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90" r:id="rId2"/>
    <p:sldId id="509" r:id="rId3"/>
    <p:sldId id="517" r:id="rId4"/>
    <p:sldId id="510" r:id="rId5"/>
    <p:sldId id="518" r:id="rId6"/>
    <p:sldId id="514" r:id="rId7"/>
    <p:sldId id="515" r:id="rId8"/>
    <p:sldId id="513" r:id="rId9"/>
    <p:sldId id="2798" r:id="rId10"/>
    <p:sldId id="1731" r:id="rId11"/>
    <p:sldId id="516" r:id="rId12"/>
    <p:sldId id="3426" r:id="rId13"/>
    <p:sldId id="1126" r:id="rId14"/>
    <p:sldId id="34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1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2F0"/>
    <a:srgbClr val="1C77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873" autoAdjust="0"/>
    <p:restoredTop sz="94660"/>
  </p:normalViewPr>
  <p:slideViewPr>
    <p:cSldViewPr>
      <p:cViewPr varScale="1">
        <p:scale>
          <a:sx n="68" d="100"/>
          <a:sy n="68" d="100"/>
        </p:scale>
        <p:origin x="84" y="726"/>
      </p:cViewPr>
      <p:guideLst>
        <p:guide orient="horz" pos="2160"/>
        <p:guide pos="3840"/>
        <p:guide orient="horz" pos="11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19327D-DDB6-4C4C-B800-F4D7111B5B5E}" type="datetimeFigureOut">
              <a:rPr lang="zh-CN" altLang="en-US" smtClean="0"/>
              <a:t>2022/10/16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BF4114-DF15-4D93-A216-3B4C01E8A0AF}" type="slidenum">
              <a:rPr lang="zh-CN" altLang="en-US" smtClean="0"/>
              <a:t>‹#›</a:t>
            </a:fld>
            <a:endParaRPr lang="zh-CN" altLang="en-US"/>
          </a:p>
        </p:txBody>
      </p:sp>
    </p:spTree>
    <p:extLst>
      <p:ext uri="{BB962C8B-B14F-4D97-AF65-F5344CB8AC3E}">
        <p14:creationId xmlns:p14="http://schemas.microsoft.com/office/powerpoint/2010/main" val="1161019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1</a:t>
            </a:fld>
            <a:endParaRPr lang="zh-CN" altLang="en-US"/>
          </a:p>
        </p:txBody>
      </p:sp>
    </p:spTree>
    <p:extLst>
      <p:ext uri="{BB962C8B-B14F-4D97-AF65-F5344CB8AC3E}">
        <p14:creationId xmlns:p14="http://schemas.microsoft.com/office/powerpoint/2010/main" val="1557298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10</a:t>
            </a:fld>
            <a:endParaRPr lang="zh-CN" altLang="en-US"/>
          </a:p>
        </p:txBody>
      </p:sp>
    </p:spTree>
    <p:extLst>
      <p:ext uri="{BB962C8B-B14F-4D97-AF65-F5344CB8AC3E}">
        <p14:creationId xmlns:p14="http://schemas.microsoft.com/office/powerpoint/2010/main" val="3451136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11</a:t>
            </a:fld>
            <a:endParaRPr lang="zh-CN" altLang="en-US"/>
          </a:p>
        </p:txBody>
      </p:sp>
    </p:spTree>
    <p:extLst>
      <p:ext uri="{BB962C8B-B14F-4D97-AF65-F5344CB8AC3E}">
        <p14:creationId xmlns:p14="http://schemas.microsoft.com/office/powerpoint/2010/main" val="4067267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C983AE-3621-40E1-A44B-8F24C06648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6506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13</a:t>
            </a:fld>
            <a:endParaRPr lang="zh-CN" altLang="en-US"/>
          </a:p>
        </p:txBody>
      </p:sp>
    </p:spTree>
    <p:extLst>
      <p:ext uri="{BB962C8B-B14F-4D97-AF65-F5344CB8AC3E}">
        <p14:creationId xmlns:p14="http://schemas.microsoft.com/office/powerpoint/2010/main" val="3276677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14</a:t>
            </a:fld>
            <a:endParaRPr lang="zh-CN" altLang="en-US"/>
          </a:p>
        </p:txBody>
      </p:sp>
    </p:spTree>
    <p:extLst>
      <p:ext uri="{BB962C8B-B14F-4D97-AF65-F5344CB8AC3E}">
        <p14:creationId xmlns:p14="http://schemas.microsoft.com/office/powerpoint/2010/main" val="613396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2</a:t>
            </a:fld>
            <a:endParaRPr lang="zh-CN" altLang="en-US"/>
          </a:p>
        </p:txBody>
      </p:sp>
    </p:spTree>
    <p:extLst>
      <p:ext uri="{BB962C8B-B14F-4D97-AF65-F5344CB8AC3E}">
        <p14:creationId xmlns:p14="http://schemas.microsoft.com/office/powerpoint/2010/main" val="2209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3</a:t>
            </a:fld>
            <a:endParaRPr lang="zh-CN" altLang="en-US"/>
          </a:p>
        </p:txBody>
      </p:sp>
    </p:spTree>
    <p:extLst>
      <p:ext uri="{BB962C8B-B14F-4D97-AF65-F5344CB8AC3E}">
        <p14:creationId xmlns:p14="http://schemas.microsoft.com/office/powerpoint/2010/main" val="1774398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4</a:t>
            </a:fld>
            <a:endParaRPr lang="zh-CN" altLang="en-US"/>
          </a:p>
        </p:txBody>
      </p:sp>
    </p:spTree>
    <p:extLst>
      <p:ext uri="{BB962C8B-B14F-4D97-AF65-F5344CB8AC3E}">
        <p14:creationId xmlns:p14="http://schemas.microsoft.com/office/powerpoint/2010/main" val="797485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5</a:t>
            </a:fld>
            <a:endParaRPr lang="zh-CN" altLang="en-US"/>
          </a:p>
        </p:txBody>
      </p:sp>
    </p:spTree>
    <p:extLst>
      <p:ext uri="{BB962C8B-B14F-4D97-AF65-F5344CB8AC3E}">
        <p14:creationId xmlns:p14="http://schemas.microsoft.com/office/powerpoint/2010/main" val="1200717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6</a:t>
            </a:fld>
            <a:endParaRPr lang="zh-CN" altLang="en-US"/>
          </a:p>
        </p:txBody>
      </p:sp>
    </p:spTree>
    <p:extLst>
      <p:ext uri="{BB962C8B-B14F-4D97-AF65-F5344CB8AC3E}">
        <p14:creationId xmlns:p14="http://schemas.microsoft.com/office/powerpoint/2010/main" val="97836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7</a:t>
            </a:fld>
            <a:endParaRPr lang="zh-CN" altLang="en-US"/>
          </a:p>
        </p:txBody>
      </p:sp>
    </p:spTree>
    <p:extLst>
      <p:ext uri="{BB962C8B-B14F-4D97-AF65-F5344CB8AC3E}">
        <p14:creationId xmlns:p14="http://schemas.microsoft.com/office/powerpoint/2010/main" val="3418117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F4114-DF15-4D93-A216-3B4C01E8A0AF}" type="slidenum">
              <a:rPr lang="zh-CN" altLang="en-US" smtClean="0"/>
              <a:t>8</a:t>
            </a:fld>
            <a:endParaRPr lang="zh-CN" altLang="en-US"/>
          </a:p>
        </p:txBody>
      </p:sp>
    </p:spTree>
    <p:extLst>
      <p:ext uri="{BB962C8B-B14F-4D97-AF65-F5344CB8AC3E}">
        <p14:creationId xmlns:p14="http://schemas.microsoft.com/office/powerpoint/2010/main" val="3913549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181606-5BF0-FE4C-84F5-AA2D3504C679}" type="slidenum">
              <a:rPr kumimoji="0" lang="en-US" sz="1200" b="0" i="0" u="none" strike="noStrike" kern="1200" cap="none" spc="0" normalizeH="0" baseline="0" noProof="0" smtClean="0">
                <a:ln>
                  <a:noFill/>
                </a:ln>
                <a:solidFill>
                  <a:prstClr val="black"/>
                </a:solidFill>
                <a:effectLst/>
                <a:uLnTx/>
                <a:uFillTx/>
                <a:latin typeface="思源黑体 CN Heavy" panose="020B0A00000000000000" pitchFamily="34" charset="-122"/>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思源黑体 CN Heavy" panose="020B0A00000000000000" pitchFamily="34" charset="-122"/>
              <a:ea typeface="+mn-ea"/>
              <a:cs typeface="+mn-cs"/>
            </a:endParaRPr>
          </a:p>
        </p:txBody>
      </p:sp>
    </p:spTree>
    <p:extLst>
      <p:ext uri="{BB962C8B-B14F-4D97-AF65-F5344CB8AC3E}">
        <p14:creationId xmlns:p14="http://schemas.microsoft.com/office/powerpoint/2010/main" val="2039358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5324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4" pos="529" userDrawn="1">
          <p15:clr>
            <a:srgbClr val="FBAE40"/>
          </p15:clr>
        </p15:guide>
        <p15:guide id="5" pos="7151" userDrawn="1">
          <p15:clr>
            <a:srgbClr val="FBAE40"/>
          </p15:clr>
        </p15:guide>
        <p15:guide id="6" pos="438" userDrawn="1">
          <p15:clr>
            <a:srgbClr val="FBAE40"/>
          </p15:clr>
        </p15:guide>
        <p15:guide id="7" orient="horz" pos="391" userDrawn="1">
          <p15:clr>
            <a:srgbClr val="FBAE40"/>
          </p15:clr>
        </p15:guide>
        <p15:guide id="8" orient="horz" pos="4156" userDrawn="1">
          <p15:clr>
            <a:srgbClr val="FBAE40"/>
          </p15:clr>
        </p15:guide>
        <p15:guide id="9" pos="724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915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About 1.2">
    <p:bg>
      <p:bgPr>
        <a:solidFill>
          <a:schemeClr val="bg1"/>
        </a:solidFill>
        <a:effectLst/>
      </p:bgPr>
    </p:bg>
    <p:spTree>
      <p:nvGrpSpPr>
        <p:cNvPr id="1" name=""/>
        <p:cNvGrpSpPr/>
        <p:nvPr/>
      </p:nvGrpSpPr>
      <p:grpSpPr>
        <a:xfrm>
          <a:off x="0" y="0"/>
          <a:ext cx="0" cy="0"/>
          <a:chOff x="0" y="0"/>
          <a:chExt cx="0" cy="0"/>
        </a:xfrm>
      </p:grpSpPr>
      <p:sp>
        <p:nvSpPr>
          <p:cNvPr id="7" name="Picture Placeholder 5"/>
          <p:cNvSpPr>
            <a:spLocks noGrp="1"/>
          </p:cNvSpPr>
          <p:nvPr>
            <p:ph type="pic" sz="quarter" idx="10" hasCustomPrompt="1"/>
          </p:nvPr>
        </p:nvSpPr>
        <p:spPr>
          <a:xfrm>
            <a:off x="1402206" y="1250577"/>
            <a:ext cx="5302449" cy="4356764"/>
          </a:xfrm>
          <a:prstGeom prst="parallelogram">
            <a:avLst>
              <a:gd name="adj" fmla="val 58797"/>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a:buNone/>
              <a:tabLst/>
              <a:defRPr sz="1800" baseline="0">
                <a:solidFill>
                  <a:schemeClr val="accent3"/>
                </a:solidFill>
              </a:defRPr>
            </a:lvl1pPr>
          </a:lstStyle>
          <a:p>
            <a:r>
              <a:rPr lang="en-US" dirty="0"/>
              <a:t>Drag picture to placeholder and set the desired transparency level</a:t>
            </a:r>
          </a:p>
        </p:txBody>
      </p:sp>
      <p:sp>
        <p:nvSpPr>
          <p:cNvPr id="10" name="Slide Number"/>
          <p:cNvSpPr>
            <a:spLocks noGrp="1"/>
          </p:cNvSpPr>
          <p:nvPr>
            <p:ph type="sldNum" sz="quarter" idx="2"/>
          </p:nvPr>
        </p:nvSpPr>
        <p:spPr>
          <a:xfrm>
            <a:off x="11093824" y="6196847"/>
            <a:ext cx="463971" cy="287258"/>
          </a:xfrm>
          <a:prstGeom prst="rect">
            <a:avLst/>
          </a:prstGeom>
        </p:spPr>
        <p:txBody>
          <a:bodyPr/>
          <a:lstStyle>
            <a:lvl1pPr algn="r">
              <a:defRPr sz="1200" baseline="0">
                <a:solidFill>
                  <a:schemeClr val="tx1">
                    <a:alpha val="40000"/>
                  </a:schemeClr>
                </a:solidFill>
                <a:latin typeface="思源黑体 CN Heavy" panose="020B0A00000000000000" pitchFamily="34" charset="-122"/>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710609987"/>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3670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orient="horz" pos="391">
          <p15:clr>
            <a:srgbClr val="FBAE40"/>
          </p15:clr>
        </p15:guide>
        <p15:guide id="5" orient="horz" pos="3929">
          <p15:clr>
            <a:srgbClr val="FBAE40"/>
          </p15:clr>
        </p15:guide>
        <p15:guide id="6" pos="726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251640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3412598"/>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74" r:id="rId3"/>
    <p:sldLayoutId id="2147483675" r:id="rId4"/>
    <p:sldLayoutId id="214748367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333" name="直接连接符 3332">
            <a:extLst>
              <a:ext uri="{FF2B5EF4-FFF2-40B4-BE49-F238E27FC236}">
                <a16:creationId xmlns:a16="http://schemas.microsoft.com/office/drawing/2014/main" id="{117762FB-5BC3-4542-89C7-DC1A986F287C}"/>
              </a:ext>
            </a:extLst>
          </p:cNvPr>
          <p:cNvCxnSpPr>
            <a:cxnSpLocks/>
          </p:cNvCxnSpPr>
          <p:nvPr/>
        </p:nvCxnSpPr>
        <p:spPr>
          <a:xfrm>
            <a:off x="8688288" y="0"/>
            <a:ext cx="3619314" cy="68579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29" name="直接连接符 3328">
            <a:extLst>
              <a:ext uri="{FF2B5EF4-FFF2-40B4-BE49-F238E27FC236}">
                <a16:creationId xmlns:a16="http://schemas.microsoft.com/office/drawing/2014/main" id="{B9BC6DF5-216B-439E-82A6-466C56952D14}"/>
              </a:ext>
            </a:extLst>
          </p:cNvPr>
          <p:cNvCxnSpPr>
            <a:cxnSpLocks/>
          </p:cNvCxnSpPr>
          <p:nvPr/>
        </p:nvCxnSpPr>
        <p:spPr>
          <a:xfrm flipH="1">
            <a:off x="5159896" y="-595406"/>
            <a:ext cx="7680176" cy="745340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37" name="直接连接符 3336">
            <a:extLst>
              <a:ext uri="{FF2B5EF4-FFF2-40B4-BE49-F238E27FC236}">
                <a16:creationId xmlns:a16="http://schemas.microsoft.com/office/drawing/2014/main" id="{AF950134-7683-40CB-B362-F094C3C29BFC}"/>
              </a:ext>
            </a:extLst>
          </p:cNvPr>
          <p:cNvCxnSpPr>
            <a:cxnSpLocks/>
          </p:cNvCxnSpPr>
          <p:nvPr/>
        </p:nvCxnSpPr>
        <p:spPr>
          <a:xfrm flipH="1">
            <a:off x="9336360" y="620714"/>
            <a:ext cx="2855640" cy="623728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358" name="图片 3357" descr="小孩们站在一起合影&#10;&#10;低可信度描述已自动生成">
            <a:extLst>
              <a:ext uri="{FF2B5EF4-FFF2-40B4-BE49-F238E27FC236}">
                <a16:creationId xmlns:a16="http://schemas.microsoft.com/office/drawing/2014/main" id="{1A592AA3-71A2-4100-A248-A8E737C6E0F4}"/>
              </a:ext>
            </a:extLst>
          </p:cNvPr>
          <p:cNvPicPr>
            <a:picLocks noChangeAspect="1"/>
          </p:cNvPicPr>
          <p:nvPr/>
        </p:nvPicPr>
        <p:blipFill>
          <a:blip r:embed="rId3" cstate="screen">
            <a:duotone>
              <a:schemeClr val="accent5">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12473" y="-595406"/>
            <a:ext cx="12204473" cy="8134665"/>
          </a:xfrm>
          <a:prstGeom prst="rect">
            <a:avLst/>
          </a:prstGeom>
        </p:spPr>
      </p:pic>
      <p:sp>
        <p:nvSpPr>
          <p:cNvPr id="3312" name="文本框 3311">
            <a:extLst>
              <a:ext uri="{FF2B5EF4-FFF2-40B4-BE49-F238E27FC236}">
                <a16:creationId xmlns:a16="http://schemas.microsoft.com/office/drawing/2014/main" id="{5F6C2939-8311-480A-B8B4-F040C40D9925}"/>
              </a:ext>
            </a:extLst>
          </p:cNvPr>
          <p:cNvSpPr txBox="1"/>
          <p:nvPr/>
        </p:nvSpPr>
        <p:spPr>
          <a:xfrm>
            <a:off x="1781624" y="2024173"/>
            <a:ext cx="48904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mn-ea"/>
                <a:cs typeface="楷体" panose="02010609060101010101" charset="-122"/>
                <a:sym typeface="可可唯自强者强" panose="020B0503020204020204" charset="-128"/>
              </a:rPr>
              <a:t>儿童品牌公司管理咨询项目</a:t>
            </a:r>
          </a:p>
        </p:txBody>
      </p:sp>
      <p:sp>
        <p:nvSpPr>
          <p:cNvPr id="3314" name="文本框 3313">
            <a:extLst>
              <a:ext uri="{FF2B5EF4-FFF2-40B4-BE49-F238E27FC236}">
                <a16:creationId xmlns:a16="http://schemas.microsoft.com/office/drawing/2014/main" id="{D3F012D7-5AB7-43ED-AC82-31584A4FA995}"/>
              </a:ext>
            </a:extLst>
          </p:cNvPr>
          <p:cNvSpPr txBox="1"/>
          <p:nvPr/>
        </p:nvSpPr>
        <p:spPr>
          <a:xfrm>
            <a:off x="1658692" y="2455782"/>
            <a:ext cx="6416697" cy="1015663"/>
          </a:xfrm>
          <a:prstGeom prst="rect">
            <a:avLst/>
          </a:prstGeom>
          <a:noFill/>
        </p:spPr>
        <p:txBody>
          <a:bodyPr wrap="square">
            <a:spAutoFit/>
          </a:bodyPr>
          <a:lstStyle/>
          <a:p>
            <a:r>
              <a:rPr lang="zh-CN" altLang="en-US" sz="5800" dirty="0">
                <a:ln w="12700">
                  <a:noFill/>
                </a:ln>
                <a:latin typeface="+mj-ea"/>
                <a:ea typeface="+mj-ea"/>
              </a:rPr>
              <a:t>企业发展战略报告</a:t>
            </a:r>
          </a:p>
        </p:txBody>
      </p:sp>
      <p:cxnSp>
        <p:nvCxnSpPr>
          <p:cNvPr id="3325" name="直接连接符 3324">
            <a:extLst>
              <a:ext uri="{FF2B5EF4-FFF2-40B4-BE49-F238E27FC236}">
                <a16:creationId xmlns:a16="http://schemas.microsoft.com/office/drawing/2014/main" id="{2EA36CBA-B24A-4D7E-9DC3-F7525DE68A72}"/>
              </a:ext>
            </a:extLst>
          </p:cNvPr>
          <p:cNvCxnSpPr>
            <a:cxnSpLocks/>
          </p:cNvCxnSpPr>
          <p:nvPr/>
        </p:nvCxnSpPr>
        <p:spPr>
          <a:xfrm flipH="1" flipV="1">
            <a:off x="1775520" y="0"/>
            <a:ext cx="10657184" cy="45811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39" name="矩形 3338">
            <a:extLst>
              <a:ext uri="{FF2B5EF4-FFF2-40B4-BE49-F238E27FC236}">
                <a16:creationId xmlns:a16="http://schemas.microsoft.com/office/drawing/2014/main" id="{1E011ACA-233D-4336-8630-5ECE31DAB0FC}"/>
              </a:ext>
            </a:extLst>
          </p:cNvPr>
          <p:cNvSpPr/>
          <p:nvPr/>
        </p:nvSpPr>
        <p:spPr>
          <a:xfrm rot="2094496">
            <a:off x="11267379" y="114674"/>
            <a:ext cx="4464496" cy="43517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0" name="椭圆 3339">
            <a:extLst>
              <a:ext uri="{FF2B5EF4-FFF2-40B4-BE49-F238E27FC236}">
                <a16:creationId xmlns:a16="http://schemas.microsoft.com/office/drawing/2014/main" id="{A775B6F5-7E71-4C41-8663-B49D26C40169}"/>
              </a:ext>
            </a:extLst>
          </p:cNvPr>
          <p:cNvSpPr/>
          <p:nvPr/>
        </p:nvSpPr>
        <p:spPr>
          <a:xfrm>
            <a:off x="8942977" y="3059289"/>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1" name="椭圆 3340">
            <a:extLst>
              <a:ext uri="{FF2B5EF4-FFF2-40B4-BE49-F238E27FC236}">
                <a16:creationId xmlns:a16="http://schemas.microsoft.com/office/drawing/2014/main" id="{16D2DCCE-7D88-4106-A704-E49830BFBBB1}"/>
              </a:ext>
            </a:extLst>
          </p:cNvPr>
          <p:cNvSpPr/>
          <p:nvPr/>
        </p:nvSpPr>
        <p:spPr>
          <a:xfrm>
            <a:off x="9839163" y="2218556"/>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2" name="矩形: 圆角 3351">
            <a:extLst>
              <a:ext uri="{FF2B5EF4-FFF2-40B4-BE49-F238E27FC236}">
                <a16:creationId xmlns:a16="http://schemas.microsoft.com/office/drawing/2014/main" id="{E2312497-EF7A-44BD-AD70-C2E52FEF513E}"/>
              </a:ext>
            </a:extLst>
          </p:cNvPr>
          <p:cNvSpPr/>
          <p:nvPr/>
        </p:nvSpPr>
        <p:spPr>
          <a:xfrm>
            <a:off x="1786526" y="3545890"/>
            <a:ext cx="1333155" cy="234945"/>
          </a:xfrm>
          <a:prstGeom prst="roundRect">
            <a:avLst>
              <a:gd name="adj" fmla="val 50000"/>
            </a:avLst>
          </a:prstGeom>
          <a:solidFill>
            <a:schemeClr val="accent4"/>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2" name="椭圆 3341">
            <a:extLst>
              <a:ext uri="{FF2B5EF4-FFF2-40B4-BE49-F238E27FC236}">
                <a16:creationId xmlns:a16="http://schemas.microsoft.com/office/drawing/2014/main" id="{6F01AD10-C6AA-4815-893D-38F3C2452128}"/>
              </a:ext>
            </a:extLst>
          </p:cNvPr>
          <p:cNvSpPr/>
          <p:nvPr/>
        </p:nvSpPr>
        <p:spPr>
          <a:xfrm>
            <a:off x="10632504" y="3789040"/>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4" name="文本框 3343">
            <a:extLst>
              <a:ext uri="{FF2B5EF4-FFF2-40B4-BE49-F238E27FC236}">
                <a16:creationId xmlns:a16="http://schemas.microsoft.com/office/drawing/2014/main" id="{7E548CD5-6814-41E0-A75D-A673CEB76C7F}"/>
              </a:ext>
            </a:extLst>
          </p:cNvPr>
          <p:cNvSpPr txBox="1"/>
          <p:nvPr/>
        </p:nvSpPr>
        <p:spPr>
          <a:xfrm>
            <a:off x="1728576" y="3239640"/>
            <a:ext cx="5879592" cy="284693"/>
          </a:xfrm>
          <a:prstGeom prst="rect">
            <a:avLst/>
          </a:prstGeom>
          <a:noFill/>
        </p:spPr>
        <p:txBody>
          <a:bodyPr wrap="square">
            <a:spAutoFit/>
          </a:bodyPr>
          <a:lstStyle/>
          <a:p>
            <a:pPr algn="dist"/>
            <a:r>
              <a:rPr lang="en-US" altLang="zh-CN" sz="1200" b="1" dirty="0"/>
              <a:t>STRATEGIC DEVELOPMENT REPORT</a:t>
            </a:r>
          </a:p>
        </p:txBody>
      </p:sp>
      <p:sp>
        <p:nvSpPr>
          <p:cNvPr id="3348" name="文本框 3347">
            <a:extLst>
              <a:ext uri="{FF2B5EF4-FFF2-40B4-BE49-F238E27FC236}">
                <a16:creationId xmlns:a16="http://schemas.microsoft.com/office/drawing/2014/main" id="{00101DE2-04D1-400E-BCD0-94EE06C8D864}"/>
              </a:ext>
            </a:extLst>
          </p:cNvPr>
          <p:cNvSpPr txBox="1"/>
          <p:nvPr/>
        </p:nvSpPr>
        <p:spPr>
          <a:xfrm>
            <a:off x="1812055" y="3485946"/>
            <a:ext cx="1360619" cy="338554"/>
          </a:xfrm>
          <a:prstGeom prst="rect">
            <a:avLst/>
          </a:prstGeom>
          <a:noFill/>
          <a:ln>
            <a:noFill/>
          </a:ln>
        </p:spPr>
        <p:txBody>
          <a:bodyPr wrap="square">
            <a:spAutoFit/>
          </a:bodyPr>
          <a:lstStyle/>
          <a:p>
            <a:r>
              <a:rPr lang="en-US" altLang="zh-CN" sz="1600" dirty="0"/>
              <a:t>202X/XX/XX</a:t>
            </a:r>
          </a:p>
        </p:txBody>
      </p:sp>
      <p:cxnSp>
        <p:nvCxnSpPr>
          <p:cNvPr id="3355" name="直接连接符 3354">
            <a:extLst>
              <a:ext uri="{FF2B5EF4-FFF2-40B4-BE49-F238E27FC236}">
                <a16:creationId xmlns:a16="http://schemas.microsoft.com/office/drawing/2014/main" id="{35566E12-97F9-4E9E-B47E-6286048EB5C8}"/>
              </a:ext>
            </a:extLst>
          </p:cNvPr>
          <p:cNvCxnSpPr>
            <a:cxnSpLocks/>
          </p:cNvCxnSpPr>
          <p:nvPr/>
        </p:nvCxnSpPr>
        <p:spPr>
          <a:xfrm>
            <a:off x="3119681" y="3663362"/>
            <a:ext cx="1918409"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3357" name="图片 3356">
            <a:extLst>
              <a:ext uri="{FF2B5EF4-FFF2-40B4-BE49-F238E27FC236}">
                <a16:creationId xmlns:a16="http://schemas.microsoft.com/office/drawing/2014/main" id="{2B55A59B-DD23-487C-AE5B-B2FCF95C23DD}"/>
              </a:ext>
            </a:extLst>
          </p:cNvPr>
          <p:cNvPicPr>
            <a:picLocks noChangeAspect="1"/>
          </p:cNvPicPr>
          <p:nvPr/>
        </p:nvPicPr>
        <p:blipFill>
          <a:blip r:embed="rId5">
            <a:duotone>
              <a:schemeClr val="accent1">
                <a:shade val="45000"/>
                <a:satMod val="135000"/>
              </a:schemeClr>
              <a:prstClr val="white"/>
            </a:duotone>
          </a:blip>
          <a:stretch>
            <a:fillRect/>
          </a:stretch>
        </p:blipFill>
        <p:spPr>
          <a:xfrm flipH="1">
            <a:off x="-1516654" y="-1328256"/>
            <a:ext cx="3932261" cy="3883489"/>
          </a:xfrm>
          <a:prstGeom prst="rect">
            <a:avLst/>
          </a:prstGeom>
          <a:effectLst>
            <a:outerShdw blurRad="88900" dist="393700" dir="2700000" algn="tl" rotWithShape="0">
              <a:schemeClr val="accent1">
                <a:lumMod val="75000"/>
                <a:alpha val="20000"/>
              </a:schemeClr>
            </a:outerShdw>
          </a:effectLst>
        </p:spPr>
      </p:pic>
    </p:spTree>
    <p:extLst>
      <p:ext uri="{BB962C8B-B14F-4D97-AF65-F5344CB8AC3E}">
        <p14:creationId xmlns:p14="http://schemas.microsoft.com/office/powerpoint/2010/main" val="34145635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usinessman holding a conversation with the employees of the company">
            <a:extLst>
              <a:ext uri="{FF2B5EF4-FFF2-40B4-BE49-F238E27FC236}">
                <a16:creationId xmlns:a16="http://schemas.microsoft.com/office/drawing/2014/main" id="{41E19BA7-012C-E099-6D48-857A4674999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6932" y="981262"/>
            <a:ext cx="6192837" cy="567518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52E92935-15EB-4879-BB9B-315009965A60}"/>
              </a:ext>
            </a:extLst>
          </p:cNvPr>
          <p:cNvSpPr/>
          <p:nvPr/>
        </p:nvSpPr>
        <p:spPr>
          <a:xfrm>
            <a:off x="7042408" y="2376888"/>
            <a:ext cx="6096000" cy="673582"/>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mn-ea"/>
                <a:cs typeface="+mn-cs"/>
              </a:rPr>
              <a:t>运营制度与业务操作规程</a:t>
            </a:r>
            <a:endParaRPr kumimoji="0" lang="en-US" altLang="zh-CN" sz="1800" b="0" i="0" u="none" strike="noStrike" kern="1200" cap="none" spc="0" normalizeH="0" baseline="0" noProof="0" dirty="0">
              <a:ln>
                <a:noFill/>
              </a:ln>
              <a:solidFill>
                <a:prstClr val="black">
                  <a:lumMod val="65000"/>
                  <a:lumOff val="35000"/>
                </a:prstClr>
              </a:solidFill>
              <a:effectLst/>
              <a:uLnTx/>
              <a:uFillTx/>
              <a:latin typeface="+mn-ea"/>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mn-ea"/>
                <a:cs typeface="+mn-cs"/>
              </a:rPr>
              <a:t>多项工作的安排部署与沟通协调</a:t>
            </a:r>
            <a:endParaRPr kumimoji="0" lang="en-US" altLang="zh-CN" sz="1800" b="0" i="0" u="none" strike="noStrike" kern="1200" cap="none" spc="0" normalizeH="0" baseline="0" noProof="0" dirty="0">
              <a:ln>
                <a:noFill/>
              </a:ln>
              <a:solidFill>
                <a:prstClr val="black">
                  <a:lumMod val="65000"/>
                  <a:lumOff val="35000"/>
                </a:prstClr>
              </a:solidFill>
              <a:effectLst/>
              <a:uLnTx/>
              <a:uFillTx/>
              <a:latin typeface="+mn-ea"/>
              <a:cs typeface="+mn-cs"/>
            </a:endParaRPr>
          </a:p>
        </p:txBody>
      </p:sp>
      <p:cxnSp>
        <p:nvCxnSpPr>
          <p:cNvPr id="17" name="直接连接符 16">
            <a:extLst>
              <a:ext uri="{FF2B5EF4-FFF2-40B4-BE49-F238E27FC236}">
                <a16:creationId xmlns:a16="http://schemas.microsoft.com/office/drawing/2014/main" id="{93AFEF48-EC56-4DA4-9644-5D6FA08243C3}"/>
              </a:ext>
            </a:extLst>
          </p:cNvPr>
          <p:cNvCxnSpPr>
            <a:cxnSpLocks/>
          </p:cNvCxnSpPr>
          <p:nvPr/>
        </p:nvCxnSpPr>
        <p:spPr>
          <a:xfrm>
            <a:off x="11784013" y="2955"/>
            <a:ext cx="0" cy="6855045"/>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12D2D8D4-70C0-4907-BB43-DE156DA346FA}"/>
              </a:ext>
            </a:extLst>
          </p:cNvPr>
          <p:cNvSpPr/>
          <p:nvPr/>
        </p:nvSpPr>
        <p:spPr>
          <a:xfrm>
            <a:off x="6600825" y="1160463"/>
            <a:ext cx="238944" cy="11342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20" name="文本框 19">
            <a:extLst>
              <a:ext uri="{FF2B5EF4-FFF2-40B4-BE49-F238E27FC236}">
                <a16:creationId xmlns:a16="http://schemas.microsoft.com/office/drawing/2014/main" id="{B680E599-157E-45F9-9741-924237C5B017}"/>
              </a:ext>
            </a:extLst>
          </p:cNvPr>
          <p:cNvSpPr txBox="1"/>
          <p:nvPr/>
        </p:nvSpPr>
        <p:spPr>
          <a:xfrm>
            <a:off x="6960872" y="1187696"/>
            <a:ext cx="259499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black">
                    <a:lumMod val="65000"/>
                    <a:lumOff val="35000"/>
                  </a:prstClr>
                </a:solidFill>
                <a:effectLst/>
                <a:uLnTx/>
                <a:uFillTx/>
                <a:latin typeface="+mj-ea"/>
                <a:ea typeface="+mj-ea"/>
                <a:cs typeface="+mn-cs"/>
              </a:rPr>
              <a:t>工作收获</a:t>
            </a:r>
          </a:p>
        </p:txBody>
      </p:sp>
      <p:sp>
        <p:nvSpPr>
          <p:cNvPr id="21" name="文本框 20">
            <a:extLst>
              <a:ext uri="{FF2B5EF4-FFF2-40B4-BE49-F238E27FC236}">
                <a16:creationId xmlns:a16="http://schemas.microsoft.com/office/drawing/2014/main" id="{F688CFFF-0B7B-4340-9916-B99CC15FE78E}"/>
              </a:ext>
            </a:extLst>
          </p:cNvPr>
          <p:cNvSpPr txBox="1"/>
          <p:nvPr/>
        </p:nvSpPr>
        <p:spPr>
          <a:xfrm>
            <a:off x="7061459" y="1887299"/>
            <a:ext cx="244946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65000"/>
                    <a:lumOff val="35000"/>
                  </a:prstClr>
                </a:solidFill>
                <a:effectLst/>
                <a:uLnTx/>
                <a:uFillTx/>
                <a:latin typeface="+mn-ea"/>
                <a:cs typeface="+mn-cs"/>
              </a:rPr>
              <a:t>WORK HARVESTS</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mn-ea"/>
              <a:cs typeface="+mn-cs"/>
            </a:endParaRPr>
          </a:p>
        </p:txBody>
      </p:sp>
      <p:sp>
        <p:nvSpPr>
          <p:cNvPr id="25" name="矩形 24">
            <a:extLst>
              <a:ext uri="{FF2B5EF4-FFF2-40B4-BE49-F238E27FC236}">
                <a16:creationId xmlns:a16="http://schemas.microsoft.com/office/drawing/2014/main" id="{4E264C5B-F8BF-4D70-8921-F3996AF93D3D}"/>
              </a:ext>
            </a:extLst>
          </p:cNvPr>
          <p:cNvSpPr/>
          <p:nvPr/>
        </p:nvSpPr>
        <p:spPr>
          <a:xfrm>
            <a:off x="6600824" y="3465385"/>
            <a:ext cx="5591175" cy="2407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26" name="矩形 25">
            <a:extLst>
              <a:ext uri="{FF2B5EF4-FFF2-40B4-BE49-F238E27FC236}">
                <a16:creationId xmlns:a16="http://schemas.microsoft.com/office/drawing/2014/main" id="{25082799-0E40-4F2D-B746-35DDBDF91A7D}"/>
              </a:ext>
            </a:extLst>
          </p:cNvPr>
          <p:cNvSpPr/>
          <p:nvPr/>
        </p:nvSpPr>
        <p:spPr>
          <a:xfrm>
            <a:off x="7039947" y="4078298"/>
            <a:ext cx="3968089" cy="171213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从全行业务骨干的培训</a:t>
            </a:r>
            <a:endParaRPr kumimoji="0" lang="en-US" altLang="zh-CN" sz="18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到</a:t>
            </a:r>
            <a:r>
              <a:rPr kumimoji="0" lang="en-US" altLang="zh-CN" sz="1800" b="0" i="0" u="none" strike="noStrike" kern="1200" cap="none" spc="0" normalizeH="0" baseline="0" noProof="0" dirty="0">
                <a:ln>
                  <a:noFill/>
                </a:ln>
                <a:solidFill>
                  <a:prstClr val="white"/>
                </a:solidFill>
                <a:effectLst/>
                <a:uLnTx/>
                <a:uFillTx/>
                <a:latin typeface="+mn-ea"/>
                <a:cs typeface="+mn-cs"/>
              </a:rPr>
              <a:t>5</a:t>
            </a:r>
            <a:r>
              <a:rPr kumimoji="0" lang="zh-CN" altLang="en-US" sz="1800" b="0" i="0" u="none" strike="noStrike" kern="1200" cap="none" spc="0" normalizeH="0" baseline="0" noProof="0" dirty="0">
                <a:ln>
                  <a:noFill/>
                </a:ln>
                <a:solidFill>
                  <a:prstClr val="white"/>
                </a:solidFill>
                <a:effectLst/>
                <a:uLnTx/>
                <a:uFillTx/>
                <a:latin typeface="+mn-ea"/>
                <a:cs typeface="+mn-cs"/>
              </a:rPr>
              <a:t>轮演练的组织协调；</a:t>
            </a:r>
            <a:endParaRPr kumimoji="0" lang="en-US" altLang="zh-CN" sz="18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从正式上线的整体部署</a:t>
            </a:r>
            <a:endParaRPr kumimoji="0" lang="en-US" altLang="zh-CN" sz="1800" b="0" i="0" u="none" strike="noStrike" kern="1200" cap="none" spc="0" normalizeH="0" baseline="0" noProof="0" dirty="0">
              <a:ln>
                <a:noFill/>
              </a:ln>
              <a:solidFill>
                <a:prstClr val="white"/>
              </a:solidFill>
              <a:effectLst/>
              <a:uLnTx/>
              <a:uFillTx/>
              <a:latin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到全行网点业务指导安排。</a:t>
            </a:r>
          </a:p>
        </p:txBody>
      </p:sp>
      <p:sp>
        <p:nvSpPr>
          <p:cNvPr id="27" name="矩形 26">
            <a:extLst>
              <a:ext uri="{FF2B5EF4-FFF2-40B4-BE49-F238E27FC236}">
                <a16:creationId xmlns:a16="http://schemas.microsoft.com/office/drawing/2014/main" id="{44D9DAF0-19DE-4D4B-A431-FA914B34772C}"/>
              </a:ext>
            </a:extLst>
          </p:cNvPr>
          <p:cNvSpPr/>
          <p:nvPr/>
        </p:nvSpPr>
        <p:spPr>
          <a:xfrm>
            <a:off x="7039947" y="3616633"/>
            <a:ext cx="367076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mj-ea"/>
                <a:ea typeface="+mj-ea"/>
                <a:cs typeface="+mn-cs"/>
              </a:rPr>
              <a:t>新一代上线工作中</a:t>
            </a:r>
            <a:endParaRPr kumimoji="0" lang="en-US" altLang="zh-CN" sz="2400" b="0" i="0" u="none" strike="noStrike" kern="1200" cap="none" spc="0" normalizeH="0" baseline="0" noProof="0" dirty="0">
              <a:ln>
                <a:noFill/>
              </a:ln>
              <a:solidFill>
                <a:prstClr val="white"/>
              </a:solidFill>
              <a:effectLst/>
              <a:uLnTx/>
              <a:uFillTx/>
              <a:latin typeface="+mj-ea"/>
              <a:ea typeface="+mj-ea"/>
              <a:cs typeface="+mn-cs"/>
            </a:endParaRPr>
          </a:p>
        </p:txBody>
      </p:sp>
      <p:sp>
        <p:nvSpPr>
          <p:cNvPr id="28" name="矩形 27">
            <a:extLst>
              <a:ext uri="{FF2B5EF4-FFF2-40B4-BE49-F238E27FC236}">
                <a16:creationId xmlns:a16="http://schemas.microsoft.com/office/drawing/2014/main" id="{158F9894-41CB-4CDC-893F-95724E8678D7}"/>
              </a:ext>
            </a:extLst>
          </p:cNvPr>
          <p:cNvSpPr/>
          <p:nvPr/>
        </p:nvSpPr>
        <p:spPr>
          <a:xfrm>
            <a:off x="1" y="6564489"/>
            <a:ext cx="1495418" cy="3208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15" name="文本框 14">
            <a:extLst>
              <a:ext uri="{FF2B5EF4-FFF2-40B4-BE49-F238E27FC236}">
                <a16:creationId xmlns:a16="http://schemas.microsoft.com/office/drawing/2014/main" id="{0F39E49E-5E4E-C13F-A5C4-23C1D46EDC29}"/>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04</a:t>
            </a:r>
          </a:p>
        </p:txBody>
      </p:sp>
      <p:cxnSp>
        <p:nvCxnSpPr>
          <p:cNvPr id="16" name="直接连接符 15">
            <a:extLst>
              <a:ext uri="{FF2B5EF4-FFF2-40B4-BE49-F238E27FC236}">
                <a16:creationId xmlns:a16="http://schemas.microsoft.com/office/drawing/2014/main" id="{8CFFCC8E-311D-0AAF-A1EE-178608D75E76}"/>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986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a:extLst>
              <a:ext uri="{FF2B5EF4-FFF2-40B4-BE49-F238E27FC236}">
                <a16:creationId xmlns:a16="http://schemas.microsoft.com/office/drawing/2014/main" id="{45065CAA-9C52-4C04-806D-296F10BF2F41}"/>
              </a:ext>
            </a:extLst>
          </p:cNvPr>
          <p:cNvPicPr>
            <a:picLocks noChangeAspect="1" noChangeArrowheads="1"/>
          </p:cNvPicPr>
          <p:nvPr/>
        </p:nvPicPr>
        <p:blipFill>
          <a:blip r:embed="rId3">
            <a:duotone>
              <a:prstClr val="black"/>
              <a:schemeClr val="accent1">
                <a:tint val="45000"/>
                <a:satMod val="400000"/>
              </a:schemeClr>
            </a:duotone>
            <a:alphaModFix amt="44000"/>
            <a:extLst>
              <a:ext uri="{28A0092B-C50C-407E-A947-70E740481C1C}">
                <a14:useLocalDpi xmlns:a14="http://schemas.microsoft.com/office/drawing/2010/main"/>
              </a:ext>
            </a:extLst>
          </a:blip>
          <a:srcRect/>
          <a:stretch>
            <a:fillRect/>
          </a:stretch>
        </p:blipFill>
        <p:spPr bwMode="auto">
          <a:xfrm>
            <a:off x="0" y="-19000"/>
            <a:ext cx="6456040" cy="5968280"/>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sp>
        <p:nvSpPr>
          <p:cNvPr id="10" name="矩形 9">
            <a:extLst>
              <a:ext uri="{FF2B5EF4-FFF2-40B4-BE49-F238E27FC236}">
                <a16:creationId xmlns:a16="http://schemas.microsoft.com/office/drawing/2014/main" id="{987A37B9-CCCF-441F-9471-AB90D8B88A3A}"/>
              </a:ext>
            </a:extLst>
          </p:cNvPr>
          <p:cNvSpPr/>
          <p:nvPr/>
        </p:nvSpPr>
        <p:spPr>
          <a:xfrm>
            <a:off x="2376478" y="-426953"/>
            <a:ext cx="4486225" cy="2747222"/>
          </a:xfrm>
          <a:prstGeom prst="rect">
            <a:avLst/>
          </a:prstGeom>
          <a:gradFill>
            <a:gsLst>
              <a:gs pos="0">
                <a:schemeClr val="bg1">
                  <a:alpha val="0"/>
                </a:schemeClr>
              </a:gs>
              <a:gs pos="94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C8BC3DB-91A7-4745-BAD2-E4E59A0EA8DD}"/>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04</a:t>
            </a:r>
          </a:p>
        </p:txBody>
      </p:sp>
      <p:sp>
        <p:nvSpPr>
          <p:cNvPr id="3" name="矩形 2">
            <a:extLst>
              <a:ext uri="{FF2B5EF4-FFF2-40B4-BE49-F238E27FC236}">
                <a16:creationId xmlns:a16="http://schemas.microsoft.com/office/drawing/2014/main" id="{5E3D1A94-89E7-474E-9C85-C1294125F2EE}"/>
              </a:ext>
            </a:extLst>
          </p:cNvPr>
          <p:cNvSpPr/>
          <p:nvPr/>
        </p:nvSpPr>
        <p:spPr>
          <a:xfrm>
            <a:off x="3287688" y="3429000"/>
            <a:ext cx="1274415" cy="1017861"/>
          </a:xfrm>
          <a:prstGeom prst="rect">
            <a:avLst/>
          </a:prstGeom>
          <a:gradFill>
            <a:gsLst>
              <a:gs pos="0">
                <a:schemeClr val="accent4">
                  <a:alpha val="0"/>
                </a:schemeClr>
              </a:gs>
              <a:gs pos="10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052151D0-57EE-4E67-A809-31556A533CA0}"/>
              </a:ext>
            </a:extLst>
          </p:cNvPr>
          <p:cNvSpPr/>
          <p:nvPr/>
        </p:nvSpPr>
        <p:spPr>
          <a:xfrm>
            <a:off x="1558504" y="1650437"/>
            <a:ext cx="2278853" cy="2354626"/>
          </a:xfrm>
          <a:prstGeom prst="rect">
            <a:avLst/>
          </a:prstGeom>
          <a:gradFill>
            <a:gsLst>
              <a:gs pos="0">
                <a:schemeClr val="accent4">
                  <a:alpha val="0"/>
                </a:schemeClr>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F6A7EBC1-BEF6-4F10-8CDC-574E5405240F}"/>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1" name="文本框 180">
            <a:extLst>
              <a:ext uri="{FF2B5EF4-FFF2-40B4-BE49-F238E27FC236}">
                <a16:creationId xmlns:a16="http://schemas.microsoft.com/office/drawing/2014/main" id="{3F89170C-A643-4000-B38D-556332E8A28B}"/>
              </a:ext>
            </a:extLst>
          </p:cNvPr>
          <p:cNvSpPr txBox="1"/>
          <p:nvPr/>
        </p:nvSpPr>
        <p:spPr>
          <a:xfrm>
            <a:off x="4871864" y="260648"/>
            <a:ext cx="2448272" cy="769441"/>
          </a:xfrm>
          <a:prstGeom prst="rect">
            <a:avLst/>
          </a:prstGeom>
          <a:noFill/>
        </p:spPr>
        <p:txBody>
          <a:bodyPr wrap="square">
            <a:spAutoFit/>
          </a:bodyPr>
          <a:lstStyle/>
          <a:p>
            <a:r>
              <a:rPr lang="zh-CN" altLang="en-US" sz="4400" dirty="0">
                <a:gradFill>
                  <a:gsLst>
                    <a:gs pos="100000">
                      <a:schemeClr val="accent1">
                        <a:lumMod val="50000"/>
                      </a:schemeClr>
                    </a:gs>
                    <a:gs pos="12000">
                      <a:schemeClr val="accent1"/>
                    </a:gs>
                  </a:gsLst>
                  <a:path path="circle">
                    <a:fillToRect r="100000" b="100000"/>
                  </a:path>
                </a:gradFill>
                <a:latin typeface="+mj-ea"/>
                <a:ea typeface="+mj-ea"/>
              </a:rPr>
              <a:t>政策支持</a:t>
            </a:r>
          </a:p>
        </p:txBody>
      </p:sp>
      <p:sp>
        <p:nvSpPr>
          <p:cNvPr id="45" name="矩形 44">
            <a:extLst>
              <a:ext uri="{FF2B5EF4-FFF2-40B4-BE49-F238E27FC236}">
                <a16:creationId xmlns:a16="http://schemas.microsoft.com/office/drawing/2014/main" id="{BEEBD18D-F12F-47A8-8155-A2AB508EFC4A}"/>
              </a:ext>
            </a:extLst>
          </p:cNvPr>
          <p:cNvSpPr/>
          <p:nvPr/>
        </p:nvSpPr>
        <p:spPr>
          <a:xfrm>
            <a:off x="792334" y="1772816"/>
            <a:ext cx="2914925" cy="3724919"/>
          </a:xfrm>
          <a:prstGeom prst="rect">
            <a:avLst/>
          </a:prstGeom>
          <a:blipFill>
            <a:blip r:embed="rId4" cstate="screen">
              <a:extLst>
                <a:ext uri="{28A0092B-C50C-407E-A947-70E740481C1C}">
                  <a14:useLocalDpi xmlns:a14="http://schemas.microsoft.com/office/drawing/2010/main"/>
                </a:ext>
              </a:extLst>
            </a:blip>
            <a:stretch>
              <a:fillRect b="5015"/>
            </a:stretch>
          </a:blipFill>
          <a:ln>
            <a:noFill/>
          </a:ln>
          <a:effectLst>
            <a:outerShdw blurRad="101600" dist="38100" dir="8100000" sx="97000" sy="97000" algn="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Calibri Light" panose="020F0302020204030204" pitchFamily="34" charset="0"/>
            </a:endParaRPr>
          </a:p>
        </p:txBody>
      </p:sp>
      <p:sp>
        <p:nvSpPr>
          <p:cNvPr id="44" name="矩形 43">
            <a:extLst>
              <a:ext uri="{FF2B5EF4-FFF2-40B4-BE49-F238E27FC236}">
                <a16:creationId xmlns:a16="http://schemas.microsoft.com/office/drawing/2014/main" id="{85351B47-AEA5-4FE5-8026-D1DAF526058B}"/>
              </a:ext>
            </a:extLst>
          </p:cNvPr>
          <p:cNvSpPr/>
          <p:nvPr/>
        </p:nvSpPr>
        <p:spPr>
          <a:xfrm>
            <a:off x="2999656" y="2852936"/>
            <a:ext cx="1512168" cy="1526577"/>
          </a:xfrm>
          <a:prstGeom prst="rect">
            <a:avLst/>
          </a:prstGeom>
          <a:blipFill>
            <a:blip r:embed="rId5" cstate="screen">
              <a:extLst>
                <a:ext uri="{28A0092B-C50C-407E-A947-70E740481C1C}">
                  <a14:useLocalDpi xmlns:a14="http://schemas.microsoft.com/office/drawing/2010/main"/>
                </a:ext>
              </a:extLst>
            </a:blip>
            <a:stretch>
              <a:fillRect/>
            </a:stretch>
          </a:blipFill>
          <a:ln>
            <a:noFill/>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Calibri Light" panose="020F0302020204030204" pitchFamily="34" charset="0"/>
            </a:endParaRPr>
          </a:p>
        </p:txBody>
      </p:sp>
      <p:cxnSp>
        <p:nvCxnSpPr>
          <p:cNvPr id="48" name="直接连接符 47">
            <a:extLst>
              <a:ext uri="{FF2B5EF4-FFF2-40B4-BE49-F238E27FC236}">
                <a16:creationId xmlns:a16="http://schemas.microsoft.com/office/drawing/2014/main" id="{CC6C91AD-86FE-4608-82BD-8F882913B97A}"/>
              </a:ext>
            </a:extLst>
          </p:cNvPr>
          <p:cNvCxnSpPr>
            <a:cxnSpLocks/>
          </p:cNvCxnSpPr>
          <p:nvPr/>
        </p:nvCxnSpPr>
        <p:spPr>
          <a:xfrm rot="16200000">
            <a:off x="-177009" y="4761148"/>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BA350193-BF53-447F-9928-6C4396125C29}"/>
              </a:ext>
            </a:extLst>
          </p:cNvPr>
          <p:cNvCxnSpPr>
            <a:cxnSpLocks/>
          </p:cNvCxnSpPr>
          <p:nvPr/>
        </p:nvCxnSpPr>
        <p:spPr>
          <a:xfrm rot="16200000">
            <a:off x="3323692" y="5497735"/>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791E3C8C-AD12-4FC7-80C1-EA46419BE9D3}"/>
              </a:ext>
            </a:extLst>
          </p:cNvPr>
          <p:cNvSpPr txBox="1"/>
          <p:nvPr/>
        </p:nvSpPr>
        <p:spPr>
          <a:xfrm>
            <a:off x="5430626" y="1364506"/>
            <a:ext cx="2914925" cy="369332"/>
          </a:xfrm>
          <a:prstGeom prst="rect">
            <a:avLst/>
          </a:prstGeom>
          <a:noFill/>
        </p:spPr>
        <p:txBody>
          <a:bodyPr wrap="square">
            <a:spAutoFit/>
          </a:bodyPr>
          <a:lstStyle>
            <a:defPPr>
              <a:defRPr lang="zh-CN"/>
            </a:defPPr>
            <a:lvl1pPr>
              <a:defRPr sz="4400">
                <a:gradFill>
                  <a:gsLst>
                    <a:gs pos="100000">
                      <a:schemeClr val="accent1">
                        <a:lumMod val="50000"/>
                      </a:schemeClr>
                    </a:gs>
                    <a:gs pos="12000">
                      <a:schemeClr val="accent1"/>
                    </a:gs>
                  </a:gsLst>
                  <a:path path="circle">
                    <a:fillToRect r="100000" b="100000"/>
                  </a:path>
                </a:gradFill>
                <a:latin typeface="+mj-ea"/>
                <a:ea typeface="+mj-ea"/>
              </a:defRPr>
            </a:lvl1pPr>
          </a:lstStyle>
          <a:p>
            <a:r>
              <a:rPr lang="zh-CN" altLang="en-US" sz="1800" dirty="0"/>
              <a:t>国家对服装行业态度支持</a:t>
            </a:r>
          </a:p>
        </p:txBody>
      </p:sp>
      <p:sp>
        <p:nvSpPr>
          <p:cNvPr id="57" name="文本框 56">
            <a:extLst>
              <a:ext uri="{FF2B5EF4-FFF2-40B4-BE49-F238E27FC236}">
                <a16:creationId xmlns:a16="http://schemas.microsoft.com/office/drawing/2014/main" id="{F4A97A20-25E9-464E-85AF-1EFA0DDD046A}"/>
              </a:ext>
            </a:extLst>
          </p:cNvPr>
          <p:cNvSpPr txBox="1"/>
          <p:nvPr/>
        </p:nvSpPr>
        <p:spPr>
          <a:xfrm>
            <a:off x="5421385" y="1650437"/>
            <a:ext cx="6291239"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自创品牌重视中央财政部、商务部业已决定,从06年中央外贸发展基金中安排七亿元人民币专题资金支持各地品牌建设。关键用于建立品牌评价认定、品牌促进、品牌保护和品牌推广。</a:t>
            </a:r>
          </a:p>
        </p:txBody>
      </p:sp>
      <p:sp>
        <p:nvSpPr>
          <p:cNvPr id="59" name="文本框 58">
            <a:extLst>
              <a:ext uri="{FF2B5EF4-FFF2-40B4-BE49-F238E27FC236}">
                <a16:creationId xmlns:a16="http://schemas.microsoft.com/office/drawing/2014/main" id="{3E46FDF5-A809-42FA-B78A-8246CE09FEC2}"/>
              </a:ext>
            </a:extLst>
          </p:cNvPr>
          <p:cNvSpPr txBox="1"/>
          <p:nvPr/>
        </p:nvSpPr>
        <p:spPr>
          <a:xfrm>
            <a:off x="5430626" y="3040013"/>
            <a:ext cx="2914925" cy="369332"/>
          </a:xfrm>
          <a:prstGeom prst="rect">
            <a:avLst/>
          </a:prstGeom>
          <a:noFill/>
        </p:spPr>
        <p:txBody>
          <a:bodyPr wrap="square">
            <a:spAutoFit/>
          </a:bodyPr>
          <a:lstStyle>
            <a:defPPr>
              <a:defRPr lang="zh-CN"/>
            </a:defPPr>
            <a:lvl1pPr>
              <a:defRPr>
                <a:gradFill>
                  <a:gsLst>
                    <a:gs pos="100000">
                      <a:schemeClr val="accent1">
                        <a:lumMod val="50000"/>
                      </a:schemeClr>
                    </a:gs>
                    <a:gs pos="12000">
                      <a:schemeClr val="accent1"/>
                    </a:gs>
                  </a:gsLst>
                  <a:path path="circle">
                    <a:fillToRect r="100000" b="100000"/>
                  </a:path>
                </a:gradFill>
                <a:latin typeface="+mj-ea"/>
                <a:ea typeface="+mj-ea"/>
              </a:defRPr>
            </a:lvl1pPr>
          </a:lstStyle>
          <a:p>
            <a:r>
              <a:rPr lang="zh-CN" altLang="en-US" dirty="0"/>
              <a:t>国家税收优惠</a:t>
            </a:r>
          </a:p>
        </p:txBody>
      </p:sp>
      <p:sp>
        <p:nvSpPr>
          <p:cNvPr id="61" name="文本框 60">
            <a:extLst>
              <a:ext uri="{FF2B5EF4-FFF2-40B4-BE49-F238E27FC236}">
                <a16:creationId xmlns:a16="http://schemas.microsoft.com/office/drawing/2014/main" id="{126755B5-6BF7-4049-A8A6-F4BB53615612}"/>
              </a:ext>
            </a:extLst>
          </p:cNvPr>
          <p:cNvSpPr txBox="1"/>
          <p:nvPr/>
        </p:nvSpPr>
        <p:spPr>
          <a:xfrm>
            <a:off x="5421385" y="3325944"/>
            <a:ext cx="6291239"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6</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年</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7</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月</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25</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日</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国家税务总局实施相关条规出台</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服装生产企业符合相关条件广告费支出</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可在销售</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业收入</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8%</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百分比内据实扣除。超出百分比部分广告费支出</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可无限期向以后年度结转</a:t>
            </a:r>
            <a:r>
              <a:rPr lang="zh-CN" altLang="en-US" sz="1400" dirty="0">
                <a:solidFill>
                  <a:prstClr val="black"/>
                </a:solidFill>
                <a:latin typeface="+mn-ea"/>
                <a:cs typeface="幼圆" panose="02010509060101010101" charset="-122"/>
              </a:rPr>
              <a:t>。</a:t>
            </a:r>
            <a:endPar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endParaRPr>
          </a:p>
        </p:txBody>
      </p:sp>
      <p:sp>
        <p:nvSpPr>
          <p:cNvPr id="63" name="文本框 62">
            <a:extLst>
              <a:ext uri="{FF2B5EF4-FFF2-40B4-BE49-F238E27FC236}">
                <a16:creationId xmlns:a16="http://schemas.microsoft.com/office/drawing/2014/main" id="{2C7CC33F-E81F-4B8C-99F9-E50FD8546212}"/>
              </a:ext>
            </a:extLst>
          </p:cNvPr>
          <p:cNvSpPr txBox="1"/>
          <p:nvPr/>
        </p:nvSpPr>
        <p:spPr>
          <a:xfrm>
            <a:off x="5430626" y="4712303"/>
            <a:ext cx="2914925" cy="369332"/>
          </a:xfrm>
          <a:prstGeom prst="rect">
            <a:avLst/>
          </a:prstGeom>
          <a:noFill/>
        </p:spPr>
        <p:txBody>
          <a:bodyPr wrap="square">
            <a:spAutoFit/>
          </a:bodyPr>
          <a:lstStyle>
            <a:defPPr>
              <a:defRPr lang="zh-CN"/>
            </a:defPPr>
            <a:lvl1pPr>
              <a:defRPr>
                <a:gradFill>
                  <a:gsLst>
                    <a:gs pos="100000">
                      <a:schemeClr val="accent1">
                        <a:lumMod val="50000"/>
                      </a:schemeClr>
                    </a:gs>
                    <a:gs pos="12000">
                      <a:schemeClr val="accent1"/>
                    </a:gs>
                  </a:gsLst>
                  <a:path path="circle">
                    <a:fillToRect r="100000" b="100000"/>
                  </a:path>
                </a:gradFill>
                <a:latin typeface="+mj-ea"/>
                <a:ea typeface="+mj-ea"/>
              </a:defRPr>
            </a:lvl1pPr>
          </a:lstStyle>
          <a:p>
            <a:r>
              <a:rPr lang="zh-CN" altLang="en-US" dirty="0"/>
              <a:t>国家产业政策</a:t>
            </a:r>
          </a:p>
        </p:txBody>
      </p:sp>
      <p:sp>
        <p:nvSpPr>
          <p:cNvPr id="65" name="文本框 64">
            <a:extLst>
              <a:ext uri="{FF2B5EF4-FFF2-40B4-BE49-F238E27FC236}">
                <a16:creationId xmlns:a16="http://schemas.microsoft.com/office/drawing/2014/main" id="{C461DDC7-5F5B-47B2-8BEE-32ECE3ED04AA}"/>
              </a:ext>
            </a:extLst>
          </p:cNvPr>
          <p:cNvSpPr txBox="1"/>
          <p:nvPr/>
        </p:nvSpPr>
        <p:spPr>
          <a:xfrm>
            <a:off x="5421385" y="4998234"/>
            <a:ext cx="6291239"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中国服装行业“十一五”优化加紧关键行业调整</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推进结构优化大力推进自主品牌建设</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创建含有国际影响力自主著名品牌推进企业组织结构调整</a:t>
            </a:r>
            <a:r>
              <a:rPr kumimoji="0" lang="en-US" altLang="zh-CN" sz="1400" b="0" i="0" u="none" strike="noStrike" kern="1200" cap="none" spc="0" normalizeH="0" baseline="0" noProof="0" dirty="0">
                <a:ln>
                  <a:noFill/>
                </a:ln>
                <a:solidFill>
                  <a:prstClr val="black"/>
                </a:solidFill>
                <a:effectLst/>
                <a:uLnTx/>
                <a:uFillTx/>
                <a:latin typeface="+mn-ea"/>
                <a:cs typeface="幼圆" panose="02010509060101010101" charset="-122"/>
              </a:rPr>
              <a:t>,</a:t>
            </a:r>
            <a:r>
              <a:rPr kumimoji="0" lang="zh-CN" altLang="en-US" sz="1400" b="0" i="0" u="none" strike="noStrike" kern="1200" cap="none" spc="0" normalizeH="0" baseline="0" noProof="0" dirty="0">
                <a:ln>
                  <a:noFill/>
                </a:ln>
                <a:solidFill>
                  <a:prstClr val="black"/>
                </a:solidFill>
                <a:effectLst/>
                <a:uLnTx/>
                <a:uFillTx/>
                <a:latin typeface="+mn-ea"/>
                <a:cs typeface="幼圆" panose="02010509060101010101" charset="-122"/>
              </a:rPr>
              <a:t>提升产业集中度。</a:t>
            </a:r>
          </a:p>
        </p:txBody>
      </p:sp>
      <p:sp>
        <p:nvSpPr>
          <p:cNvPr id="66" name="椭圆 65">
            <a:extLst>
              <a:ext uri="{FF2B5EF4-FFF2-40B4-BE49-F238E27FC236}">
                <a16:creationId xmlns:a16="http://schemas.microsoft.com/office/drawing/2014/main" id="{01E5825B-A66A-49EB-9FB2-3A2686E145DD}"/>
              </a:ext>
            </a:extLst>
          </p:cNvPr>
          <p:cNvSpPr/>
          <p:nvPr/>
        </p:nvSpPr>
        <p:spPr>
          <a:xfrm>
            <a:off x="5247480" y="1456903"/>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FC578DA8-98F7-44A0-B9ED-DCFBEEADD369}"/>
              </a:ext>
            </a:extLst>
          </p:cNvPr>
          <p:cNvSpPr/>
          <p:nvPr/>
        </p:nvSpPr>
        <p:spPr>
          <a:xfrm>
            <a:off x="5259866" y="3137159"/>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292F000-BCE5-47C2-BFB4-F3F9F580189E}"/>
              </a:ext>
            </a:extLst>
          </p:cNvPr>
          <p:cNvSpPr/>
          <p:nvPr/>
        </p:nvSpPr>
        <p:spPr>
          <a:xfrm>
            <a:off x="5247479" y="4802596"/>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a16="http://schemas.microsoft.com/office/drawing/2014/main" id="{A6F81114-BA18-44BB-9A8E-249F4D0F73C5}"/>
              </a:ext>
            </a:extLst>
          </p:cNvPr>
          <p:cNvPicPr>
            <a:picLocks noChangeAspect="1"/>
          </p:cNvPicPr>
          <p:nvPr/>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V="1">
            <a:off x="8020546" y="-1602079"/>
            <a:ext cx="3599062" cy="3417112"/>
          </a:xfrm>
          <a:prstGeom prst="rect">
            <a:avLst/>
          </a:prstGeom>
          <a:effectLst>
            <a:outerShdw blurRad="50800" dist="787400" dir="2700000" algn="tr" rotWithShape="0">
              <a:schemeClr val="accent1">
                <a:lumMod val="50000"/>
                <a:alpha val="9000"/>
              </a:schemeClr>
            </a:outerShdw>
          </a:effectLst>
        </p:spPr>
      </p:pic>
      <p:sp>
        <p:nvSpPr>
          <p:cNvPr id="70" name="矩形 69">
            <a:extLst>
              <a:ext uri="{FF2B5EF4-FFF2-40B4-BE49-F238E27FC236}">
                <a16:creationId xmlns:a16="http://schemas.microsoft.com/office/drawing/2014/main" id="{633CBE1D-AD1E-44D3-9391-995BD3640A9C}"/>
              </a:ext>
            </a:extLst>
          </p:cNvPr>
          <p:cNvSpPr/>
          <p:nvPr/>
        </p:nvSpPr>
        <p:spPr>
          <a:xfrm>
            <a:off x="7770891" y="6777153"/>
            <a:ext cx="4569618" cy="958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ECDF4B27-830A-4808-99ED-455CF460B05A}"/>
              </a:ext>
            </a:extLst>
          </p:cNvPr>
          <p:cNvSpPr/>
          <p:nvPr/>
        </p:nvSpPr>
        <p:spPr>
          <a:xfrm flipV="1">
            <a:off x="-1022117" y="6706945"/>
            <a:ext cx="10367578" cy="155967"/>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8100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Group of children in park">
            <a:extLst>
              <a:ext uri="{FF2B5EF4-FFF2-40B4-BE49-F238E27FC236}">
                <a16:creationId xmlns:a16="http://schemas.microsoft.com/office/drawing/2014/main" id="{5BF713C8-D17A-74A1-D15A-7F00BF1EEE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5952"/>
            <a:ext cx="12191999" cy="6852048"/>
          </a:xfrm>
          <a:custGeom>
            <a:avLst/>
            <a:gdLst>
              <a:gd name="connsiteX0" fmla="*/ 0 w 12191999"/>
              <a:gd name="connsiteY0" fmla="*/ 0 h 6852048"/>
              <a:gd name="connsiteX1" fmla="*/ 12191999 w 12191999"/>
              <a:gd name="connsiteY1" fmla="*/ 0 h 6852048"/>
              <a:gd name="connsiteX2" fmla="*/ 12191999 w 12191999"/>
              <a:gd name="connsiteY2" fmla="*/ 6852048 h 6852048"/>
              <a:gd name="connsiteX3" fmla="*/ 0 w 12191999"/>
              <a:gd name="connsiteY3" fmla="*/ 6852048 h 6852048"/>
            </a:gdLst>
            <a:ahLst/>
            <a:cxnLst>
              <a:cxn ang="0">
                <a:pos x="connsiteX0" y="connsiteY0"/>
              </a:cxn>
              <a:cxn ang="0">
                <a:pos x="connsiteX1" y="connsiteY1"/>
              </a:cxn>
              <a:cxn ang="0">
                <a:pos x="connsiteX2" y="connsiteY2"/>
              </a:cxn>
              <a:cxn ang="0">
                <a:pos x="connsiteX3" y="connsiteY3"/>
              </a:cxn>
            </a:cxnLst>
            <a:rect l="l" t="t" r="r" b="b"/>
            <a:pathLst>
              <a:path w="12191999" h="6852048">
                <a:moveTo>
                  <a:pt x="0" y="0"/>
                </a:moveTo>
                <a:lnTo>
                  <a:pt x="12191999" y="0"/>
                </a:lnTo>
                <a:lnTo>
                  <a:pt x="12191999" y="6852048"/>
                </a:lnTo>
                <a:lnTo>
                  <a:pt x="0" y="6852048"/>
                </a:lnTo>
                <a:close/>
              </a:path>
            </a:pathLst>
          </a:custGeom>
          <a:noFill/>
          <a:extLst>
            <a:ext uri="{909E8E84-426E-40DD-AFC4-6F175D3DCCD1}">
              <a14:hiddenFill xmlns:a14="http://schemas.microsoft.com/office/drawing/2010/main">
                <a:solidFill>
                  <a:srgbClr val="FFFFFF"/>
                </a:solidFill>
              </a14:hiddenFill>
            </a:ext>
          </a:extLst>
        </p:spPr>
      </p:pic>
      <p:sp>
        <p:nvSpPr>
          <p:cNvPr id="22" name="任意多边形: 形状 21">
            <a:extLst>
              <a:ext uri="{FF2B5EF4-FFF2-40B4-BE49-F238E27FC236}">
                <a16:creationId xmlns:a16="http://schemas.microsoft.com/office/drawing/2014/main" id="{622D812C-C55A-40A8-9273-557ADDEBEF04}"/>
              </a:ext>
            </a:extLst>
          </p:cNvPr>
          <p:cNvSpPr/>
          <p:nvPr/>
        </p:nvSpPr>
        <p:spPr>
          <a:xfrm>
            <a:off x="0" y="0"/>
            <a:ext cx="12192000" cy="6858000"/>
          </a:xfrm>
          <a:custGeom>
            <a:avLst/>
            <a:gdLst>
              <a:gd name="connsiteX0" fmla="*/ 2123051 w 12192000"/>
              <a:gd name="connsiteY0" fmla="*/ 1904999 h 6858000"/>
              <a:gd name="connsiteX1" fmla="*/ 344765 w 12192000"/>
              <a:gd name="connsiteY1" fmla="*/ 4711106 h 6858000"/>
              <a:gd name="connsiteX2" fmla="*/ 10068949 w 12192000"/>
              <a:gd name="connsiteY2" fmla="*/ 4711106 h 6858000"/>
              <a:gd name="connsiteX3" fmla="*/ 11847235 w 12192000"/>
              <a:gd name="connsiteY3" fmla="*/ 1904999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123051" y="1904999"/>
                </a:moveTo>
                <a:lnTo>
                  <a:pt x="344765" y="4711106"/>
                </a:lnTo>
                <a:lnTo>
                  <a:pt x="10068949" y="4711106"/>
                </a:lnTo>
                <a:lnTo>
                  <a:pt x="11847235" y="1904999"/>
                </a:lnTo>
                <a:close/>
                <a:moveTo>
                  <a:pt x="0" y="0"/>
                </a:moveTo>
                <a:lnTo>
                  <a:pt x="12192000" y="0"/>
                </a:lnTo>
                <a:lnTo>
                  <a:pt x="12192000" y="6858000"/>
                </a:lnTo>
                <a:lnTo>
                  <a:pt x="0" y="6858000"/>
                </a:lnTo>
                <a:close/>
              </a:path>
            </a:pathLst>
          </a:custGeom>
          <a:gradFill>
            <a:gsLst>
              <a:gs pos="0">
                <a:schemeClr val="bg1">
                  <a:alpha val="92000"/>
                </a:schemeClr>
              </a:gs>
              <a:gs pos="100000">
                <a:schemeClr val="bg1"/>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31" name="平行四边形 30">
            <a:extLst>
              <a:ext uri="{FF2B5EF4-FFF2-40B4-BE49-F238E27FC236}">
                <a16:creationId xmlns:a16="http://schemas.microsoft.com/office/drawing/2014/main" id="{A073039D-A7D1-446A-9072-7291D76E2B69}"/>
              </a:ext>
            </a:extLst>
          </p:cNvPr>
          <p:cNvSpPr/>
          <p:nvPr/>
        </p:nvSpPr>
        <p:spPr>
          <a:xfrm>
            <a:off x="344764" y="1904999"/>
            <a:ext cx="11502470" cy="2806107"/>
          </a:xfrm>
          <a:prstGeom prst="parallelogram">
            <a:avLst>
              <a:gd name="adj" fmla="val 63372"/>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4" name="文本框 3">
            <a:extLst>
              <a:ext uri="{FF2B5EF4-FFF2-40B4-BE49-F238E27FC236}">
                <a16:creationId xmlns:a16="http://schemas.microsoft.com/office/drawing/2014/main" id="{1191375D-5BE0-4282-82A5-9C53AB0977B5}"/>
              </a:ext>
            </a:extLst>
          </p:cNvPr>
          <p:cNvSpPr txBox="1"/>
          <p:nvPr/>
        </p:nvSpPr>
        <p:spPr>
          <a:xfrm>
            <a:off x="5432196" y="3123354"/>
            <a:ext cx="132760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ea typeface="微软雅黑 Light"/>
                <a:cs typeface="+mn-cs"/>
              </a:rPr>
              <a:t>Thank you</a:t>
            </a:r>
          </a:p>
        </p:txBody>
      </p:sp>
      <p:sp>
        <p:nvSpPr>
          <p:cNvPr id="36" name="平行四边形 35">
            <a:extLst>
              <a:ext uri="{FF2B5EF4-FFF2-40B4-BE49-F238E27FC236}">
                <a16:creationId xmlns:a16="http://schemas.microsoft.com/office/drawing/2014/main" id="{2D6E4307-77B4-453A-81A8-75FB4D43CF6B}"/>
              </a:ext>
            </a:extLst>
          </p:cNvPr>
          <p:cNvSpPr/>
          <p:nvPr/>
        </p:nvSpPr>
        <p:spPr>
          <a:xfrm>
            <a:off x="4830725" y="3878619"/>
            <a:ext cx="2530550" cy="385520"/>
          </a:xfrm>
          <a:prstGeom prst="parallelogram">
            <a:avLst>
              <a:gd name="adj" fmla="val 6337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34" name="平行四边形 33">
            <a:extLst>
              <a:ext uri="{FF2B5EF4-FFF2-40B4-BE49-F238E27FC236}">
                <a16:creationId xmlns:a16="http://schemas.microsoft.com/office/drawing/2014/main" id="{262773FE-5B12-4E87-913E-7E9ED6A36B64}"/>
              </a:ext>
            </a:extLst>
          </p:cNvPr>
          <p:cNvSpPr/>
          <p:nvPr/>
        </p:nvSpPr>
        <p:spPr>
          <a:xfrm>
            <a:off x="2991811" y="2536594"/>
            <a:ext cx="523500" cy="514309"/>
          </a:xfrm>
          <a:prstGeom prst="parallelogram">
            <a:avLst>
              <a:gd name="adj" fmla="val 633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35" name="平行四边形 34">
            <a:extLst>
              <a:ext uri="{FF2B5EF4-FFF2-40B4-BE49-F238E27FC236}">
                <a16:creationId xmlns:a16="http://schemas.microsoft.com/office/drawing/2014/main" id="{0A9A47EB-702A-42F9-B860-87B85EE6D467}"/>
              </a:ext>
            </a:extLst>
          </p:cNvPr>
          <p:cNvSpPr/>
          <p:nvPr/>
        </p:nvSpPr>
        <p:spPr>
          <a:xfrm>
            <a:off x="8681411" y="2536594"/>
            <a:ext cx="523500" cy="514309"/>
          </a:xfrm>
          <a:prstGeom prst="parallelogram">
            <a:avLst>
              <a:gd name="adj" fmla="val 633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37" name="平行四边形 36">
            <a:extLst>
              <a:ext uri="{FF2B5EF4-FFF2-40B4-BE49-F238E27FC236}">
                <a16:creationId xmlns:a16="http://schemas.microsoft.com/office/drawing/2014/main" id="{0F5659FE-9FA3-45DC-9AA3-21D981331125}"/>
              </a:ext>
            </a:extLst>
          </p:cNvPr>
          <p:cNvSpPr/>
          <p:nvPr/>
        </p:nvSpPr>
        <p:spPr>
          <a:xfrm>
            <a:off x="5089851" y="3943961"/>
            <a:ext cx="259389" cy="254835"/>
          </a:xfrm>
          <a:prstGeom prst="parallelogram">
            <a:avLst>
              <a:gd name="adj" fmla="val 633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38" name="平行四边形 37">
            <a:extLst>
              <a:ext uri="{FF2B5EF4-FFF2-40B4-BE49-F238E27FC236}">
                <a16:creationId xmlns:a16="http://schemas.microsoft.com/office/drawing/2014/main" id="{09876B39-D2B0-482F-86A6-4A3D693558B0}"/>
              </a:ext>
            </a:extLst>
          </p:cNvPr>
          <p:cNvSpPr/>
          <p:nvPr/>
        </p:nvSpPr>
        <p:spPr>
          <a:xfrm>
            <a:off x="6901590" y="3943961"/>
            <a:ext cx="259389" cy="254835"/>
          </a:xfrm>
          <a:prstGeom prst="parallelogram">
            <a:avLst>
              <a:gd name="adj" fmla="val 633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cxnSp>
        <p:nvCxnSpPr>
          <p:cNvPr id="40" name="直接连接符 39">
            <a:extLst>
              <a:ext uri="{FF2B5EF4-FFF2-40B4-BE49-F238E27FC236}">
                <a16:creationId xmlns:a16="http://schemas.microsoft.com/office/drawing/2014/main" id="{FC8D4146-7E74-4AA1-B500-CECC6536B9AF}"/>
              </a:ext>
            </a:extLst>
          </p:cNvPr>
          <p:cNvCxnSpPr/>
          <p:nvPr/>
        </p:nvCxnSpPr>
        <p:spPr>
          <a:xfrm>
            <a:off x="2814320" y="3318212"/>
            <a:ext cx="212344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C38868D1-4B43-4ED9-B8A5-365FC94E989B}"/>
              </a:ext>
            </a:extLst>
          </p:cNvPr>
          <p:cNvCxnSpPr/>
          <p:nvPr/>
        </p:nvCxnSpPr>
        <p:spPr>
          <a:xfrm>
            <a:off x="7244080" y="3318212"/>
            <a:ext cx="212344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57" name="平行四边形 56">
            <a:extLst>
              <a:ext uri="{FF2B5EF4-FFF2-40B4-BE49-F238E27FC236}">
                <a16:creationId xmlns:a16="http://schemas.microsoft.com/office/drawing/2014/main" id="{F3C87186-A7C3-4B56-B506-3FE093CD2AB1}"/>
              </a:ext>
            </a:extLst>
          </p:cNvPr>
          <p:cNvSpPr/>
          <p:nvPr/>
        </p:nvSpPr>
        <p:spPr>
          <a:xfrm>
            <a:off x="1057311" y="2078830"/>
            <a:ext cx="10077378" cy="2458446"/>
          </a:xfrm>
          <a:custGeom>
            <a:avLst/>
            <a:gdLst>
              <a:gd name="connsiteX0" fmla="*/ 0 w 9591554"/>
              <a:gd name="connsiteY0" fmla="*/ 2339926 h 2339926"/>
              <a:gd name="connsiteX1" fmla="*/ 1482858 w 9591554"/>
              <a:gd name="connsiteY1" fmla="*/ 0 h 2339926"/>
              <a:gd name="connsiteX2" fmla="*/ 9591554 w 9591554"/>
              <a:gd name="connsiteY2" fmla="*/ 0 h 2339926"/>
              <a:gd name="connsiteX3" fmla="*/ 8108696 w 9591554"/>
              <a:gd name="connsiteY3" fmla="*/ 2339926 h 2339926"/>
              <a:gd name="connsiteX4" fmla="*/ 0 w 9591554"/>
              <a:gd name="connsiteY4" fmla="*/ 2339926 h 2339926"/>
              <a:gd name="connsiteX0" fmla="*/ 1482858 w 9591554"/>
              <a:gd name="connsiteY0" fmla="*/ 0 h 2339926"/>
              <a:gd name="connsiteX1" fmla="*/ 9591554 w 9591554"/>
              <a:gd name="connsiteY1" fmla="*/ 0 h 2339926"/>
              <a:gd name="connsiteX2" fmla="*/ 8108696 w 9591554"/>
              <a:gd name="connsiteY2" fmla="*/ 2339926 h 2339926"/>
              <a:gd name="connsiteX3" fmla="*/ 0 w 9591554"/>
              <a:gd name="connsiteY3" fmla="*/ 2339926 h 2339926"/>
              <a:gd name="connsiteX4" fmla="*/ 1574298 w 9591554"/>
              <a:gd name="connsiteY4" fmla="*/ 91440 h 2339926"/>
              <a:gd name="connsiteX0" fmla="*/ 1482858 w 9591554"/>
              <a:gd name="connsiteY0" fmla="*/ 0 h 2339926"/>
              <a:gd name="connsiteX1" fmla="*/ 9591554 w 9591554"/>
              <a:gd name="connsiteY1" fmla="*/ 0 h 2339926"/>
              <a:gd name="connsiteX2" fmla="*/ 8108696 w 9591554"/>
              <a:gd name="connsiteY2" fmla="*/ 2339926 h 2339926"/>
              <a:gd name="connsiteX3" fmla="*/ 0 w 9591554"/>
              <a:gd name="connsiteY3" fmla="*/ 2339926 h 2339926"/>
            </a:gdLst>
            <a:ahLst/>
            <a:cxnLst>
              <a:cxn ang="0">
                <a:pos x="connsiteX0" y="connsiteY0"/>
              </a:cxn>
              <a:cxn ang="0">
                <a:pos x="connsiteX1" y="connsiteY1"/>
              </a:cxn>
              <a:cxn ang="0">
                <a:pos x="connsiteX2" y="connsiteY2"/>
              </a:cxn>
              <a:cxn ang="0">
                <a:pos x="connsiteX3" y="connsiteY3"/>
              </a:cxn>
            </a:cxnLst>
            <a:rect l="l" t="t" r="r" b="b"/>
            <a:pathLst>
              <a:path w="9591554" h="2339926">
                <a:moveTo>
                  <a:pt x="1482858" y="0"/>
                </a:moveTo>
                <a:lnTo>
                  <a:pt x="9591554" y="0"/>
                </a:lnTo>
                <a:lnTo>
                  <a:pt x="8108696" y="2339926"/>
                </a:lnTo>
                <a:lnTo>
                  <a:pt x="0" y="2339926"/>
                </a:lnTo>
              </a:path>
            </a:pathLst>
          </a:custGeom>
          <a:noFill/>
          <a:ln>
            <a:solidFill>
              <a:schemeClr val="bg1"/>
            </a:solidFill>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8" name="平行四边形 7">
            <a:extLst>
              <a:ext uri="{FF2B5EF4-FFF2-40B4-BE49-F238E27FC236}">
                <a16:creationId xmlns:a16="http://schemas.microsoft.com/office/drawing/2014/main" id="{28E7A788-806C-4440-AA5E-CDC6E6B3934C}"/>
              </a:ext>
            </a:extLst>
          </p:cNvPr>
          <p:cNvSpPr/>
          <p:nvPr/>
        </p:nvSpPr>
        <p:spPr>
          <a:xfrm>
            <a:off x="4939110" y="1709405"/>
            <a:ext cx="2383231" cy="483788"/>
          </a:xfrm>
          <a:prstGeom prst="parallelogram">
            <a:avLst>
              <a:gd name="adj" fmla="val 6337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58" name="平行四边形 57">
            <a:extLst>
              <a:ext uri="{FF2B5EF4-FFF2-40B4-BE49-F238E27FC236}">
                <a16:creationId xmlns:a16="http://schemas.microsoft.com/office/drawing/2014/main" id="{DF1D431E-C9E6-473B-8CB0-C761F0A80E64}"/>
              </a:ext>
            </a:extLst>
          </p:cNvPr>
          <p:cNvSpPr/>
          <p:nvPr/>
        </p:nvSpPr>
        <p:spPr>
          <a:xfrm>
            <a:off x="1763896" y="5178409"/>
            <a:ext cx="2001730" cy="284456"/>
          </a:xfrm>
          <a:prstGeom prst="parallelogram">
            <a:avLst>
              <a:gd name="adj" fmla="val 63372"/>
            </a:avLst>
          </a:prstGeom>
          <a:solidFill>
            <a:schemeClr val="accent4">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59" name="平行四边形 58">
            <a:extLst>
              <a:ext uri="{FF2B5EF4-FFF2-40B4-BE49-F238E27FC236}">
                <a16:creationId xmlns:a16="http://schemas.microsoft.com/office/drawing/2014/main" id="{69CE6C71-0519-483D-833E-78CF73152500}"/>
              </a:ext>
            </a:extLst>
          </p:cNvPr>
          <p:cNvSpPr/>
          <p:nvPr/>
        </p:nvSpPr>
        <p:spPr>
          <a:xfrm>
            <a:off x="8715736" y="625902"/>
            <a:ext cx="2680859" cy="126452"/>
          </a:xfrm>
          <a:prstGeom prst="parallelogram">
            <a:avLst>
              <a:gd name="adj" fmla="val 6337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60" name="平行四边形 59">
            <a:extLst>
              <a:ext uri="{FF2B5EF4-FFF2-40B4-BE49-F238E27FC236}">
                <a16:creationId xmlns:a16="http://schemas.microsoft.com/office/drawing/2014/main" id="{72F5AF66-671A-452B-A259-A970D3B420BF}"/>
              </a:ext>
            </a:extLst>
          </p:cNvPr>
          <p:cNvSpPr/>
          <p:nvPr/>
        </p:nvSpPr>
        <p:spPr>
          <a:xfrm>
            <a:off x="9039828" y="6127482"/>
            <a:ext cx="1152999" cy="81737"/>
          </a:xfrm>
          <a:prstGeom prst="parallelogram">
            <a:avLst>
              <a:gd name="adj" fmla="val 63372"/>
            </a:avLst>
          </a:prstGeom>
          <a:solidFill>
            <a:schemeClr val="accent4">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pic>
        <p:nvPicPr>
          <p:cNvPr id="26" name="图片 25">
            <a:extLst>
              <a:ext uri="{FF2B5EF4-FFF2-40B4-BE49-F238E27FC236}">
                <a16:creationId xmlns:a16="http://schemas.microsoft.com/office/drawing/2014/main" id="{79A52BA7-7F54-2615-0166-48DF2D7BCAD2}"/>
              </a:ext>
            </a:extLst>
          </p:cNvPr>
          <p:cNvPicPr>
            <a:picLocks noChangeAspect="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H="1" flipV="1">
            <a:off x="-649394" y="-1377197"/>
            <a:ext cx="3599062" cy="3417112"/>
          </a:xfrm>
          <a:prstGeom prst="rect">
            <a:avLst/>
          </a:prstGeom>
          <a:effectLst>
            <a:outerShdw blurRad="50800" dist="787400" dir="2700000" algn="tr" rotWithShape="0">
              <a:schemeClr val="accent1">
                <a:lumMod val="50000"/>
                <a:alpha val="9000"/>
              </a:schemeClr>
            </a:outerShdw>
          </a:effectLst>
        </p:spPr>
      </p:pic>
      <p:sp>
        <p:nvSpPr>
          <p:cNvPr id="27" name="文本框 26">
            <a:extLst>
              <a:ext uri="{FF2B5EF4-FFF2-40B4-BE49-F238E27FC236}">
                <a16:creationId xmlns:a16="http://schemas.microsoft.com/office/drawing/2014/main" id="{C0250A6C-CC9A-036E-DE79-C1D5904403F2}"/>
              </a:ext>
            </a:extLst>
          </p:cNvPr>
          <p:cNvSpPr txBox="1"/>
          <p:nvPr/>
        </p:nvSpPr>
        <p:spPr>
          <a:xfrm>
            <a:off x="3765626" y="2409027"/>
            <a:ext cx="4698722" cy="769441"/>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kumimoji="0" sz="4400" b="1" i="0" u="none" strike="noStrike" cap="none" spc="0" normalizeH="0" baseline="0">
                <a:ln>
                  <a:noFill/>
                </a:ln>
                <a:solidFill>
                  <a:prstClr val="white"/>
                </a:solidFill>
                <a:effectLst/>
                <a:uLnTx/>
                <a:uFillTx/>
                <a:latin typeface="微软雅黑"/>
                <a:ea typeface="微软雅黑"/>
              </a:defRPr>
            </a:lvl1pPr>
          </a:lstStyle>
          <a:p>
            <a:r>
              <a:rPr lang="zh-CN" altLang="en-US" dirty="0">
                <a:latin typeface="+mj-ea"/>
                <a:ea typeface="+mj-ea"/>
                <a:sym typeface="+mn-lt"/>
              </a:rPr>
              <a:t>非常感谢您的观看</a:t>
            </a:r>
          </a:p>
        </p:txBody>
      </p:sp>
    </p:spTree>
    <p:extLst>
      <p:ext uri="{BB962C8B-B14F-4D97-AF65-F5344CB8AC3E}">
        <p14:creationId xmlns:p14="http://schemas.microsoft.com/office/powerpoint/2010/main" val="2330316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宋晨乐</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0" y="853748"/>
            <a:ext cx="2150189" cy="261610"/>
          </a:xfrm>
          <a:prstGeom prst="rect">
            <a:avLst/>
          </a:prstGeom>
          <a:noFill/>
        </p:spPr>
        <p:txBody>
          <a:bodyPr wrap="square" rtlCol="0">
            <a:spAutoFit/>
          </a:bodyPr>
          <a:lstStyle/>
          <a:p>
            <a:r>
              <a:rPr lang="en-US" altLang="zh-CN" sz="1100" spc="600" dirty="0">
                <a:solidFill>
                  <a:srgbClr val="FFFED8">
                    <a:alpha val="22000"/>
                  </a:srgbClr>
                </a:solidFill>
              </a:rPr>
              <a:t>SONG CHENLE</a:t>
            </a:r>
            <a:endParaRPr lang="zh-CN" altLang="en-US" sz="1100" spc="600" dirty="0">
              <a:solidFill>
                <a:srgbClr val="FFFED8">
                  <a:alpha val="22000"/>
                </a:srgbClr>
              </a:soli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a:solidFill>
                  <a:srgbClr val="00FFFF"/>
                </a:solidFill>
                <a:latin typeface="+mj-ea"/>
                <a:ea typeface="+mj-ea"/>
              </a:rPr>
              <a:t>chenle0220</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4" name="图片 3" descr="人戴着帽子&#10;&#10;中度可信度描述已自动生成">
            <a:extLst>
              <a:ext uri="{FF2B5EF4-FFF2-40B4-BE49-F238E27FC236}">
                <a16:creationId xmlns:a16="http://schemas.microsoft.com/office/drawing/2014/main" id="{6F20EF37-29A6-05C3-70E8-C3E353A9C1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8914" y="698327"/>
            <a:ext cx="1821907" cy="1821907"/>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AEA445-62BF-38B0-497E-A786FA1A52A2}"/>
              </a:ext>
            </a:extLst>
          </p:cNvPr>
          <p:cNvSpPr/>
          <p:nvPr/>
        </p:nvSpPr>
        <p:spPr>
          <a:xfrm>
            <a:off x="695325" y="5110052"/>
            <a:ext cx="3831498"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宋晨乐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959DFC9-1EFE-EC5A-E67B-2559549AC2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849373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鸟, 线, 刀, 群&#10;&#10;描述已自动生成">
            <a:extLst>
              <a:ext uri="{FF2B5EF4-FFF2-40B4-BE49-F238E27FC236}">
                <a16:creationId xmlns:a16="http://schemas.microsoft.com/office/drawing/2014/main" id="{1BA74E1B-5F83-4B51-9F68-45F9217DBCAC}"/>
              </a:ext>
            </a:extLst>
          </p:cNvPr>
          <p:cNvPicPr>
            <a:picLocks noChangeAspect="1"/>
          </p:cNvPicPr>
          <p:nvPr/>
        </p:nvPicPr>
        <p:blipFill>
          <a:blip r:embed="rId3" cstate="screen">
            <a:alphaModFix amt="14000"/>
            <a:extLst>
              <a:ext uri="{BEBA8EAE-BF5A-486C-A8C5-ECC9F3942E4B}">
                <a14:imgProps xmlns:a14="http://schemas.microsoft.com/office/drawing/2010/main">
                  <a14:imgLayer r:embed="rId4">
                    <a14:imgEffect>
                      <a14:brightnessContrast bright="-100000" contrast="40000"/>
                    </a14:imgEffect>
                  </a14:imgLayer>
                </a14:imgProps>
              </a:ext>
              <a:ext uri="{28A0092B-C50C-407E-A947-70E740481C1C}">
                <a14:useLocalDpi xmlns:a14="http://schemas.microsoft.com/office/drawing/2010/main"/>
              </a:ext>
            </a:extLst>
          </a:blip>
          <a:srcRect t="5326" r="5326"/>
          <a:stretch>
            <a:fillRect/>
          </a:stretch>
        </p:blipFill>
        <p:spPr>
          <a:xfrm flipH="1">
            <a:off x="0" y="0"/>
            <a:ext cx="8940297" cy="6858000"/>
          </a:xfrm>
          <a:custGeom>
            <a:avLst/>
            <a:gdLst>
              <a:gd name="connsiteX0" fmla="*/ 7524750 w 7524750"/>
              <a:gd name="connsiteY0" fmla="*/ 0 h 5772150"/>
              <a:gd name="connsiteX1" fmla="*/ 0 w 7524750"/>
              <a:gd name="connsiteY1" fmla="*/ 0 h 5772150"/>
              <a:gd name="connsiteX2" fmla="*/ 0 w 7524750"/>
              <a:gd name="connsiteY2" fmla="*/ 5772150 h 5772150"/>
              <a:gd name="connsiteX3" fmla="*/ 7524750 w 7524750"/>
              <a:gd name="connsiteY3" fmla="*/ 5772150 h 5772150"/>
            </a:gdLst>
            <a:ahLst/>
            <a:cxnLst>
              <a:cxn ang="0">
                <a:pos x="connsiteX0" y="connsiteY0"/>
              </a:cxn>
              <a:cxn ang="0">
                <a:pos x="connsiteX1" y="connsiteY1"/>
              </a:cxn>
              <a:cxn ang="0">
                <a:pos x="connsiteX2" y="connsiteY2"/>
              </a:cxn>
              <a:cxn ang="0">
                <a:pos x="connsiteX3" y="connsiteY3"/>
              </a:cxn>
            </a:cxnLst>
            <a:rect l="l" t="t" r="r" b="b"/>
            <a:pathLst>
              <a:path w="7524750" h="5772150">
                <a:moveTo>
                  <a:pt x="7524750" y="0"/>
                </a:moveTo>
                <a:lnTo>
                  <a:pt x="0" y="0"/>
                </a:lnTo>
                <a:lnTo>
                  <a:pt x="0" y="5772150"/>
                </a:lnTo>
                <a:lnTo>
                  <a:pt x="7524750" y="5772150"/>
                </a:lnTo>
                <a:close/>
              </a:path>
            </a:pathLst>
          </a:custGeom>
        </p:spPr>
      </p:pic>
      <p:sp>
        <p:nvSpPr>
          <p:cNvPr id="13" name="矩形 12">
            <a:extLst>
              <a:ext uri="{FF2B5EF4-FFF2-40B4-BE49-F238E27FC236}">
                <a16:creationId xmlns:a16="http://schemas.microsoft.com/office/drawing/2014/main" id="{48129876-7DA6-43FF-AFC3-584CF914215B}"/>
              </a:ext>
            </a:extLst>
          </p:cNvPr>
          <p:cNvSpPr/>
          <p:nvPr/>
        </p:nvSpPr>
        <p:spPr>
          <a:xfrm>
            <a:off x="0" y="4113298"/>
            <a:ext cx="12192000" cy="2744702"/>
          </a:xfrm>
          <a:prstGeom prst="rect">
            <a:avLst/>
          </a:prstGeom>
          <a:gradFill>
            <a:gsLst>
              <a:gs pos="0">
                <a:schemeClr val="bg1">
                  <a:lumMod val="85000"/>
                </a:schemeClr>
              </a:gs>
              <a:gs pos="100000">
                <a:schemeClr val="bg1">
                  <a:lumMod val="95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BCE6C069-B64F-4297-A2DD-85D8525B3B07}"/>
              </a:ext>
            </a:extLst>
          </p:cNvPr>
          <p:cNvGrpSpPr/>
          <p:nvPr/>
        </p:nvGrpSpPr>
        <p:grpSpPr>
          <a:xfrm>
            <a:off x="695400" y="2849814"/>
            <a:ext cx="1954438" cy="4323532"/>
            <a:chOff x="695400" y="2849814"/>
            <a:chExt cx="1954438" cy="4323532"/>
          </a:xfrm>
        </p:grpSpPr>
        <p:sp>
          <p:nvSpPr>
            <p:cNvPr id="2" name="平行四边形 50">
              <a:extLst>
                <a:ext uri="{FF2B5EF4-FFF2-40B4-BE49-F238E27FC236}">
                  <a16:creationId xmlns:a16="http://schemas.microsoft.com/office/drawing/2014/main" id="{C8DA8F32-9F3A-4302-957E-D99BB7BC9126}"/>
                </a:ext>
              </a:extLst>
            </p:cNvPr>
            <p:cNvSpPr/>
            <p:nvPr/>
          </p:nvSpPr>
          <p:spPr>
            <a:xfrm>
              <a:off x="767408" y="5626922"/>
              <a:ext cx="1568900" cy="1546424"/>
            </a:xfrm>
            <a:custGeom>
              <a:avLst/>
              <a:gdLst>
                <a:gd name="connsiteX0" fmla="*/ 1525218 w 1568900"/>
                <a:gd name="connsiteY0" fmla="*/ 1545581 h 1546424"/>
                <a:gd name="connsiteX1" fmla="*/ 28318 w 1568900"/>
                <a:gd name="connsiteY1" fmla="*/ 1218612 h 1546424"/>
                <a:gd name="connsiteX2" fmla="*/ 0 w 1568900"/>
                <a:gd name="connsiteY2" fmla="*/ 1183442 h 1546424"/>
                <a:gd name="connsiteX3" fmla="*/ 0 w 1568900"/>
                <a:gd name="connsiteY3" fmla="*/ 36015 h 1546424"/>
                <a:gd name="connsiteX4" fmla="*/ 43682 w 1568900"/>
                <a:gd name="connsiteY4" fmla="*/ 845 h 1546424"/>
                <a:gd name="connsiteX5" fmla="*/ 1540582 w 1568900"/>
                <a:gd name="connsiteY5" fmla="*/ 327813 h 1546424"/>
                <a:gd name="connsiteX6" fmla="*/ 1568900 w 1568900"/>
                <a:gd name="connsiteY6" fmla="*/ 362984 h 1546424"/>
                <a:gd name="connsiteX7" fmla="*/ 1568900 w 1568900"/>
                <a:gd name="connsiteY7" fmla="*/ 1510410 h 1546424"/>
                <a:gd name="connsiteX8" fmla="*/ 1525218 w 1568900"/>
                <a:gd name="connsiteY8" fmla="*/ 1545581 h 154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8900" h="1546424">
                  <a:moveTo>
                    <a:pt x="1525218" y="1545581"/>
                  </a:moveTo>
                  <a:lnTo>
                    <a:pt x="28318" y="1218612"/>
                  </a:lnTo>
                  <a:cubicBezTo>
                    <a:pt x="11780" y="1215000"/>
                    <a:pt x="0" y="1200369"/>
                    <a:pt x="0" y="1183442"/>
                  </a:cubicBezTo>
                  <a:lnTo>
                    <a:pt x="0" y="36015"/>
                  </a:lnTo>
                  <a:cubicBezTo>
                    <a:pt x="0" y="13033"/>
                    <a:pt x="21230" y="-4060"/>
                    <a:pt x="43682" y="845"/>
                  </a:cubicBezTo>
                  <a:lnTo>
                    <a:pt x="1540582" y="327813"/>
                  </a:lnTo>
                  <a:cubicBezTo>
                    <a:pt x="1557120" y="331425"/>
                    <a:pt x="1568900" y="346056"/>
                    <a:pt x="1568900" y="362984"/>
                  </a:cubicBezTo>
                  <a:lnTo>
                    <a:pt x="1568900" y="1510410"/>
                  </a:lnTo>
                  <a:cubicBezTo>
                    <a:pt x="1568900" y="1533392"/>
                    <a:pt x="1547670" y="1550485"/>
                    <a:pt x="1525218" y="1545581"/>
                  </a:cubicBezTo>
                </a:path>
              </a:pathLst>
            </a:custGeom>
            <a:gradFill flip="none" rotWithShape="1">
              <a:gsLst>
                <a:gs pos="14000">
                  <a:schemeClr val="accent1">
                    <a:alpha val="66000"/>
                    <a:lumMod val="0"/>
                    <a:lumOff val="100000"/>
                  </a:schemeClr>
                </a:gs>
                <a:gs pos="63000">
                  <a:schemeClr val="accent1">
                    <a:lumMod val="20000"/>
                    <a:lumOff val="80000"/>
                    <a:alpha val="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 name="矩形: 圆角 2">
              <a:extLst>
                <a:ext uri="{FF2B5EF4-FFF2-40B4-BE49-F238E27FC236}">
                  <a16:creationId xmlns:a16="http://schemas.microsoft.com/office/drawing/2014/main" id="{A0D221E4-8F42-4D7C-BB97-4019BB3B31E6}"/>
                </a:ext>
              </a:extLst>
            </p:cNvPr>
            <p:cNvSpPr/>
            <p:nvPr/>
          </p:nvSpPr>
          <p:spPr>
            <a:xfrm>
              <a:off x="746868" y="2849814"/>
              <a:ext cx="1902970" cy="2911032"/>
            </a:xfrm>
            <a:prstGeom prst="roundRect">
              <a:avLst>
                <a:gd name="adj" fmla="val 3500"/>
              </a:avLst>
            </a:prstGeom>
            <a:gradFill>
              <a:gsLst>
                <a:gs pos="63000">
                  <a:schemeClr val="accent1">
                    <a:lumMod val="10000"/>
                    <a:lumOff val="90000"/>
                    <a:alpha val="65000"/>
                  </a:schemeClr>
                </a:gs>
                <a:gs pos="0">
                  <a:schemeClr val="bg1"/>
                </a:gs>
                <a:gs pos="100000">
                  <a:schemeClr val="accent1">
                    <a:lumMod val="10000"/>
                    <a:lumOff val="90000"/>
                  </a:schemeClr>
                </a:gs>
              </a:gsLst>
              <a:lin ang="4200000" scaled="0"/>
            </a:gradFill>
            <a:ln>
              <a:noFill/>
            </a:ln>
            <a:effectLst>
              <a:reflection blurRad="6350" stA="0" endPos="35000" dir="5400000" sy="-100000" algn="bl" rotWithShape="0"/>
            </a:effectLst>
            <a:scene3d>
              <a:camera prst="perspectiveLeft" fov="3000000">
                <a:rot lat="336000" lon="1998000" rev="21090000"/>
              </a:camera>
              <a:lightRig rig="contrasting" dir="t"/>
            </a:scene3d>
            <a:sp3d extrusionH="63500">
              <a:extrusionClr>
                <a:schemeClr val="accent1">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353803C-908B-47BB-948F-50FF1DAF6F10}"/>
                </a:ext>
              </a:extLst>
            </p:cNvPr>
            <p:cNvSpPr txBox="1"/>
            <p:nvPr/>
          </p:nvSpPr>
          <p:spPr>
            <a:xfrm>
              <a:off x="695400" y="5203989"/>
              <a:ext cx="1842301" cy="400110"/>
            </a:xfrm>
            <a:prstGeom prst="rect">
              <a:avLst/>
            </a:prstGeom>
            <a:noFill/>
            <a:scene3d>
              <a:camera prst="perspectiveLeft" fov="3000000">
                <a:rot lat="336000" lon="1998000" rev="21090000"/>
              </a:camera>
              <a:lightRig rig="contrasting" dir="t"/>
            </a:scene3d>
          </p:spPr>
          <p:txBody>
            <a:bodyPr wrap="square" rtlCol="0">
              <a:spAutoFit/>
            </a:bodyPr>
            <a:lstStyle/>
            <a:p>
              <a:r>
                <a:rPr lang="zh-CN" altLang="en-US" sz="2000" dirty="0">
                  <a:gradFill flip="none" rotWithShape="1">
                    <a:gsLst>
                      <a:gs pos="0">
                        <a:schemeClr val="accent1">
                          <a:lumMod val="85000"/>
                          <a:lumOff val="15000"/>
                        </a:schemeClr>
                      </a:gs>
                      <a:gs pos="100000">
                        <a:schemeClr val="accent1"/>
                      </a:gs>
                    </a:gsLst>
                    <a:lin ang="2700000" scaled="1"/>
                    <a:tileRect/>
                  </a:gradFill>
                  <a:latin typeface="+mj-ea"/>
                  <a:ea typeface="+mj-ea"/>
                </a:rPr>
                <a:t>企业内部分析</a:t>
              </a:r>
            </a:p>
          </p:txBody>
        </p:sp>
        <p:sp>
          <p:nvSpPr>
            <p:cNvPr id="5" name="文本框 4">
              <a:extLst>
                <a:ext uri="{FF2B5EF4-FFF2-40B4-BE49-F238E27FC236}">
                  <a16:creationId xmlns:a16="http://schemas.microsoft.com/office/drawing/2014/main" id="{9253F75F-C14A-40DA-B7AD-865BBF3443CF}"/>
                </a:ext>
              </a:extLst>
            </p:cNvPr>
            <p:cNvSpPr txBox="1"/>
            <p:nvPr/>
          </p:nvSpPr>
          <p:spPr>
            <a:xfrm>
              <a:off x="1094289" y="2988553"/>
              <a:ext cx="815952" cy="707886"/>
            </a:xfrm>
            <a:prstGeom prst="rect">
              <a:avLst/>
            </a:prstGeom>
            <a:noFill/>
            <a:scene3d>
              <a:camera prst="perspectiveLeft" fov="3000000">
                <a:rot lat="336000" lon="1998000" rev="21090000"/>
              </a:camera>
              <a:lightRig rig="contrasting" dir="t"/>
            </a:scene3d>
          </p:spPr>
          <p:txBody>
            <a:bodyPr wrap="square" rtlCol="0">
              <a:spAutoFit/>
            </a:bodyPr>
            <a:lstStyle/>
            <a:p>
              <a:r>
                <a:rPr lang="en-US" altLang="zh-CN" sz="4000" dirty="0">
                  <a:solidFill>
                    <a:schemeClr val="accent4"/>
                  </a:solidFill>
                  <a:latin typeface="+mj-ea"/>
                  <a:ea typeface="+mj-ea"/>
                </a:rPr>
                <a:t>01</a:t>
              </a:r>
              <a:endParaRPr lang="zh-CN" altLang="en-US" sz="4000" dirty="0">
                <a:solidFill>
                  <a:schemeClr val="accent4"/>
                </a:solidFill>
                <a:latin typeface="+mj-ea"/>
                <a:ea typeface="+mj-ea"/>
              </a:endParaRPr>
            </a:p>
          </p:txBody>
        </p:sp>
        <p:grpSp>
          <p:nvGrpSpPr>
            <p:cNvPr id="6" name="图形 3">
              <a:extLst>
                <a:ext uri="{FF2B5EF4-FFF2-40B4-BE49-F238E27FC236}">
                  <a16:creationId xmlns:a16="http://schemas.microsoft.com/office/drawing/2014/main" id="{5E321F7B-8D0F-46FE-9B2B-8DCE2297725A}"/>
                </a:ext>
              </a:extLst>
            </p:cNvPr>
            <p:cNvGrpSpPr/>
            <p:nvPr/>
          </p:nvGrpSpPr>
          <p:grpSpPr>
            <a:xfrm>
              <a:off x="1054516" y="4506901"/>
              <a:ext cx="431653" cy="415241"/>
              <a:chOff x="837223" y="2527857"/>
              <a:chExt cx="583356" cy="561176"/>
            </a:xfrm>
            <a:solidFill>
              <a:schemeClr val="accent1">
                <a:lumMod val="50000"/>
                <a:alpha val="18000"/>
              </a:schemeClr>
            </a:solidFill>
            <a:scene3d>
              <a:camera prst="perspectiveLeft" fov="3000000">
                <a:rot lat="336000" lon="1998000" rev="21090000"/>
              </a:camera>
              <a:lightRig rig="contrasting" dir="t"/>
            </a:scene3d>
          </p:grpSpPr>
          <p:sp>
            <p:nvSpPr>
              <p:cNvPr id="7" name="任意多边形: 形状 6">
                <a:extLst>
                  <a:ext uri="{FF2B5EF4-FFF2-40B4-BE49-F238E27FC236}">
                    <a16:creationId xmlns:a16="http://schemas.microsoft.com/office/drawing/2014/main" id="{25FA3D67-5745-4B20-BA71-40AB0936BD82}"/>
                  </a:ext>
                </a:extLst>
              </p:cNvPr>
              <p:cNvSpPr/>
              <p:nvPr/>
            </p:nvSpPr>
            <p:spPr>
              <a:xfrm>
                <a:off x="837223" y="2615118"/>
                <a:ext cx="583356" cy="473916"/>
              </a:xfrm>
              <a:custGeom>
                <a:avLst/>
                <a:gdLst>
                  <a:gd name="connsiteX0" fmla="*/ 562954 w 583356"/>
                  <a:gd name="connsiteY0" fmla="*/ 23836 h 473916"/>
                  <a:gd name="connsiteX1" fmla="*/ 523608 w 583356"/>
                  <a:gd name="connsiteY1" fmla="*/ 23836 h 473916"/>
                  <a:gd name="connsiteX2" fmla="*/ 523608 w 583356"/>
                  <a:gd name="connsiteY2" fmla="*/ 18731 h 473916"/>
                  <a:gd name="connsiteX3" fmla="*/ 504892 w 583356"/>
                  <a:gd name="connsiteY3" fmla="*/ 15 h 473916"/>
                  <a:gd name="connsiteX4" fmla="*/ 472701 w 583356"/>
                  <a:gd name="connsiteY4" fmla="*/ 15 h 473916"/>
                  <a:gd name="connsiteX5" fmla="*/ 464011 w 583356"/>
                  <a:gd name="connsiteY5" fmla="*/ 8705 h 473916"/>
                  <a:gd name="connsiteX6" fmla="*/ 472701 w 583356"/>
                  <a:gd name="connsiteY6" fmla="*/ 17379 h 473916"/>
                  <a:gd name="connsiteX7" fmla="*/ 504892 w 583356"/>
                  <a:gd name="connsiteY7" fmla="*/ 17379 h 473916"/>
                  <a:gd name="connsiteX8" fmla="*/ 506244 w 583356"/>
                  <a:gd name="connsiteY8" fmla="*/ 18731 h 473916"/>
                  <a:gd name="connsiteX9" fmla="*/ 506244 w 583356"/>
                  <a:gd name="connsiteY9" fmla="*/ 353401 h 473916"/>
                  <a:gd name="connsiteX10" fmla="*/ 352201 w 583356"/>
                  <a:gd name="connsiteY10" fmla="*/ 353401 h 473916"/>
                  <a:gd name="connsiteX11" fmla="*/ 300413 w 583356"/>
                  <a:gd name="connsiteY11" fmla="*/ 377100 h 473916"/>
                  <a:gd name="connsiteX12" fmla="*/ 300413 w 583356"/>
                  <a:gd name="connsiteY12" fmla="*/ 34622 h 473916"/>
                  <a:gd name="connsiteX13" fmla="*/ 318051 w 583356"/>
                  <a:gd name="connsiteY13" fmla="*/ 17364 h 473916"/>
                  <a:gd name="connsiteX14" fmla="*/ 350181 w 583356"/>
                  <a:gd name="connsiteY14" fmla="*/ 17364 h 473916"/>
                  <a:gd name="connsiteX15" fmla="*/ 358870 w 583356"/>
                  <a:gd name="connsiteY15" fmla="*/ 8690 h 473916"/>
                  <a:gd name="connsiteX16" fmla="*/ 350181 w 583356"/>
                  <a:gd name="connsiteY16" fmla="*/ 0 h 473916"/>
                  <a:gd name="connsiteX17" fmla="*/ 318051 w 583356"/>
                  <a:gd name="connsiteY17" fmla="*/ 0 h 473916"/>
                  <a:gd name="connsiteX18" fmla="*/ 291784 w 583356"/>
                  <a:gd name="connsiteY18" fmla="*/ 11971 h 473916"/>
                  <a:gd name="connsiteX19" fmla="*/ 265245 w 583356"/>
                  <a:gd name="connsiteY19" fmla="*/ 0 h 473916"/>
                  <a:gd name="connsiteX20" fmla="*/ 79725 w 583356"/>
                  <a:gd name="connsiteY20" fmla="*/ 0 h 473916"/>
                  <a:gd name="connsiteX21" fmla="*/ 61009 w 583356"/>
                  <a:gd name="connsiteY21" fmla="*/ 18716 h 473916"/>
                  <a:gd name="connsiteX22" fmla="*/ 61009 w 583356"/>
                  <a:gd name="connsiteY22" fmla="*/ 23820 h 473916"/>
                  <a:gd name="connsiteX23" fmla="*/ 20402 w 583356"/>
                  <a:gd name="connsiteY23" fmla="*/ 23820 h 473916"/>
                  <a:gd name="connsiteX24" fmla="*/ 0 w 583356"/>
                  <a:gd name="connsiteY24" fmla="*/ 44223 h 473916"/>
                  <a:gd name="connsiteX25" fmla="*/ 0 w 583356"/>
                  <a:gd name="connsiteY25" fmla="*/ 428402 h 473916"/>
                  <a:gd name="connsiteX26" fmla="*/ 45514 w 583356"/>
                  <a:gd name="connsiteY26" fmla="*/ 473916 h 473916"/>
                  <a:gd name="connsiteX27" fmla="*/ 537842 w 583356"/>
                  <a:gd name="connsiteY27" fmla="*/ 473916 h 473916"/>
                  <a:gd name="connsiteX28" fmla="*/ 583356 w 583356"/>
                  <a:gd name="connsiteY28" fmla="*/ 428402 h 473916"/>
                  <a:gd name="connsiteX29" fmla="*/ 583356 w 583356"/>
                  <a:gd name="connsiteY29" fmla="*/ 44223 h 473916"/>
                  <a:gd name="connsiteX30" fmla="*/ 562954 w 583356"/>
                  <a:gd name="connsiteY30" fmla="*/ 23836 h 473916"/>
                  <a:gd name="connsiteX31" fmla="*/ 562954 w 583356"/>
                  <a:gd name="connsiteY31" fmla="*/ 23836 h 473916"/>
                  <a:gd name="connsiteX32" fmla="*/ 78373 w 583356"/>
                  <a:gd name="connsiteY32" fmla="*/ 370765 h 473916"/>
                  <a:gd name="connsiteX33" fmla="*/ 232416 w 583356"/>
                  <a:gd name="connsiteY33" fmla="*/ 370765 h 473916"/>
                  <a:gd name="connsiteX34" fmla="*/ 282943 w 583356"/>
                  <a:gd name="connsiteY34" fmla="*/ 413697 h 473916"/>
                  <a:gd name="connsiteX35" fmla="*/ 84450 w 583356"/>
                  <a:gd name="connsiteY35" fmla="*/ 413697 h 473916"/>
                  <a:gd name="connsiteX36" fmla="*/ 78373 w 583356"/>
                  <a:gd name="connsiteY36" fmla="*/ 407620 h 473916"/>
                  <a:gd name="connsiteX37" fmla="*/ 78373 w 583356"/>
                  <a:gd name="connsiteY37" fmla="*/ 370765 h 473916"/>
                  <a:gd name="connsiteX38" fmla="*/ 79725 w 583356"/>
                  <a:gd name="connsiteY38" fmla="*/ 17379 h 473916"/>
                  <a:gd name="connsiteX39" fmla="*/ 265245 w 583356"/>
                  <a:gd name="connsiteY39" fmla="*/ 17379 h 473916"/>
                  <a:gd name="connsiteX40" fmla="*/ 283034 w 583356"/>
                  <a:gd name="connsiteY40" fmla="*/ 34652 h 473916"/>
                  <a:gd name="connsiteX41" fmla="*/ 283034 w 583356"/>
                  <a:gd name="connsiteY41" fmla="*/ 375779 h 473916"/>
                  <a:gd name="connsiteX42" fmla="*/ 232416 w 583356"/>
                  <a:gd name="connsiteY42" fmla="*/ 353417 h 473916"/>
                  <a:gd name="connsiteX43" fmla="*/ 78373 w 583356"/>
                  <a:gd name="connsiteY43" fmla="*/ 353417 h 473916"/>
                  <a:gd name="connsiteX44" fmla="*/ 78373 w 583356"/>
                  <a:gd name="connsiteY44" fmla="*/ 18731 h 473916"/>
                  <a:gd name="connsiteX45" fmla="*/ 79725 w 583356"/>
                  <a:gd name="connsiteY45" fmla="*/ 17379 h 473916"/>
                  <a:gd name="connsiteX46" fmla="*/ 79725 w 583356"/>
                  <a:gd name="connsiteY46" fmla="*/ 17379 h 473916"/>
                  <a:gd name="connsiteX47" fmla="*/ 565992 w 583356"/>
                  <a:gd name="connsiteY47" fmla="*/ 428402 h 473916"/>
                  <a:gd name="connsiteX48" fmla="*/ 537842 w 583356"/>
                  <a:gd name="connsiteY48" fmla="*/ 456552 h 473916"/>
                  <a:gd name="connsiteX49" fmla="*/ 45514 w 583356"/>
                  <a:gd name="connsiteY49" fmla="*/ 456552 h 473916"/>
                  <a:gd name="connsiteX50" fmla="*/ 17364 w 583356"/>
                  <a:gd name="connsiteY50" fmla="*/ 428402 h 473916"/>
                  <a:gd name="connsiteX51" fmla="*/ 17364 w 583356"/>
                  <a:gd name="connsiteY51" fmla="*/ 44223 h 473916"/>
                  <a:gd name="connsiteX52" fmla="*/ 20387 w 583356"/>
                  <a:gd name="connsiteY52" fmla="*/ 41200 h 473916"/>
                  <a:gd name="connsiteX53" fmla="*/ 61009 w 583356"/>
                  <a:gd name="connsiteY53" fmla="*/ 41200 h 473916"/>
                  <a:gd name="connsiteX54" fmla="*/ 61009 w 583356"/>
                  <a:gd name="connsiteY54" fmla="*/ 407635 h 473916"/>
                  <a:gd name="connsiteX55" fmla="*/ 84450 w 583356"/>
                  <a:gd name="connsiteY55" fmla="*/ 431076 h 473916"/>
                  <a:gd name="connsiteX56" fmla="*/ 367317 w 583356"/>
                  <a:gd name="connsiteY56" fmla="*/ 431076 h 473916"/>
                  <a:gd name="connsiteX57" fmla="*/ 376006 w 583356"/>
                  <a:gd name="connsiteY57" fmla="*/ 422386 h 473916"/>
                  <a:gd name="connsiteX58" fmla="*/ 367317 w 583356"/>
                  <a:gd name="connsiteY58" fmla="*/ 413712 h 473916"/>
                  <a:gd name="connsiteX59" fmla="*/ 301674 w 583356"/>
                  <a:gd name="connsiteY59" fmla="*/ 413712 h 473916"/>
                  <a:gd name="connsiteX60" fmla="*/ 352201 w 583356"/>
                  <a:gd name="connsiteY60" fmla="*/ 370780 h 473916"/>
                  <a:gd name="connsiteX61" fmla="*/ 506228 w 583356"/>
                  <a:gd name="connsiteY61" fmla="*/ 370780 h 473916"/>
                  <a:gd name="connsiteX62" fmla="*/ 506228 w 583356"/>
                  <a:gd name="connsiteY62" fmla="*/ 407650 h 473916"/>
                  <a:gd name="connsiteX63" fmla="*/ 500167 w 583356"/>
                  <a:gd name="connsiteY63" fmla="*/ 413727 h 473916"/>
                  <a:gd name="connsiteX64" fmla="*/ 404323 w 583356"/>
                  <a:gd name="connsiteY64" fmla="*/ 413727 h 473916"/>
                  <a:gd name="connsiteX65" fmla="*/ 395649 w 583356"/>
                  <a:gd name="connsiteY65" fmla="*/ 422401 h 473916"/>
                  <a:gd name="connsiteX66" fmla="*/ 404323 w 583356"/>
                  <a:gd name="connsiteY66" fmla="*/ 431091 h 473916"/>
                  <a:gd name="connsiteX67" fmla="*/ 500167 w 583356"/>
                  <a:gd name="connsiteY67" fmla="*/ 431091 h 473916"/>
                  <a:gd name="connsiteX68" fmla="*/ 523608 w 583356"/>
                  <a:gd name="connsiteY68" fmla="*/ 407650 h 473916"/>
                  <a:gd name="connsiteX69" fmla="*/ 523608 w 583356"/>
                  <a:gd name="connsiteY69" fmla="*/ 41200 h 473916"/>
                  <a:gd name="connsiteX70" fmla="*/ 562954 w 583356"/>
                  <a:gd name="connsiteY70" fmla="*/ 41200 h 473916"/>
                  <a:gd name="connsiteX71" fmla="*/ 565992 w 583356"/>
                  <a:gd name="connsiteY71" fmla="*/ 44223 h 473916"/>
                  <a:gd name="connsiteX72" fmla="*/ 565992 w 583356"/>
                  <a:gd name="connsiteY72" fmla="*/ 428402 h 47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3356" h="473916">
                    <a:moveTo>
                      <a:pt x="562954" y="23836"/>
                    </a:moveTo>
                    <a:lnTo>
                      <a:pt x="523608" y="23836"/>
                    </a:lnTo>
                    <a:lnTo>
                      <a:pt x="523608" y="18731"/>
                    </a:lnTo>
                    <a:cubicBezTo>
                      <a:pt x="523608" y="8401"/>
                      <a:pt x="515207" y="15"/>
                      <a:pt x="504892" y="15"/>
                    </a:cubicBezTo>
                    <a:lnTo>
                      <a:pt x="472701" y="15"/>
                    </a:lnTo>
                    <a:cubicBezTo>
                      <a:pt x="467900" y="15"/>
                      <a:pt x="464011" y="3904"/>
                      <a:pt x="464011" y="8705"/>
                    </a:cubicBezTo>
                    <a:cubicBezTo>
                      <a:pt x="464011" y="13505"/>
                      <a:pt x="467900" y="17379"/>
                      <a:pt x="472701" y="17379"/>
                    </a:cubicBezTo>
                    <a:lnTo>
                      <a:pt x="504892" y="17379"/>
                    </a:lnTo>
                    <a:cubicBezTo>
                      <a:pt x="505636" y="17379"/>
                      <a:pt x="506244" y="17987"/>
                      <a:pt x="506244" y="18731"/>
                    </a:cubicBezTo>
                    <a:lnTo>
                      <a:pt x="506244" y="353401"/>
                    </a:lnTo>
                    <a:lnTo>
                      <a:pt x="352201" y="353401"/>
                    </a:lnTo>
                    <a:cubicBezTo>
                      <a:pt x="331541" y="353401"/>
                      <a:pt x="312992" y="362592"/>
                      <a:pt x="300413" y="377100"/>
                    </a:cubicBezTo>
                    <a:lnTo>
                      <a:pt x="300413" y="34622"/>
                    </a:lnTo>
                    <a:cubicBezTo>
                      <a:pt x="300626" y="25096"/>
                      <a:pt x="308525" y="17364"/>
                      <a:pt x="318051" y="17364"/>
                    </a:cubicBezTo>
                    <a:lnTo>
                      <a:pt x="350181" y="17364"/>
                    </a:lnTo>
                    <a:cubicBezTo>
                      <a:pt x="354981" y="17364"/>
                      <a:pt x="358870" y="13475"/>
                      <a:pt x="358870" y="8690"/>
                    </a:cubicBezTo>
                    <a:cubicBezTo>
                      <a:pt x="358870" y="3889"/>
                      <a:pt x="354981" y="0"/>
                      <a:pt x="350181" y="0"/>
                    </a:cubicBezTo>
                    <a:lnTo>
                      <a:pt x="318051" y="0"/>
                    </a:lnTo>
                    <a:cubicBezTo>
                      <a:pt x="307660" y="0"/>
                      <a:pt x="298241" y="4649"/>
                      <a:pt x="291784" y="11971"/>
                    </a:cubicBezTo>
                    <a:cubicBezTo>
                      <a:pt x="285358" y="4603"/>
                      <a:pt x="275879" y="0"/>
                      <a:pt x="265245" y="0"/>
                    </a:cubicBezTo>
                    <a:lnTo>
                      <a:pt x="79725" y="0"/>
                    </a:lnTo>
                    <a:cubicBezTo>
                      <a:pt x="69410" y="0"/>
                      <a:pt x="61009" y="8401"/>
                      <a:pt x="61009" y="18716"/>
                    </a:cubicBezTo>
                    <a:lnTo>
                      <a:pt x="61009" y="23820"/>
                    </a:lnTo>
                    <a:lnTo>
                      <a:pt x="20402" y="23820"/>
                    </a:lnTo>
                    <a:cubicBezTo>
                      <a:pt x="9145" y="23836"/>
                      <a:pt x="0" y="32981"/>
                      <a:pt x="0" y="44223"/>
                    </a:cubicBezTo>
                    <a:lnTo>
                      <a:pt x="0" y="428402"/>
                    </a:lnTo>
                    <a:cubicBezTo>
                      <a:pt x="0" y="453499"/>
                      <a:pt x="20417" y="473916"/>
                      <a:pt x="45514" y="473916"/>
                    </a:cubicBezTo>
                    <a:lnTo>
                      <a:pt x="537842" y="473916"/>
                    </a:lnTo>
                    <a:cubicBezTo>
                      <a:pt x="562939" y="473916"/>
                      <a:pt x="583356" y="453499"/>
                      <a:pt x="583356" y="428402"/>
                    </a:cubicBezTo>
                    <a:lnTo>
                      <a:pt x="583356" y="44223"/>
                    </a:lnTo>
                    <a:cubicBezTo>
                      <a:pt x="583356" y="32981"/>
                      <a:pt x="574211" y="23836"/>
                      <a:pt x="562954" y="23836"/>
                    </a:cubicBezTo>
                    <a:lnTo>
                      <a:pt x="562954" y="23836"/>
                    </a:lnTo>
                    <a:close/>
                    <a:moveTo>
                      <a:pt x="78373" y="370765"/>
                    </a:moveTo>
                    <a:lnTo>
                      <a:pt x="232416" y="370765"/>
                    </a:lnTo>
                    <a:cubicBezTo>
                      <a:pt x="257846" y="370765"/>
                      <a:pt x="278978" y="389390"/>
                      <a:pt x="282943" y="413697"/>
                    </a:cubicBezTo>
                    <a:lnTo>
                      <a:pt x="84450" y="413697"/>
                    </a:lnTo>
                    <a:cubicBezTo>
                      <a:pt x="81108" y="413697"/>
                      <a:pt x="78373" y="410977"/>
                      <a:pt x="78373" y="407620"/>
                    </a:cubicBezTo>
                    <a:lnTo>
                      <a:pt x="78373" y="370765"/>
                    </a:lnTo>
                    <a:close/>
                    <a:moveTo>
                      <a:pt x="79725" y="17379"/>
                    </a:moveTo>
                    <a:lnTo>
                      <a:pt x="265245" y="17379"/>
                    </a:lnTo>
                    <a:cubicBezTo>
                      <a:pt x="274952" y="17379"/>
                      <a:pt x="282745" y="24960"/>
                      <a:pt x="283034" y="34652"/>
                    </a:cubicBezTo>
                    <a:lnTo>
                      <a:pt x="283034" y="375779"/>
                    </a:lnTo>
                    <a:cubicBezTo>
                      <a:pt x="270486" y="362045"/>
                      <a:pt x="252438" y="353417"/>
                      <a:pt x="232416" y="353417"/>
                    </a:cubicBezTo>
                    <a:lnTo>
                      <a:pt x="78373" y="353417"/>
                    </a:lnTo>
                    <a:lnTo>
                      <a:pt x="78373" y="18731"/>
                    </a:lnTo>
                    <a:cubicBezTo>
                      <a:pt x="78373" y="17972"/>
                      <a:pt x="78996" y="17379"/>
                      <a:pt x="79725" y="17379"/>
                    </a:cubicBezTo>
                    <a:lnTo>
                      <a:pt x="79725" y="17379"/>
                    </a:lnTo>
                    <a:close/>
                    <a:moveTo>
                      <a:pt x="565992" y="428402"/>
                    </a:moveTo>
                    <a:cubicBezTo>
                      <a:pt x="565992" y="443928"/>
                      <a:pt x="553368" y="456552"/>
                      <a:pt x="537842" y="456552"/>
                    </a:cubicBezTo>
                    <a:lnTo>
                      <a:pt x="45514" y="456552"/>
                    </a:lnTo>
                    <a:cubicBezTo>
                      <a:pt x="30003" y="456552"/>
                      <a:pt x="17364" y="443928"/>
                      <a:pt x="17364" y="428402"/>
                    </a:cubicBezTo>
                    <a:lnTo>
                      <a:pt x="17364" y="44223"/>
                    </a:lnTo>
                    <a:cubicBezTo>
                      <a:pt x="17364" y="42552"/>
                      <a:pt x="18716" y="41200"/>
                      <a:pt x="20387" y="41200"/>
                    </a:cubicBezTo>
                    <a:lnTo>
                      <a:pt x="61009" y="41200"/>
                    </a:lnTo>
                    <a:lnTo>
                      <a:pt x="61009" y="407635"/>
                    </a:lnTo>
                    <a:cubicBezTo>
                      <a:pt x="61009" y="420563"/>
                      <a:pt x="71522" y="431076"/>
                      <a:pt x="84450" y="431076"/>
                    </a:cubicBezTo>
                    <a:lnTo>
                      <a:pt x="367317" y="431076"/>
                    </a:lnTo>
                    <a:cubicBezTo>
                      <a:pt x="372117" y="431076"/>
                      <a:pt x="376006" y="427187"/>
                      <a:pt x="376006" y="422386"/>
                    </a:cubicBezTo>
                    <a:cubicBezTo>
                      <a:pt x="376006" y="417586"/>
                      <a:pt x="372117" y="413712"/>
                      <a:pt x="367317" y="413712"/>
                    </a:cubicBezTo>
                    <a:lnTo>
                      <a:pt x="301674" y="413712"/>
                    </a:lnTo>
                    <a:cubicBezTo>
                      <a:pt x="305639" y="389405"/>
                      <a:pt x="326786" y="370780"/>
                      <a:pt x="352201" y="370780"/>
                    </a:cubicBezTo>
                    <a:lnTo>
                      <a:pt x="506228" y="370780"/>
                    </a:lnTo>
                    <a:lnTo>
                      <a:pt x="506228" y="407650"/>
                    </a:lnTo>
                    <a:cubicBezTo>
                      <a:pt x="506228" y="410993"/>
                      <a:pt x="503509" y="413727"/>
                      <a:pt x="500167" y="413727"/>
                    </a:cubicBezTo>
                    <a:lnTo>
                      <a:pt x="404323" y="413727"/>
                    </a:lnTo>
                    <a:cubicBezTo>
                      <a:pt x="399523" y="413727"/>
                      <a:pt x="395649" y="417616"/>
                      <a:pt x="395649" y="422401"/>
                    </a:cubicBezTo>
                    <a:cubicBezTo>
                      <a:pt x="395649" y="427202"/>
                      <a:pt x="399538" y="431091"/>
                      <a:pt x="404323" y="431091"/>
                    </a:cubicBezTo>
                    <a:lnTo>
                      <a:pt x="500167" y="431091"/>
                    </a:lnTo>
                    <a:cubicBezTo>
                      <a:pt x="513095" y="431091"/>
                      <a:pt x="523608" y="420578"/>
                      <a:pt x="523608" y="407650"/>
                    </a:cubicBezTo>
                    <a:lnTo>
                      <a:pt x="523608" y="41200"/>
                    </a:lnTo>
                    <a:lnTo>
                      <a:pt x="562954" y="41200"/>
                    </a:lnTo>
                    <a:cubicBezTo>
                      <a:pt x="564625" y="41200"/>
                      <a:pt x="565992" y="42552"/>
                      <a:pt x="565992" y="44223"/>
                    </a:cubicBezTo>
                    <a:lnTo>
                      <a:pt x="565992" y="428402"/>
                    </a:lnTo>
                    <a:close/>
                  </a:path>
                </a:pathLst>
              </a:custGeom>
              <a:grpFill/>
              <a:ln w="1513" cap="flat">
                <a:noFill/>
                <a:prstDash val="solid"/>
                <a:miter/>
              </a:ln>
            </p:spPr>
            <p:txBody>
              <a:bodyPr rtlCol="0" anchor="ctr"/>
              <a:lstStyle/>
              <a:p>
                <a:endParaRPr lang="zh-CN" altLang="en-US" dirty="0"/>
              </a:p>
            </p:txBody>
          </p:sp>
          <p:sp>
            <p:nvSpPr>
              <p:cNvPr id="8" name="任意多边形: 形状 7">
                <a:extLst>
                  <a:ext uri="{FF2B5EF4-FFF2-40B4-BE49-F238E27FC236}">
                    <a16:creationId xmlns:a16="http://schemas.microsoft.com/office/drawing/2014/main" id="{1A00131F-8023-49DD-A281-69CE574EC541}"/>
                  </a:ext>
                </a:extLst>
              </p:cNvPr>
              <p:cNvSpPr/>
              <p:nvPr/>
            </p:nvSpPr>
            <p:spPr>
              <a:xfrm>
                <a:off x="1213457" y="2527857"/>
                <a:ext cx="70397" cy="424847"/>
              </a:xfrm>
              <a:custGeom>
                <a:avLst/>
                <a:gdLst>
                  <a:gd name="connsiteX0" fmla="*/ 21982 w 70397"/>
                  <a:gd name="connsiteY0" fmla="*/ 418391 h 424847"/>
                  <a:gd name="connsiteX1" fmla="*/ 35214 w 70397"/>
                  <a:gd name="connsiteY1" fmla="*/ 424847 h 424847"/>
                  <a:gd name="connsiteX2" fmla="*/ 48431 w 70397"/>
                  <a:gd name="connsiteY2" fmla="*/ 418391 h 424847"/>
                  <a:gd name="connsiteX3" fmla="*/ 66873 w 70397"/>
                  <a:gd name="connsiteY3" fmla="*/ 394677 h 424847"/>
                  <a:gd name="connsiteX4" fmla="*/ 70398 w 70397"/>
                  <a:gd name="connsiteY4" fmla="*/ 384392 h 424847"/>
                  <a:gd name="connsiteX5" fmla="*/ 70398 w 70397"/>
                  <a:gd name="connsiteY5" fmla="*/ 29593 h 424847"/>
                  <a:gd name="connsiteX6" fmla="*/ 40805 w 70397"/>
                  <a:gd name="connsiteY6" fmla="*/ 0 h 424847"/>
                  <a:gd name="connsiteX7" fmla="*/ 29593 w 70397"/>
                  <a:gd name="connsiteY7" fmla="*/ 0 h 424847"/>
                  <a:gd name="connsiteX8" fmla="*/ 0 w 70397"/>
                  <a:gd name="connsiteY8" fmla="*/ 29593 h 424847"/>
                  <a:gd name="connsiteX9" fmla="*/ 0 w 70397"/>
                  <a:gd name="connsiteY9" fmla="*/ 224364 h 424847"/>
                  <a:gd name="connsiteX10" fmla="*/ 8674 w 70397"/>
                  <a:gd name="connsiteY10" fmla="*/ 233054 h 424847"/>
                  <a:gd name="connsiteX11" fmla="*/ 17364 w 70397"/>
                  <a:gd name="connsiteY11" fmla="*/ 224364 h 424847"/>
                  <a:gd name="connsiteX12" fmla="*/ 17364 w 70397"/>
                  <a:gd name="connsiteY12" fmla="*/ 61374 h 424847"/>
                  <a:gd name="connsiteX13" fmla="*/ 53034 w 70397"/>
                  <a:gd name="connsiteY13" fmla="*/ 61374 h 424847"/>
                  <a:gd name="connsiteX14" fmla="*/ 53034 w 70397"/>
                  <a:gd name="connsiteY14" fmla="*/ 384164 h 424847"/>
                  <a:gd name="connsiteX15" fmla="*/ 35199 w 70397"/>
                  <a:gd name="connsiteY15" fmla="*/ 407088 h 424847"/>
                  <a:gd name="connsiteX16" fmla="*/ 17364 w 70397"/>
                  <a:gd name="connsiteY16" fmla="*/ 384164 h 424847"/>
                  <a:gd name="connsiteX17" fmla="*/ 17364 w 70397"/>
                  <a:gd name="connsiteY17" fmla="*/ 261356 h 424847"/>
                  <a:gd name="connsiteX18" fmla="*/ 8690 w 70397"/>
                  <a:gd name="connsiteY18" fmla="*/ 252666 h 424847"/>
                  <a:gd name="connsiteX19" fmla="*/ 0 w 70397"/>
                  <a:gd name="connsiteY19" fmla="*/ 261356 h 424847"/>
                  <a:gd name="connsiteX20" fmla="*/ 0 w 70397"/>
                  <a:gd name="connsiteY20" fmla="*/ 384377 h 424847"/>
                  <a:gd name="connsiteX21" fmla="*/ 3524 w 70397"/>
                  <a:gd name="connsiteY21" fmla="*/ 394662 h 424847"/>
                  <a:gd name="connsiteX22" fmla="*/ 21982 w 70397"/>
                  <a:gd name="connsiteY22" fmla="*/ 418391 h 424847"/>
                  <a:gd name="connsiteX23" fmla="*/ 17379 w 70397"/>
                  <a:gd name="connsiteY23" fmla="*/ 44010 h 424847"/>
                  <a:gd name="connsiteX24" fmla="*/ 17379 w 70397"/>
                  <a:gd name="connsiteY24" fmla="*/ 29593 h 424847"/>
                  <a:gd name="connsiteX25" fmla="*/ 29608 w 70397"/>
                  <a:gd name="connsiteY25" fmla="*/ 17364 h 424847"/>
                  <a:gd name="connsiteX26" fmla="*/ 40805 w 70397"/>
                  <a:gd name="connsiteY26" fmla="*/ 17364 h 424847"/>
                  <a:gd name="connsiteX27" fmla="*/ 53034 w 70397"/>
                  <a:gd name="connsiteY27" fmla="*/ 29593 h 424847"/>
                  <a:gd name="connsiteX28" fmla="*/ 53034 w 70397"/>
                  <a:gd name="connsiteY28" fmla="*/ 44010 h 424847"/>
                  <a:gd name="connsiteX29" fmla="*/ 17379 w 70397"/>
                  <a:gd name="connsiteY29" fmla="*/ 44010 h 424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397" h="424847">
                    <a:moveTo>
                      <a:pt x="21982" y="418391"/>
                    </a:moveTo>
                    <a:cubicBezTo>
                      <a:pt x="25188" y="422493"/>
                      <a:pt x="30003" y="424847"/>
                      <a:pt x="35214" y="424847"/>
                    </a:cubicBezTo>
                    <a:cubicBezTo>
                      <a:pt x="40425" y="424847"/>
                      <a:pt x="45240" y="422493"/>
                      <a:pt x="48431" y="418391"/>
                    </a:cubicBezTo>
                    <a:lnTo>
                      <a:pt x="66873" y="394677"/>
                    </a:lnTo>
                    <a:cubicBezTo>
                      <a:pt x="69152" y="391745"/>
                      <a:pt x="70398" y="388099"/>
                      <a:pt x="70398" y="384392"/>
                    </a:cubicBezTo>
                    <a:lnTo>
                      <a:pt x="70398" y="29593"/>
                    </a:lnTo>
                    <a:cubicBezTo>
                      <a:pt x="70398" y="13277"/>
                      <a:pt x="57120" y="0"/>
                      <a:pt x="40805" y="0"/>
                    </a:cubicBezTo>
                    <a:lnTo>
                      <a:pt x="29593" y="0"/>
                    </a:lnTo>
                    <a:cubicBezTo>
                      <a:pt x="13262" y="0"/>
                      <a:pt x="0" y="13277"/>
                      <a:pt x="0" y="29593"/>
                    </a:cubicBezTo>
                    <a:lnTo>
                      <a:pt x="0" y="224364"/>
                    </a:lnTo>
                    <a:cubicBezTo>
                      <a:pt x="0" y="229165"/>
                      <a:pt x="3889" y="233054"/>
                      <a:pt x="8674" y="233054"/>
                    </a:cubicBezTo>
                    <a:cubicBezTo>
                      <a:pt x="13475" y="233054"/>
                      <a:pt x="17364" y="229165"/>
                      <a:pt x="17364" y="224364"/>
                    </a:cubicBezTo>
                    <a:lnTo>
                      <a:pt x="17364" y="61374"/>
                    </a:lnTo>
                    <a:lnTo>
                      <a:pt x="53034" y="61374"/>
                    </a:lnTo>
                    <a:lnTo>
                      <a:pt x="53034" y="384164"/>
                    </a:lnTo>
                    <a:lnTo>
                      <a:pt x="35199" y="407088"/>
                    </a:lnTo>
                    <a:lnTo>
                      <a:pt x="17364" y="384164"/>
                    </a:lnTo>
                    <a:lnTo>
                      <a:pt x="17364" y="261356"/>
                    </a:lnTo>
                    <a:cubicBezTo>
                      <a:pt x="17364" y="256555"/>
                      <a:pt x="13475" y="252666"/>
                      <a:pt x="8690" y="252666"/>
                    </a:cubicBezTo>
                    <a:cubicBezTo>
                      <a:pt x="3889" y="252666"/>
                      <a:pt x="0" y="256555"/>
                      <a:pt x="0" y="261356"/>
                    </a:cubicBezTo>
                    <a:lnTo>
                      <a:pt x="0" y="384377"/>
                    </a:lnTo>
                    <a:cubicBezTo>
                      <a:pt x="0" y="388084"/>
                      <a:pt x="1246" y="391730"/>
                      <a:pt x="3524" y="394662"/>
                    </a:cubicBezTo>
                    <a:lnTo>
                      <a:pt x="21982" y="418391"/>
                    </a:lnTo>
                    <a:close/>
                    <a:moveTo>
                      <a:pt x="17379" y="44010"/>
                    </a:moveTo>
                    <a:lnTo>
                      <a:pt x="17379" y="29593"/>
                    </a:lnTo>
                    <a:cubicBezTo>
                      <a:pt x="17379" y="22848"/>
                      <a:pt x="22863" y="17364"/>
                      <a:pt x="29608" y="17364"/>
                    </a:cubicBezTo>
                    <a:lnTo>
                      <a:pt x="40805" y="17364"/>
                    </a:lnTo>
                    <a:cubicBezTo>
                      <a:pt x="47550" y="17364"/>
                      <a:pt x="53034" y="22848"/>
                      <a:pt x="53034" y="29593"/>
                    </a:cubicBezTo>
                    <a:lnTo>
                      <a:pt x="53034" y="44010"/>
                    </a:lnTo>
                    <a:lnTo>
                      <a:pt x="17379" y="44010"/>
                    </a:lnTo>
                    <a:close/>
                  </a:path>
                </a:pathLst>
              </a:custGeom>
              <a:grpFill/>
              <a:ln w="151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8998B7F8-B8BC-47B1-9D5B-BB4AA6AA0892}"/>
                  </a:ext>
                </a:extLst>
              </p:cNvPr>
              <p:cNvSpPr/>
              <p:nvPr/>
            </p:nvSpPr>
            <p:spPr>
              <a:xfrm>
                <a:off x="938991" y="2693810"/>
                <a:ext cx="153860" cy="153844"/>
              </a:xfrm>
              <a:custGeom>
                <a:avLst/>
                <a:gdLst>
                  <a:gd name="connsiteX0" fmla="*/ 76915 w 153860"/>
                  <a:gd name="connsiteY0" fmla="*/ 153845 h 153844"/>
                  <a:gd name="connsiteX1" fmla="*/ 102710 w 153860"/>
                  <a:gd name="connsiteY1" fmla="*/ 149394 h 153844"/>
                  <a:gd name="connsiteX2" fmla="*/ 107982 w 153860"/>
                  <a:gd name="connsiteY2" fmla="*/ 138304 h 153844"/>
                  <a:gd name="connsiteX3" fmla="*/ 96892 w 153860"/>
                  <a:gd name="connsiteY3" fmla="*/ 133033 h 153844"/>
                  <a:gd name="connsiteX4" fmla="*/ 76915 w 153860"/>
                  <a:gd name="connsiteY4" fmla="*/ 136481 h 153844"/>
                  <a:gd name="connsiteX5" fmla="*/ 41412 w 153860"/>
                  <a:gd name="connsiteY5" fmla="*/ 124708 h 153844"/>
                  <a:gd name="connsiteX6" fmla="*/ 83052 w 153860"/>
                  <a:gd name="connsiteY6" fmla="*/ 83067 h 153844"/>
                  <a:gd name="connsiteX7" fmla="*/ 85604 w 153860"/>
                  <a:gd name="connsiteY7" fmla="*/ 76930 h 153844"/>
                  <a:gd name="connsiteX8" fmla="*/ 85604 w 153860"/>
                  <a:gd name="connsiteY8" fmla="*/ 18002 h 153844"/>
                  <a:gd name="connsiteX9" fmla="*/ 136481 w 153860"/>
                  <a:gd name="connsiteY9" fmla="*/ 76915 h 153844"/>
                  <a:gd name="connsiteX10" fmla="*/ 123340 w 153860"/>
                  <a:gd name="connsiteY10" fmla="*/ 114225 h 153844"/>
                  <a:gd name="connsiteX11" fmla="*/ 124662 w 153860"/>
                  <a:gd name="connsiteY11" fmla="*/ 126439 h 153844"/>
                  <a:gd name="connsiteX12" fmla="*/ 136876 w 153860"/>
                  <a:gd name="connsiteY12" fmla="*/ 125118 h 153844"/>
                  <a:gd name="connsiteX13" fmla="*/ 153860 w 153860"/>
                  <a:gd name="connsiteY13" fmla="*/ 76930 h 153844"/>
                  <a:gd name="connsiteX14" fmla="*/ 76930 w 153860"/>
                  <a:gd name="connsiteY14" fmla="*/ 0 h 153844"/>
                  <a:gd name="connsiteX15" fmla="*/ 0 w 153860"/>
                  <a:gd name="connsiteY15" fmla="*/ 76930 h 153844"/>
                  <a:gd name="connsiteX16" fmla="*/ 76915 w 153860"/>
                  <a:gd name="connsiteY16" fmla="*/ 153845 h 153844"/>
                  <a:gd name="connsiteX17" fmla="*/ 76915 w 153860"/>
                  <a:gd name="connsiteY17" fmla="*/ 153845 h 153844"/>
                  <a:gd name="connsiteX18" fmla="*/ 68241 w 153860"/>
                  <a:gd name="connsiteY18" fmla="*/ 18002 h 153844"/>
                  <a:gd name="connsiteX19" fmla="*/ 68241 w 153860"/>
                  <a:gd name="connsiteY19" fmla="*/ 73330 h 153844"/>
                  <a:gd name="connsiteX20" fmla="*/ 29137 w 153860"/>
                  <a:gd name="connsiteY20" fmla="*/ 112433 h 153844"/>
                  <a:gd name="connsiteX21" fmla="*/ 17364 w 153860"/>
                  <a:gd name="connsiteY21" fmla="*/ 76930 h 153844"/>
                  <a:gd name="connsiteX22" fmla="*/ 68241 w 153860"/>
                  <a:gd name="connsiteY22" fmla="*/ 18002 h 153844"/>
                  <a:gd name="connsiteX23" fmla="*/ 68241 w 153860"/>
                  <a:gd name="connsiteY23" fmla="*/ 18002 h 1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3860" h="153844">
                    <a:moveTo>
                      <a:pt x="76915" y="153845"/>
                    </a:moveTo>
                    <a:cubicBezTo>
                      <a:pt x="85741" y="153845"/>
                      <a:pt x="94416" y="152356"/>
                      <a:pt x="102710" y="149394"/>
                    </a:cubicBezTo>
                    <a:cubicBezTo>
                      <a:pt x="107222" y="147784"/>
                      <a:pt x="109592" y="142816"/>
                      <a:pt x="107982" y="138304"/>
                    </a:cubicBezTo>
                    <a:cubicBezTo>
                      <a:pt x="106371" y="133792"/>
                      <a:pt x="101404" y="131422"/>
                      <a:pt x="96892" y="133033"/>
                    </a:cubicBezTo>
                    <a:cubicBezTo>
                      <a:pt x="90481" y="135311"/>
                      <a:pt x="83751" y="136481"/>
                      <a:pt x="76915" y="136481"/>
                    </a:cubicBezTo>
                    <a:cubicBezTo>
                      <a:pt x="63622" y="136481"/>
                      <a:pt x="51332" y="132106"/>
                      <a:pt x="41412" y="124708"/>
                    </a:cubicBezTo>
                    <a:lnTo>
                      <a:pt x="83052" y="83067"/>
                    </a:lnTo>
                    <a:cubicBezTo>
                      <a:pt x="84678" y="81442"/>
                      <a:pt x="85604" y="79224"/>
                      <a:pt x="85604" y="76930"/>
                    </a:cubicBezTo>
                    <a:lnTo>
                      <a:pt x="85604" y="18002"/>
                    </a:lnTo>
                    <a:cubicBezTo>
                      <a:pt x="114332" y="22225"/>
                      <a:pt x="136481" y="47033"/>
                      <a:pt x="136481" y="76915"/>
                    </a:cubicBezTo>
                    <a:cubicBezTo>
                      <a:pt x="136481" y="90648"/>
                      <a:pt x="131939" y="103531"/>
                      <a:pt x="123340" y="114225"/>
                    </a:cubicBezTo>
                    <a:cubicBezTo>
                      <a:pt x="120332" y="117962"/>
                      <a:pt x="120925" y="123431"/>
                      <a:pt x="124662" y="126439"/>
                    </a:cubicBezTo>
                    <a:cubicBezTo>
                      <a:pt x="128399" y="129447"/>
                      <a:pt x="133868" y="128855"/>
                      <a:pt x="136876" y="125118"/>
                    </a:cubicBezTo>
                    <a:cubicBezTo>
                      <a:pt x="147829" y="111521"/>
                      <a:pt x="153860" y="94400"/>
                      <a:pt x="153860" y="76930"/>
                    </a:cubicBezTo>
                    <a:cubicBezTo>
                      <a:pt x="153860" y="34515"/>
                      <a:pt x="119345" y="0"/>
                      <a:pt x="76930" y="0"/>
                    </a:cubicBezTo>
                    <a:cubicBezTo>
                      <a:pt x="34515" y="0"/>
                      <a:pt x="0" y="34515"/>
                      <a:pt x="0" y="76930"/>
                    </a:cubicBezTo>
                    <a:cubicBezTo>
                      <a:pt x="-15" y="119330"/>
                      <a:pt x="34500" y="153845"/>
                      <a:pt x="76915" y="153845"/>
                    </a:cubicBezTo>
                    <a:lnTo>
                      <a:pt x="76915" y="153845"/>
                    </a:lnTo>
                    <a:close/>
                    <a:moveTo>
                      <a:pt x="68241" y="18002"/>
                    </a:moveTo>
                    <a:lnTo>
                      <a:pt x="68241" y="73330"/>
                    </a:lnTo>
                    <a:lnTo>
                      <a:pt x="29137" y="112433"/>
                    </a:lnTo>
                    <a:cubicBezTo>
                      <a:pt x="21739" y="102513"/>
                      <a:pt x="17364" y="90223"/>
                      <a:pt x="17364" y="76930"/>
                    </a:cubicBezTo>
                    <a:cubicBezTo>
                      <a:pt x="17364" y="47033"/>
                      <a:pt x="39498" y="22210"/>
                      <a:pt x="68241" y="18002"/>
                    </a:cubicBezTo>
                    <a:lnTo>
                      <a:pt x="68241" y="18002"/>
                    </a:lnTo>
                    <a:close/>
                  </a:path>
                </a:pathLst>
              </a:custGeom>
              <a:grpFill/>
              <a:ln w="1513"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1A3F59EC-F570-4BEE-93AB-F01671D06FD8}"/>
                  </a:ext>
                </a:extLst>
              </p:cNvPr>
              <p:cNvSpPr/>
              <p:nvPr/>
            </p:nvSpPr>
            <p:spPr>
              <a:xfrm>
                <a:off x="942986" y="2657320"/>
                <a:ext cx="149864" cy="17363"/>
              </a:xfrm>
              <a:custGeom>
                <a:avLst/>
                <a:gdLst>
                  <a:gd name="connsiteX0" fmla="*/ 8690 w 149864"/>
                  <a:gd name="connsiteY0" fmla="*/ 17364 h 17363"/>
                  <a:gd name="connsiteX1" fmla="*/ 141175 w 149864"/>
                  <a:gd name="connsiteY1" fmla="*/ 17364 h 17363"/>
                  <a:gd name="connsiteX2" fmla="*/ 149865 w 149864"/>
                  <a:gd name="connsiteY2" fmla="*/ 8690 h 17363"/>
                  <a:gd name="connsiteX3" fmla="*/ 141175 w 149864"/>
                  <a:gd name="connsiteY3" fmla="*/ 0 h 17363"/>
                  <a:gd name="connsiteX4" fmla="*/ 8690 w 149864"/>
                  <a:gd name="connsiteY4" fmla="*/ 0 h 17363"/>
                  <a:gd name="connsiteX5" fmla="*/ 0 w 149864"/>
                  <a:gd name="connsiteY5" fmla="*/ 8690 h 17363"/>
                  <a:gd name="connsiteX6" fmla="*/ 8690 w 149864"/>
                  <a:gd name="connsiteY6" fmla="*/ 17364 h 17363"/>
                  <a:gd name="connsiteX7" fmla="*/ 8690 w 149864"/>
                  <a:gd name="connsiteY7" fmla="*/ 17364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8690" y="17364"/>
                    </a:moveTo>
                    <a:lnTo>
                      <a:pt x="141175" y="17364"/>
                    </a:lnTo>
                    <a:cubicBezTo>
                      <a:pt x="145976" y="17364"/>
                      <a:pt x="149865" y="13475"/>
                      <a:pt x="149865" y="8690"/>
                    </a:cubicBezTo>
                    <a:cubicBezTo>
                      <a:pt x="149865" y="3889"/>
                      <a:pt x="145976" y="0"/>
                      <a:pt x="141175" y="0"/>
                    </a:cubicBezTo>
                    <a:lnTo>
                      <a:pt x="8690" y="0"/>
                    </a:lnTo>
                    <a:cubicBezTo>
                      <a:pt x="3889" y="0"/>
                      <a:pt x="0" y="3889"/>
                      <a:pt x="0" y="8690"/>
                    </a:cubicBezTo>
                    <a:cubicBezTo>
                      <a:pt x="0" y="13475"/>
                      <a:pt x="3889" y="17364"/>
                      <a:pt x="8690" y="17364"/>
                    </a:cubicBezTo>
                    <a:lnTo>
                      <a:pt x="8690" y="17364"/>
                    </a:lnTo>
                    <a:close/>
                  </a:path>
                </a:pathLst>
              </a:custGeom>
              <a:grpFill/>
              <a:ln w="1513"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BCCB473-E272-454B-B611-6F39C96BD8B4}"/>
                  </a:ext>
                </a:extLst>
              </p:cNvPr>
              <p:cNvSpPr/>
              <p:nvPr/>
            </p:nvSpPr>
            <p:spPr>
              <a:xfrm>
                <a:off x="942986" y="2870670"/>
                <a:ext cx="149864" cy="17379"/>
              </a:xfrm>
              <a:custGeom>
                <a:avLst/>
                <a:gdLst>
                  <a:gd name="connsiteX0" fmla="*/ 141160 w 149864"/>
                  <a:gd name="connsiteY0" fmla="*/ 0 h 17379"/>
                  <a:gd name="connsiteX1" fmla="*/ 8690 w 149864"/>
                  <a:gd name="connsiteY1" fmla="*/ 0 h 17379"/>
                  <a:gd name="connsiteX2" fmla="*/ 0 w 149864"/>
                  <a:gd name="connsiteY2" fmla="*/ 8690 h 17379"/>
                  <a:gd name="connsiteX3" fmla="*/ 8690 w 149864"/>
                  <a:gd name="connsiteY3" fmla="*/ 17379 h 17379"/>
                  <a:gd name="connsiteX4" fmla="*/ 141175 w 149864"/>
                  <a:gd name="connsiteY4" fmla="*/ 17379 h 17379"/>
                  <a:gd name="connsiteX5" fmla="*/ 149865 w 149864"/>
                  <a:gd name="connsiteY5" fmla="*/ 8690 h 17379"/>
                  <a:gd name="connsiteX6" fmla="*/ 141160 w 149864"/>
                  <a:gd name="connsiteY6" fmla="*/ 0 h 17379"/>
                  <a:gd name="connsiteX7" fmla="*/ 141160 w 149864"/>
                  <a:gd name="connsiteY7" fmla="*/ 0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79">
                    <a:moveTo>
                      <a:pt x="141160" y="0"/>
                    </a:moveTo>
                    <a:lnTo>
                      <a:pt x="8690" y="0"/>
                    </a:lnTo>
                    <a:cubicBezTo>
                      <a:pt x="3889" y="0"/>
                      <a:pt x="0" y="3889"/>
                      <a:pt x="0" y="8690"/>
                    </a:cubicBezTo>
                    <a:cubicBezTo>
                      <a:pt x="0" y="13490"/>
                      <a:pt x="3889" y="17379"/>
                      <a:pt x="8690" y="17379"/>
                    </a:cubicBezTo>
                    <a:lnTo>
                      <a:pt x="141175" y="17379"/>
                    </a:lnTo>
                    <a:cubicBezTo>
                      <a:pt x="145976" y="17379"/>
                      <a:pt x="149865" y="13490"/>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6438503-958F-4428-8EB2-EEDA482E36B4}"/>
                  </a:ext>
                </a:extLst>
              </p:cNvPr>
              <p:cNvSpPr/>
              <p:nvPr/>
            </p:nvSpPr>
            <p:spPr>
              <a:xfrm>
                <a:off x="942986" y="2915075"/>
                <a:ext cx="149864" cy="17363"/>
              </a:xfrm>
              <a:custGeom>
                <a:avLst/>
                <a:gdLst>
                  <a:gd name="connsiteX0" fmla="*/ 141160 w 149864"/>
                  <a:gd name="connsiteY0" fmla="*/ 0 h 17363"/>
                  <a:gd name="connsiteX1" fmla="*/ 8690 w 149864"/>
                  <a:gd name="connsiteY1" fmla="*/ 0 h 17363"/>
                  <a:gd name="connsiteX2" fmla="*/ 0 w 149864"/>
                  <a:gd name="connsiteY2" fmla="*/ 8690 h 17363"/>
                  <a:gd name="connsiteX3" fmla="*/ 8690 w 149864"/>
                  <a:gd name="connsiteY3" fmla="*/ 17364 h 17363"/>
                  <a:gd name="connsiteX4" fmla="*/ 141175 w 149864"/>
                  <a:gd name="connsiteY4" fmla="*/ 17364 h 17363"/>
                  <a:gd name="connsiteX5" fmla="*/ 149865 w 149864"/>
                  <a:gd name="connsiteY5" fmla="*/ 8690 h 17363"/>
                  <a:gd name="connsiteX6" fmla="*/ 141160 w 149864"/>
                  <a:gd name="connsiteY6" fmla="*/ 0 h 17363"/>
                  <a:gd name="connsiteX7" fmla="*/ 141160 w 149864"/>
                  <a:gd name="connsiteY7" fmla="*/ 0 h 1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64" h="17363">
                    <a:moveTo>
                      <a:pt x="141160" y="0"/>
                    </a:moveTo>
                    <a:lnTo>
                      <a:pt x="8690" y="0"/>
                    </a:lnTo>
                    <a:cubicBezTo>
                      <a:pt x="3889" y="0"/>
                      <a:pt x="0" y="3889"/>
                      <a:pt x="0" y="8690"/>
                    </a:cubicBezTo>
                    <a:cubicBezTo>
                      <a:pt x="0" y="13490"/>
                      <a:pt x="3889" y="17364"/>
                      <a:pt x="8690" y="17364"/>
                    </a:cubicBezTo>
                    <a:lnTo>
                      <a:pt x="141175" y="17364"/>
                    </a:lnTo>
                    <a:cubicBezTo>
                      <a:pt x="145976" y="17364"/>
                      <a:pt x="149865" y="13475"/>
                      <a:pt x="149865" y="8690"/>
                    </a:cubicBezTo>
                    <a:cubicBezTo>
                      <a:pt x="149850" y="3889"/>
                      <a:pt x="145961" y="0"/>
                      <a:pt x="141160" y="0"/>
                    </a:cubicBezTo>
                    <a:lnTo>
                      <a:pt x="141160" y="0"/>
                    </a:lnTo>
                    <a:close/>
                  </a:path>
                </a:pathLst>
              </a:custGeom>
              <a:grpFill/>
              <a:ln w="1513" cap="flat">
                <a:noFill/>
                <a:prstDash val="solid"/>
                <a:miter/>
              </a:ln>
            </p:spPr>
            <p:txBody>
              <a:bodyPr rtlCol="0" anchor="ctr"/>
              <a:lstStyle/>
              <a:p>
                <a:endParaRPr lang="zh-CN" altLang="en-US"/>
              </a:p>
            </p:txBody>
          </p:sp>
        </p:grpSp>
      </p:grpSp>
      <p:sp>
        <p:nvSpPr>
          <p:cNvPr id="20" name="文本框 19">
            <a:extLst>
              <a:ext uri="{FF2B5EF4-FFF2-40B4-BE49-F238E27FC236}">
                <a16:creationId xmlns:a16="http://schemas.microsoft.com/office/drawing/2014/main" id="{83673C8A-6CAB-464B-9D4C-A6639AFCF2E0}"/>
              </a:ext>
            </a:extLst>
          </p:cNvPr>
          <p:cNvSpPr txBox="1"/>
          <p:nvPr/>
        </p:nvSpPr>
        <p:spPr>
          <a:xfrm>
            <a:off x="5195481" y="227837"/>
            <a:ext cx="2340679" cy="1107996"/>
          </a:xfrm>
          <a:prstGeom prst="rect">
            <a:avLst/>
          </a:prstGeom>
          <a:noFill/>
        </p:spPr>
        <p:txBody>
          <a:bodyPr wrap="square">
            <a:spAutoFit/>
          </a:bodyPr>
          <a:lstStyle/>
          <a:p>
            <a:r>
              <a:rPr lang="zh-CN" altLang="en-US" sz="6600" dirty="0">
                <a:solidFill>
                  <a:schemeClr val="accent1">
                    <a:lumMod val="75000"/>
                  </a:schemeClr>
                </a:solidFill>
                <a:latin typeface="+mj-ea"/>
                <a:ea typeface="+mj-ea"/>
              </a:rPr>
              <a:t>目  录</a:t>
            </a:r>
          </a:p>
        </p:txBody>
      </p:sp>
      <p:sp>
        <p:nvSpPr>
          <p:cNvPr id="21" name="文本框 20">
            <a:extLst>
              <a:ext uri="{FF2B5EF4-FFF2-40B4-BE49-F238E27FC236}">
                <a16:creationId xmlns:a16="http://schemas.microsoft.com/office/drawing/2014/main" id="{88277A89-054E-4BE2-A841-D1D047A1BCCB}"/>
              </a:ext>
            </a:extLst>
          </p:cNvPr>
          <p:cNvSpPr txBox="1"/>
          <p:nvPr/>
        </p:nvSpPr>
        <p:spPr>
          <a:xfrm>
            <a:off x="5281703" y="976108"/>
            <a:ext cx="2168235" cy="523220"/>
          </a:xfrm>
          <a:prstGeom prst="rect">
            <a:avLst/>
          </a:prstGeom>
          <a:noFill/>
        </p:spPr>
        <p:txBody>
          <a:bodyPr wrap="square">
            <a:spAutoFit/>
          </a:bodyPr>
          <a:lstStyle/>
          <a:p>
            <a:r>
              <a:rPr kumimoji="0" lang="en-US" altLang="zh-CN" sz="2800" b="1" i="0" u="none" strike="noStrike" kern="1200" cap="none" spc="0" normalizeH="0" baseline="0" noProof="0" dirty="0">
                <a:ln>
                  <a:noFill/>
                </a:ln>
                <a:gradFill>
                  <a:gsLst>
                    <a:gs pos="27000">
                      <a:srgbClr val="1D78FA">
                        <a:lumMod val="75000"/>
                        <a:alpha val="0"/>
                      </a:srgbClr>
                    </a:gs>
                    <a:gs pos="100000">
                      <a:srgbClr val="1D78FA">
                        <a:lumMod val="75000"/>
                        <a:alpha val="37000"/>
                      </a:srgbClr>
                    </a:gs>
                  </a:gsLst>
                  <a:lin ang="5400000" scaled="1"/>
                </a:gradFill>
                <a:effectLst/>
                <a:uLnTx/>
                <a:uFillTx/>
                <a:latin typeface="+mj-ea"/>
                <a:ea typeface="+mj-ea"/>
                <a:cs typeface="+mn-cs"/>
              </a:rPr>
              <a:t>CONTENTS</a:t>
            </a:r>
            <a:endParaRPr lang="zh-CN" altLang="en-US" sz="2800" b="1" dirty="0">
              <a:gradFill>
                <a:gsLst>
                  <a:gs pos="27000">
                    <a:schemeClr val="accent1">
                      <a:lumMod val="75000"/>
                      <a:alpha val="0"/>
                    </a:schemeClr>
                  </a:gs>
                  <a:gs pos="100000">
                    <a:schemeClr val="accent1">
                      <a:lumMod val="75000"/>
                      <a:alpha val="37000"/>
                    </a:schemeClr>
                  </a:gs>
                </a:gsLst>
                <a:lin ang="5400000" scaled="1"/>
              </a:gradFill>
              <a:latin typeface="+mj-ea"/>
              <a:ea typeface="+mj-ea"/>
            </a:endParaRPr>
          </a:p>
        </p:txBody>
      </p:sp>
      <p:sp>
        <p:nvSpPr>
          <p:cNvPr id="112" name="矩形 111">
            <a:extLst>
              <a:ext uri="{FF2B5EF4-FFF2-40B4-BE49-F238E27FC236}">
                <a16:creationId xmlns:a16="http://schemas.microsoft.com/office/drawing/2014/main" id="{3E14D26A-B899-4DFD-BC67-CBEDFE4A486B}"/>
              </a:ext>
            </a:extLst>
          </p:cNvPr>
          <p:cNvSpPr/>
          <p:nvPr/>
        </p:nvSpPr>
        <p:spPr>
          <a:xfrm>
            <a:off x="7789416" y="6770242"/>
            <a:ext cx="4569618" cy="958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0BF94A44-0FA7-4264-AD76-ECF12543055C}"/>
              </a:ext>
            </a:extLst>
          </p:cNvPr>
          <p:cNvPicPr>
            <a:picLocks noChangeAspect="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V="1">
            <a:off x="9570328" y="-1132817"/>
            <a:ext cx="3599062" cy="3417112"/>
          </a:xfrm>
          <a:prstGeom prst="rect">
            <a:avLst/>
          </a:prstGeom>
          <a:effectLst>
            <a:outerShdw blurRad="50800" dist="787400" dir="2700000" algn="tr" rotWithShape="0">
              <a:schemeClr val="accent1">
                <a:lumMod val="50000"/>
                <a:alpha val="9000"/>
              </a:schemeClr>
            </a:outerShdw>
          </a:effectLst>
        </p:spPr>
      </p:pic>
      <p:grpSp>
        <p:nvGrpSpPr>
          <p:cNvPr id="16" name="组合 15">
            <a:extLst>
              <a:ext uri="{FF2B5EF4-FFF2-40B4-BE49-F238E27FC236}">
                <a16:creationId xmlns:a16="http://schemas.microsoft.com/office/drawing/2014/main" id="{EB2DFBF8-AA8B-4123-B0F4-2B2A72DD458B}"/>
              </a:ext>
            </a:extLst>
          </p:cNvPr>
          <p:cNvGrpSpPr/>
          <p:nvPr/>
        </p:nvGrpSpPr>
        <p:grpSpPr>
          <a:xfrm>
            <a:off x="3608245" y="2849814"/>
            <a:ext cx="1954438" cy="4323532"/>
            <a:chOff x="3544784" y="2849814"/>
            <a:chExt cx="1954438" cy="4323532"/>
          </a:xfrm>
        </p:grpSpPr>
        <p:sp>
          <p:nvSpPr>
            <p:cNvPr id="22" name="平行四边形 50">
              <a:extLst>
                <a:ext uri="{FF2B5EF4-FFF2-40B4-BE49-F238E27FC236}">
                  <a16:creationId xmlns:a16="http://schemas.microsoft.com/office/drawing/2014/main" id="{6CEC2814-E2A6-45A3-91EB-95C3D09D7BE6}"/>
                </a:ext>
              </a:extLst>
            </p:cNvPr>
            <p:cNvSpPr/>
            <p:nvPr/>
          </p:nvSpPr>
          <p:spPr>
            <a:xfrm>
              <a:off x="3596255" y="5626922"/>
              <a:ext cx="1568900" cy="1546424"/>
            </a:xfrm>
            <a:custGeom>
              <a:avLst/>
              <a:gdLst>
                <a:gd name="connsiteX0" fmla="*/ 1525218 w 1568900"/>
                <a:gd name="connsiteY0" fmla="*/ 1545581 h 1546424"/>
                <a:gd name="connsiteX1" fmla="*/ 28318 w 1568900"/>
                <a:gd name="connsiteY1" fmla="*/ 1218612 h 1546424"/>
                <a:gd name="connsiteX2" fmla="*/ 0 w 1568900"/>
                <a:gd name="connsiteY2" fmla="*/ 1183442 h 1546424"/>
                <a:gd name="connsiteX3" fmla="*/ 0 w 1568900"/>
                <a:gd name="connsiteY3" fmla="*/ 36015 h 1546424"/>
                <a:gd name="connsiteX4" fmla="*/ 43682 w 1568900"/>
                <a:gd name="connsiteY4" fmla="*/ 845 h 1546424"/>
                <a:gd name="connsiteX5" fmla="*/ 1540582 w 1568900"/>
                <a:gd name="connsiteY5" fmla="*/ 327813 h 1546424"/>
                <a:gd name="connsiteX6" fmla="*/ 1568900 w 1568900"/>
                <a:gd name="connsiteY6" fmla="*/ 362984 h 1546424"/>
                <a:gd name="connsiteX7" fmla="*/ 1568900 w 1568900"/>
                <a:gd name="connsiteY7" fmla="*/ 1510410 h 1546424"/>
                <a:gd name="connsiteX8" fmla="*/ 1525218 w 1568900"/>
                <a:gd name="connsiteY8" fmla="*/ 1545581 h 154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8900" h="1546424">
                  <a:moveTo>
                    <a:pt x="1525218" y="1545581"/>
                  </a:moveTo>
                  <a:lnTo>
                    <a:pt x="28318" y="1218612"/>
                  </a:lnTo>
                  <a:cubicBezTo>
                    <a:pt x="11780" y="1215000"/>
                    <a:pt x="0" y="1200369"/>
                    <a:pt x="0" y="1183442"/>
                  </a:cubicBezTo>
                  <a:lnTo>
                    <a:pt x="0" y="36015"/>
                  </a:lnTo>
                  <a:cubicBezTo>
                    <a:pt x="0" y="13033"/>
                    <a:pt x="21230" y="-4060"/>
                    <a:pt x="43682" y="845"/>
                  </a:cubicBezTo>
                  <a:lnTo>
                    <a:pt x="1540582" y="327813"/>
                  </a:lnTo>
                  <a:cubicBezTo>
                    <a:pt x="1557120" y="331425"/>
                    <a:pt x="1568900" y="346056"/>
                    <a:pt x="1568900" y="362984"/>
                  </a:cubicBezTo>
                  <a:lnTo>
                    <a:pt x="1568900" y="1510410"/>
                  </a:lnTo>
                  <a:cubicBezTo>
                    <a:pt x="1568900" y="1533392"/>
                    <a:pt x="1547670" y="1550485"/>
                    <a:pt x="1525218" y="1545581"/>
                  </a:cubicBezTo>
                </a:path>
              </a:pathLst>
            </a:custGeom>
            <a:gradFill flip="none" rotWithShape="1">
              <a:gsLst>
                <a:gs pos="14000">
                  <a:schemeClr val="accent1">
                    <a:alpha val="66000"/>
                    <a:lumMod val="0"/>
                    <a:lumOff val="100000"/>
                  </a:schemeClr>
                </a:gs>
                <a:gs pos="63000">
                  <a:schemeClr val="accent1">
                    <a:lumMod val="20000"/>
                    <a:lumOff val="80000"/>
                    <a:alpha val="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3" name="矩形: 圆角 22">
              <a:extLst>
                <a:ext uri="{FF2B5EF4-FFF2-40B4-BE49-F238E27FC236}">
                  <a16:creationId xmlns:a16="http://schemas.microsoft.com/office/drawing/2014/main" id="{EE5E2C33-2753-4F70-9778-7F6F21907C4C}"/>
                </a:ext>
              </a:extLst>
            </p:cNvPr>
            <p:cNvSpPr/>
            <p:nvPr/>
          </p:nvSpPr>
          <p:spPr>
            <a:xfrm>
              <a:off x="3596252" y="2849814"/>
              <a:ext cx="1902970" cy="2911032"/>
            </a:xfrm>
            <a:prstGeom prst="roundRect">
              <a:avLst>
                <a:gd name="adj" fmla="val 3500"/>
              </a:avLst>
            </a:prstGeom>
            <a:gradFill>
              <a:gsLst>
                <a:gs pos="63000">
                  <a:schemeClr val="accent1">
                    <a:lumMod val="10000"/>
                    <a:lumOff val="90000"/>
                    <a:alpha val="65000"/>
                  </a:schemeClr>
                </a:gs>
                <a:gs pos="0">
                  <a:schemeClr val="bg1"/>
                </a:gs>
                <a:gs pos="100000">
                  <a:schemeClr val="accent1">
                    <a:lumMod val="10000"/>
                    <a:lumOff val="90000"/>
                  </a:schemeClr>
                </a:gs>
              </a:gsLst>
              <a:lin ang="4200000" scaled="0"/>
            </a:gradFill>
            <a:ln>
              <a:noFill/>
            </a:ln>
            <a:effectLst>
              <a:reflection blurRad="6350" stA="0" endPos="35000" dir="5400000" sy="-100000" algn="bl" rotWithShape="0"/>
            </a:effectLst>
            <a:scene3d>
              <a:camera prst="perspectiveLeft" fov="3000000">
                <a:rot lat="336000" lon="1998000" rev="21090000"/>
              </a:camera>
              <a:lightRig rig="contrasting" dir="t"/>
            </a:scene3d>
            <a:sp3d extrusionH="63500">
              <a:extrusionClr>
                <a:schemeClr val="accent1">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5D36B121-FB01-4863-8C18-501FFDC4CFD5}"/>
                </a:ext>
              </a:extLst>
            </p:cNvPr>
            <p:cNvSpPr txBox="1"/>
            <p:nvPr/>
          </p:nvSpPr>
          <p:spPr>
            <a:xfrm>
              <a:off x="3544784" y="5203989"/>
              <a:ext cx="1842301" cy="400110"/>
            </a:xfrm>
            <a:prstGeom prst="rect">
              <a:avLst/>
            </a:prstGeom>
            <a:noFill/>
            <a:scene3d>
              <a:camera prst="perspectiveLeft" fov="3000000">
                <a:rot lat="336000" lon="1998000" rev="21090000"/>
              </a:camera>
              <a:lightRig rig="contrasting" dir="t"/>
            </a:scene3d>
          </p:spPr>
          <p:txBody>
            <a:bodyPr wrap="square" rtlCol="0">
              <a:spAutoFit/>
            </a:bodyPr>
            <a:lstStyle/>
            <a:p>
              <a:r>
                <a:rPr lang="zh-CN" altLang="en-US" sz="2000" dirty="0">
                  <a:gradFill flip="none" rotWithShape="1">
                    <a:gsLst>
                      <a:gs pos="0">
                        <a:schemeClr val="accent1">
                          <a:lumMod val="85000"/>
                          <a:lumOff val="15000"/>
                        </a:schemeClr>
                      </a:gs>
                      <a:gs pos="100000">
                        <a:schemeClr val="accent1"/>
                      </a:gs>
                    </a:gsLst>
                    <a:lin ang="2700000" scaled="1"/>
                    <a:tileRect/>
                  </a:gradFill>
                  <a:latin typeface="+mj-ea"/>
                  <a:ea typeface="+mj-ea"/>
                </a:rPr>
                <a:t>外部环境分析</a:t>
              </a:r>
            </a:p>
          </p:txBody>
        </p:sp>
        <p:sp>
          <p:nvSpPr>
            <p:cNvPr id="25" name="文本框 24">
              <a:extLst>
                <a:ext uri="{FF2B5EF4-FFF2-40B4-BE49-F238E27FC236}">
                  <a16:creationId xmlns:a16="http://schemas.microsoft.com/office/drawing/2014/main" id="{91CC5BCB-2039-4CA4-B7AC-66AF1B209D89}"/>
                </a:ext>
              </a:extLst>
            </p:cNvPr>
            <p:cNvSpPr txBox="1"/>
            <p:nvPr/>
          </p:nvSpPr>
          <p:spPr>
            <a:xfrm>
              <a:off x="3943673" y="2988553"/>
              <a:ext cx="815952" cy="707886"/>
            </a:xfrm>
            <a:prstGeom prst="rect">
              <a:avLst/>
            </a:prstGeom>
            <a:noFill/>
            <a:scene3d>
              <a:camera prst="perspectiveLeft" fov="3000000">
                <a:rot lat="336000" lon="1998000" rev="21090000"/>
              </a:camera>
              <a:lightRig rig="contrasting" dir="t"/>
            </a:scene3d>
          </p:spPr>
          <p:txBody>
            <a:bodyPr wrap="square" rtlCol="0">
              <a:spAutoFit/>
            </a:bodyPr>
            <a:lstStyle/>
            <a:p>
              <a:r>
                <a:rPr lang="en-US" altLang="zh-CN" sz="4000" dirty="0">
                  <a:solidFill>
                    <a:schemeClr val="accent4"/>
                  </a:solidFill>
                  <a:latin typeface="+mj-ea"/>
                  <a:ea typeface="+mj-ea"/>
                </a:rPr>
                <a:t>02</a:t>
              </a:r>
              <a:endParaRPr lang="zh-CN" altLang="en-US" sz="4000" dirty="0">
                <a:solidFill>
                  <a:schemeClr val="accent4"/>
                </a:solidFill>
                <a:latin typeface="+mj-ea"/>
                <a:ea typeface="+mj-ea"/>
              </a:endParaRPr>
            </a:p>
          </p:txBody>
        </p:sp>
        <p:grpSp>
          <p:nvGrpSpPr>
            <p:cNvPr id="56" name="图形 1">
              <a:extLst>
                <a:ext uri="{FF2B5EF4-FFF2-40B4-BE49-F238E27FC236}">
                  <a16:creationId xmlns:a16="http://schemas.microsoft.com/office/drawing/2014/main" id="{D65F951C-5882-46AF-8C7C-B5193F8062D8}"/>
                </a:ext>
              </a:extLst>
            </p:cNvPr>
            <p:cNvGrpSpPr>
              <a:grpSpLocks/>
            </p:cNvGrpSpPr>
            <p:nvPr/>
          </p:nvGrpSpPr>
          <p:grpSpPr>
            <a:xfrm>
              <a:off x="3822669" y="4509120"/>
              <a:ext cx="431653" cy="415241"/>
              <a:chOff x="10691607" y="2925579"/>
              <a:chExt cx="593706" cy="593706"/>
            </a:xfrm>
            <a:solidFill>
              <a:schemeClr val="accent1">
                <a:lumMod val="50000"/>
                <a:alpha val="18000"/>
              </a:schemeClr>
            </a:solidFill>
            <a:scene3d>
              <a:camera prst="perspectiveLeft" fov="3000000">
                <a:rot lat="336000" lon="1998000" rev="21090000"/>
              </a:camera>
              <a:lightRig rig="contrasting" dir="t"/>
            </a:scene3d>
          </p:grpSpPr>
          <p:sp>
            <p:nvSpPr>
              <p:cNvPr id="57" name="任意多边形: 形状 56">
                <a:extLst>
                  <a:ext uri="{FF2B5EF4-FFF2-40B4-BE49-F238E27FC236}">
                    <a16:creationId xmlns:a16="http://schemas.microsoft.com/office/drawing/2014/main" id="{0CF1921C-A1C6-4C1B-8D27-96571DB56F16}"/>
                  </a:ext>
                </a:extLst>
              </p:cNvPr>
              <p:cNvSpPr/>
              <p:nvPr/>
            </p:nvSpPr>
            <p:spPr>
              <a:xfrm>
                <a:off x="10979090" y="3038070"/>
                <a:ext cx="106229" cy="18738"/>
              </a:xfrm>
              <a:custGeom>
                <a:avLst/>
                <a:gdLst>
                  <a:gd name="connsiteX0" fmla="*/ 96860 w 106229"/>
                  <a:gd name="connsiteY0" fmla="*/ 0 h 18738"/>
                  <a:gd name="connsiteX1" fmla="*/ 9369 w 106229"/>
                  <a:gd name="connsiteY1" fmla="*/ 0 h 18738"/>
                  <a:gd name="connsiteX2" fmla="*/ 0 w 106229"/>
                  <a:gd name="connsiteY2" fmla="*/ 9369 h 18738"/>
                  <a:gd name="connsiteX3" fmla="*/ 9369 w 106229"/>
                  <a:gd name="connsiteY3" fmla="*/ 18739 h 18738"/>
                  <a:gd name="connsiteX4" fmla="*/ 96860 w 106229"/>
                  <a:gd name="connsiteY4" fmla="*/ 18739 h 18738"/>
                  <a:gd name="connsiteX5" fmla="*/ 106229 w 106229"/>
                  <a:gd name="connsiteY5" fmla="*/ 9369 h 18738"/>
                  <a:gd name="connsiteX6" fmla="*/ 96860 w 106229"/>
                  <a:gd name="connsiteY6" fmla="*/ 0 h 18738"/>
                  <a:gd name="connsiteX7" fmla="*/ 96860 w 10622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29" h="18738">
                    <a:moveTo>
                      <a:pt x="96860" y="0"/>
                    </a:moveTo>
                    <a:lnTo>
                      <a:pt x="9369" y="0"/>
                    </a:lnTo>
                    <a:cubicBezTo>
                      <a:pt x="4198" y="0"/>
                      <a:pt x="0" y="4198"/>
                      <a:pt x="0" y="9369"/>
                    </a:cubicBezTo>
                    <a:cubicBezTo>
                      <a:pt x="0" y="14541"/>
                      <a:pt x="4198" y="18739"/>
                      <a:pt x="9369" y="18739"/>
                    </a:cubicBezTo>
                    <a:lnTo>
                      <a:pt x="96860" y="18739"/>
                    </a:lnTo>
                    <a:cubicBezTo>
                      <a:pt x="102032" y="18739"/>
                      <a:pt x="106229" y="14541"/>
                      <a:pt x="106229" y="9369"/>
                    </a:cubicBezTo>
                    <a:cubicBezTo>
                      <a:pt x="106241" y="4198"/>
                      <a:pt x="102043" y="0"/>
                      <a:pt x="96860" y="0"/>
                    </a:cubicBezTo>
                    <a:lnTo>
                      <a:pt x="96860" y="0"/>
                    </a:lnTo>
                    <a:close/>
                  </a:path>
                </a:pathLst>
              </a:custGeom>
              <a:grpFill/>
              <a:ln w="115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5154708E-F658-4621-AFAD-4504E6742857}"/>
                  </a:ext>
                </a:extLst>
              </p:cNvPr>
              <p:cNvSpPr/>
              <p:nvPr/>
            </p:nvSpPr>
            <p:spPr>
              <a:xfrm>
                <a:off x="10979090" y="3113071"/>
                <a:ext cx="106229" cy="18750"/>
              </a:xfrm>
              <a:custGeom>
                <a:avLst/>
                <a:gdLst>
                  <a:gd name="connsiteX0" fmla="*/ 96860 w 106229"/>
                  <a:gd name="connsiteY0" fmla="*/ 0 h 18750"/>
                  <a:gd name="connsiteX1" fmla="*/ 9369 w 106229"/>
                  <a:gd name="connsiteY1" fmla="*/ 0 h 18750"/>
                  <a:gd name="connsiteX2" fmla="*/ 0 w 106229"/>
                  <a:gd name="connsiteY2" fmla="*/ 9369 h 18750"/>
                  <a:gd name="connsiteX3" fmla="*/ 9369 w 106229"/>
                  <a:gd name="connsiteY3" fmla="*/ 18750 h 18750"/>
                  <a:gd name="connsiteX4" fmla="*/ 96860 w 106229"/>
                  <a:gd name="connsiteY4" fmla="*/ 18750 h 18750"/>
                  <a:gd name="connsiteX5" fmla="*/ 106229 w 106229"/>
                  <a:gd name="connsiteY5" fmla="*/ 9369 h 18750"/>
                  <a:gd name="connsiteX6" fmla="*/ 96860 w 106229"/>
                  <a:gd name="connsiteY6" fmla="*/ 0 h 18750"/>
                  <a:gd name="connsiteX7" fmla="*/ 96860 w 106229"/>
                  <a:gd name="connsiteY7" fmla="*/ 0 h 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29" h="18750">
                    <a:moveTo>
                      <a:pt x="96860" y="0"/>
                    </a:moveTo>
                    <a:lnTo>
                      <a:pt x="9369" y="0"/>
                    </a:lnTo>
                    <a:cubicBezTo>
                      <a:pt x="4198" y="0"/>
                      <a:pt x="0" y="4198"/>
                      <a:pt x="0" y="9369"/>
                    </a:cubicBezTo>
                    <a:cubicBezTo>
                      <a:pt x="0" y="14553"/>
                      <a:pt x="4198" y="18750"/>
                      <a:pt x="9369" y="18750"/>
                    </a:cubicBezTo>
                    <a:lnTo>
                      <a:pt x="96860" y="18750"/>
                    </a:lnTo>
                    <a:cubicBezTo>
                      <a:pt x="102032" y="18750"/>
                      <a:pt x="106229" y="14553"/>
                      <a:pt x="106229" y="9369"/>
                    </a:cubicBezTo>
                    <a:cubicBezTo>
                      <a:pt x="106241" y="4186"/>
                      <a:pt x="102043" y="0"/>
                      <a:pt x="96860" y="0"/>
                    </a:cubicBezTo>
                    <a:lnTo>
                      <a:pt x="96860" y="0"/>
                    </a:lnTo>
                    <a:close/>
                  </a:path>
                </a:pathLst>
              </a:custGeom>
              <a:grpFill/>
              <a:ln w="115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B17CEAE7-EAF5-4B17-88ED-61A92906B28B}"/>
                  </a:ext>
                </a:extLst>
              </p:cNvPr>
              <p:cNvSpPr/>
              <p:nvPr/>
            </p:nvSpPr>
            <p:spPr>
              <a:xfrm>
                <a:off x="10754108" y="3213074"/>
                <a:ext cx="218720" cy="18738"/>
              </a:xfrm>
              <a:custGeom>
                <a:avLst/>
                <a:gdLst>
                  <a:gd name="connsiteX0" fmla="*/ 9369 w 218720"/>
                  <a:gd name="connsiteY0" fmla="*/ 18739 h 18738"/>
                  <a:gd name="connsiteX1" fmla="*/ 209351 w 218720"/>
                  <a:gd name="connsiteY1" fmla="*/ 18739 h 18738"/>
                  <a:gd name="connsiteX2" fmla="*/ 218720 w 218720"/>
                  <a:gd name="connsiteY2" fmla="*/ 9369 h 18738"/>
                  <a:gd name="connsiteX3" fmla="*/ 209351 w 218720"/>
                  <a:gd name="connsiteY3" fmla="*/ 0 h 18738"/>
                  <a:gd name="connsiteX4" fmla="*/ 9369 w 218720"/>
                  <a:gd name="connsiteY4" fmla="*/ 0 h 18738"/>
                  <a:gd name="connsiteX5" fmla="*/ 0 w 218720"/>
                  <a:gd name="connsiteY5" fmla="*/ 9369 h 18738"/>
                  <a:gd name="connsiteX6" fmla="*/ 9369 w 218720"/>
                  <a:gd name="connsiteY6" fmla="*/ 18739 h 18738"/>
                  <a:gd name="connsiteX7" fmla="*/ 9369 w 218720"/>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720" h="18738">
                    <a:moveTo>
                      <a:pt x="9369" y="18739"/>
                    </a:moveTo>
                    <a:lnTo>
                      <a:pt x="209351" y="18739"/>
                    </a:lnTo>
                    <a:cubicBezTo>
                      <a:pt x="214523" y="18739"/>
                      <a:pt x="218720" y="14541"/>
                      <a:pt x="218720" y="9369"/>
                    </a:cubicBezTo>
                    <a:cubicBezTo>
                      <a:pt x="218720" y="4186"/>
                      <a:pt x="214523" y="0"/>
                      <a:pt x="209351" y="0"/>
                    </a:cubicBezTo>
                    <a:lnTo>
                      <a:pt x="9369" y="0"/>
                    </a:lnTo>
                    <a:cubicBezTo>
                      <a:pt x="4198" y="0"/>
                      <a:pt x="0" y="4198"/>
                      <a:pt x="0" y="9369"/>
                    </a:cubicBezTo>
                    <a:cubicBezTo>
                      <a:pt x="-12" y="14541"/>
                      <a:pt x="4186" y="18739"/>
                      <a:pt x="9369" y="18739"/>
                    </a:cubicBezTo>
                    <a:lnTo>
                      <a:pt x="9369" y="18739"/>
                    </a:lnTo>
                    <a:close/>
                  </a:path>
                </a:pathLst>
              </a:custGeom>
              <a:grpFill/>
              <a:ln w="115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A59336C-6691-4568-8C87-7AA0DEE1A06D}"/>
                  </a:ext>
                </a:extLst>
              </p:cNvPr>
              <p:cNvSpPr/>
              <p:nvPr/>
            </p:nvSpPr>
            <p:spPr>
              <a:xfrm>
                <a:off x="11004091" y="3213062"/>
                <a:ext cx="81228" cy="18738"/>
              </a:xfrm>
              <a:custGeom>
                <a:avLst/>
                <a:gdLst>
                  <a:gd name="connsiteX0" fmla="*/ 71859 w 81228"/>
                  <a:gd name="connsiteY0" fmla="*/ 0 h 18738"/>
                  <a:gd name="connsiteX1" fmla="*/ 9369 w 81228"/>
                  <a:gd name="connsiteY1" fmla="*/ 0 h 18738"/>
                  <a:gd name="connsiteX2" fmla="*/ 0 w 81228"/>
                  <a:gd name="connsiteY2" fmla="*/ 9369 h 18738"/>
                  <a:gd name="connsiteX3" fmla="*/ 9369 w 81228"/>
                  <a:gd name="connsiteY3" fmla="*/ 18739 h 18738"/>
                  <a:gd name="connsiteX4" fmla="*/ 71859 w 81228"/>
                  <a:gd name="connsiteY4" fmla="*/ 18739 h 18738"/>
                  <a:gd name="connsiteX5" fmla="*/ 81229 w 81228"/>
                  <a:gd name="connsiteY5" fmla="*/ 9369 h 18738"/>
                  <a:gd name="connsiteX6" fmla="*/ 71859 w 81228"/>
                  <a:gd name="connsiteY6" fmla="*/ 0 h 18738"/>
                  <a:gd name="connsiteX7" fmla="*/ 71859 w 81228"/>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28" h="18738">
                    <a:moveTo>
                      <a:pt x="71859" y="0"/>
                    </a:moveTo>
                    <a:lnTo>
                      <a:pt x="9369" y="0"/>
                    </a:lnTo>
                    <a:cubicBezTo>
                      <a:pt x="4186" y="0"/>
                      <a:pt x="0" y="4198"/>
                      <a:pt x="0" y="9369"/>
                    </a:cubicBezTo>
                    <a:cubicBezTo>
                      <a:pt x="0" y="14553"/>
                      <a:pt x="4198" y="18739"/>
                      <a:pt x="9369" y="18739"/>
                    </a:cubicBezTo>
                    <a:lnTo>
                      <a:pt x="71859" y="18739"/>
                    </a:lnTo>
                    <a:cubicBezTo>
                      <a:pt x="77031" y="18739"/>
                      <a:pt x="81229" y="14541"/>
                      <a:pt x="81229" y="9369"/>
                    </a:cubicBezTo>
                    <a:cubicBezTo>
                      <a:pt x="81240" y="4198"/>
                      <a:pt x="77043" y="0"/>
                      <a:pt x="71859" y="0"/>
                    </a:cubicBezTo>
                    <a:lnTo>
                      <a:pt x="71859" y="0"/>
                    </a:lnTo>
                    <a:close/>
                  </a:path>
                </a:pathLst>
              </a:custGeom>
              <a:grpFill/>
              <a:ln w="1153" cap="flat">
                <a:noFill/>
                <a:prstDash val="solid"/>
                <a:miter/>
              </a:ln>
            </p:spPr>
            <p:txBody>
              <a:bodyPr rtlCol="0" anchor="ctr"/>
              <a:lstStyle/>
              <a:p>
                <a:endParaRPr lang="zh-CN" altLang="en-US" dirty="0"/>
              </a:p>
            </p:txBody>
          </p:sp>
          <p:sp>
            <p:nvSpPr>
              <p:cNvPr id="61" name="任意多边形: 形状 60">
                <a:extLst>
                  <a:ext uri="{FF2B5EF4-FFF2-40B4-BE49-F238E27FC236}">
                    <a16:creationId xmlns:a16="http://schemas.microsoft.com/office/drawing/2014/main" id="{0AB4DED9-54FC-4AC3-A2B9-2F7BFED9E8A4}"/>
                  </a:ext>
                </a:extLst>
              </p:cNvPr>
              <p:cNvSpPr/>
              <p:nvPr/>
            </p:nvSpPr>
            <p:spPr>
              <a:xfrm>
                <a:off x="10754108" y="3288064"/>
                <a:ext cx="68740" cy="18738"/>
              </a:xfrm>
              <a:custGeom>
                <a:avLst/>
                <a:gdLst>
                  <a:gd name="connsiteX0" fmla="*/ 9369 w 68740"/>
                  <a:gd name="connsiteY0" fmla="*/ 18739 h 18738"/>
                  <a:gd name="connsiteX1" fmla="*/ 59371 w 68740"/>
                  <a:gd name="connsiteY1" fmla="*/ 18739 h 18738"/>
                  <a:gd name="connsiteX2" fmla="*/ 68740 w 68740"/>
                  <a:gd name="connsiteY2" fmla="*/ 9369 h 18738"/>
                  <a:gd name="connsiteX3" fmla="*/ 59371 w 68740"/>
                  <a:gd name="connsiteY3" fmla="*/ 0 h 18738"/>
                  <a:gd name="connsiteX4" fmla="*/ 9369 w 68740"/>
                  <a:gd name="connsiteY4" fmla="*/ 0 h 18738"/>
                  <a:gd name="connsiteX5" fmla="*/ 0 w 68740"/>
                  <a:gd name="connsiteY5" fmla="*/ 9369 h 18738"/>
                  <a:gd name="connsiteX6" fmla="*/ 9369 w 68740"/>
                  <a:gd name="connsiteY6" fmla="*/ 18739 h 18738"/>
                  <a:gd name="connsiteX7" fmla="*/ 9369 w 68740"/>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40" h="18738">
                    <a:moveTo>
                      <a:pt x="9369" y="18739"/>
                    </a:moveTo>
                    <a:lnTo>
                      <a:pt x="59371" y="18739"/>
                    </a:lnTo>
                    <a:cubicBezTo>
                      <a:pt x="64542" y="18739"/>
                      <a:pt x="68740" y="14541"/>
                      <a:pt x="68740" y="9369"/>
                    </a:cubicBezTo>
                    <a:cubicBezTo>
                      <a:pt x="68740" y="4186"/>
                      <a:pt x="64542" y="0"/>
                      <a:pt x="59371" y="0"/>
                    </a:cubicBezTo>
                    <a:lnTo>
                      <a:pt x="9369" y="0"/>
                    </a:lnTo>
                    <a:cubicBezTo>
                      <a:pt x="4198" y="0"/>
                      <a:pt x="0" y="4198"/>
                      <a:pt x="0" y="9369"/>
                    </a:cubicBezTo>
                    <a:cubicBezTo>
                      <a:pt x="-12" y="14541"/>
                      <a:pt x="4186" y="18739"/>
                      <a:pt x="9369" y="18739"/>
                    </a:cubicBezTo>
                    <a:lnTo>
                      <a:pt x="9369" y="18739"/>
                    </a:lnTo>
                    <a:close/>
                  </a:path>
                </a:pathLst>
              </a:custGeom>
              <a:grpFill/>
              <a:ln w="115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EC9F788-CF0F-4853-9B29-2D4C4E59A0BC}"/>
                  </a:ext>
                </a:extLst>
              </p:cNvPr>
              <p:cNvSpPr/>
              <p:nvPr/>
            </p:nvSpPr>
            <p:spPr>
              <a:xfrm>
                <a:off x="10854099" y="3288052"/>
                <a:ext cx="118729" cy="18738"/>
              </a:xfrm>
              <a:custGeom>
                <a:avLst/>
                <a:gdLst>
                  <a:gd name="connsiteX0" fmla="*/ 109360 w 118729"/>
                  <a:gd name="connsiteY0" fmla="*/ 0 h 18738"/>
                  <a:gd name="connsiteX1" fmla="*/ 9369 w 118729"/>
                  <a:gd name="connsiteY1" fmla="*/ 0 h 18738"/>
                  <a:gd name="connsiteX2" fmla="*/ 0 w 118729"/>
                  <a:gd name="connsiteY2" fmla="*/ 9369 h 18738"/>
                  <a:gd name="connsiteX3" fmla="*/ 9369 w 118729"/>
                  <a:gd name="connsiteY3" fmla="*/ 18739 h 18738"/>
                  <a:gd name="connsiteX4" fmla="*/ 109360 w 118729"/>
                  <a:gd name="connsiteY4" fmla="*/ 18739 h 18738"/>
                  <a:gd name="connsiteX5" fmla="*/ 118730 w 118729"/>
                  <a:gd name="connsiteY5" fmla="*/ 9369 h 18738"/>
                  <a:gd name="connsiteX6" fmla="*/ 109360 w 118729"/>
                  <a:gd name="connsiteY6" fmla="*/ 0 h 18738"/>
                  <a:gd name="connsiteX7" fmla="*/ 109360 w 11872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729" h="18738">
                    <a:moveTo>
                      <a:pt x="109360" y="0"/>
                    </a:moveTo>
                    <a:lnTo>
                      <a:pt x="9369" y="0"/>
                    </a:lnTo>
                    <a:cubicBezTo>
                      <a:pt x="4198" y="0"/>
                      <a:pt x="0" y="4198"/>
                      <a:pt x="0" y="9369"/>
                    </a:cubicBezTo>
                    <a:cubicBezTo>
                      <a:pt x="0" y="14553"/>
                      <a:pt x="4198" y="18739"/>
                      <a:pt x="9369" y="18739"/>
                    </a:cubicBezTo>
                    <a:lnTo>
                      <a:pt x="109360" y="18739"/>
                    </a:lnTo>
                    <a:cubicBezTo>
                      <a:pt x="114532" y="18739"/>
                      <a:pt x="118730" y="14541"/>
                      <a:pt x="118730" y="9369"/>
                    </a:cubicBezTo>
                    <a:cubicBezTo>
                      <a:pt x="118741" y="4198"/>
                      <a:pt x="114544" y="0"/>
                      <a:pt x="109360" y="0"/>
                    </a:cubicBezTo>
                    <a:lnTo>
                      <a:pt x="109360" y="0"/>
                    </a:lnTo>
                    <a:close/>
                  </a:path>
                </a:pathLst>
              </a:custGeom>
              <a:grpFill/>
              <a:ln w="115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3FA99A03-0811-4E99-856C-A8BAE98908D8}"/>
                  </a:ext>
                </a:extLst>
              </p:cNvPr>
              <p:cNvSpPr/>
              <p:nvPr/>
            </p:nvSpPr>
            <p:spPr>
              <a:xfrm>
                <a:off x="11004091" y="3288052"/>
                <a:ext cx="81228" cy="18738"/>
              </a:xfrm>
              <a:custGeom>
                <a:avLst/>
                <a:gdLst>
                  <a:gd name="connsiteX0" fmla="*/ 71859 w 81228"/>
                  <a:gd name="connsiteY0" fmla="*/ 0 h 18738"/>
                  <a:gd name="connsiteX1" fmla="*/ 9369 w 81228"/>
                  <a:gd name="connsiteY1" fmla="*/ 0 h 18738"/>
                  <a:gd name="connsiteX2" fmla="*/ 0 w 81228"/>
                  <a:gd name="connsiteY2" fmla="*/ 9369 h 18738"/>
                  <a:gd name="connsiteX3" fmla="*/ 9369 w 81228"/>
                  <a:gd name="connsiteY3" fmla="*/ 18739 h 18738"/>
                  <a:gd name="connsiteX4" fmla="*/ 71859 w 81228"/>
                  <a:gd name="connsiteY4" fmla="*/ 18739 h 18738"/>
                  <a:gd name="connsiteX5" fmla="*/ 81229 w 81228"/>
                  <a:gd name="connsiteY5" fmla="*/ 9369 h 18738"/>
                  <a:gd name="connsiteX6" fmla="*/ 71859 w 81228"/>
                  <a:gd name="connsiteY6" fmla="*/ 0 h 18738"/>
                  <a:gd name="connsiteX7" fmla="*/ 71859 w 81228"/>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28" h="18738">
                    <a:moveTo>
                      <a:pt x="71859" y="0"/>
                    </a:moveTo>
                    <a:lnTo>
                      <a:pt x="9369" y="0"/>
                    </a:lnTo>
                    <a:cubicBezTo>
                      <a:pt x="4186" y="0"/>
                      <a:pt x="0" y="4198"/>
                      <a:pt x="0" y="9369"/>
                    </a:cubicBezTo>
                    <a:cubicBezTo>
                      <a:pt x="0" y="14553"/>
                      <a:pt x="4198" y="18739"/>
                      <a:pt x="9369" y="18739"/>
                    </a:cubicBezTo>
                    <a:lnTo>
                      <a:pt x="71859" y="18739"/>
                    </a:lnTo>
                    <a:cubicBezTo>
                      <a:pt x="77031" y="18739"/>
                      <a:pt x="81229" y="14541"/>
                      <a:pt x="81229" y="9369"/>
                    </a:cubicBezTo>
                    <a:cubicBezTo>
                      <a:pt x="81240" y="4198"/>
                      <a:pt x="77043" y="0"/>
                      <a:pt x="71859" y="0"/>
                    </a:cubicBezTo>
                    <a:lnTo>
                      <a:pt x="71859" y="0"/>
                    </a:lnTo>
                    <a:close/>
                  </a:path>
                </a:pathLst>
              </a:custGeom>
              <a:grpFill/>
              <a:ln w="115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D192CB6B-A815-4E06-A043-C4A506C9DE64}"/>
                  </a:ext>
                </a:extLst>
              </p:cNvPr>
              <p:cNvSpPr/>
              <p:nvPr/>
            </p:nvSpPr>
            <p:spPr>
              <a:xfrm>
                <a:off x="10754108" y="3363042"/>
                <a:ext cx="331211" cy="18738"/>
              </a:xfrm>
              <a:custGeom>
                <a:avLst/>
                <a:gdLst>
                  <a:gd name="connsiteX0" fmla="*/ 321842 w 331211"/>
                  <a:gd name="connsiteY0" fmla="*/ 0 h 18738"/>
                  <a:gd name="connsiteX1" fmla="*/ 9369 w 331211"/>
                  <a:gd name="connsiteY1" fmla="*/ 0 h 18738"/>
                  <a:gd name="connsiteX2" fmla="*/ 0 w 331211"/>
                  <a:gd name="connsiteY2" fmla="*/ 9369 h 18738"/>
                  <a:gd name="connsiteX3" fmla="*/ 9369 w 331211"/>
                  <a:gd name="connsiteY3" fmla="*/ 18739 h 18738"/>
                  <a:gd name="connsiteX4" fmla="*/ 321842 w 331211"/>
                  <a:gd name="connsiteY4" fmla="*/ 18739 h 18738"/>
                  <a:gd name="connsiteX5" fmla="*/ 331211 w 331211"/>
                  <a:gd name="connsiteY5" fmla="*/ 9369 h 18738"/>
                  <a:gd name="connsiteX6" fmla="*/ 321842 w 331211"/>
                  <a:gd name="connsiteY6" fmla="*/ 0 h 18738"/>
                  <a:gd name="connsiteX7" fmla="*/ 321842 w 331211"/>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211" h="18738">
                    <a:moveTo>
                      <a:pt x="321842" y="0"/>
                    </a:moveTo>
                    <a:lnTo>
                      <a:pt x="9369" y="0"/>
                    </a:lnTo>
                    <a:cubicBezTo>
                      <a:pt x="4198" y="0"/>
                      <a:pt x="0" y="4198"/>
                      <a:pt x="0" y="9369"/>
                    </a:cubicBezTo>
                    <a:cubicBezTo>
                      <a:pt x="0" y="14553"/>
                      <a:pt x="4198" y="18739"/>
                      <a:pt x="9369" y="18739"/>
                    </a:cubicBezTo>
                    <a:lnTo>
                      <a:pt x="321842" y="18739"/>
                    </a:lnTo>
                    <a:cubicBezTo>
                      <a:pt x="327014" y="18739"/>
                      <a:pt x="331211" y="14541"/>
                      <a:pt x="331211" y="9369"/>
                    </a:cubicBezTo>
                    <a:cubicBezTo>
                      <a:pt x="331223" y="4198"/>
                      <a:pt x="327025" y="0"/>
                      <a:pt x="321842" y="0"/>
                    </a:cubicBezTo>
                    <a:lnTo>
                      <a:pt x="321842" y="0"/>
                    </a:lnTo>
                    <a:close/>
                  </a:path>
                </a:pathLst>
              </a:custGeom>
              <a:grpFill/>
              <a:ln w="115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CB27203-4E76-44BB-8251-48B056E6EF1F}"/>
                  </a:ext>
                </a:extLst>
              </p:cNvPr>
              <p:cNvSpPr/>
              <p:nvPr/>
            </p:nvSpPr>
            <p:spPr>
              <a:xfrm>
                <a:off x="10754108" y="3013081"/>
                <a:ext cx="168730" cy="143730"/>
              </a:xfrm>
              <a:custGeom>
                <a:avLst/>
                <a:gdLst>
                  <a:gd name="connsiteX0" fmla="*/ 9369 w 168730"/>
                  <a:gd name="connsiteY0" fmla="*/ 143730 h 143730"/>
                  <a:gd name="connsiteX1" fmla="*/ 80591 w 168730"/>
                  <a:gd name="connsiteY1" fmla="*/ 143730 h 143730"/>
                  <a:gd name="connsiteX2" fmla="*/ 89960 w 168730"/>
                  <a:gd name="connsiteY2" fmla="*/ 134361 h 143730"/>
                  <a:gd name="connsiteX3" fmla="*/ 80591 w 168730"/>
                  <a:gd name="connsiteY3" fmla="*/ 124991 h 143730"/>
                  <a:gd name="connsiteX4" fmla="*/ 18739 w 168730"/>
                  <a:gd name="connsiteY4" fmla="*/ 124991 h 143730"/>
                  <a:gd name="connsiteX5" fmla="*/ 18739 w 168730"/>
                  <a:gd name="connsiteY5" fmla="*/ 18739 h 143730"/>
                  <a:gd name="connsiteX6" fmla="*/ 149980 w 168730"/>
                  <a:gd name="connsiteY6" fmla="*/ 18739 h 143730"/>
                  <a:gd name="connsiteX7" fmla="*/ 149980 w 168730"/>
                  <a:gd name="connsiteY7" fmla="*/ 124980 h 143730"/>
                  <a:gd name="connsiteX8" fmla="*/ 121918 w 168730"/>
                  <a:gd name="connsiteY8" fmla="*/ 124980 h 143730"/>
                  <a:gd name="connsiteX9" fmla="*/ 112549 w 168730"/>
                  <a:gd name="connsiteY9" fmla="*/ 134349 h 143730"/>
                  <a:gd name="connsiteX10" fmla="*/ 121918 w 168730"/>
                  <a:gd name="connsiteY10" fmla="*/ 143719 h 143730"/>
                  <a:gd name="connsiteX11" fmla="*/ 159361 w 168730"/>
                  <a:gd name="connsiteY11" fmla="*/ 143719 h 143730"/>
                  <a:gd name="connsiteX12" fmla="*/ 168731 w 168730"/>
                  <a:gd name="connsiteY12" fmla="*/ 134349 h 143730"/>
                  <a:gd name="connsiteX13" fmla="*/ 168731 w 168730"/>
                  <a:gd name="connsiteY13" fmla="*/ 9369 h 143730"/>
                  <a:gd name="connsiteX14" fmla="*/ 159361 w 168730"/>
                  <a:gd name="connsiteY14" fmla="*/ 0 h 143730"/>
                  <a:gd name="connsiteX15" fmla="*/ 9369 w 168730"/>
                  <a:gd name="connsiteY15" fmla="*/ 0 h 143730"/>
                  <a:gd name="connsiteX16" fmla="*/ 0 w 168730"/>
                  <a:gd name="connsiteY16" fmla="*/ 9369 h 143730"/>
                  <a:gd name="connsiteX17" fmla="*/ 0 w 168730"/>
                  <a:gd name="connsiteY17" fmla="*/ 134361 h 143730"/>
                  <a:gd name="connsiteX18" fmla="*/ 9369 w 168730"/>
                  <a:gd name="connsiteY18" fmla="*/ 143730 h 143730"/>
                  <a:gd name="connsiteX19" fmla="*/ 9369 w 168730"/>
                  <a:gd name="connsiteY19" fmla="*/ 143730 h 1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730" h="143730">
                    <a:moveTo>
                      <a:pt x="9369" y="143730"/>
                    </a:moveTo>
                    <a:lnTo>
                      <a:pt x="80591" y="143730"/>
                    </a:lnTo>
                    <a:cubicBezTo>
                      <a:pt x="85763" y="143730"/>
                      <a:pt x="89960" y="139533"/>
                      <a:pt x="89960" y="134361"/>
                    </a:cubicBezTo>
                    <a:cubicBezTo>
                      <a:pt x="89960" y="129189"/>
                      <a:pt x="85763" y="124991"/>
                      <a:pt x="80591" y="124991"/>
                    </a:cubicBezTo>
                    <a:lnTo>
                      <a:pt x="18739" y="124991"/>
                    </a:lnTo>
                    <a:lnTo>
                      <a:pt x="18739" y="18739"/>
                    </a:lnTo>
                    <a:lnTo>
                      <a:pt x="149980" y="18739"/>
                    </a:lnTo>
                    <a:lnTo>
                      <a:pt x="149980" y="124980"/>
                    </a:lnTo>
                    <a:lnTo>
                      <a:pt x="121918" y="124980"/>
                    </a:lnTo>
                    <a:cubicBezTo>
                      <a:pt x="116747" y="124980"/>
                      <a:pt x="112549" y="129177"/>
                      <a:pt x="112549" y="134349"/>
                    </a:cubicBezTo>
                    <a:cubicBezTo>
                      <a:pt x="112549" y="139521"/>
                      <a:pt x="116747" y="143719"/>
                      <a:pt x="121918" y="143719"/>
                    </a:cubicBezTo>
                    <a:lnTo>
                      <a:pt x="159361" y="143719"/>
                    </a:lnTo>
                    <a:cubicBezTo>
                      <a:pt x="164533" y="143719"/>
                      <a:pt x="168731" y="139521"/>
                      <a:pt x="168731" y="134349"/>
                    </a:cubicBezTo>
                    <a:lnTo>
                      <a:pt x="168731" y="9369"/>
                    </a:lnTo>
                    <a:cubicBezTo>
                      <a:pt x="168731" y="4198"/>
                      <a:pt x="164533" y="0"/>
                      <a:pt x="159361" y="0"/>
                    </a:cubicBezTo>
                    <a:lnTo>
                      <a:pt x="9369" y="0"/>
                    </a:lnTo>
                    <a:cubicBezTo>
                      <a:pt x="4198" y="0"/>
                      <a:pt x="0" y="4198"/>
                      <a:pt x="0" y="9369"/>
                    </a:cubicBezTo>
                    <a:lnTo>
                      <a:pt x="0" y="134361"/>
                    </a:lnTo>
                    <a:cubicBezTo>
                      <a:pt x="-12" y="139533"/>
                      <a:pt x="4186" y="143730"/>
                      <a:pt x="9369" y="143730"/>
                    </a:cubicBezTo>
                    <a:lnTo>
                      <a:pt x="9369" y="143730"/>
                    </a:lnTo>
                    <a:close/>
                  </a:path>
                </a:pathLst>
              </a:custGeom>
              <a:grpFill/>
              <a:ln w="115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093F8F2-C537-4496-944F-EE7DF3567458}"/>
                  </a:ext>
                </a:extLst>
              </p:cNvPr>
              <p:cNvSpPr/>
              <p:nvPr/>
            </p:nvSpPr>
            <p:spPr>
              <a:xfrm>
                <a:off x="10691607" y="2925579"/>
                <a:ext cx="593706" cy="593706"/>
              </a:xfrm>
              <a:custGeom>
                <a:avLst/>
                <a:gdLst>
                  <a:gd name="connsiteX0" fmla="*/ 574956 w 593706"/>
                  <a:gd name="connsiteY0" fmla="*/ 509335 h 593706"/>
                  <a:gd name="connsiteX1" fmla="*/ 509335 w 593706"/>
                  <a:gd name="connsiteY1" fmla="*/ 574956 h 593706"/>
                  <a:gd name="connsiteX2" fmla="*/ 443714 w 593706"/>
                  <a:gd name="connsiteY2" fmla="*/ 509335 h 593706"/>
                  <a:gd name="connsiteX3" fmla="*/ 443714 w 593706"/>
                  <a:gd name="connsiteY3" fmla="*/ 131242 h 593706"/>
                  <a:gd name="connsiteX4" fmla="*/ 541084 w 593706"/>
                  <a:gd name="connsiteY4" fmla="*/ 131242 h 593706"/>
                  <a:gd name="connsiteX5" fmla="*/ 574956 w 593706"/>
                  <a:gd name="connsiteY5" fmla="*/ 165113 h 593706"/>
                  <a:gd name="connsiteX6" fmla="*/ 574956 w 593706"/>
                  <a:gd name="connsiteY6" fmla="*/ 509335 h 593706"/>
                  <a:gd name="connsiteX7" fmla="*/ 574956 w 593706"/>
                  <a:gd name="connsiteY7" fmla="*/ 509335 h 593706"/>
                  <a:gd name="connsiteX8" fmla="*/ 84371 w 593706"/>
                  <a:gd name="connsiteY8" fmla="*/ 574956 h 593706"/>
                  <a:gd name="connsiteX9" fmla="*/ 18750 w 593706"/>
                  <a:gd name="connsiteY9" fmla="*/ 509335 h 593706"/>
                  <a:gd name="connsiteX10" fmla="*/ 18750 w 593706"/>
                  <a:gd name="connsiteY10" fmla="*/ 50581 h 593706"/>
                  <a:gd name="connsiteX11" fmla="*/ 50581 w 593706"/>
                  <a:gd name="connsiteY11" fmla="*/ 18750 h 593706"/>
                  <a:gd name="connsiteX12" fmla="*/ 393133 w 593706"/>
                  <a:gd name="connsiteY12" fmla="*/ 18750 h 593706"/>
                  <a:gd name="connsiteX13" fmla="*/ 424964 w 593706"/>
                  <a:gd name="connsiteY13" fmla="*/ 50581 h 593706"/>
                  <a:gd name="connsiteX14" fmla="*/ 424964 w 593706"/>
                  <a:gd name="connsiteY14" fmla="*/ 509335 h 593706"/>
                  <a:gd name="connsiteX15" fmla="*/ 456388 w 593706"/>
                  <a:gd name="connsiteY15" fmla="*/ 574956 h 593706"/>
                  <a:gd name="connsiteX16" fmla="*/ 84371 w 593706"/>
                  <a:gd name="connsiteY16" fmla="*/ 574956 h 593706"/>
                  <a:gd name="connsiteX17" fmla="*/ 84371 w 593706"/>
                  <a:gd name="connsiteY17" fmla="*/ 574956 h 593706"/>
                  <a:gd name="connsiteX18" fmla="*/ 541084 w 593706"/>
                  <a:gd name="connsiteY18" fmla="*/ 112491 h 593706"/>
                  <a:gd name="connsiteX19" fmla="*/ 443714 w 593706"/>
                  <a:gd name="connsiteY19" fmla="*/ 112491 h 593706"/>
                  <a:gd name="connsiteX20" fmla="*/ 443714 w 593706"/>
                  <a:gd name="connsiteY20" fmla="*/ 50581 h 593706"/>
                  <a:gd name="connsiteX21" fmla="*/ 393133 w 593706"/>
                  <a:gd name="connsiteY21" fmla="*/ 0 h 593706"/>
                  <a:gd name="connsiteX22" fmla="*/ 50581 w 593706"/>
                  <a:gd name="connsiteY22" fmla="*/ 0 h 593706"/>
                  <a:gd name="connsiteX23" fmla="*/ 0 w 593706"/>
                  <a:gd name="connsiteY23" fmla="*/ 50581 h 593706"/>
                  <a:gd name="connsiteX24" fmla="*/ 0 w 593706"/>
                  <a:gd name="connsiteY24" fmla="*/ 509335 h 593706"/>
                  <a:gd name="connsiteX25" fmla="*/ 84371 w 593706"/>
                  <a:gd name="connsiteY25" fmla="*/ 593706 h 593706"/>
                  <a:gd name="connsiteX26" fmla="*/ 509335 w 593706"/>
                  <a:gd name="connsiteY26" fmla="*/ 593706 h 593706"/>
                  <a:gd name="connsiteX27" fmla="*/ 593706 w 593706"/>
                  <a:gd name="connsiteY27" fmla="*/ 509335 h 593706"/>
                  <a:gd name="connsiteX28" fmla="*/ 593706 w 593706"/>
                  <a:gd name="connsiteY28" fmla="*/ 165113 h 593706"/>
                  <a:gd name="connsiteX29" fmla="*/ 541084 w 593706"/>
                  <a:gd name="connsiteY29" fmla="*/ 112491 h 593706"/>
                  <a:gd name="connsiteX30" fmla="*/ 541084 w 593706"/>
                  <a:gd name="connsiteY30" fmla="*/ 112491 h 59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3706" h="593706">
                    <a:moveTo>
                      <a:pt x="574956" y="509335"/>
                    </a:moveTo>
                    <a:cubicBezTo>
                      <a:pt x="574956" y="545514"/>
                      <a:pt x="545514" y="574956"/>
                      <a:pt x="509335" y="574956"/>
                    </a:cubicBezTo>
                    <a:cubicBezTo>
                      <a:pt x="473156" y="574956"/>
                      <a:pt x="443714" y="545514"/>
                      <a:pt x="443714" y="509335"/>
                    </a:cubicBezTo>
                    <a:lnTo>
                      <a:pt x="443714" y="131242"/>
                    </a:lnTo>
                    <a:lnTo>
                      <a:pt x="541084" y="131242"/>
                    </a:lnTo>
                    <a:cubicBezTo>
                      <a:pt x="559765" y="131242"/>
                      <a:pt x="574956" y="146432"/>
                      <a:pt x="574956" y="165113"/>
                    </a:cubicBezTo>
                    <a:lnTo>
                      <a:pt x="574956" y="509335"/>
                    </a:lnTo>
                    <a:lnTo>
                      <a:pt x="574956" y="509335"/>
                    </a:lnTo>
                    <a:close/>
                    <a:moveTo>
                      <a:pt x="84371" y="574956"/>
                    </a:moveTo>
                    <a:cubicBezTo>
                      <a:pt x="48192" y="574956"/>
                      <a:pt x="18750" y="545514"/>
                      <a:pt x="18750" y="509335"/>
                    </a:cubicBezTo>
                    <a:lnTo>
                      <a:pt x="18750" y="50581"/>
                    </a:lnTo>
                    <a:cubicBezTo>
                      <a:pt x="18750" y="33025"/>
                      <a:pt x="33025" y="18750"/>
                      <a:pt x="50581" y="18750"/>
                    </a:cubicBezTo>
                    <a:lnTo>
                      <a:pt x="393133" y="18750"/>
                    </a:lnTo>
                    <a:cubicBezTo>
                      <a:pt x="410689" y="18750"/>
                      <a:pt x="424964" y="33025"/>
                      <a:pt x="424964" y="50581"/>
                    </a:cubicBezTo>
                    <a:lnTo>
                      <a:pt x="424964" y="509335"/>
                    </a:lnTo>
                    <a:cubicBezTo>
                      <a:pt x="424964" y="535820"/>
                      <a:pt x="437232" y="559475"/>
                      <a:pt x="456388" y="574956"/>
                    </a:cubicBezTo>
                    <a:lnTo>
                      <a:pt x="84371" y="574956"/>
                    </a:lnTo>
                    <a:lnTo>
                      <a:pt x="84371" y="574956"/>
                    </a:lnTo>
                    <a:close/>
                    <a:moveTo>
                      <a:pt x="541084" y="112491"/>
                    </a:moveTo>
                    <a:lnTo>
                      <a:pt x="443714" y="112491"/>
                    </a:lnTo>
                    <a:lnTo>
                      <a:pt x="443714" y="50581"/>
                    </a:lnTo>
                    <a:cubicBezTo>
                      <a:pt x="443714" y="22693"/>
                      <a:pt x="421033" y="0"/>
                      <a:pt x="393133" y="0"/>
                    </a:cubicBezTo>
                    <a:lnTo>
                      <a:pt x="50581" y="0"/>
                    </a:lnTo>
                    <a:cubicBezTo>
                      <a:pt x="22693" y="0"/>
                      <a:pt x="0" y="22693"/>
                      <a:pt x="0" y="50581"/>
                    </a:cubicBezTo>
                    <a:lnTo>
                      <a:pt x="0" y="509335"/>
                    </a:lnTo>
                    <a:cubicBezTo>
                      <a:pt x="0" y="555857"/>
                      <a:pt x="37849" y="593706"/>
                      <a:pt x="84371" y="593706"/>
                    </a:cubicBezTo>
                    <a:lnTo>
                      <a:pt x="509335" y="593706"/>
                    </a:lnTo>
                    <a:cubicBezTo>
                      <a:pt x="555857" y="593706"/>
                      <a:pt x="593706" y="555857"/>
                      <a:pt x="593706" y="509335"/>
                    </a:cubicBezTo>
                    <a:lnTo>
                      <a:pt x="593706" y="165113"/>
                    </a:lnTo>
                    <a:cubicBezTo>
                      <a:pt x="593706" y="136100"/>
                      <a:pt x="570097" y="112491"/>
                      <a:pt x="541084" y="112491"/>
                    </a:cubicBezTo>
                    <a:lnTo>
                      <a:pt x="541084" y="112491"/>
                    </a:lnTo>
                    <a:close/>
                  </a:path>
                </a:pathLst>
              </a:custGeom>
              <a:grpFill/>
              <a:ln w="1153" cap="flat">
                <a:noFill/>
                <a:prstDash val="solid"/>
                <a:miter/>
              </a:ln>
            </p:spPr>
            <p:txBody>
              <a:bodyPr rtlCol="0" anchor="ctr"/>
              <a:lstStyle/>
              <a:p>
                <a:endParaRPr lang="zh-CN" altLang="en-US"/>
              </a:p>
            </p:txBody>
          </p:sp>
        </p:grpSp>
      </p:grpSp>
      <p:grpSp>
        <p:nvGrpSpPr>
          <p:cNvPr id="17" name="组合 16">
            <a:extLst>
              <a:ext uri="{FF2B5EF4-FFF2-40B4-BE49-F238E27FC236}">
                <a16:creationId xmlns:a16="http://schemas.microsoft.com/office/drawing/2014/main" id="{2AAF94F9-1E1F-4CFC-8747-A5BDC9FD300B}"/>
              </a:ext>
            </a:extLst>
          </p:cNvPr>
          <p:cNvGrpSpPr/>
          <p:nvPr/>
        </p:nvGrpSpPr>
        <p:grpSpPr>
          <a:xfrm>
            <a:off x="6521090" y="2988553"/>
            <a:ext cx="1954438" cy="4323532"/>
            <a:chOff x="6454554" y="2988553"/>
            <a:chExt cx="1954438" cy="4323532"/>
          </a:xfrm>
        </p:grpSpPr>
        <p:sp>
          <p:nvSpPr>
            <p:cNvPr id="33" name="平行四边形 50">
              <a:extLst>
                <a:ext uri="{FF2B5EF4-FFF2-40B4-BE49-F238E27FC236}">
                  <a16:creationId xmlns:a16="http://schemas.microsoft.com/office/drawing/2014/main" id="{B24AFD09-C9AA-4FA2-AFAD-1499656767CC}"/>
                </a:ext>
              </a:extLst>
            </p:cNvPr>
            <p:cNvSpPr/>
            <p:nvPr/>
          </p:nvSpPr>
          <p:spPr>
            <a:xfrm>
              <a:off x="6506025" y="5765661"/>
              <a:ext cx="1568900" cy="1546424"/>
            </a:xfrm>
            <a:custGeom>
              <a:avLst/>
              <a:gdLst>
                <a:gd name="connsiteX0" fmla="*/ 1525218 w 1568900"/>
                <a:gd name="connsiteY0" fmla="*/ 1545581 h 1546424"/>
                <a:gd name="connsiteX1" fmla="*/ 28318 w 1568900"/>
                <a:gd name="connsiteY1" fmla="*/ 1218612 h 1546424"/>
                <a:gd name="connsiteX2" fmla="*/ 0 w 1568900"/>
                <a:gd name="connsiteY2" fmla="*/ 1183442 h 1546424"/>
                <a:gd name="connsiteX3" fmla="*/ 0 w 1568900"/>
                <a:gd name="connsiteY3" fmla="*/ 36015 h 1546424"/>
                <a:gd name="connsiteX4" fmla="*/ 43682 w 1568900"/>
                <a:gd name="connsiteY4" fmla="*/ 845 h 1546424"/>
                <a:gd name="connsiteX5" fmla="*/ 1540582 w 1568900"/>
                <a:gd name="connsiteY5" fmla="*/ 327813 h 1546424"/>
                <a:gd name="connsiteX6" fmla="*/ 1568900 w 1568900"/>
                <a:gd name="connsiteY6" fmla="*/ 362984 h 1546424"/>
                <a:gd name="connsiteX7" fmla="*/ 1568900 w 1568900"/>
                <a:gd name="connsiteY7" fmla="*/ 1510410 h 1546424"/>
                <a:gd name="connsiteX8" fmla="*/ 1525218 w 1568900"/>
                <a:gd name="connsiteY8" fmla="*/ 1545581 h 154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8900" h="1546424">
                  <a:moveTo>
                    <a:pt x="1525218" y="1545581"/>
                  </a:moveTo>
                  <a:lnTo>
                    <a:pt x="28318" y="1218612"/>
                  </a:lnTo>
                  <a:cubicBezTo>
                    <a:pt x="11780" y="1215000"/>
                    <a:pt x="0" y="1200369"/>
                    <a:pt x="0" y="1183442"/>
                  </a:cubicBezTo>
                  <a:lnTo>
                    <a:pt x="0" y="36015"/>
                  </a:lnTo>
                  <a:cubicBezTo>
                    <a:pt x="0" y="13033"/>
                    <a:pt x="21230" y="-4060"/>
                    <a:pt x="43682" y="845"/>
                  </a:cubicBezTo>
                  <a:lnTo>
                    <a:pt x="1540582" y="327813"/>
                  </a:lnTo>
                  <a:cubicBezTo>
                    <a:pt x="1557120" y="331425"/>
                    <a:pt x="1568900" y="346056"/>
                    <a:pt x="1568900" y="362984"/>
                  </a:cubicBezTo>
                  <a:lnTo>
                    <a:pt x="1568900" y="1510410"/>
                  </a:lnTo>
                  <a:cubicBezTo>
                    <a:pt x="1568900" y="1533392"/>
                    <a:pt x="1547670" y="1550485"/>
                    <a:pt x="1525218" y="1545581"/>
                  </a:cubicBezTo>
                </a:path>
              </a:pathLst>
            </a:custGeom>
            <a:gradFill flip="none" rotWithShape="1">
              <a:gsLst>
                <a:gs pos="14000">
                  <a:schemeClr val="accent1">
                    <a:alpha val="66000"/>
                    <a:lumMod val="0"/>
                    <a:lumOff val="100000"/>
                  </a:schemeClr>
                </a:gs>
                <a:gs pos="63000">
                  <a:schemeClr val="accent1">
                    <a:lumMod val="20000"/>
                    <a:lumOff val="80000"/>
                    <a:alpha val="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4" name="矩形: 圆角 33">
              <a:extLst>
                <a:ext uri="{FF2B5EF4-FFF2-40B4-BE49-F238E27FC236}">
                  <a16:creationId xmlns:a16="http://schemas.microsoft.com/office/drawing/2014/main" id="{725E9E26-1976-47B2-9486-D17E64173678}"/>
                </a:ext>
              </a:extLst>
            </p:cNvPr>
            <p:cNvSpPr/>
            <p:nvPr/>
          </p:nvSpPr>
          <p:spPr>
            <a:xfrm>
              <a:off x="6506022" y="2988553"/>
              <a:ext cx="1902970" cy="2911032"/>
            </a:xfrm>
            <a:prstGeom prst="roundRect">
              <a:avLst>
                <a:gd name="adj" fmla="val 3500"/>
              </a:avLst>
            </a:prstGeom>
            <a:gradFill>
              <a:gsLst>
                <a:gs pos="63000">
                  <a:schemeClr val="accent1">
                    <a:lumMod val="10000"/>
                    <a:lumOff val="90000"/>
                    <a:alpha val="65000"/>
                  </a:schemeClr>
                </a:gs>
                <a:gs pos="0">
                  <a:schemeClr val="bg1"/>
                </a:gs>
                <a:gs pos="100000">
                  <a:schemeClr val="accent1">
                    <a:lumMod val="10000"/>
                    <a:lumOff val="90000"/>
                  </a:schemeClr>
                </a:gs>
              </a:gsLst>
              <a:lin ang="4200000" scaled="0"/>
            </a:gradFill>
            <a:ln>
              <a:noFill/>
            </a:ln>
            <a:effectLst>
              <a:reflection blurRad="6350" stA="0" endPos="35000" dir="5400000" sy="-100000" algn="bl" rotWithShape="0"/>
            </a:effectLst>
            <a:scene3d>
              <a:camera prst="perspectiveLeft" fov="3000000">
                <a:rot lat="336000" lon="1998000" rev="21090000"/>
              </a:camera>
              <a:lightRig rig="contrasting" dir="t"/>
            </a:scene3d>
            <a:sp3d extrusionH="63500">
              <a:extrusionClr>
                <a:schemeClr val="accent1">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A3AECF57-C185-49DC-905D-93ACF9577503}"/>
                </a:ext>
              </a:extLst>
            </p:cNvPr>
            <p:cNvSpPr txBox="1"/>
            <p:nvPr/>
          </p:nvSpPr>
          <p:spPr>
            <a:xfrm>
              <a:off x="6454554" y="5342728"/>
              <a:ext cx="1842301" cy="400110"/>
            </a:xfrm>
            <a:prstGeom prst="rect">
              <a:avLst/>
            </a:prstGeom>
            <a:noFill/>
            <a:scene3d>
              <a:camera prst="perspectiveLeft" fov="3000000">
                <a:rot lat="336000" lon="1998000" rev="21090000"/>
              </a:camera>
              <a:lightRig rig="contrasting" dir="t"/>
            </a:scene3d>
          </p:spPr>
          <p:txBody>
            <a:bodyPr wrap="square" rtlCol="0">
              <a:spAutoFit/>
            </a:bodyPr>
            <a:lstStyle/>
            <a:p>
              <a:r>
                <a:rPr lang="zh-CN" altLang="en-US" sz="2000" dirty="0">
                  <a:gradFill flip="none" rotWithShape="1">
                    <a:gsLst>
                      <a:gs pos="0">
                        <a:schemeClr val="accent1">
                          <a:lumMod val="85000"/>
                          <a:lumOff val="15000"/>
                        </a:schemeClr>
                      </a:gs>
                      <a:gs pos="100000">
                        <a:schemeClr val="accent1"/>
                      </a:gs>
                    </a:gsLst>
                    <a:lin ang="2700000" scaled="1"/>
                    <a:tileRect/>
                  </a:gradFill>
                  <a:latin typeface="+mj-ea"/>
                  <a:ea typeface="+mj-ea"/>
                </a:rPr>
                <a:t>问题分析</a:t>
              </a:r>
            </a:p>
          </p:txBody>
        </p:sp>
        <p:sp>
          <p:nvSpPr>
            <p:cNvPr id="36" name="文本框 35">
              <a:extLst>
                <a:ext uri="{FF2B5EF4-FFF2-40B4-BE49-F238E27FC236}">
                  <a16:creationId xmlns:a16="http://schemas.microsoft.com/office/drawing/2014/main" id="{ADD87243-0942-43BD-9CE0-4EA7B7F3869D}"/>
                </a:ext>
              </a:extLst>
            </p:cNvPr>
            <p:cNvSpPr txBox="1"/>
            <p:nvPr/>
          </p:nvSpPr>
          <p:spPr>
            <a:xfrm>
              <a:off x="6853443" y="3127292"/>
              <a:ext cx="815952" cy="707886"/>
            </a:xfrm>
            <a:prstGeom prst="rect">
              <a:avLst/>
            </a:prstGeom>
            <a:noFill/>
            <a:scene3d>
              <a:camera prst="perspectiveLeft" fov="3000000">
                <a:rot lat="336000" lon="1998000" rev="21090000"/>
              </a:camera>
              <a:lightRig rig="contrasting" dir="t"/>
            </a:scene3d>
          </p:spPr>
          <p:txBody>
            <a:bodyPr wrap="square" rtlCol="0">
              <a:spAutoFit/>
            </a:bodyPr>
            <a:lstStyle/>
            <a:p>
              <a:r>
                <a:rPr lang="en-US" altLang="zh-CN" sz="4000" dirty="0">
                  <a:solidFill>
                    <a:schemeClr val="accent4"/>
                  </a:solidFill>
                  <a:latin typeface="+mj-ea"/>
                  <a:ea typeface="+mj-ea"/>
                </a:rPr>
                <a:t>03</a:t>
              </a:r>
              <a:endParaRPr lang="zh-CN" altLang="en-US" sz="4000" dirty="0">
                <a:solidFill>
                  <a:schemeClr val="accent4"/>
                </a:solidFill>
                <a:latin typeface="+mj-ea"/>
                <a:ea typeface="+mj-ea"/>
              </a:endParaRPr>
            </a:p>
          </p:txBody>
        </p:sp>
        <p:grpSp>
          <p:nvGrpSpPr>
            <p:cNvPr id="79" name="图形 4">
              <a:extLst>
                <a:ext uri="{FF2B5EF4-FFF2-40B4-BE49-F238E27FC236}">
                  <a16:creationId xmlns:a16="http://schemas.microsoft.com/office/drawing/2014/main" id="{75636EE8-B8D7-4E5A-8EA1-97311CF21B8C}"/>
                </a:ext>
              </a:extLst>
            </p:cNvPr>
            <p:cNvGrpSpPr/>
            <p:nvPr/>
          </p:nvGrpSpPr>
          <p:grpSpPr>
            <a:xfrm>
              <a:off x="6781568" y="4599221"/>
              <a:ext cx="485331" cy="513026"/>
              <a:chOff x="4365974" y="1600200"/>
              <a:chExt cx="3460051" cy="3657504"/>
            </a:xfrm>
            <a:solidFill>
              <a:schemeClr val="accent1">
                <a:lumMod val="50000"/>
                <a:alpha val="18000"/>
              </a:schemeClr>
            </a:solidFill>
            <a:scene3d>
              <a:camera prst="perspectiveLeft" fov="3000000">
                <a:rot lat="336000" lon="1998000" rev="21090000"/>
              </a:camera>
              <a:lightRig rig="contrasting" dir="t"/>
            </a:scene3d>
          </p:grpSpPr>
          <p:sp>
            <p:nvSpPr>
              <p:cNvPr id="80" name="任意多边形: 形状 79">
                <a:extLst>
                  <a:ext uri="{FF2B5EF4-FFF2-40B4-BE49-F238E27FC236}">
                    <a16:creationId xmlns:a16="http://schemas.microsoft.com/office/drawing/2014/main" id="{A97F7B4C-3216-4B77-AA30-E946A2302282}"/>
                  </a:ext>
                </a:extLst>
              </p:cNvPr>
              <p:cNvSpPr/>
              <p:nvPr/>
            </p:nvSpPr>
            <p:spPr>
              <a:xfrm>
                <a:off x="4365974" y="1600200"/>
                <a:ext cx="3460051" cy="3657504"/>
              </a:xfrm>
              <a:custGeom>
                <a:avLst/>
                <a:gdLst>
                  <a:gd name="connsiteX0" fmla="*/ 3406426 w 3460051"/>
                  <a:gd name="connsiteY0" fmla="*/ 1646587 h 3657504"/>
                  <a:gd name="connsiteX1" fmla="*/ 3460052 w 3460051"/>
                  <a:gd name="connsiteY1" fmla="*/ 1592961 h 3657504"/>
                  <a:gd name="connsiteX2" fmla="*/ 3460052 w 3460051"/>
                  <a:gd name="connsiteY2" fmla="*/ 124968 h 3657504"/>
                  <a:gd name="connsiteX3" fmla="*/ 3334988 w 3460051"/>
                  <a:gd name="connsiteY3" fmla="*/ 0 h 3657504"/>
                  <a:gd name="connsiteX4" fmla="*/ 1537621 w 3460051"/>
                  <a:gd name="connsiteY4" fmla="*/ 0 h 3657504"/>
                  <a:gd name="connsiteX5" fmla="*/ 1412558 w 3460051"/>
                  <a:gd name="connsiteY5" fmla="*/ 125063 h 3657504"/>
                  <a:gd name="connsiteX6" fmla="*/ 1412558 w 3460051"/>
                  <a:gd name="connsiteY6" fmla="*/ 1847755 h 3657504"/>
                  <a:gd name="connsiteX7" fmla="*/ 1141857 w 3460051"/>
                  <a:gd name="connsiteY7" fmla="*/ 1807274 h 3657504"/>
                  <a:gd name="connsiteX8" fmla="*/ 993839 w 3460051"/>
                  <a:gd name="connsiteY8" fmla="*/ 1819180 h 3657504"/>
                  <a:gd name="connsiteX9" fmla="*/ 514922 w 3460051"/>
                  <a:gd name="connsiteY9" fmla="*/ 1492949 h 3657504"/>
                  <a:gd name="connsiteX10" fmla="*/ 0 w 3460051"/>
                  <a:gd name="connsiteY10" fmla="*/ 2007870 h 3657504"/>
                  <a:gd name="connsiteX11" fmla="*/ 259366 w 3460051"/>
                  <a:gd name="connsiteY11" fmla="*/ 2454593 h 3657504"/>
                  <a:gd name="connsiteX12" fmla="*/ 216694 w 3460051"/>
                  <a:gd name="connsiteY12" fmla="*/ 2732341 h 3657504"/>
                  <a:gd name="connsiteX13" fmla="*/ 1141857 w 3460051"/>
                  <a:gd name="connsiteY13" fmla="*/ 3657505 h 3657504"/>
                  <a:gd name="connsiteX14" fmla="*/ 1953863 w 3460051"/>
                  <a:gd name="connsiteY14" fmla="*/ 3175445 h 3657504"/>
                  <a:gd name="connsiteX15" fmla="*/ 3371850 w 3460051"/>
                  <a:gd name="connsiteY15" fmla="*/ 3175445 h 3657504"/>
                  <a:gd name="connsiteX16" fmla="*/ 3459956 w 3460051"/>
                  <a:gd name="connsiteY16" fmla="*/ 3087338 h 3657504"/>
                  <a:gd name="connsiteX17" fmla="*/ 3459956 w 3460051"/>
                  <a:gd name="connsiteY17" fmla="*/ 1843088 h 3657504"/>
                  <a:gd name="connsiteX18" fmla="*/ 3406331 w 3460051"/>
                  <a:gd name="connsiteY18" fmla="*/ 1789557 h 3657504"/>
                  <a:gd name="connsiteX19" fmla="*/ 3352705 w 3460051"/>
                  <a:gd name="connsiteY19" fmla="*/ 1843088 h 3657504"/>
                  <a:gd name="connsiteX20" fmla="*/ 3352705 w 3460051"/>
                  <a:gd name="connsiteY20" fmla="*/ 3068384 h 3657504"/>
                  <a:gd name="connsiteX21" fmla="*/ 2003870 w 3460051"/>
                  <a:gd name="connsiteY21" fmla="*/ 3068384 h 3657504"/>
                  <a:gd name="connsiteX22" fmla="*/ 2065401 w 3460051"/>
                  <a:gd name="connsiteY22" fmla="*/ 2786063 h 3657504"/>
                  <a:gd name="connsiteX23" fmla="*/ 2205133 w 3460051"/>
                  <a:gd name="connsiteY23" fmla="*/ 2786063 h 3657504"/>
                  <a:gd name="connsiteX24" fmla="*/ 2321909 w 3460051"/>
                  <a:gd name="connsiteY24" fmla="*/ 2957227 h 3657504"/>
                  <a:gd name="connsiteX25" fmla="*/ 2383917 w 3460051"/>
                  <a:gd name="connsiteY25" fmla="*/ 2989993 h 3657504"/>
                  <a:gd name="connsiteX26" fmla="*/ 2806065 w 3460051"/>
                  <a:gd name="connsiteY26" fmla="*/ 2989993 h 3657504"/>
                  <a:gd name="connsiteX27" fmla="*/ 2872740 w 3460051"/>
                  <a:gd name="connsiteY27" fmla="*/ 2949321 h 3657504"/>
                  <a:gd name="connsiteX28" fmla="*/ 2867120 w 3460051"/>
                  <a:gd name="connsiteY28" fmla="*/ 2871407 h 3657504"/>
                  <a:gd name="connsiteX29" fmla="*/ 2806351 w 3460051"/>
                  <a:gd name="connsiteY29" fmla="*/ 2786063 h 3657504"/>
                  <a:gd name="connsiteX30" fmla="*/ 2808923 w 3460051"/>
                  <a:gd name="connsiteY30" fmla="*/ 2786063 h 3657504"/>
                  <a:gd name="connsiteX31" fmla="*/ 2862548 w 3460051"/>
                  <a:gd name="connsiteY31" fmla="*/ 2732437 h 3657504"/>
                  <a:gd name="connsiteX32" fmla="*/ 2808923 w 3460051"/>
                  <a:gd name="connsiteY32" fmla="*/ 2678811 h 3657504"/>
                  <a:gd name="connsiteX33" fmla="*/ 2806351 w 3460051"/>
                  <a:gd name="connsiteY33" fmla="*/ 2678811 h 3657504"/>
                  <a:gd name="connsiteX34" fmla="*/ 2867216 w 3460051"/>
                  <a:gd name="connsiteY34" fmla="*/ 2593467 h 3657504"/>
                  <a:gd name="connsiteX35" fmla="*/ 2872835 w 3460051"/>
                  <a:gd name="connsiteY35" fmla="*/ 2515553 h 3657504"/>
                  <a:gd name="connsiteX36" fmla="*/ 2806160 w 3460051"/>
                  <a:gd name="connsiteY36" fmla="*/ 2474881 h 3657504"/>
                  <a:gd name="connsiteX37" fmla="*/ 2384012 w 3460051"/>
                  <a:gd name="connsiteY37" fmla="*/ 2474881 h 3657504"/>
                  <a:gd name="connsiteX38" fmla="*/ 2322100 w 3460051"/>
                  <a:gd name="connsiteY38" fmla="*/ 2507647 h 3657504"/>
                  <a:gd name="connsiteX39" fmla="*/ 2205323 w 3460051"/>
                  <a:gd name="connsiteY39" fmla="*/ 2678811 h 3657504"/>
                  <a:gd name="connsiteX40" fmla="*/ 2065592 w 3460051"/>
                  <a:gd name="connsiteY40" fmla="*/ 2678811 h 3657504"/>
                  <a:gd name="connsiteX41" fmla="*/ 2004250 w 3460051"/>
                  <a:gd name="connsiteY41" fmla="*/ 2397062 h 3657504"/>
                  <a:gd name="connsiteX42" fmla="*/ 2039017 w 3460051"/>
                  <a:gd name="connsiteY42" fmla="*/ 2397062 h 3657504"/>
                  <a:gd name="connsiteX43" fmla="*/ 2114074 w 3460051"/>
                  <a:gd name="connsiteY43" fmla="*/ 2322100 h 3657504"/>
                  <a:gd name="connsiteX44" fmla="*/ 2114074 w 3460051"/>
                  <a:gd name="connsiteY44" fmla="*/ 2094262 h 3657504"/>
                  <a:gd name="connsiteX45" fmla="*/ 2039017 w 3460051"/>
                  <a:gd name="connsiteY45" fmla="*/ 2019205 h 3657504"/>
                  <a:gd name="connsiteX46" fmla="*/ 1810988 w 3460051"/>
                  <a:gd name="connsiteY46" fmla="*/ 2019205 h 3657504"/>
                  <a:gd name="connsiteX47" fmla="*/ 1757172 w 3460051"/>
                  <a:gd name="connsiteY47" fmla="*/ 2042065 h 3657504"/>
                  <a:gd name="connsiteX48" fmla="*/ 1519809 w 3460051"/>
                  <a:gd name="connsiteY48" fmla="*/ 1887950 h 3657504"/>
                  <a:gd name="connsiteX49" fmla="*/ 1519809 w 3460051"/>
                  <a:gd name="connsiteY49" fmla="*/ 453104 h 3657504"/>
                  <a:gd name="connsiteX50" fmla="*/ 3352895 w 3460051"/>
                  <a:gd name="connsiteY50" fmla="*/ 453104 h 3657504"/>
                  <a:gd name="connsiteX51" fmla="*/ 3352895 w 3460051"/>
                  <a:gd name="connsiteY51" fmla="*/ 1593056 h 3657504"/>
                  <a:gd name="connsiteX52" fmla="*/ 3406426 w 3460051"/>
                  <a:gd name="connsiteY52" fmla="*/ 1646587 h 3657504"/>
                  <a:gd name="connsiteX53" fmla="*/ 3406426 w 3460051"/>
                  <a:gd name="connsiteY53" fmla="*/ 1646587 h 3657504"/>
                  <a:gd name="connsiteX54" fmla="*/ 2400872 w 3460051"/>
                  <a:gd name="connsiteY54" fmla="*/ 2882741 h 3657504"/>
                  <a:gd name="connsiteX55" fmla="*/ 2334863 w 3460051"/>
                  <a:gd name="connsiteY55" fmla="*/ 2785967 h 3657504"/>
                  <a:gd name="connsiteX56" fmla="*/ 2674620 w 3460051"/>
                  <a:gd name="connsiteY56" fmla="*/ 2785967 h 3657504"/>
                  <a:gd name="connsiteX57" fmla="*/ 2743677 w 3460051"/>
                  <a:gd name="connsiteY57" fmla="*/ 2882741 h 3657504"/>
                  <a:gd name="connsiteX58" fmla="*/ 2400872 w 3460051"/>
                  <a:gd name="connsiteY58" fmla="*/ 2882741 h 3657504"/>
                  <a:gd name="connsiteX59" fmla="*/ 2400872 w 3460051"/>
                  <a:gd name="connsiteY59" fmla="*/ 2582132 h 3657504"/>
                  <a:gd name="connsiteX60" fmla="*/ 2743677 w 3460051"/>
                  <a:gd name="connsiteY60" fmla="*/ 2582132 h 3657504"/>
                  <a:gd name="connsiteX61" fmla="*/ 2674620 w 3460051"/>
                  <a:gd name="connsiteY61" fmla="*/ 2678906 h 3657504"/>
                  <a:gd name="connsiteX62" fmla="*/ 2334863 w 3460051"/>
                  <a:gd name="connsiteY62" fmla="*/ 2678906 h 3657504"/>
                  <a:gd name="connsiteX63" fmla="*/ 2400872 w 3460051"/>
                  <a:gd name="connsiteY63" fmla="*/ 2582132 h 3657504"/>
                  <a:gd name="connsiteX64" fmla="*/ 107156 w 3460051"/>
                  <a:gd name="connsiteY64" fmla="*/ 2007965 h 3657504"/>
                  <a:gd name="connsiteX65" fmla="*/ 514922 w 3460051"/>
                  <a:gd name="connsiteY65" fmla="*/ 1600200 h 3657504"/>
                  <a:gd name="connsiteX66" fmla="*/ 922687 w 3460051"/>
                  <a:gd name="connsiteY66" fmla="*/ 2007965 h 3657504"/>
                  <a:gd name="connsiteX67" fmla="*/ 514922 w 3460051"/>
                  <a:gd name="connsiteY67" fmla="*/ 2415731 h 3657504"/>
                  <a:gd name="connsiteX68" fmla="*/ 107156 w 3460051"/>
                  <a:gd name="connsiteY68" fmla="*/ 2007965 h 3657504"/>
                  <a:gd name="connsiteX69" fmla="*/ 107156 w 3460051"/>
                  <a:gd name="connsiteY69" fmla="*/ 2007965 h 3657504"/>
                  <a:gd name="connsiteX70" fmla="*/ 1141857 w 3460051"/>
                  <a:gd name="connsiteY70" fmla="*/ 3550444 h 3657504"/>
                  <a:gd name="connsiteX71" fmla="*/ 323850 w 3460051"/>
                  <a:gd name="connsiteY71" fmla="*/ 2732437 h 3657504"/>
                  <a:gd name="connsiteX72" fmla="*/ 358045 w 3460051"/>
                  <a:gd name="connsiteY72" fmla="*/ 2498312 h 3657504"/>
                  <a:gd name="connsiteX73" fmla="*/ 515017 w 3460051"/>
                  <a:gd name="connsiteY73" fmla="*/ 2522887 h 3657504"/>
                  <a:gd name="connsiteX74" fmla="*/ 535115 w 3460051"/>
                  <a:gd name="connsiteY74" fmla="*/ 2522411 h 3657504"/>
                  <a:gd name="connsiteX75" fmla="*/ 499777 w 3460051"/>
                  <a:gd name="connsiteY75" fmla="*/ 2732532 h 3657504"/>
                  <a:gd name="connsiteX76" fmla="*/ 1141952 w 3460051"/>
                  <a:gd name="connsiteY76" fmla="*/ 3374708 h 3657504"/>
                  <a:gd name="connsiteX77" fmla="*/ 1493044 w 3460051"/>
                  <a:gd name="connsiteY77" fmla="*/ 3269933 h 3657504"/>
                  <a:gd name="connsiteX78" fmla="*/ 1508474 w 3460051"/>
                  <a:gd name="connsiteY78" fmla="*/ 3195733 h 3657504"/>
                  <a:gd name="connsiteX79" fmla="*/ 1434275 w 3460051"/>
                  <a:gd name="connsiteY79" fmla="*/ 3180303 h 3657504"/>
                  <a:gd name="connsiteX80" fmla="*/ 1141952 w 3460051"/>
                  <a:gd name="connsiteY80" fmla="*/ 3267551 h 3657504"/>
                  <a:gd name="connsiteX81" fmla="*/ 606933 w 3460051"/>
                  <a:gd name="connsiteY81" fmla="*/ 2732532 h 3657504"/>
                  <a:gd name="connsiteX82" fmla="*/ 659225 w 3460051"/>
                  <a:gd name="connsiteY82" fmla="*/ 2502218 h 3657504"/>
                  <a:gd name="connsiteX83" fmla="*/ 983361 w 3460051"/>
                  <a:gd name="connsiteY83" fmla="*/ 2221516 h 3657504"/>
                  <a:gd name="connsiteX84" fmla="*/ 1141952 w 3460051"/>
                  <a:gd name="connsiteY84" fmla="*/ 2197418 h 3657504"/>
                  <a:gd name="connsiteX85" fmla="*/ 1674305 w 3460051"/>
                  <a:gd name="connsiteY85" fmla="*/ 2678906 h 3657504"/>
                  <a:gd name="connsiteX86" fmla="*/ 1497140 w 3460051"/>
                  <a:gd name="connsiteY86" fmla="*/ 2678906 h 3657504"/>
                  <a:gd name="connsiteX87" fmla="*/ 1141952 w 3460051"/>
                  <a:gd name="connsiteY87" fmla="*/ 2373249 h 3657504"/>
                  <a:gd name="connsiteX88" fmla="*/ 782765 w 3460051"/>
                  <a:gd name="connsiteY88" fmla="*/ 2732437 h 3657504"/>
                  <a:gd name="connsiteX89" fmla="*/ 1141952 w 3460051"/>
                  <a:gd name="connsiteY89" fmla="*/ 3091624 h 3657504"/>
                  <a:gd name="connsiteX90" fmla="*/ 1497140 w 3460051"/>
                  <a:gd name="connsiteY90" fmla="*/ 2785967 h 3657504"/>
                  <a:gd name="connsiteX91" fmla="*/ 1674209 w 3460051"/>
                  <a:gd name="connsiteY91" fmla="*/ 2785967 h 3657504"/>
                  <a:gd name="connsiteX92" fmla="*/ 1593818 w 3460051"/>
                  <a:gd name="connsiteY92" fmla="*/ 3018187 h 3657504"/>
                  <a:gd name="connsiteX93" fmla="*/ 1610296 w 3460051"/>
                  <a:gd name="connsiteY93" fmla="*/ 3092196 h 3657504"/>
                  <a:gd name="connsiteX94" fmla="*/ 1684306 w 3460051"/>
                  <a:gd name="connsiteY94" fmla="*/ 3075718 h 3657504"/>
                  <a:gd name="connsiteX95" fmla="*/ 1781746 w 3460051"/>
                  <a:gd name="connsiteY95" fmla="*/ 2786063 h 3657504"/>
                  <a:gd name="connsiteX96" fmla="*/ 1958054 w 3460051"/>
                  <a:gd name="connsiteY96" fmla="*/ 2786063 h 3657504"/>
                  <a:gd name="connsiteX97" fmla="*/ 1141857 w 3460051"/>
                  <a:gd name="connsiteY97" fmla="*/ 3550444 h 3657504"/>
                  <a:gd name="connsiteX98" fmla="*/ 1141857 w 3460051"/>
                  <a:gd name="connsiteY98" fmla="*/ 3550444 h 3657504"/>
                  <a:gd name="connsiteX99" fmla="*/ 1141857 w 3460051"/>
                  <a:gd name="connsiteY99" fmla="*/ 2786063 h 3657504"/>
                  <a:gd name="connsiteX100" fmla="*/ 1388078 w 3460051"/>
                  <a:gd name="connsiteY100" fmla="*/ 2786063 h 3657504"/>
                  <a:gd name="connsiteX101" fmla="*/ 1141857 w 3460051"/>
                  <a:gd name="connsiteY101" fmla="*/ 2984564 h 3657504"/>
                  <a:gd name="connsiteX102" fmla="*/ 889826 w 3460051"/>
                  <a:gd name="connsiteY102" fmla="*/ 2732532 h 3657504"/>
                  <a:gd name="connsiteX103" fmla="*/ 1141857 w 3460051"/>
                  <a:gd name="connsiteY103" fmla="*/ 2480501 h 3657504"/>
                  <a:gd name="connsiteX104" fmla="*/ 1388078 w 3460051"/>
                  <a:gd name="connsiteY104" fmla="*/ 2679002 h 3657504"/>
                  <a:gd name="connsiteX105" fmla="*/ 1141857 w 3460051"/>
                  <a:gd name="connsiteY105" fmla="*/ 2679002 h 3657504"/>
                  <a:gd name="connsiteX106" fmla="*/ 1088231 w 3460051"/>
                  <a:gd name="connsiteY106" fmla="*/ 2732628 h 3657504"/>
                  <a:gd name="connsiteX107" fmla="*/ 1141857 w 3460051"/>
                  <a:gd name="connsiteY107" fmla="*/ 2786063 h 3657504"/>
                  <a:gd name="connsiteX108" fmla="*/ 1141857 w 3460051"/>
                  <a:gd name="connsiteY108" fmla="*/ 2786063 h 3657504"/>
                  <a:gd name="connsiteX109" fmla="*/ 1843088 w 3460051"/>
                  <a:gd name="connsiteY109" fmla="*/ 2126456 h 3657504"/>
                  <a:gd name="connsiteX110" fmla="*/ 2006632 w 3460051"/>
                  <a:gd name="connsiteY110" fmla="*/ 2126456 h 3657504"/>
                  <a:gd name="connsiteX111" fmla="*/ 2006632 w 3460051"/>
                  <a:gd name="connsiteY111" fmla="*/ 2290001 h 3657504"/>
                  <a:gd name="connsiteX112" fmla="*/ 1954149 w 3460051"/>
                  <a:gd name="connsiteY112" fmla="*/ 2290001 h 3657504"/>
                  <a:gd name="connsiteX113" fmla="*/ 1843088 w 3460051"/>
                  <a:gd name="connsiteY113" fmla="*/ 2129695 h 3657504"/>
                  <a:gd name="connsiteX114" fmla="*/ 1843088 w 3460051"/>
                  <a:gd name="connsiteY114" fmla="*/ 2126456 h 3657504"/>
                  <a:gd name="connsiteX115" fmla="*/ 1958054 w 3460051"/>
                  <a:gd name="connsiteY115" fmla="*/ 2678906 h 3657504"/>
                  <a:gd name="connsiteX116" fmla="*/ 1781746 w 3460051"/>
                  <a:gd name="connsiteY116" fmla="*/ 2678906 h 3657504"/>
                  <a:gd name="connsiteX117" fmla="*/ 1141857 w 3460051"/>
                  <a:gd name="connsiteY117" fmla="*/ 2090261 h 3657504"/>
                  <a:gd name="connsiteX118" fmla="*/ 1021080 w 3460051"/>
                  <a:gd name="connsiteY118" fmla="*/ 2101787 h 3657504"/>
                  <a:gd name="connsiteX119" fmla="*/ 1029843 w 3460051"/>
                  <a:gd name="connsiteY119" fmla="*/ 2007965 h 3657504"/>
                  <a:gd name="connsiteX120" fmla="*/ 1022699 w 3460051"/>
                  <a:gd name="connsiteY120" fmla="*/ 1923193 h 3657504"/>
                  <a:gd name="connsiteX121" fmla="*/ 1141762 w 3460051"/>
                  <a:gd name="connsiteY121" fmla="*/ 1914430 h 3657504"/>
                  <a:gd name="connsiteX122" fmla="*/ 1958054 w 3460051"/>
                  <a:gd name="connsiteY122" fmla="*/ 2678906 h 3657504"/>
                  <a:gd name="connsiteX123" fmla="*/ 1958054 w 3460051"/>
                  <a:gd name="connsiteY123" fmla="*/ 2678906 h 3657504"/>
                  <a:gd name="connsiteX124" fmla="*/ 1841183 w 3460051"/>
                  <a:gd name="connsiteY124" fmla="*/ 345948 h 3657504"/>
                  <a:gd name="connsiteX125" fmla="*/ 1519714 w 3460051"/>
                  <a:gd name="connsiteY125" fmla="*/ 345948 h 3657504"/>
                  <a:gd name="connsiteX126" fmla="*/ 1519714 w 3460051"/>
                  <a:gd name="connsiteY126" fmla="*/ 124968 h 3657504"/>
                  <a:gd name="connsiteX127" fmla="*/ 1537621 w 3460051"/>
                  <a:gd name="connsiteY127" fmla="*/ 107061 h 3657504"/>
                  <a:gd name="connsiteX128" fmla="*/ 1841278 w 3460051"/>
                  <a:gd name="connsiteY128" fmla="*/ 107061 h 3657504"/>
                  <a:gd name="connsiteX129" fmla="*/ 1841183 w 3460051"/>
                  <a:gd name="connsiteY129" fmla="*/ 345948 h 3657504"/>
                  <a:gd name="connsiteX130" fmla="*/ 1841183 w 3460051"/>
                  <a:gd name="connsiteY130" fmla="*/ 345948 h 3657504"/>
                  <a:gd name="connsiteX131" fmla="*/ 1948339 w 3460051"/>
                  <a:gd name="connsiteY131" fmla="*/ 345948 h 3657504"/>
                  <a:gd name="connsiteX132" fmla="*/ 1948339 w 3460051"/>
                  <a:gd name="connsiteY132" fmla="*/ 107156 h 3657504"/>
                  <a:gd name="connsiteX133" fmla="*/ 3334988 w 3460051"/>
                  <a:gd name="connsiteY133" fmla="*/ 107156 h 3657504"/>
                  <a:gd name="connsiteX134" fmla="*/ 3352895 w 3460051"/>
                  <a:gd name="connsiteY134" fmla="*/ 125063 h 3657504"/>
                  <a:gd name="connsiteX135" fmla="*/ 3352895 w 3460051"/>
                  <a:gd name="connsiteY135" fmla="*/ 346043 h 3657504"/>
                  <a:gd name="connsiteX136" fmla="*/ 1948339 w 3460051"/>
                  <a:gd name="connsiteY136" fmla="*/ 346043 h 365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460051" h="3657504">
                    <a:moveTo>
                      <a:pt x="3406426" y="1646587"/>
                    </a:moveTo>
                    <a:cubicBezTo>
                      <a:pt x="3436048" y="1646587"/>
                      <a:pt x="3460052" y="1622584"/>
                      <a:pt x="3460052" y="1592961"/>
                    </a:cubicBezTo>
                    <a:lnTo>
                      <a:pt x="3460052" y="124968"/>
                    </a:lnTo>
                    <a:cubicBezTo>
                      <a:pt x="3460052" y="56102"/>
                      <a:pt x="3403854" y="0"/>
                      <a:pt x="3334988" y="0"/>
                    </a:cubicBezTo>
                    <a:lnTo>
                      <a:pt x="1537621" y="0"/>
                    </a:lnTo>
                    <a:cubicBezTo>
                      <a:pt x="1468660" y="0"/>
                      <a:pt x="1412558" y="56102"/>
                      <a:pt x="1412558" y="125063"/>
                    </a:cubicBezTo>
                    <a:lnTo>
                      <a:pt x="1412558" y="1847755"/>
                    </a:lnTo>
                    <a:cubicBezTo>
                      <a:pt x="1326833" y="1821466"/>
                      <a:pt x="1235964" y="1807274"/>
                      <a:pt x="1141857" y="1807274"/>
                    </a:cubicBezTo>
                    <a:cubicBezTo>
                      <a:pt x="1091470" y="1807274"/>
                      <a:pt x="1042035" y="1811369"/>
                      <a:pt x="993839" y="1819180"/>
                    </a:cubicBezTo>
                    <a:cubicBezTo>
                      <a:pt x="918401" y="1628394"/>
                      <a:pt x="732282" y="1492949"/>
                      <a:pt x="514922" y="1492949"/>
                    </a:cubicBezTo>
                    <a:cubicBezTo>
                      <a:pt x="230981" y="1492949"/>
                      <a:pt x="0" y="1723930"/>
                      <a:pt x="0" y="2007870"/>
                    </a:cubicBezTo>
                    <a:cubicBezTo>
                      <a:pt x="0" y="2198846"/>
                      <a:pt x="104585" y="2365724"/>
                      <a:pt x="259366" y="2454593"/>
                    </a:cubicBezTo>
                    <a:cubicBezTo>
                      <a:pt x="231648" y="2542318"/>
                      <a:pt x="216694" y="2635568"/>
                      <a:pt x="216694" y="2732341"/>
                    </a:cubicBezTo>
                    <a:cubicBezTo>
                      <a:pt x="216694" y="3242501"/>
                      <a:pt x="631698" y="3657505"/>
                      <a:pt x="1141857" y="3657505"/>
                    </a:cubicBezTo>
                    <a:cubicBezTo>
                      <a:pt x="1491520" y="3657505"/>
                      <a:pt x="1796606" y="3462433"/>
                      <a:pt x="1953863" y="3175445"/>
                    </a:cubicBezTo>
                    <a:lnTo>
                      <a:pt x="3371850" y="3175445"/>
                    </a:lnTo>
                    <a:cubicBezTo>
                      <a:pt x="3420428" y="3175445"/>
                      <a:pt x="3459956" y="3135916"/>
                      <a:pt x="3459956" y="3087338"/>
                    </a:cubicBezTo>
                    <a:lnTo>
                      <a:pt x="3459956" y="1843088"/>
                    </a:lnTo>
                    <a:cubicBezTo>
                      <a:pt x="3459956" y="1813560"/>
                      <a:pt x="3435953" y="1789557"/>
                      <a:pt x="3406331" y="1789557"/>
                    </a:cubicBezTo>
                    <a:cubicBezTo>
                      <a:pt x="3376708" y="1789557"/>
                      <a:pt x="3352705" y="1813560"/>
                      <a:pt x="3352705" y="1843088"/>
                    </a:cubicBezTo>
                    <a:lnTo>
                      <a:pt x="3352705" y="3068384"/>
                    </a:lnTo>
                    <a:lnTo>
                      <a:pt x="2003870" y="3068384"/>
                    </a:lnTo>
                    <a:cubicBezTo>
                      <a:pt x="2038445" y="2979991"/>
                      <a:pt x="2059781" y="2885123"/>
                      <a:pt x="2065401" y="2786063"/>
                    </a:cubicBezTo>
                    <a:lnTo>
                      <a:pt x="2205133" y="2786063"/>
                    </a:lnTo>
                    <a:lnTo>
                      <a:pt x="2321909" y="2957227"/>
                    </a:lnTo>
                    <a:cubicBezTo>
                      <a:pt x="2335911" y="2977706"/>
                      <a:pt x="2359057" y="2989993"/>
                      <a:pt x="2383917" y="2989993"/>
                    </a:cubicBezTo>
                    <a:lnTo>
                      <a:pt x="2806065" y="2989993"/>
                    </a:lnTo>
                    <a:cubicBezTo>
                      <a:pt x="2834259" y="2989993"/>
                      <a:pt x="2859881" y="2974372"/>
                      <a:pt x="2872740" y="2949321"/>
                    </a:cubicBezTo>
                    <a:cubicBezTo>
                      <a:pt x="2885694" y="2924175"/>
                      <a:pt x="2883503" y="2894362"/>
                      <a:pt x="2867120" y="2871407"/>
                    </a:cubicBezTo>
                    <a:lnTo>
                      <a:pt x="2806351" y="2786063"/>
                    </a:lnTo>
                    <a:lnTo>
                      <a:pt x="2808923" y="2786063"/>
                    </a:lnTo>
                    <a:cubicBezTo>
                      <a:pt x="2838545" y="2786063"/>
                      <a:pt x="2862548" y="2762060"/>
                      <a:pt x="2862548" y="2732437"/>
                    </a:cubicBezTo>
                    <a:cubicBezTo>
                      <a:pt x="2862548" y="2702814"/>
                      <a:pt x="2838545" y="2678811"/>
                      <a:pt x="2808923" y="2678811"/>
                    </a:cubicBezTo>
                    <a:lnTo>
                      <a:pt x="2806351" y="2678811"/>
                    </a:lnTo>
                    <a:lnTo>
                      <a:pt x="2867216" y="2593467"/>
                    </a:lnTo>
                    <a:cubicBezTo>
                      <a:pt x="2883598" y="2570512"/>
                      <a:pt x="2885789" y="2540699"/>
                      <a:pt x="2872835" y="2515553"/>
                    </a:cubicBezTo>
                    <a:cubicBezTo>
                      <a:pt x="2859881" y="2490502"/>
                      <a:pt x="2834354" y="2474881"/>
                      <a:pt x="2806160" y="2474881"/>
                    </a:cubicBezTo>
                    <a:lnTo>
                      <a:pt x="2384012" y="2474881"/>
                    </a:lnTo>
                    <a:cubicBezTo>
                      <a:pt x="2359152" y="2474881"/>
                      <a:pt x="2336006" y="2487168"/>
                      <a:pt x="2322100" y="2507647"/>
                    </a:cubicBezTo>
                    <a:lnTo>
                      <a:pt x="2205323" y="2678811"/>
                    </a:lnTo>
                    <a:lnTo>
                      <a:pt x="2065592" y="2678811"/>
                    </a:lnTo>
                    <a:cubicBezTo>
                      <a:pt x="2059972" y="2579941"/>
                      <a:pt x="2038731" y="2485263"/>
                      <a:pt x="2004250" y="2397062"/>
                    </a:cubicBezTo>
                    <a:lnTo>
                      <a:pt x="2039017" y="2397062"/>
                    </a:lnTo>
                    <a:cubicBezTo>
                      <a:pt x="2080355" y="2397062"/>
                      <a:pt x="2114074" y="2363438"/>
                      <a:pt x="2114074" y="2322100"/>
                    </a:cubicBezTo>
                    <a:lnTo>
                      <a:pt x="2114074" y="2094262"/>
                    </a:lnTo>
                    <a:cubicBezTo>
                      <a:pt x="2114074" y="2052923"/>
                      <a:pt x="2080450" y="2019205"/>
                      <a:pt x="2039017" y="2019205"/>
                    </a:cubicBezTo>
                    <a:lnTo>
                      <a:pt x="1810988" y="2019205"/>
                    </a:lnTo>
                    <a:cubicBezTo>
                      <a:pt x="1789843" y="2019205"/>
                      <a:pt x="1770793" y="2027968"/>
                      <a:pt x="1757172" y="2042065"/>
                    </a:cubicBezTo>
                    <a:cubicBezTo>
                      <a:pt x="1686782" y="1979295"/>
                      <a:pt x="1606868" y="1927098"/>
                      <a:pt x="1519809" y="1887950"/>
                    </a:cubicBezTo>
                    <a:lnTo>
                      <a:pt x="1519809" y="453104"/>
                    </a:lnTo>
                    <a:lnTo>
                      <a:pt x="3352895" y="453104"/>
                    </a:lnTo>
                    <a:lnTo>
                      <a:pt x="3352895" y="1593056"/>
                    </a:lnTo>
                    <a:cubicBezTo>
                      <a:pt x="3352800" y="1622584"/>
                      <a:pt x="3376803" y="1646587"/>
                      <a:pt x="3406426" y="1646587"/>
                    </a:cubicBezTo>
                    <a:lnTo>
                      <a:pt x="3406426" y="1646587"/>
                    </a:lnTo>
                    <a:close/>
                    <a:moveTo>
                      <a:pt x="2400872" y="2882741"/>
                    </a:moveTo>
                    <a:lnTo>
                      <a:pt x="2334863" y="2785967"/>
                    </a:lnTo>
                    <a:lnTo>
                      <a:pt x="2674620" y="2785967"/>
                    </a:lnTo>
                    <a:lnTo>
                      <a:pt x="2743677" y="2882741"/>
                    </a:lnTo>
                    <a:lnTo>
                      <a:pt x="2400872" y="2882741"/>
                    </a:lnTo>
                    <a:close/>
                    <a:moveTo>
                      <a:pt x="2400872" y="2582132"/>
                    </a:moveTo>
                    <a:lnTo>
                      <a:pt x="2743677" y="2582132"/>
                    </a:lnTo>
                    <a:lnTo>
                      <a:pt x="2674620" y="2678906"/>
                    </a:lnTo>
                    <a:lnTo>
                      <a:pt x="2334863" y="2678906"/>
                    </a:lnTo>
                    <a:lnTo>
                      <a:pt x="2400872" y="2582132"/>
                    </a:lnTo>
                    <a:close/>
                    <a:moveTo>
                      <a:pt x="107156" y="2007965"/>
                    </a:moveTo>
                    <a:cubicBezTo>
                      <a:pt x="107156" y="1783080"/>
                      <a:pt x="290036" y="1600200"/>
                      <a:pt x="514922" y="1600200"/>
                    </a:cubicBezTo>
                    <a:cubicBezTo>
                      <a:pt x="739712" y="1600200"/>
                      <a:pt x="922687" y="1783080"/>
                      <a:pt x="922687" y="2007965"/>
                    </a:cubicBezTo>
                    <a:cubicBezTo>
                      <a:pt x="922687" y="2232755"/>
                      <a:pt x="739807" y="2415731"/>
                      <a:pt x="514922" y="2415731"/>
                    </a:cubicBezTo>
                    <a:cubicBezTo>
                      <a:pt x="290132" y="2415731"/>
                      <a:pt x="107156" y="2232755"/>
                      <a:pt x="107156" y="2007965"/>
                    </a:cubicBezTo>
                    <a:lnTo>
                      <a:pt x="107156" y="2007965"/>
                    </a:lnTo>
                    <a:close/>
                    <a:moveTo>
                      <a:pt x="1141857" y="3550444"/>
                    </a:moveTo>
                    <a:cubicBezTo>
                      <a:pt x="690848" y="3550444"/>
                      <a:pt x="323850" y="3183541"/>
                      <a:pt x="323850" y="2732437"/>
                    </a:cubicBezTo>
                    <a:cubicBezTo>
                      <a:pt x="323850" y="2651093"/>
                      <a:pt x="335756" y="2572512"/>
                      <a:pt x="358045" y="2498312"/>
                    </a:cubicBezTo>
                    <a:cubicBezTo>
                      <a:pt x="407575" y="2514219"/>
                      <a:pt x="460248" y="2522887"/>
                      <a:pt x="515017" y="2522887"/>
                    </a:cubicBezTo>
                    <a:cubicBezTo>
                      <a:pt x="521780" y="2522887"/>
                      <a:pt x="528447" y="2522601"/>
                      <a:pt x="535115" y="2522411"/>
                    </a:cubicBezTo>
                    <a:cubicBezTo>
                      <a:pt x="512255" y="2588228"/>
                      <a:pt x="499777" y="2658999"/>
                      <a:pt x="499777" y="2732532"/>
                    </a:cubicBezTo>
                    <a:cubicBezTo>
                      <a:pt x="499777" y="3086672"/>
                      <a:pt x="787908" y="3374708"/>
                      <a:pt x="1141952" y="3374708"/>
                    </a:cubicBezTo>
                    <a:cubicBezTo>
                      <a:pt x="1267016" y="3374708"/>
                      <a:pt x="1388364" y="3338513"/>
                      <a:pt x="1493044" y="3269933"/>
                    </a:cubicBezTo>
                    <a:cubicBezTo>
                      <a:pt x="1517809" y="3253740"/>
                      <a:pt x="1524667" y="3220498"/>
                      <a:pt x="1508474" y="3195733"/>
                    </a:cubicBezTo>
                    <a:cubicBezTo>
                      <a:pt x="1492282" y="3170968"/>
                      <a:pt x="1459040" y="3164110"/>
                      <a:pt x="1434275" y="3180303"/>
                    </a:cubicBezTo>
                    <a:cubicBezTo>
                      <a:pt x="1347121" y="3237357"/>
                      <a:pt x="1246061" y="3267551"/>
                      <a:pt x="1141952" y="3267551"/>
                    </a:cubicBezTo>
                    <a:cubicBezTo>
                      <a:pt x="846963" y="3267551"/>
                      <a:pt x="606933" y="3027521"/>
                      <a:pt x="606933" y="2732532"/>
                    </a:cubicBezTo>
                    <a:cubicBezTo>
                      <a:pt x="606933" y="2650141"/>
                      <a:pt x="625793" y="2572036"/>
                      <a:pt x="659225" y="2502218"/>
                    </a:cubicBezTo>
                    <a:cubicBezTo>
                      <a:pt x="803529" y="2460022"/>
                      <a:pt x="921639" y="2356390"/>
                      <a:pt x="983361" y="2221516"/>
                    </a:cubicBezTo>
                    <a:cubicBezTo>
                      <a:pt x="1033463" y="2205895"/>
                      <a:pt x="1086707" y="2197418"/>
                      <a:pt x="1141952" y="2197418"/>
                    </a:cubicBezTo>
                    <a:cubicBezTo>
                      <a:pt x="1418844" y="2197418"/>
                      <a:pt x="1647254" y="2408968"/>
                      <a:pt x="1674305" y="2678906"/>
                    </a:cubicBezTo>
                    <a:lnTo>
                      <a:pt x="1497140" y="2678906"/>
                    </a:lnTo>
                    <a:cubicBezTo>
                      <a:pt x="1471232" y="2506123"/>
                      <a:pt x="1321784" y="2373249"/>
                      <a:pt x="1141952" y="2373249"/>
                    </a:cubicBezTo>
                    <a:cubicBezTo>
                      <a:pt x="943832" y="2373249"/>
                      <a:pt x="782765" y="2534412"/>
                      <a:pt x="782765" y="2732437"/>
                    </a:cubicBezTo>
                    <a:cubicBezTo>
                      <a:pt x="782765" y="2930462"/>
                      <a:pt x="943832" y="3091624"/>
                      <a:pt x="1141952" y="3091624"/>
                    </a:cubicBezTo>
                    <a:cubicBezTo>
                      <a:pt x="1321784" y="3091624"/>
                      <a:pt x="1471232" y="2958751"/>
                      <a:pt x="1497140" y="2785967"/>
                    </a:cubicBezTo>
                    <a:lnTo>
                      <a:pt x="1674209" y="2785967"/>
                    </a:lnTo>
                    <a:cubicBezTo>
                      <a:pt x="1665827" y="2868263"/>
                      <a:pt x="1638586" y="2947702"/>
                      <a:pt x="1593818" y="3018187"/>
                    </a:cubicBezTo>
                    <a:cubicBezTo>
                      <a:pt x="1578007" y="3043142"/>
                      <a:pt x="1585341" y="3076289"/>
                      <a:pt x="1610296" y="3092196"/>
                    </a:cubicBezTo>
                    <a:cubicBezTo>
                      <a:pt x="1635347" y="3108008"/>
                      <a:pt x="1668399" y="3100673"/>
                      <a:pt x="1684306" y="3075718"/>
                    </a:cubicBezTo>
                    <a:cubicBezTo>
                      <a:pt x="1739932" y="2988088"/>
                      <a:pt x="1773079" y="2888837"/>
                      <a:pt x="1781746" y="2786063"/>
                    </a:cubicBezTo>
                    <a:lnTo>
                      <a:pt x="1958054" y="2786063"/>
                    </a:lnTo>
                    <a:cubicBezTo>
                      <a:pt x="1930337" y="3212211"/>
                      <a:pt x="1574864" y="3550444"/>
                      <a:pt x="1141857" y="3550444"/>
                    </a:cubicBezTo>
                    <a:lnTo>
                      <a:pt x="1141857" y="3550444"/>
                    </a:lnTo>
                    <a:close/>
                    <a:moveTo>
                      <a:pt x="1141857" y="2786063"/>
                    </a:moveTo>
                    <a:lnTo>
                      <a:pt x="1388078" y="2786063"/>
                    </a:lnTo>
                    <a:cubicBezTo>
                      <a:pt x="1363409" y="2899410"/>
                      <a:pt x="1262444" y="2984564"/>
                      <a:pt x="1141857" y="2984564"/>
                    </a:cubicBezTo>
                    <a:cubicBezTo>
                      <a:pt x="1002887" y="2984564"/>
                      <a:pt x="889826" y="2871502"/>
                      <a:pt x="889826" y="2732532"/>
                    </a:cubicBezTo>
                    <a:cubicBezTo>
                      <a:pt x="889826" y="2593562"/>
                      <a:pt x="1002887" y="2480501"/>
                      <a:pt x="1141857" y="2480501"/>
                    </a:cubicBezTo>
                    <a:cubicBezTo>
                      <a:pt x="1262444" y="2480501"/>
                      <a:pt x="1363504" y="2565654"/>
                      <a:pt x="1388078" y="2679002"/>
                    </a:cubicBezTo>
                    <a:lnTo>
                      <a:pt x="1141857" y="2679002"/>
                    </a:lnTo>
                    <a:cubicBezTo>
                      <a:pt x="1112330" y="2679002"/>
                      <a:pt x="1088231" y="2703005"/>
                      <a:pt x="1088231" y="2732628"/>
                    </a:cubicBezTo>
                    <a:cubicBezTo>
                      <a:pt x="1088231" y="2762060"/>
                      <a:pt x="1112234" y="2786063"/>
                      <a:pt x="1141857" y="2786063"/>
                    </a:cubicBezTo>
                    <a:lnTo>
                      <a:pt x="1141857" y="2786063"/>
                    </a:lnTo>
                    <a:close/>
                    <a:moveTo>
                      <a:pt x="1843088" y="2126456"/>
                    </a:moveTo>
                    <a:lnTo>
                      <a:pt x="2006632" y="2126456"/>
                    </a:lnTo>
                    <a:lnTo>
                      <a:pt x="2006632" y="2290001"/>
                    </a:lnTo>
                    <a:lnTo>
                      <a:pt x="1954149" y="2290001"/>
                    </a:lnTo>
                    <a:cubicBezTo>
                      <a:pt x="1922717" y="2232565"/>
                      <a:pt x="1885474" y="2178939"/>
                      <a:pt x="1843088" y="2129695"/>
                    </a:cubicBezTo>
                    <a:lnTo>
                      <a:pt x="1843088" y="2126456"/>
                    </a:lnTo>
                    <a:close/>
                    <a:moveTo>
                      <a:pt x="1958054" y="2678906"/>
                    </a:moveTo>
                    <a:lnTo>
                      <a:pt x="1781746" y="2678906"/>
                    </a:lnTo>
                    <a:cubicBezTo>
                      <a:pt x="1754410" y="2349818"/>
                      <a:pt x="1477899" y="2090261"/>
                      <a:pt x="1141857" y="2090261"/>
                    </a:cubicBezTo>
                    <a:cubicBezTo>
                      <a:pt x="1100614" y="2090261"/>
                      <a:pt x="1060228" y="2094262"/>
                      <a:pt x="1021080" y="2101787"/>
                    </a:cubicBezTo>
                    <a:cubicBezTo>
                      <a:pt x="1026700" y="2071307"/>
                      <a:pt x="1029843" y="2040064"/>
                      <a:pt x="1029843" y="2007965"/>
                    </a:cubicBezTo>
                    <a:cubicBezTo>
                      <a:pt x="1029843" y="1979105"/>
                      <a:pt x="1027271" y="1950815"/>
                      <a:pt x="1022699" y="1923193"/>
                    </a:cubicBezTo>
                    <a:cubicBezTo>
                      <a:pt x="1061561" y="1917478"/>
                      <a:pt x="1101376" y="1914430"/>
                      <a:pt x="1141762" y="1914430"/>
                    </a:cubicBezTo>
                    <a:cubicBezTo>
                      <a:pt x="1574864" y="1914430"/>
                      <a:pt x="1930337" y="2252663"/>
                      <a:pt x="1958054" y="2678906"/>
                    </a:cubicBezTo>
                    <a:lnTo>
                      <a:pt x="1958054" y="2678906"/>
                    </a:lnTo>
                    <a:close/>
                    <a:moveTo>
                      <a:pt x="1841183" y="345948"/>
                    </a:moveTo>
                    <a:lnTo>
                      <a:pt x="1519714" y="345948"/>
                    </a:lnTo>
                    <a:lnTo>
                      <a:pt x="1519714" y="124968"/>
                    </a:lnTo>
                    <a:cubicBezTo>
                      <a:pt x="1519714" y="115062"/>
                      <a:pt x="1527715" y="107061"/>
                      <a:pt x="1537621" y="107061"/>
                    </a:cubicBezTo>
                    <a:lnTo>
                      <a:pt x="1841278" y="107061"/>
                    </a:lnTo>
                    <a:lnTo>
                      <a:pt x="1841183" y="345948"/>
                    </a:lnTo>
                    <a:lnTo>
                      <a:pt x="1841183" y="345948"/>
                    </a:lnTo>
                    <a:close/>
                    <a:moveTo>
                      <a:pt x="1948339" y="345948"/>
                    </a:moveTo>
                    <a:lnTo>
                      <a:pt x="1948339" y="107156"/>
                    </a:lnTo>
                    <a:lnTo>
                      <a:pt x="3334988" y="107156"/>
                    </a:lnTo>
                    <a:cubicBezTo>
                      <a:pt x="3344799" y="107156"/>
                      <a:pt x="3352895" y="115157"/>
                      <a:pt x="3352895" y="125063"/>
                    </a:cubicBezTo>
                    <a:lnTo>
                      <a:pt x="3352895" y="346043"/>
                    </a:lnTo>
                    <a:lnTo>
                      <a:pt x="1948339" y="346043"/>
                    </a:lnTo>
                    <a:close/>
                  </a:path>
                </a:pathLst>
              </a:custGeom>
              <a:grpFill/>
              <a:ln w="9525" cap="flat">
                <a:noFill/>
                <a:prstDash val="solid"/>
                <a:miter/>
              </a:ln>
            </p:spPr>
            <p:txBody>
              <a:bodyPr rtlCol="0" anchor="ctr"/>
              <a:lstStyle/>
              <a:p>
                <a:endParaRPr lang="zh-CN" altLang="en-US" dirty="0"/>
              </a:p>
            </p:txBody>
          </p:sp>
          <p:sp>
            <p:nvSpPr>
              <p:cNvPr id="81" name="任意多边形: 形状 80">
                <a:extLst>
                  <a:ext uri="{FF2B5EF4-FFF2-40B4-BE49-F238E27FC236}">
                    <a16:creationId xmlns:a16="http://schemas.microsoft.com/office/drawing/2014/main" id="{F44A303B-AD87-4011-A79F-2F89214B34BA}"/>
                  </a:ext>
                </a:extLst>
              </p:cNvPr>
              <p:cNvSpPr/>
              <p:nvPr/>
            </p:nvSpPr>
            <p:spPr>
              <a:xfrm>
                <a:off x="6560629" y="2222563"/>
                <a:ext cx="942022" cy="107251"/>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2 h 107251"/>
                  <a:gd name="connsiteX4" fmla="*/ 888397 w 942022"/>
                  <a:gd name="connsiteY4" fmla="*/ 107252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249"/>
                      <a:pt x="24003" y="107252"/>
                      <a:pt x="53626" y="107252"/>
                    </a:cubicBezTo>
                    <a:lnTo>
                      <a:pt x="888397" y="107252"/>
                    </a:lnTo>
                    <a:cubicBezTo>
                      <a:pt x="918020" y="107252"/>
                      <a:pt x="942022" y="83249"/>
                      <a:pt x="942022" y="53626"/>
                    </a:cubicBezTo>
                    <a:cubicBezTo>
                      <a:pt x="941927" y="23908"/>
                      <a:pt x="918020" y="0"/>
                      <a:pt x="888397" y="0"/>
                    </a:cubicBezTo>
                    <a:lnTo>
                      <a:pt x="888397" y="0"/>
                    </a:ln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49282D1-9DA8-4CCA-8F48-2F53480EDD4F}"/>
                  </a:ext>
                </a:extLst>
              </p:cNvPr>
              <p:cNvSpPr/>
              <p:nvPr/>
            </p:nvSpPr>
            <p:spPr>
              <a:xfrm>
                <a:off x="6560629" y="2410396"/>
                <a:ext cx="601694" cy="107251"/>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249"/>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2B6F92DF-3356-4B0A-9CAA-689E33D489A6}"/>
                  </a:ext>
                </a:extLst>
              </p:cNvPr>
              <p:cNvSpPr/>
              <p:nvPr/>
            </p:nvSpPr>
            <p:spPr>
              <a:xfrm>
                <a:off x="6560629" y="2701956"/>
                <a:ext cx="942022" cy="107251"/>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2 h 107251"/>
                  <a:gd name="connsiteX4" fmla="*/ 888397 w 942022"/>
                  <a:gd name="connsiteY4" fmla="*/ 107252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249"/>
                      <a:pt x="24003" y="107252"/>
                      <a:pt x="53626" y="107252"/>
                    </a:cubicBezTo>
                    <a:lnTo>
                      <a:pt x="888397" y="107252"/>
                    </a:lnTo>
                    <a:cubicBezTo>
                      <a:pt x="918020" y="107252"/>
                      <a:pt x="942022" y="83249"/>
                      <a:pt x="942022" y="53626"/>
                    </a:cubicBezTo>
                    <a:cubicBezTo>
                      <a:pt x="941927" y="24003"/>
                      <a:pt x="918020" y="0"/>
                      <a:pt x="888397" y="0"/>
                    </a:cubicBezTo>
                    <a:lnTo>
                      <a:pt x="888397" y="0"/>
                    </a:ln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D3F636D2-AD02-4824-93E3-DE4AB9347853}"/>
                  </a:ext>
                </a:extLst>
              </p:cNvPr>
              <p:cNvSpPr/>
              <p:nvPr/>
            </p:nvSpPr>
            <p:spPr>
              <a:xfrm>
                <a:off x="6560629" y="2889884"/>
                <a:ext cx="601694" cy="107251"/>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344"/>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C676A35F-ECED-4261-8397-D7E58C85D2A4}"/>
                  </a:ext>
                </a:extLst>
              </p:cNvPr>
              <p:cNvSpPr/>
              <p:nvPr/>
            </p:nvSpPr>
            <p:spPr>
              <a:xfrm>
                <a:off x="6560629" y="3181350"/>
                <a:ext cx="942022" cy="107251"/>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1 h 107251"/>
                  <a:gd name="connsiteX4" fmla="*/ 888397 w 942022"/>
                  <a:gd name="connsiteY4" fmla="*/ 107251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153"/>
                      <a:pt x="24003" y="107251"/>
                      <a:pt x="53626" y="107251"/>
                    </a:cubicBezTo>
                    <a:lnTo>
                      <a:pt x="888397" y="107251"/>
                    </a:lnTo>
                    <a:cubicBezTo>
                      <a:pt x="918020" y="107251"/>
                      <a:pt x="942022" y="83249"/>
                      <a:pt x="942022" y="53626"/>
                    </a:cubicBezTo>
                    <a:cubicBezTo>
                      <a:pt x="941927" y="24003"/>
                      <a:pt x="918020" y="0"/>
                      <a:pt x="888397" y="0"/>
                    </a:cubicBezTo>
                    <a:lnTo>
                      <a:pt x="888397" y="0"/>
                    </a:ln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E797991-EBFA-44C0-9593-1F18A1D89ACC}"/>
                  </a:ext>
                </a:extLst>
              </p:cNvPr>
              <p:cNvSpPr/>
              <p:nvPr/>
            </p:nvSpPr>
            <p:spPr>
              <a:xfrm>
                <a:off x="6560629" y="3369278"/>
                <a:ext cx="601694" cy="107251"/>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249"/>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AD1F7008-024C-46CE-96B1-A6B34A5299D2}"/>
                  </a:ext>
                </a:extLst>
              </p:cNvPr>
              <p:cNvSpPr/>
              <p:nvPr/>
            </p:nvSpPr>
            <p:spPr>
              <a:xfrm>
                <a:off x="6101905" y="2181129"/>
                <a:ext cx="377952" cy="378047"/>
              </a:xfrm>
              <a:custGeom>
                <a:avLst/>
                <a:gdLst>
                  <a:gd name="connsiteX0" fmla="*/ 377857 w 377952"/>
                  <a:gd name="connsiteY0" fmla="*/ 75057 h 378047"/>
                  <a:gd name="connsiteX1" fmla="*/ 302800 w 377952"/>
                  <a:gd name="connsiteY1" fmla="*/ 0 h 378047"/>
                  <a:gd name="connsiteX2" fmla="*/ 75057 w 377952"/>
                  <a:gd name="connsiteY2" fmla="*/ 0 h 378047"/>
                  <a:gd name="connsiteX3" fmla="*/ 0 w 377952"/>
                  <a:gd name="connsiteY3" fmla="*/ 75057 h 378047"/>
                  <a:gd name="connsiteX4" fmla="*/ 0 w 377952"/>
                  <a:gd name="connsiteY4" fmla="*/ 302990 h 378047"/>
                  <a:gd name="connsiteX5" fmla="*/ 75057 w 377952"/>
                  <a:gd name="connsiteY5" fmla="*/ 378047 h 378047"/>
                  <a:gd name="connsiteX6" fmla="*/ 302895 w 377952"/>
                  <a:gd name="connsiteY6" fmla="*/ 378047 h 378047"/>
                  <a:gd name="connsiteX7" fmla="*/ 377952 w 377952"/>
                  <a:gd name="connsiteY7" fmla="*/ 302990 h 378047"/>
                  <a:gd name="connsiteX8" fmla="*/ 377952 w 377952"/>
                  <a:gd name="connsiteY8" fmla="*/ 75057 h 378047"/>
                  <a:gd name="connsiteX9" fmla="*/ 270700 w 377952"/>
                  <a:gd name="connsiteY9" fmla="*/ 270796 h 378047"/>
                  <a:gd name="connsiteX10" fmla="*/ 107156 w 377952"/>
                  <a:gd name="connsiteY10" fmla="*/ 270796 h 378047"/>
                  <a:gd name="connsiteX11" fmla="*/ 107156 w 377952"/>
                  <a:gd name="connsiteY11" fmla="*/ 107156 h 378047"/>
                  <a:gd name="connsiteX12" fmla="*/ 270700 w 377952"/>
                  <a:gd name="connsiteY12" fmla="*/ 107156 h 378047"/>
                  <a:gd name="connsiteX13" fmla="*/ 270700 w 377952"/>
                  <a:gd name="connsiteY13" fmla="*/ 270796 h 37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7952" h="378047">
                    <a:moveTo>
                      <a:pt x="377857" y="75057"/>
                    </a:moveTo>
                    <a:cubicBezTo>
                      <a:pt x="377857" y="33718"/>
                      <a:pt x="344234" y="0"/>
                      <a:pt x="302800" y="0"/>
                    </a:cubicBezTo>
                    <a:lnTo>
                      <a:pt x="75057" y="0"/>
                    </a:lnTo>
                    <a:cubicBezTo>
                      <a:pt x="33719" y="0"/>
                      <a:pt x="0" y="33718"/>
                      <a:pt x="0" y="75057"/>
                    </a:cubicBezTo>
                    <a:lnTo>
                      <a:pt x="0" y="302990"/>
                    </a:lnTo>
                    <a:cubicBezTo>
                      <a:pt x="0" y="344329"/>
                      <a:pt x="33623" y="378047"/>
                      <a:pt x="75057" y="378047"/>
                    </a:cubicBezTo>
                    <a:lnTo>
                      <a:pt x="302895" y="378047"/>
                    </a:lnTo>
                    <a:cubicBezTo>
                      <a:pt x="344234" y="378047"/>
                      <a:pt x="377952" y="344329"/>
                      <a:pt x="377952" y="302990"/>
                    </a:cubicBezTo>
                    <a:lnTo>
                      <a:pt x="377952" y="75057"/>
                    </a:lnTo>
                    <a:close/>
                    <a:moveTo>
                      <a:pt x="270700" y="270796"/>
                    </a:moveTo>
                    <a:lnTo>
                      <a:pt x="107156" y="270796"/>
                    </a:lnTo>
                    <a:lnTo>
                      <a:pt x="107156" y="107156"/>
                    </a:lnTo>
                    <a:lnTo>
                      <a:pt x="270700" y="107156"/>
                    </a:lnTo>
                    <a:lnTo>
                      <a:pt x="270700" y="270796"/>
                    </a:ln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67CF5C7-7C3C-4BC8-B775-393E2B00F768}"/>
                  </a:ext>
                </a:extLst>
              </p:cNvPr>
              <p:cNvSpPr/>
              <p:nvPr/>
            </p:nvSpPr>
            <p:spPr>
              <a:xfrm>
                <a:off x="6101905" y="2660522"/>
                <a:ext cx="377952" cy="377952"/>
              </a:xfrm>
              <a:custGeom>
                <a:avLst/>
                <a:gdLst>
                  <a:gd name="connsiteX0" fmla="*/ 377857 w 377952"/>
                  <a:gd name="connsiteY0" fmla="*/ 75057 h 377952"/>
                  <a:gd name="connsiteX1" fmla="*/ 302800 w 377952"/>
                  <a:gd name="connsiteY1" fmla="*/ 0 h 377952"/>
                  <a:gd name="connsiteX2" fmla="*/ 75057 w 377952"/>
                  <a:gd name="connsiteY2" fmla="*/ 0 h 377952"/>
                  <a:gd name="connsiteX3" fmla="*/ 0 w 377952"/>
                  <a:gd name="connsiteY3" fmla="*/ 75057 h 377952"/>
                  <a:gd name="connsiteX4" fmla="*/ 0 w 377952"/>
                  <a:gd name="connsiteY4" fmla="*/ 302895 h 377952"/>
                  <a:gd name="connsiteX5" fmla="*/ 75057 w 377952"/>
                  <a:gd name="connsiteY5" fmla="*/ 377952 h 377952"/>
                  <a:gd name="connsiteX6" fmla="*/ 302895 w 377952"/>
                  <a:gd name="connsiteY6" fmla="*/ 377952 h 377952"/>
                  <a:gd name="connsiteX7" fmla="*/ 377952 w 377952"/>
                  <a:gd name="connsiteY7" fmla="*/ 302895 h 377952"/>
                  <a:gd name="connsiteX8" fmla="*/ 377952 w 377952"/>
                  <a:gd name="connsiteY8" fmla="*/ 75057 h 377952"/>
                  <a:gd name="connsiteX9" fmla="*/ 270700 w 377952"/>
                  <a:gd name="connsiteY9" fmla="*/ 270796 h 377952"/>
                  <a:gd name="connsiteX10" fmla="*/ 107156 w 377952"/>
                  <a:gd name="connsiteY10" fmla="*/ 270796 h 377952"/>
                  <a:gd name="connsiteX11" fmla="*/ 107156 w 377952"/>
                  <a:gd name="connsiteY11" fmla="*/ 107252 h 377952"/>
                  <a:gd name="connsiteX12" fmla="*/ 270700 w 377952"/>
                  <a:gd name="connsiteY12" fmla="*/ 107252 h 377952"/>
                  <a:gd name="connsiteX13" fmla="*/ 270700 w 377952"/>
                  <a:gd name="connsiteY13" fmla="*/ 270796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7952" h="377952">
                    <a:moveTo>
                      <a:pt x="377857" y="75057"/>
                    </a:moveTo>
                    <a:cubicBezTo>
                      <a:pt x="377857" y="33719"/>
                      <a:pt x="344234" y="0"/>
                      <a:pt x="302800" y="0"/>
                    </a:cubicBezTo>
                    <a:lnTo>
                      <a:pt x="75057" y="0"/>
                    </a:lnTo>
                    <a:cubicBezTo>
                      <a:pt x="33719" y="0"/>
                      <a:pt x="0" y="33623"/>
                      <a:pt x="0" y="75057"/>
                    </a:cubicBezTo>
                    <a:lnTo>
                      <a:pt x="0" y="302895"/>
                    </a:lnTo>
                    <a:cubicBezTo>
                      <a:pt x="0" y="344234"/>
                      <a:pt x="33623" y="377952"/>
                      <a:pt x="75057" y="377952"/>
                    </a:cubicBezTo>
                    <a:lnTo>
                      <a:pt x="302895" y="377952"/>
                    </a:lnTo>
                    <a:cubicBezTo>
                      <a:pt x="344234" y="377952"/>
                      <a:pt x="377952" y="344329"/>
                      <a:pt x="377952" y="302895"/>
                    </a:cubicBezTo>
                    <a:lnTo>
                      <a:pt x="377952" y="75057"/>
                    </a:lnTo>
                    <a:close/>
                    <a:moveTo>
                      <a:pt x="270700" y="270796"/>
                    </a:moveTo>
                    <a:lnTo>
                      <a:pt x="107156" y="270796"/>
                    </a:lnTo>
                    <a:lnTo>
                      <a:pt x="107156" y="107252"/>
                    </a:lnTo>
                    <a:lnTo>
                      <a:pt x="270700" y="107252"/>
                    </a:lnTo>
                    <a:lnTo>
                      <a:pt x="270700" y="270796"/>
                    </a:ln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2835BE61-E910-4DE3-807E-2F3E0FBDBD74}"/>
                  </a:ext>
                </a:extLst>
              </p:cNvPr>
              <p:cNvSpPr/>
              <p:nvPr/>
            </p:nvSpPr>
            <p:spPr>
              <a:xfrm>
                <a:off x="6101905" y="3140011"/>
                <a:ext cx="377952" cy="377951"/>
              </a:xfrm>
              <a:custGeom>
                <a:avLst/>
                <a:gdLst>
                  <a:gd name="connsiteX0" fmla="*/ 302895 w 377952"/>
                  <a:gd name="connsiteY0" fmla="*/ 0 h 377951"/>
                  <a:gd name="connsiteX1" fmla="*/ 75057 w 377952"/>
                  <a:gd name="connsiteY1" fmla="*/ 0 h 377951"/>
                  <a:gd name="connsiteX2" fmla="*/ 0 w 377952"/>
                  <a:gd name="connsiteY2" fmla="*/ 75057 h 377951"/>
                  <a:gd name="connsiteX3" fmla="*/ 0 w 377952"/>
                  <a:gd name="connsiteY3" fmla="*/ 302895 h 377951"/>
                  <a:gd name="connsiteX4" fmla="*/ 75057 w 377952"/>
                  <a:gd name="connsiteY4" fmla="*/ 377952 h 377951"/>
                  <a:gd name="connsiteX5" fmla="*/ 302895 w 377952"/>
                  <a:gd name="connsiteY5" fmla="*/ 377952 h 377951"/>
                  <a:gd name="connsiteX6" fmla="*/ 377952 w 377952"/>
                  <a:gd name="connsiteY6" fmla="*/ 302895 h 377951"/>
                  <a:gd name="connsiteX7" fmla="*/ 377952 w 377952"/>
                  <a:gd name="connsiteY7" fmla="*/ 75057 h 377951"/>
                  <a:gd name="connsiteX8" fmla="*/ 302895 w 377952"/>
                  <a:gd name="connsiteY8" fmla="*/ 0 h 377951"/>
                  <a:gd name="connsiteX9" fmla="*/ 302895 w 377952"/>
                  <a:gd name="connsiteY9" fmla="*/ 0 h 377951"/>
                  <a:gd name="connsiteX10" fmla="*/ 270700 w 377952"/>
                  <a:gd name="connsiteY10" fmla="*/ 270796 h 377951"/>
                  <a:gd name="connsiteX11" fmla="*/ 107156 w 377952"/>
                  <a:gd name="connsiteY11" fmla="*/ 270796 h 377951"/>
                  <a:gd name="connsiteX12" fmla="*/ 107156 w 377952"/>
                  <a:gd name="connsiteY12" fmla="*/ 107156 h 377951"/>
                  <a:gd name="connsiteX13" fmla="*/ 270700 w 377952"/>
                  <a:gd name="connsiteY13" fmla="*/ 107156 h 377951"/>
                  <a:gd name="connsiteX14" fmla="*/ 270700 w 377952"/>
                  <a:gd name="connsiteY14" fmla="*/ 270796 h 37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952" h="377951">
                    <a:moveTo>
                      <a:pt x="302895" y="0"/>
                    </a:moveTo>
                    <a:lnTo>
                      <a:pt x="75057" y="0"/>
                    </a:lnTo>
                    <a:cubicBezTo>
                      <a:pt x="33719" y="0"/>
                      <a:pt x="0" y="33623"/>
                      <a:pt x="0" y="75057"/>
                    </a:cubicBezTo>
                    <a:lnTo>
                      <a:pt x="0" y="302895"/>
                    </a:lnTo>
                    <a:cubicBezTo>
                      <a:pt x="0" y="344234"/>
                      <a:pt x="33623" y="377952"/>
                      <a:pt x="75057" y="377952"/>
                    </a:cubicBezTo>
                    <a:lnTo>
                      <a:pt x="302895" y="377952"/>
                    </a:lnTo>
                    <a:cubicBezTo>
                      <a:pt x="344234" y="377952"/>
                      <a:pt x="377952" y="344329"/>
                      <a:pt x="377952" y="302895"/>
                    </a:cubicBezTo>
                    <a:lnTo>
                      <a:pt x="377952" y="75057"/>
                    </a:lnTo>
                    <a:cubicBezTo>
                      <a:pt x="377857" y="33623"/>
                      <a:pt x="344234" y="0"/>
                      <a:pt x="302895" y="0"/>
                    </a:cubicBezTo>
                    <a:lnTo>
                      <a:pt x="302895" y="0"/>
                    </a:lnTo>
                    <a:close/>
                    <a:moveTo>
                      <a:pt x="270700" y="270796"/>
                    </a:moveTo>
                    <a:lnTo>
                      <a:pt x="107156" y="270796"/>
                    </a:lnTo>
                    <a:lnTo>
                      <a:pt x="107156" y="107156"/>
                    </a:lnTo>
                    <a:lnTo>
                      <a:pt x="270700" y="107156"/>
                    </a:lnTo>
                    <a:lnTo>
                      <a:pt x="270700" y="270796"/>
                    </a:ln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0D2847F7-F698-40DC-A2E8-BB1886CE7351}"/>
                  </a:ext>
                </a:extLst>
              </p:cNvPr>
              <p:cNvSpPr/>
              <p:nvPr/>
            </p:nvSpPr>
            <p:spPr>
              <a:xfrm>
                <a:off x="6560534" y="3660743"/>
                <a:ext cx="942022" cy="107251"/>
              </a:xfrm>
              <a:custGeom>
                <a:avLst/>
                <a:gdLst>
                  <a:gd name="connsiteX0" fmla="*/ 942023 w 942022"/>
                  <a:gd name="connsiteY0" fmla="*/ 53626 h 107251"/>
                  <a:gd name="connsiteX1" fmla="*/ 888397 w 942022"/>
                  <a:gd name="connsiteY1" fmla="*/ 0 h 107251"/>
                  <a:gd name="connsiteX2" fmla="*/ 53626 w 942022"/>
                  <a:gd name="connsiteY2" fmla="*/ 0 h 107251"/>
                  <a:gd name="connsiteX3" fmla="*/ 0 w 942022"/>
                  <a:gd name="connsiteY3" fmla="*/ 53626 h 107251"/>
                  <a:gd name="connsiteX4" fmla="*/ 53626 w 942022"/>
                  <a:gd name="connsiteY4" fmla="*/ 107251 h 107251"/>
                  <a:gd name="connsiteX5" fmla="*/ 888397 w 942022"/>
                  <a:gd name="connsiteY5" fmla="*/ 107251 h 107251"/>
                  <a:gd name="connsiteX6" fmla="*/ 942023 w 942022"/>
                  <a:gd name="connsiteY6" fmla="*/ 53626 h 107251"/>
                  <a:gd name="connsiteX7" fmla="*/ 942023 w 942022"/>
                  <a:gd name="connsiteY7"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942023" y="53626"/>
                    </a:moveTo>
                    <a:cubicBezTo>
                      <a:pt x="942023" y="24003"/>
                      <a:pt x="918019" y="0"/>
                      <a:pt x="888397" y="0"/>
                    </a:cubicBezTo>
                    <a:lnTo>
                      <a:pt x="53626" y="0"/>
                    </a:lnTo>
                    <a:cubicBezTo>
                      <a:pt x="24003" y="0"/>
                      <a:pt x="0" y="24003"/>
                      <a:pt x="0" y="53626"/>
                    </a:cubicBezTo>
                    <a:cubicBezTo>
                      <a:pt x="0" y="83153"/>
                      <a:pt x="24003" y="107251"/>
                      <a:pt x="53626" y="107251"/>
                    </a:cubicBezTo>
                    <a:lnTo>
                      <a:pt x="888397" y="107251"/>
                    </a:lnTo>
                    <a:cubicBezTo>
                      <a:pt x="918115" y="107251"/>
                      <a:pt x="942023" y="83249"/>
                      <a:pt x="942023" y="53626"/>
                    </a:cubicBezTo>
                    <a:lnTo>
                      <a:pt x="942023" y="53626"/>
                    </a:ln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A6757E4E-2573-45F0-BC29-DEF8FB103050}"/>
                  </a:ext>
                </a:extLst>
              </p:cNvPr>
              <p:cNvSpPr/>
              <p:nvPr/>
            </p:nvSpPr>
            <p:spPr>
              <a:xfrm>
                <a:off x="6560629" y="3848766"/>
                <a:ext cx="601694" cy="107251"/>
              </a:xfrm>
              <a:custGeom>
                <a:avLst/>
                <a:gdLst>
                  <a:gd name="connsiteX0" fmla="*/ 53626 w 601694"/>
                  <a:gd name="connsiteY0" fmla="*/ 0 h 107251"/>
                  <a:gd name="connsiteX1" fmla="*/ 0 w 601694"/>
                  <a:gd name="connsiteY1" fmla="*/ 53626 h 107251"/>
                  <a:gd name="connsiteX2" fmla="*/ 53626 w 601694"/>
                  <a:gd name="connsiteY2" fmla="*/ 107251 h 107251"/>
                  <a:gd name="connsiteX3" fmla="*/ 548069 w 601694"/>
                  <a:gd name="connsiteY3" fmla="*/ 107251 h 107251"/>
                  <a:gd name="connsiteX4" fmla="*/ 601694 w 601694"/>
                  <a:gd name="connsiteY4" fmla="*/ 53626 h 107251"/>
                  <a:gd name="connsiteX5" fmla="*/ 548069 w 601694"/>
                  <a:gd name="connsiteY5" fmla="*/ 0 h 107251"/>
                  <a:gd name="connsiteX6" fmla="*/ 53626 w 601694"/>
                  <a:gd name="connsiteY6"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694" h="107251">
                    <a:moveTo>
                      <a:pt x="53626" y="0"/>
                    </a:moveTo>
                    <a:cubicBezTo>
                      <a:pt x="24003" y="0"/>
                      <a:pt x="0" y="24003"/>
                      <a:pt x="0" y="53626"/>
                    </a:cubicBezTo>
                    <a:cubicBezTo>
                      <a:pt x="0" y="83248"/>
                      <a:pt x="24003" y="107251"/>
                      <a:pt x="53626" y="107251"/>
                    </a:cubicBezTo>
                    <a:lnTo>
                      <a:pt x="548069" y="107251"/>
                    </a:lnTo>
                    <a:cubicBezTo>
                      <a:pt x="577691" y="107251"/>
                      <a:pt x="601694" y="83248"/>
                      <a:pt x="601694" y="53626"/>
                    </a:cubicBezTo>
                    <a:cubicBezTo>
                      <a:pt x="601694" y="24098"/>
                      <a:pt x="577691" y="0"/>
                      <a:pt x="548069" y="0"/>
                    </a:cubicBezTo>
                    <a:lnTo>
                      <a:pt x="53626" y="0"/>
                    </a:ln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63331D7-A658-45C8-945E-736C7FACF425}"/>
                  </a:ext>
                </a:extLst>
              </p:cNvPr>
              <p:cNvSpPr/>
              <p:nvPr/>
            </p:nvSpPr>
            <p:spPr>
              <a:xfrm>
                <a:off x="4687919" y="3282981"/>
                <a:ext cx="385857" cy="650271"/>
              </a:xfrm>
              <a:custGeom>
                <a:avLst/>
                <a:gdLst>
                  <a:gd name="connsiteX0" fmla="*/ 246602 w 385857"/>
                  <a:gd name="connsiteY0" fmla="*/ 596646 h 650271"/>
                  <a:gd name="connsiteX1" fmla="*/ 246602 w 385857"/>
                  <a:gd name="connsiteY1" fmla="*/ 557879 h 650271"/>
                  <a:gd name="connsiteX2" fmla="*/ 385858 w 385857"/>
                  <a:gd name="connsiteY2" fmla="*/ 414814 h 650271"/>
                  <a:gd name="connsiteX3" fmla="*/ 242602 w 385857"/>
                  <a:gd name="connsiteY3" fmla="*/ 271558 h 650271"/>
                  <a:gd name="connsiteX4" fmla="*/ 143447 w 385857"/>
                  <a:gd name="connsiteY4" fmla="*/ 271558 h 650271"/>
                  <a:gd name="connsiteX5" fmla="*/ 107252 w 385857"/>
                  <a:gd name="connsiteY5" fmla="*/ 235458 h 650271"/>
                  <a:gd name="connsiteX6" fmla="*/ 143447 w 385857"/>
                  <a:gd name="connsiteY6" fmla="*/ 199358 h 650271"/>
                  <a:gd name="connsiteX7" fmla="*/ 318135 w 385857"/>
                  <a:gd name="connsiteY7" fmla="*/ 199358 h 650271"/>
                  <a:gd name="connsiteX8" fmla="*/ 371761 w 385857"/>
                  <a:gd name="connsiteY8" fmla="*/ 145733 h 650271"/>
                  <a:gd name="connsiteX9" fmla="*/ 318135 w 385857"/>
                  <a:gd name="connsiteY9" fmla="*/ 92107 h 650271"/>
                  <a:gd name="connsiteX10" fmla="*/ 246602 w 385857"/>
                  <a:gd name="connsiteY10" fmla="*/ 92107 h 650271"/>
                  <a:gd name="connsiteX11" fmla="*/ 246602 w 385857"/>
                  <a:gd name="connsiteY11" fmla="*/ 53626 h 650271"/>
                  <a:gd name="connsiteX12" fmla="*/ 192977 w 385857"/>
                  <a:gd name="connsiteY12" fmla="*/ 0 h 650271"/>
                  <a:gd name="connsiteX13" fmla="*/ 139351 w 385857"/>
                  <a:gd name="connsiteY13" fmla="*/ 53626 h 650271"/>
                  <a:gd name="connsiteX14" fmla="*/ 139351 w 385857"/>
                  <a:gd name="connsiteY14" fmla="*/ 92297 h 650271"/>
                  <a:gd name="connsiteX15" fmla="*/ 0 w 385857"/>
                  <a:gd name="connsiteY15" fmla="*/ 235363 h 650271"/>
                  <a:gd name="connsiteX16" fmla="*/ 143351 w 385857"/>
                  <a:gd name="connsiteY16" fmla="*/ 378714 h 650271"/>
                  <a:gd name="connsiteX17" fmla="*/ 242506 w 385857"/>
                  <a:gd name="connsiteY17" fmla="*/ 378714 h 650271"/>
                  <a:gd name="connsiteX18" fmla="*/ 278702 w 385857"/>
                  <a:gd name="connsiteY18" fmla="*/ 414814 h 650271"/>
                  <a:gd name="connsiteX19" fmla="*/ 242506 w 385857"/>
                  <a:gd name="connsiteY19" fmla="*/ 450913 h 650271"/>
                  <a:gd name="connsiteX20" fmla="*/ 67913 w 385857"/>
                  <a:gd name="connsiteY20" fmla="*/ 450913 h 650271"/>
                  <a:gd name="connsiteX21" fmla="*/ 14288 w 385857"/>
                  <a:gd name="connsiteY21" fmla="*/ 504539 h 650271"/>
                  <a:gd name="connsiteX22" fmla="*/ 67913 w 385857"/>
                  <a:gd name="connsiteY22" fmla="*/ 558165 h 650271"/>
                  <a:gd name="connsiteX23" fmla="*/ 139446 w 385857"/>
                  <a:gd name="connsiteY23" fmla="*/ 558165 h 650271"/>
                  <a:gd name="connsiteX24" fmla="*/ 139446 w 385857"/>
                  <a:gd name="connsiteY24" fmla="*/ 596646 h 650271"/>
                  <a:gd name="connsiteX25" fmla="*/ 193072 w 385857"/>
                  <a:gd name="connsiteY25" fmla="*/ 650272 h 650271"/>
                  <a:gd name="connsiteX26" fmla="*/ 246602 w 385857"/>
                  <a:gd name="connsiteY26" fmla="*/ 596646 h 650271"/>
                  <a:gd name="connsiteX27" fmla="*/ 246602 w 385857"/>
                  <a:gd name="connsiteY27" fmla="*/ 596646 h 65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5857" h="650271">
                    <a:moveTo>
                      <a:pt x="246602" y="596646"/>
                    </a:moveTo>
                    <a:lnTo>
                      <a:pt x="246602" y="557879"/>
                    </a:lnTo>
                    <a:cubicBezTo>
                      <a:pt x="323755" y="555784"/>
                      <a:pt x="385858" y="492442"/>
                      <a:pt x="385858" y="414814"/>
                    </a:cubicBezTo>
                    <a:cubicBezTo>
                      <a:pt x="385858" y="335756"/>
                      <a:pt x="321564" y="271558"/>
                      <a:pt x="242602" y="271558"/>
                    </a:cubicBezTo>
                    <a:lnTo>
                      <a:pt x="143447" y="271558"/>
                    </a:lnTo>
                    <a:cubicBezTo>
                      <a:pt x="123539" y="271558"/>
                      <a:pt x="107252" y="255365"/>
                      <a:pt x="107252" y="235458"/>
                    </a:cubicBezTo>
                    <a:cubicBezTo>
                      <a:pt x="107252" y="215551"/>
                      <a:pt x="123444" y="199358"/>
                      <a:pt x="143447" y="199358"/>
                    </a:cubicBezTo>
                    <a:lnTo>
                      <a:pt x="318135" y="199358"/>
                    </a:lnTo>
                    <a:cubicBezTo>
                      <a:pt x="347758" y="199358"/>
                      <a:pt x="371761" y="175355"/>
                      <a:pt x="371761" y="145733"/>
                    </a:cubicBezTo>
                    <a:cubicBezTo>
                      <a:pt x="371761" y="116110"/>
                      <a:pt x="347758" y="92107"/>
                      <a:pt x="318135" y="92107"/>
                    </a:cubicBezTo>
                    <a:lnTo>
                      <a:pt x="246602" y="92107"/>
                    </a:lnTo>
                    <a:lnTo>
                      <a:pt x="246602" y="53626"/>
                    </a:lnTo>
                    <a:cubicBezTo>
                      <a:pt x="246602" y="24003"/>
                      <a:pt x="222599" y="0"/>
                      <a:pt x="192977" y="0"/>
                    </a:cubicBezTo>
                    <a:cubicBezTo>
                      <a:pt x="163354" y="0"/>
                      <a:pt x="139351" y="24003"/>
                      <a:pt x="139351" y="53626"/>
                    </a:cubicBezTo>
                    <a:lnTo>
                      <a:pt x="139351" y="92297"/>
                    </a:lnTo>
                    <a:cubicBezTo>
                      <a:pt x="62198" y="94488"/>
                      <a:pt x="0" y="157734"/>
                      <a:pt x="0" y="235363"/>
                    </a:cubicBezTo>
                    <a:cubicBezTo>
                      <a:pt x="0" y="314420"/>
                      <a:pt x="64294" y="378714"/>
                      <a:pt x="143351" y="378714"/>
                    </a:cubicBezTo>
                    <a:lnTo>
                      <a:pt x="242506" y="378714"/>
                    </a:lnTo>
                    <a:cubicBezTo>
                      <a:pt x="262414" y="378714"/>
                      <a:pt x="278702" y="394907"/>
                      <a:pt x="278702" y="414814"/>
                    </a:cubicBezTo>
                    <a:cubicBezTo>
                      <a:pt x="278702" y="434721"/>
                      <a:pt x="262509" y="450913"/>
                      <a:pt x="242506" y="450913"/>
                    </a:cubicBezTo>
                    <a:lnTo>
                      <a:pt x="67913" y="450913"/>
                    </a:lnTo>
                    <a:cubicBezTo>
                      <a:pt x="38291" y="450913"/>
                      <a:pt x="14288" y="474917"/>
                      <a:pt x="14288" y="504539"/>
                    </a:cubicBezTo>
                    <a:cubicBezTo>
                      <a:pt x="14288" y="534067"/>
                      <a:pt x="38291" y="558165"/>
                      <a:pt x="67913" y="558165"/>
                    </a:cubicBezTo>
                    <a:lnTo>
                      <a:pt x="139446" y="558165"/>
                    </a:lnTo>
                    <a:lnTo>
                      <a:pt x="139446" y="596646"/>
                    </a:lnTo>
                    <a:cubicBezTo>
                      <a:pt x="139446" y="626269"/>
                      <a:pt x="163354" y="650272"/>
                      <a:pt x="193072" y="650272"/>
                    </a:cubicBezTo>
                    <a:cubicBezTo>
                      <a:pt x="222599" y="650176"/>
                      <a:pt x="246602" y="626269"/>
                      <a:pt x="246602" y="596646"/>
                    </a:cubicBezTo>
                    <a:lnTo>
                      <a:pt x="246602" y="596646"/>
                    </a:ln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FC50D90-E0A2-4F40-907D-0BE24114C0F4}"/>
                  </a:ext>
                </a:extLst>
              </p:cNvPr>
              <p:cNvSpPr/>
              <p:nvPr/>
            </p:nvSpPr>
            <p:spPr>
              <a:xfrm>
                <a:off x="4763642" y="1896713"/>
                <a:ext cx="914304" cy="1117949"/>
              </a:xfrm>
              <a:custGeom>
                <a:avLst/>
                <a:gdLst>
                  <a:gd name="connsiteX0" fmla="*/ 78677 w 914304"/>
                  <a:gd name="connsiteY0" fmla="*/ 1117949 h 1117949"/>
                  <a:gd name="connsiteX1" fmla="*/ 835628 w 914304"/>
                  <a:gd name="connsiteY1" fmla="*/ 1117949 h 1117949"/>
                  <a:gd name="connsiteX2" fmla="*/ 914305 w 914304"/>
                  <a:gd name="connsiteY2" fmla="*/ 1039368 h 1117949"/>
                  <a:gd name="connsiteX3" fmla="*/ 914305 w 914304"/>
                  <a:gd name="connsiteY3" fmla="*/ 675037 h 1117949"/>
                  <a:gd name="connsiteX4" fmla="*/ 860679 w 914304"/>
                  <a:gd name="connsiteY4" fmla="*/ 621411 h 1117949"/>
                  <a:gd name="connsiteX5" fmla="*/ 807053 w 914304"/>
                  <a:gd name="connsiteY5" fmla="*/ 675037 h 1117949"/>
                  <a:gd name="connsiteX6" fmla="*/ 807053 w 914304"/>
                  <a:gd name="connsiteY6" fmla="*/ 1010793 h 1117949"/>
                  <a:gd name="connsiteX7" fmla="*/ 107156 w 914304"/>
                  <a:gd name="connsiteY7" fmla="*/ 1010793 h 1117949"/>
                  <a:gd name="connsiteX8" fmla="*/ 107156 w 914304"/>
                  <a:gd name="connsiteY8" fmla="*/ 239554 h 1117949"/>
                  <a:gd name="connsiteX9" fmla="*/ 239554 w 914304"/>
                  <a:gd name="connsiteY9" fmla="*/ 107156 h 1117949"/>
                  <a:gd name="connsiteX10" fmla="*/ 807053 w 914304"/>
                  <a:gd name="connsiteY10" fmla="*/ 107156 h 1117949"/>
                  <a:gd name="connsiteX11" fmla="*/ 807053 w 914304"/>
                  <a:gd name="connsiteY11" fmla="*/ 425101 h 1117949"/>
                  <a:gd name="connsiteX12" fmla="*/ 860679 w 914304"/>
                  <a:gd name="connsiteY12" fmla="*/ 478727 h 1117949"/>
                  <a:gd name="connsiteX13" fmla="*/ 914305 w 914304"/>
                  <a:gd name="connsiteY13" fmla="*/ 425101 h 1117949"/>
                  <a:gd name="connsiteX14" fmla="*/ 914305 w 914304"/>
                  <a:gd name="connsiteY14" fmla="*/ 78581 h 1117949"/>
                  <a:gd name="connsiteX15" fmla="*/ 835724 w 914304"/>
                  <a:gd name="connsiteY15" fmla="*/ 0 h 1117949"/>
                  <a:gd name="connsiteX16" fmla="*/ 227838 w 914304"/>
                  <a:gd name="connsiteY16" fmla="*/ 0 h 1117949"/>
                  <a:gd name="connsiteX17" fmla="*/ 172212 w 914304"/>
                  <a:gd name="connsiteY17" fmla="*/ 23051 h 1117949"/>
                  <a:gd name="connsiteX18" fmla="*/ 23051 w 914304"/>
                  <a:gd name="connsiteY18" fmla="*/ 172117 h 1117949"/>
                  <a:gd name="connsiteX19" fmla="*/ 0 w 914304"/>
                  <a:gd name="connsiteY19" fmla="*/ 227743 h 1117949"/>
                  <a:gd name="connsiteX20" fmla="*/ 0 w 914304"/>
                  <a:gd name="connsiteY20" fmla="*/ 1039368 h 1117949"/>
                  <a:gd name="connsiteX21" fmla="*/ 78677 w 914304"/>
                  <a:gd name="connsiteY21" fmla="*/ 1117949 h 1117949"/>
                  <a:gd name="connsiteX22" fmla="*/ 78677 w 914304"/>
                  <a:gd name="connsiteY22" fmla="*/ 1117949 h 1117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4304" h="1117949">
                    <a:moveTo>
                      <a:pt x="78677" y="1117949"/>
                    </a:moveTo>
                    <a:lnTo>
                      <a:pt x="835628" y="1117949"/>
                    </a:lnTo>
                    <a:cubicBezTo>
                      <a:pt x="878967" y="1117949"/>
                      <a:pt x="914305" y="1082707"/>
                      <a:pt x="914305" y="1039368"/>
                    </a:cubicBezTo>
                    <a:lnTo>
                      <a:pt x="914305" y="675037"/>
                    </a:lnTo>
                    <a:cubicBezTo>
                      <a:pt x="914305" y="645414"/>
                      <a:pt x="890302" y="621411"/>
                      <a:pt x="860679" y="621411"/>
                    </a:cubicBezTo>
                    <a:cubicBezTo>
                      <a:pt x="831056" y="621411"/>
                      <a:pt x="807053" y="645414"/>
                      <a:pt x="807053" y="675037"/>
                    </a:cubicBezTo>
                    <a:lnTo>
                      <a:pt x="807053" y="1010793"/>
                    </a:lnTo>
                    <a:lnTo>
                      <a:pt x="107156" y="1010793"/>
                    </a:lnTo>
                    <a:lnTo>
                      <a:pt x="107156" y="239554"/>
                    </a:lnTo>
                    <a:lnTo>
                      <a:pt x="239554" y="107156"/>
                    </a:lnTo>
                    <a:lnTo>
                      <a:pt x="807053" y="107156"/>
                    </a:lnTo>
                    <a:lnTo>
                      <a:pt x="807053" y="425101"/>
                    </a:lnTo>
                    <a:cubicBezTo>
                      <a:pt x="807053" y="454724"/>
                      <a:pt x="831056" y="478727"/>
                      <a:pt x="860679" y="478727"/>
                    </a:cubicBezTo>
                    <a:cubicBezTo>
                      <a:pt x="890302" y="478727"/>
                      <a:pt x="914305" y="454724"/>
                      <a:pt x="914305" y="425101"/>
                    </a:cubicBezTo>
                    <a:lnTo>
                      <a:pt x="914305" y="78581"/>
                    </a:lnTo>
                    <a:cubicBezTo>
                      <a:pt x="914305" y="35243"/>
                      <a:pt x="879062" y="0"/>
                      <a:pt x="835724" y="0"/>
                    </a:cubicBezTo>
                    <a:lnTo>
                      <a:pt x="227838" y="0"/>
                    </a:lnTo>
                    <a:cubicBezTo>
                      <a:pt x="206788" y="0"/>
                      <a:pt x="187071" y="8192"/>
                      <a:pt x="172212" y="23051"/>
                    </a:cubicBezTo>
                    <a:lnTo>
                      <a:pt x="23051" y="172117"/>
                    </a:lnTo>
                    <a:cubicBezTo>
                      <a:pt x="8192" y="186976"/>
                      <a:pt x="0" y="206693"/>
                      <a:pt x="0" y="227743"/>
                    </a:cubicBezTo>
                    <a:lnTo>
                      <a:pt x="0" y="1039368"/>
                    </a:lnTo>
                    <a:cubicBezTo>
                      <a:pt x="0" y="1082707"/>
                      <a:pt x="35338" y="1117949"/>
                      <a:pt x="78677" y="1117949"/>
                    </a:cubicBezTo>
                    <a:lnTo>
                      <a:pt x="78677" y="1117949"/>
                    </a:ln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576DA335-A98F-47A8-887C-E45EC0F8E089}"/>
                  </a:ext>
                </a:extLst>
              </p:cNvPr>
              <p:cNvSpPr/>
              <p:nvPr/>
            </p:nvSpPr>
            <p:spPr>
              <a:xfrm>
                <a:off x="4998148" y="2130170"/>
                <a:ext cx="445198" cy="107251"/>
              </a:xfrm>
              <a:custGeom>
                <a:avLst/>
                <a:gdLst>
                  <a:gd name="connsiteX0" fmla="*/ 391573 w 445198"/>
                  <a:gd name="connsiteY0" fmla="*/ 0 h 107251"/>
                  <a:gd name="connsiteX1" fmla="*/ 53626 w 445198"/>
                  <a:gd name="connsiteY1" fmla="*/ 0 h 107251"/>
                  <a:gd name="connsiteX2" fmla="*/ 0 w 445198"/>
                  <a:gd name="connsiteY2" fmla="*/ 53626 h 107251"/>
                  <a:gd name="connsiteX3" fmla="*/ 53626 w 445198"/>
                  <a:gd name="connsiteY3" fmla="*/ 107252 h 107251"/>
                  <a:gd name="connsiteX4" fmla="*/ 391573 w 445198"/>
                  <a:gd name="connsiteY4" fmla="*/ 107252 h 107251"/>
                  <a:gd name="connsiteX5" fmla="*/ 445199 w 445198"/>
                  <a:gd name="connsiteY5" fmla="*/ 53626 h 107251"/>
                  <a:gd name="connsiteX6" fmla="*/ 391573 w 445198"/>
                  <a:gd name="connsiteY6" fmla="*/ 0 h 107251"/>
                  <a:gd name="connsiteX7" fmla="*/ 391573 w 445198"/>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391573" y="0"/>
                    </a:moveTo>
                    <a:lnTo>
                      <a:pt x="53626" y="0"/>
                    </a:lnTo>
                    <a:cubicBezTo>
                      <a:pt x="24003" y="0"/>
                      <a:pt x="0" y="24003"/>
                      <a:pt x="0" y="53626"/>
                    </a:cubicBezTo>
                    <a:cubicBezTo>
                      <a:pt x="0" y="83248"/>
                      <a:pt x="24003" y="107252"/>
                      <a:pt x="53626" y="107252"/>
                    </a:cubicBezTo>
                    <a:lnTo>
                      <a:pt x="391573" y="107252"/>
                    </a:lnTo>
                    <a:cubicBezTo>
                      <a:pt x="421196" y="107252"/>
                      <a:pt x="445199" y="83248"/>
                      <a:pt x="445199" y="53626"/>
                    </a:cubicBezTo>
                    <a:cubicBezTo>
                      <a:pt x="445199" y="24003"/>
                      <a:pt x="421196" y="0"/>
                      <a:pt x="391573" y="0"/>
                    </a:cubicBezTo>
                    <a:lnTo>
                      <a:pt x="391573" y="0"/>
                    </a:ln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FDF27EA-2EB5-4BA3-98CD-5D86BC719E46}"/>
                  </a:ext>
                </a:extLst>
              </p:cNvPr>
              <p:cNvSpPr/>
              <p:nvPr/>
            </p:nvSpPr>
            <p:spPr>
              <a:xfrm>
                <a:off x="4998148" y="2310669"/>
                <a:ext cx="445198" cy="107251"/>
              </a:xfrm>
              <a:custGeom>
                <a:avLst/>
                <a:gdLst>
                  <a:gd name="connsiteX0" fmla="*/ 391573 w 445198"/>
                  <a:gd name="connsiteY0" fmla="*/ 0 h 107251"/>
                  <a:gd name="connsiteX1" fmla="*/ 53626 w 445198"/>
                  <a:gd name="connsiteY1" fmla="*/ 0 h 107251"/>
                  <a:gd name="connsiteX2" fmla="*/ 0 w 445198"/>
                  <a:gd name="connsiteY2" fmla="*/ 53626 h 107251"/>
                  <a:gd name="connsiteX3" fmla="*/ 53626 w 445198"/>
                  <a:gd name="connsiteY3" fmla="*/ 107252 h 107251"/>
                  <a:gd name="connsiteX4" fmla="*/ 391573 w 445198"/>
                  <a:gd name="connsiteY4" fmla="*/ 107252 h 107251"/>
                  <a:gd name="connsiteX5" fmla="*/ 445199 w 445198"/>
                  <a:gd name="connsiteY5" fmla="*/ 53626 h 107251"/>
                  <a:gd name="connsiteX6" fmla="*/ 391573 w 445198"/>
                  <a:gd name="connsiteY6" fmla="*/ 0 h 107251"/>
                  <a:gd name="connsiteX7" fmla="*/ 391573 w 445198"/>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391573" y="0"/>
                    </a:moveTo>
                    <a:lnTo>
                      <a:pt x="53626" y="0"/>
                    </a:lnTo>
                    <a:cubicBezTo>
                      <a:pt x="24003" y="0"/>
                      <a:pt x="0" y="24003"/>
                      <a:pt x="0" y="53626"/>
                    </a:cubicBezTo>
                    <a:cubicBezTo>
                      <a:pt x="0" y="83249"/>
                      <a:pt x="24003" y="107252"/>
                      <a:pt x="53626" y="107252"/>
                    </a:cubicBezTo>
                    <a:lnTo>
                      <a:pt x="391573" y="107252"/>
                    </a:lnTo>
                    <a:cubicBezTo>
                      <a:pt x="421196" y="107252"/>
                      <a:pt x="445199" y="83249"/>
                      <a:pt x="445199" y="53626"/>
                    </a:cubicBezTo>
                    <a:cubicBezTo>
                      <a:pt x="445199" y="23908"/>
                      <a:pt x="421196" y="0"/>
                      <a:pt x="391573" y="0"/>
                    </a:cubicBezTo>
                    <a:lnTo>
                      <a:pt x="391573" y="0"/>
                    </a:ln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5F23B9E-A285-4AB4-991A-4A1F6E27D3B4}"/>
                  </a:ext>
                </a:extLst>
              </p:cNvPr>
              <p:cNvSpPr/>
              <p:nvPr/>
            </p:nvSpPr>
            <p:spPr>
              <a:xfrm>
                <a:off x="4998148" y="2492692"/>
                <a:ext cx="445198" cy="107251"/>
              </a:xfrm>
              <a:custGeom>
                <a:avLst/>
                <a:gdLst>
                  <a:gd name="connsiteX0" fmla="*/ 445199 w 445198"/>
                  <a:gd name="connsiteY0" fmla="*/ 53626 h 107251"/>
                  <a:gd name="connsiteX1" fmla="*/ 391573 w 445198"/>
                  <a:gd name="connsiteY1" fmla="*/ 0 h 107251"/>
                  <a:gd name="connsiteX2" fmla="*/ 53626 w 445198"/>
                  <a:gd name="connsiteY2" fmla="*/ 0 h 107251"/>
                  <a:gd name="connsiteX3" fmla="*/ 0 w 445198"/>
                  <a:gd name="connsiteY3" fmla="*/ 53626 h 107251"/>
                  <a:gd name="connsiteX4" fmla="*/ 53626 w 445198"/>
                  <a:gd name="connsiteY4" fmla="*/ 107252 h 107251"/>
                  <a:gd name="connsiteX5" fmla="*/ 391573 w 445198"/>
                  <a:gd name="connsiteY5" fmla="*/ 107252 h 107251"/>
                  <a:gd name="connsiteX6" fmla="*/ 445199 w 445198"/>
                  <a:gd name="connsiteY6" fmla="*/ 53626 h 107251"/>
                  <a:gd name="connsiteX7" fmla="*/ 445199 w 445198"/>
                  <a:gd name="connsiteY7"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445199" y="53626"/>
                    </a:moveTo>
                    <a:cubicBezTo>
                      <a:pt x="445199" y="24003"/>
                      <a:pt x="421196" y="0"/>
                      <a:pt x="391573" y="0"/>
                    </a:cubicBezTo>
                    <a:lnTo>
                      <a:pt x="53626" y="0"/>
                    </a:lnTo>
                    <a:cubicBezTo>
                      <a:pt x="24003" y="0"/>
                      <a:pt x="0" y="24003"/>
                      <a:pt x="0" y="53626"/>
                    </a:cubicBezTo>
                    <a:cubicBezTo>
                      <a:pt x="0" y="83249"/>
                      <a:pt x="24003" y="107252"/>
                      <a:pt x="53626" y="107252"/>
                    </a:cubicBezTo>
                    <a:lnTo>
                      <a:pt x="391573" y="107252"/>
                    </a:lnTo>
                    <a:cubicBezTo>
                      <a:pt x="421196" y="107156"/>
                      <a:pt x="445199" y="83249"/>
                      <a:pt x="445199" y="53626"/>
                    </a:cubicBezTo>
                    <a:lnTo>
                      <a:pt x="445199" y="53626"/>
                    </a:ln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33BB3F5-B9C4-49DC-BCF1-A106A260682A}"/>
                  </a:ext>
                </a:extLst>
              </p:cNvPr>
              <p:cNvSpPr/>
              <p:nvPr/>
            </p:nvSpPr>
            <p:spPr>
              <a:xfrm>
                <a:off x="4998148" y="2673953"/>
                <a:ext cx="258794" cy="107156"/>
              </a:xfrm>
              <a:custGeom>
                <a:avLst/>
                <a:gdLst>
                  <a:gd name="connsiteX0" fmla="*/ 53626 w 258794"/>
                  <a:gd name="connsiteY0" fmla="*/ 0 h 107156"/>
                  <a:gd name="connsiteX1" fmla="*/ 0 w 258794"/>
                  <a:gd name="connsiteY1" fmla="*/ 53530 h 107156"/>
                  <a:gd name="connsiteX2" fmla="*/ 53626 w 258794"/>
                  <a:gd name="connsiteY2" fmla="*/ 107156 h 107156"/>
                  <a:gd name="connsiteX3" fmla="*/ 205169 w 258794"/>
                  <a:gd name="connsiteY3" fmla="*/ 107156 h 107156"/>
                  <a:gd name="connsiteX4" fmla="*/ 258794 w 258794"/>
                  <a:gd name="connsiteY4" fmla="*/ 53530 h 107156"/>
                  <a:gd name="connsiteX5" fmla="*/ 205169 w 258794"/>
                  <a:gd name="connsiteY5" fmla="*/ 0 h 107156"/>
                  <a:gd name="connsiteX6" fmla="*/ 53626 w 258794"/>
                  <a:gd name="connsiteY6"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794" h="107156">
                    <a:moveTo>
                      <a:pt x="53626" y="0"/>
                    </a:moveTo>
                    <a:cubicBezTo>
                      <a:pt x="24003" y="0"/>
                      <a:pt x="0" y="24003"/>
                      <a:pt x="0" y="53530"/>
                    </a:cubicBezTo>
                    <a:cubicBezTo>
                      <a:pt x="0" y="83153"/>
                      <a:pt x="24003" y="107156"/>
                      <a:pt x="53626" y="107156"/>
                    </a:cubicBezTo>
                    <a:lnTo>
                      <a:pt x="205169" y="107156"/>
                    </a:lnTo>
                    <a:cubicBezTo>
                      <a:pt x="234791" y="107156"/>
                      <a:pt x="258794" y="83248"/>
                      <a:pt x="258794" y="53530"/>
                    </a:cubicBezTo>
                    <a:cubicBezTo>
                      <a:pt x="258794" y="24003"/>
                      <a:pt x="234791" y="0"/>
                      <a:pt x="205169" y="0"/>
                    </a:cubicBezTo>
                    <a:lnTo>
                      <a:pt x="53626" y="0"/>
                    </a:lnTo>
                    <a:close/>
                  </a:path>
                </a:pathLst>
              </a:custGeom>
              <a:grpFill/>
              <a:ln w="9525" cap="flat">
                <a:noFill/>
                <a:prstDash val="solid"/>
                <a:miter/>
              </a:ln>
            </p:spPr>
            <p:txBody>
              <a:bodyPr rtlCol="0" anchor="ctr"/>
              <a:lstStyle/>
              <a:p>
                <a:endParaRPr lang="zh-CN" altLang="en-US"/>
              </a:p>
            </p:txBody>
          </p:sp>
        </p:grpSp>
      </p:grpSp>
      <p:grpSp>
        <p:nvGrpSpPr>
          <p:cNvPr id="18" name="组合 17">
            <a:extLst>
              <a:ext uri="{FF2B5EF4-FFF2-40B4-BE49-F238E27FC236}">
                <a16:creationId xmlns:a16="http://schemas.microsoft.com/office/drawing/2014/main" id="{285C2732-5F30-4881-A2AE-9FA34EC7BEEE}"/>
              </a:ext>
            </a:extLst>
          </p:cNvPr>
          <p:cNvGrpSpPr/>
          <p:nvPr/>
        </p:nvGrpSpPr>
        <p:grpSpPr>
          <a:xfrm>
            <a:off x="9433936" y="2988553"/>
            <a:ext cx="2248979" cy="4323532"/>
            <a:chOff x="9433936" y="2988553"/>
            <a:chExt cx="2248979" cy="4323532"/>
          </a:xfrm>
        </p:grpSpPr>
        <p:sp>
          <p:nvSpPr>
            <p:cNvPr id="44" name="平行四边形 50">
              <a:extLst>
                <a:ext uri="{FF2B5EF4-FFF2-40B4-BE49-F238E27FC236}">
                  <a16:creationId xmlns:a16="http://schemas.microsoft.com/office/drawing/2014/main" id="{14716BDB-DAED-415B-8C9F-BFA3330CA1B0}"/>
                </a:ext>
              </a:extLst>
            </p:cNvPr>
            <p:cNvSpPr/>
            <p:nvPr/>
          </p:nvSpPr>
          <p:spPr>
            <a:xfrm>
              <a:off x="9659132" y="5765661"/>
              <a:ext cx="1568900" cy="1546424"/>
            </a:xfrm>
            <a:custGeom>
              <a:avLst/>
              <a:gdLst>
                <a:gd name="connsiteX0" fmla="*/ 1525218 w 1568900"/>
                <a:gd name="connsiteY0" fmla="*/ 1545581 h 1546424"/>
                <a:gd name="connsiteX1" fmla="*/ 28318 w 1568900"/>
                <a:gd name="connsiteY1" fmla="*/ 1218612 h 1546424"/>
                <a:gd name="connsiteX2" fmla="*/ 0 w 1568900"/>
                <a:gd name="connsiteY2" fmla="*/ 1183442 h 1546424"/>
                <a:gd name="connsiteX3" fmla="*/ 0 w 1568900"/>
                <a:gd name="connsiteY3" fmla="*/ 36015 h 1546424"/>
                <a:gd name="connsiteX4" fmla="*/ 43682 w 1568900"/>
                <a:gd name="connsiteY4" fmla="*/ 845 h 1546424"/>
                <a:gd name="connsiteX5" fmla="*/ 1540582 w 1568900"/>
                <a:gd name="connsiteY5" fmla="*/ 327813 h 1546424"/>
                <a:gd name="connsiteX6" fmla="*/ 1568900 w 1568900"/>
                <a:gd name="connsiteY6" fmla="*/ 362984 h 1546424"/>
                <a:gd name="connsiteX7" fmla="*/ 1568900 w 1568900"/>
                <a:gd name="connsiteY7" fmla="*/ 1510410 h 1546424"/>
                <a:gd name="connsiteX8" fmla="*/ 1525218 w 1568900"/>
                <a:gd name="connsiteY8" fmla="*/ 1545581 h 154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8900" h="1546424">
                  <a:moveTo>
                    <a:pt x="1525218" y="1545581"/>
                  </a:moveTo>
                  <a:lnTo>
                    <a:pt x="28318" y="1218612"/>
                  </a:lnTo>
                  <a:cubicBezTo>
                    <a:pt x="11780" y="1215000"/>
                    <a:pt x="0" y="1200369"/>
                    <a:pt x="0" y="1183442"/>
                  </a:cubicBezTo>
                  <a:lnTo>
                    <a:pt x="0" y="36015"/>
                  </a:lnTo>
                  <a:cubicBezTo>
                    <a:pt x="0" y="13033"/>
                    <a:pt x="21230" y="-4060"/>
                    <a:pt x="43682" y="845"/>
                  </a:cubicBezTo>
                  <a:lnTo>
                    <a:pt x="1540582" y="327813"/>
                  </a:lnTo>
                  <a:cubicBezTo>
                    <a:pt x="1557120" y="331425"/>
                    <a:pt x="1568900" y="346056"/>
                    <a:pt x="1568900" y="362984"/>
                  </a:cubicBezTo>
                  <a:lnTo>
                    <a:pt x="1568900" y="1510410"/>
                  </a:lnTo>
                  <a:cubicBezTo>
                    <a:pt x="1568900" y="1533392"/>
                    <a:pt x="1547670" y="1550485"/>
                    <a:pt x="1525218" y="1545581"/>
                  </a:cubicBezTo>
                </a:path>
              </a:pathLst>
            </a:custGeom>
            <a:gradFill flip="none" rotWithShape="1">
              <a:gsLst>
                <a:gs pos="14000">
                  <a:schemeClr val="accent1">
                    <a:alpha val="66000"/>
                    <a:lumMod val="0"/>
                    <a:lumOff val="100000"/>
                  </a:schemeClr>
                </a:gs>
                <a:gs pos="63000">
                  <a:schemeClr val="accent1">
                    <a:lumMod val="20000"/>
                    <a:lumOff val="80000"/>
                    <a:alpha val="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5" name="矩形: 圆角 44">
              <a:extLst>
                <a:ext uri="{FF2B5EF4-FFF2-40B4-BE49-F238E27FC236}">
                  <a16:creationId xmlns:a16="http://schemas.microsoft.com/office/drawing/2014/main" id="{90032B47-0ECF-4C03-A27F-07A64A3122F1}"/>
                </a:ext>
              </a:extLst>
            </p:cNvPr>
            <p:cNvSpPr/>
            <p:nvPr/>
          </p:nvSpPr>
          <p:spPr>
            <a:xfrm>
              <a:off x="9659129" y="2988553"/>
              <a:ext cx="1902970" cy="2911032"/>
            </a:xfrm>
            <a:prstGeom prst="roundRect">
              <a:avLst>
                <a:gd name="adj" fmla="val 3500"/>
              </a:avLst>
            </a:prstGeom>
            <a:gradFill>
              <a:gsLst>
                <a:gs pos="63000">
                  <a:schemeClr val="accent1">
                    <a:lumMod val="10000"/>
                    <a:lumOff val="90000"/>
                    <a:alpha val="65000"/>
                  </a:schemeClr>
                </a:gs>
                <a:gs pos="0">
                  <a:schemeClr val="bg1"/>
                </a:gs>
                <a:gs pos="100000">
                  <a:schemeClr val="accent1">
                    <a:lumMod val="10000"/>
                    <a:lumOff val="90000"/>
                  </a:schemeClr>
                </a:gs>
              </a:gsLst>
              <a:lin ang="4200000" scaled="0"/>
            </a:gradFill>
            <a:ln>
              <a:noFill/>
            </a:ln>
            <a:effectLst>
              <a:reflection blurRad="6350" stA="0" endPos="35000" dir="5400000" sy="-100000" algn="bl" rotWithShape="0"/>
            </a:effectLst>
            <a:scene3d>
              <a:camera prst="perspectiveLeft" fov="3000000">
                <a:rot lat="336000" lon="1998000" rev="21090000"/>
              </a:camera>
              <a:lightRig rig="contrasting" dir="t"/>
            </a:scene3d>
            <a:sp3d extrusionH="63500">
              <a:extrusionClr>
                <a:schemeClr val="accent1">
                  <a:lumMod val="20000"/>
                  <a:lumOff val="8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B3911BE7-C182-470F-AA38-ED200944C694}"/>
                </a:ext>
              </a:extLst>
            </p:cNvPr>
            <p:cNvSpPr txBox="1"/>
            <p:nvPr/>
          </p:nvSpPr>
          <p:spPr>
            <a:xfrm>
              <a:off x="9433936" y="5353987"/>
              <a:ext cx="2248979" cy="400110"/>
            </a:xfrm>
            <a:prstGeom prst="rect">
              <a:avLst/>
            </a:prstGeom>
            <a:noFill/>
            <a:scene3d>
              <a:camera prst="perspectiveLeft" fov="3000000">
                <a:rot lat="336000" lon="1998000" rev="21090000"/>
              </a:camera>
              <a:lightRig rig="contrasting" dir="t"/>
            </a:scene3d>
          </p:spPr>
          <p:txBody>
            <a:bodyPr wrap="square" rtlCol="0">
              <a:spAutoFit/>
            </a:bodyPr>
            <a:lstStyle/>
            <a:p>
              <a:r>
                <a:rPr lang="zh-CN" altLang="en-US" sz="2000" dirty="0">
                  <a:gradFill flip="none" rotWithShape="1">
                    <a:gsLst>
                      <a:gs pos="0">
                        <a:schemeClr val="accent1">
                          <a:lumMod val="85000"/>
                          <a:lumOff val="15000"/>
                        </a:schemeClr>
                      </a:gs>
                      <a:gs pos="100000">
                        <a:schemeClr val="accent1"/>
                      </a:gs>
                    </a:gsLst>
                    <a:lin ang="2700000" scaled="1"/>
                    <a:tileRect/>
                  </a:gradFill>
                  <a:latin typeface="+mj-ea"/>
                  <a:ea typeface="+mj-ea"/>
                </a:rPr>
                <a:t>战略规划与实施</a:t>
              </a:r>
            </a:p>
          </p:txBody>
        </p:sp>
        <p:sp>
          <p:nvSpPr>
            <p:cNvPr id="47" name="文本框 46">
              <a:extLst>
                <a:ext uri="{FF2B5EF4-FFF2-40B4-BE49-F238E27FC236}">
                  <a16:creationId xmlns:a16="http://schemas.microsoft.com/office/drawing/2014/main" id="{0E135D60-22D8-4D34-8BE4-BBB70B163C1B}"/>
                </a:ext>
              </a:extLst>
            </p:cNvPr>
            <p:cNvSpPr txBox="1"/>
            <p:nvPr/>
          </p:nvSpPr>
          <p:spPr>
            <a:xfrm>
              <a:off x="10006550" y="3127292"/>
              <a:ext cx="815952" cy="707886"/>
            </a:xfrm>
            <a:prstGeom prst="rect">
              <a:avLst/>
            </a:prstGeom>
            <a:noFill/>
            <a:scene3d>
              <a:camera prst="perspectiveLeft" fov="3000000">
                <a:rot lat="336000" lon="1998000" rev="21090000"/>
              </a:camera>
              <a:lightRig rig="contrasting" dir="t"/>
            </a:scene3d>
          </p:spPr>
          <p:txBody>
            <a:bodyPr wrap="square" rtlCol="0">
              <a:spAutoFit/>
            </a:bodyPr>
            <a:lstStyle/>
            <a:p>
              <a:r>
                <a:rPr lang="en-US" altLang="zh-CN" sz="4000" dirty="0">
                  <a:solidFill>
                    <a:schemeClr val="accent4"/>
                  </a:solidFill>
                  <a:latin typeface="+mj-ea"/>
                  <a:ea typeface="+mj-ea"/>
                </a:rPr>
                <a:t>04</a:t>
              </a:r>
              <a:endParaRPr lang="zh-CN" altLang="en-US" sz="4000" dirty="0">
                <a:solidFill>
                  <a:schemeClr val="accent4"/>
                </a:solidFill>
                <a:latin typeface="+mj-ea"/>
                <a:ea typeface="+mj-ea"/>
              </a:endParaRPr>
            </a:p>
          </p:txBody>
        </p:sp>
        <p:grpSp>
          <p:nvGrpSpPr>
            <p:cNvPr id="98" name="图形 4">
              <a:extLst>
                <a:ext uri="{FF2B5EF4-FFF2-40B4-BE49-F238E27FC236}">
                  <a16:creationId xmlns:a16="http://schemas.microsoft.com/office/drawing/2014/main" id="{7ADC1C4E-926F-459D-83B4-33707400D255}"/>
                </a:ext>
              </a:extLst>
            </p:cNvPr>
            <p:cNvGrpSpPr>
              <a:grpSpLocks/>
            </p:cNvGrpSpPr>
            <p:nvPr/>
          </p:nvGrpSpPr>
          <p:grpSpPr>
            <a:xfrm>
              <a:off x="9935925" y="4640859"/>
              <a:ext cx="431653" cy="415241"/>
              <a:chOff x="4267200" y="1886521"/>
              <a:chExt cx="3657695" cy="3084957"/>
            </a:xfrm>
            <a:solidFill>
              <a:schemeClr val="accent1">
                <a:lumMod val="50000"/>
                <a:alpha val="18000"/>
              </a:schemeClr>
            </a:solidFill>
            <a:scene3d>
              <a:camera prst="perspectiveLeft" fov="3000000">
                <a:rot lat="336000" lon="1998000" rev="21090000"/>
              </a:camera>
              <a:lightRig rig="contrasting" dir="t"/>
            </a:scene3d>
          </p:grpSpPr>
          <p:sp>
            <p:nvSpPr>
              <p:cNvPr id="99" name="任意多边形: 形状 98">
                <a:extLst>
                  <a:ext uri="{FF2B5EF4-FFF2-40B4-BE49-F238E27FC236}">
                    <a16:creationId xmlns:a16="http://schemas.microsoft.com/office/drawing/2014/main" id="{9CA23172-0668-4062-8BC6-1D5FF27108E3}"/>
                  </a:ext>
                </a:extLst>
              </p:cNvPr>
              <p:cNvSpPr/>
              <p:nvPr/>
            </p:nvSpPr>
            <p:spPr>
              <a:xfrm>
                <a:off x="4267200" y="1886521"/>
                <a:ext cx="3657695" cy="3084957"/>
              </a:xfrm>
              <a:custGeom>
                <a:avLst/>
                <a:gdLst>
                  <a:gd name="connsiteX0" fmla="*/ 3604070 w 3657695"/>
                  <a:gd name="connsiteY0" fmla="*/ 2138934 h 3084957"/>
                  <a:gd name="connsiteX1" fmla="*/ 3657695 w 3657695"/>
                  <a:gd name="connsiteY1" fmla="*/ 2085308 h 3084957"/>
                  <a:gd name="connsiteX2" fmla="*/ 3657695 w 3657695"/>
                  <a:gd name="connsiteY2" fmla="*/ 125063 h 3084957"/>
                  <a:gd name="connsiteX3" fmla="*/ 3532632 w 3657695"/>
                  <a:gd name="connsiteY3" fmla="*/ 0 h 3084957"/>
                  <a:gd name="connsiteX4" fmla="*/ 2864739 w 3657695"/>
                  <a:gd name="connsiteY4" fmla="*/ 0 h 3084957"/>
                  <a:gd name="connsiteX5" fmla="*/ 2811113 w 3657695"/>
                  <a:gd name="connsiteY5" fmla="*/ 53626 h 3084957"/>
                  <a:gd name="connsiteX6" fmla="*/ 2864739 w 3657695"/>
                  <a:gd name="connsiteY6" fmla="*/ 107156 h 3084957"/>
                  <a:gd name="connsiteX7" fmla="*/ 3532632 w 3657695"/>
                  <a:gd name="connsiteY7" fmla="*/ 107156 h 3084957"/>
                  <a:gd name="connsiteX8" fmla="*/ 3550539 w 3657695"/>
                  <a:gd name="connsiteY8" fmla="*/ 125063 h 3084957"/>
                  <a:gd name="connsiteX9" fmla="*/ 3550539 w 3657695"/>
                  <a:gd name="connsiteY9" fmla="*/ 386525 h 3084957"/>
                  <a:gd name="connsiteX10" fmla="*/ 336233 w 3657695"/>
                  <a:gd name="connsiteY10" fmla="*/ 386525 h 3084957"/>
                  <a:gd name="connsiteX11" fmla="*/ 336233 w 3657695"/>
                  <a:gd name="connsiteY11" fmla="*/ 125063 h 3084957"/>
                  <a:gd name="connsiteX12" fmla="*/ 354140 w 3657695"/>
                  <a:gd name="connsiteY12" fmla="*/ 107156 h 3084957"/>
                  <a:gd name="connsiteX13" fmla="*/ 2614613 w 3657695"/>
                  <a:gd name="connsiteY13" fmla="*/ 107156 h 3084957"/>
                  <a:gd name="connsiteX14" fmla="*/ 2668238 w 3657695"/>
                  <a:gd name="connsiteY14" fmla="*/ 53626 h 3084957"/>
                  <a:gd name="connsiteX15" fmla="*/ 2614613 w 3657695"/>
                  <a:gd name="connsiteY15" fmla="*/ 0 h 3084957"/>
                  <a:gd name="connsiteX16" fmla="*/ 354140 w 3657695"/>
                  <a:gd name="connsiteY16" fmla="*/ 0 h 3084957"/>
                  <a:gd name="connsiteX17" fmla="*/ 229076 w 3657695"/>
                  <a:gd name="connsiteY17" fmla="*/ 125063 h 3084957"/>
                  <a:gd name="connsiteX18" fmla="*/ 229076 w 3657695"/>
                  <a:gd name="connsiteY18" fmla="*/ 1192911 h 3084957"/>
                  <a:gd name="connsiteX19" fmla="*/ 89345 w 3657695"/>
                  <a:gd name="connsiteY19" fmla="*/ 1192911 h 3084957"/>
                  <a:gd name="connsiteX20" fmla="*/ 0 w 3657695"/>
                  <a:gd name="connsiteY20" fmla="*/ 1282255 h 3084957"/>
                  <a:gd name="connsiteX21" fmla="*/ 0 w 3657695"/>
                  <a:gd name="connsiteY21" fmla="*/ 1539907 h 3084957"/>
                  <a:gd name="connsiteX22" fmla="*/ 89345 w 3657695"/>
                  <a:gd name="connsiteY22" fmla="*/ 1629251 h 3084957"/>
                  <a:gd name="connsiteX23" fmla="*/ 229076 w 3657695"/>
                  <a:gd name="connsiteY23" fmla="*/ 1629251 h 3084957"/>
                  <a:gd name="connsiteX24" fmla="*/ 229076 w 3657695"/>
                  <a:gd name="connsiteY24" fmla="*/ 2924175 h 3084957"/>
                  <a:gd name="connsiteX25" fmla="*/ 389858 w 3657695"/>
                  <a:gd name="connsiteY25" fmla="*/ 3084957 h 3084957"/>
                  <a:gd name="connsiteX26" fmla="*/ 3496913 w 3657695"/>
                  <a:gd name="connsiteY26" fmla="*/ 3084957 h 3084957"/>
                  <a:gd name="connsiteX27" fmla="*/ 3657695 w 3657695"/>
                  <a:gd name="connsiteY27" fmla="*/ 2924175 h 3084957"/>
                  <a:gd name="connsiteX28" fmla="*/ 3657695 w 3657695"/>
                  <a:gd name="connsiteY28" fmla="*/ 2335435 h 3084957"/>
                  <a:gd name="connsiteX29" fmla="*/ 3604070 w 3657695"/>
                  <a:gd name="connsiteY29" fmla="*/ 2281809 h 3084957"/>
                  <a:gd name="connsiteX30" fmla="*/ 3550444 w 3657695"/>
                  <a:gd name="connsiteY30" fmla="*/ 2335435 h 3084957"/>
                  <a:gd name="connsiteX31" fmla="*/ 3550444 w 3657695"/>
                  <a:gd name="connsiteY31" fmla="*/ 2924175 h 3084957"/>
                  <a:gd name="connsiteX32" fmla="*/ 3496818 w 3657695"/>
                  <a:gd name="connsiteY32" fmla="*/ 2977801 h 3084957"/>
                  <a:gd name="connsiteX33" fmla="*/ 1629728 w 3657695"/>
                  <a:gd name="connsiteY33" fmla="*/ 2977801 h 3084957"/>
                  <a:gd name="connsiteX34" fmla="*/ 1458182 w 3657695"/>
                  <a:gd name="connsiteY34" fmla="*/ 2079498 h 3084957"/>
                  <a:gd name="connsiteX35" fmla="*/ 1495806 w 3657695"/>
                  <a:gd name="connsiteY35" fmla="*/ 1958054 h 3084957"/>
                  <a:gd name="connsiteX36" fmla="*/ 1495806 w 3657695"/>
                  <a:gd name="connsiteY36" fmla="*/ 1930051 h 3084957"/>
                  <a:gd name="connsiteX37" fmla="*/ 1563910 w 3657695"/>
                  <a:gd name="connsiteY37" fmla="*/ 1930051 h 3084957"/>
                  <a:gd name="connsiteX38" fmla="*/ 1724882 w 3657695"/>
                  <a:gd name="connsiteY38" fmla="*/ 1769078 h 3084957"/>
                  <a:gd name="connsiteX39" fmla="*/ 1724882 w 3657695"/>
                  <a:gd name="connsiteY39" fmla="*/ 1706690 h 3084957"/>
                  <a:gd name="connsiteX40" fmla="*/ 1976057 w 3657695"/>
                  <a:gd name="connsiteY40" fmla="*/ 1706690 h 3084957"/>
                  <a:gd name="connsiteX41" fmla="*/ 2064925 w 3657695"/>
                  <a:gd name="connsiteY41" fmla="*/ 1786890 h 3084957"/>
                  <a:gd name="connsiteX42" fmla="*/ 2573084 w 3657695"/>
                  <a:gd name="connsiteY42" fmla="*/ 1786890 h 3084957"/>
                  <a:gd name="connsiteX43" fmla="*/ 2662428 w 3657695"/>
                  <a:gd name="connsiteY43" fmla="*/ 1697546 h 3084957"/>
                  <a:gd name="connsiteX44" fmla="*/ 2662428 w 3657695"/>
                  <a:gd name="connsiteY44" fmla="*/ 1124903 h 3084957"/>
                  <a:gd name="connsiteX45" fmla="*/ 2573084 w 3657695"/>
                  <a:gd name="connsiteY45" fmla="*/ 1035558 h 3084957"/>
                  <a:gd name="connsiteX46" fmla="*/ 2065020 w 3657695"/>
                  <a:gd name="connsiteY46" fmla="*/ 1035558 h 3084957"/>
                  <a:gd name="connsiteX47" fmla="*/ 1976152 w 3657695"/>
                  <a:gd name="connsiteY47" fmla="*/ 1115759 h 3084957"/>
                  <a:gd name="connsiteX48" fmla="*/ 1450277 w 3657695"/>
                  <a:gd name="connsiteY48" fmla="*/ 1115759 h 3084957"/>
                  <a:gd name="connsiteX49" fmla="*/ 1396651 w 3657695"/>
                  <a:gd name="connsiteY49" fmla="*/ 1169289 h 3084957"/>
                  <a:gd name="connsiteX50" fmla="*/ 1450277 w 3657695"/>
                  <a:gd name="connsiteY50" fmla="*/ 1222915 h 3084957"/>
                  <a:gd name="connsiteX51" fmla="*/ 1975676 w 3657695"/>
                  <a:gd name="connsiteY51" fmla="*/ 1222915 h 3084957"/>
                  <a:gd name="connsiteX52" fmla="*/ 1975676 w 3657695"/>
                  <a:gd name="connsiteY52" fmla="*/ 1599533 h 3084957"/>
                  <a:gd name="connsiteX53" fmla="*/ 862489 w 3657695"/>
                  <a:gd name="connsiteY53" fmla="*/ 1599533 h 3084957"/>
                  <a:gd name="connsiteX54" fmla="*/ 844487 w 3657695"/>
                  <a:gd name="connsiteY54" fmla="*/ 1581531 h 3084957"/>
                  <a:gd name="connsiteX55" fmla="*/ 844487 w 3657695"/>
                  <a:gd name="connsiteY55" fmla="*/ 1240917 h 3084957"/>
                  <a:gd name="connsiteX56" fmla="*/ 862489 w 3657695"/>
                  <a:gd name="connsiteY56" fmla="*/ 1222915 h 3084957"/>
                  <a:gd name="connsiteX57" fmla="*/ 1200150 w 3657695"/>
                  <a:gd name="connsiteY57" fmla="*/ 1222915 h 3084957"/>
                  <a:gd name="connsiteX58" fmla="*/ 1253776 w 3657695"/>
                  <a:gd name="connsiteY58" fmla="*/ 1169289 h 3084957"/>
                  <a:gd name="connsiteX59" fmla="*/ 1200150 w 3657695"/>
                  <a:gd name="connsiteY59" fmla="*/ 1115759 h 3084957"/>
                  <a:gd name="connsiteX60" fmla="*/ 862489 w 3657695"/>
                  <a:gd name="connsiteY60" fmla="*/ 1115759 h 3084957"/>
                  <a:gd name="connsiteX61" fmla="*/ 746855 w 3657695"/>
                  <a:gd name="connsiteY61" fmla="*/ 1193006 h 3084957"/>
                  <a:gd name="connsiteX62" fmla="*/ 336233 w 3657695"/>
                  <a:gd name="connsiteY62" fmla="*/ 1193006 h 3084957"/>
                  <a:gd name="connsiteX63" fmla="*/ 336233 w 3657695"/>
                  <a:gd name="connsiteY63" fmla="*/ 493871 h 3084957"/>
                  <a:gd name="connsiteX64" fmla="*/ 3550444 w 3657695"/>
                  <a:gd name="connsiteY64" fmla="*/ 493871 h 3084957"/>
                  <a:gd name="connsiteX65" fmla="*/ 3550444 w 3657695"/>
                  <a:gd name="connsiteY65" fmla="*/ 2085404 h 3084957"/>
                  <a:gd name="connsiteX66" fmla="*/ 3604070 w 3657695"/>
                  <a:gd name="connsiteY66" fmla="*/ 2138934 h 3084957"/>
                  <a:gd name="connsiteX67" fmla="*/ 3604070 w 3657695"/>
                  <a:gd name="connsiteY67" fmla="*/ 2138934 h 3084957"/>
                  <a:gd name="connsiteX68" fmla="*/ 2082737 w 3657695"/>
                  <a:gd name="connsiteY68" fmla="*/ 1142619 h 3084957"/>
                  <a:gd name="connsiteX69" fmla="*/ 2555367 w 3657695"/>
                  <a:gd name="connsiteY69" fmla="*/ 1142619 h 3084957"/>
                  <a:gd name="connsiteX70" fmla="*/ 2555367 w 3657695"/>
                  <a:gd name="connsiteY70" fmla="*/ 1443514 h 3084957"/>
                  <a:gd name="connsiteX71" fmla="*/ 2082737 w 3657695"/>
                  <a:gd name="connsiteY71" fmla="*/ 1443514 h 3084957"/>
                  <a:gd name="connsiteX72" fmla="*/ 2082737 w 3657695"/>
                  <a:gd name="connsiteY72" fmla="*/ 1142619 h 3084957"/>
                  <a:gd name="connsiteX73" fmla="*/ 2082737 w 3657695"/>
                  <a:gd name="connsiteY73" fmla="*/ 1550575 h 3084957"/>
                  <a:gd name="connsiteX74" fmla="*/ 2555367 w 3657695"/>
                  <a:gd name="connsiteY74" fmla="*/ 1550575 h 3084957"/>
                  <a:gd name="connsiteX75" fmla="*/ 2555367 w 3657695"/>
                  <a:gd name="connsiteY75" fmla="*/ 1679639 h 3084957"/>
                  <a:gd name="connsiteX76" fmla="*/ 2082737 w 3657695"/>
                  <a:gd name="connsiteY76" fmla="*/ 1679639 h 3084957"/>
                  <a:gd name="connsiteX77" fmla="*/ 2082737 w 3657695"/>
                  <a:gd name="connsiteY77" fmla="*/ 1550575 h 3084957"/>
                  <a:gd name="connsiteX78" fmla="*/ 1462183 w 3657695"/>
                  <a:gd name="connsiteY78" fmla="*/ 2671763 h 3084957"/>
                  <a:gd name="connsiteX79" fmla="*/ 1520571 w 3657695"/>
                  <a:gd name="connsiteY79" fmla="*/ 2977801 h 3084957"/>
                  <a:gd name="connsiteX80" fmla="*/ 1034510 w 3657695"/>
                  <a:gd name="connsiteY80" fmla="*/ 2977801 h 3084957"/>
                  <a:gd name="connsiteX81" fmla="*/ 1092994 w 3657695"/>
                  <a:gd name="connsiteY81" fmla="*/ 2671763 h 3084957"/>
                  <a:gd name="connsiteX82" fmla="*/ 1462183 w 3657695"/>
                  <a:gd name="connsiteY82" fmla="*/ 2671763 h 3084957"/>
                  <a:gd name="connsiteX83" fmla="*/ 1191863 w 3657695"/>
                  <a:gd name="connsiteY83" fmla="*/ 2154174 h 3084957"/>
                  <a:gd name="connsiteX84" fmla="*/ 1280541 w 3657695"/>
                  <a:gd name="connsiteY84" fmla="*/ 2173319 h 3084957"/>
                  <a:gd name="connsiteX85" fmla="*/ 1363885 w 3657695"/>
                  <a:gd name="connsiteY85" fmla="*/ 2156555 h 3084957"/>
                  <a:gd name="connsiteX86" fmla="*/ 1441799 w 3657695"/>
                  <a:gd name="connsiteY86" fmla="*/ 2564606 h 3084957"/>
                  <a:gd name="connsiteX87" fmla="*/ 1113473 w 3657695"/>
                  <a:gd name="connsiteY87" fmla="*/ 2564606 h 3084957"/>
                  <a:gd name="connsiteX88" fmla="*/ 1191863 w 3657695"/>
                  <a:gd name="connsiteY88" fmla="*/ 2154174 h 3084957"/>
                  <a:gd name="connsiteX89" fmla="*/ 1172337 w 3657695"/>
                  <a:gd name="connsiteY89" fmla="*/ 1957959 h 3084957"/>
                  <a:gd name="connsiteX90" fmla="*/ 1172337 w 3657695"/>
                  <a:gd name="connsiteY90" fmla="*/ 1929955 h 3084957"/>
                  <a:gd name="connsiteX91" fmla="*/ 1388650 w 3657695"/>
                  <a:gd name="connsiteY91" fmla="*/ 1929955 h 3084957"/>
                  <a:gd name="connsiteX92" fmla="*/ 1388650 w 3657695"/>
                  <a:gd name="connsiteY92" fmla="*/ 1957959 h 3084957"/>
                  <a:gd name="connsiteX93" fmla="*/ 1280446 w 3657695"/>
                  <a:gd name="connsiteY93" fmla="*/ 2066068 h 3084957"/>
                  <a:gd name="connsiteX94" fmla="*/ 1172337 w 3657695"/>
                  <a:gd name="connsiteY94" fmla="*/ 1957959 h 3084957"/>
                  <a:gd name="connsiteX95" fmla="*/ 1172337 w 3657695"/>
                  <a:gd name="connsiteY95" fmla="*/ 1957959 h 3084957"/>
                  <a:gd name="connsiteX96" fmla="*/ 1080611 w 3657695"/>
                  <a:gd name="connsiteY96" fmla="*/ 1706594 h 3084957"/>
                  <a:gd name="connsiteX97" fmla="*/ 1617726 w 3657695"/>
                  <a:gd name="connsiteY97" fmla="*/ 1706594 h 3084957"/>
                  <a:gd name="connsiteX98" fmla="*/ 1617726 w 3657695"/>
                  <a:gd name="connsiteY98" fmla="*/ 1769078 h 3084957"/>
                  <a:gd name="connsiteX99" fmla="*/ 1563910 w 3657695"/>
                  <a:gd name="connsiteY99" fmla="*/ 1822799 h 3084957"/>
                  <a:gd name="connsiteX100" fmla="*/ 1080611 w 3657695"/>
                  <a:gd name="connsiteY100" fmla="*/ 1822799 h 3084957"/>
                  <a:gd name="connsiteX101" fmla="*/ 1080611 w 3657695"/>
                  <a:gd name="connsiteY101" fmla="*/ 1706594 h 3084957"/>
                  <a:gd name="connsiteX102" fmla="*/ 862489 w 3657695"/>
                  <a:gd name="connsiteY102" fmla="*/ 1706594 h 3084957"/>
                  <a:gd name="connsiteX103" fmla="*/ 973550 w 3657695"/>
                  <a:gd name="connsiteY103" fmla="*/ 1706594 h 3084957"/>
                  <a:gd name="connsiteX104" fmla="*/ 973550 w 3657695"/>
                  <a:gd name="connsiteY104" fmla="*/ 1840611 h 3084957"/>
                  <a:gd name="connsiteX105" fmla="*/ 1062895 w 3657695"/>
                  <a:gd name="connsiteY105" fmla="*/ 1929955 h 3084957"/>
                  <a:gd name="connsiteX106" fmla="*/ 1065181 w 3657695"/>
                  <a:gd name="connsiteY106" fmla="*/ 1929955 h 3084957"/>
                  <a:gd name="connsiteX107" fmla="*/ 1065181 w 3657695"/>
                  <a:gd name="connsiteY107" fmla="*/ 1957959 h 3084957"/>
                  <a:gd name="connsiteX108" fmla="*/ 1098328 w 3657695"/>
                  <a:gd name="connsiteY108" fmla="*/ 2072545 h 3084957"/>
                  <a:gd name="connsiteX109" fmla="*/ 925449 w 3657695"/>
                  <a:gd name="connsiteY109" fmla="*/ 2977706 h 3084957"/>
                  <a:gd name="connsiteX110" fmla="*/ 389858 w 3657695"/>
                  <a:gd name="connsiteY110" fmla="*/ 2977706 h 3084957"/>
                  <a:gd name="connsiteX111" fmla="*/ 336233 w 3657695"/>
                  <a:gd name="connsiteY111" fmla="*/ 2924080 h 3084957"/>
                  <a:gd name="connsiteX112" fmla="*/ 336233 w 3657695"/>
                  <a:gd name="connsiteY112" fmla="*/ 1723739 h 3084957"/>
                  <a:gd name="connsiteX113" fmla="*/ 457962 w 3657695"/>
                  <a:gd name="connsiteY113" fmla="*/ 1765268 h 3084957"/>
                  <a:gd name="connsiteX114" fmla="*/ 647605 w 3657695"/>
                  <a:gd name="connsiteY114" fmla="*/ 1629251 h 3084957"/>
                  <a:gd name="connsiteX115" fmla="*/ 746760 w 3657695"/>
                  <a:gd name="connsiteY115" fmla="*/ 1629251 h 3084957"/>
                  <a:gd name="connsiteX116" fmla="*/ 862489 w 3657695"/>
                  <a:gd name="connsiteY116" fmla="*/ 1706594 h 3084957"/>
                  <a:gd name="connsiteX117" fmla="*/ 862489 w 3657695"/>
                  <a:gd name="connsiteY117" fmla="*/ 1706594 h 3084957"/>
                  <a:gd name="connsiteX118" fmla="*/ 364808 w 3657695"/>
                  <a:gd name="connsiteY118" fmla="*/ 1564958 h 3084957"/>
                  <a:gd name="connsiteX119" fmla="*/ 457962 w 3657695"/>
                  <a:gd name="connsiteY119" fmla="*/ 1471803 h 3084957"/>
                  <a:gd name="connsiteX120" fmla="*/ 551117 w 3657695"/>
                  <a:gd name="connsiteY120" fmla="*/ 1564958 h 3084957"/>
                  <a:gd name="connsiteX121" fmla="*/ 457962 w 3657695"/>
                  <a:gd name="connsiteY121" fmla="*/ 1658112 h 3084957"/>
                  <a:gd name="connsiteX122" fmla="*/ 364808 w 3657695"/>
                  <a:gd name="connsiteY122" fmla="*/ 1564958 h 3084957"/>
                  <a:gd name="connsiteX123" fmla="*/ 364808 w 3657695"/>
                  <a:gd name="connsiteY123" fmla="*/ 1564958 h 3084957"/>
                  <a:gd name="connsiteX124" fmla="*/ 737330 w 3657695"/>
                  <a:gd name="connsiteY124" fmla="*/ 1300067 h 3084957"/>
                  <a:gd name="connsiteX125" fmla="*/ 737330 w 3657695"/>
                  <a:gd name="connsiteY125" fmla="*/ 1522190 h 3084957"/>
                  <a:gd name="connsiteX126" fmla="*/ 653701 w 3657695"/>
                  <a:gd name="connsiteY126" fmla="*/ 1522190 h 3084957"/>
                  <a:gd name="connsiteX127" fmla="*/ 458057 w 3657695"/>
                  <a:gd name="connsiteY127" fmla="*/ 1364742 h 3084957"/>
                  <a:gd name="connsiteX128" fmla="*/ 262414 w 3657695"/>
                  <a:gd name="connsiteY128" fmla="*/ 1522190 h 3084957"/>
                  <a:gd name="connsiteX129" fmla="*/ 107156 w 3657695"/>
                  <a:gd name="connsiteY129" fmla="*/ 1522190 h 3084957"/>
                  <a:gd name="connsiteX130" fmla="*/ 107156 w 3657695"/>
                  <a:gd name="connsiteY130" fmla="*/ 1300067 h 3084957"/>
                  <a:gd name="connsiteX131" fmla="*/ 737330 w 3657695"/>
                  <a:gd name="connsiteY131" fmla="*/ 1300067 h 308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3657695" h="3084957">
                    <a:moveTo>
                      <a:pt x="3604070" y="2138934"/>
                    </a:moveTo>
                    <a:cubicBezTo>
                      <a:pt x="3633692" y="2138934"/>
                      <a:pt x="3657695" y="2114931"/>
                      <a:pt x="3657695" y="2085308"/>
                    </a:cubicBezTo>
                    <a:lnTo>
                      <a:pt x="3657695" y="125063"/>
                    </a:lnTo>
                    <a:cubicBezTo>
                      <a:pt x="3657695" y="56102"/>
                      <a:pt x="3601593" y="0"/>
                      <a:pt x="3532632" y="0"/>
                    </a:cubicBezTo>
                    <a:lnTo>
                      <a:pt x="2864739" y="0"/>
                    </a:lnTo>
                    <a:cubicBezTo>
                      <a:pt x="2835116" y="0"/>
                      <a:pt x="2811113" y="24003"/>
                      <a:pt x="2811113" y="53626"/>
                    </a:cubicBezTo>
                    <a:cubicBezTo>
                      <a:pt x="2811113" y="83153"/>
                      <a:pt x="2835116" y="107156"/>
                      <a:pt x="2864739" y="107156"/>
                    </a:cubicBezTo>
                    <a:lnTo>
                      <a:pt x="3532632" y="107156"/>
                    </a:lnTo>
                    <a:cubicBezTo>
                      <a:pt x="3542538" y="107156"/>
                      <a:pt x="3550539" y="115157"/>
                      <a:pt x="3550539" y="125063"/>
                    </a:cubicBezTo>
                    <a:lnTo>
                      <a:pt x="3550539" y="386525"/>
                    </a:lnTo>
                    <a:lnTo>
                      <a:pt x="336233" y="386525"/>
                    </a:lnTo>
                    <a:lnTo>
                      <a:pt x="336233" y="125063"/>
                    </a:lnTo>
                    <a:cubicBezTo>
                      <a:pt x="336233" y="115157"/>
                      <a:pt x="344234" y="107156"/>
                      <a:pt x="354140" y="107156"/>
                    </a:cubicBezTo>
                    <a:lnTo>
                      <a:pt x="2614613" y="107156"/>
                    </a:lnTo>
                    <a:cubicBezTo>
                      <a:pt x="2644235" y="107156"/>
                      <a:pt x="2668238" y="83153"/>
                      <a:pt x="2668238" y="53626"/>
                    </a:cubicBezTo>
                    <a:cubicBezTo>
                      <a:pt x="2668238" y="24003"/>
                      <a:pt x="2644235" y="0"/>
                      <a:pt x="2614613" y="0"/>
                    </a:cubicBezTo>
                    <a:lnTo>
                      <a:pt x="354140" y="0"/>
                    </a:lnTo>
                    <a:cubicBezTo>
                      <a:pt x="285179" y="0"/>
                      <a:pt x="229076" y="56102"/>
                      <a:pt x="229076" y="125063"/>
                    </a:cubicBezTo>
                    <a:lnTo>
                      <a:pt x="229076" y="1192911"/>
                    </a:lnTo>
                    <a:lnTo>
                      <a:pt x="89345" y="1192911"/>
                    </a:lnTo>
                    <a:cubicBezTo>
                      <a:pt x="40100" y="1192911"/>
                      <a:pt x="0" y="1233011"/>
                      <a:pt x="0" y="1282255"/>
                    </a:cubicBezTo>
                    <a:lnTo>
                      <a:pt x="0" y="1539907"/>
                    </a:lnTo>
                    <a:cubicBezTo>
                      <a:pt x="0" y="1589151"/>
                      <a:pt x="40100" y="1629251"/>
                      <a:pt x="89345" y="1629251"/>
                    </a:cubicBezTo>
                    <a:lnTo>
                      <a:pt x="229076" y="1629251"/>
                    </a:lnTo>
                    <a:lnTo>
                      <a:pt x="229076" y="2924175"/>
                    </a:lnTo>
                    <a:cubicBezTo>
                      <a:pt x="229076" y="3012757"/>
                      <a:pt x="301181" y="3084957"/>
                      <a:pt x="389858" y="3084957"/>
                    </a:cubicBezTo>
                    <a:lnTo>
                      <a:pt x="3496913" y="3084957"/>
                    </a:lnTo>
                    <a:cubicBezTo>
                      <a:pt x="3585496" y="3084957"/>
                      <a:pt x="3657695" y="3012853"/>
                      <a:pt x="3657695" y="2924175"/>
                    </a:cubicBezTo>
                    <a:lnTo>
                      <a:pt x="3657695" y="2335435"/>
                    </a:lnTo>
                    <a:cubicBezTo>
                      <a:pt x="3657695" y="2305812"/>
                      <a:pt x="3633692" y="2281809"/>
                      <a:pt x="3604070" y="2281809"/>
                    </a:cubicBezTo>
                    <a:cubicBezTo>
                      <a:pt x="3574447" y="2281809"/>
                      <a:pt x="3550444" y="2305812"/>
                      <a:pt x="3550444" y="2335435"/>
                    </a:cubicBezTo>
                    <a:lnTo>
                      <a:pt x="3550444" y="2924175"/>
                    </a:lnTo>
                    <a:cubicBezTo>
                      <a:pt x="3550444" y="2953703"/>
                      <a:pt x="3526441" y="2977801"/>
                      <a:pt x="3496818" y="2977801"/>
                    </a:cubicBezTo>
                    <a:lnTo>
                      <a:pt x="1629728" y="2977801"/>
                    </a:lnTo>
                    <a:lnTo>
                      <a:pt x="1458182" y="2079498"/>
                    </a:lnTo>
                    <a:cubicBezTo>
                      <a:pt x="1481900" y="2044922"/>
                      <a:pt x="1495806" y="2003108"/>
                      <a:pt x="1495806" y="1958054"/>
                    </a:cubicBezTo>
                    <a:lnTo>
                      <a:pt x="1495806" y="1930051"/>
                    </a:lnTo>
                    <a:lnTo>
                      <a:pt x="1563910" y="1930051"/>
                    </a:lnTo>
                    <a:cubicBezTo>
                      <a:pt x="1652683" y="1930051"/>
                      <a:pt x="1724882" y="1857851"/>
                      <a:pt x="1724882" y="1769078"/>
                    </a:cubicBezTo>
                    <a:lnTo>
                      <a:pt x="1724882" y="1706690"/>
                    </a:lnTo>
                    <a:lnTo>
                      <a:pt x="1976057" y="1706690"/>
                    </a:lnTo>
                    <a:cubicBezTo>
                      <a:pt x="1980629" y="1751743"/>
                      <a:pt x="2018729" y="1786890"/>
                      <a:pt x="2064925" y="1786890"/>
                    </a:cubicBezTo>
                    <a:lnTo>
                      <a:pt x="2573084" y="1786890"/>
                    </a:lnTo>
                    <a:cubicBezTo>
                      <a:pt x="2622423" y="1786890"/>
                      <a:pt x="2662428" y="1746790"/>
                      <a:pt x="2662428" y="1697546"/>
                    </a:cubicBezTo>
                    <a:lnTo>
                      <a:pt x="2662428" y="1124903"/>
                    </a:lnTo>
                    <a:cubicBezTo>
                      <a:pt x="2662428" y="1075658"/>
                      <a:pt x="2622328" y="1035558"/>
                      <a:pt x="2573084" y="1035558"/>
                    </a:cubicBezTo>
                    <a:lnTo>
                      <a:pt x="2065020" y="1035558"/>
                    </a:lnTo>
                    <a:cubicBezTo>
                      <a:pt x="2018824" y="1035558"/>
                      <a:pt x="1980724" y="1070705"/>
                      <a:pt x="1976152" y="1115759"/>
                    </a:cubicBezTo>
                    <a:lnTo>
                      <a:pt x="1450277" y="1115759"/>
                    </a:lnTo>
                    <a:cubicBezTo>
                      <a:pt x="1420654" y="1115759"/>
                      <a:pt x="1396651" y="1139762"/>
                      <a:pt x="1396651" y="1169289"/>
                    </a:cubicBezTo>
                    <a:cubicBezTo>
                      <a:pt x="1396651" y="1198912"/>
                      <a:pt x="1420654" y="1222915"/>
                      <a:pt x="1450277" y="1222915"/>
                    </a:cubicBezTo>
                    <a:lnTo>
                      <a:pt x="1975676" y="1222915"/>
                    </a:lnTo>
                    <a:lnTo>
                      <a:pt x="1975676" y="1599533"/>
                    </a:lnTo>
                    <a:lnTo>
                      <a:pt x="862489" y="1599533"/>
                    </a:lnTo>
                    <a:cubicBezTo>
                      <a:pt x="852583" y="1599533"/>
                      <a:pt x="844487" y="1591437"/>
                      <a:pt x="844487" y="1581531"/>
                    </a:cubicBezTo>
                    <a:lnTo>
                      <a:pt x="844487" y="1240917"/>
                    </a:lnTo>
                    <a:cubicBezTo>
                      <a:pt x="844487" y="1231011"/>
                      <a:pt x="852583" y="1222915"/>
                      <a:pt x="862489" y="1222915"/>
                    </a:cubicBezTo>
                    <a:lnTo>
                      <a:pt x="1200150" y="1222915"/>
                    </a:lnTo>
                    <a:cubicBezTo>
                      <a:pt x="1229678" y="1222915"/>
                      <a:pt x="1253776" y="1198912"/>
                      <a:pt x="1253776" y="1169289"/>
                    </a:cubicBezTo>
                    <a:cubicBezTo>
                      <a:pt x="1253776" y="1139762"/>
                      <a:pt x="1229773" y="1115759"/>
                      <a:pt x="1200150" y="1115759"/>
                    </a:cubicBezTo>
                    <a:lnTo>
                      <a:pt x="862489" y="1115759"/>
                    </a:lnTo>
                    <a:cubicBezTo>
                      <a:pt x="810387" y="1115759"/>
                      <a:pt x="765715" y="1147667"/>
                      <a:pt x="746855" y="1193006"/>
                    </a:cubicBezTo>
                    <a:lnTo>
                      <a:pt x="336233" y="1193006"/>
                    </a:lnTo>
                    <a:lnTo>
                      <a:pt x="336233" y="493871"/>
                    </a:lnTo>
                    <a:lnTo>
                      <a:pt x="3550444" y="493871"/>
                    </a:lnTo>
                    <a:lnTo>
                      <a:pt x="3550444" y="2085404"/>
                    </a:lnTo>
                    <a:cubicBezTo>
                      <a:pt x="3550444" y="2114931"/>
                      <a:pt x="3574447" y="2138934"/>
                      <a:pt x="3604070" y="2138934"/>
                    </a:cubicBezTo>
                    <a:lnTo>
                      <a:pt x="3604070" y="2138934"/>
                    </a:lnTo>
                    <a:close/>
                    <a:moveTo>
                      <a:pt x="2082737" y="1142619"/>
                    </a:moveTo>
                    <a:lnTo>
                      <a:pt x="2555367" y="1142619"/>
                    </a:lnTo>
                    <a:lnTo>
                      <a:pt x="2555367" y="1443514"/>
                    </a:lnTo>
                    <a:lnTo>
                      <a:pt x="2082737" y="1443514"/>
                    </a:lnTo>
                    <a:lnTo>
                      <a:pt x="2082737" y="1142619"/>
                    </a:lnTo>
                    <a:close/>
                    <a:moveTo>
                      <a:pt x="2082737" y="1550575"/>
                    </a:moveTo>
                    <a:lnTo>
                      <a:pt x="2555367" y="1550575"/>
                    </a:lnTo>
                    <a:lnTo>
                      <a:pt x="2555367" y="1679639"/>
                    </a:lnTo>
                    <a:lnTo>
                      <a:pt x="2082737" y="1679639"/>
                    </a:lnTo>
                    <a:lnTo>
                      <a:pt x="2082737" y="1550575"/>
                    </a:lnTo>
                    <a:close/>
                    <a:moveTo>
                      <a:pt x="1462183" y="2671763"/>
                    </a:moveTo>
                    <a:lnTo>
                      <a:pt x="1520571" y="2977801"/>
                    </a:lnTo>
                    <a:lnTo>
                      <a:pt x="1034510" y="2977801"/>
                    </a:lnTo>
                    <a:lnTo>
                      <a:pt x="1092994" y="2671763"/>
                    </a:lnTo>
                    <a:lnTo>
                      <a:pt x="1462183" y="2671763"/>
                    </a:lnTo>
                    <a:close/>
                    <a:moveTo>
                      <a:pt x="1191863" y="2154174"/>
                    </a:moveTo>
                    <a:cubicBezTo>
                      <a:pt x="1218914" y="2166461"/>
                      <a:pt x="1248918" y="2173319"/>
                      <a:pt x="1280541" y="2173319"/>
                    </a:cubicBezTo>
                    <a:cubicBezTo>
                      <a:pt x="1310068" y="2173319"/>
                      <a:pt x="1338263" y="2167319"/>
                      <a:pt x="1363885" y="2156555"/>
                    </a:cubicBezTo>
                    <a:lnTo>
                      <a:pt x="1441799" y="2564606"/>
                    </a:lnTo>
                    <a:lnTo>
                      <a:pt x="1113473" y="2564606"/>
                    </a:lnTo>
                    <a:lnTo>
                      <a:pt x="1191863" y="2154174"/>
                    </a:lnTo>
                    <a:close/>
                    <a:moveTo>
                      <a:pt x="1172337" y="1957959"/>
                    </a:moveTo>
                    <a:lnTo>
                      <a:pt x="1172337" y="1929955"/>
                    </a:lnTo>
                    <a:lnTo>
                      <a:pt x="1388650" y="1929955"/>
                    </a:lnTo>
                    <a:lnTo>
                      <a:pt x="1388650" y="1957959"/>
                    </a:lnTo>
                    <a:cubicBezTo>
                      <a:pt x="1388650" y="2017586"/>
                      <a:pt x="1340168" y="2066068"/>
                      <a:pt x="1280446" y="2066068"/>
                    </a:cubicBezTo>
                    <a:cubicBezTo>
                      <a:pt x="1220819" y="2066163"/>
                      <a:pt x="1172337" y="2017681"/>
                      <a:pt x="1172337" y="1957959"/>
                    </a:cubicBezTo>
                    <a:lnTo>
                      <a:pt x="1172337" y="1957959"/>
                    </a:lnTo>
                    <a:close/>
                    <a:moveTo>
                      <a:pt x="1080611" y="1706594"/>
                    </a:moveTo>
                    <a:lnTo>
                      <a:pt x="1617726" y="1706594"/>
                    </a:lnTo>
                    <a:lnTo>
                      <a:pt x="1617726" y="1769078"/>
                    </a:lnTo>
                    <a:cubicBezTo>
                      <a:pt x="1617726" y="1798701"/>
                      <a:pt x="1593533" y="1822799"/>
                      <a:pt x="1563910" y="1822799"/>
                    </a:cubicBezTo>
                    <a:lnTo>
                      <a:pt x="1080611" y="1822799"/>
                    </a:lnTo>
                    <a:lnTo>
                      <a:pt x="1080611" y="1706594"/>
                    </a:lnTo>
                    <a:close/>
                    <a:moveTo>
                      <a:pt x="862489" y="1706594"/>
                    </a:moveTo>
                    <a:lnTo>
                      <a:pt x="973550" y="1706594"/>
                    </a:lnTo>
                    <a:lnTo>
                      <a:pt x="973550" y="1840611"/>
                    </a:lnTo>
                    <a:cubicBezTo>
                      <a:pt x="973550" y="1889951"/>
                      <a:pt x="1013651" y="1929955"/>
                      <a:pt x="1062895" y="1929955"/>
                    </a:cubicBezTo>
                    <a:lnTo>
                      <a:pt x="1065181" y="1929955"/>
                    </a:lnTo>
                    <a:lnTo>
                      <a:pt x="1065181" y="1957959"/>
                    </a:lnTo>
                    <a:cubicBezTo>
                      <a:pt x="1065181" y="2000060"/>
                      <a:pt x="1077373" y="2039398"/>
                      <a:pt x="1098328" y="2072545"/>
                    </a:cubicBezTo>
                    <a:lnTo>
                      <a:pt x="925449" y="2977706"/>
                    </a:lnTo>
                    <a:lnTo>
                      <a:pt x="389858" y="2977706"/>
                    </a:lnTo>
                    <a:cubicBezTo>
                      <a:pt x="360331" y="2977706"/>
                      <a:pt x="336233" y="2953703"/>
                      <a:pt x="336233" y="2924080"/>
                    </a:cubicBezTo>
                    <a:lnTo>
                      <a:pt x="336233" y="1723739"/>
                    </a:lnTo>
                    <a:cubicBezTo>
                      <a:pt x="370046" y="1749743"/>
                      <a:pt x="412147" y="1765268"/>
                      <a:pt x="457962" y="1765268"/>
                    </a:cubicBezTo>
                    <a:cubicBezTo>
                      <a:pt x="545878" y="1765268"/>
                      <a:pt x="620744" y="1708214"/>
                      <a:pt x="647605" y="1629251"/>
                    </a:cubicBezTo>
                    <a:lnTo>
                      <a:pt x="746760" y="1629251"/>
                    </a:lnTo>
                    <a:cubicBezTo>
                      <a:pt x="765715" y="1674590"/>
                      <a:pt x="810387" y="1706594"/>
                      <a:pt x="862489" y="1706594"/>
                    </a:cubicBezTo>
                    <a:lnTo>
                      <a:pt x="862489" y="1706594"/>
                    </a:lnTo>
                    <a:close/>
                    <a:moveTo>
                      <a:pt x="364808" y="1564958"/>
                    </a:moveTo>
                    <a:cubicBezTo>
                      <a:pt x="364808" y="1513618"/>
                      <a:pt x="406622" y="1471803"/>
                      <a:pt x="457962" y="1471803"/>
                    </a:cubicBezTo>
                    <a:cubicBezTo>
                      <a:pt x="509302" y="1471803"/>
                      <a:pt x="551117" y="1513618"/>
                      <a:pt x="551117" y="1564958"/>
                    </a:cubicBezTo>
                    <a:cubicBezTo>
                      <a:pt x="551117" y="1616297"/>
                      <a:pt x="509302" y="1658112"/>
                      <a:pt x="457962" y="1658112"/>
                    </a:cubicBezTo>
                    <a:cubicBezTo>
                      <a:pt x="406622" y="1658112"/>
                      <a:pt x="364808" y="1616393"/>
                      <a:pt x="364808" y="1564958"/>
                    </a:cubicBezTo>
                    <a:lnTo>
                      <a:pt x="364808" y="1564958"/>
                    </a:lnTo>
                    <a:close/>
                    <a:moveTo>
                      <a:pt x="737330" y="1300067"/>
                    </a:moveTo>
                    <a:lnTo>
                      <a:pt x="737330" y="1522190"/>
                    </a:lnTo>
                    <a:lnTo>
                      <a:pt x="653701" y="1522190"/>
                    </a:lnTo>
                    <a:cubicBezTo>
                      <a:pt x="633984" y="1432274"/>
                      <a:pt x="553784" y="1364742"/>
                      <a:pt x="458057" y="1364742"/>
                    </a:cubicBezTo>
                    <a:cubicBezTo>
                      <a:pt x="362331" y="1364742"/>
                      <a:pt x="282035" y="1432274"/>
                      <a:pt x="262414" y="1522190"/>
                    </a:cubicBezTo>
                    <a:lnTo>
                      <a:pt x="107156" y="1522190"/>
                    </a:lnTo>
                    <a:lnTo>
                      <a:pt x="107156" y="1300067"/>
                    </a:lnTo>
                    <a:lnTo>
                      <a:pt x="737330" y="1300067"/>
                    </a:ln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879F786E-A858-47B7-A009-2EC9E3857F70}"/>
                  </a:ext>
                </a:extLst>
              </p:cNvPr>
              <p:cNvSpPr/>
              <p:nvPr/>
            </p:nvSpPr>
            <p:spPr>
              <a:xfrm>
                <a:off x="4752879" y="2078164"/>
                <a:ext cx="414623" cy="107251"/>
              </a:xfrm>
              <a:custGeom>
                <a:avLst/>
                <a:gdLst>
                  <a:gd name="connsiteX0" fmla="*/ 53626 w 414623"/>
                  <a:gd name="connsiteY0" fmla="*/ 0 h 107251"/>
                  <a:gd name="connsiteX1" fmla="*/ 0 w 414623"/>
                  <a:gd name="connsiteY1" fmla="*/ 53626 h 107251"/>
                  <a:gd name="connsiteX2" fmla="*/ 53626 w 414623"/>
                  <a:gd name="connsiteY2" fmla="*/ 107251 h 107251"/>
                  <a:gd name="connsiteX3" fmla="*/ 360997 w 414623"/>
                  <a:gd name="connsiteY3" fmla="*/ 107251 h 107251"/>
                  <a:gd name="connsiteX4" fmla="*/ 414623 w 414623"/>
                  <a:gd name="connsiteY4" fmla="*/ 53626 h 107251"/>
                  <a:gd name="connsiteX5" fmla="*/ 360997 w 414623"/>
                  <a:gd name="connsiteY5" fmla="*/ 0 h 107251"/>
                  <a:gd name="connsiteX6" fmla="*/ 53626 w 414623"/>
                  <a:gd name="connsiteY6"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623" h="107251">
                    <a:moveTo>
                      <a:pt x="53626" y="0"/>
                    </a:moveTo>
                    <a:cubicBezTo>
                      <a:pt x="24098" y="0"/>
                      <a:pt x="0" y="24003"/>
                      <a:pt x="0" y="53626"/>
                    </a:cubicBezTo>
                    <a:cubicBezTo>
                      <a:pt x="0" y="83248"/>
                      <a:pt x="24003" y="107251"/>
                      <a:pt x="53626" y="107251"/>
                    </a:cubicBezTo>
                    <a:lnTo>
                      <a:pt x="360997" y="107251"/>
                    </a:lnTo>
                    <a:cubicBezTo>
                      <a:pt x="390525" y="107251"/>
                      <a:pt x="414623" y="83248"/>
                      <a:pt x="414623" y="53626"/>
                    </a:cubicBezTo>
                    <a:cubicBezTo>
                      <a:pt x="414623" y="24003"/>
                      <a:pt x="390620" y="0"/>
                      <a:pt x="360997" y="0"/>
                    </a:cubicBezTo>
                    <a:lnTo>
                      <a:pt x="53626" y="0"/>
                    </a:ln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9E99396-0CDA-4977-A248-13B74449E8B5}"/>
                  </a:ext>
                </a:extLst>
              </p:cNvPr>
              <p:cNvSpPr/>
              <p:nvPr/>
            </p:nvSpPr>
            <p:spPr>
              <a:xfrm>
                <a:off x="7507319" y="2078069"/>
                <a:ext cx="107251" cy="107251"/>
              </a:xfrm>
              <a:custGeom>
                <a:avLst/>
                <a:gdLst>
                  <a:gd name="connsiteX0" fmla="*/ 107251 w 107251"/>
                  <a:gd name="connsiteY0" fmla="*/ 53626 h 107251"/>
                  <a:gd name="connsiteX1" fmla="*/ 53626 w 107251"/>
                  <a:gd name="connsiteY1" fmla="*/ 0 h 107251"/>
                  <a:gd name="connsiteX2" fmla="*/ 0 w 107251"/>
                  <a:gd name="connsiteY2" fmla="*/ 53626 h 107251"/>
                  <a:gd name="connsiteX3" fmla="*/ 53626 w 107251"/>
                  <a:gd name="connsiteY3" fmla="*/ 107252 h 107251"/>
                  <a:gd name="connsiteX4" fmla="*/ 107251 w 107251"/>
                  <a:gd name="connsiteY4" fmla="*/ 53626 h 107251"/>
                  <a:gd name="connsiteX5" fmla="*/ 107251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626"/>
                    </a:moveTo>
                    <a:cubicBezTo>
                      <a:pt x="107251" y="24003"/>
                      <a:pt x="83248" y="0"/>
                      <a:pt x="53626" y="0"/>
                    </a:cubicBezTo>
                    <a:cubicBezTo>
                      <a:pt x="24003" y="0"/>
                      <a:pt x="0" y="24003"/>
                      <a:pt x="0" y="53626"/>
                    </a:cubicBezTo>
                    <a:cubicBezTo>
                      <a:pt x="0" y="83249"/>
                      <a:pt x="24003" y="107252"/>
                      <a:pt x="53626" y="107252"/>
                    </a:cubicBezTo>
                    <a:cubicBezTo>
                      <a:pt x="83248" y="107252"/>
                      <a:pt x="107251" y="83249"/>
                      <a:pt x="107251" y="53626"/>
                    </a:cubicBezTo>
                    <a:lnTo>
                      <a:pt x="107251" y="53626"/>
                    </a:ln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F038D6F-CA17-479C-BAC1-8D1CE6571A2C}"/>
                  </a:ext>
                </a:extLst>
              </p:cNvPr>
              <p:cNvSpPr/>
              <p:nvPr/>
            </p:nvSpPr>
            <p:spPr>
              <a:xfrm>
                <a:off x="7357300" y="2078069"/>
                <a:ext cx="107251" cy="107251"/>
              </a:xfrm>
              <a:custGeom>
                <a:avLst/>
                <a:gdLst>
                  <a:gd name="connsiteX0" fmla="*/ 107251 w 107251"/>
                  <a:gd name="connsiteY0" fmla="*/ 53626 h 107251"/>
                  <a:gd name="connsiteX1" fmla="*/ 53626 w 107251"/>
                  <a:gd name="connsiteY1" fmla="*/ 0 h 107251"/>
                  <a:gd name="connsiteX2" fmla="*/ 0 w 107251"/>
                  <a:gd name="connsiteY2" fmla="*/ 53626 h 107251"/>
                  <a:gd name="connsiteX3" fmla="*/ 53626 w 107251"/>
                  <a:gd name="connsiteY3" fmla="*/ 107252 h 107251"/>
                  <a:gd name="connsiteX4" fmla="*/ 107251 w 107251"/>
                  <a:gd name="connsiteY4" fmla="*/ 53626 h 107251"/>
                  <a:gd name="connsiteX5" fmla="*/ 107251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626"/>
                    </a:moveTo>
                    <a:cubicBezTo>
                      <a:pt x="107251" y="24003"/>
                      <a:pt x="83248" y="0"/>
                      <a:pt x="53626" y="0"/>
                    </a:cubicBezTo>
                    <a:cubicBezTo>
                      <a:pt x="24003" y="0"/>
                      <a:pt x="0" y="24003"/>
                      <a:pt x="0" y="53626"/>
                    </a:cubicBezTo>
                    <a:cubicBezTo>
                      <a:pt x="0" y="83249"/>
                      <a:pt x="24003" y="107252"/>
                      <a:pt x="53626" y="107252"/>
                    </a:cubicBezTo>
                    <a:cubicBezTo>
                      <a:pt x="83248" y="107252"/>
                      <a:pt x="107251" y="83249"/>
                      <a:pt x="107251" y="53626"/>
                    </a:cubicBezTo>
                    <a:lnTo>
                      <a:pt x="107251" y="53626"/>
                    </a:ln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DE75BD18-1F80-4D34-AC99-39E5AA54E475}"/>
                  </a:ext>
                </a:extLst>
              </p:cNvPr>
              <p:cNvSpPr/>
              <p:nvPr/>
            </p:nvSpPr>
            <p:spPr>
              <a:xfrm>
                <a:off x="7207186" y="2078069"/>
                <a:ext cx="107251" cy="107251"/>
              </a:xfrm>
              <a:custGeom>
                <a:avLst/>
                <a:gdLst>
                  <a:gd name="connsiteX0" fmla="*/ 107252 w 107251"/>
                  <a:gd name="connsiteY0" fmla="*/ 53626 h 107251"/>
                  <a:gd name="connsiteX1" fmla="*/ 53626 w 107251"/>
                  <a:gd name="connsiteY1" fmla="*/ 0 h 107251"/>
                  <a:gd name="connsiteX2" fmla="*/ 0 w 107251"/>
                  <a:gd name="connsiteY2" fmla="*/ 53626 h 107251"/>
                  <a:gd name="connsiteX3" fmla="*/ 53626 w 107251"/>
                  <a:gd name="connsiteY3" fmla="*/ 107252 h 107251"/>
                  <a:gd name="connsiteX4" fmla="*/ 107252 w 107251"/>
                  <a:gd name="connsiteY4" fmla="*/ 53626 h 107251"/>
                  <a:gd name="connsiteX5" fmla="*/ 107252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2" y="53626"/>
                    </a:moveTo>
                    <a:cubicBezTo>
                      <a:pt x="107252" y="24003"/>
                      <a:pt x="83248" y="0"/>
                      <a:pt x="53626" y="0"/>
                    </a:cubicBezTo>
                    <a:cubicBezTo>
                      <a:pt x="24003" y="0"/>
                      <a:pt x="0" y="24003"/>
                      <a:pt x="0" y="53626"/>
                    </a:cubicBezTo>
                    <a:cubicBezTo>
                      <a:pt x="0" y="83249"/>
                      <a:pt x="24003" y="107252"/>
                      <a:pt x="53626" y="107252"/>
                    </a:cubicBezTo>
                    <a:cubicBezTo>
                      <a:pt x="83248" y="107252"/>
                      <a:pt x="107252" y="83249"/>
                      <a:pt x="107252" y="53626"/>
                    </a:cubicBezTo>
                    <a:lnTo>
                      <a:pt x="107252" y="53626"/>
                    </a:ln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150E8ADB-3C8A-4D00-A91C-FCF5F51FD24C}"/>
                  </a:ext>
                </a:extLst>
              </p:cNvPr>
              <p:cNvSpPr/>
              <p:nvPr/>
            </p:nvSpPr>
            <p:spPr>
              <a:xfrm>
                <a:off x="4727924" y="2525268"/>
                <a:ext cx="2201894" cy="314324"/>
              </a:xfrm>
              <a:custGeom>
                <a:avLst/>
                <a:gdLst>
                  <a:gd name="connsiteX0" fmla="*/ 1895761 w 2201894"/>
                  <a:gd name="connsiteY0" fmla="*/ 107156 h 314324"/>
                  <a:gd name="connsiteX1" fmla="*/ 1027748 w 2201894"/>
                  <a:gd name="connsiteY1" fmla="*/ 107156 h 314324"/>
                  <a:gd name="connsiteX2" fmla="*/ 878777 w 2201894"/>
                  <a:gd name="connsiteY2" fmla="*/ 0 h 314324"/>
                  <a:gd name="connsiteX3" fmla="*/ 729806 w 2201894"/>
                  <a:gd name="connsiteY3" fmla="*/ 107156 h 314324"/>
                  <a:gd name="connsiteX4" fmla="*/ 306134 w 2201894"/>
                  <a:gd name="connsiteY4" fmla="*/ 107156 h 314324"/>
                  <a:gd name="connsiteX5" fmla="*/ 157163 w 2201894"/>
                  <a:gd name="connsiteY5" fmla="*/ 0 h 314324"/>
                  <a:gd name="connsiteX6" fmla="*/ 0 w 2201894"/>
                  <a:gd name="connsiteY6" fmla="*/ 157163 h 314324"/>
                  <a:gd name="connsiteX7" fmla="*/ 157163 w 2201894"/>
                  <a:gd name="connsiteY7" fmla="*/ 314325 h 314324"/>
                  <a:gd name="connsiteX8" fmla="*/ 303562 w 2201894"/>
                  <a:gd name="connsiteY8" fmla="*/ 214313 h 314324"/>
                  <a:gd name="connsiteX9" fmla="*/ 732377 w 2201894"/>
                  <a:gd name="connsiteY9" fmla="*/ 214313 h 314324"/>
                  <a:gd name="connsiteX10" fmla="*/ 878777 w 2201894"/>
                  <a:gd name="connsiteY10" fmla="*/ 314325 h 314324"/>
                  <a:gd name="connsiteX11" fmla="*/ 1025176 w 2201894"/>
                  <a:gd name="connsiteY11" fmla="*/ 214313 h 314324"/>
                  <a:gd name="connsiteX12" fmla="*/ 1898428 w 2201894"/>
                  <a:gd name="connsiteY12" fmla="*/ 214313 h 314324"/>
                  <a:gd name="connsiteX13" fmla="*/ 2044732 w 2201894"/>
                  <a:gd name="connsiteY13" fmla="*/ 314325 h 314324"/>
                  <a:gd name="connsiteX14" fmla="*/ 2201894 w 2201894"/>
                  <a:gd name="connsiteY14" fmla="*/ 157163 h 314324"/>
                  <a:gd name="connsiteX15" fmla="*/ 2044732 w 2201894"/>
                  <a:gd name="connsiteY15" fmla="*/ 0 h 314324"/>
                  <a:gd name="connsiteX16" fmla="*/ 1895761 w 2201894"/>
                  <a:gd name="connsiteY16" fmla="*/ 107156 h 314324"/>
                  <a:gd name="connsiteX17" fmla="*/ 1895761 w 2201894"/>
                  <a:gd name="connsiteY17" fmla="*/ 107156 h 314324"/>
                  <a:gd name="connsiteX18" fmla="*/ 157163 w 2201894"/>
                  <a:gd name="connsiteY18" fmla="*/ 207169 h 314324"/>
                  <a:gd name="connsiteX19" fmla="*/ 107156 w 2201894"/>
                  <a:gd name="connsiteY19" fmla="*/ 157163 h 314324"/>
                  <a:gd name="connsiteX20" fmla="*/ 157163 w 2201894"/>
                  <a:gd name="connsiteY20" fmla="*/ 107156 h 314324"/>
                  <a:gd name="connsiteX21" fmla="*/ 207169 w 2201894"/>
                  <a:gd name="connsiteY21" fmla="*/ 157163 h 314324"/>
                  <a:gd name="connsiteX22" fmla="*/ 157163 w 2201894"/>
                  <a:gd name="connsiteY22" fmla="*/ 207169 h 314324"/>
                  <a:gd name="connsiteX23" fmla="*/ 157163 w 2201894"/>
                  <a:gd name="connsiteY23" fmla="*/ 207169 h 314324"/>
                  <a:gd name="connsiteX24" fmla="*/ 878777 w 2201894"/>
                  <a:gd name="connsiteY24" fmla="*/ 207169 h 314324"/>
                  <a:gd name="connsiteX25" fmla="*/ 828770 w 2201894"/>
                  <a:gd name="connsiteY25" fmla="*/ 157163 h 314324"/>
                  <a:gd name="connsiteX26" fmla="*/ 878777 w 2201894"/>
                  <a:gd name="connsiteY26" fmla="*/ 107156 h 314324"/>
                  <a:gd name="connsiteX27" fmla="*/ 928783 w 2201894"/>
                  <a:gd name="connsiteY27" fmla="*/ 157163 h 314324"/>
                  <a:gd name="connsiteX28" fmla="*/ 878777 w 2201894"/>
                  <a:gd name="connsiteY28" fmla="*/ 207169 h 314324"/>
                  <a:gd name="connsiteX29" fmla="*/ 878777 w 2201894"/>
                  <a:gd name="connsiteY29" fmla="*/ 207169 h 314324"/>
                  <a:gd name="connsiteX30" fmla="*/ 2094643 w 2201894"/>
                  <a:gd name="connsiteY30" fmla="*/ 157163 h 314324"/>
                  <a:gd name="connsiteX31" fmla="*/ 2044637 w 2201894"/>
                  <a:gd name="connsiteY31" fmla="*/ 207169 h 314324"/>
                  <a:gd name="connsiteX32" fmla="*/ 1994630 w 2201894"/>
                  <a:gd name="connsiteY32" fmla="*/ 157163 h 314324"/>
                  <a:gd name="connsiteX33" fmla="*/ 2044637 w 2201894"/>
                  <a:gd name="connsiteY33" fmla="*/ 107156 h 314324"/>
                  <a:gd name="connsiteX34" fmla="*/ 2094643 w 2201894"/>
                  <a:gd name="connsiteY34" fmla="*/ 157163 h 314324"/>
                  <a:gd name="connsiteX35" fmla="*/ 2094643 w 2201894"/>
                  <a:gd name="connsiteY35" fmla="*/ 157163 h 31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201894" h="314324">
                    <a:moveTo>
                      <a:pt x="1895761" y="107156"/>
                    </a:moveTo>
                    <a:lnTo>
                      <a:pt x="1027748" y="107156"/>
                    </a:lnTo>
                    <a:cubicBezTo>
                      <a:pt x="1006793" y="44958"/>
                      <a:pt x="947928" y="0"/>
                      <a:pt x="878777" y="0"/>
                    </a:cubicBezTo>
                    <a:cubicBezTo>
                      <a:pt x="809625" y="0"/>
                      <a:pt x="750761" y="44958"/>
                      <a:pt x="729806" y="107156"/>
                    </a:cubicBezTo>
                    <a:lnTo>
                      <a:pt x="306134" y="107156"/>
                    </a:lnTo>
                    <a:cubicBezTo>
                      <a:pt x="285179" y="44958"/>
                      <a:pt x="226314" y="0"/>
                      <a:pt x="157163" y="0"/>
                    </a:cubicBezTo>
                    <a:cubicBezTo>
                      <a:pt x="70485" y="0"/>
                      <a:pt x="0" y="70485"/>
                      <a:pt x="0" y="157163"/>
                    </a:cubicBezTo>
                    <a:cubicBezTo>
                      <a:pt x="0" y="243840"/>
                      <a:pt x="70485" y="314325"/>
                      <a:pt x="157163" y="314325"/>
                    </a:cubicBezTo>
                    <a:cubicBezTo>
                      <a:pt x="223647" y="314325"/>
                      <a:pt x="280607" y="272796"/>
                      <a:pt x="303562" y="214313"/>
                    </a:cubicBezTo>
                    <a:lnTo>
                      <a:pt x="732377" y="214313"/>
                    </a:lnTo>
                    <a:cubicBezTo>
                      <a:pt x="755333" y="272796"/>
                      <a:pt x="812292" y="314325"/>
                      <a:pt x="878777" y="314325"/>
                    </a:cubicBezTo>
                    <a:cubicBezTo>
                      <a:pt x="945261" y="314325"/>
                      <a:pt x="1002221" y="272796"/>
                      <a:pt x="1025176" y="214313"/>
                    </a:cubicBezTo>
                    <a:lnTo>
                      <a:pt x="1898428" y="214313"/>
                    </a:lnTo>
                    <a:cubicBezTo>
                      <a:pt x="1921383" y="272796"/>
                      <a:pt x="1978247" y="314325"/>
                      <a:pt x="2044732" y="314325"/>
                    </a:cubicBezTo>
                    <a:cubicBezTo>
                      <a:pt x="2131410" y="314325"/>
                      <a:pt x="2201894" y="243840"/>
                      <a:pt x="2201894" y="157163"/>
                    </a:cubicBezTo>
                    <a:cubicBezTo>
                      <a:pt x="2201894" y="70485"/>
                      <a:pt x="2131410" y="0"/>
                      <a:pt x="2044732" y="0"/>
                    </a:cubicBezTo>
                    <a:cubicBezTo>
                      <a:pt x="1975485" y="0"/>
                      <a:pt x="1916716" y="44958"/>
                      <a:pt x="1895761" y="107156"/>
                    </a:cubicBezTo>
                    <a:lnTo>
                      <a:pt x="1895761" y="107156"/>
                    </a:lnTo>
                    <a:close/>
                    <a:moveTo>
                      <a:pt x="157163" y="207169"/>
                    </a:moveTo>
                    <a:cubicBezTo>
                      <a:pt x="129635" y="207169"/>
                      <a:pt x="107156" y="184690"/>
                      <a:pt x="107156" y="157163"/>
                    </a:cubicBezTo>
                    <a:cubicBezTo>
                      <a:pt x="107156" y="129635"/>
                      <a:pt x="129635" y="107156"/>
                      <a:pt x="157163" y="107156"/>
                    </a:cubicBezTo>
                    <a:cubicBezTo>
                      <a:pt x="184785" y="107156"/>
                      <a:pt x="207169" y="129635"/>
                      <a:pt x="207169" y="157163"/>
                    </a:cubicBezTo>
                    <a:cubicBezTo>
                      <a:pt x="207169" y="184690"/>
                      <a:pt x="184785" y="207169"/>
                      <a:pt x="157163" y="207169"/>
                    </a:cubicBezTo>
                    <a:lnTo>
                      <a:pt x="157163" y="207169"/>
                    </a:lnTo>
                    <a:close/>
                    <a:moveTo>
                      <a:pt x="878777" y="207169"/>
                    </a:moveTo>
                    <a:cubicBezTo>
                      <a:pt x="851154" y="207169"/>
                      <a:pt x="828770" y="184690"/>
                      <a:pt x="828770" y="157163"/>
                    </a:cubicBezTo>
                    <a:cubicBezTo>
                      <a:pt x="828770" y="129635"/>
                      <a:pt x="851154" y="107156"/>
                      <a:pt x="878777" y="107156"/>
                    </a:cubicBezTo>
                    <a:cubicBezTo>
                      <a:pt x="906304" y="107156"/>
                      <a:pt x="928783" y="129635"/>
                      <a:pt x="928783" y="157163"/>
                    </a:cubicBezTo>
                    <a:cubicBezTo>
                      <a:pt x="928783" y="184690"/>
                      <a:pt x="906304" y="207169"/>
                      <a:pt x="878777" y="207169"/>
                    </a:cubicBezTo>
                    <a:lnTo>
                      <a:pt x="878777" y="207169"/>
                    </a:lnTo>
                    <a:close/>
                    <a:moveTo>
                      <a:pt x="2094643" y="157163"/>
                    </a:moveTo>
                    <a:cubicBezTo>
                      <a:pt x="2094643" y="184690"/>
                      <a:pt x="2072259" y="207169"/>
                      <a:pt x="2044637" y="207169"/>
                    </a:cubicBezTo>
                    <a:cubicBezTo>
                      <a:pt x="2017109" y="207169"/>
                      <a:pt x="1994630" y="184690"/>
                      <a:pt x="1994630" y="157163"/>
                    </a:cubicBezTo>
                    <a:cubicBezTo>
                      <a:pt x="1994630" y="129635"/>
                      <a:pt x="2017109" y="107156"/>
                      <a:pt x="2044637" y="107156"/>
                    </a:cubicBezTo>
                    <a:cubicBezTo>
                      <a:pt x="2072259" y="107156"/>
                      <a:pt x="2094643" y="129635"/>
                      <a:pt x="2094643" y="157163"/>
                    </a:cubicBezTo>
                    <a:lnTo>
                      <a:pt x="2094643" y="157163"/>
                    </a:ln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1283562B-96FF-4E2E-81BF-E12D49276404}"/>
                  </a:ext>
                </a:extLst>
              </p:cNvPr>
              <p:cNvSpPr/>
              <p:nvPr/>
            </p:nvSpPr>
            <p:spPr>
              <a:xfrm>
                <a:off x="5998463" y="3789807"/>
                <a:ext cx="1630489" cy="902969"/>
              </a:xfrm>
              <a:custGeom>
                <a:avLst/>
                <a:gdLst>
                  <a:gd name="connsiteX0" fmla="*/ 347377 w 1630489"/>
                  <a:gd name="connsiteY0" fmla="*/ 397859 h 902969"/>
                  <a:gd name="connsiteX1" fmla="*/ 203264 w 1630489"/>
                  <a:gd name="connsiteY1" fmla="*/ 397859 h 902969"/>
                  <a:gd name="connsiteX2" fmla="*/ 128207 w 1630489"/>
                  <a:gd name="connsiteY2" fmla="*/ 472916 h 902969"/>
                  <a:gd name="connsiteX3" fmla="*/ 128207 w 1630489"/>
                  <a:gd name="connsiteY3" fmla="*/ 795719 h 902969"/>
                  <a:gd name="connsiteX4" fmla="*/ 53626 w 1630489"/>
                  <a:gd name="connsiteY4" fmla="*/ 795719 h 902969"/>
                  <a:gd name="connsiteX5" fmla="*/ 0 w 1630489"/>
                  <a:gd name="connsiteY5" fmla="*/ 849344 h 902969"/>
                  <a:gd name="connsiteX6" fmla="*/ 53626 w 1630489"/>
                  <a:gd name="connsiteY6" fmla="*/ 902970 h 902969"/>
                  <a:gd name="connsiteX7" fmla="*/ 1576959 w 1630489"/>
                  <a:gd name="connsiteY7" fmla="*/ 902970 h 902969"/>
                  <a:gd name="connsiteX8" fmla="*/ 1630490 w 1630489"/>
                  <a:gd name="connsiteY8" fmla="*/ 849344 h 902969"/>
                  <a:gd name="connsiteX9" fmla="*/ 1576959 w 1630489"/>
                  <a:gd name="connsiteY9" fmla="*/ 795719 h 902969"/>
                  <a:gd name="connsiteX10" fmla="*/ 1502474 w 1630489"/>
                  <a:gd name="connsiteY10" fmla="*/ 795719 h 902969"/>
                  <a:gd name="connsiteX11" fmla="*/ 1502474 w 1630489"/>
                  <a:gd name="connsiteY11" fmla="*/ 234220 h 902969"/>
                  <a:gd name="connsiteX12" fmla="*/ 1427417 w 1630489"/>
                  <a:gd name="connsiteY12" fmla="*/ 159163 h 902969"/>
                  <a:gd name="connsiteX13" fmla="*/ 1283399 w 1630489"/>
                  <a:gd name="connsiteY13" fmla="*/ 159163 h 902969"/>
                  <a:gd name="connsiteX14" fmla="*/ 1208342 w 1630489"/>
                  <a:gd name="connsiteY14" fmla="*/ 234220 h 902969"/>
                  <a:gd name="connsiteX15" fmla="*/ 1208342 w 1630489"/>
                  <a:gd name="connsiteY15" fmla="*/ 795719 h 902969"/>
                  <a:gd name="connsiteX16" fmla="*/ 1142333 w 1630489"/>
                  <a:gd name="connsiteY16" fmla="*/ 795719 h 902969"/>
                  <a:gd name="connsiteX17" fmla="*/ 1142333 w 1630489"/>
                  <a:gd name="connsiteY17" fmla="*/ 552450 h 902969"/>
                  <a:gd name="connsiteX18" fmla="*/ 1067276 w 1630489"/>
                  <a:gd name="connsiteY18" fmla="*/ 477393 h 902969"/>
                  <a:gd name="connsiteX19" fmla="*/ 923354 w 1630489"/>
                  <a:gd name="connsiteY19" fmla="*/ 477393 h 902969"/>
                  <a:gd name="connsiteX20" fmla="*/ 848297 w 1630489"/>
                  <a:gd name="connsiteY20" fmla="*/ 552450 h 902969"/>
                  <a:gd name="connsiteX21" fmla="*/ 848297 w 1630489"/>
                  <a:gd name="connsiteY21" fmla="*/ 795719 h 902969"/>
                  <a:gd name="connsiteX22" fmla="*/ 782288 w 1630489"/>
                  <a:gd name="connsiteY22" fmla="*/ 795719 h 902969"/>
                  <a:gd name="connsiteX23" fmla="*/ 782288 w 1630489"/>
                  <a:gd name="connsiteY23" fmla="*/ 75057 h 902969"/>
                  <a:gd name="connsiteX24" fmla="*/ 707231 w 1630489"/>
                  <a:gd name="connsiteY24" fmla="*/ 0 h 902969"/>
                  <a:gd name="connsiteX25" fmla="*/ 563309 w 1630489"/>
                  <a:gd name="connsiteY25" fmla="*/ 0 h 902969"/>
                  <a:gd name="connsiteX26" fmla="*/ 488252 w 1630489"/>
                  <a:gd name="connsiteY26" fmla="*/ 75057 h 902969"/>
                  <a:gd name="connsiteX27" fmla="*/ 488252 w 1630489"/>
                  <a:gd name="connsiteY27" fmla="*/ 795719 h 902969"/>
                  <a:gd name="connsiteX28" fmla="*/ 422339 w 1630489"/>
                  <a:gd name="connsiteY28" fmla="*/ 795719 h 902969"/>
                  <a:gd name="connsiteX29" fmla="*/ 422339 w 1630489"/>
                  <a:gd name="connsiteY29" fmla="*/ 472916 h 902969"/>
                  <a:gd name="connsiteX30" fmla="*/ 347377 w 1630489"/>
                  <a:gd name="connsiteY30" fmla="*/ 397859 h 902969"/>
                  <a:gd name="connsiteX31" fmla="*/ 347377 w 1630489"/>
                  <a:gd name="connsiteY31" fmla="*/ 397859 h 902969"/>
                  <a:gd name="connsiteX32" fmla="*/ 315182 w 1630489"/>
                  <a:gd name="connsiteY32" fmla="*/ 795719 h 902969"/>
                  <a:gd name="connsiteX33" fmla="*/ 235363 w 1630489"/>
                  <a:gd name="connsiteY33" fmla="*/ 795719 h 902969"/>
                  <a:gd name="connsiteX34" fmla="*/ 235363 w 1630489"/>
                  <a:gd name="connsiteY34" fmla="*/ 505015 h 902969"/>
                  <a:gd name="connsiteX35" fmla="*/ 315182 w 1630489"/>
                  <a:gd name="connsiteY35" fmla="*/ 505015 h 902969"/>
                  <a:gd name="connsiteX36" fmla="*/ 315182 w 1630489"/>
                  <a:gd name="connsiteY36" fmla="*/ 795719 h 902969"/>
                  <a:gd name="connsiteX37" fmla="*/ 1315593 w 1630489"/>
                  <a:gd name="connsiteY37" fmla="*/ 266319 h 902969"/>
                  <a:gd name="connsiteX38" fmla="*/ 1395413 w 1630489"/>
                  <a:gd name="connsiteY38" fmla="*/ 266319 h 902969"/>
                  <a:gd name="connsiteX39" fmla="*/ 1395413 w 1630489"/>
                  <a:gd name="connsiteY39" fmla="*/ 795623 h 902969"/>
                  <a:gd name="connsiteX40" fmla="*/ 1315593 w 1630489"/>
                  <a:gd name="connsiteY40" fmla="*/ 795623 h 902969"/>
                  <a:gd name="connsiteX41" fmla="*/ 1315593 w 1630489"/>
                  <a:gd name="connsiteY41" fmla="*/ 266319 h 902969"/>
                  <a:gd name="connsiteX42" fmla="*/ 955548 w 1630489"/>
                  <a:gd name="connsiteY42" fmla="*/ 584549 h 902969"/>
                  <a:gd name="connsiteX43" fmla="*/ 1035368 w 1630489"/>
                  <a:gd name="connsiteY43" fmla="*/ 584549 h 902969"/>
                  <a:gd name="connsiteX44" fmla="*/ 1035368 w 1630489"/>
                  <a:gd name="connsiteY44" fmla="*/ 795623 h 902969"/>
                  <a:gd name="connsiteX45" fmla="*/ 955548 w 1630489"/>
                  <a:gd name="connsiteY45" fmla="*/ 795623 h 902969"/>
                  <a:gd name="connsiteX46" fmla="*/ 955548 w 1630489"/>
                  <a:gd name="connsiteY46" fmla="*/ 584549 h 902969"/>
                  <a:gd name="connsiteX47" fmla="*/ 595408 w 1630489"/>
                  <a:gd name="connsiteY47" fmla="*/ 107251 h 902969"/>
                  <a:gd name="connsiteX48" fmla="*/ 675227 w 1630489"/>
                  <a:gd name="connsiteY48" fmla="*/ 107251 h 902969"/>
                  <a:gd name="connsiteX49" fmla="*/ 675227 w 1630489"/>
                  <a:gd name="connsiteY49" fmla="*/ 795719 h 902969"/>
                  <a:gd name="connsiteX50" fmla="*/ 595408 w 1630489"/>
                  <a:gd name="connsiteY50" fmla="*/ 795719 h 902969"/>
                  <a:gd name="connsiteX51" fmla="*/ 595408 w 1630489"/>
                  <a:gd name="connsiteY51" fmla="*/ 107251 h 90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630489" h="902969">
                    <a:moveTo>
                      <a:pt x="347377" y="397859"/>
                    </a:moveTo>
                    <a:lnTo>
                      <a:pt x="203264" y="397859"/>
                    </a:lnTo>
                    <a:cubicBezTo>
                      <a:pt x="161925" y="397859"/>
                      <a:pt x="128207" y="431482"/>
                      <a:pt x="128207" y="472916"/>
                    </a:cubicBezTo>
                    <a:lnTo>
                      <a:pt x="128207" y="795719"/>
                    </a:lnTo>
                    <a:lnTo>
                      <a:pt x="53626" y="795719"/>
                    </a:lnTo>
                    <a:cubicBezTo>
                      <a:pt x="24098" y="795719"/>
                      <a:pt x="0" y="819722"/>
                      <a:pt x="0" y="849344"/>
                    </a:cubicBezTo>
                    <a:cubicBezTo>
                      <a:pt x="0" y="878967"/>
                      <a:pt x="24003" y="902970"/>
                      <a:pt x="53626" y="902970"/>
                    </a:cubicBezTo>
                    <a:lnTo>
                      <a:pt x="1576959" y="902970"/>
                    </a:lnTo>
                    <a:cubicBezTo>
                      <a:pt x="1606582" y="902970"/>
                      <a:pt x="1630490" y="878967"/>
                      <a:pt x="1630490" y="849344"/>
                    </a:cubicBezTo>
                    <a:cubicBezTo>
                      <a:pt x="1630490" y="819722"/>
                      <a:pt x="1606487" y="795719"/>
                      <a:pt x="1576959" y="795719"/>
                    </a:cubicBezTo>
                    <a:lnTo>
                      <a:pt x="1502474" y="795719"/>
                    </a:lnTo>
                    <a:lnTo>
                      <a:pt x="1502474" y="234220"/>
                    </a:lnTo>
                    <a:cubicBezTo>
                      <a:pt x="1502474" y="192881"/>
                      <a:pt x="1468755" y="159163"/>
                      <a:pt x="1427417" y="159163"/>
                    </a:cubicBezTo>
                    <a:lnTo>
                      <a:pt x="1283399" y="159163"/>
                    </a:lnTo>
                    <a:cubicBezTo>
                      <a:pt x="1242060" y="159163"/>
                      <a:pt x="1208342" y="192881"/>
                      <a:pt x="1208342" y="234220"/>
                    </a:cubicBezTo>
                    <a:lnTo>
                      <a:pt x="1208342" y="795719"/>
                    </a:lnTo>
                    <a:lnTo>
                      <a:pt x="1142333" y="795719"/>
                    </a:lnTo>
                    <a:lnTo>
                      <a:pt x="1142333" y="552450"/>
                    </a:lnTo>
                    <a:cubicBezTo>
                      <a:pt x="1142333" y="511112"/>
                      <a:pt x="1108710" y="477393"/>
                      <a:pt x="1067276" y="477393"/>
                    </a:cubicBezTo>
                    <a:lnTo>
                      <a:pt x="923354" y="477393"/>
                    </a:lnTo>
                    <a:cubicBezTo>
                      <a:pt x="882015" y="477393"/>
                      <a:pt x="848297" y="511016"/>
                      <a:pt x="848297" y="552450"/>
                    </a:cubicBezTo>
                    <a:lnTo>
                      <a:pt x="848297" y="795719"/>
                    </a:lnTo>
                    <a:lnTo>
                      <a:pt x="782288" y="795719"/>
                    </a:lnTo>
                    <a:lnTo>
                      <a:pt x="782288" y="75057"/>
                    </a:lnTo>
                    <a:cubicBezTo>
                      <a:pt x="782288" y="33718"/>
                      <a:pt x="748665" y="0"/>
                      <a:pt x="707231" y="0"/>
                    </a:cubicBezTo>
                    <a:lnTo>
                      <a:pt x="563309" y="0"/>
                    </a:lnTo>
                    <a:cubicBezTo>
                      <a:pt x="521970" y="0"/>
                      <a:pt x="488252" y="33623"/>
                      <a:pt x="488252" y="75057"/>
                    </a:cubicBezTo>
                    <a:lnTo>
                      <a:pt x="488252" y="795719"/>
                    </a:lnTo>
                    <a:lnTo>
                      <a:pt x="422339" y="795719"/>
                    </a:lnTo>
                    <a:lnTo>
                      <a:pt x="422339" y="472916"/>
                    </a:lnTo>
                    <a:cubicBezTo>
                      <a:pt x="422339" y="431482"/>
                      <a:pt x="388715" y="397859"/>
                      <a:pt x="347377" y="397859"/>
                    </a:cubicBezTo>
                    <a:lnTo>
                      <a:pt x="347377" y="397859"/>
                    </a:lnTo>
                    <a:close/>
                    <a:moveTo>
                      <a:pt x="315182" y="795719"/>
                    </a:moveTo>
                    <a:lnTo>
                      <a:pt x="235363" y="795719"/>
                    </a:lnTo>
                    <a:lnTo>
                      <a:pt x="235363" y="505015"/>
                    </a:lnTo>
                    <a:lnTo>
                      <a:pt x="315182" y="505015"/>
                    </a:lnTo>
                    <a:lnTo>
                      <a:pt x="315182" y="795719"/>
                    </a:lnTo>
                    <a:close/>
                    <a:moveTo>
                      <a:pt x="1315593" y="266319"/>
                    </a:moveTo>
                    <a:lnTo>
                      <a:pt x="1395413" y="266319"/>
                    </a:lnTo>
                    <a:lnTo>
                      <a:pt x="1395413" y="795623"/>
                    </a:lnTo>
                    <a:lnTo>
                      <a:pt x="1315593" y="795623"/>
                    </a:lnTo>
                    <a:lnTo>
                      <a:pt x="1315593" y="266319"/>
                    </a:lnTo>
                    <a:close/>
                    <a:moveTo>
                      <a:pt x="955548" y="584549"/>
                    </a:moveTo>
                    <a:lnTo>
                      <a:pt x="1035368" y="584549"/>
                    </a:lnTo>
                    <a:lnTo>
                      <a:pt x="1035368" y="795623"/>
                    </a:lnTo>
                    <a:lnTo>
                      <a:pt x="955548" y="795623"/>
                    </a:lnTo>
                    <a:lnTo>
                      <a:pt x="955548" y="584549"/>
                    </a:lnTo>
                    <a:close/>
                    <a:moveTo>
                      <a:pt x="595408" y="107251"/>
                    </a:moveTo>
                    <a:lnTo>
                      <a:pt x="675227" y="107251"/>
                    </a:lnTo>
                    <a:lnTo>
                      <a:pt x="675227" y="795719"/>
                    </a:lnTo>
                    <a:lnTo>
                      <a:pt x="595408" y="795719"/>
                    </a:lnTo>
                    <a:lnTo>
                      <a:pt x="595408" y="107251"/>
                    </a:ln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E446985C-197C-4C6C-BF63-0B6C352979D4}"/>
                  </a:ext>
                </a:extLst>
              </p:cNvPr>
              <p:cNvSpPr/>
              <p:nvPr/>
            </p:nvSpPr>
            <p:spPr>
              <a:xfrm>
                <a:off x="7085933" y="2765679"/>
                <a:ext cx="543210" cy="107156"/>
              </a:xfrm>
              <a:custGeom>
                <a:avLst/>
                <a:gdLst>
                  <a:gd name="connsiteX0" fmla="*/ 489585 w 543210"/>
                  <a:gd name="connsiteY0" fmla="*/ 0 h 107156"/>
                  <a:gd name="connsiteX1" fmla="*/ 53626 w 543210"/>
                  <a:gd name="connsiteY1" fmla="*/ 0 h 107156"/>
                  <a:gd name="connsiteX2" fmla="*/ 0 w 543210"/>
                  <a:gd name="connsiteY2" fmla="*/ 53626 h 107156"/>
                  <a:gd name="connsiteX3" fmla="*/ 53626 w 543210"/>
                  <a:gd name="connsiteY3" fmla="*/ 107156 h 107156"/>
                  <a:gd name="connsiteX4" fmla="*/ 489585 w 543210"/>
                  <a:gd name="connsiteY4" fmla="*/ 107156 h 107156"/>
                  <a:gd name="connsiteX5" fmla="*/ 543211 w 543210"/>
                  <a:gd name="connsiteY5" fmla="*/ 53626 h 107156"/>
                  <a:gd name="connsiteX6" fmla="*/ 489585 w 543210"/>
                  <a:gd name="connsiteY6" fmla="*/ 0 h 107156"/>
                  <a:gd name="connsiteX7" fmla="*/ 489585 w 543210"/>
                  <a:gd name="connsiteY7"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10" h="107156">
                    <a:moveTo>
                      <a:pt x="489585" y="0"/>
                    </a:moveTo>
                    <a:lnTo>
                      <a:pt x="53626" y="0"/>
                    </a:lnTo>
                    <a:cubicBezTo>
                      <a:pt x="24003" y="0"/>
                      <a:pt x="0" y="24003"/>
                      <a:pt x="0" y="53626"/>
                    </a:cubicBezTo>
                    <a:cubicBezTo>
                      <a:pt x="0" y="83249"/>
                      <a:pt x="24003" y="107156"/>
                      <a:pt x="53626" y="107156"/>
                    </a:cubicBezTo>
                    <a:lnTo>
                      <a:pt x="489585" y="107156"/>
                    </a:lnTo>
                    <a:cubicBezTo>
                      <a:pt x="519208" y="107156"/>
                      <a:pt x="543211" y="83153"/>
                      <a:pt x="543211" y="53626"/>
                    </a:cubicBezTo>
                    <a:cubicBezTo>
                      <a:pt x="543116" y="24003"/>
                      <a:pt x="519208" y="0"/>
                      <a:pt x="489585" y="0"/>
                    </a:cubicBezTo>
                    <a:lnTo>
                      <a:pt x="489585" y="0"/>
                    </a:ln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EB03B82-492E-4996-AF3D-03B11569CB1E}"/>
                  </a:ext>
                </a:extLst>
              </p:cNvPr>
              <p:cNvSpPr/>
              <p:nvPr/>
            </p:nvSpPr>
            <p:spPr>
              <a:xfrm>
                <a:off x="7085933" y="2965799"/>
                <a:ext cx="543210" cy="107251"/>
              </a:xfrm>
              <a:custGeom>
                <a:avLst/>
                <a:gdLst>
                  <a:gd name="connsiteX0" fmla="*/ 489585 w 543210"/>
                  <a:gd name="connsiteY0" fmla="*/ 0 h 107251"/>
                  <a:gd name="connsiteX1" fmla="*/ 53626 w 543210"/>
                  <a:gd name="connsiteY1" fmla="*/ 0 h 107251"/>
                  <a:gd name="connsiteX2" fmla="*/ 0 w 543210"/>
                  <a:gd name="connsiteY2" fmla="*/ 53626 h 107251"/>
                  <a:gd name="connsiteX3" fmla="*/ 53626 w 543210"/>
                  <a:gd name="connsiteY3" fmla="*/ 107252 h 107251"/>
                  <a:gd name="connsiteX4" fmla="*/ 489585 w 543210"/>
                  <a:gd name="connsiteY4" fmla="*/ 107252 h 107251"/>
                  <a:gd name="connsiteX5" fmla="*/ 543211 w 543210"/>
                  <a:gd name="connsiteY5" fmla="*/ 53626 h 107251"/>
                  <a:gd name="connsiteX6" fmla="*/ 489585 w 543210"/>
                  <a:gd name="connsiteY6" fmla="*/ 0 h 107251"/>
                  <a:gd name="connsiteX7" fmla="*/ 489585 w 543210"/>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10" h="107251">
                    <a:moveTo>
                      <a:pt x="489585" y="0"/>
                    </a:moveTo>
                    <a:lnTo>
                      <a:pt x="53626" y="0"/>
                    </a:lnTo>
                    <a:cubicBezTo>
                      <a:pt x="24003" y="0"/>
                      <a:pt x="0" y="24003"/>
                      <a:pt x="0" y="53626"/>
                    </a:cubicBezTo>
                    <a:cubicBezTo>
                      <a:pt x="0" y="83249"/>
                      <a:pt x="24003" y="107252"/>
                      <a:pt x="53626" y="107252"/>
                    </a:cubicBezTo>
                    <a:lnTo>
                      <a:pt x="489585" y="107252"/>
                    </a:lnTo>
                    <a:cubicBezTo>
                      <a:pt x="519208" y="107252"/>
                      <a:pt x="543211" y="83249"/>
                      <a:pt x="543211" y="53626"/>
                    </a:cubicBezTo>
                    <a:cubicBezTo>
                      <a:pt x="543116" y="24003"/>
                      <a:pt x="519208" y="0"/>
                      <a:pt x="489585" y="0"/>
                    </a:cubicBezTo>
                    <a:lnTo>
                      <a:pt x="489585" y="0"/>
                    </a:ln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C0DAB635-1129-475D-B3B0-FCE169B8DE8F}"/>
                  </a:ext>
                </a:extLst>
              </p:cNvPr>
              <p:cNvSpPr/>
              <p:nvPr/>
            </p:nvSpPr>
            <p:spPr>
              <a:xfrm>
                <a:off x="7085933" y="3165919"/>
                <a:ext cx="543210" cy="107251"/>
              </a:xfrm>
              <a:custGeom>
                <a:avLst/>
                <a:gdLst>
                  <a:gd name="connsiteX0" fmla="*/ 489585 w 543210"/>
                  <a:gd name="connsiteY0" fmla="*/ 0 h 107251"/>
                  <a:gd name="connsiteX1" fmla="*/ 53626 w 543210"/>
                  <a:gd name="connsiteY1" fmla="*/ 0 h 107251"/>
                  <a:gd name="connsiteX2" fmla="*/ 0 w 543210"/>
                  <a:gd name="connsiteY2" fmla="*/ 53626 h 107251"/>
                  <a:gd name="connsiteX3" fmla="*/ 53626 w 543210"/>
                  <a:gd name="connsiteY3" fmla="*/ 107251 h 107251"/>
                  <a:gd name="connsiteX4" fmla="*/ 489585 w 543210"/>
                  <a:gd name="connsiteY4" fmla="*/ 107251 h 107251"/>
                  <a:gd name="connsiteX5" fmla="*/ 543211 w 543210"/>
                  <a:gd name="connsiteY5" fmla="*/ 53626 h 107251"/>
                  <a:gd name="connsiteX6" fmla="*/ 489585 w 543210"/>
                  <a:gd name="connsiteY6" fmla="*/ 0 h 107251"/>
                  <a:gd name="connsiteX7" fmla="*/ 489585 w 543210"/>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10" h="107251">
                    <a:moveTo>
                      <a:pt x="489585" y="0"/>
                    </a:moveTo>
                    <a:lnTo>
                      <a:pt x="53626" y="0"/>
                    </a:lnTo>
                    <a:cubicBezTo>
                      <a:pt x="24003" y="0"/>
                      <a:pt x="0" y="24003"/>
                      <a:pt x="0" y="53626"/>
                    </a:cubicBezTo>
                    <a:cubicBezTo>
                      <a:pt x="0" y="83248"/>
                      <a:pt x="24003" y="107251"/>
                      <a:pt x="53626" y="107251"/>
                    </a:cubicBezTo>
                    <a:lnTo>
                      <a:pt x="489585" y="107251"/>
                    </a:lnTo>
                    <a:cubicBezTo>
                      <a:pt x="519208" y="107251"/>
                      <a:pt x="543211" y="83248"/>
                      <a:pt x="543211" y="53626"/>
                    </a:cubicBezTo>
                    <a:cubicBezTo>
                      <a:pt x="543116" y="24003"/>
                      <a:pt x="519208" y="0"/>
                      <a:pt x="489585" y="0"/>
                    </a:cubicBezTo>
                    <a:lnTo>
                      <a:pt x="489585" y="0"/>
                    </a:ln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016399A2-2BC2-4649-B34E-4714FC6D90E8}"/>
                  </a:ext>
                </a:extLst>
              </p:cNvPr>
              <p:cNvSpPr/>
              <p:nvPr/>
            </p:nvSpPr>
            <p:spPr>
              <a:xfrm>
                <a:off x="7085933" y="3366039"/>
                <a:ext cx="543210" cy="107251"/>
              </a:xfrm>
              <a:custGeom>
                <a:avLst/>
                <a:gdLst>
                  <a:gd name="connsiteX0" fmla="*/ 489585 w 543210"/>
                  <a:gd name="connsiteY0" fmla="*/ 0 h 107251"/>
                  <a:gd name="connsiteX1" fmla="*/ 53626 w 543210"/>
                  <a:gd name="connsiteY1" fmla="*/ 0 h 107251"/>
                  <a:gd name="connsiteX2" fmla="*/ 0 w 543210"/>
                  <a:gd name="connsiteY2" fmla="*/ 53626 h 107251"/>
                  <a:gd name="connsiteX3" fmla="*/ 53626 w 543210"/>
                  <a:gd name="connsiteY3" fmla="*/ 107251 h 107251"/>
                  <a:gd name="connsiteX4" fmla="*/ 489585 w 543210"/>
                  <a:gd name="connsiteY4" fmla="*/ 107251 h 107251"/>
                  <a:gd name="connsiteX5" fmla="*/ 543211 w 543210"/>
                  <a:gd name="connsiteY5" fmla="*/ 53626 h 107251"/>
                  <a:gd name="connsiteX6" fmla="*/ 489585 w 543210"/>
                  <a:gd name="connsiteY6" fmla="*/ 0 h 107251"/>
                  <a:gd name="connsiteX7" fmla="*/ 489585 w 543210"/>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10" h="107251">
                    <a:moveTo>
                      <a:pt x="489585" y="0"/>
                    </a:moveTo>
                    <a:lnTo>
                      <a:pt x="53626" y="0"/>
                    </a:lnTo>
                    <a:cubicBezTo>
                      <a:pt x="24003" y="0"/>
                      <a:pt x="0" y="24003"/>
                      <a:pt x="0" y="53626"/>
                    </a:cubicBezTo>
                    <a:cubicBezTo>
                      <a:pt x="0" y="83153"/>
                      <a:pt x="24003" y="107251"/>
                      <a:pt x="53626" y="107251"/>
                    </a:cubicBezTo>
                    <a:lnTo>
                      <a:pt x="489585" y="107251"/>
                    </a:lnTo>
                    <a:cubicBezTo>
                      <a:pt x="519208" y="107251"/>
                      <a:pt x="543211" y="83249"/>
                      <a:pt x="543211" y="53626"/>
                    </a:cubicBezTo>
                    <a:cubicBezTo>
                      <a:pt x="543116" y="24003"/>
                      <a:pt x="519208" y="0"/>
                      <a:pt x="489585" y="0"/>
                    </a:cubicBezTo>
                    <a:lnTo>
                      <a:pt x="489585" y="0"/>
                    </a:ln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DF95323-64BB-4BE2-B1CA-19F7D5632995}"/>
                  </a:ext>
                </a:extLst>
              </p:cNvPr>
              <p:cNvSpPr/>
              <p:nvPr/>
            </p:nvSpPr>
            <p:spPr>
              <a:xfrm>
                <a:off x="7085933" y="3566159"/>
                <a:ext cx="543210" cy="107251"/>
              </a:xfrm>
              <a:custGeom>
                <a:avLst/>
                <a:gdLst>
                  <a:gd name="connsiteX0" fmla="*/ 489585 w 543210"/>
                  <a:gd name="connsiteY0" fmla="*/ 0 h 107251"/>
                  <a:gd name="connsiteX1" fmla="*/ 53626 w 543210"/>
                  <a:gd name="connsiteY1" fmla="*/ 0 h 107251"/>
                  <a:gd name="connsiteX2" fmla="*/ 0 w 543210"/>
                  <a:gd name="connsiteY2" fmla="*/ 53626 h 107251"/>
                  <a:gd name="connsiteX3" fmla="*/ 53626 w 543210"/>
                  <a:gd name="connsiteY3" fmla="*/ 107252 h 107251"/>
                  <a:gd name="connsiteX4" fmla="*/ 489585 w 543210"/>
                  <a:gd name="connsiteY4" fmla="*/ 107252 h 107251"/>
                  <a:gd name="connsiteX5" fmla="*/ 543211 w 543210"/>
                  <a:gd name="connsiteY5" fmla="*/ 53626 h 107251"/>
                  <a:gd name="connsiteX6" fmla="*/ 489585 w 543210"/>
                  <a:gd name="connsiteY6" fmla="*/ 0 h 107251"/>
                  <a:gd name="connsiteX7" fmla="*/ 489585 w 543210"/>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10" h="107251">
                    <a:moveTo>
                      <a:pt x="489585" y="0"/>
                    </a:moveTo>
                    <a:lnTo>
                      <a:pt x="53626" y="0"/>
                    </a:lnTo>
                    <a:cubicBezTo>
                      <a:pt x="24003" y="0"/>
                      <a:pt x="0" y="24003"/>
                      <a:pt x="0" y="53626"/>
                    </a:cubicBezTo>
                    <a:cubicBezTo>
                      <a:pt x="0" y="83249"/>
                      <a:pt x="24003" y="107252"/>
                      <a:pt x="53626" y="107252"/>
                    </a:cubicBezTo>
                    <a:lnTo>
                      <a:pt x="489585" y="107252"/>
                    </a:lnTo>
                    <a:cubicBezTo>
                      <a:pt x="519208" y="107252"/>
                      <a:pt x="543211" y="83344"/>
                      <a:pt x="543211" y="53626"/>
                    </a:cubicBezTo>
                    <a:cubicBezTo>
                      <a:pt x="543116" y="24003"/>
                      <a:pt x="519208" y="0"/>
                      <a:pt x="489585" y="0"/>
                    </a:cubicBezTo>
                    <a:lnTo>
                      <a:pt x="489585" y="0"/>
                    </a:lnTo>
                    <a:close/>
                  </a:path>
                </a:pathLst>
              </a:custGeom>
              <a:grpFill/>
              <a:ln w="9525" cap="flat">
                <a:noFill/>
                <a:prstDash val="solid"/>
                <a:miter/>
              </a:ln>
            </p:spPr>
            <p:txBody>
              <a:bodyPr rtlCol="0" anchor="ctr"/>
              <a:lstStyle/>
              <a:p>
                <a:endParaRPr lang="zh-CN" altLang="en-US"/>
              </a:p>
            </p:txBody>
          </p:sp>
        </p:grpSp>
      </p:grpSp>
      <p:sp>
        <p:nvSpPr>
          <p:cNvPr id="111" name="平行四边形 110">
            <a:extLst>
              <a:ext uri="{FF2B5EF4-FFF2-40B4-BE49-F238E27FC236}">
                <a16:creationId xmlns:a16="http://schemas.microsoft.com/office/drawing/2014/main" id="{34646149-AB90-4E85-BF27-38299D3A04BE}"/>
              </a:ext>
            </a:extLst>
          </p:cNvPr>
          <p:cNvSpPr/>
          <p:nvPr/>
        </p:nvSpPr>
        <p:spPr>
          <a:xfrm flipV="1">
            <a:off x="-1022117" y="6706945"/>
            <a:ext cx="10367578" cy="155967"/>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id="{2AEB7660-4B52-4A09-8ADF-320B4ABC1C40}"/>
              </a:ext>
            </a:extLst>
          </p:cNvPr>
          <p:cNvSpPr/>
          <p:nvPr/>
        </p:nvSpPr>
        <p:spPr>
          <a:xfrm>
            <a:off x="-135509" y="593601"/>
            <a:ext cx="1585942" cy="332450"/>
          </a:xfrm>
          <a:prstGeom prst="rect">
            <a:avLst/>
          </a:prstGeom>
          <a:gradFill>
            <a:gsLst>
              <a:gs pos="0">
                <a:schemeClr val="accent1"/>
              </a:gs>
              <a:gs pos="94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直接连接符 113">
            <a:extLst>
              <a:ext uri="{FF2B5EF4-FFF2-40B4-BE49-F238E27FC236}">
                <a16:creationId xmlns:a16="http://schemas.microsoft.com/office/drawing/2014/main" id="{31316B49-1FC8-4D19-80A6-6142F32B6759}"/>
              </a:ext>
            </a:extLst>
          </p:cNvPr>
          <p:cNvCxnSpPr>
            <a:cxnSpLocks/>
          </p:cNvCxnSpPr>
          <p:nvPr/>
        </p:nvCxnSpPr>
        <p:spPr>
          <a:xfrm>
            <a:off x="510258" y="976108"/>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9506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oung boy playing aviator toy air plane imagination dreaming of being a pilot future on business district urban">
            <a:extLst>
              <a:ext uri="{FF2B5EF4-FFF2-40B4-BE49-F238E27FC236}">
                <a16:creationId xmlns:a16="http://schemas.microsoft.com/office/drawing/2014/main" id="{DDF7A102-CDF1-021B-4F87-F0A9E130DB6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504764"/>
            <a:ext cx="12192000" cy="5759354"/>
          </a:xfrm>
          <a:prstGeom prst="rect">
            <a:avLst/>
          </a:prstGeom>
          <a:gradFill flip="none" rotWithShape="0">
            <a:gsLst>
              <a:gs pos="30000">
                <a:srgbClr val="1E62AE">
                  <a:alpha val="87000"/>
                  <a:lumMod val="6000"/>
                  <a:lumOff val="94000"/>
                </a:srgbClr>
              </a:gs>
              <a:gs pos="100000">
                <a:sysClr val="window" lastClr="FFFFFF">
                  <a:alpha val="60000"/>
                </a:sysClr>
              </a:gs>
            </a:gsLst>
            <a:lin ang="0" scaled="0"/>
            <a:tileRect/>
          </a:gradFill>
          <a:ln w="12700" cap="flat" cmpd="sng" algn="ctr">
            <a:noFill/>
            <a:prstDash val="solid"/>
            <a:miter lim="800000"/>
          </a:ln>
          <a:effectLst/>
        </p:spPr>
      </p:pic>
      <p:sp>
        <p:nvSpPr>
          <p:cNvPr id="3" name="矩形 2">
            <a:extLst>
              <a:ext uri="{FF2B5EF4-FFF2-40B4-BE49-F238E27FC236}">
                <a16:creationId xmlns:a16="http://schemas.microsoft.com/office/drawing/2014/main" id="{99411EBB-0132-E2C0-4C15-0B5B358F1BE1}"/>
              </a:ext>
            </a:extLst>
          </p:cNvPr>
          <p:cNvSpPr/>
          <p:nvPr/>
        </p:nvSpPr>
        <p:spPr>
          <a:xfrm>
            <a:off x="0" y="504764"/>
            <a:ext cx="12192000" cy="5759354"/>
          </a:xfrm>
          <a:prstGeom prst="rect">
            <a:avLst/>
          </a:prstGeom>
          <a:gradFill flip="none" rotWithShape="0">
            <a:gsLst>
              <a:gs pos="30000">
                <a:srgbClr val="1E62AE">
                  <a:alpha val="87000"/>
                  <a:lumMod val="6000"/>
                  <a:lumOff val="94000"/>
                </a:srgbClr>
              </a:gs>
              <a:gs pos="100000">
                <a:sysClr val="window" lastClr="FFFFFF">
                  <a:alpha val="60000"/>
                </a:sysClr>
              </a:gs>
            </a:gsLst>
            <a:lin ang="0" scaled="0"/>
            <a:tileRect/>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4" name="矩形 3">
            <a:extLst>
              <a:ext uri="{FF2B5EF4-FFF2-40B4-BE49-F238E27FC236}">
                <a16:creationId xmlns:a16="http://schemas.microsoft.com/office/drawing/2014/main" id="{7F099797-9F57-D72A-1945-40F2A8CD47BA}"/>
              </a:ext>
            </a:extLst>
          </p:cNvPr>
          <p:cNvSpPr/>
          <p:nvPr/>
        </p:nvSpPr>
        <p:spPr>
          <a:xfrm>
            <a:off x="0" y="2265528"/>
            <a:ext cx="7990836" cy="2402006"/>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6" name="Picture 4" descr="Asian little girl at home plays with a toy plane she wants to become a pilot dreamer pilot">
            <a:extLst>
              <a:ext uri="{FF2B5EF4-FFF2-40B4-BE49-F238E27FC236}">
                <a16:creationId xmlns:a16="http://schemas.microsoft.com/office/drawing/2014/main" id="{2ECEFFD1-A34D-3AFD-9E3E-E8F12C8F46A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85"/>
          <a:stretch/>
        </p:blipFill>
        <p:spPr bwMode="auto">
          <a:xfrm>
            <a:off x="6295125" y="1265562"/>
            <a:ext cx="4307976" cy="4401937"/>
          </a:xfrm>
          <a:prstGeom prst="diamond">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C5D38CB8-3140-3DA6-E9BF-3B45DE4C8B9E}"/>
              </a:ext>
            </a:extLst>
          </p:cNvPr>
          <p:cNvSpPr txBox="1"/>
          <p:nvPr/>
        </p:nvSpPr>
        <p:spPr>
          <a:xfrm>
            <a:off x="1637553" y="2776266"/>
            <a:ext cx="4349854" cy="1107996"/>
          </a:xfrm>
          <a:prstGeom prst="rect">
            <a:avLst/>
          </a:prstGeom>
          <a:noFill/>
        </p:spPr>
        <p:txBody>
          <a:bodyPr wrap="square" rtlCol="0">
            <a:spAutoFit/>
          </a:bodyPr>
          <a:lstStyle/>
          <a:p>
            <a:r>
              <a:rPr lang="en-US" altLang="zh-CN" sz="6600" dirty="0">
                <a:solidFill>
                  <a:schemeClr val="bg1"/>
                </a:solidFill>
                <a:latin typeface="+mj-ea"/>
                <a:ea typeface="+mj-ea"/>
              </a:rPr>
              <a:t>Part one</a:t>
            </a:r>
            <a:endParaRPr lang="zh-CN" altLang="en-US" sz="6600" dirty="0">
              <a:solidFill>
                <a:schemeClr val="bg1"/>
              </a:solidFill>
              <a:latin typeface="+mj-ea"/>
              <a:ea typeface="+mj-ea"/>
            </a:endParaRPr>
          </a:p>
        </p:txBody>
      </p:sp>
      <p:sp>
        <p:nvSpPr>
          <p:cNvPr id="8" name="íšḻiḑê">
            <a:extLst>
              <a:ext uri="{FF2B5EF4-FFF2-40B4-BE49-F238E27FC236}">
                <a16:creationId xmlns:a16="http://schemas.microsoft.com/office/drawing/2014/main" id="{831A787C-4C64-2FC0-5504-6C4EE0B764EC}"/>
              </a:ext>
            </a:extLst>
          </p:cNvPr>
          <p:cNvSpPr/>
          <p:nvPr/>
        </p:nvSpPr>
        <p:spPr>
          <a:xfrm>
            <a:off x="8329613" y="1674563"/>
            <a:ext cx="3523610" cy="3523608"/>
          </a:xfrm>
          <a:prstGeom prst="diamond">
            <a:avLst/>
          </a:prstGeom>
          <a:noFill/>
          <a:ln w="12700" cap="flat" cmpd="sng" algn="ctr">
            <a:solidFill>
              <a:schemeClr val="accent1"/>
            </a:solidFill>
            <a:prstDash val="solid"/>
            <a:miter lim="800000"/>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9" name="i$ľíde">
            <a:extLst>
              <a:ext uri="{FF2B5EF4-FFF2-40B4-BE49-F238E27FC236}">
                <a16:creationId xmlns:a16="http://schemas.microsoft.com/office/drawing/2014/main" id="{AEE34D03-889F-EDD3-F05B-BA1161B06C6F}"/>
              </a:ext>
            </a:extLst>
          </p:cNvPr>
          <p:cNvSpPr/>
          <p:nvPr/>
        </p:nvSpPr>
        <p:spPr>
          <a:xfrm>
            <a:off x="6326183" y="1489207"/>
            <a:ext cx="1001714" cy="1001714"/>
          </a:xfrm>
          <a:prstGeom prst="diamond">
            <a:avLst/>
          </a:prstGeom>
          <a:noFill/>
          <a:ln w="12700" cap="flat" cmpd="sng" algn="ctr">
            <a:solidFill>
              <a:schemeClr val="accent1"/>
            </a:solidFill>
            <a:prstDash val="solid"/>
            <a:miter lim="800000"/>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pic>
        <p:nvPicPr>
          <p:cNvPr id="10" name="图片 9">
            <a:extLst>
              <a:ext uri="{FF2B5EF4-FFF2-40B4-BE49-F238E27FC236}">
                <a16:creationId xmlns:a16="http://schemas.microsoft.com/office/drawing/2014/main" id="{0AEFF3C6-E1A4-63A8-E33A-708DDB6F50B4}"/>
              </a:ext>
            </a:extLst>
          </p:cNvPr>
          <p:cNvPicPr>
            <a:picLocks noChangeAspect="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flipV="1">
            <a:off x="9570328" y="-1132817"/>
            <a:ext cx="3599062" cy="3417112"/>
          </a:xfrm>
          <a:prstGeom prst="rect">
            <a:avLst/>
          </a:prstGeom>
          <a:effectLst>
            <a:outerShdw blurRad="50800" dist="787400" dir="2700000" algn="tr" rotWithShape="0">
              <a:schemeClr val="accent1">
                <a:lumMod val="50000"/>
                <a:alpha val="9000"/>
              </a:schemeClr>
            </a:outerShdw>
          </a:effectLst>
        </p:spPr>
      </p:pic>
    </p:spTree>
    <p:extLst>
      <p:ext uri="{BB962C8B-B14F-4D97-AF65-F5344CB8AC3E}">
        <p14:creationId xmlns:p14="http://schemas.microsoft.com/office/powerpoint/2010/main" val="3994154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3FCC336-A475-4674-B3D3-EAE73CBEEA2A}"/>
              </a:ext>
            </a:extLst>
          </p:cNvPr>
          <p:cNvPicPr>
            <a:picLocks noChangeAspect="1"/>
          </p:cNvPicPr>
          <p:nvPr/>
        </p:nvPicPr>
        <p:blipFill rotWithShape="1">
          <a:blip r:embed="rId3" cstate="screen">
            <a:alphaModFix amt="21000"/>
            <a:extLst>
              <a:ext uri="{28A0092B-C50C-407E-A947-70E740481C1C}">
                <a14:useLocalDpi xmlns:a14="http://schemas.microsoft.com/office/drawing/2010/main"/>
              </a:ext>
            </a:extLst>
          </a:blip>
          <a:srcRect/>
          <a:stretch/>
        </p:blipFill>
        <p:spPr>
          <a:xfrm rot="20986457" flipH="1" flipV="1">
            <a:off x="8088034" y="-442394"/>
            <a:ext cx="4623687" cy="4197364"/>
          </a:xfrm>
          <a:prstGeom prst="rect">
            <a:avLst/>
          </a:prstGeom>
        </p:spPr>
      </p:pic>
      <p:sp>
        <p:nvSpPr>
          <p:cNvPr id="6" name="文本框 5">
            <a:extLst>
              <a:ext uri="{FF2B5EF4-FFF2-40B4-BE49-F238E27FC236}">
                <a16:creationId xmlns:a16="http://schemas.microsoft.com/office/drawing/2014/main" id="{0C8BC3DB-91A7-4745-BAD2-E4E59A0EA8DD}"/>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01</a:t>
            </a:r>
          </a:p>
        </p:txBody>
      </p:sp>
      <p:cxnSp>
        <p:nvCxnSpPr>
          <p:cNvPr id="8" name="直接连接符 7">
            <a:extLst>
              <a:ext uri="{FF2B5EF4-FFF2-40B4-BE49-F238E27FC236}">
                <a16:creationId xmlns:a16="http://schemas.microsoft.com/office/drawing/2014/main" id="{F6A7EBC1-BEF6-4F10-8CDC-574E5405240F}"/>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6BAF8B6B-F9B3-4F23-84D3-5BC80848A7FB}"/>
              </a:ext>
            </a:extLst>
          </p:cNvPr>
          <p:cNvSpPr/>
          <p:nvPr/>
        </p:nvSpPr>
        <p:spPr>
          <a:xfrm>
            <a:off x="6335267" y="1976397"/>
            <a:ext cx="198520" cy="198520"/>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7CC9AD3-868B-4FC9-A8A4-B408C1BF6E35}"/>
              </a:ext>
            </a:extLst>
          </p:cNvPr>
          <p:cNvSpPr txBox="1"/>
          <p:nvPr/>
        </p:nvSpPr>
        <p:spPr>
          <a:xfrm>
            <a:off x="6689208" y="1844824"/>
            <a:ext cx="2012137" cy="461665"/>
          </a:xfrm>
          <a:prstGeom prst="rect">
            <a:avLst/>
          </a:prstGeom>
          <a:noFill/>
        </p:spPr>
        <p:txBody>
          <a:bodyPr wrap="square">
            <a:spAutoFit/>
          </a:bodyPr>
          <a:lstStyle/>
          <a:p>
            <a:r>
              <a:rPr lang="zh-CN" altLang="en-US" sz="2400" dirty="0">
                <a:latin typeface="+mj-ea"/>
                <a:ea typeface="+mj-ea"/>
              </a:rPr>
              <a:t>企业内部分析</a:t>
            </a:r>
          </a:p>
        </p:txBody>
      </p:sp>
      <p:sp>
        <p:nvSpPr>
          <p:cNvPr id="15" name="文本框 14">
            <a:extLst>
              <a:ext uri="{FF2B5EF4-FFF2-40B4-BE49-F238E27FC236}">
                <a16:creationId xmlns:a16="http://schemas.microsoft.com/office/drawing/2014/main" id="{2E95D867-C57F-4E56-9EC2-11D493B123BF}"/>
              </a:ext>
            </a:extLst>
          </p:cNvPr>
          <p:cNvSpPr txBox="1"/>
          <p:nvPr/>
        </p:nvSpPr>
        <p:spPr>
          <a:xfrm>
            <a:off x="6709796" y="2704780"/>
            <a:ext cx="4159034" cy="2862322"/>
          </a:xfrm>
          <a:prstGeom prst="rect">
            <a:avLst/>
          </a:prstGeom>
          <a:noFill/>
        </p:spPr>
        <p:txBody>
          <a:bodyPr wrap="square">
            <a:spAutoFit/>
          </a:bodyPr>
          <a:lstStyle/>
          <a:p>
            <a:r>
              <a:rPr lang="en-US" altLang="zh-CN" dirty="0"/>
              <a:t>Based on the overall diagnosis of the enterprise, we analyzed the internal situation of the children's brand company in detail </a:t>
            </a:r>
            <a:r>
              <a:rPr lang="en-US" altLang="zh-CN" dirty="0">
                <a:solidFill>
                  <a:schemeClr val="bg1"/>
                </a:solidFill>
              </a:rPr>
              <a:t>from the perspective of considering the enter</a:t>
            </a:r>
          </a:p>
          <a:p>
            <a:r>
              <a:rPr lang="en-US" altLang="zh-CN" dirty="0"/>
              <a:t>Based on the overall diagnosis of the enterprise, we analyzed the internal situation of the children's brand company in detail </a:t>
            </a:r>
            <a:r>
              <a:rPr lang="en-US" altLang="zh-CN" dirty="0">
                <a:solidFill>
                  <a:schemeClr val="bg1"/>
                </a:solidFill>
              </a:rPr>
              <a:t>from </a:t>
            </a:r>
            <a:r>
              <a:rPr lang="en-US" altLang="zh-CN" dirty="0" err="1">
                <a:solidFill>
                  <a:schemeClr val="bg1"/>
                </a:solidFill>
              </a:rPr>
              <a:t>prise</a:t>
            </a:r>
            <a:r>
              <a:rPr lang="en-US" altLang="zh-CN" dirty="0">
                <a:solidFill>
                  <a:schemeClr val="bg1"/>
                </a:solidFill>
              </a:rPr>
              <a:t> development strategy.</a:t>
            </a:r>
          </a:p>
        </p:txBody>
      </p:sp>
      <p:cxnSp>
        <p:nvCxnSpPr>
          <p:cNvPr id="18" name="直接连接符 17">
            <a:extLst>
              <a:ext uri="{FF2B5EF4-FFF2-40B4-BE49-F238E27FC236}">
                <a16:creationId xmlns:a16="http://schemas.microsoft.com/office/drawing/2014/main" id="{A0E267EB-0407-42CF-B9A6-5483576FC076}"/>
              </a:ext>
            </a:extLst>
          </p:cNvPr>
          <p:cNvCxnSpPr>
            <a:cxnSpLocks/>
          </p:cNvCxnSpPr>
          <p:nvPr/>
        </p:nvCxnSpPr>
        <p:spPr>
          <a:xfrm>
            <a:off x="4016483" y="6453336"/>
            <a:ext cx="4159035" cy="0"/>
          </a:xfrm>
          <a:prstGeom prst="line">
            <a:avLst/>
          </a:prstGeom>
          <a:ln w="38100">
            <a:gradFill>
              <a:gsLst>
                <a:gs pos="52200">
                  <a:schemeClr val="accent4"/>
                </a:gs>
                <a:gs pos="0">
                  <a:schemeClr val="accent4">
                    <a:alpha val="0"/>
                  </a:schemeClr>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3E562A8D-4231-4F9D-8EF0-C8576E8FA8B6}"/>
              </a:ext>
            </a:extLst>
          </p:cNvPr>
          <p:cNvGrpSpPr/>
          <p:nvPr/>
        </p:nvGrpSpPr>
        <p:grpSpPr>
          <a:xfrm>
            <a:off x="1516425" y="1340768"/>
            <a:ext cx="3965780" cy="4520188"/>
            <a:chOff x="1794959" y="1445726"/>
            <a:chExt cx="3508953" cy="3999497"/>
          </a:xfrm>
        </p:grpSpPr>
        <p:sp>
          <p:nvSpPr>
            <p:cNvPr id="19" name="矩形 18">
              <a:extLst>
                <a:ext uri="{FF2B5EF4-FFF2-40B4-BE49-F238E27FC236}">
                  <a16:creationId xmlns:a16="http://schemas.microsoft.com/office/drawing/2014/main" id="{8F5012C7-B671-4F1C-8BEA-93CCE29B4B2E}"/>
                </a:ext>
              </a:extLst>
            </p:cNvPr>
            <p:cNvSpPr/>
            <p:nvPr/>
          </p:nvSpPr>
          <p:spPr>
            <a:xfrm>
              <a:off x="2063552" y="1640585"/>
              <a:ext cx="1872208" cy="2752848"/>
            </a:xfrm>
            <a:prstGeom prst="rect">
              <a:avLst/>
            </a:prstGeom>
            <a:gradFill>
              <a:gsLst>
                <a:gs pos="0">
                  <a:schemeClr val="accent1">
                    <a:lumMod val="75000"/>
                  </a:schemeClr>
                </a:gs>
                <a:gs pos="94000">
                  <a:schemeClr val="accent1">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54E1BF-F2F4-4678-A913-C7D9F7AFFA51}"/>
                </a:ext>
              </a:extLst>
            </p:cNvPr>
            <p:cNvSpPr/>
            <p:nvPr/>
          </p:nvSpPr>
          <p:spPr>
            <a:xfrm>
              <a:off x="5258193" y="1640585"/>
              <a:ext cx="45719" cy="2105734"/>
            </a:xfrm>
            <a:prstGeom prst="rect">
              <a:avLst/>
            </a:prstGeom>
            <a:gradFill>
              <a:gsLst>
                <a:gs pos="0">
                  <a:schemeClr val="accent1">
                    <a:lumMod val="75000"/>
                  </a:schemeClr>
                </a:gs>
                <a:gs pos="94000">
                  <a:schemeClr val="accent1">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A506D050-A505-4D45-BE1F-9175D014666B}"/>
                </a:ext>
              </a:extLst>
            </p:cNvPr>
            <p:cNvSpPr/>
            <p:nvPr/>
          </p:nvSpPr>
          <p:spPr>
            <a:xfrm rot="16200000">
              <a:off x="2860034" y="4369497"/>
              <a:ext cx="45719" cy="2105734"/>
            </a:xfrm>
            <a:prstGeom prst="rect">
              <a:avLst/>
            </a:prstGeom>
            <a:gradFill>
              <a:gsLst>
                <a:gs pos="0">
                  <a:schemeClr val="accent1">
                    <a:lumMod val="75000"/>
                  </a:schemeClr>
                </a:gs>
                <a:gs pos="94000">
                  <a:schemeClr val="accent1">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7206DF3E-F0C1-427E-88F1-0F2B55559DC0}"/>
                </a:ext>
              </a:extLst>
            </p:cNvPr>
            <p:cNvSpPr/>
            <p:nvPr/>
          </p:nvSpPr>
          <p:spPr>
            <a:xfrm>
              <a:off x="1794959" y="1445726"/>
              <a:ext cx="126187" cy="2232248"/>
            </a:xfrm>
            <a:prstGeom prst="rect">
              <a:avLst/>
            </a:prstGeom>
            <a:gradFill>
              <a:gsLst>
                <a:gs pos="0">
                  <a:schemeClr val="accent1">
                    <a:lumMod val="75000"/>
                  </a:schemeClr>
                </a:gs>
                <a:gs pos="94000">
                  <a:schemeClr val="accent1">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0E000301-2129-4069-BBD7-4B221894420E}"/>
                </a:ext>
              </a:extLst>
            </p:cNvPr>
            <p:cNvSpPr/>
            <p:nvPr/>
          </p:nvSpPr>
          <p:spPr>
            <a:xfrm>
              <a:off x="2155899" y="3670104"/>
              <a:ext cx="45719" cy="1234601"/>
            </a:xfrm>
            <a:prstGeom prst="rect">
              <a:avLst/>
            </a:prstGeom>
            <a:gradFill>
              <a:gsLst>
                <a:gs pos="0">
                  <a:schemeClr val="accent1">
                    <a:lumMod val="75000"/>
                  </a:schemeClr>
                </a:gs>
                <a:gs pos="94000">
                  <a:schemeClr val="accent1">
                    <a:lumMod val="7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descr="Cute little girl eating dessert in cafe terrace">
            <a:extLst>
              <a:ext uri="{FF2B5EF4-FFF2-40B4-BE49-F238E27FC236}">
                <a16:creationId xmlns:a16="http://schemas.microsoft.com/office/drawing/2014/main" id="{9A052E9F-BA13-0DD1-A575-551B2996AC7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225172" y="1986346"/>
            <a:ext cx="3097694" cy="3580756"/>
          </a:xfrm>
          <a:prstGeom prst="rect">
            <a:avLst/>
          </a:prstGeom>
          <a:ln w="254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251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3112681-3DBF-DB93-A3E4-9F534541912B}"/>
              </a:ext>
            </a:extLst>
          </p:cNvPr>
          <p:cNvSpPr/>
          <p:nvPr/>
        </p:nvSpPr>
        <p:spPr>
          <a:xfrm>
            <a:off x="888460" y="1047982"/>
            <a:ext cx="10415080" cy="401646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330200" dist="393700" dir="5400000" sx="92000" sy="92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CEB84D2C-6C20-CE2F-127B-24E7840406F3}"/>
              </a:ext>
            </a:extLst>
          </p:cNvPr>
          <p:cNvPicPr>
            <a:picLocks noChangeAspect="1"/>
          </p:cNvPicPr>
          <p:nvPr/>
        </p:nvPicPr>
        <p:blipFill rotWithShape="1">
          <a:blip r:embed="rId4" cstate="screen">
            <a:alphaModFix amt="21000"/>
            <a:extLst>
              <a:ext uri="{28A0092B-C50C-407E-A947-70E740481C1C}">
                <a14:useLocalDpi xmlns:a14="http://schemas.microsoft.com/office/drawing/2010/main"/>
              </a:ext>
            </a:extLst>
          </a:blip>
          <a:srcRect/>
          <a:stretch/>
        </p:blipFill>
        <p:spPr>
          <a:xfrm rot="20986457" flipH="1" flipV="1">
            <a:off x="8088034" y="-442394"/>
            <a:ext cx="4623687" cy="4197364"/>
          </a:xfrm>
          <a:prstGeom prst="rect">
            <a:avLst/>
          </a:prstGeom>
        </p:spPr>
      </p:pic>
      <p:sp>
        <p:nvSpPr>
          <p:cNvPr id="3" name="文本框 2">
            <a:extLst>
              <a:ext uri="{FF2B5EF4-FFF2-40B4-BE49-F238E27FC236}">
                <a16:creationId xmlns:a16="http://schemas.microsoft.com/office/drawing/2014/main" id="{BCB5CAA8-272B-7625-CE8A-614FB04EE11F}"/>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01</a:t>
            </a:r>
          </a:p>
        </p:txBody>
      </p:sp>
      <p:cxnSp>
        <p:nvCxnSpPr>
          <p:cNvPr id="4" name="直接连接符 3">
            <a:extLst>
              <a:ext uri="{FF2B5EF4-FFF2-40B4-BE49-F238E27FC236}">
                <a16:creationId xmlns:a16="http://schemas.microsoft.com/office/drawing/2014/main" id="{CF635B8A-2FDC-E0C1-309F-32EF54666369}"/>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315BCF2-24DE-6684-4EE2-E8335B27E0B3}"/>
              </a:ext>
            </a:extLst>
          </p:cNvPr>
          <p:cNvCxnSpPr>
            <a:cxnSpLocks/>
          </p:cNvCxnSpPr>
          <p:nvPr/>
        </p:nvCxnSpPr>
        <p:spPr>
          <a:xfrm>
            <a:off x="4016483" y="6453336"/>
            <a:ext cx="4159035" cy="0"/>
          </a:xfrm>
          <a:prstGeom prst="line">
            <a:avLst/>
          </a:prstGeom>
          <a:ln w="38100">
            <a:gradFill>
              <a:gsLst>
                <a:gs pos="52200">
                  <a:schemeClr val="accent4"/>
                </a:gs>
                <a:gs pos="0">
                  <a:schemeClr val="accent4">
                    <a:alpha val="0"/>
                  </a:schemeClr>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F74E8424-2548-816B-8DFA-8E88D00B9162}"/>
              </a:ext>
            </a:extLst>
          </p:cNvPr>
          <p:cNvSpPr txBox="1"/>
          <p:nvPr/>
        </p:nvSpPr>
        <p:spPr>
          <a:xfrm>
            <a:off x="2455720" y="5459731"/>
            <a:ext cx="7280562" cy="791627"/>
          </a:xfrm>
          <a:prstGeom prst="rect">
            <a:avLst/>
          </a:prstGeom>
          <a:noFill/>
        </p:spPr>
        <p:txBody>
          <a:bodyPr wrap="square" rtlCol="0">
            <a:spAutoFit/>
          </a:bodyPr>
          <a:lstStyle/>
          <a:p>
            <a:pPr lvl="0" algn="ctr">
              <a:lnSpc>
                <a:spcPct val="150000"/>
              </a:lnSpc>
              <a:defRPr/>
            </a:pPr>
            <a:r>
              <a:rPr lang="zh-CN" altLang="en-US" sz="1600" dirty="0">
                <a:solidFill>
                  <a:prstClr val="black"/>
                </a:solidFill>
              </a:rPr>
              <a:t>点击此处输入与此小标题或者与此图形相关的内容介绍、数据统计、事件分析、总结概述等文字描述内容，为您的演讲加分添彩！</a:t>
            </a:r>
          </a:p>
        </p:txBody>
      </p:sp>
    </p:spTree>
    <p:extLst>
      <p:ext uri="{BB962C8B-B14F-4D97-AF65-F5344CB8AC3E}">
        <p14:creationId xmlns:p14="http://schemas.microsoft.com/office/powerpoint/2010/main" val="1284133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平行四边形 98">
            <a:extLst>
              <a:ext uri="{FF2B5EF4-FFF2-40B4-BE49-F238E27FC236}">
                <a16:creationId xmlns:a16="http://schemas.microsoft.com/office/drawing/2014/main" id="{79B71877-5A19-4453-841F-203F1E8E54EB}"/>
              </a:ext>
            </a:extLst>
          </p:cNvPr>
          <p:cNvSpPr/>
          <p:nvPr/>
        </p:nvSpPr>
        <p:spPr>
          <a:xfrm>
            <a:off x="4080163" y="-102819"/>
            <a:ext cx="4038503" cy="6434990"/>
          </a:xfrm>
          <a:prstGeom prst="parallelogram">
            <a:avLst>
              <a:gd name="adj" fmla="val 44768"/>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平行四边形 99">
            <a:extLst>
              <a:ext uri="{FF2B5EF4-FFF2-40B4-BE49-F238E27FC236}">
                <a16:creationId xmlns:a16="http://schemas.microsoft.com/office/drawing/2014/main" id="{67F928C1-9F47-4D8F-B1FE-908154849FEB}"/>
              </a:ext>
            </a:extLst>
          </p:cNvPr>
          <p:cNvSpPr/>
          <p:nvPr/>
        </p:nvSpPr>
        <p:spPr>
          <a:xfrm>
            <a:off x="7570558" y="-40586"/>
            <a:ext cx="4038503" cy="6434990"/>
          </a:xfrm>
          <a:prstGeom prst="parallelogram">
            <a:avLst>
              <a:gd name="adj" fmla="val 44768"/>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78F8F866-4560-46EC-8D33-A13B4E8DE7D8}"/>
              </a:ext>
            </a:extLst>
          </p:cNvPr>
          <p:cNvSpPr/>
          <p:nvPr/>
        </p:nvSpPr>
        <p:spPr>
          <a:xfrm>
            <a:off x="589769" y="-71703"/>
            <a:ext cx="4038503" cy="6434990"/>
          </a:xfrm>
          <a:prstGeom prst="parallelogram">
            <a:avLst>
              <a:gd name="adj" fmla="val 44768"/>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Rounded Rectangle 13+">
            <a:extLst>
              <a:ext uri="{FF2B5EF4-FFF2-40B4-BE49-F238E27FC236}">
                <a16:creationId xmlns:a16="http://schemas.microsoft.com/office/drawing/2014/main" id="{EC7923D7-B41C-4DA0-B9C1-E486592B2470}"/>
              </a:ext>
            </a:extLst>
          </p:cNvPr>
          <p:cNvSpPr/>
          <p:nvPr/>
        </p:nvSpPr>
        <p:spPr>
          <a:xfrm>
            <a:off x="5375548" y="1830518"/>
            <a:ext cx="1440904" cy="510920"/>
          </a:xfrm>
          <a:prstGeom prst="roundRect">
            <a:avLst>
              <a:gd name="adj" fmla="val 5000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0C8BC3DB-91A7-4745-BAD2-E4E59A0EA8DD}"/>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02</a:t>
            </a:r>
          </a:p>
        </p:txBody>
      </p:sp>
      <p:sp>
        <p:nvSpPr>
          <p:cNvPr id="14" name="矩形: 圆角 13">
            <a:extLst>
              <a:ext uri="{FF2B5EF4-FFF2-40B4-BE49-F238E27FC236}">
                <a16:creationId xmlns:a16="http://schemas.microsoft.com/office/drawing/2014/main" id="{39373469-CCE9-459D-A320-87DB2A241CA0}"/>
              </a:ext>
            </a:extLst>
          </p:cNvPr>
          <p:cNvSpPr/>
          <p:nvPr/>
        </p:nvSpPr>
        <p:spPr>
          <a:xfrm>
            <a:off x="5562883" y="1896943"/>
            <a:ext cx="1066234" cy="378069"/>
          </a:xfrm>
          <a:prstGeom prst="roundRect">
            <a:avLst>
              <a:gd name="adj" fmla="val 41304"/>
            </a:avLst>
          </a:prstGeom>
          <a:gradFill>
            <a:gsLst>
              <a:gs pos="17000">
                <a:srgbClr val="1B72F0"/>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 name="直接连接符 7">
            <a:extLst>
              <a:ext uri="{FF2B5EF4-FFF2-40B4-BE49-F238E27FC236}">
                <a16:creationId xmlns:a16="http://schemas.microsoft.com/office/drawing/2014/main" id="{F6A7EBC1-BEF6-4F10-8CDC-574E5405240F}"/>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9CB8CFE8-E3F0-43D7-8065-1B1468D0E1CF}"/>
              </a:ext>
            </a:extLst>
          </p:cNvPr>
          <p:cNvPicPr>
            <a:picLocks noChangeAspect="1"/>
          </p:cNvPicPr>
          <p:nvPr/>
        </p:nvPicPr>
        <p:blipFill>
          <a:blip r:embed="rId3">
            <a:duotone>
              <a:schemeClr val="accent1">
                <a:shade val="45000"/>
                <a:satMod val="135000"/>
              </a:schemeClr>
              <a:prstClr val="white"/>
            </a:duotone>
          </a:blip>
          <a:stretch>
            <a:fillRect/>
          </a:stretch>
        </p:blipFill>
        <p:spPr>
          <a:xfrm>
            <a:off x="10043368" y="-1590895"/>
            <a:ext cx="3932261" cy="3883489"/>
          </a:xfrm>
          <a:prstGeom prst="rect">
            <a:avLst/>
          </a:prstGeom>
          <a:effectLst>
            <a:outerShdw blurRad="88900" dist="393700" dir="2700000" algn="tl" rotWithShape="0">
              <a:schemeClr val="accent1">
                <a:lumMod val="75000"/>
                <a:alpha val="20000"/>
              </a:schemeClr>
            </a:outerShdw>
          </a:effectLst>
        </p:spPr>
      </p:pic>
      <p:sp>
        <p:nvSpPr>
          <p:cNvPr id="24" name="文本框 23">
            <a:extLst>
              <a:ext uri="{FF2B5EF4-FFF2-40B4-BE49-F238E27FC236}">
                <a16:creationId xmlns:a16="http://schemas.microsoft.com/office/drawing/2014/main" id="{32CC9A7D-F5A5-4CCA-B52D-222C2A1DF3AF}"/>
              </a:ext>
            </a:extLst>
          </p:cNvPr>
          <p:cNvSpPr txBox="1"/>
          <p:nvPr/>
        </p:nvSpPr>
        <p:spPr>
          <a:xfrm>
            <a:off x="4871864" y="260648"/>
            <a:ext cx="2448272" cy="769441"/>
          </a:xfrm>
          <a:prstGeom prst="rect">
            <a:avLst/>
          </a:prstGeom>
          <a:noFill/>
        </p:spPr>
        <p:txBody>
          <a:bodyPr wrap="square">
            <a:spAutoFit/>
          </a:bodyPr>
          <a:lstStyle/>
          <a:p>
            <a:r>
              <a:rPr lang="zh-CN" altLang="en-US" sz="4400" dirty="0">
                <a:gradFill>
                  <a:gsLst>
                    <a:gs pos="100000">
                      <a:schemeClr val="accent1">
                        <a:lumMod val="50000"/>
                      </a:schemeClr>
                    </a:gs>
                    <a:gs pos="12000">
                      <a:schemeClr val="accent1"/>
                    </a:gs>
                  </a:gsLst>
                  <a:path path="circle">
                    <a:fillToRect r="100000" b="100000"/>
                  </a:path>
                </a:gradFill>
                <a:latin typeface="+mj-ea"/>
                <a:ea typeface="+mj-ea"/>
              </a:rPr>
              <a:t>组织</a:t>
            </a:r>
            <a:r>
              <a:rPr lang="zh-CN" altLang="en-US" sz="4400" dirty="0">
                <a:gradFill>
                  <a:gsLst>
                    <a:gs pos="100000">
                      <a:schemeClr val="accent1">
                        <a:lumMod val="50000"/>
                      </a:schemeClr>
                    </a:gs>
                    <a:gs pos="12000">
                      <a:srgbClr val="1C77F8"/>
                    </a:gs>
                  </a:gsLst>
                  <a:path path="circle">
                    <a:fillToRect r="100000" b="100000"/>
                  </a:path>
                </a:gradFill>
                <a:latin typeface="+mj-ea"/>
                <a:ea typeface="+mj-ea"/>
              </a:rPr>
              <a:t>构架</a:t>
            </a:r>
          </a:p>
        </p:txBody>
      </p:sp>
      <p:sp>
        <p:nvSpPr>
          <p:cNvPr id="85" name="矩形: 圆角 84">
            <a:extLst>
              <a:ext uri="{FF2B5EF4-FFF2-40B4-BE49-F238E27FC236}">
                <a16:creationId xmlns:a16="http://schemas.microsoft.com/office/drawing/2014/main" id="{902B9644-D67B-42A5-BCED-5D9101DE47FC}"/>
              </a:ext>
            </a:extLst>
          </p:cNvPr>
          <p:cNvSpPr/>
          <p:nvPr/>
        </p:nvSpPr>
        <p:spPr>
          <a:xfrm>
            <a:off x="2877207" y="3596064"/>
            <a:ext cx="1382583" cy="378069"/>
          </a:xfrm>
          <a:prstGeom prst="roundRect">
            <a:avLst>
              <a:gd name="adj" fmla="val 41304"/>
            </a:avLst>
          </a:prstGeom>
          <a:gradFill>
            <a:gsLst>
              <a:gs pos="17000">
                <a:srgbClr val="1B72F0"/>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B8FF1FB3-4D74-4238-9C06-10E6135F5A64}"/>
              </a:ext>
            </a:extLst>
          </p:cNvPr>
          <p:cNvSpPr/>
          <p:nvPr/>
        </p:nvSpPr>
        <p:spPr>
          <a:xfrm>
            <a:off x="5562883" y="1896943"/>
            <a:ext cx="1066234"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董事会</a:t>
            </a:r>
          </a:p>
        </p:txBody>
      </p:sp>
      <p:sp>
        <p:nvSpPr>
          <p:cNvPr id="26" name="矩形: 圆角 25">
            <a:extLst>
              <a:ext uri="{FF2B5EF4-FFF2-40B4-BE49-F238E27FC236}">
                <a16:creationId xmlns:a16="http://schemas.microsoft.com/office/drawing/2014/main" id="{946FA4D4-1808-416F-9939-86BCFBACA2D2}"/>
              </a:ext>
            </a:extLst>
          </p:cNvPr>
          <p:cNvSpPr/>
          <p:nvPr/>
        </p:nvSpPr>
        <p:spPr>
          <a:xfrm>
            <a:off x="5562883" y="2719025"/>
            <a:ext cx="1066234"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mn-ea"/>
              </a:rPr>
              <a:t>总裁室</a:t>
            </a:r>
          </a:p>
        </p:txBody>
      </p:sp>
      <p:sp>
        <p:nvSpPr>
          <p:cNvPr id="88" name="矩形: 圆角 87">
            <a:extLst>
              <a:ext uri="{FF2B5EF4-FFF2-40B4-BE49-F238E27FC236}">
                <a16:creationId xmlns:a16="http://schemas.microsoft.com/office/drawing/2014/main" id="{9C5D97D4-7EA9-4282-85B8-14D22855FFAD}"/>
              </a:ext>
            </a:extLst>
          </p:cNvPr>
          <p:cNvSpPr/>
          <p:nvPr/>
        </p:nvSpPr>
        <p:spPr>
          <a:xfrm>
            <a:off x="4324964" y="3604334"/>
            <a:ext cx="1382583" cy="378069"/>
          </a:xfrm>
          <a:prstGeom prst="roundRect">
            <a:avLst>
              <a:gd name="adj" fmla="val 41304"/>
            </a:avLst>
          </a:prstGeom>
          <a:gradFill>
            <a:gsLst>
              <a:gs pos="17000">
                <a:srgbClr val="1B72F0"/>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圆角 26">
            <a:extLst>
              <a:ext uri="{FF2B5EF4-FFF2-40B4-BE49-F238E27FC236}">
                <a16:creationId xmlns:a16="http://schemas.microsoft.com/office/drawing/2014/main" id="{B4AEF0AF-89D1-486B-AFFC-9E1CA59857E1}"/>
              </a:ext>
            </a:extLst>
          </p:cNvPr>
          <p:cNvSpPr/>
          <p:nvPr/>
        </p:nvSpPr>
        <p:spPr>
          <a:xfrm>
            <a:off x="2829302" y="3609413"/>
            <a:ext cx="1492823"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行政人事部</a:t>
            </a:r>
          </a:p>
        </p:txBody>
      </p:sp>
      <p:sp>
        <p:nvSpPr>
          <p:cNvPr id="71" name="矩形 70">
            <a:extLst>
              <a:ext uri="{FF2B5EF4-FFF2-40B4-BE49-F238E27FC236}">
                <a16:creationId xmlns:a16="http://schemas.microsoft.com/office/drawing/2014/main" id="{BE143777-A210-4EDC-BE1A-905290309BC7}"/>
              </a:ext>
            </a:extLst>
          </p:cNvPr>
          <p:cNvSpPr/>
          <p:nvPr/>
        </p:nvSpPr>
        <p:spPr>
          <a:xfrm>
            <a:off x="0" y="5448300"/>
            <a:ext cx="12192000" cy="1409701"/>
          </a:xfrm>
          <a:prstGeom prst="rect">
            <a:avLst/>
          </a:prstGeom>
          <a:gradFill>
            <a:gsLst>
              <a:gs pos="0">
                <a:schemeClr val="bg1">
                  <a:lumMod val="91000"/>
                </a:schemeClr>
              </a:gs>
              <a:gs pos="98000">
                <a:schemeClr val="bg1">
                  <a:lumMod val="10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6608DD47-359E-4C54-818E-E1AA7D72551B}"/>
              </a:ext>
            </a:extLst>
          </p:cNvPr>
          <p:cNvSpPr/>
          <p:nvPr/>
        </p:nvSpPr>
        <p:spPr>
          <a:xfrm>
            <a:off x="4264392" y="3596064"/>
            <a:ext cx="1477549"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审计监察部</a:t>
            </a:r>
          </a:p>
        </p:txBody>
      </p:sp>
      <p:sp>
        <p:nvSpPr>
          <p:cNvPr id="89" name="矩形: 圆角 88">
            <a:extLst>
              <a:ext uri="{FF2B5EF4-FFF2-40B4-BE49-F238E27FC236}">
                <a16:creationId xmlns:a16="http://schemas.microsoft.com/office/drawing/2014/main" id="{9BBCEA02-24B9-455C-89B4-08ED58A324DC}"/>
              </a:ext>
            </a:extLst>
          </p:cNvPr>
          <p:cNvSpPr/>
          <p:nvPr/>
        </p:nvSpPr>
        <p:spPr>
          <a:xfrm>
            <a:off x="6480917" y="3604334"/>
            <a:ext cx="1382583" cy="378069"/>
          </a:xfrm>
          <a:prstGeom prst="roundRect">
            <a:avLst>
              <a:gd name="adj" fmla="val 41304"/>
            </a:avLst>
          </a:prstGeom>
          <a:gradFill>
            <a:gsLst>
              <a:gs pos="17000">
                <a:srgbClr val="1B72F0"/>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矩形: 圆角 90">
            <a:extLst>
              <a:ext uri="{FF2B5EF4-FFF2-40B4-BE49-F238E27FC236}">
                <a16:creationId xmlns:a16="http://schemas.microsoft.com/office/drawing/2014/main" id="{2E1DE92D-E351-47A8-9F7E-A6515A2485D4}"/>
              </a:ext>
            </a:extLst>
          </p:cNvPr>
          <p:cNvSpPr/>
          <p:nvPr/>
        </p:nvSpPr>
        <p:spPr>
          <a:xfrm>
            <a:off x="3118622"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id="{CDFD2C2D-51DA-4B58-BAE2-5D025E10F568}"/>
              </a:ext>
            </a:extLst>
          </p:cNvPr>
          <p:cNvSpPr/>
          <p:nvPr/>
        </p:nvSpPr>
        <p:spPr>
          <a:xfrm>
            <a:off x="7953777" y="3614431"/>
            <a:ext cx="1382583" cy="378069"/>
          </a:xfrm>
          <a:prstGeom prst="roundRect">
            <a:avLst>
              <a:gd name="adj" fmla="val 41304"/>
            </a:avLst>
          </a:prstGeom>
          <a:gradFill>
            <a:gsLst>
              <a:gs pos="17000">
                <a:srgbClr val="1B72F0"/>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圆角 28">
            <a:extLst>
              <a:ext uri="{FF2B5EF4-FFF2-40B4-BE49-F238E27FC236}">
                <a16:creationId xmlns:a16="http://schemas.microsoft.com/office/drawing/2014/main" id="{01F9BA22-42FE-40B9-B41C-72BA7800EF7B}"/>
              </a:ext>
            </a:extLst>
          </p:cNvPr>
          <p:cNvSpPr/>
          <p:nvPr/>
        </p:nvSpPr>
        <p:spPr>
          <a:xfrm>
            <a:off x="6482191" y="3596064"/>
            <a:ext cx="1365506"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计划财务部</a:t>
            </a:r>
          </a:p>
        </p:txBody>
      </p:sp>
      <p:sp>
        <p:nvSpPr>
          <p:cNvPr id="30" name="矩形: 圆角 29">
            <a:extLst>
              <a:ext uri="{FF2B5EF4-FFF2-40B4-BE49-F238E27FC236}">
                <a16:creationId xmlns:a16="http://schemas.microsoft.com/office/drawing/2014/main" id="{D29B6386-266C-491E-9F8A-34C023CBAF88}"/>
              </a:ext>
            </a:extLst>
          </p:cNvPr>
          <p:cNvSpPr/>
          <p:nvPr/>
        </p:nvSpPr>
        <p:spPr>
          <a:xfrm>
            <a:off x="7903316" y="3596064"/>
            <a:ext cx="1423451" cy="39565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武汉办事处</a:t>
            </a:r>
          </a:p>
        </p:txBody>
      </p:sp>
      <p:sp>
        <p:nvSpPr>
          <p:cNvPr id="92" name="矩形: 圆角 91">
            <a:extLst>
              <a:ext uri="{FF2B5EF4-FFF2-40B4-BE49-F238E27FC236}">
                <a16:creationId xmlns:a16="http://schemas.microsoft.com/office/drawing/2014/main" id="{3E76B053-38ED-4273-BD6C-7396AF0656C7}"/>
              </a:ext>
            </a:extLst>
          </p:cNvPr>
          <p:cNvSpPr/>
          <p:nvPr/>
        </p:nvSpPr>
        <p:spPr>
          <a:xfrm>
            <a:off x="4024229"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圆角 92">
            <a:extLst>
              <a:ext uri="{FF2B5EF4-FFF2-40B4-BE49-F238E27FC236}">
                <a16:creationId xmlns:a16="http://schemas.microsoft.com/office/drawing/2014/main" id="{BAD1978F-9E75-4811-9DD1-8A54023FD11C}"/>
              </a:ext>
            </a:extLst>
          </p:cNvPr>
          <p:cNvSpPr/>
          <p:nvPr/>
        </p:nvSpPr>
        <p:spPr>
          <a:xfrm>
            <a:off x="4928855"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圆角 93">
            <a:extLst>
              <a:ext uri="{FF2B5EF4-FFF2-40B4-BE49-F238E27FC236}">
                <a16:creationId xmlns:a16="http://schemas.microsoft.com/office/drawing/2014/main" id="{8529ED22-1842-4AF7-8742-CD8A4F3F898E}"/>
              </a:ext>
            </a:extLst>
          </p:cNvPr>
          <p:cNvSpPr/>
          <p:nvPr/>
        </p:nvSpPr>
        <p:spPr>
          <a:xfrm>
            <a:off x="5863583"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圆角 94">
            <a:extLst>
              <a:ext uri="{FF2B5EF4-FFF2-40B4-BE49-F238E27FC236}">
                <a16:creationId xmlns:a16="http://schemas.microsoft.com/office/drawing/2014/main" id="{7181DB1D-6C65-4789-80DA-870B5969F648}"/>
              </a:ext>
            </a:extLst>
          </p:cNvPr>
          <p:cNvSpPr/>
          <p:nvPr/>
        </p:nvSpPr>
        <p:spPr>
          <a:xfrm>
            <a:off x="6787379" y="4485605"/>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a16="http://schemas.microsoft.com/office/drawing/2014/main" id="{8ACF702F-A2F8-4C46-8CE8-DCC84D4175CE}"/>
              </a:ext>
            </a:extLst>
          </p:cNvPr>
          <p:cNvSpPr/>
          <p:nvPr/>
        </p:nvSpPr>
        <p:spPr>
          <a:xfrm>
            <a:off x="7699128"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圆角 96">
            <a:extLst>
              <a:ext uri="{FF2B5EF4-FFF2-40B4-BE49-F238E27FC236}">
                <a16:creationId xmlns:a16="http://schemas.microsoft.com/office/drawing/2014/main" id="{DD8BA0F8-DD6D-4F40-9DDE-B1C6CD35D6E0}"/>
              </a:ext>
            </a:extLst>
          </p:cNvPr>
          <p:cNvSpPr/>
          <p:nvPr/>
        </p:nvSpPr>
        <p:spPr>
          <a:xfrm>
            <a:off x="8610823" y="4485136"/>
            <a:ext cx="457092" cy="1752176"/>
          </a:xfrm>
          <a:prstGeom prst="roundRect">
            <a:avLst>
              <a:gd name="adj" fmla="val 47924"/>
            </a:avLst>
          </a:prstGeom>
          <a:gradFill>
            <a:gsLst>
              <a:gs pos="17000">
                <a:srgbClr val="1B72F0"/>
              </a:gs>
              <a:gs pos="100000">
                <a:schemeClr val="accent1">
                  <a:lumMod val="75000"/>
                </a:schemeClr>
              </a:gs>
            </a:gsLst>
            <a:lin ang="5400000" scaled="0"/>
          </a:gra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1AE98128-FA4F-4DE7-B9D2-A3A261A956D8}"/>
              </a:ext>
            </a:extLst>
          </p:cNvPr>
          <p:cNvSpPr/>
          <p:nvPr/>
        </p:nvSpPr>
        <p:spPr>
          <a:xfrm>
            <a:off x="3118622" y="4485136"/>
            <a:ext cx="549742"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algn="ctr"/>
            <a:r>
              <a:rPr lang="zh-CN" altLang="en-US" b="1" dirty="0">
                <a:solidFill>
                  <a:schemeClr val="bg1"/>
                </a:solidFill>
                <a:latin typeface="+mn-ea"/>
              </a:rPr>
              <a:t>海外研发机构</a:t>
            </a:r>
          </a:p>
        </p:txBody>
      </p:sp>
      <p:sp>
        <p:nvSpPr>
          <p:cNvPr id="32" name="矩形: 圆角 31">
            <a:extLst>
              <a:ext uri="{FF2B5EF4-FFF2-40B4-BE49-F238E27FC236}">
                <a16:creationId xmlns:a16="http://schemas.microsoft.com/office/drawing/2014/main" id="{25E327A2-3FBA-4458-A089-C05F2A0703B6}"/>
              </a:ext>
            </a:extLst>
          </p:cNvPr>
          <p:cNvSpPr/>
          <p:nvPr/>
        </p:nvSpPr>
        <p:spPr>
          <a:xfrm>
            <a:off x="4042418" y="4485136"/>
            <a:ext cx="443084"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制造工厂</a:t>
            </a:r>
          </a:p>
        </p:txBody>
      </p:sp>
      <p:sp>
        <p:nvSpPr>
          <p:cNvPr id="33" name="矩形: 圆角 32">
            <a:extLst>
              <a:ext uri="{FF2B5EF4-FFF2-40B4-BE49-F238E27FC236}">
                <a16:creationId xmlns:a16="http://schemas.microsoft.com/office/drawing/2014/main" id="{5B1530C9-0967-40DF-ACCC-237FEBAA3E4C}"/>
              </a:ext>
            </a:extLst>
          </p:cNvPr>
          <p:cNvSpPr/>
          <p:nvPr/>
        </p:nvSpPr>
        <p:spPr>
          <a:xfrm>
            <a:off x="4929838" y="4485136"/>
            <a:ext cx="445710"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出口公司</a:t>
            </a:r>
          </a:p>
        </p:txBody>
      </p:sp>
      <p:sp>
        <p:nvSpPr>
          <p:cNvPr id="34" name="矩形: 圆角 33">
            <a:extLst>
              <a:ext uri="{FF2B5EF4-FFF2-40B4-BE49-F238E27FC236}">
                <a16:creationId xmlns:a16="http://schemas.microsoft.com/office/drawing/2014/main" id="{33A8BA71-0456-4747-A398-DE898B2E3D38}"/>
              </a:ext>
            </a:extLst>
          </p:cNvPr>
          <p:cNvSpPr/>
          <p:nvPr/>
        </p:nvSpPr>
        <p:spPr>
          <a:xfrm>
            <a:off x="5835446" y="4485136"/>
            <a:ext cx="504022"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内销贸易公司</a:t>
            </a:r>
          </a:p>
        </p:txBody>
      </p:sp>
      <p:sp>
        <p:nvSpPr>
          <p:cNvPr id="35" name="矩形: 圆角 34">
            <a:extLst>
              <a:ext uri="{FF2B5EF4-FFF2-40B4-BE49-F238E27FC236}">
                <a16:creationId xmlns:a16="http://schemas.microsoft.com/office/drawing/2014/main" id="{0DBA27F9-9302-4C43-BCB0-4B7B52C0F6CE}"/>
              </a:ext>
            </a:extLst>
          </p:cNvPr>
          <p:cNvSpPr/>
          <p:nvPr/>
        </p:nvSpPr>
        <p:spPr>
          <a:xfrm>
            <a:off x="6741054" y="4485136"/>
            <a:ext cx="549742"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连锁管理公司</a:t>
            </a:r>
          </a:p>
        </p:txBody>
      </p:sp>
      <p:sp>
        <p:nvSpPr>
          <p:cNvPr id="36" name="矩形: 圆角 35">
            <a:extLst>
              <a:ext uri="{FF2B5EF4-FFF2-40B4-BE49-F238E27FC236}">
                <a16:creationId xmlns:a16="http://schemas.microsoft.com/office/drawing/2014/main" id="{03240E47-4707-47CB-8315-DF1F2C81E68C}"/>
              </a:ext>
            </a:extLst>
          </p:cNvPr>
          <p:cNvSpPr/>
          <p:nvPr/>
        </p:nvSpPr>
        <p:spPr>
          <a:xfrm>
            <a:off x="7646662" y="4485136"/>
            <a:ext cx="549742" cy="17521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物流合资公司</a:t>
            </a:r>
          </a:p>
        </p:txBody>
      </p:sp>
      <p:sp>
        <p:nvSpPr>
          <p:cNvPr id="37" name="矩形: 圆角 36">
            <a:extLst>
              <a:ext uri="{FF2B5EF4-FFF2-40B4-BE49-F238E27FC236}">
                <a16:creationId xmlns:a16="http://schemas.microsoft.com/office/drawing/2014/main" id="{144F97DC-B49B-4283-821E-622B2A8D23DA}"/>
              </a:ext>
            </a:extLst>
          </p:cNvPr>
          <p:cNvSpPr/>
          <p:nvPr/>
        </p:nvSpPr>
        <p:spPr>
          <a:xfrm>
            <a:off x="8552269" y="4485136"/>
            <a:ext cx="549742" cy="1752176"/>
          </a:xfrm>
          <a:prstGeom prst="roundRect">
            <a:avLst>
              <a:gd name="adj" fmla="val 0"/>
            </a:avLst>
          </a:prstGeom>
          <a:no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mn-ea"/>
              </a:rPr>
              <a:t>品牌联盟中心</a:t>
            </a:r>
          </a:p>
        </p:txBody>
      </p:sp>
      <p:cxnSp>
        <p:nvCxnSpPr>
          <p:cNvPr id="54" name="直接连接符 53">
            <a:extLst>
              <a:ext uri="{FF2B5EF4-FFF2-40B4-BE49-F238E27FC236}">
                <a16:creationId xmlns:a16="http://schemas.microsoft.com/office/drawing/2014/main" id="{36B96CE2-5AC6-4651-86BE-616A3DCA4946}"/>
              </a:ext>
            </a:extLst>
          </p:cNvPr>
          <p:cNvCxnSpPr>
            <a:cxnSpLocks/>
            <a:endCxn id="56" idx="0"/>
          </p:cNvCxnSpPr>
          <p:nvPr/>
        </p:nvCxnSpPr>
        <p:spPr>
          <a:xfrm>
            <a:off x="6096000" y="2341438"/>
            <a:ext cx="0" cy="366503"/>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B8CDD2A2-4A44-41DC-B3C4-522740EB485E}"/>
              </a:ext>
            </a:extLst>
          </p:cNvPr>
          <p:cNvSpPr/>
          <p:nvPr/>
        </p:nvSpPr>
        <p:spPr>
          <a:xfrm>
            <a:off x="6073140" y="2707941"/>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E8FBB4A7-F732-4F82-B9CA-026A704D2E0E}"/>
              </a:ext>
            </a:extLst>
          </p:cNvPr>
          <p:cNvGrpSpPr/>
          <p:nvPr/>
        </p:nvGrpSpPr>
        <p:grpSpPr>
          <a:xfrm>
            <a:off x="3558632" y="3038662"/>
            <a:ext cx="5080508" cy="514047"/>
            <a:chOff x="3558632" y="3038662"/>
            <a:chExt cx="5080508" cy="514047"/>
          </a:xfrm>
        </p:grpSpPr>
        <p:sp>
          <p:nvSpPr>
            <p:cNvPr id="58" name="左大括号 57">
              <a:extLst>
                <a:ext uri="{FF2B5EF4-FFF2-40B4-BE49-F238E27FC236}">
                  <a16:creationId xmlns:a16="http://schemas.microsoft.com/office/drawing/2014/main" id="{7F6A0F7B-F44D-4081-A463-0D97AF13868D}"/>
                </a:ext>
              </a:extLst>
            </p:cNvPr>
            <p:cNvSpPr/>
            <p:nvPr/>
          </p:nvSpPr>
          <p:spPr>
            <a:xfrm rot="5400000">
              <a:off x="5864823" y="2195111"/>
              <a:ext cx="462348" cy="2149450"/>
            </a:xfrm>
            <a:prstGeom prst="leftBrace">
              <a:avLst>
                <a:gd name="adj1" fmla="val 5790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CE4369A0-0D81-45D8-A416-9AF64EDA8A0A}"/>
                </a:ext>
              </a:extLst>
            </p:cNvPr>
            <p:cNvSpPr/>
            <p:nvPr/>
          </p:nvSpPr>
          <p:spPr>
            <a:xfrm>
              <a:off x="4997286" y="3495303"/>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8F1938B1-5A52-4B97-8F0B-AB5D1FF2CF33}"/>
                </a:ext>
              </a:extLst>
            </p:cNvPr>
            <p:cNvSpPr/>
            <p:nvPr/>
          </p:nvSpPr>
          <p:spPr>
            <a:xfrm>
              <a:off x="7142085" y="3501009"/>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Left Brace 57+">
              <a:extLst>
                <a:ext uri="{FF2B5EF4-FFF2-40B4-BE49-F238E27FC236}">
                  <a16:creationId xmlns:a16="http://schemas.microsoft.com/office/drawing/2014/main" id="{32F500AC-388E-431B-97DB-DDFB6F1E0D7D}"/>
                </a:ext>
              </a:extLst>
            </p:cNvPr>
            <p:cNvSpPr/>
            <p:nvPr/>
          </p:nvSpPr>
          <p:spPr>
            <a:xfrm rot="5400000">
              <a:off x="5864823" y="749553"/>
              <a:ext cx="462348" cy="5040566"/>
            </a:xfrm>
            <a:prstGeom prst="leftBrace">
              <a:avLst>
                <a:gd name="adj1" fmla="val 5790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44DF108-0338-4A1B-B8B1-803D0CF37B52}"/>
                </a:ext>
              </a:extLst>
            </p:cNvPr>
            <p:cNvSpPr/>
            <p:nvPr/>
          </p:nvSpPr>
          <p:spPr>
            <a:xfrm>
              <a:off x="3558632" y="3501010"/>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FD7BDEAC-3B61-4335-A51D-54F48A1C9F42}"/>
                </a:ext>
              </a:extLst>
            </p:cNvPr>
            <p:cNvSpPr/>
            <p:nvPr/>
          </p:nvSpPr>
          <p:spPr>
            <a:xfrm>
              <a:off x="8593421" y="3506990"/>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6" name="直接连接符 65">
            <a:extLst>
              <a:ext uri="{FF2B5EF4-FFF2-40B4-BE49-F238E27FC236}">
                <a16:creationId xmlns:a16="http://schemas.microsoft.com/office/drawing/2014/main" id="{918F311E-CDC3-4883-9F5C-02B6E1BA684E}"/>
              </a:ext>
            </a:extLst>
          </p:cNvPr>
          <p:cNvCxnSpPr>
            <a:cxnSpLocks/>
            <a:endCxn id="70" idx="1"/>
          </p:cNvCxnSpPr>
          <p:nvPr/>
        </p:nvCxnSpPr>
        <p:spPr>
          <a:xfrm flipH="1">
            <a:off x="6095997" y="3062497"/>
            <a:ext cx="4" cy="8417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DCF91637-A072-4D92-A7B2-F4908D3D6BA5}"/>
              </a:ext>
            </a:extLst>
          </p:cNvPr>
          <p:cNvCxnSpPr>
            <a:cxnSpLocks/>
          </p:cNvCxnSpPr>
          <p:nvPr/>
        </p:nvCxnSpPr>
        <p:spPr>
          <a:xfrm flipH="1">
            <a:off x="6094867" y="3524845"/>
            <a:ext cx="4" cy="8417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4" name="组合 83">
            <a:extLst>
              <a:ext uri="{FF2B5EF4-FFF2-40B4-BE49-F238E27FC236}">
                <a16:creationId xmlns:a16="http://schemas.microsoft.com/office/drawing/2014/main" id="{55838752-5DE8-4EDD-A8E7-66D6B27A5AFB}"/>
              </a:ext>
            </a:extLst>
          </p:cNvPr>
          <p:cNvGrpSpPr/>
          <p:nvPr/>
        </p:nvGrpSpPr>
        <p:grpSpPr>
          <a:xfrm>
            <a:off x="3336830" y="3904214"/>
            <a:ext cx="5518333" cy="509638"/>
            <a:chOff x="3336830" y="3904214"/>
            <a:chExt cx="5518333" cy="509638"/>
          </a:xfrm>
        </p:grpSpPr>
        <p:sp>
          <p:nvSpPr>
            <p:cNvPr id="70" name="Left Brace 57+">
              <a:extLst>
                <a:ext uri="{FF2B5EF4-FFF2-40B4-BE49-F238E27FC236}">
                  <a16:creationId xmlns:a16="http://schemas.microsoft.com/office/drawing/2014/main" id="{A6B86712-CBD8-4591-B60E-D30C209DA40E}"/>
                </a:ext>
              </a:extLst>
            </p:cNvPr>
            <p:cNvSpPr/>
            <p:nvPr/>
          </p:nvSpPr>
          <p:spPr>
            <a:xfrm rot="5400000">
              <a:off x="5864823" y="1399081"/>
              <a:ext cx="462348" cy="5472614"/>
            </a:xfrm>
            <a:prstGeom prst="leftBrace">
              <a:avLst>
                <a:gd name="adj1" fmla="val 5790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Left Brace 57++">
              <a:extLst>
                <a:ext uri="{FF2B5EF4-FFF2-40B4-BE49-F238E27FC236}">
                  <a16:creationId xmlns:a16="http://schemas.microsoft.com/office/drawing/2014/main" id="{C0CE86AE-50A2-425F-9DA1-ED3E2EBDF618}"/>
                </a:ext>
              </a:extLst>
            </p:cNvPr>
            <p:cNvSpPr/>
            <p:nvPr/>
          </p:nvSpPr>
          <p:spPr>
            <a:xfrm rot="5400000">
              <a:off x="5864823" y="2294579"/>
              <a:ext cx="462348" cy="3681618"/>
            </a:xfrm>
            <a:prstGeom prst="leftBrace">
              <a:avLst>
                <a:gd name="adj1" fmla="val 5790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Left Brace 57+++">
              <a:extLst>
                <a:ext uri="{FF2B5EF4-FFF2-40B4-BE49-F238E27FC236}">
                  <a16:creationId xmlns:a16="http://schemas.microsoft.com/office/drawing/2014/main" id="{DF231035-B934-4D42-A4CF-6AE0A57FDDC9}"/>
                </a:ext>
              </a:extLst>
            </p:cNvPr>
            <p:cNvSpPr/>
            <p:nvPr/>
          </p:nvSpPr>
          <p:spPr>
            <a:xfrm rot="5400000">
              <a:off x="5864823" y="3199281"/>
              <a:ext cx="462348" cy="1872214"/>
            </a:xfrm>
            <a:prstGeom prst="leftBrace">
              <a:avLst>
                <a:gd name="adj1" fmla="val 5790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7785D2C0-E9A0-4448-880B-A31A99F314A5}"/>
                </a:ext>
              </a:extLst>
            </p:cNvPr>
            <p:cNvSpPr/>
            <p:nvPr/>
          </p:nvSpPr>
          <p:spPr>
            <a:xfrm>
              <a:off x="3336830" y="4363513"/>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F00B60A-489E-4E47-9B3F-F8B9729E7B19}"/>
                </a:ext>
              </a:extLst>
            </p:cNvPr>
            <p:cNvSpPr/>
            <p:nvPr/>
          </p:nvSpPr>
          <p:spPr>
            <a:xfrm>
              <a:off x="4232328" y="4366562"/>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0867B0EB-08AA-462D-9A7A-D64496779082}"/>
                </a:ext>
              </a:extLst>
            </p:cNvPr>
            <p:cNvSpPr/>
            <p:nvPr/>
          </p:nvSpPr>
          <p:spPr>
            <a:xfrm>
              <a:off x="5134542" y="4368133"/>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935C385F-179A-49DC-9CC6-2F79026DFE9F}"/>
                </a:ext>
              </a:extLst>
            </p:cNvPr>
            <p:cNvSpPr/>
            <p:nvPr/>
          </p:nvSpPr>
          <p:spPr>
            <a:xfrm>
              <a:off x="7004810" y="4365959"/>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9F46F827-FD69-40D0-AC8D-9A37C32D9473}"/>
                </a:ext>
              </a:extLst>
            </p:cNvPr>
            <p:cNvSpPr/>
            <p:nvPr/>
          </p:nvSpPr>
          <p:spPr>
            <a:xfrm>
              <a:off x="7913946" y="4365959"/>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12891506-FFF3-42E5-9EB9-0E2C746686BA}"/>
                </a:ext>
              </a:extLst>
            </p:cNvPr>
            <p:cNvSpPr/>
            <p:nvPr/>
          </p:nvSpPr>
          <p:spPr>
            <a:xfrm>
              <a:off x="6069270" y="4363513"/>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EB8759FC-526F-4D2D-9735-D4D84B63F7F1}"/>
                </a:ext>
              </a:extLst>
            </p:cNvPr>
            <p:cNvSpPr/>
            <p:nvPr/>
          </p:nvSpPr>
          <p:spPr>
            <a:xfrm>
              <a:off x="8809444" y="4359609"/>
              <a:ext cx="45719" cy="457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a:extLst>
              <a:ext uri="{FF2B5EF4-FFF2-40B4-BE49-F238E27FC236}">
                <a16:creationId xmlns:a16="http://schemas.microsoft.com/office/drawing/2014/main" id="{6D1E689C-EA17-4804-BD49-2F0326D84488}"/>
              </a:ext>
            </a:extLst>
          </p:cNvPr>
          <p:cNvGrpSpPr/>
          <p:nvPr/>
        </p:nvGrpSpPr>
        <p:grpSpPr>
          <a:xfrm rot="1025012" flipV="1">
            <a:off x="1475669" y="1545864"/>
            <a:ext cx="772903" cy="2415593"/>
            <a:chOff x="17909936" y="4979588"/>
            <a:chExt cx="483870" cy="1512261"/>
          </a:xfrm>
        </p:grpSpPr>
        <p:cxnSp>
          <p:nvCxnSpPr>
            <p:cNvPr id="103" name="直接连接符 102">
              <a:extLst>
                <a:ext uri="{FF2B5EF4-FFF2-40B4-BE49-F238E27FC236}">
                  <a16:creationId xmlns:a16="http://schemas.microsoft.com/office/drawing/2014/main" id="{29FAB0FA-5611-4282-9011-373F0B190A4F}"/>
                </a:ext>
              </a:extLst>
            </p:cNvPr>
            <p:cNvCxnSpPr/>
            <p:nvPr/>
          </p:nvCxnSpPr>
          <p:spPr>
            <a:xfrm>
              <a:off x="18188066" y="4979588"/>
              <a:ext cx="0" cy="904240"/>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0A669384-F46C-44A7-8AEF-EAA85ABFB8F0}"/>
                </a:ext>
              </a:extLst>
            </p:cNvPr>
            <p:cNvCxnSpPr>
              <a:cxnSpLocks/>
            </p:cNvCxnSpPr>
            <p:nvPr/>
          </p:nvCxnSpPr>
          <p:spPr>
            <a:xfrm>
              <a:off x="17909936" y="5320469"/>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AD9A830E-93B0-420C-AF3A-ABC7513BE234}"/>
                </a:ext>
              </a:extLst>
            </p:cNvPr>
            <p:cNvCxnSpPr>
              <a:cxnSpLocks/>
            </p:cNvCxnSpPr>
            <p:nvPr/>
          </p:nvCxnSpPr>
          <p:spPr>
            <a:xfrm>
              <a:off x="18393806" y="5777278"/>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06" name="组合 105">
            <a:extLst>
              <a:ext uri="{FF2B5EF4-FFF2-40B4-BE49-F238E27FC236}">
                <a16:creationId xmlns:a16="http://schemas.microsoft.com/office/drawing/2014/main" id="{BB2BF06A-94CB-4945-B3D4-F622C0BE0AC0}"/>
              </a:ext>
            </a:extLst>
          </p:cNvPr>
          <p:cNvGrpSpPr/>
          <p:nvPr/>
        </p:nvGrpSpPr>
        <p:grpSpPr>
          <a:xfrm rot="1025012" flipV="1">
            <a:off x="7019434" y="206468"/>
            <a:ext cx="772903" cy="2415593"/>
            <a:chOff x="17909936" y="4979588"/>
            <a:chExt cx="483870" cy="1512261"/>
          </a:xfrm>
        </p:grpSpPr>
        <p:cxnSp>
          <p:nvCxnSpPr>
            <p:cNvPr id="107" name="直接连接符 106">
              <a:extLst>
                <a:ext uri="{FF2B5EF4-FFF2-40B4-BE49-F238E27FC236}">
                  <a16:creationId xmlns:a16="http://schemas.microsoft.com/office/drawing/2014/main" id="{0CA5CCA4-6A3C-44D9-9B3A-B5266BC412A4}"/>
                </a:ext>
              </a:extLst>
            </p:cNvPr>
            <p:cNvCxnSpPr/>
            <p:nvPr/>
          </p:nvCxnSpPr>
          <p:spPr>
            <a:xfrm>
              <a:off x="18188066" y="4979588"/>
              <a:ext cx="0" cy="904240"/>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298A2756-98F7-4391-A09D-8686E1D8D337}"/>
                </a:ext>
              </a:extLst>
            </p:cNvPr>
            <p:cNvCxnSpPr>
              <a:cxnSpLocks/>
            </p:cNvCxnSpPr>
            <p:nvPr/>
          </p:nvCxnSpPr>
          <p:spPr>
            <a:xfrm>
              <a:off x="17909936" y="5320469"/>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E14A4785-2CB9-460D-A573-8FF654110FF4}"/>
                </a:ext>
              </a:extLst>
            </p:cNvPr>
            <p:cNvCxnSpPr>
              <a:cxnSpLocks/>
            </p:cNvCxnSpPr>
            <p:nvPr/>
          </p:nvCxnSpPr>
          <p:spPr>
            <a:xfrm>
              <a:off x="18393806" y="5777278"/>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id="{6FF9F055-B7A8-411D-921D-12479ACB7BAC}"/>
              </a:ext>
            </a:extLst>
          </p:cNvPr>
          <p:cNvGrpSpPr/>
          <p:nvPr/>
        </p:nvGrpSpPr>
        <p:grpSpPr>
          <a:xfrm rot="1025012" flipV="1">
            <a:off x="10387105" y="3674667"/>
            <a:ext cx="772903" cy="2415593"/>
            <a:chOff x="17909936" y="4979588"/>
            <a:chExt cx="483870" cy="1512261"/>
          </a:xfrm>
        </p:grpSpPr>
        <p:cxnSp>
          <p:nvCxnSpPr>
            <p:cNvPr id="111" name="直接连接符 110">
              <a:extLst>
                <a:ext uri="{FF2B5EF4-FFF2-40B4-BE49-F238E27FC236}">
                  <a16:creationId xmlns:a16="http://schemas.microsoft.com/office/drawing/2014/main" id="{8BAA4BDC-FE06-4017-8DD8-E2C1A53030B7}"/>
                </a:ext>
              </a:extLst>
            </p:cNvPr>
            <p:cNvCxnSpPr/>
            <p:nvPr/>
          </p:nvCxnSpPr>
          <p:spPr>
            <a:xfrm>
              <a:off x="18188066" y="4979588"/>
              <a:ext cx="0" cy="904240"/>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5B81C0EB-A135-49FE-9DAB-4FB33B5F99FD}"/>
                </a:ext>
              </a:extLst>
            </p:cNvPr>
            <p:cNvCxnSpPr>
              <a:cxnSpLocks/>
            </p:cNvCxnSpPr>
            <p:nvPr/>
          </p:nvCxnSpPr>
          <p:spPr>
            <a:xfrm>
              <a:off x="17909936" y="5320469"/>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5F888BA2-3712-4B1F-A846-CC3AD256B04C}"/>
                </a:ext>
              </a:extLst>
            </p:cNvPr>
            <p:cNvCxnSpPr>
              <a:cxnSpLocks/>
            </p:cNvCxnSpPr>
            <p:nvPr/>
          </p:nvCxnSpPr>
          <p:spPr>
            <a:xfrm>
              <a:off x="18393806" y="5777278"/>
              <a:ext cx="0" cy="714571"/>
            </a:xfrm>
            <a:prstGeom prst="line">
              <a:avLst/>
            </a:prstGeom>
            <a:ln w="19050">
              <a:gradFill>
                <a:gsLst>
                  <a:gs pos="0">
                    <a:schemeClr val="accent4">
                      <a:lumMod val="60000"/>
                      <a:lumOff val="40000"/>
                    </a:schemeClr>
                  </a:gs>
                  <a:gs pos="100000">
                    <a:schemeClr val="accent4">
                      <a:lumMod val="60000"/>
                      <a:lumOff val="40000"/>
                      <a:alpha val="0"/>
                    </a:schemeClr>
                  </a:gs>
                  <a:gs pos="44000">
                    <a:schemeClr val="accent4">
                      <a:lumMod val="60000"/>
                      <a:lumOff val="4000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2993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C8BC3DB-91A7-4745-BAD2-E4E59A0EA8DD}"/>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03</a:t>
            </a:r>
          </a:p>
        </p:txBody>
      </p:sp>
      <p:cxnSp>
        <p:nvCxnSpPr>
          <p:cNvPr id="8" name="直接连接符 7">
            <a:extLst>
              <a:ext uri="{FF2B5EF4-FFF2-40B4-BE49-F238E27FC236}">
                <a16:creationId xmlns:a16="http://schemas.microsoft.com/office/drawing/2014/main" id="{F6A7EBC1-BEF6-4F10-8CDC-574E5405240F}"/>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9CB8CFE8-E3F0-43D7-8065-1B1468D0E1CF}"/>
              </a:ext>
            </a:extLst>
          </p:cNvPr>
          <p:cNvPicPr>
            <a:picLocks noChangeAspect="1"/>
          </p:cNvPicPr>
          <p:nvPr/>
        </p:nvPicPr>
        <p:blipFill>
          <a:blip r:embed="rId3">
            <a:duotone>
              <a:schemeClr val="accent1">
                <a:shade val="45000"/>
                <a:satMod val="135000"/>
              </a:schemeClr>
              <a:prstClr val="white"/>
            </a:duotone>
          </a:blip>
          <a:stretch>
            <a:fillRect/>
          </a:stretch>
        </p:blipFill>
        <p:spPr>
          <a:xfrm>
            <a:off x="8720035" y="-2386226"/>
            <a:ext cx="3932261" cy="3883489"/>
          </a:xfrm>
          <a:prstGeom prst="rect">
            <a:avLst/>
          </a:prstGeom>
          <a:effectLst>
            <a:outerShdw blurRad="88900" dist="393700" dir="2700000" algn="tl" rotWithShape="0">
              <a:schemeClr val="accent1">
                <a:lumMod val="75000"/>
                <a:alpha val="20000"/>
              </a:schemeClr>
            </a:outerShdw>
          </a:effectLst>
        </p:spPr>
      </p:pic>
      <p:sp>
        <p:nvSpPr>
          <p:cNvPr id="24" name="文本框 23">
            <a:extLst>
              <a:ext uri="{FF2B5EF4-FFF2-40B4-BE49-F238E27FC236}">
                <a16:creationId xmlns:a16="http://schemas.microsoft.com/office/drawing/2014/main" id="{32CC9A7D-F5A5-4CCA-B52D-222C2A1DF3AF}"/>
              </a:ext>
            </a:extLst>
          </p:cNvPr>
          <p:cNvSpPr txBox="1"/>
          <p:nvPr/>
        </p:nvSpPr>
        <p:spPr>
          <a:xfrm>
            <a:off x="4871864" y="260648"/>
            <a:ext cx="2448272" cy="769441"/>
          </a:xfrm>
          <a:prstGeom prst="rect">
            <a:avLst/>
          </a:prstGeom>
          <a:noFill/>
        </p:spPr>
        <p:txBody>
          <a:bodyPr wrap="square">
            <a:spAutoFit/>
          </a:bodyPr>
          <a:lstStyle/>
          <a:p>
            <a:r>
              <a:rPr lang="zh-CN" altLang="en-US" sz="4400" dirty="0">
                <a:gradFill>
                  <a:gsLst>
                    <a:gs pos="100000">
                      <a:schemeClr val="accent1">
                        <a:lumMod val="50000"/>
                      </a:schemeClr>
                    </a:gs>
                    <a:gs pos="12000">
                      <a:schemeClr val="accent1"/>
                    </a:gs>
                  </a:gsLst>
                  <a:path path="circle">
                    <a:fillToRect r="100000" b="100000"/>
                  </a:path>
                </a:gradFill>
                <a:latin typeface="+mj-ea"/>
                <a:ea typeface="+mj-ea"/>
              </a:rPr>
              <a:t>企业历史</a:t>
            </a:r>
          </a:p>
        </p:txBody>
      </p:sp>
      <p:sp>
        <p:nvSpPr>
          <p:cNvPr id="114" name="任意多边形: 形状 113">
            <a:extLst>
              <a:ext uri="{FF2B5EF4-FFF2-40B4-BE49-F238E27FC236}">
                <a16:creationId xmlns:a16="http://schemas.microsoft.com/office/drawing/2014/main" id="{540C4C65-5BEB-47F5-81BC-1C138C1D6C83}"/>
              </a:ext>
            </a:extLst>
          </p:cNvPr>
          <p:cNvSpPr/>
          <p:nvPr/>
        </p:nvSpPr>
        <p:spPr>
          <a:xfrm>
            <a:off x="-1464840" y="1784229"/>
            <a:ext cx="13934865" cy="2979867"/>
          </a:xfrm>
          <a:custGeom>
            <a:avLst/>
            <a:gdLst>
              <a:gd name="connsiteX0" fmla="*/ 0 w 13135428"/>
              <a:gd name="connsiteY0" fmla="*/ 1988457 h 1988457"/>
              <a:gd name="connsiteX1" fmla="*/ 986971 w 13135428"/>
              <a:gd name="connsiteY1" fmla="*/ 1741714 h 1988457"/>
              <a:gd name="connsiteX2" fmla="*/ 1669142 w 13135428"/>
              <a:gd name="connsiteY2" fmla="*/ 1712686 h 1988457"/>
              <a:gd name="connsiteX3" fmla="*/ 2467428 w 13135428"/>
              <a:gd name="connsiteY3" fmla="*/ 1465943 h 1988457"/>
              <a:gd name="connsiteX4" fmla="*/ 3628571 w 13135428"/>
              <a:gd name="connsiteY4" fmla="*/ 1451429 h 1988457"/>
              <a:gd name="connsiteX5" fmla="*/ 5341257 w 13135428"/>
              <a:gd name="connsiteY5" fmla="*/ 1349829 h 1988457"/>
              <a:gd name="connsiteX6" fmla="*/ 6545942 w 13135428"/>
              <a:gd name="connsiteY6" fmla="*/ 1103086 h 1988457"/>
              <a:gd name="connsiteX7" fmla="*/ 8897257 w 13135428"/>
              <a:gd name="connsiteY7" fmla="*/ 914400 h 1988457"/>
              <a:gd name="connsiteX8" fmla="*/ 10871200 w 13135428"/>
              <a:gd name="connsiteY8" fmla="*/ 653143 h 1988457"/>
              <a:gd name="connsiteX9" fmla="*/ 12148457 w 13135428"/>
              <a:gd name="connsiteY9" fmla="*/ 537029 h 1988457"/>
              <a:gd name="connsiteX10" fmla="*/ 12758057 w 13135428"/>
              <a:gd name="connsiteY10" fmla="*/ 159657 h 1988457"/>
              <a:gd name="connsiteX11" fmla="*/ 13135428 w 13135428"/>
              <a:gd name="connsiteY11" fmla="*/ 0 h 1988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5428" h="1988457">
                <a:moveTo>
                  <a:pt x="0" y="1988457"/>
                </a:moveTo>
                <a:cubicBezTo>
                  <a:pt x="354390" y="1888066"/>
                  <a:pt x="708781" y="1787676"/>
                  <a:pt x="986971" y="1741714"/>
                </a:cubicBezTo>
                <a:cubicBezTo>
                  <a:pt x="1265161" y="1695752"/>
                  <a:pt x="1422399" y="1758648"/>
                  <a:pt x="1669142" y="1712686"/>
                </a:cubicBezTo>
                <a:cubicBezTo>
                  <a:pt x="1915885" y="1666724"/>
                  <a:pt x="2140857" y="1509486"/>
                  <a:pt x="2467428" y="1465943"/>
                </a:cubicBezTo>
                <a:cubicBezTo>
                  <a:pt x="2793999" y="1422400"/>
                  <a:pt x="3149600" y="1470781"/>
                  <a:pt x="3628571" y="1451429"/>
                </a:cubicBezTo>
                <a:cubicBezTo>
                  <a:pt x="4107543" y="1432077"/>
                  <a:pt x="4855029" y="1407886"/>
                  <a:pt x="5341257" y="1349829"/>
                </a:cubicBezTo>
                <a:cubicBezTo>
                  <a:pt x="5827485" y="1291772"/>
                  <a:pt x="5953276" y="1175657"/>
                  <a:pt x="6545942" y="1103086"/>
                </a:cubicBezTo>
                <a:cubicBezTo>
                  <a:pt x="7138608" y="1030515"/>
                  <a:pt x="8176381" y="989390"/>
                  <a:pt x="8897257" y="914400"/>
                </a:cubicBezTo>
                <a:cubicBezTo>
                  <a:pt x="9618133" y="839410"/>
                  <a:pt x="10329333" y="716038"/>
                  <a:pt x="10871200" y="653143"/>
                </a:cubicBezTo>
                <a:cubicBezTo>
                  <a:pt x="11413067" y="590248"/>
                  <a:pt x="11833981" y="619277"/>
                  <a:pt x="12148457" y="537029"/>
                </a:cubicBezTo>
                <a:cubicBezTo>
                  <a:pt x="12462933" y="454781"/>
                  <a:pt x="12593562" y="249162"/>
                  <a:pt x="12758057" y="159657"/>
                </a:cubicBezTo>
                <a:cubicBezTo>
                  <a:pt x="12922552" y="70152"/>
                  <a:pt x="13028990" y="35076"/>
                  <a:pt x="13135428" y="0"/>
                </a:cubicBezTo>
              </a:path>
            </a:pathLst>
          </a:custGeom>
          <a:noFill/>
          <a:ln w="41275">
            <a:solidFill>
              <a:schemeClr val="accent1"/>
            </a:solidFill>
          </a:ln>
          <a:effectLst>
            <a:outerShdw blurRad="88900" dist="2667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a:extLst>
              <a:ext uri="{FF2B5EF4-FFF2-40B4-BE49-F238E27FC236}">
                <a16:creationId xmlns:a16="http://schemas.microsoft.com/office/drawing/2014/main" id="{94703842-14E5-4E77-AFD7-999779B1A003}"/>
              </a:ext>
            </a:extLst>
          </p:cNvPr>
          <p:cNvCxnSpPr>
            <a:cxnSpLocks/>
          </p:cNvCxnSpPr>
          <p:nvPr/>
        </p:nvCxnSpPr>
        <p:spPr>
          <a:xfrm flipV="1">
            <a:off x="990597" y="2492896"/>
            <a:ext cx="0" cy="151975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7" name="椭圆 116">
            <a:extLst>
              <a:ext uri="{FF2B5EF4-FFF2-40B4-BE49-F238E27FC236}">
                <a16:creationId xmlns:a16="http://schemas.microsoft.com/office/drawing/2014/main" id="{2714ECFF-E60F-4B0F-BD92-02AC74DFE23A}"/>
              </a:ext>
            </a:extLst>
          </p:cNvPr>
          <p:cNvSpPr/>
          <p:nvPr/>
        </p:nvSpPr>
        <p:spPr>
          <a:xfrm>
            <a:off x="924297" y="2360293"/>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a:extLst>
              <a:ext uri="{FF2B5EF4-FFF2-40B4-BE49-F238E27FC236}">
                <a16:creationId xmlns:a16="http://schemas.microsoft.com/office/drawing/2014/main" id="{E1B69E5D-867D-4B5D-B3F5-73E5759817CA}"/>
              </a:ext>
            </a:extLst>
          </p:cNvPr>
          <p:cNvSpPr txBox="1"/>
          <p:nvPr/>
        </p:nvSpPr>
        <p:spPr>
          <a:xfrm>
            <a:off x="263351" y="4398212"/>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
        <p:nvSpPr>
          <p:cNvPr id="121" name="文本框 120">
            <a:extLst>
              <a:ext uri="{FF2B5EF4-FFF2-40B4-BE49-F238E27FC236}">
                <a16:creationId xmlns:a16="http://schemas.microsoft.com/office/drawing/2014/main" id="{50BF98A0-E2F3-4A4D-8A59-0AA6539C06A2}"/>
              </a:ext>
            </a:extLst>
          </p:cNvPr>
          <p:cNvSpPr txBox="1"/>
          <p:nvPr/>
        </p:nvSpPr>
        <p:spPr>
          <a:xfrm>
            <a:off x="1003467" y="2301024"/>
            <a:ext cx="1636937" cy="523220"/>
          </a:xfrm>
          <a:prstGeom prst="rect">
            <a:avLst/>
          </a:prstGeom>
          <a:noFill/>
        </p:spPr>
        <p:txBody>
          <a:bodyPr wrap="square">
            <a:spAutoFit/>
          </a:bodyPr>
          <a:lstStyle/>
          <a:p>
            <a:r>
              <a:rPr lang="zh-CN" altLang="en-US" sz="1400" dirty="0">
                <a:latin typeface="+mn-ea"/>
              </a:rPr>
              <a:t>正式成立并对接到第一家加工厂</a:t>
            </a:r>
          </a:p>
        </p:txBody>
      </p:sp>
      <p:grpSp>
        <p:nvGrpSpPr>
          <p:cNvPr id="123" name="组合 122">
            <a:extLst>
              <a:ext uri="{FF2B5EF4-FFF2-40B4-BE49-F238E27FC236}">
                <a16:creationId xmlns:a16="http://schemas.microsoft.com/office/drawing/2014/main" id="{583D33EF-93B0-4310-800A-6358F31C5D3A}"/>
              </a:ext>
            </a:extLst>
          </p:cNvPr>
          <p:cNvGrpSpPr/>
          <p:nvPr/>
        </p:nvGrpSpPr>
        <p:grpSpPr>
          <a:xfrm flipV="1">
            <a:off x="2567608" y="4012652"/>
            <a:ext cx="132598" cy="2076819"/>
            <a:chOff x="1061148" y="1784229"/>
            <a:chExt cx="132598" cy="2076819"/>
          </a:xfrm>
        </p:grpSpPr>
        <p:cxnSp>
          <p:nvCxnSpPr>
            <p:cNvPr id="124" name="直接连接符 123">
              <a:extLst>
                <a:ext uri="{FF2B5EF4-FFF2-40B4-BE49-F238E27FC236}">
                  <a16:creationId xmlns:a16="http://schemas.microsoft.com/office/drawing/2014/main" id="{4ABBB753-7197-4E52-A45A-C5EAF30D766F}"/>
                </a:ext>
              </a:extLst>
            </p:cNvPr>
            <p:cNvCxnSpPr/>
            <p:nvPr/>
          </p:nvCxnSpPr>
          <p:spPr>
            <a:xfrm flipV="1">
              <a:off x="1127448" y="1916832"/>
              <a:ext cx="0" cy="194421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5" name="椭圆 124">
              <a:extLst>
                <a:ext uri="{FF2B5EF4-FFF2-40B4-BE49-F238E27FC236}">
                  <a16:creationId xmlns:a16="http://schemas.microsoft.com/office/drawing/2014/main" id="{1D0278A9-0D21-47B1-B38B-AA1806FE1D91}"/>
                </a:ext>
              </a:extLst>
            </p:cNvPr>
            <p:cNvSpPr/>
            <p:nvPr/>
          </p:nvSpPr>
          <p:spPr>
            <a:xfrm>
              <a:off x="1061148" y="1784229"/>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a:extLst>
              <a:ext uri="{FF2B5EF4-FFF2-40B4-BE49-F238E27FC236}">
                <a16:creationId xmlns:a16="http://schemas.microsoft.com/office/drawing/2014/main" id="{1A031A83-D5AB-4CEE-9DE8-91E1BE1E3A52}"/>
              </a:ext>
            </a:extLst>
          </p:cNvPr>
          <p:cNvGrpSpPr/>
          <p:nvPr/>
        </p:nvGrpSpPr>
        <p:grpSpPr>
          <a:xfrm>
            <a:off x="3889497" y="1754141"/>
            <a:ext cx="132598" cy="2076819"/>
            <a:chOff x="1061148" y="1784229"/>
            <a:chExt cx="132598" cy="2076819"/>
          </a:xfrm>
        </p:grpSpPr>
        <p:cxnSp>
          <p:nvCxnSpPr>
            <p:cNvPr id="127" name="直接连接符 126">
              <a:extLst>
                <a:ext uri="{FF2B5EF4-FFF2-40B4-BE49-F238E27FC236}">
                  <a16:creationId xmlns:a16="http://schemas.microsoft.com/office/drawing/2014/main" id="{DE676B70-9682-424D-8814-5A8B3FB7B973}"/>
                </a:ext>
              </a:extLst>
            </p:cNvPr>
            <p:cNvCxnSpPr/>
            <p:nvPr/>
          </p:nvCxnSpPr>
          <p:spPr>
            <a:xfrm flipV="1">
              <a:off x="1127448" y="1916832"/>
              <a:ext cx="0" cy="194421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8" name="椭圆 127">
              <a:extLst>
                <a:ext uri="{FF2B5EF4-FFF2-40B4-BE49-F238E27FC236}">
                  <a16:creationId xmlns:a16="http://schemas.microsoft.com/office/drawing/2014/main" id="{54A1211A-F537-46B3-9D87-907F9AEB1874}"/>
                </a:ext>
              </a:extLst>
            </p:cNvPr>
            <p:cNvSpPr/>
            <p:nvPr/>
          </p:nvSpPr>
          <p:spPr>
            <a:xfrm>
              <a:off x="1061148" y="1784229"/>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a:extLst>
              <a:ext uri="{FF2B5EF4-FFF2-40B4-BE49-F238E27FC236}">
                <a16:creationId xmlns:a16="http://schemas.microsoft.com/office/drawing/2014/main" id="{FB1DC734-DCA5-4AD4-820F-C3BB81FF6AB3}"/>
              </a:ext>
            </a:extLst>
          </p:cNvPr>
          <p:cNvGrpSpPr/>
          <p:nvPr/>
        </p:nvGrpSpPr>
        <p:grpSpPr>
          <a:xfrm flipV="1">
            <a:off x="5929137" y="3359802"/>
            <a:ext cx="132598" cy="2076819"/>
            <a:chOff x="1061148" y="1784229"/>
            <a:chExt cx="132598" cy="2076819"/>
          </a:xfrm>
        </p:grpSpPr>
        <p:cxnSp>
          <p:nvCxnSpPr>
            <p:cNvPr id="130" name="直接连接符 129">
              <a:extLst>
                <a:ext uri="{FF2B5EF4-FFF2-40B4-BE49-F238E27FC236}">
                  <a16:creationId xmlns:a16="http://schemas.microsoft.com/office/drawing/2014/main" id="{71CA58A3-C80F-4294-8B91-9ABCE4172274}"/>
                </a:ext>
              </a:extLst>
            </p:cNvPr>
            <p:cNvCxnSpPr/>
            <p:nvPr/>
          </p:nvCxnSpPr>
          <p:spPr>
            <a:xfrm flipV="1">
              <a:off x="1127448" y="1916832"/>
              <a:ext cx="0" cy="194421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1" name="椭圆 130">
              <a:extLst>
                <a:ext uri="{FF2B5EF4-FFF2-40B4-BE49-F238E27FC236}">
                  <a16:creationId xmlns:a16="http://schemas.microsoft.com/office/drawing/2014/main" id="{D1DB3CAF-35F3-4CFB-8E2E-92745BCBAE8A}"/>
                </a:ext>
              </a:extLst>
            </p:cNvPr>
            <p:cNvSpPr/>
            <p:nvPr/>
          </p:nvSpPr>
          <p:spPr>
            <a:xfrm>
              <a:off x="1061148" y="1784229"/>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0A57FDF6-4D17-462D-A0F4-9AE437344342}"/>
              </a:ext>
            </a:extLst>
          </p:cNvPr>
          <p:cNvGrpSpPr/>
          <p:nvPr/>
        </p:nvGrpSpPr>
        <p:grpSpPr>
          <a:xfrm>
            <a:off x="7993953" y="1030089"/>
            <a:ext cx="132598" cy="2076819"/>
            <a:chOff x="1061148" y="1784229"/>
            <a:chExt cx="132598" cy="2076819"/>
          </a:xfrm>
        </p:grpSpPr>
        <p:cxnSp>
          <p:nvCxnSpPr>
            <p:cNvPr id="133" name="直接连接符 132">
              <a:extLst>
                <a:ext uri="{FF2B5EF4-FFF2-40B4-BE49-F238E27FC236}">
                  <a16:creationId xmlns:a16="http://schemas.microsoft.com/office/drawing/2014/main" id="{F570E12C-BDB5-4AEC-AB43-76D5B2954314}"/>
                </a:ext>
              </a:extLst>
            </p:cNvPr>
            <p:cNvCxnSpPr/>
            <p:nvPr/>
          </p:nvCxnSpPr>
          <p:spPr>
            <a:xfrm flipV="1">
              <a:off x="1127448" y="1916832"/>
              <a:ext cx="0" cy="194421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4" name="椭圆 133">
              <a:extLst>
                <a:ext uri="{FF2B5EF4-FFF2-40B4-BE49-F238E27FC236}">
                  <a16:creationId xmlns:a16="http://schemas.microsoft.com/office/drawing/2014/main" id="{E4D03E56-0BB7-4895-AAC0-828FC97E32ED}"/>
                </a:ext>
              </a:extLst>
            </p:cNvPr>
            <p:cNvSpPr/>
            <p:nvPr/>
          </p:nvSpPr>
          <p:spPr>
            <a:xfrm>
              <a:off x="1061148" y="1784229"/>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a:extLst>
              <a:ext uri="{FF2B5EF4-FFF2-40B4-BE49-F238E27FC236}">
                <a16:creationId xmlns:a16="http://schemas.microsoft.com/office/drawing/2014/main" id="{CDE27123-7BDF-40AD-9D13-76C9C9653019}"/>
              </a:ext>
            </a:extLst>
          </p:cNvPr>
          <p:cNvGrpSpPr/>
          <p:nvPr/>
        </p:nvGrpSpPr>
        <p:grpSpPr>
          <a:xfrm flipV="1">
            <a:off x="10070447" y="2856851"/>
            <a:ext cx="132598" cy="2076819"/>
            <a:chOff x="1061148" y="1784229"/>
            <a:chExt cx="132598" cy="2076819"/>
          </a:xfrm>
        </p:grpSpPr>
        <p:cxnSp>
          <p:nvCxnSpPr>
            <p:cNvPr id="136" name="直接连接符 135">
              <a:extLst>
                <a:ext uri="{FF2B5EF4-FFF2-40B4-BE49-F238E27FC236}">
                  <a16:creationId xmlns:a16="http://schemas.microsoft.com/office/drawing/2014/main" id="{78DBD328-9AAE-48CF-996D-E2F9FF2EFF29}"/>
                </a:ext>
              </a:extLst>
            </p:cNvPr>
            <p:cNvCxnSpPr/>
            <p:nvPr/>
          </p:nvCxnSpPr>
          <p:spPr>
            <a:xfrm flipV="1">
              <a:off x="1127448" y="1916832"/>
              <a:ext cx="0" cy="1944216"/>
            </a:xfrm>
            <a:prstGeom prst="line">
              <a:avLst/>
            </a:prstGeom>
            <a:ln w="25400" cap="rnd">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7" name="椭圆 136">
              <a:extLst>
                <a:ext uri="{FF2B5EF4-FFF2-40B4-BE49-F238E27FC236}">
                  <a16:creationId xmlns:a16="http://schemas.microsoft.com/office/drawing/2014/main" id="{BEA65148-EF29-403B-82A4-31F499084ADE}"/>
                </a:ext>
              </a:extLst>
            </p:cNvPr>
            <p:cNvSpPr/>
            <p:nvPr/>
          </p:nvSpPr>
          <p:spPr>
            <a:xfrm>
              <a:off x="1061148" y="1784229"/>
              <a:ext cx="132598" cy="13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6" name="文本框 145">
            <a:extLst>
              <a:ext uri="{FF2B5EF4-FFF2-40B4-BE49-F238E27FC236}">
                <a16:creationId xmlns:a16="http://schemas.microsoft.com/office/drawing/2014/main" id="{9C6685E2-911A-4081-97CE-3B1094504121}"/>
              </a:ext>
            </a:extLst>
          </p:cNvPr>
          <p:cNvSpPr txBox="1"/>
          <p:nvPr/>
        </p:nvSpPr>
        <p:spPr>
          <a:xfrm>
            <a:off x="2744032" y="5869283"/>
            <a:ext cx="1636937" cy="307777"/>
          </a:xfrm>
          <a:prstGeom prst="rect">
            <a:avLst/>
          </a:prstGeom>
          <a:noFill/>
        </p:spPr>
        <p:txBody>
          <a:bodyPr wrap="square">
            <a:spAutoFit/>
          </a:bodyPr>
          <a:lstStyle/>
          <a:p>
            <a:r>
              <a:rPr lang="zh-CN" altLang="en-US" sz="1400" dirty="0">
                <a:latin typeface="+mn-ea"/>
              </a:rPr>
              <a:t>成立海外研发机构</a:t>
            </a:r>
          </a:p>
        </p:txBody>
      </p:sp>
      <p:sp>
        <p:nvSpPr>
          <p:cNvPr id="147" name="文本框 146">
            <a:extLst>
              <a:ext uri="{FF2B5EF4-FFF2-40B4-BE49-F238E27FC236}">
                <a16:creationId xmlns:a16="http://schemas.microsoft.com/office/drawing/2014/main" id="{24F44DAD-0217-49B3-8B04-B2B42818ECF3}"/>
              </a:ext>
            </a:extLst>
          </p:cNvPr>
          <p:cNvSpPr txBox="1"/>
          <p:nvPr/>
        </p:nvSpPr>
        <p:spPr>
          <a:xfrm>
            <a:off x="4022094" y="1695459"/>
            <a:ext cx="1636937" cy="954107"/>
          </a:xfrm>
          <a:prstGeom prst="rect">
            <a:avLst/>
          </a:prstGeom>
          <a:noFill/>
        </p:spPr>
        <p:txBody>
          <a:bodyPr wrap="square">
            <a:spAutoFit/>
          </a:bodyPr>
          <a:lstStyle/>
          <a:p>
            <a:r>
              <a:rPr lang="zh-CN" altLang="en-US" sz="1400" dirty="0">
                <a:latin typeface="+mn-ea"/>
              </a:rPr>
              <a:t>注册自主品牌并筹建第一家加工厂，公司订单获利突破千万</a:t>
            </a:r>
          </a:p>
        </p:txBody>
      </p:sp>
      <p:sp>
        <p:nvSpPr>
          <p:cNvPr id="148" name="文本框 147">
            <a:extLst>
              <a:ext uri="{FF2B5EF4-FFF2-40B4-BE49-F238E27FC236}">
                <a16:creationId xmlns:a16="http://schemas.microsoft.com/office/drawing/2014/main" id="{D5A2510B-74F6-4EFA-953F-3B4F45C9E783}"/>
              </a:ext>
            </a:extLst>
          </p:cNvPr>
          <p:cNvSpPr txBox="1"/>
          <p:nvPr/>
        </p:nvSpPr>
        <p:spPr>
          <a:xfrm>
            <a:off x="6058672" y="4794184"/>
            <a:ext cx="1636937" cy="738664"/>
          </a:xfrm>
          <a:prstGeom prst="rect">
            <a:avLst/>
          </a:prstGeom>
          <a:noFill/>
        </p:spPr>
        <p:txBody>
          <a:bodyPr wrap="square">
            <a:spAutoFit/>
          </a:bodyPr>
          <a:lstStyle/>
          <a:p>
            <a:r>
              <a:rPr lang="zh-CN" altLang="en-US" sz="1400" dirty="0">
                <a:latin typeface="+mn-ea"/>
              </a:rPr>
              <a:t>申请出口资质，并规划企业由加工转型销售</a:t>
            </a:r>
          </a:p>
        </p:txBody>
      </p:sp>
      <p:sp>
        <p:nvSpPr>
          <p:cNvPr id="149" name="文本框 148">
            <a:extLst>
              <a:ext uri="{FF2B5EF4-FFF2-40B4-BE49-F238E27FC236}">
                <a16:creationId xmlns:a16="http://schemas.microsoft.com/office/drawing/2014/main" id="{FDE4BA66-21B4-4FFE-9BD4-67D3479DEB5A}"/>
              </a:ext>
            </a:extLst>
          </p:cNvPr>
          <p:cNvSpPr txBox="1"/>
          <p:nvPr/>
        </p:nvSpPr>
        <p:spPr>
          <a:xfrm>
            <a:off x="8112224" y="971083"/>
            <a:ext cx="1636937" cy="1169551"/>
          </a:xfrm>
          <a:prstGeom prst="rect">
            <a:avLst/>
          </a:prstGeom>
          <a:noFill/>
        </p:spPr>
        <p:txBody>
          <a:bodyPr wrap="square">
            <a:spAutoFit/>
          </a:bodyPr>
          <a:lstStyle/>
          <a:p>
            <a:r>
              <a:rPr lang="zh-CN" altLang="en-US" sz="1400" dirty="0">
                <a:latin typeface="+mn-ea"/>
              </a:rPr>
              <a:t>成功转型为研发，加工与出口内销贸易型企业，公司提出销售上亿的营销目标</a:t>
            </a:r>
          </a:p>
        </p:txBody>
      </p:sp>
      <p:sp>
        <p:nvSpPr>
          <p:cNvPr id="150" name="文本框 149">
            <a:extLst>
              <a:ext uri="{FF2B5EF4-FFF2-40B4-BE49-F238E27FC236}">
                <a16:creationId xmlns:a16="http://schemas.microsoft.com/office/drawing/2014/main" id="{10B19D5C-DB70-4079-80BD-DA0DF6BEE3D5}"/>
              </a:ext>
            </a:extLst>
          </p:cNvPr>
          <p:cNvSpPr txBox="1"/>
          <p:nvPr/>
        </p:nvSpPr>
        <p:spPr>
          <a:xfrm>
            <a:off x="10199981" y="4072175"/>
            <a:ext cx="1636937" cy="954107"/>
          </a:xfrm>
          <a:prstGeom prst="rect">
            <a:avLst/>
          </a:prstGeom>
          <a:noFill/>
        </p:spPr>
        <p:txBody>
          <a:bodyPr wrap="square">
            <a:spAutoFit/>
          </a:bodyPr>
          <a:lstStyle/>
          <a:p>
            <a:r>
              <a:rPr lang="zh-CN" altLang="en-US" sz="1400" dirty="0">
                <a:latin typeface="+mn-ea"/>
              </a:rPr>
              <a:t>获得第一笔风投资金，开始成立物流合资公司及品牌联盟中心</a:t>
            </a:r>
          </a:p>
        </p:txBody>
      </p:sp>
      <p:cxnSp>
        <p:nvCxnSpPr>
          <p:cNvPr id="151" name="直接连接符 150">
            <a:extLst>
              <a:ext uri="{FF2B5EF4-FFF2-40B4-BE49-F238E27FC236}">
                <a16:creationId xmlns:a16="http://schemas.microsoft.com/office/drawing/2014/main" id="{D9C0D3CD-11BD-436A-9376-37A6444BD03C}"/>
              </a:ext>
            </a:extLst>
          </p:cNvPr>
          <p:cNvCxnSpPr>
            <a:cxnSpLocks/>
          </p:cNvCxnSpPr>
          <p:nvPr/>
        </p:nvCxnSpPr>
        <p:spPr>
          <a:xfrm>
            <a:off x="2679977" y="6525344"/>
            <a:ext cx="6832045" cy="0"/>
          </a:xfrm>
          <a:prstGeom prst="line">
            <a:avLst/>
          </a:prstGeom>
          <a:ln w="38100">
            <a:gradFill>
              <a:gsLst>
                <a:gs pos="52200">
                  <a:schemeClr val="accent4"/>
                </a:gs>
                <a:gs pos="0">
                  <a:schemeClr val="accent4">
                    <a:alpha val="0"/>
                  </a:schemeClr>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03F705A7-258E-90D3-5E09-0515364FCC09}"/>
              </a:ext>
            </a:extLst>
          </p:cNvPr>
          <p:cNvSpPr txBox="1"/>
          <p:nvPr/>
        </p:nvSpPr>
        <p:spPr>
          <a:xfrm>
            <a:off x="1883838" y="3366922"/>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
        <p:nvSpPr>
          <p:cNvPr id="39" name="文本框 38">
            <a:extLst>
              <a:ext uri="{FF2B5EF4-FFF2-40B4-BE49-F238E27FC236}">
                <a16:creationId xmlns:a16="http://schemas.microsoft.com/office/drawing/2014/main" id="{4EB66FAB-F012-B4ED-62BE-BC97C3BF574E}"/>
              </a:ext>
            </a:extLst>
          </p:cNvPr>
          <p:cNvSpPr txBox="1"/>
          <p:nvPr/>
        </p:nvSpPr>
        <p:spPr>
          <a:xfrm>
            <a:off x="3137848" y="4157736"/>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
        <p:nvSpPr>
          <p:cNvPr id="40" name="文本框 39">
            <a:extLst>
              <a:ext uri="{FF2B5EF4-FFF2-40B4-BE49-F238E27FC236}">
                <a16:creationId xmlns:a16="http://schemas.microsoft.com/office/drawing/2014/main" id="{E007CE4A-59E6-01D7-D64B-20E98AC0A0F3}"/>
              </a:ext>
            </a:extLst>
          </p:cNvPr>
          <p:cNvSpPr txBox="1"/>
          <p:nvPr/>
        </p:nvSpPr>
        <p:spPr>
          <a:xfrm>
            <a:off x="5233087" y="2785135"/>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
        <p:nvSpPr>
          <p:cNvPr id="41" name="文本框 40">
            <a:extLst>
              <a:ext uri="{FF2B5EF4-FFF2-40B4-BE49-F238E27FC236}">
                <a16:creationId xmlns:a16="http://schemas.microsoft.com/office/drawing/2014/main" id="{226501BD-EB9C-5F6A-018F-682E7F930BF8}"/>
              </a:ext>
            </a:extLst>
          </p:cNvPr>
          <p:cNvSpPr txBox="1"/>
          <p:nvPr/>
        </p:nvSpPr>
        <p:spPr>
          <a:xfrm>
            <a:off x="7370039" y="3429000"/>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
        <p:nvSpPr>
          <p:cNvPr id="42" name="文本框 41">
            <a:extLst>
              <a:ext uri="{FF2B5EF4-FFF2-40B4-BE49-F238E27FC236}">
                <a16:creationId xmlns:a16="http://schemas.microsoft.com/office/drawing/2014/main" id="{ADBEFC7E-61EF-8621-1871-551628C47A52}"/>
              </a:ext>
            </a:extLst>
          </p:cNvPr>
          <p:cNvSpPr txBox="1"/>
          <p:nvPr/>
        </p:nvSpPr>
        <p:spPr>
          <a:xfrm>
            <a:off x="9406053" y="2190192"/>
            <a:ext cx="1513023" cy="338554"/>
          </a:xfrm>
          <a:prstGeom prst="rect">
            <a:avLst/>
          </a:prstGeom>
          <a:noFill/>
        </p:spPr>
        <p:txBody>
          <a:bodyPr wrap="square">
            <a:spAutoFit/>
          </a:bodyPr>
          <a:lstStyle/>
          <a:p>
            <a:r>
              <a:rPr lang="en-US" altLang="zh-CN" sz="1600" dirty="0">
                <a:solidFill>
                  <a:schemeClr val="accent4"/>
                </a:solidFill>
                <a:latin typeface="+mj-ea"/>
                <a:ea typeface="+mj-ea"/>
              </a:rPr>
              <a:t>20XX</a:t>
            </a:r>
            <a:r>
              <a:rPr lang="zh-CN" altLang="en-US" sz="1600" dirty="0">
                <a:solidFill>
                  <a:schemeClr val="accent4"/>
                </a:solidFill>
                <a:latin typeface="+mj-ea"/>
                <a:ea typeface="+mj-ea"/>
              </a:rPr>
              <a:t>年</a:t>
            </a:r>
            <a:r>
              <a:rPr lang="en-US" altLang="zh-CN" sz="1600" dirty="0">
                <a:solidFill>
                  <a:schemeClr val="accent4"/>
                </a:solidFill>
                <a:latin typeface="+mj-ea"/>
                <a:ea typeface="+mj-ea"/>
              </a:rPr>
              <a:t>XX</a:t>
            </a:r>
            <a:r>
              <a:rPr lang="zh-CN" altLang="en-US" sz="1600" dirty="0">
                <a:solidFill>
                  <a:schemeClr val="accent4"/>
                </a:solidFill>
                <a:latin typeface="+mj-ea"/>
                <a:ea typeface="+mj-ea"/>
              </a:rPr>
              <a:t>月</a:t>
            </a:r>
          </a:p>
        </p:txBody>
      </p:sp>
    </p:spTree>
    <p:extLst>
      <p:ext uri="{BB962C8B-B14F-4D97-AF65-F5344CB8AC3E}">
        <p14:creationId xmlns:p14="http://schemas.microsoft.com/office/powerpoint/2010/main" val="1367481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20000"/>
          </a:schemeClr>
        </a:solid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C8BC3DB-91A7-4745-BAD2-E4E59A0EA8DD}"/>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04</a:t>
            </a:r>
          </a:p>
        </p:txBody>
      </p:sp>
      <p:cxnSp>
        <p:nvCxnSpPr>
          <p:cNvPr id="8" name="直接连接符 7">
            <a:extLst>
              <a:ext uri="{FF2B5EF4-FFF2-40B4-BE49-F238E27FC236}">
                <a16:creationId xmlns:a16="http://schemas.microsoft.com/office/drawing/2014/main" id="{F6A7EBC1-BEF6-4F10-8CDC-574E5405240F}"/>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154" name="图片 153">
            <a:extLst>
              <a:ext uri="{FF2B5EF4-FFF2-40B4-BE49-F238E27FC236}">
                <a16:creationId xmlns:a16="http://schemas.microsoft.com/office/drawing/2014/main" id="{497588F3-AE15-4C05-9A33-186FD71F7231}"/>
              </a:ext>
            </a:extLst>
          </p:cNvPr>
          <p:cNvPicPr>
            <a:picLocks noChangeAspect="1"/>
          </p:cNvPicPr>
          <p:nvPr/>
        </p:nvPicPr>
        <p:blipFill>
          <a:blip r:embed="rId3">
            <a:alphaModFix amt="66000"/>
            <a:extLst>
              <a:ext uri="{28A0092B-C50C-407E-A947-70E740481C1C}">
                <a14:useLocalDpi xmlns:a14="http://schemas.microsoft.com/office/drawing/2010/main"/>
              </a:ext>
            </a:extLst>
          </a:blip>
          <a:stretch>
            <a:fillRect/>
          </a:stretch>
        </p:blipFill>
        <p:spPr>
          <a:xfrm flipH="1">
            <a:off x="5879976" y="-1755576"/>
            <a:ext cx="7504917" cy="6858000"/>
          </a:xfrm>
          <a:prstGeom prst="rect">
            <a:avLst/>
          </a:prstGeom>
        </p:spPr>
      </p:pic>
      <p:grpSp>
        <p:nvGrpSpPr>
          <p:cNvPr id="155" name="组合 154">
            <a:extLst>
              <a:ext uri="{FF2B5EF4-FFF2-40B4-BE49-F238E27FC236}">
                <a16:creationId xmlns:a16="http://schemas.microsoft.com/office/drawing/2014/main" id="{CD1CDE6D-8BE5-49FE-8C38-35BF48605F6E}"/>
              </a:ext>
            </a:extLst>
          </p:cNvPr>
          <p:cNvGrpSpPr/>
          <p:nvPr/>
        </p:nvGrpSpPr>
        <p:grpSpPr>
          <a:xfrm>
            <a:off x="507381" y="2092926"/>
            <a:ext cx="3446146" cy="1331670"/>
            <a:chOff x="695325" y="1257300"/>
            <a:chExt cx="9728201" cy="3759200"/>
          </a:xfrm>
        </p:grpSpPr>
        <p:sp>
          <p:nvSpPr>
            <p:cNvPr id="156" name="任意多边形: 形状 155">
              <a:extLst>
                <a:ext uri="{FF2B5EF4-FFF2-40B4-BE49-F238E27FC236}">
                  <a16:creationId xmlns:a16="http://schemas.microsoft.com/office/drawing/2014/main" id="{F332D6CC-FAB5-486C-A0B5-5DBFD1432546}"/>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7" name="任意多边形: 形状 156">
              <a:extLst>
                <a:ext uri="{FF2B5EF4-FFF2-40B4-BE49-F238E27FC236}">
                  <a16:creationId xmlns:a16="http://schemas.microsoft.com/office/drawing/2014/main" id="{AF3FDB59-AC4A-4B00-8AFF-9D6F33856D72}"/>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58" name="组合 157">
            <a:extLst>
              <a:ext uri="{FF2B5EF4-FFF2-40B4-BE49-F238E27FC236}">
                <a16:creationId xmlns:a16="http://schemas.microsoft.com/office/drawing/2014/main" id="{DEB49E4B-A0E6-4BD5-9179-08BD8B2CBEBE}"/>
              </a:ext>
            </a:extLst>
          </p:cNvPr>
          <p:cNvGrpSpPr/>
          <p:nvPr/>
        </p:nvGrpSpPr>
        <p:grpSpPr>
          <a:xfrm>
            <a:off x="507382" y="3825522"/>
            <a:ext cx="3446146" cy="1331670"/>
            <a:chOff x="695325" y="1257300"/>
            <a:chExt cx="9728201" cy="3759200"/>
          </a:xfrm>
        </p:grpSpPr>
        <p:sp>
          <p:nvSpPr>
            <p:cNvPr id="159" name="任意多边形: 形状 158">
              <a:extLst>
                <a:ext uri="{FF2B5EF4-FFF2-40B4-BE49-F238E27FC236}">
                  <a16:creationId xmlns:a16="http://schemas.microsoft.com/office/drawing/2014/main" id="{4CD4F2B9-C706-4FAB-927C-5C82798B9A02}"/>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0" name="任意多边形: 形状 159">
              <a:extLst>
                <a:ext uri="{FF2B5EF4-FFF2-40B4-BE49-F238E27FC236}">
                  <a16:creationId xmlns:a16="http://schemas.microsoft.com/office/drawing/2014/main" id="{CA81FC79-8EBD-4FBD-88A3-76B5A3F6096D}"/>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1" name="组合 160">
            <a:extLst>
              <a:ext uri="{FF2B5EF4-FFF2-40B4-BE49-F238E27FC236}">
                <a16:creationId xmlns:a16="http://schemas.microsoft.com/office/drawing/2014/main" id="{4DD419AF-4F69-4086-87B5-DA82B68F27FE}"/>
              </a:ext>
            </a:extLst>
          </p:cNvPr>
          <p:cNvGrpSpPr/>
          <p:nvPr/>
        </p:nvGrpSpPr>
        <p:grpSpPr>
          <a:xfrm>
            <a:off x="4350925" y="2085162"/>
            <a:ext cx="3446146" cy="1331670"/>
            <a:chOff x="695325" y="1257300"/>
            <a:chExt cx="9728201" cy="3759200"/>
          </a:xfrm>
        </p:grpSpPr>
        <p:sp>
          <p:nvSpPr>
            <p:cNvPr id="162" name="任意多边形: 形状 161">
              <a:extLst>
                <a:ext uri="{FF2B5EF4-FFF2-40B4-BE49-F238E27FC236}">
                  <a16:creationId xmlns:a16="http://schemas.microsoft.com/office/drawing/2014/main" id="{FEDBAF84-2757-452A-BCD6-0F13AE6F914F}"/>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3" name="任意多边形: 形状 162">
              <a:extLst>
                <a:ext uri="{FF2B5EF4-FFF2-40B4-BE49-F238E27FC236}">
                  <a16:creationId xmlns:a16="http://schemas.microsoft.com/office/drawing/2014/main" id="{42D5EE3D-F558-4FE6-8F44-5B446D1C1AE7}"/>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4" name="组合 163">
            <a:extLst>
              <a:ext uri="{FF2B5EF4-FFF2-40B4-BE49-F238E27FC236}">
                <a16:creationId xmlns:a16="http://schemas.microsoft.com/office/drawing/2014/main" id="{77062846-E24D-42B2-9AFE-28ED8540646C}"/>
              </a:ext>
            </a:extLst>
          </p:cNvPr>
          <p:cNvGrpSpPr/>
          <p:nvPr/>
        </p:nvGrpSpPr>
        <p:grpSpPr>
          <a:xfrm>
            <a:off x="4350926" y="3817758"/>
            <a:ext cx="3446146" cy="1331670"/>
            <a:chOff x="695325" y="1257300"/>
            <a:chExt cx="9728201" cy="3759200"/>
          </a:xfrm>
        </p:grpSpPr>
        <p:sp>
          <p:nvSpPr>
            <p:cNvPr id="165" name="任意多边形: 形状 164">
              <a:extLst>
                <a:ext uri="{FF2B5EF4-FFF2-40B4-BE49-F238E27FC236}">
                  <a16:creationId xmlns:a16="http://schemas.microsoft.com/office/drawing/2014/main" id="{8F98F7BC-3212-4D52-91CE-9017E4592A1D}"/>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6" name="任意多边形: 形状 165">
              <a:extLst>
                <a:ext uri="{FF2B5EF4-FFF2-40B4-BE49-F238E27FC236}">
                  <a16:creationId xmlns:a16="http://schemas.microsoft.com/office/drawing/2014/main" id="{28922695-C9F9-4C66-A240-387E5EA7F2CD}"/>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3" name="组合 172">
            <a:extLst>
              <a:ext uri="{FF2B5EF4-FFF2-40B4-BE49-F238E27FC236}">
                <a16:creationId xmlns:a16="http://schemas.microsoft.com/office/drawing/2014/main" id="{FA49B5B2-3DD9-4473-AEC4-A90B47F526E0}"/>
              </a:ext>
            </a:extLst>
          </p:cNvPr>
          <p:cNvGrpSpPr/>
          <p:nvPr/>
        </p:nvGrpSpPr>
        <p:grpSpPr>
          <a:xfrm>
            <a:off x="8194469" y="2063334"/>
            <a:ext cx="3446146" cy="1331670"/>
            <a:chOff x="695325" y="1257300"/>
            <a:chExt cx="9728201" cy="3759200"/>
          </a:xfrm>
        </p:grpSpPr>
        <p:sp>
          <p:nvSpPr>
            <p:cNvPr id="174" name="任意多边形: 形状 173">
              <a:extLst>
                <a:ext uri="{FF2B5EF4-FFF2-40B4-BE49-F238E27FC236}">
                  <a16:creationId xmlns:a16="http://schemas.microsoft.com/office/drawing/2014/main" id="{60D9C741-D35C-4A5F-8F85-036405152B3F}"/>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5" name="任意多边形: 形状 174">
              <a:extLst>
                <a:ext uri="{FF2B5EF4-FFF2-40B4-BE49-F238E27FC236}">
                  <a16:creationId xmlns:a16="http://schemas.microsoft.com/office/drawing/2014/main" id="{A9392C0A-0F4E-40AF-90C4-EC123482DC51}"/>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6" name="组合 175">
            <a:extLst>
              <a:ext uri="{FF2B5EF4-FFF2-40B4-BE49-F238E27FC236}">
                <a16:creationId xmlns:a16="http://schemas.microsoft.com/office/drawing/2014/main" id="{FB124928-5CDA-46C1-B8DD-F4CFECE14024}"/>
              </a:ext>
            </a:extLst>
          </p:cNvPr>
          <p:cNvGrpSpPr/>
          <p:nvPr/>
        </p:nvGrpSpPr>
        <p:grpSpPr>
          <a:xfrm>
            <a:off x="8194470" y="3795930"/>
            <a:ext cx="3446146" cy="1331670"/>
            <a:chOff x="695325" y="1257300"/>
            <a:chExt cx="9728201" cy="3759200"/>
          </a:xfrm>
        </p:grpSpPr>
        <p:sp>
          <p:nvSpPr>
            <p:cNvPr id="177" name="任意多边形: 形状 176">
              <a:extLst>
                <a:ext uri="{FF2B5EF4-FFF2-40B4-BE49-F238E27FC236}">
                  <a16:creationId xmlns:a16="http://schemas.microsoft.com/office/drawing/2014/main" id="{6E2665E6-FBBF-4DC4-9386-C6A2CB2944B7}"/>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任意多边形: 形状 177">
              <a:extLst>
                <a:ext uri="{FF2B5EF4-FFF2-40B4-BE49-F238E27FC236}">
                  <a16:creationId xmlns:a16="http://schemas.microsoft.com/office/drawing/2014/main" id="{1A796C58-B001-43DD-B86D-119820E5FA5C}"/>
                </a:ext>
              </a:extLst>
            </p:cNvPr>
            <p:cNvSpPr/>
            <p:nvPr/>
          </p:nvSpPr>
          <p:spPr>
            <a:xfrm>
              <a:off x="9486000" y="4133153"/>
              <a:ext cx="937526" cy="883347"/>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81" name="文本框 180">
            <a:extLst>
              <a:ext uri="{FF2B5EF4-FFF2-40B4-BE49-F238E27FC236}">
                <a16:creationId xmlns:a16="http://schemas.microsoft.com/office/drawing/2014/main" id="{3F89170C-A643-4000-B38D-556332E8A28B}"/>
              </a:ext>
            </a:extLst>
          </p:cNvPr>
          <p:cNvSpPr txBox="1"/>
          <p:nvPr/>
        </p:nvSpPr>
        <p:spPr>
          <a:xfrm>
            <a:off x="4295800" y="260648"/>
            <a:ext cx="3600400" cy="769441"/>
          </a:xfrm>
          <a:prstGeom prst="rect">
            <a:avLst/>
          </a:prstGeom>
          <a:noFill/>
        </p:spPr>
        <p:txBody>
          <a:bodyPr wrap="square">
            <a:spAutoFit/>
          </a:bodyPr>
          <a:lstStyle/>
          <a:p>
            <a:r>
              <a:rPr lang="zh-CN" altLang="en-US" sz="4400" dirty="0">
                <a:gradFill>
                  <a:gsLst>
                    <a:gs pos="100000">
                      <a:schemeClr val="accent1">
                        <a:lumMod val="50000"/>
                      </a:schemeClr>
                    </a:gs>
                    <a:gs pos="12000">
                      <a:schemeClr val="accent1"/>
                    </a:gs>
                  </a:gsLst>
                  <a:path path="circle">
                    <a:fillToRect r="100000" b="100000"/>
                  </a:path>
                </a:gradFill>
                <a:latin typeface="+mj-ea"/>
                <a:ea typeface="+mj-ea"/>
              </a:rPr>
              <a:t>行业的驱使点</a:t>
            </a:r>
          </a:p>
        </p:txBody>
      </p:sp>
      <p:sp>
        <p:nvSpPr>
          <p:cNvPr id="182" name="椭圆 181">
            <a:extLst>
              <a:ext uri="{FF2B5EF4-FFF2-40B4-BE49-F238E27FC236}">
                <a16:creationId xmlns:a16="http://schemas.microsoft.com/office/drawing/2014/main" id="{821E5AB8-5CED-4335-8C67-CEAD75DFCEC0}"/>
              </a:ext>
            </a:extLst>
          </p:cNvPr>
          <p:cNvSpPr/>
          <p:nvPr/>
        </p:nvSpPr>
        <p:spPr>
          <a:xfrm>
            <a:off x="708104" y="2404785"/>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文本框 183">
            <a:extLst>
              <a:ext uri="{FF2B5EF4-FFF2-40B4-BE49-F238E27FC236}">
                <a16:creationId xmlns:a16="http://schemas.microsoft.com/office/drawing/2014/main" id="{4F75DB58-4E37-4475-9075-CF5832541838}"/>
              </a:ext>
            </a:extLst>
          </p:cNvPr>
          <p:cNvSpPr txBox="1"/>
          <p:nvPr/>
        </p:nvSpPr>
        <p:spPr>
          <a:xfrm>
            <a:off x="904778" y="2318577"/>
            <a:ext cx="1814353"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订单很容易获得</a:t>
            </a:r>
            <a:endParaRPr lang="zh-CN" altLang="en-US" sz="1600" dirty="0">
              <a:solidFill>
                <a:schemeClr val="accent1"/>
              </a:solidFill>
              <a:latin typeface="+mj-ea"/>
              <a:ea typeface="+mj-ea"/>
            </a:endParaRPr>
          </a:p>
        </p:txBody>
      </p:sp>
      <p:sp>
        <p:nvSpPr>
          <p:cNvPr id="186" name="文本框 185">
            <a:extLst>
              <a:ext uri="{FF2B5EF4-FFF2-40B4-BE49-F238E27FC236}">
                <a16:creationId xmlns:a16="http://schemas.microsoft.com/office/drawing/2014/main" id="{3BB6B208-7D78-4003-9292-783887CE3331}"/>
              </a:ext>
            </a:extLst>
          </p:cNvPr>
          <p:cNvSpPr txBox="1"/>
          <p:nvPr/>
        </p:nvSpPr>
        <p:spPr>
          <a:xfrm>
            <a:off x="886522" y="2730880"/>
            <a:ext cx="2761206" cy="307777"/>
          </a:xfrm>
          <a:prstGeom prst="rect">
            <a:avLst/>
          </a:prstGeom>
          <a:noFill/>
        </p:spPr>
        <p:txBody>
          <a:bodyPr wrap="square">
            <a:spAutoFit/>
          </a:bodyPr>
          <a:lstStyle/>
          <a:p>
            <a:r>
              <a:rPr lang="zh-CN" altLang="en-US" sz="1400" dirty="0">
                <a:latin typeface="+mn-ea"/>
              </a:rPr>
              <a:t>服装加工行业的订单很容易获得</a:t>
            </a:r>
          </a:p>
        </p:txBody>
      </p:sp>
      <p:sp>
        <p:nvSpPr>
          <p:cNvPr id="187" name="椭圆 186">
            <a:extLst>
              <a:ext uri="{FF2B5EF4-FFF2-40B4-BE49-F238E27FC236}">
                <a16:creationId xmlns:a16="http://schemas.microsoft.com/office/drawing/2014/main" id="{F6922934-9EBD-4CAC-8BD5-57219EC470CB}"/>
              </a:ext>
            </a:extLst>
          </p:cNvPr>
          <p:cNvSpPr/>
          <p:nvPr/>
        </p:nvSpPr>
        <p:spPr>
          <a:xfrm>
            <a:off x="4545204" y="2404785"/>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a:extLst>
              <a:ext uri="{FF2B5EF4-FFF2-40B4-BE49-F238E27FC236}">
                <a16:creationId xmlns:a16="http://schemas.microsoft.com/office/drawing/2014/main" id="{96971955-F90A-4469-945D-D1CD506C9D29}"/>
              </a:ext>
            </a:extLst>
          </p:cNvPr>
          <p:cNvSpPr txBox="1"/>
          <p:nvPr/>
        </p:nvSpPr>
        <p:spPr>
          <a:xfrm>
            <a:off x="4741878" y="2318577"/>
            <a:ext cx="1814353"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进入门槛较低</a:t>
            </a:r>
            <a:endParaRPr lang="zh-CN" altLang="en-US" sz="1600" dirty="0">
              <a:solidFill>
                <a:schemeClr val="accent1"/>
              </a:solidFill>
              <a:latin typeface="+mj-ea"/>
              <a:ea typeface="+mj-ea"/>
            </a:endParaRPr>
          </a:p>
        </p:txBody>
      </p:sp>
      <p:sp>
        <p:nvSpPr>
          <p:cNvPr id="189" name="文本框 188">
            <a:extLst>
              <a:ext uri="{FF2B5EF4-FFF2-40B4-BE49-F238E27FC236}">
                <a16:creationId xmlns:a16="http://schemas.microsoft.com/office/drawing/2014/main" id="{3423AC93-81C6-4B75-AD78-F0D3168C64E4}"/>
              </a:ext>
            </a:extLst>
          </p:cNvPr>
          <p:cNvSpPr txBox="1"/>
          <p:nvPr/>
        </p:nvSpPr>
        <p:spPr>
          <a:xfrm>
            <a:off x="4723622" y="2689756"/>
            <a:ext cx="2761206" cy="523220"/>
          </a:xfrm>
          <a:prstGeom prst="rect">
            <a:avLst/>
          </a:prstGeom>
          <a:noFill/>
        </p:spPr>
        <p:txBody>
          <a:bodyPr wrap="square">
            <a:spAutoFit/>
          </a:bodyPr>
          <a:lstStyle/>
          <a:p>
            <a:r>
              <a:rPr lang="zh-CN" altLang="en-US" sz="1400" dirty="0">
                <a:latin typeface="+mn-ea"/>
              </a:rPr>
              <a:t>服装市场的进入门槛较低，有很多模式可以操作</a:t>
            </a:r>
          </a:p>
        </p:txBody>
      </p:sp>
      <p:sp>
        <p:nvSpPr>
          <p:cNvPr id="190" name="椭圆 189">
            <a:extLst>
              <a:ext uri="{FF2B5EF4-FFF2-40B4-BE49-F238E27FC236}">
                <a16:creationId xmlns:a16="http://schemas.microsoft.com/office/drawing/2014/main" id="{E10B1FC7-13AF-4079-B060-E49C116591C4}"/>
              </a:ext>
            </a:extLst>
          </p:cNvPr>
          <p:cNvSpPr/>
          <p:nvPr/>
        </p:nvSpPr>
        <p:spPr>
          <a:xfrm>
            <a:off x="8412960" y="2404785"/>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文本框 190">
            <a:extLst>
              <a:ext uri="{FF2B5EF4-FFF2-40B4-BE49-F238E27FC236}">
                <a16:creationId xmlns:a16="http://schemas.microsoft.com/office/drawing/2014/main" id="{9F802533-3712-46D7-86E4-9331437AB23B}"/>
              </a:ext>
            </a:extLst>
          </p:cNvPr>
          <p:cNvSpPr txBox="1"/>
          <p:nvPr/>
        </p:nvSpPr>
        <p:spPr>
          <a:xfrm>
            <a:off x="8609634" y="2318577"/>
            <a:ext cx="1814353"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市场区隔性效应</a:t>
            </a:r>
            <a:endParaRPr lang="zh-CN" altLang="en-US" sz="1600" dirty="0">
              <a:solidFill>
                <a:schemeClr val="accent1"/>
              </a:solidFill>
              <a:latin typeface="+mj-ea"/>
              <a:ea typeface="+mj-ea"/>
            </a:endParaRPr>
          </a:p>
        </p:txBody>
      </p:sp>
      <p:sp>
        <p:nvSpPr>
          <p:cNvPr id="192" name="文本框 191">
            <a:extLst>
              <a:ext uri="{FF2B5EF4-FFF2-40B4-BE49-F238E27FC236}">
                <a16:creationId xmlns:a16="http://schemas.microsoft.com/office/drawing/2014/main" id="{51811214-919B-4054-AC50-C97719F510C9}"/>
              </a:ext>
            </a:extLst>
          </p:cNvPr>
          <p:cNvSpPr txBox="1"/>
          <p:nvPr/>
        </p:nvSpPr>
        <p:spPr>
          <a:xfrm>
            <a:off x="8591378" y="2689756"/>
            <a:ext cx="2761206" cy="523220"/>
          </a:xfrm>
          <a:prstGeom prst="rect">
            <a:avLst/>
          </a:prstGeom>
          <a:noFill/>
        </p:spPr>
        <p:txBody>
          <a:bodyPr wrap="square">
            <a:spAutoFit/>
          </a:bodyPr>
          <a:lstStyle/>
          <a:p>
            <a:r>
              <a:rPr lang="zh-CN" altLang="en-US" sz="1400" dirty="0">
                <a:latin typeface="+mn-ea"/>
              </a:rPr>
              <a:t>童装市场的具备市场区隔性效应，有目标市场的显现</a:t>
            </a:r>
          </a:p>
        </p:txBody>
      </p:sp>
      <p:sp>
        <p:nvSpPr>
          <p:cNvPr id="193" name="椭圆 192">
            <a:extLst>
              <a:ext uri="{FF2B5EF4-FFF2-40B4-BE49-F238E27FC236}">
                <a16:creationId xmlns:a16="http://schemas.microsoft.com/office/drawing/2014/main" id="{62CBE799-7A59-40AF-9022-F1381047F455}"/>
              </a:ext>
            </a:extLst>
          </p:cNvPr>
          <p:cNvSpPr/>
          <p:nvPr/>
        </p:nvSpPr>
        <p:spPr>
          <a:xfrm>
            <a:off x="692119" y="4060969"/>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文本框 193">
            <a:extLst>
              <a:ext uri="{FF2B5EF4-FFF2-40B4-BE49-F238E27FC236}">
                <a16:creationId xmlns:a16="http://schemas.microsoft.com/office/drawing/2014/main" id="{4ABDACEB-DAF9-458B-8939-22A0632F93B2}"/>
              </a:ext>
            </a:extLst>
          </p:cNvPr>
          <p:cNvSpPr txBox="1"/>
          <p:nvPr/>
        </p:nvSpPr>
        <p:spPr>
          <a:xfrm>
            <a:off x="888793" y="3974761"/>
            <a:ext cx="1814353"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周期相对较短</a:t>
            </a:r>
            <a:endParaRPr lang="zh-CN" altLang="en-US" sz="1600" dirty="0">
              <a:solidFill>
                <a:schemeClr val="accent1"/>
              </a:solidFill>
              <a:latin typeface="+mj-ea"/>
              <a:ea typeface="+mj-ea"/>
            </a:endParaRPr>
          </a:p>
        </p:txBody>
      </p:sp>
      <p:sp>
        <p:nvSpPr>
          <p:cNvPr id="195" name="文本框 194">
            <a:extLst>
              <a:ext uri="{FF2B5EF4-FFF2-40B4-BE49-F238E27FC236}">
                <a16:creationId xmlns:a16="http://schemas.microsoft.com/office/drawing/2014/main" id="{F33028AF-9EAD-480E-B0B6-BBB0D5A718F7}"/>
              </a:ext>
            </a:extLst>
          </p:cNvPr>
          <p:cNvSpPr txBox="1"/>
          <p:nvPr/>
        </p:nvSpPr>
        <p:spPr>
          <a:xfrm>
            <a:off x="870537" y="4345940"/>
            <a:ext cx="2761206" cy="523220"/>
          </a:xfrm>
          <a:prstGeom prst="rect">
            <a:avLst/>
          </a:prstGeom>
          <a:noFill/>
        </p:spPr>
        <p:txBody>
          <a:bodyPr wrap="square">
            <a:spAutoFit/>
          </a:bodyPr>
          <a:lstStyle/>
          <a:p>
            <a:r>
              <a:rPr lang="zh-CN" altLang="en-US" sz="1400" dirty="0">
                <a:latin typeface="+mn-ea"/>
              </a:rPr>
              <a:t>童装市场的加工到销售周期相对较短，并且市场模式容易把控</a:t>
            </a:r>
          </a:p>
        </p:txBody>
      </p:sp>
      <p:sp>
        <p:nvSpPr>
          <p:cNvPr id="196" name="椭圆 195">
            <a:extLst>
              <a:ext uri="{FF2B5EF4-FFF2-40B4-BE49-F238E27FC236}">
                <a16:creationId xmlns:a16="http://schemas.microsoft.com/office/drawing/2014/main" id="{C7D26F42-6F4E-4E82-96FA-3F4FE22F50FF}"/>
              </a:ext>
            </a:extLst>
          </p:cNvPr>
          <p:cNvSpPr/>
          <p:nvPr/>
        </p:nvSpPr>
        <p:spPr>
          <a:xfrm>
            <a:off x="4545204" y="4060969"/>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文本框 196">
            <a:extLst>
              <a:ext uri="{FF2B5EF4-FFF2-40B4-BE49-F238E27FC236}">
                <a16:creationId xmlns:a16="http://schemas.microsoft.com/office/drawing/2014/main" id="{3BDD5EAC-4A4E-4B7D-9ABC-1FFA88152749}"/>
              </a:ext>
            </a:extLst>
          </p:cNvPr>
          <p:cNvSpPr txBox="1"/>
          <p:nvPr/>
        </p:nvSpPr>
        <p:spPr>
          <a:xfrm>
            <a:off x="4741878" y="3974761"/>
            <a:ext cx="1814353"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资金量较小</a:t>
            </a:r>
            <a:endParaRPr lang="zh-CN" altLang="en-US" sz="1600" dirty="0">
              <a:solidFill>
                <a:schemeClr val="accent1"/>
              </a:solidFill>
              <a:latin typeface="+mj-ea"/>
              <a:ea typeface="+mj-ea"/>
            </a:endParaRPr>
          </a:p>
        </p:txBody>
      </p:sp>
      <p:sp>
        <p:nvSpPr>
          <p:cNvPr id="198" name="文本框 197">
            <a:extLst>
              <a:ext uri="{FF2B5EF4-FFF2-40B4-BE49-F238E27FC236}">
                <a16:creationId xmlns:a16="http://schemas.microsoft.com/office/drawing/2014/main" id="{7218E4BA-94A2-442D-9792-9C6C98030798}"/>
              </a:ext>
            </a:extLst>
          </p:cNvPr>
          <p:cNvSpPr txBox="1"/>
          <p:nvPr/>
        </p:nvSpPr>
        <p:spPr>
          <a:xfrm>
            <a:off x="4723622" y="4345940"/>
            <a:ext cx="2761206" cy="523220"/>
          </a:xfrm>
          <a:prstGeom prst="rect">
            <a:avLst/>
          </a:prstGeom>
          <a:noFill/>
        </p:spPr>
        <p:txBody>
          <a:bodyPr wrap="square">
            <a:spAutoFit/>
          </a:bodyPr>
          <a:lstStyle/>
          <a:p>
            <a:r>
              <a:rPr lang="zh-CN" altLang="en-US" sz="1400" dirty="0">
                <a:latin typeface="+mn-ea"/>
              </a:rPr>
              <a:t>进入市场的资金量较小，却更容易获得明显直接的回报</a:t>
            </a:r>
          </a:p>
        </p:txBody>
      </p:sp>
      <p:sp>
        <p:nvSpPr>
          <p:cNvPr id="199" name="椭圆 198">
            <a:extLst>
              <a:ext uri="{FF2B5EF4-FFF2-40B4-BE49-F238E27FC236}">
                <a16:creationId xmlns:a16="http://schemas.microsoft.com/office/drawing/2014/main" id="{D8ACBF12-ACBA-44E8-8DC5-9ECCEC8144C4}"/>
              </a:ext>
            </a:extLst>
          </p:cNvPr>
          <p:cNvSpPr/>
          <p:nvPr/>
        </p:nvSpPr>
        <p:spPr>
          <a:xfrm>
            <a:off x="8412960" y="4060969"/>
            <a:ext cx="166139" cy="166139"/>
          </a:xfrm>
          <a:prstGeom prst="ellipse">
            <a:avLst/>
          </a:prstGeom>
          <a:solidFill>
            <a:schemeClr val="accent4"/>
          </a:solidFill>
          <a:ln w="22225">
            <a:solidFill>
              <a:schemeClr val="bg1"/>
            </a:solidFill>
          </a:ln>
          <a:effectLst>
            <a:outerShdw blurRad="292100" dist="127000" dir="5400000" sx="101000" sy="101000" algn="t" rotWithShape="0">
              <a:schemeClr val="accent4">
                <a:lumMod val="60000"/>
                <a:lumOff val="4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文本框 199">
            <a:extLst>
              <a:ext uri="{FF2B5EF4-FFF2-40B4-BE49-F238E27FC236}">
                <a16:creationId xmlns:a16="http://schemas.microsoft.com/office/drawing/2014/main" id="{9E3BE32D-2D5D-4A2B-A300-1D28F74602B1}"/>
              </a:ext>
            </a:extLst>
          </p:cNvPr>
          <p:cNvSpPr txBox="1"/>
          <p:nvPr/>
        </p:nvSpPr>
        <p:spPr>
          <a:xfrm>
            <a:off x="8609634" y="3974761"/>
            <a:ext cx="2526926" cy="338554"/>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accent1"/>
                </a:solidFill>
                <a:effectLst/>
                <a:uLnTx/>
                <a:uFillTx/>
                <a:latin typeface="+mj-ea"/>
                <a:ea typeface="+mj-ea"/>
                <a:cs typeface="幼圆" panose="02010509060101010101" charset="-122"/>
              </a:rPr>
              <a:t>附加值与衍生性容量较大</a:t>
            </a:r>
            <a:endParaRPr lang="zh-CN" altLang="en-US" sz="1600" dirty="0">
              <a:solidFill>
                <a:schemeClr val="accent1"/>
              </a:solidFill>
              <a:latin typeface="+mj-ea"/>
              <a:ea typeface="+mj-ea"/>
            </a:endParaRPr>
          </a:p>
        </p:txBody>
      </p:sp>
      <p:sp>
        <p:nvSpPr>
          <p:cNvPr id="201" name="文本框 200">
            <a:extLst>
              <a:ext uri="{FF2B5EF4-FFF2-40B4-BE49-F238E27FC236}">
                <a16:creationId xmlns:a16="http://schemas.microsoft.com/office/drawing/2014/main" id="{1DDE2953-CFE5-43DB-BA6E-ECB9AD9D3B46}"/>
              </a:ext>
            </a:extLst>
          </p:cNvPr>
          <p:cNvSpPr txBox="1"/>
          <p:nvPr/>
        </p:nvSpPr>
        <p:spPr>
          <a:xfrm>
            <a:off x="8591378" y="4345940"/>
            <a:ext cx="2761206" cy="523220"/>
          </a:xfrm>
          <a:prstGeom prst="rect">
            <a:avLst/>
          </a:prstGeom>
          <a:noFill/>
        </p:spPr>
        <p:txBody>
          <a:bodyPr wrap="square">
            <a:spAutoFit/>
          </a:bodyPr>
          <a:lstStyle/>
          <a:p>
            <a:r>
              <a:rPr lang="zh-CN" altLang="en-US" sz="1400" dirty="0">
                <a:latin typeface="+mn-ea"/>
              </a:rPr>
              <a:t>童装市场的产品附加值与衍生性容量较大，容易做大</a:t>
            </a:r>
          </a:p>
        </p:txBody>
      </p:sp>
      <p:sp>
        <p:nvSpPr>
          <p:cNvPr id="203" name="矩形 202">
            <a:extLst>
              <a:ext uri="{FF2B5EF4-FFF2-40B4-BE49-F238E27FC236}">
                <a16:creationId xmlns:a16="http://schemas.microsoft.com/office/drawing/2014/main" id="{AEE70419-0E5A-4ABC-B8D6-4A6511F99E7A}"/>
              </a:ext>
            </a:extLst>
          </p:cNvPr>
          <p:cNvSpPr/>
          <p:nvPr/>
        </p:nvSpPr>
        <p:spPr>
          <a:xfrm>
            <a:off x="-384720" y="5805264"/>
            <a:ext cx="12576720" cy="15121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239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12E64C9F-B313-05C2-6B1C-2B870912D89F}"/>
              </a:ext>
            </a:extLst>
          </p:cNvPr>
          <p:cNvSpPr/>
          <p:nvPr/>
        </p:nvSpPr>
        <p:spPr>
          <a:xfrm>
            <a:off x="0" y="5448300"/>
            <a:ext cx="12192000" cy="1409701"/>
          </a:xfrm>
          <a:prstGeom prst="rect">
            <a:avLst/>
          </a:prstGeom>
          <a:gradFill>
            <a:gsLst>
              <a:gs pos="0">
                <a:schemeClr val="bg1">
                  <a:lumMod val="91000"/>
                </a:schemeClr>
              </a:gs>
              <a:gs pos="98000">
                <a:schemeClr val="bg1">
                  <a:lumMod val="10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p:cNvSpPr/>
          <p:nvPr/>
        </p:nvSpPr>
        <p:spPr>
          <a:xfrm>
            <a:off x="4637619" y="2192338"/>
            <a:ext cx="2264314" cy="2316695"/>
          </a:xfrm>
          <a:custGeom>
            <a:avLst/>
            <a:gdLst/>
            <a:ahLst/>
            <a:cxnLst>
              <a:cxn ang="0">
                <a:pos x="wd2" y="hd2"/>
              </a:cxn>
              <a:cxn ang="5400000">
                <a:pos x="wd2" y="hd2"/>
              </a:cxn>
              <a:cxn ang="10800000">
                <a:pos x="wd2" y="hd2"/>
              </a:cxn>
              <a:cxn ang="16200000">
                <a:pos x="wd2" y="hd2"/>
              </a:cxn>
            </a:cxnLst>
            <a:rect l="0" t="0" r="r" b="b"/>
            <a:pathLst>
              <a:path w="21600" h="21600" extrusionOk="0">
                <a:moveTo>
                  <a:pt x="12759" y="0"/>
                </a:moveTo>
                <a:lnTo>
                  <a:pt x="0" y="21600"/>
                </a:lnTo>
                <a:lnTo>
                  <a:pt x="8841" y="21600"/>
                </a:lnTo>
                <a:lnTo>
                  <a:pt x="21600" y="0"/>
                </a:lnTo>
                <a:lnTo>
                  <a:pt x="12759" y="0"/>
                </a:lnTo>
                <a:close/>
              </a:path>
            </a:pathLst>
          </a:custGeom>
          <a:solidFill>
            <a:schemeClr val="accent1"/>
          </a:solidFill>
          <a:ln w="12700">
            <a:miter lim="400000"/>
          </a:ln>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600" b="0" i="0" u="none" strike="noStrike" kern="1200" cap="none" spc="0" normalizeH="0" baseline="0" noProof="0" dirty="0">
              <a:ln>
                <a:noFill/>
              </a:ln>
              <a:solidFill>
                <a:srgbClr val="1C1E22"/>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18" name="Line"/>
          <p:cNvSpPr/>
          <p:nvPr/>
        </p:nvSpPr>
        <p:spPr>
          <a:xfrm flipV="1">
            <a:off x="3544" y="4845606"/>
            <a:ext cx="796156" cy="1378982"/>
          </a:xfrm>
          <a:prstGeom prst="line">
            <a:avLst/>
          </a:prstGeom>
          <a:ln w="12700">
            <a:solidFill>
              <a:schemeClr val="accent4"/>
            </a:solidFill>
            <a:miter lim="400000"/>
          </a:ln>
        </p:spPr>
        <p:txBody>
          <a:bodyPr lIns="25400" tIns="25400" rIns="25400" bIns="25400" anchor="ctr"/>
          <a:lstStyle/>
          <a:p>
            <a:pPr marL="0" marR="0" lvl="0" indent="0" algn="ctr" defTabSz="914400" rtl="0" eaLnBrk="1" fontAlgn="auto" latinLnBrk="0" hangingPunct="1">
              <a:lnSpc>
                <a:spcPct val="100000"/>
              </a:lnSpc>
              <a:spcBef>
                <a:spcPts val="0"/>
              </a:spcBef>
              <a:spcAft>
                <a:spcPts val="0"/>
              </a:spcAft>
              <a:buClrTx/>
              <a:buSzTx/>
              <a:buFontTx/>
              <a:buNone/>
              <a:tabLst/>
              <a:defRPr sz="3600">
                <a:latin typeface="Roboto Light"/>
                <a:ea typeface="Roboto Light"/>
                <a:cs typeface="Roboto Light"/>
                <a:sym typeface="Roboto Light"/>
              </a:defRPr>
            </a:pPr>
            <a:endParaRPr kumimoji="0" sz="1800" b="0" i="0" u="none" strike="noStrike" kern="1200" cap="none" spc="0" normalizeH="0" baseline="0" noProof="0" dirty="0">
              <a:ln>
                <a:noFill/>
              </a:ln>
              <a:solidFill>
                <a:srgbClr val="1C1E22"/>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19" name="Line"/>
          <p:cNvSpPr/>
          <p:nvPr/>
        </p:nvSpPr>
        <p:spPr>
          <a:xfrm flipV="1">
            <a:off x="9118236" y="6254371"/>
            <a:ext cx="347589" cy="602042"/>
          </a:xfrm>
          <a:prstGeom prst="line">
            <a:avLst/>
          </a:prstGeom>
          <a:ln w="12700">
            <a:solidFill>
              <a:schemeClr val="accent4"/>
            </a:solidFill>
            <a:miter lim="400000"/>
          </a:ln>
        </p:spPr>
        <p:txBody>
          <a:bodyPr lIns="25400" tIns="25400" rIns="25400" bIns="25400" anchor="ctr"/>
          <a:lstStyle/>
          <a:p>
            <a:pPr marL="0" marR="0" lvl="0" indent="0" algn="ctr" defTabSz="914400" rtl="0" eaLnBrk="1" fontAlgn="auto" latinLnBrk="0" hangingPunct="1">
              <a:lnSpc>
                <a:spcPct val="100000"/>
              </a:lnSpc>
              <a:spcBef>
                <a:spcPts val="0"/>
              </a:spcBef>
              <a:spcAft>
                <a:spcPts val="0"/>
              </a:spcAft>
              <a:buClrTx/>
              <a:buSzTx/>
              <a:buFontTx/>
              <a:buNone/>
              <a:tabLst/>
              <a:defRPr sz="3600">
                <a:latin typeface="Roboto Light"/>
                <a:ea typeface="Roboto Light"/>
                <a:cs typeface="Roboto Light"/>
                <a:sym typeface="Roboto Light"/>
              </a:defRPr>
            </a:pPr>
            <a:endParaRPr kumimoji="0" sz="1800" b="0" i="0" u="none" strike="noStrike" kern="1200" cap="none" spc="0" normalizeH="0" baseline="0" noProof="0" dirty="0">
              <a:ln>
                <a:noFill/>
              </a:ln>
              <a:solidFill>
                <a:srgbClr val="1C1E22"/>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20" name="Line"/>
          <p:cNvSpPr/>
          <p:nvPr/>
        </p:nvSpPr>
        <p:spPr>
          <a:xfrm flipV="1">
            <a:off x="8005702" y="2033"/>
            <a:ext cx="624774" cy="1082139"/>
          </a:xfrm>
          <a:prstGeom prst="line">
            <a:avLst/>
          </a:prstGeom>
          <a:ln w="12700">
            <a:solidFill>
              <a:schemeClr val="accent4"/>
            </a:solidFill>
            <a:miter lim="400000"/>
          </a:ln>
        </p:spPr>
        <p:txBody>
          <a:bodyPr lIns="25400" tIns="25400" rIns="25400" bIns="25400" anchor="ctr"/>
          <a:lstStyle/>
          <a:p>
            <a:pPr marL="0" marR="0" lvl="0" indent="0" algn="ctr" defTabSz="914400" rtl="0" eaLnBrk="1" fontAlgn="auto" latinLnBrk="0" hangingPunct="1">
              <a:lnSpc>
                <a:spcPct val="100000"/>
              </a:lnSpc>
              <a:spcBef>
                <a:spcPts val="0"/>
              </a:spcBef>
              <a:spcAft>
                <a:spcPts val="0"/>
              </a:spcAft>
              <a:buClrTx/>
              <a:buSzTx/>
              <a:buFontTx/>
              <a:buNone/>
              <a:tabLst/>
              <a:defRPr sz="3600">
                <a:latin typeface="Roboto Light"/>
                <a:ea typeface="Roboto Light"/>
                <a:cs typeface="Roboto Light"/>
                <a:sym typeface="Roboto Light"/>
              </a:defRPr>
            </a:pPr>
            <a:endParaRPr kumimoji="0" sz="1800" b="0" i="0" u="none" strike="noStrike" kern="1200" cap="none" spc="0" normalizeH="0" baseline="0" noProof="0" dirty="0">
              <a:ln>
                <a:noFill/>
              </a:ln>
              <a:solidFill>
                <a:srgbClr val="1C1E22"/>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21" name="Line"/>
          <p:cNvSpPr/>
          <p:nvPr/>
        </p:nvSpPr>
        <p:spPr>
          <a:xfrm flipV="1">
            <a:off x="8301668" y="-1916"/>
            <a:ext cx="455451" cy="788864"/>
          </a:xfrm>
          <a:prstGeom prst="line">
            <a:avLst/>
          </a:prstGeom>
          <a:ln w="12700">
            <a:solidFill>
              <a:schemeClr val="accent4"/>
            </a:solidFill>
            <a:miter lim="400000"/>
          </a:ln>
        </p:spPr>
        <p:txBody>
          <a:bodyPr lIns="25400" tIns="25400" rIns="25400" bIns="25400" anchor="ctr"/>
          <a:lstStyle/>
          <a:p>
            <a:pPr marL="0" marR="0" lvl="0" indent="0" algn="ctr" defTabSz="914400" rtl="0" eaLnBrk="1" fontAlgn="auto" latinLnBrk="0" hangingPunct="1">
              <a:lnSpc>
                <a:spcPct val="100000"/>
              </a:lnSpc>
              <a:spcBef>
                <a:spcPts val="0"/>
              </a:spcBef>
              <a:spcAft>
                <a:spcPts val="0"/>
              </a:spcAft>
              <a:buClrTx/>
              <a:buSzTx/>
              <a:buFontTx/>
              <a:buNone/>
              <a:tabLst/>
              <a:defRPr sz="3600">
                <a:latin typeface="Roboto Light"/>
                <a:ea typeface="Roboto Light"/>
                <a:cs typeface="Roboto Light"/>
                <a:sym typeface="Roboto Light"/>
              </a:defRPr>
            </a:pPr>
            <a:endParaRPr kumimoji="0" sz="1800" b="0" i="0" u="none" strike="noStrike" kern="1200" cap="none" spc="0" normalizeH="0" baseline="0" noProof="0" dirty="0">
              <a:ln>
                <a:noFill/>
              </a:ln>
              <a:solidFill>
                <a:srgbClr val="1C1E22"/>
              </a:solidFill>
              <a:effectLst/>
              <a:uLnTx/>
              <a:uFillTx/>
              <a:latin typeface="思源黑体 CN Heavy" panose="020B0A00000000000000" pitchFamily="34" charset="-122"/>
              <a:ea typeface="思源黑体 CN Heavy" panose="020B0A00000000000000" pitchFamily="34" charset="-122"/>
              <a:sym typeface="思源宋体 CN Heavy" panose="02020900000000000000" pitchFamily="18" charset="-122"/>
            </a:endParaRPr>
          </a:p>
        </p:txBody>
      </p:sp>
      <p:sp>
        <p:nvSpPr>
          <p:cNvPr id="6" name="平行四边形 5">
            <a:extLst>
              <a:ext uri="{FF2B5EF4-FFF2-40B4-BE49-F238E27FC236}">
                <a16:creationId xmlns:a16="http://schemas.microsoft.com/office/drawing/2014/main" id="{AA795DFD-4BEE-AF20-41E6-F7CC4376BDB3}"/>
              </a:ext>
            </a:extLst>
          </p:cNvPr>
          <p:cNvSpPr/>
          <p:nvPr/>
        </p:nvSpPr>
        <p:spPr>
          <a:xfrm>
            <a:off x="1442010" y="570850"/>
            <a:ext cx="5317936" cy="4331885"/>
          </a:xfrm>
          <a:prstGeom prst="parallelogram">
            <a:avLst>
              <a:gd name="adj" fmla="val 59396"/>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350B2655-35BF-C8E0-C4DA-52BF7C21BC3F}"/>
              </a:ext>
            </a:extLst>
          </p:cNvPr>
          <p:cNvSpPr txBox="1"/>
          <p:nvPr/>
        </p:nvSpPr>
        <p:spPr>
          <a:xfrm>
            <a:off x="414898" y="476672"/>
            <a:ext cx="1720662" cy="369332"/>
          </a:xfrm>
          <a:prstGeom prst="rect">
            <a:avLst/>
          </a:prstGeom>
        </p:spPr>
        <p:txBody>
          <a:bodyPr wrap="square" lIns="0" tIns="0" rIns="0" bIns="0">
            <a:spAutoFit/>
          </a:bodyPr>
          <a:lstStyle/>
          <a:p>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PART</a:t>
            </a:r>
            <a:r>
              <a:rPr lang="en-US" altLang="zh-CN" sz="2400" dirty="0">
                <a:latin typeface="+mj-ea"/>
                <a:ea typeface="+mj-ea"/>
              </a:rPr>
              <a:t>  </a:t>
            </a:r>
            <a:r>
              <a:rPr lang="en-US" altLang="zh-CN" sz="2400" dirty="0">
                <a:gradFill>
                  <a:gsLst>
                    <a:gs pos="100000">
                      <a:schemeClr val="accent1">
                        <a:lumMod val="50000"/>
                      </a:schemeClr>
                    </a:gs>
                    <a:gs pos="12000">
                      <a:schemeClr val="accent1"/>
                    </a:gs>
                  </a:gsLst>
                  <a:path path="circle">
                    <a:fillToRect r="100000" b="100000"/>
                  </a:path>
                </a:gradFill>
                <a:latin typeface="+mj-ea"/>
                <a:ea typeface="+mj-ea"/>
              </a:rPr>
              <a:t>04</a:t>
            </a:r>
          </a:p>
        </p:txBody>
      </p:sp>
      <p:cxnSp>
        <p:nvCxnSpPr>
          <p:cNvPr id="26" name="直接连接符 25">
            <a:extLst>
              <a:ext uri="{FF2B5EF4-FFF2-40B4-BE49-F238E27FC236}">
                <a16:creationId xmlns:a16="http://schemas.microsoft.com/office/drawing/2014/main" id="{7007F78C-E365-2D1D-F140-A349BAEB1B45}"/>
              </a:ext>
            </a:extLst>
          </p:cNvPr>
          <p:cNvCxnSpPr>
            <a:cxnSpLocks/>
          </p:cNvCxnSpPr>
          <p:nvPr/>
        </p:nvCxnSpPr>
        <p:spPr>
          <a:xfrm>
            <a:off x="414898" y="908720"/>
            <a:ext cx="1224136" cy="0"/>
          </a:xfrm>
          <a:prstGeom prst="line">
            <a:avLst/>
          </a:prstGeom>
          <a:ln w="25400">
            <a:gradFill>
              <a:gsLst>
                <a:gs pos="0">
                  <a:schemeClr val="accent4"/>
                </a:gs>
                <a:gs pos="94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ACC4242D-8C26-61BB-B0D9-0B3D6289012C}"/>
              </a:ext>
            </a:extLst>
          </p:cNvPr>
          <p:cNvSpPr txBox="1"/>
          <p:nvPr/>
        </p:nvSpPr>
        <p:spPr>
          <a:xfrm>
            <a:off x="6652826" y="3068960"/>
            <a:ext cx="4930820" cy="2308324"/>
          </a:xfrm>
          <a:prstGeom prst="rect">
            <a:avLst/>
          </a:prstGeom>
          <a:noFill/>
        </p:spPr>
        <p:txBody>
          <a:bodyPr wrap="square">
            <a:spAutoFit/>
          </a:bodyPr>
          <a:lstStyle/>
          <a:p>
            <a:r>
              <a:rPr lang="en-US" altLang="zh-CN" dirty="0"/>
              <a:t>Based on the overall diagnosis of the enterprise, we analyzed the internal situation of the children's brand company in detail </a:t>
            </a:r>
            <a:r>
              <a:rPr lang="en-US" altLang="zh-CN" dirty="0">
                <a:solidFill>
                  <a:schemeClr val="bg1"/>
                </a:solidFill>
              </a:rPr>
              <a:t>from the perspective of considering the enter</a:t>
            </a:r>
          </a:p>
          <a:p>
            <a:r>
              <a:rPr lang="en-US" altLang="zh-CN" dirty="0"/>
              <a:t>Based on the overall diagnosis of the enterprise, we analyzed the internal situation of the children's brand company in detail </a:t>
            </a:r>
            <a:r>
              <a:rPr lang="en-US" altLang="zh-CN" dirty="0">
                <a:solidFill>
                  <a:schemeClr val="bg1"/>
                </a:solidFill>
              </a:rPr>
              <a:t>from </a:t>
            </a:r>
            <a:r>
              <a:rPr lang="en-US" altLang="zh-CN" dirty="0" err="1">
                <a:solidFill>
                  <a:schemeClr val="bg1"/>
                </a:solidFill>
              </a:rPr>
              <a:t>prise</a:t>
            </a:r>
            <a:r>
              <a:rPr lang="en-US" altLang="zh-CN" dirty="0">
                <a:solidFill>
                  <a:schemeClr val="bg1"/>
                </a:solidFill>
              </a:rPr>
              <a:t> development strategy.</a:t>
            </a:r>
          </a:p>
        </p:txBody>
      </p:sp>
      <p:pic>
        <p:nvPicPr>
          <p:cNvPr id="32" name="Picture 4">
            <a:extLst>
              <a:ext uri="{FF2B5EF4-FFF2-40B4-BE49-F238E27FC236}">
                <a16:creationId xmlns:a16="http://schemas.microsoft.com/office/drawing/2014/main" id="{BEE5924D-73AE-FFEA-5BFF-E9B140E3C74B}"/>
              </a:ext>
            </a:extLst>
          </p:cNvPr>
          <p:cNvPicPr>
            <a:picLocks noChangeAspect="1" noChangeArrowheads="1"/>
          </p:cNvPicPr>
          <p:nvPr/>
        </p:nvPicPr>
        <p:blipFill>
          <a:blip r:embed="rId4">
            <a:duotone>
              <a:prstClr val="black"/>
              <a:schemeClr val="accent1">
                <a:tint val="45000"/>
                <a:satMod val="400000"/>
              </a:schemeClr>
            </a:duotone>
            <a:alphaModFix amt="44000"/>
            <a:extLst>
              <a:ext uri="{28A0092B-C50C-407E-A947-70E740481C1C}">
                <a14:useLocalDpi xmlns:a14="http://schemas.microsoft.com/office/drawing/2010/main"/>
              </a:ext>
            </a:extLst>
          </a:blip>
          <a:srcRect/>
          <a:stretch>
            <a:fillRect/>
          </a:stretch>
        </p:blipFill>
        <p:spPr bwMode="auto">
          <a:xfrm flipH="1">
            <a:off x="5739504" y="0"/>
            <a:ext cx="6456040" cy="5968280"/>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sp>
        <p:nvSpPr>
          <p:cNvPr id="33" name="文本框 32">
            <a:extLst>
              <a:ext uri="{FF2B5EF4-FFF2-40B4-BE49-F238E27FC236}">
                <a16:creationId xmlns:a16="http://schemas.microsoft.com/office/drawing/2014/main" id="{679EA76D-DAB7-2A1A-B93A-00F1E0059C81}"/>
              </a:ext>
            </a:extLst>
          </p:cNvPr>
          <p:cNvSpPr txBox="1"/>
          <p:nvPr/>
        </p:nvSpPr>
        <p:spPr>
          <a:xfrm>
            <a:off x="6652826" y="2534819"/>
            <a:ext cx="2012137" cy="461665"/>
          </a:xfrm>
          <a:prstGeom prst="rect">
            <a:avLst/>
          </a:prstGeom>
          <a:noFill/>
        </p:spPr>
        <p:txBody>
          <a:bodyPr wrap="square">
            <a:spAutoFit/>
          </a:bodyPr>
          <a:lstStyle/>
          <a:p>
            <a:r>
              <a:rPr lang="zh-CN" altLang="en-US" sz="2400" dirty="0">
                <a:latin typeface="+mj-ea"/>
                <a:ea typeface="+mj-ea"/>
              </a:rPr>
              <a:t>问题解决方案：</a:t>
            </a:r>
          </a:p>
        </p:txBody>
      </p:sp>
    </p:spTree>
    <p:extLst>
      <p:ext uri="{BB962C8B-B14F-4D97-AF65-F5344CB8AC3E}">
        <p14:creationId xmlns:p14="http://schemas.microsoft.com/office/powerpoint/2010/main" val="2011214755"/>
      </p:ext>
    </p:extLst>
  </p:cSld>
  <p:clrMapOvr>
    <a:masterClrMapping/>
  </p:clrMapOvr>
  <p:transition spd="slow">
    <p:push/>
  </p:transition>
</p:sld>
</file>

<file path=ppt/theme/theme1.xml><?xml version="1.0" encoding="utf-8"?>
<a:theme xmlns:a="http://schemas.openxmlformats.org/drawingml/2006/main" name="51PPT模板网   www.51pptmoban.com">
  <a:themeElements>
    <a:clrScheme name="自定义 6">
      <a:dk1>
        <a:sysClr val="windowText" lastClr="000000"/>
      </a:dk1>
      <a:lt1>
        <a:sysClr val="window" lastClr="FFFFFF"/>
      </a:lt1>
      <a:dk2>
        <a:srgbClr val="44546A"/>
      </a:dk2>
      <a:lt2>
        <a:srgbClr val="E7E6E6"/>
      </a:lt2>
      <a:accent1>
        <a:srgbClr val="1D78FA"/>
      </a:accent1>
      <a:accent2>
        <a:srgbClr val="7F7F7F"/>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等线 Light"/>
        <a:ea typeface="思源黑体 CN Heavy"/>
        <a:cs typeface=""/>
      </a:majorFont>
      <a:minorFont>
        <a:latin typeface="等线"/>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1026</TotalTime>
  <Words>678</Words>
  <Application>Microsoft Office PowerPoint</Application>
  <PresentationFormat>宽屏</PresentationFormat>
  <Paragraphs>108</Paragraphs>
  <Slides>14</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阿里巴巴普惠体 2.0 55 Regular</vt:lpstr>
      <vt:lpstr>等线</vt:lpstr>
      <vt:lpstr>等线 Light</vt:lpstr>
      <vt:lpstr>汉仪雅酷黑 45W</vt:lpstr>
      <vt:lpstr>思源黑体 CN Heavy</vt:lpstr>
      <vt:lpstr>思源黑体 CN Regular</vt:lpstr>
      <vt:lpstr>Arial</vt:lpstr>
      <vt:lpstr>Segoe UI Light</vt:lpstr>
      <vt:lpstr>阿里巴巴普惠体 B</vt:lpstr>
      <vt:lpstr>思源黑体 CN Bold</vt:lpstr>
      <vt:lpstr>思源黑体 CN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蓝色商务风企业策划报告ppt模板</dc:title>
  <dc:creator>宋晨乐</dc:creator>
  <cp:keywords>P界达人</cp:keywords>
  <dc:description>www.51pptmoban.com</dc:description>
  <cp:lastModifiedBy>Win user</cp:lastModifiedBy>
  <cp:revision>19</cp:revision>
  <dcterms:created xsi:type="dcterms:W3CDTF">2021-11-23T09:26:32Z</dcterms:created>
  <dcterms:modified xsi:type="dcterms:W3CDTF">2022-10-16T14:13:18Z</dcterms:modified>
</cp:coreProperties>
</file>