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60" r:id="rId2"/>
    <p:sldId id="261" r:id="rId3"/>
    <p:sldId id="263" r:id="rId4"/>
    <p:sldId id="262" r:id="rId5"/>
    <p:sldId id="264" r:id="rId6"/>
    <p:sldId id="265" r:id="rId7"/>
    <p:sldId id="266" r:id="rId8"/>
    <p:sldId id="274" r:id="rId9"/>
    <p:sldId id="268" r:id="rId10"/>
    <p:sldId id="269" r:id="rId11"/>
    <p:sldId id="271" r:id="rId12"/>
    <p:sldId id="272" r:id="rId13"/>
    <p:sldId id="270" r:id="rId14"/>
    <p:sldId id="267" r:id="rId15"/>
    <p:sldId id="273" r:id="rId16"/>
    <p:sldId id="1126" r:id="rId17"/>
    <p:sldId id="1127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1215"/>
    <a:srgbClr val="175542"/>
    <a:srgbClr val="AAA923"/>
    <a:srgbClr val="4C8F0B"/>
    <a:srgbClr val="E0FCC2"/>
    <a:srgbClr val="144207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92" d="100"/>
          <a:sy n="92" d="100"/>
        </p:scale>
        <p:origin x="18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180000" cy="180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010-4253-8810-D6546FB2B85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010-4253-8810-D6546FB2B85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69"/>
        <c:overlap val="-27"/>
        <c:axId val="695066336"/>
        <c:axId val="970388240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010-4253-8810-D6546FB2B85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95066336"/>
        <c:axId val="970388240"/>
      </c:lineChart>
      <c:catAx>
        <c:axId val="6950663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70388240"/>
        <c:crosses val="autoZero"/>
        <c:auto val="1"/>
        <c:lblAlgn val="ctr"/>
        <c:lblOffset val="100"/>
        <c:noMultiLvlLbl val="0"/>
      </c:catAx>
      <c:valAx>
        <c:axId val="97038824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950663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5C314C-2C6F-4C20-8206-7835AB94831A}" type="datetimeFigureOut">
              <a:rPr lang="zh-CN" altLang="en-US" smtClean="0"/>
              <a:t>2022/10/17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AD13A6-E4B9-48E7-9F21-5F7C00ED22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50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AD13A6-E4B9-48E7-9F21-5F7C00ED225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482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AD13A6-E4B9-48E7-9F21-5F7C00ED225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2470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AD13A6-E4B9-48E7-9F21-5F7C00ED225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3823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AD13A6-E4B9-48E7-9F21-5F7C00ED225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0482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AD13A6-E4B9-48E7-9F21-5F7C00ED225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5997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AD13A6-E4B9-48E7-9F21-5F7C00ED225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8691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AD13A6-E4B9-48E7-9F21-5F7C00ED225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1872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AD13A6-E4B9-48E7-9F21-5F7C00ED225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1022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AD13A6-E4B9-48E7-9F21-5F7C00ED225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5531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AD13A6-E4B9-48E7-9F21-5F7C00ED225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4811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AD13A6-E4B9-48E7-9F21-5F7C00ED225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1389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AD13A6-E4B9-48E7-9F21-5F7C00ED225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4790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AD13A6-E4B9-48E7-9F21-5F7C00ED225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9204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AD13A6-E4B9-48E7-9F21-5F7C00ED225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83612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AD13A6-E4B9-48E7-9F21-5F7C00ED225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690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AD13A6-E4B9-48E7-9F21-5F7C00ED225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0964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AD13A6-E4B9-48E7-9F21-5F7C00ED225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9125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7DC9973C-F2A0-4F36-AF20-ECBA56485207}"/>
              </a:ext>
            </a:extLst>
          </p:cNvPr>
          <p:cNvSpPr/>
          <p:nvPr userDrawn="1"/>
        </p:nvSpPr>
        <p:spPr>
          <a:xfrm rot="10800000">
            <a:off x="7881223" y="0"/>
            <a:ext cx="4310777" cy="3765745"/>
          </a:xfrm>
          <a:custGeom>
            <a:avLst/>
            <a:gdLst>
              <a:gd name="connsiteX0" fmla="*/ 4002556 w 4310777"/>
              <a:gd name="connsiteY0" fmla="*/ 3765745 h 3765745"/>
              <a:gd name="connsiteX1" fmla="*/ 0 w 4310777"/>
              <a:gd name="connsiteY1" fmla="*/ 3765745 h 3765745"/>
              <a:gd name="connsiteX2" fmla="*/ 0 w 4310777"/>
              <a:gd name="connsiteY2" fmla="*/ 248785 h 3765745"/>
              <a:gd name="connsiteX3" fmla="*/ 198388 w 4310777"/>
              <a:gd name="connsiteY3" fmla="*/ 160317 h 3765745"/>
              <a:gd name="connsiteX4" fmla="*/ 749467 w 4310777"/>
              <a:gd name="connsiteY4" fmla="*/ 0 h 3765745"/>
              <a:gd name="connsiteX5" fmla="*/ 1373935 w 4310777"/>
              <a:gd name="connsiteY5" fmla="*/ 2587040 h 3765745"/>
              <a:gd name="connsiteX6" fmla="*/ 4310777 w 4310777"/>
              <a:gd name="connsiteY6" fmla="*/ 2587040 h 3765745"/>
              <a:gd name="connsiteX7" fmla="*/ 4100681 w 4310777"/>
              <a:gd name="connsiteY7" fmla="*/ 3571819 h 3765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10777" h="3765745">
                <a:moveTo>
                  <a:pt x="4002556" y="3765745"/>
                </a:moveTo>
                <a:lnTo>
                  <a:pt x="0" y="3765745"/>
                </a:lnTo>
                <a:lnTo>
                  <a:pt x="0" y="248785"/>
                </a:lnTo>
                <a:lnTo>
                  <a:pt x="198388" y="160317"/>
                </a:lnTo>
                <a:cubicBezTo>
                  <a:pt x="372688" y="91867"/>
                  <a:pt x="556860" y="37785"/>
                  <a:pt x="749467" y="0"/>
                </a:cubicBezTo>
                <a:lnTo>
                  <a:pt x="1373935" y="2587040"/>
                </a:lnTo>
                <a:lnTo>
                  <a:pt x="4310777" y="2587040"/>
                </a:lnTo>
                <a:cubicBezTo>
                  <a:pt x="4310777" y="2934323"/>
                  <a:pt x="4236345" y="3266842"/>
                  <a:pt x="4100681" y="357181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E74A1DF3-510B-420C-96D5-DFB55A337882}"/>
              </a:ext>
            </a:extLst>
          </p:cNvPr>
          <p:cNvSpPr/>
          <p:nvPr userDrawn="1"/>
        </p:nvSpPr>
        <p:spPr>
          <a:xfrm rot="10800000" flipH="1" flipV="1">
            <a:off x="0" y="3116144"/>
            <a:ext cx="4310779" cy="3741856"/>
          </a:xfrm>
          <a:custGeom>
            <a:avLst/>
            <a:gdLst>
              <a:gd name="connsiteX0" fmla="*/ 749468 w 4310779"/>
              <a:gd name="connsiteY0" fmla="*/ 0 h 3741854"/>
              <a:gd name="connsiteX1" fmla="*/ 1373936 w 4310779"/>
              <a:gd name="connsiteY1" fmla="*/ 2587040 h 3741854"/>
              <a:gd name="connsiteX2" fmla="*/ 4310779 w 4310779"/>
              <a:gd name="connsiteY2" fmla="*/ 2587040 h 3741854"/>
              <a:gd name="connsiteX3" fmla="*/ 4100682 w 4310779"/>
              <a:gd name="connsiteY3" fmla="*/ 3571819 h 3741854"/>
              <a:gd name="connsiteX4" fmla="*/ 4014646 w 4310779"/>
              <a:gd name="connsiteY4" fmla="*/ 3741854 h 3741854"/>
              <a:gd name="connsiteX5" fmla="*/ 0 w 4310779"/>
              <a:gd name="connsiteY5" fmla="*/ 3741854 h 3741854"/>
              <a:gd name="connsiteX6" fmla="*/ 0 w 4310779"/>
              <a:gd name="connsiteY6" fmla="*/ 248785 h 3741854"/>
              <a:gd name="connsiteX7" fmla="*/ 198389 w 4310779"/>
              <a:gd name="connsiteY7" fmla="*/ 160317 h 3741854"/>
              <a:gd name="connsiteX8" fmla="*/ 749468 w 4310779"/>
              <a:gd name="connsiteY8" fmla="*/ 0 h 374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10779" h="3741854">
                <a:moveTo>
                  <a:pt x="749468" y="0"/>
                </a:moveTo>
                <a:lnTo>
                  <a:pt x="1373936" y="2587040"/>
                </a:lnTo>
                <a:lnTo>
                  <a:pt x="4310779" y="2587040"/>
                </a:lnTo>
                <a:cubicBezTo>
                  <a:pt x="4310779" y="2934323"/>
                  <a:pt x="4236346" y="3266842"/>
                  <a:pt x="4100682" y="3571819"/>
                </a:cubicBezTo>
                <a:lnTo>
                  <a:pt x="4014646" y="3741854"/>
                </a:lnTo>
                <a:lnTo>
                  <a:pt x="0" y="3741854"/>
                </a:lnTo>
                <a:lnTo>
                  <a:pt x="0" y="248785"/>
                </a:lnTo>
                <a:lnTo>
                  <a:pt x="198389" y="160317"/>
                </a:lnTo>
                <a:cubicBezTo>
                  <a:pt x="372690" y="91867"/>
                  <a:pt x="556862" y="37785"/>
                  <a:pt x="74946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08ADD7FD-E728-4CE4-9B37-A79E4DA5251B}"/>
              </a:ext>
            </a:extLst>
          </p:cNvPr>
          <p:cNvSpPr/>
          <p:nvPr userDrawn="1"/>
        </p:nvSpPr>
        <p:spPr>
          <a:xfrm rot="17011541" flipH="1" flipV="1">
            <a:off x="-161265" y="-115262"/>
            <a:ext cx="1419421" cy="1321666"/>
          </a:xfrm>
          <a:custGeom>
            <a:avLst/>
            <a:gdLst>
              <a:gd name="connsiteX0" fmla="*/ 307541 w 1419421"/>
              <a:gd name="connsiteY0" fmla="*/ 1321666 h 1321666"/>
              <a:gd name="connsiteX1" fmla="*/ 0 w 1419421"/>
              <a:gd name="connsiteY1" fmla="*/ 43190 h 1321666"/>
              <a:gd name="connsiteX2" fmla="*/ 119364 w 1419421"/>
              <a:gd name="connsiteY2" fmla="*/ 0 h 1321666"/>
              <a:gd name="connsiteX3" fmla="*/ 371923 w 1419421"/>
              <a:gd name="connsiteY3" fmla="*/ 1046298 h 1321666"/>
              <a:gd name="connsiteX4" fmla="*/ 1419421 w 1419421"/>
              <a:gd name="connsiteY4" fmla="*/ 1046298 h 1321666"/>
              <a:gd name="connsiteX5" fmla="*/ 1419050 w 1419421"/>
              <a:gd name="connsiteY5" fmla="*/ 1054289 h 1321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19421" h="1321666">
                <a:moveTo>
                  <a:pt x="307541" y="1321666"/>
                </a:moveTo>
                <a:lnTo>
                  <a:pt x="0" y="43190"/>
                </a:lnTo>
                <a:lnTo>
                  <a:pt x="119364" y="0"/>
                </a:lnTo>
                <a:lnTo>
                  <a:pt x="371923" y="1046298"/>
                </a:lnTo>
                <a:lnTo>
                  <a:pt x="1419421" y="1046298"/>
                </a:lnTo>
                <a:lnTo>
                  <a:pt x="1419050" y="1054289"/>
                </a:lnTo>
                <a:close/>
              </a:path>
            </a:pathLst>
          </a:custGeom>
          <a:solidFill>
            <a:schemeClr val="accent2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144207">
                  <a:alpha val="25000"/>
                </a:srgbClr>
              </a:solidFill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FB1B6E50-A6E8-4F50-857A-AB66B8BFEF94}"/>
              </a:ext>
            </a:extLst>
          </p:cNvPr>
          <p:cNvSpPr/>
          <p:nvPr userDrawn="1"/>
        </p:nvSpPr>
        <p:spPr>
          <a:xfrm rot="10800000">
            <a:off x="8284321" y="0"/>
            <a:ext cx="3907679" cy="3374095"/>
          </a:xfrm>
          <a:custGeom>
            <a:avLst/>
            <a:gdLst>
              <a:gd name="connsiteX0" fmla="*/ 3648903 w 3907679"/>
              <a:gd name="connsiteY0" fmla="*/ 3374095 h 3374095"/>
              <a:gd name="connsiteX1" fmla="*/ 0 w 3907679"/>
              <a:gd name="connsiteY1" fmla="*/ 3374095 h 3374095"/>
              <a:gd name="connsiteX2" fmla="*/ 0 w 3907679"/>
              <a:gd name="connsiteY2" fmla="*/ 224864 h 3374095"/>
              <a:gd name="connsiteX3" fmla="*/ 178222 w 3907679"/>
              <a:gd name="connsiteY3" fmla="*/ 145389 h 3374095"/>
              <a:gd name="connsiteX4" fmla="*/ 677987 w 3907679"/>
              <a:gd name="connsiteY4" fmla="*/ 0 h 3374095"/>
              <a:gd name="connsiteX5" fmla="*/ 1244306 w 3907679"/>
              <a:gd name="connsiteY5" fmla="*/ 2346144 h 3374095"/>
              <a:gd name="connsiteX6" fmla="*/ 3907679 w 3907679"/>
              <a:gd name="connsiteY6" fmla="*/ 2346144 h 3374095"/>
              <a:gd name="connsiteX7" fmla="*/ 3717147 w 3907679"/>
              <a:gd name="connsiteY7" fmla="*/ 3239223 h 3374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7679" h="3374095">
                <a:moveTo>
                  <a:pt x="3648903" y="3374095"/>
                </a:moveTo>
                <a:lnTo>
                  <a:pt x="0" y="3374095"/>
                </a:lnTo>
                <a:lnTo>
                  <a:pt x="0" y="224864"/>
                </a:lnTo>
                <a:lnTo>
                  <a:pt x="178222" y="145389"/>
                </a:lnTo>
                <a:cubicBezTo>
                  <a:pt x="336293" y="83313"/>
                  <a:pt x="503315" y="34267"/>
                  <a:pt x="677987" y="0"/>
                </a:cubicBezTo>
                <a:lnTo>
                  <a:pt x="1244306" y="2346144"/>
                </a:lnTo>
                <a:lnTo>
                  <a:pt x="3907679" y="2346144"/>
                </a:lnTo>
                <a:cubicBezTo>
                  <a:pt x="3907679" y="2661089"/>
                  <a:pt x="3840178" y="2962645"/>
                  <a:pt x="3717147" y="3239223"/>
                </a:cubicBez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3743FFA5-20D2-480C-9E4C-5D6CFC53B4EB}"/>
              </a:ext>
            </a:extLst>
          </p:cNvPr>
          <p:cNvSpPr/>
          <p:nvPr userDrawn="1"/>
        </p:nvSpPr>
        <p:spPr>
          <a:xfrm rot="10800000" flipH="1" flipV="1">
            <a:off x="-1" y="3483905"/>
            <a:ext cx="3929922" cy="3374095"/>
          </a:xfrm>
          <a:custGeom>
            <a:avLst/>
            <a:gdLst>
              <a:gd name="connsiteX0" fmla="*/ 700230 w 3929922"/>
              <a:gd name="connsiteY0" fmla="*/ 0 h 3374095"/>
              <a:gd name="connsiteX1" fmla="*/ 1266549 w 3929922"/>
              <a:gd name="connsiteY1" fmla="*/ 2346144 h 3374095"/>
              <a:gd name="connsiteX2" fmla="*/ 3929922 w 3929922"/>
              <a:gd name="connsiteY2" fmla="*/ 2346144 h 3374095"/>
              <a:gd name="connsiteX3" fmla="*/ 3739390 w 3929922"/>
              <a:gd name="connsiteY3" fmla="*/ 3239223 h 3374095"/>
              <a:gd name="connsiteX4" fmla="*/ 3671146 w 3929922"/>
              <a:gd name="connsiteY4" fmla="*/ 3374095 h 3374095"/>
              <a:gd name="connsiteX5" fmla="*/ 0 w 3929922"/>
              <a:gd name="connsiteY5" fmla="*/ 3374095 h 3374095"/>
              <a:gd name="connsiteX6" fmla="*/ 0 w 3929922"/>
              <a:gd name="connsiteY6" fmla="*/ 234783 h 3374095"/>
              <a:gd name="connsiteX7" fmla="*/ 200466 w 3929922"/>
              <a:gd name="connsiteY7" fmla="*/ 145389 h 3374095"/>
              <a:gd name="connsiteX8" fmla="*/ 700230 w 3929922"/>
              <a:gd name="connsiteY8" fmla="*/ 0 h 3374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29922" h="3374095">
                <a:moveTo>
                  <a:pt x="700230" y="0"/>
                </a:moveTo>
                <a:lnTo>
                  <a:pt x="1266549" y="2346144"/>
                </a:lnTo>
                <a:lnTo>
                  <a:pt x="3929922" y="2346144"/>
                </a:lnTo>
                <a:cubicBezTo>
                  <a:pt x="3929922" y="2661089"/>
                  <a:pt x="3862421" y="2962646"/>
                  <a:pt x="3739390" y="3239223"/>
                </a:cubicBezTo>
                <a:lnTo>
                  <a:pt x="3671146" y="3374095"/>
                </a:lnTo>
                <a:lnTo>
                  <a:pt x="0" y="3374095"/>
                </a:lnTo>
                <a:lnTo>
                  <a:pt x="0" y="234783"/>
                </a:lnTo>
                <a:lnTo>
                  <a:pt x="200466" y="145389"/>
                </a:lnTo>
                <a:cubicBezTo>
                  <a:pt x="358536" y="83313"/>
                  <a:pt x="525558" y="34266"/>
                  <a:pt x="700230" y="0"/>
                </a:cubicBez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9E0E779C-F434-4A83-8032-89AB5E33312D}"/>
              </a:ext>
            </a:extLst>
          </p:cNvPr>
          <p:cNvSpPr/>
          <p:nvPr userDrawn="1"/>
        </p:nvSpPr>
        <p:spPr>
          <a:xfrm rot="5889269" flipH="1" flipV="1">
            <a:off x="10944316" y="5630049"/>
            <a:ext cx="1425882" cy="1235845"/>
          </a:xfrm>
          <a:custGeom>
            <a:avLst/>
            <a:gdLst>
              <a:gd name="connsiteX0" fmla="*/ 1425882 w 1425882"/>
              <a:gd name="connsiteY0" fmla="*/ 1046298 h 1235845"/>
              <a:gd name="connsiteX1" fmla="*/ 1425430 w 1425882"/>
              <a:gd name="connsiteY1" fmla="*/ 1056034 h 1235845"/>
              <a:gd name="connsiteX2" fmla="*/ 170562 w 1425882"/>
              <a:gd name="connsiteY2" fmla="*/ 1235845 h 1235845"/>
              <a:gd name="connsiteX3" fmla="*/ 0 w 1425882"/>
              <a:gd name="connsiteY3" fmla="*/ 45528 h 1235845"/>
              <a:gd name="connsiteX4" fmla="*/ 125825 w 1425882"/>
              <a:gd name="connsiteY4" fmla="*/ 0 h 1235845"/>
              <a:gd name="connsiteX5" fmla="*/ 378384 w 1425882"/>
              <a:gd name="connsiteY5" fmla="*/ 1046298 h 1235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25882" h="1235845">
                <a:moveTo>
                  <a:pt x="1425882" y="1046298"/>
                </a:moveTo>
                <a:lnTo>
                  <a:pt x="1425430" y="1056034"/>
                </a:lnTo>
                <a:lnTo>
                  <a:pt x="170562" y="1235845"/>
                </a:lnTo>
                <a:lnTo>
                  <a:pt x="0" y="45528"/>
                </a:lnTo>
                <a:lnTo>
                  <a:pt x="125825" y="0"/>
                </a:lnTo>
                <a:lnTo>
                  <a:pt x="378384" y="1046298"/>
                </a:lnTo>
                <a:close/>
              </a:path>
            </a:pathLst>
          </a:custGeom>
          <a:solidFill>
            <a:schemeClr val="accent2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144207">
                  <a:alpha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855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C9631881-FD5C-483D-8465-B08B1D8955DA}"/>
              </a:ext>
            </a:extLst>
          </p:cNvPr>
          <p:cNvGrpSpPr/>
          <p:nvPr userDrawn="1"/>
        </p:nvGrpSpPr>
        <p:grpSpPr>
          <a:xfrm>
            <a:off x="913484" y="302178"/>
            <a:ext cx="5667676" cy="6117538"/>
            <a:chOff x="848332" y="237842"/>
            <a:chExt cx="5897242" cy="6365325"/>
          </a:xfrm>
        </p:grpSpPr>
        <p:sp>
          <p:nvSpPr>
            <p:cNvPr id="8" name="不完整圆 7">
              <a:extLst>
                <a:ext uri="{FF2B5EF4-FFF2-40B4-BE49-F238E27FC236}">
                  <a16:creationId xmlns:a16="http://schemas.microsoft.com/office/drawing/2014/main" id="{9D14AA06-9ED5-4F07-8A94-FAC4508B823B}"/>
                </a:ext>
              </a:extLst>
            </p:cNvPr>
            <p:cNvSpPr/>
            <p:nvPr/>
          </p:nvSpPr>
          <p:spPr>
            <a:xfrm rot="16200000" flipH="1" flipV="1">
              <a:off x="545834" y="540340"/>
              <a:ext cx="6142471" cy="5537476"/>
            </a:xfrm>
            <a:prstGeom prst="pie">
              <a:avLst>
                <a:gd name="adj1" fmla="val 1024605"/>
                <a:gd name="adj2" fmla="val 969001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不完整圆 8">
              <a:extLst>
                <a:ext uri="{FF2B5EF4-FFF2-40B4-BE49-F238E27FC236}">
                  <a16:creationId xmlns:a16="http://schemas.microsoft.com/office/drawing/2014/main" id="{D5C26254-6EBB-4A50-B054-14FD8E07254E}"/>
                </a:ext>
              </a:extLst>
            </p:cNvPr>
            <p:cNvSpPr/>
            <p:nvPr/>
          </p:nvSpPr>
          <p:spPr>
            <a:xfrm rot="16200000" flipH="1" flipV="1">
              <a:off x="666756" y="524349"/>
              <a:ext cx="6365325" cy="5792311"/>
            </a:xfrm>
            <a:prstGeom prst="pie">
              <a:avLst>
                <a:gd name="adj1" fmla="val 1024605"/>
                <a:gd name="adj2" fmla="val 9690012"/>
              </a:avLst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1A2A5BA2-3228-4FE6-A3F2-895BB47A18B9}"/>
              </a:ext>
            </a:extLst>
          </p:cNvPr>
          <p:cNvSpPr txBox="1"/>
          <p:nvPr userDrawn="1"/>
        </p:nvSpPr>
        <p:spPr>
          <a:xfrm>
            <a:off x="1860019" y="2077971"/>
            <a:ext cx="891301" cy="2462213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+mj-ea"/>
                <a:ea typeface="+mj-ea"/>
              </a:rPr>
              <a:t>目录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3CBA461-22E8-4AD8-B4A5-2D2C4CAE87B9}"/>
              </a:ext>
            </a:extLst>
          </p:cNvPr>
          <p:cNvGrpSpPr/>
          <p:nvPr userDrawn="1"/>
        </p:nvGrpSpPr>
        <p:grpSpPr>
          <a:xfrm>
            <a:off x="5333435" y="1070719"/>
            <a:ext cx="1671173" cy="1443591"/>
            <a:chOff x="5330233" y="1089091"/>
            <a:chExt cx="1624107" cy="1440857"/>
          </a:xfrm>
        </p:grpSpPr>
        <p:sp>
          <p:nvSpPr>
            <p:cNvPr id="12" name="不完整圆 11">
              <a:extLst>
                <a:ext uri="{FF2B5EF4-FFF2-40B4-BE49-F238E27FC236}">
                  <a16:creationId xmlns:a16="http://schemas.microsoft.com/office/drawing/2014/main" id="{BC7DCB18-0FF6-4617-A9DF-1B8A3EDF97A6}"/>
                </a:ext>
              </a:extLst>
            </p:cNvPr>
            <p:cNvSpPr/>
            <p:nvPr/>
          </p:nvSpPr>
          <p:spPr>
            <a:xfrm flipH="1" flipV="1">
              <a:off x="5384646" y="1110104"/>
              <a:ext cx="1569694" cy="1419844"/>
            </a:xfrm>
            <a:prstGeom prst="pie">
              <a:avLst>
                <a:gd name="adj1" fmla="val 1206767"/>
                <a:gd name="adj2" fmla="val 9674581"/>
              </a:avLst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不完整圆 12">
              <a:extLst>
                <a:ext uri="{FF2B5EF4-FFF2-40B4-BE49-F238E27FC236}">
                  <a16:creationId xmlns:a16="http://schemas.microsoft.com/office/drawing/2014/main" id="{8DDF039F-E6AB-43F0-BEB9-D20DB96E15E0}"/>
                </a:ext>
              </a:extLst>
            </p:cNvPr>
            <p:cNvSpPr/>
            <p:nvPr/>
          </p:nvSpPr>
          <p:spPr>
            <a:xfrm flipH="1" flipV="1">
              <a:off x="5330233" y="1089091"/>
              <a:ext cx="1569694" cy="1419844"/>
            </a:xfrm>
            <a:prstGeom prst="pie">
              <a:avLst>
                <a:gd name="adj1" fmla="val 1206767"/>
                <a:gd name="adj2" fmla="val 967458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04DB680-D000-4097-B783-F9F1CD7F42EB}"/>
              </a:ext>
            </a:extLst>
          </p:cNvPr>
          <p:cNvGrpSpPr/>
          <p:nvPr userDrawn="1"/>
        </p:nvGrpSpPr>
        <p:grpSpPr>
          <a:xfrm>
            <a:off x="5333435" y="2487379"/>
            <a:ext cx="1671173" cy="1443591"/>
            <a:chOff x="5330233" y="1089091"/>
            <a:chExt cx="1624107" cy="1440857"/>
          </a:xfrm>
        </p:grpSpPr>
        <p:sp>
          <p:nvSpPr>
            <p:cNvPr id="16" name="不完整圆 15">
              <a:extLst>
                <a:ext uri="{FF2B5EF4-FFF2-40B4-BE49-F238E27FC236}">
                  <a16:creationId xmlns:a16="http://schemas.microsoft.com/office/drawing/2014/main" id="{2AFB6A4C-4C65-43F7-A2A5-A3A29426C4F5}"/>
                </a:ext>
              </a:extLst>
            </p:cNvPr>
            <p:cNvSpPr/>
            <p:nvPr/>
          </p:nvSpPr>
          <p:spPr>
            <a:xfrm flipH="1" flipV="1">
              <a:off x="5384646" y="1110104"/>
              <a:ext cx="1569694" cy="1419844"/>
            </a:xfrm>
            <a:prstGeom prst="pie">
              <a:avLst>
                <a:gd name="adj1" fmla="val 1206767"/>
                <a:gd name="adj2" fmla="val 9674581"/>
              </a:avLst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不完整圆 16">
              <a:extLst>
                <a:ext uri="{FF2B5EF4-FFF2-40B4-BE49-F238E27FC236}">
                  <a16:creationId xmlns:a16="http://schemas.microsoft.com/office/drawing/2014/main" id="{2BE560D3-3B4A-4094-97BB-A3360FAC6E8F}"/>
                </a:ext>
              </a:extLst>
            </p:cNvPr>
            <p:cNvSpPr/>
            <p:nvPr/>
          </p:nvSpPr>
          <p:spPr>
            <a:xfrm flipH="1" flipV="1">
              <a:off x="5330233" y="1089091"/>
              <a:ext cx="1569694" cy="1419844"/>
            </a:xfrm>
            <a:prstGeom prst="pie">
              <a:avLst>
                <a:gd name="adj1" fmla="val 1206767"/>
                <a:gd name="adj2" fmla="val 967458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B3F3236-6C4D-4887-B920-D8291682982C}"/>
              </a:ext>
            </a:extLst>
          </p:cNvPr>
          <p:cNvGrpSpPr/>
          <p:nvPr userDrawn="1"/>
        </p:nvGrpSpPr>
        <p:grpSpPr>
          <a:xfrm>
            <a:off x="5333435" y="3904039"/>
            <a:ext cx="1671173" cy="1443591"/>
            <a:chOff x="5330233" y="1089091"/>
            <a:chExt cx="1624107" cy="1440857"/>
          </a:xfrm>
        </p:grpSpPr>
        <p:sp>
          <p:nvSpPr>
            <p:cNvPr id="20" name="不完整圆 19">
              <a:extLst>
                <a:ext uri="{FF2B5EF4-FFF2-40B4-BE49-F238E27FC236}">
                  <a16:creationId xmlns:a16="http://schemas.microsoft.com/office/drawing/2014/main" id="{BD6B226F-A547-4C47-8A5D-E0D952C3DC8E}"/>
                </a:ext>
              </a:extLst>
            </p:cNvPr>
            <p:cNvSpPr/>
            <p:nvPr/>
          </p:nvSpPr>
          <p:spPr>
            <a:xfrm flipH="1" flipV="1">
              <a:off x="5384646" y="1110104"/>
              <a:ext cx="1569694" cy="1419844"/>
            </a:xfrm>
            <a:prstGeom prst="pie">
              <a:avLst>
                <a:gd name="adj1" fmla="val 1206767"/>
                <a:gd name="adj2" fmla="val 9674581"/>
              </a:avLst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不完整圆 20">
              <a:extLst>
                <a:ext uri="{FF2B5EF4-FFF2-40B4-BE49-F238E27FC236}">
                  <a16:creationId xmlns:a16="http://schemas.microsoft.com/office/drawing/2014/main" id="{88F6B88A-D734-466A-AE52-F4FE1C52D983}"/>
                </a:ext>
              </a:extLst>
            </p:cNvPr>
            <p:cNvSpPr/>
            <p:nvPr/>
          </p:nvSpPr>
          <p:spPr>
            <a:xfrm flipH="1" flipV="1">
              <a:off x="5330233" y="1089091"/>
              <a:ext cx="1569694" cy="1419844"/>
            </a:xfrm>
            <a:prstGeom prst="pie">
              <a:avLst>
                <a:gd name="adj1" fmla="val 1206767"/>
                <a:gd name="adj2" fmla="val 967458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5BB92D86-9A44-42F9-80DA-811CFBC0C8BD}"/>
              </a:ext>
            </a:extLst>
          </p:cNvPr>
          <p:cNvGrpSpPr/>
          <p:nvPr userDrawn="1"/>
        </p:nvGrpSpPr>
        <p:grpSpPr>
          <a:xfrm>
            <a:off x="5333435" y="5320699"/>
            <a:ext cx="1671173" cy="1443591"/>
            <a:chOff x="5330233" y="1089091"/>
            <a:chExt cx="1624107" cy="1440857"/>
          </a:xfrm>
        </p:grpSpPr>
        <p:sp>
          <p:nvSpPr>
            <p:cNvPr id="24" name="不完整圆 23">
              <a:extLst>
                <a:ext uri="{FF2B5EF4-FFF2-40B4-BE49-F238E27FC236}">
                  <a16:creationId xmlns:a16="http://schemas.microsoft.com/office/drawing/2014/main" id="{DB1DF366-77BE-4384-90EB-8A8CB615268A}"/>
                </a:ext>
              </a:extLst>
            </p:cNvPr>
            <p:cNvSpPr/>
            <p:nvPr/>
          </p:nvSpPr>
          <p:spPr>
            <a:xfrm flipH="1" flipV="1">
              <a:off x="5384646" y="1110104"/>
              <a:ext cx="1569694" cy="1419844"/>
            </a:xfrm>
            <a:prstGeom prst="pie">
              <a:avLst>
                <a:gd name="adj1" fmla="val 1206767"/>
                <a:gd name="adj2" fmla="val 9674581"/>
              </a:avLst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不完整圆 24">
              <a:extLst>
                <a:ext uri="{FF2B5EF4-FFF2-40B4-BE49-F238E27FC236}">
                  <a16:creationId xmlns:a16="http://schemas.microsoft.com/office/drawing/2014/main" id="{582DF130-D6B4-4B95-B5E1-62BC8B06C43E}"/>
                </a:ext>
              </a:extLst>
            </p:cNvPr>
            <p:cNvSpPr/>
            <p:nvPr/>
          </p:nvSpPr>
          <p:spPr>
            <a:xfrm flipH="1" flipV="1">
              <a:off x="5330233" y="1089091"/>
              <a:ext cx="1569694" cy="1419844"/>
            </a:xfrm>
            <a:prstGeom prst="pie">
              <a:avLst>
                <a:gd name="adj1" fmla="val 1206767"/>
                <a:gd name="adj2" fmla="val 967458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9D4A286D-5143-4D46-89A4-3AAE1D702F36}"/>
              </a:ext>
            </a:extLst>
          </p:cNvPr>
          <p:cNvSpPr txBox="1"/>
          <p:nvPr userDrawn="1"/>
        </p:nvSpPr>
        <p:spPr>
          <a:xfrm>
            <a:off x="1544920" y="2205038"/>
            <a:ext cx="276999" cy="2132017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CONTENTS</a:t>
            </a:r>
            <a:endParaRPr lang="zh-CN" altLang="en-US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0925C51D-0EAA-4410-B33D-7F533FBD0B1B}"/>
              </a:ext>
            </a:extLst>
          </p:cNvPr>
          <p:cNvSpPr txBox="1"/>
          <p:nvPr userDrawn="1"/>
        </p:nvSpPr>
        <p:spPr>
          <a:xfrm>
            <a:off x="5907789" y="1168120"/>
            <a:ext cx="466474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7F74D922-36AD-43CC-9148-8317307B2199}"/>
              </a:ext>
            </a:extLst>
          </p:cNvPr>
          <p:cNvSpPr txBox="1"/>
          <p:nvPr userDrawn="1"/>
        </p:nvSpPr>
        <p:spPr>
          <a:xfrm>
            <a:off x="5907789" y="2584780"/>
            <a:ext cx="538609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6D711E2-ABD1-45BF-807C-D3345FEB8F07}"/>
              </a:ext>
            </a:extLst>
          </p:cNvPr>
          <p:cNvSpPr txBox="1"/>
          <p:nvPr userDrawn="1"/>
        </p:nvSpPr>
        <p:spPr>
          <a:xfrm>
            <a:off x="5907789" y="4001440"/>
            <a:ext cx="538609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+mj-ea"/>
                <a:ea typeface="+mj-ea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F9674D21-1FFA-4BE4-9DFA-948B0F041C33}"/>
              </a:ext>
            </a:extLst>
          </p:cNvPr>
          <p:cNvSpPr txBox="1"/>
          <p:nvPr userDrawn="1"/>
        </p:nvSpPr>
        <p:spPr>
          <a:xfrm>
            <a:off x="5907789" y="5418100"/>
            <a:ext cx="538609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+mj-ea"/>
                <a:ea typeface="+mj-ea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931183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800B642B-1625-492A-BAF9-5C304E0E5C46}"/>
              </a:ext>
            </a:extLst>
          </p:cNvPr>
          <p:cNvGrpSpPr/>
          <p:nvPr userDrawn="1"/>
        </p:nvGrpSpPr>
        <p:grpSpPr>
          <a:xfrm>
            <a:off x="2737614" y="1266490"/>
            <a:ext cx="6716772" cy="6055212"/>
            <a:chOff x="3251409" y="889754"/>
            <a:chExt cx="5903359" cy="5321915"/>
          </a:xfrm>
        </p:grpSpPr>
        <p:sp>
          <p:nvSpPr>
            <p:cNvPr id="5" name="不完整圆 4">
              <a:extLst>
                <a:ext uri="{FF2B5EF4-FFF2-40B4-BE49-F238E27FC236}">
                  <a16:creationId xmlns:a16="http://schemas.microsoft.com/office/drawing/2014/main" id="{12C7968B-F009-41C6-9432-CCA4B4451728}"/>
                </a:ext>
              </a:extLst>
            </p:cNvPr>
            <p:cNvSpPr/>
            <p:nvPr/>
          </p:nvSpPr>
          <p:spPr>
            <a:xfrm flipH="1" flipV="1">
              <a:off x="3251409" y="889754"/>
              <a:ext cx="5903359" cy="5321915"/>
            </a:xfrm>
            <a:prstGeom prst="pie">
              <a:avLst>
                <a:gd name="adj1" fmla="val 688032"/>
                <a:gd name="adj2" fmla="val 101230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不完整圆 5">
              <a:extLst>
                <a:ext uri="{FF2B5EF4-FFF2-40B4-BE49-F238E27FC236}">
                  <a16:creationId xmlns:a16="http://schemas.microsoft.com/office/drawing/2014/main" id="{89756829-CCE3-47B0-9DC2-60683A5BD50F}"/>
                </a:ext>
              </a:extLst>
            </p:cNvPr>
            <p:cNvSpPr/>
            <p:nvPr/>
          </p:nvSpPr>
          <p:spPr>
            <a:xfrm flipH="1" flipV="1">
              <a:off x="3498953" y="1003677"/>
              <a:ext cx="5408269" cy="4850646"/>
            </a:xfrm>
            <a:prstGeom prst="pie">
              <a:avLst>
                <a:gd name="adj1" fmla="val 694932"/>
                <a:gd name="adj2" fmla="val 10116742"/>
              </a:avLst>
            </a:prstGeom>
            <a:noFill/>
            <a:ln w="19050"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24A8308A-E97C-4191-88FC-B9954F8A601A}"/>
              </a:ext>
            </a:extLst>
          </p:cNvPr>
          <p:cNvSpPr/>
          <p:nvPr userDrawn="1"/>
        </p:nvSpPr>
        <p:spPr>
          <a:xfrm rot="5400000">
            <a:off x="11082179" y="3163558"/>
            <a:ext cx="1631783" cy="587858"/>
          </a:xfrm>
          <a:custGeom>
            <a:avLst/>
            <a:gdLst>
              <a:gd name="connsiteX0" fmla="*/ 0 w 1631783"/>
              <a:gd name="connsiteY0" fmla="*/ 0 h 587858"/>
              <a:gd name="connsiteX1" fmla="*/ 1631783 w 1631783"/>
              <a:gd name="connsiteY1" fmla="*/ 0 h 587858"/>
              <a:gd name="connsiteX2" fmla="*/ 1588335 w 1631783"/>
              <a:gd name="connsiteY2" fmla="*/ 123385 h 587858"/>
              <a:gd name="connsiteX3" fmla="*/ 814551 w 1631783"/>
              <a:gd name="connsiteY3" fmla="*/ 587858 h 587858"/>
              <a:gd name="connsiteX4" fmla="*/ 42087 w 1631783"/>
              <a:gd name="connsiteY4" fmla="*/ 120983 h 587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1783" h="587858">
                <a:moveTo>
                  <a:pt x="0" y="0"/>
                </a:moveTo>
                <a:lnTo>
                  <a:pt x="1631783" y="0"/>
                </a:lnTo>
                <a:lnTo>
                  <a:pt x="1588335" y="123385"/>
                </a:lnTo>
                <a:cubicBezTo>
                  <a:pt x="1460331" y="401053"/>
                  <a:pt x="1157373" y="588306"/>
                  <a:pt x="814551" y="587858"/>
                </a:cubicBezTo>
                <a:cubicBezTo>
                  <a:pt x="471556" y="587410"/>
                  <a:pt x="169089" y="399182"/>
                  <a:pt x="42087" y="120983"/>
                </a:cubicBezTo>
                <a:close/>
              </a:path>
            </a:pathLst>
          </a:custGeom>
          <a:solidFill>
            <a:schemeClr val="accent2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144207">
                  <a:alpha val="25000"/>
                </a:srgbClr>
              </a:solidFill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DFD45E1E-FCAD-4AF6-B6ED-FCBCE4F47B4D}"/>
              </a:ext>
            </a:extLst>
          </p:cNvPr>
          <p:cNvSpPr/>
          <p:nvPr userDrawn="1"/>
        </p:nvSpPr>
        <p:spPr>
          <a:xfrm rot="16200000" flipH="1">
            <a:off x="-525855" y="3176481"/>
            <a:ext cx="1613614" cy="561903"/>
          </a:xfrm>
          <a:custGeom>
            <a:avLst/>
            <a:gdLst>
              <a:gd name="connsiteX0" fmla="*/ 0 w 1613614"/>
              <a:gd name="connsiteY0" fmla="*/ 0 h 561903"/>
              <a:gd name="connsiteX1" fmla="*/ 33058 w 1613614"/>
              <a:gd name="connsiteY1" fmla="*/ 95028 h 561903"/>
              <a:gd name="connsiteX2" fmla="*/ 805522 w 1613614"/>
              <a:gd name="connsiteY2" fmla="*/ 561903 h 561903"/>
              <a:gd name="connsiteX3" fmla="*/ 1579306 w 1613614"/>
              <a:gd name="connsiteY3" fmla="*/ 97429 h 561903"/>
              <a:gd name="connsiteX4" fmla="*/ 1613614 w 1613614"/>
              <a:gd name="connsiteY4" fmla="*/ 0 h 561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3614" h="561903">
                <a:moveTo>
                  <a:pt x="0" y="0"/>
                </a:moveTo>
                <a:lnTo>
                  <a:pt x="33058" y="95028"/>
                </a:lnTo>
                <a:cubicBezTo>
                  <a:pt x="160060" y="373227"/>
                  <a:pt x="462527" y="561455"/>
                  <a:pt x="805522" y="561903"/>
                </a:cubicBezTo>
                <a:cubicBezTo>
                  <a:pt x="1148344" y="562350"/>
                  <a:pt x="1451302" y="375098"/>
                  <a:pt x="1579306" y="97429"/>
                </a:cubicBezTo>
                <a:lnTo>
                  <a:pt x="1613614" y="0"/>
                </a:lnTo>
                <a:close/>
              </a:path>
            </a:pathLst>
          </a:custGeom>
          <a:solidFill>
            <a:schemeClr val="accent2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144207">
                  <a:alpha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24685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页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不完整圆 3">
            <a:extLst>
              <a:ext uri="{FF2B5EF4-FFF2-40B4-BE49-F238E27FC236}">
                <a16:creationId xmlns:a16="http://schemas.microsoft.com/office/drawing/2014/main" id="{2A4681B9-8343-444E-9E13-B4DB3312AFD7}"/>
              </a:ext>
            </a:extLst>
          </p:cNvPr>
          <p:cNvSpPr/>
          <p:nvPr userDrawn="1"/>
        </p:nvSpPr>
        <p:spPr>
          <a:xfrm rot="16200000">
            <a:off x="202407" y="477857"/>
            <a:ext cx="560386" cy="465100"/>
          </a:xfrm>
          <a:prstGeom prst="pie">
            <a:avLst>
              <a:gd name="adj1" fmla="val 688032"/>
              <a:gd name="adj2" fmla="val 1012300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44207">
                  <a:alpha val="25000"/>
                </a:srgbClr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FA39E1DD-8B90-43A9-9189-28E2AAED3B3B}"/>
              </a:ext>
            </a:extLst>
          </p:cNvPr>
          <p:cNvGrpSpPr/>
          <p:nvPr userDrawn="1"/>
        </p:nvGrpSpPr>
        <p:grpSpPr>
          <a:xfrm>
            <a:off x="11039334" y="5535031"/>
            <a:ext cx="1235845" cy="1425882"/>
            <a:chOff x="11039334" y="5520517"/>
            <a:chExt cx="1235845" cy="1425882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094ACF91-03FC-4A51-BB97-C37572855376}"/>
                </a:ext>
              </a:extLst>
            </p:cNvPr>
            <p:cNvSpPr/>
            <p:nvPr/>
          </p:nvSpPr>
          <p:spPr>
            <a:xfrm rot="5889269" flipH="1" flipV="1">
              <a:off x="10944316" y="5615535"/>
              <a:ext cx="1425882" cy="1235845"/>
            </a:xfrm>
            <a:custGeom>
              <a:avLst/>
              <a:gdLst>
                <a:gd name="connsiteX0" fmla="*/ 1425882 w 1425882"/>
                <a:gd name="connsiteY0" fmla="*/ 1046298 h 1235845"/>
                <a:gd name="connsiteX1" fmla="*/ 1425430 w 1425882"/>
                <a:gd name="connsiteY1" fmla="*/ 1056034 h 1235845"/>
                <a:gd name="connsiteX2" fmla="*/ 170562 w 1425882"/>
                <a:gd name="connsiteY2" fmla="*/ 1235845 h 1235845"/>
                <a:gd name="connsiteX3" fmla="*/ 0 w 1425882"/>
                <a:gd name="connsiteY3" fmla="*/ 45528 h 1235845"/>
                <a:gd name="connsiteX4" fmla="*/ 125825 w 1425882"/>
                <a:gd name="connsiteY4" fmla="*/ 0 h 1235845"/>
                <a:gd name="connsiteX5" fmla="*/ 378384 w 1425882"/>
                <a:gd name="connsiteY5" fmla="*/ 1046298 h 1235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5882" h="1235845">
                  <a:moveTo>
                    <a:pt x="1425882" y="1046298"/>
                  </a:moveTo>
                  <a:lnTo>
                    <a:pt x="1425430" y="1056034"/>
                  </a:lnTo>
                  <a:lnTo>
                    <a:pt x="170562" y="1235845"/>
                  </a:lnTo>
                  <a:lnTo>
                    <a:pt x="0" y="45528"/>
                  </a:lnTo>
                  <a:lnTo>
                    <a:pt x="125825" y="0"/>
                  </a:lnTo>
                  <a:lnTo>
                    <a:pt x="378384" y="1046298"/>
                  </a:lnTo>
                  <a:close/>
                </a:path>
              </a:pathLst>
            </a:custGeom>
            <a:solidFill>
              <a:schemeClr val="accent2"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rgbClr val="144207">
                    <a:alpha val="25000"/>
                  </a:srgbClr>
                </a:solidFill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CE59BD02-7AE6-42C9-BD11-E62B786DEA41}"/>
                </a:ext>
              </a:extLst>
            </p:cNvPr>
            <p:cNvSpPr/>
            <p:nvPr/>
          </p:nvSpPr>
          <p:spPr>
            <a:xfrm rot="5889269" flipH="1" flipV="1">
              <a:off x="11147669" y="5845540"/>
              <a:ext cx="1029311" cy="1169916"/>
            </a:xfrm>
            <a:custGeom>
              <a:avLst/>
              <a:gdLst>
                <a:gd name="connsiteX0" fmla="*/ 1029311 w 1029311"/>
                <a:gd name="connsiteY0" fmla="*/ 1046298 h 1169916"/>
                <a:gd name="connsiteX1" fmla="*/ 166607 w 1029311"/>
                <a:gd name="connsiteY1" fmla="*/ 1169916 h 1169916"/>
                <a:gd name="connsiteX2" fmla="*/ 0 w 1029311"/>
                <a:gd name="connsiteY2" fmla="*/ 7200 h 1169916"/>
                <a:gd name="connsiteX3" fmla="*/ 19899 w 1029311"/>
                <a:gd name="connsiteY3" fmla="*/ 0 h 1169916"/>
                <a:gd name="connsiteX4" fmla="*/ 272458 w 1029311"/>
                <a:gd name="connsiteY4" fmla="*/ 1046298 h 1169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9311" h="1169916">
                  <a:moveTo>
                    <a:pt x="1029311" y="1046298"/>
                  </a:moveTo>
                  <a:lnTo>
                    <a:pt x="166607" y="1169916"/>
                  </a:lnTo>
                  <a:lnTo>
                    <a:pt x="0" y="7200"/>
                  </a:lnTo>
                  <a:lnTo>
                    <a:pt x="19899" y="0"/>
                  </a:lnTo>
                  <a:lnTo>
                    <a:pt x="272458" y="1046298"/>
                  </a:lnTo>
                  <a:close/>
                </a:path>
              </a:pathLst>
            </a:custGeom>
            <a:solidFill>
              <a:schemeClr val="accent2"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rgbClr val="144207">
                    <a:alpha val="25000"/>
                  </a:srgb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6805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218531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5748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5" r:id="rId4"/>
    <p:sldLayoutId id="2147483657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4" userDrawn="1">
          <p15:clr>
            <a:srgbClr val="F26B43"/>
          </p15:clr>
        </p15:guide>
        <p15:guide id="2" pos="7368" userDrawn="1">
          <p15:clr>
            <a:srgbClr val="F26B43"/>
          </p15:clr>
        </p15:guide>
        <p15:guide id="3" orient="horz" pos="560" userDrawn="1">
          <p15:clr>
            <a:srgbClr val="F26B43"/>
          </p15:clr>
        </p15:guide>
        <p15:guide id="4" orient="horz" pos="624" userDrawn="1">
          <p15:clr>
            <a:srgbClr val="F26B43"/>
          </p15:clr>
        </p15:guide>
        <p15:guide id="5" orient="horz" pos="4056" userDrawn="1">
          <p15:clr>
            <a:srgbClr val="F26B43"/>
          </p15:clr>
        </p15:guide>
        <p15:guide id="6" orient="horz" pos="399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9AA923C-9437-450F-B07B-48672DE84D57}"/>
              </a:ext>
            </a:extLst>
          </p:cNvPr>
          <p:cNvSpPr txBox="1"/>
          <p:nvPr/>
        </p:nvSpPr>
        <p:spPr>
          <a:xfrm>
            <a:off x="5199071" y="1794237"/>
            <a:ext cx="1949252" cy="492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3200" b="1" spc="600" dirty="0">
                <a:solidFill>
                  <a:schemeClr val="accent4"/>
                </a:solidFill>
                <a:latin typeface="+mn-ea"/>
              </a:rPr>
              <a:t>绿色简约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70AC9A3-E098-466E-9A7E-B8BE3394126C}"/>
              </a:ext>
            </a:extLst>
          </p:cNvPr>
          <p:cNvSpPr txBox="1"/>
          <p:nvPr/>
        </p:nvSpPr>
        <p:spPr>
          <a:xfrm>
            <a:off x="1983291" y="2489918"/>
            <a:ext cx="8207375" cy="123110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8000" dirty="0">
                <a:solidFill>
                  <a:schemeClr val="accent4"/>
                </a:solidFill>
                <a:latin typeface="+mj-ea"/>
                <a:ea typeface="+mj-ea"/>
              </a:rPr>
              <a:t>工作项目汇报总结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701BEFF-425C-4EE1-8523-EE166AF223AE}"/>
              </a:ext>
            </a:extLst>
          </p:cNvPr>
          <p:cNvSpPr txBox="1"/>
          <p:nvPr/>
        </p:nvSpPr>
        <p:spPr>
          <a:xfrm>
            <a:off x="3372692" y="4546600"/>
            <a:ext cx="1883529" cy="30777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汇报人：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XXXXX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F59DC77-A9C1-4859-BE2F-8F5DC96153E7}"/>
              </a:ext>
            </a:extLst>
          </p:cNvPr>
          <p:cNvSpPr txBox="1"/>
          <p:nvPr/>
        </p:nvSpPr>
        <p:spPr>
          <a:xfrm>
            <a:off x="6935781" y="4546600"/>
            <a:ext cx="1627048" cy="30777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时间：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XXXXX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AE2AE1C-D989-4BBA-8462-200041A37145}"/>
              </a:ext>
            </a:extLst>
          </p:cNvPr>
          <p:cNvSpPr/>
          <p:nvPr/>
        </p:nvSpPr>
        <p:spPr>
          <a:xfrm>
            <a:off x="2001334" y="3730291"/>
            <a:ext cx="8006266" cy="18466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algn="dist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REPORT AND SUMMARIZE THE PROJECT PLAN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5028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505E5B3-9D51-4A3B-88F7-4E67530E2538}"/>
              </a:ext>
            </a:extLst>
          </p:cNvPr>
          <p:cNvSpPr txBox="1"/>
          <p:nvPr/>
        </p:nvSpPr>
        <p:spPr>
          <a:xfrm>
            <a:off x="840089" y="476884"/>
            <a:ext cx="2498856" cy="4924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项目存在问题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6B86F52F-7B0F-4D29-A8DE-C8375C695DF1}"/>
              </a:ext>
            </a:extLst>
          </p:cNvPr>
          <p:cNvGrpSpPr/>
          <p:nvPr/>
        </p:nvGrpSpPr>
        <p:grpSpPr>
          <a:xfrm>
            <a:off x="5378445" y="1569050"/>
            <a:ext cx="1435110" cy="4045527"/>
            <a:chOff x="4995729" y="1579418"/>
            <a:chExt cx="1634836" cy="4170218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7CEE0AA9-2D6C-47FE-AADD-E96478F1BD93}"/>
                </a:ext>
              </a:extLst>
            </p:cNvPr>
            <p:cNvSpPr/>
            <p:nvPr/>
          </p:nvSpPr>
          <p:spPr>
            <a:xfrm>
              <a:off x="4995729" y="1579418"/>
              <a:ext cx="1634836" cy="4170218"/>
            </a:xfrm>
            <a:prstGeom prst="roundRect">
              <a:avLst>
                <a:gd name="adj" fmla="val 2896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1697C68F-3BDE-4D7E-AA96-1D2888166CFA}"/>
                </a:ext>
              </a:extLst>
            </p:cNvPr>
            <p:cNvSpPr/>
            <p:nvPr/>
          </p:nvSpPr>
          <p:spPr>
            <a:xfrm>
              <a:off x="4995729" y="2848031"/>
              <a:ext cx="1634836" cy="23737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6E2B4CBA-2DEA-42CE-8FCF-DA52422E6444}"/>
                </a:ext>
              </a:extLst>
            </p:cNvPr>
            <p:cNvSpPr/>
            <p:nvPr/>
          </p:nvSpPr>
          <p:spPr>
            <a:xfrm>
              <a:off x="4995729" y="4116645"/>
              <a:ext cx="1634836" cy="23737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BB7BFBB-26F0-453D-91B7-17CBFC082EE9}"/>
              </a:ext>
            </a:extLst>
          </p:cNvPr>
          <p:cNvGrpSpPr/>
          <p:nvPr/>
        </p:nvGrpSpPr>
        <p:grpSpPr>
          <a:xfrm>
            <a:off x="6813555" y="1807007"/>
            <a:ext cx="1928660" cy="1228430"/>
            <a:chOff x="6813555" y="1752143"/>
            <a:chExt cx="1928660" cy="1228430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261623F1-3A43-4904-8325-2FF57E7B5886}"/>
                </a:ext>
              </a:extLst>
            </p:cNvPr>
            <p:cNvCxnSpPr>
              <a:cxnSpLocks/>
            </p:cNvCxnSpPr>
            <p:nvPr/>
          </p:nvCxnSpPr>
          <p:spPr>
            <a:xfrm>
              <a:off x="6813555" y="2975142"/>
              <a:ext cx="1610009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27B50A10-324C-47DF-812C-9B9ACE31806C}"/>
                </a:ext>
              </a:extLst>
            </p:cNvPr>
            <p:cNvCxnSpPr>
              <a:cxnSpLocks/>
            </p:cNvCxnSpPr>
            <p:nvPr/>
          </p:nvCxnSpPr>
          <p:spPr>
            <a:xfrm>
              <a:off x="8423564" y="2424546"/>
              <a:ext cx="0" cy="556027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D25D5F46-4593-4AED-8E59-2AA4D20820C9}"/>
                </a:ext>
              </a:extLst>
            </p:cNvPr>
            <p:cNvSpPr/>
            <p:nvPr/>
          </p:nvSpPr>
          <p:spPr>
            <a:xfrm>
              <a:off x="8104912" y="1752143"/>
              <a:ext cx="637303" cy="672403"/>
            </a:xfrm>
            <a:prstGeom prst="roundRect">
              <a:avLst>
                <a:gd name="adj" fmla="val 7971"/>
              </a:avLst>
            </a:prstGeom>
            <a:solidFill>
              <a:schemeClr val="accent1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EC827A7-E1FC-49FF-9155-527E833A777E}"/>
              </a:ext>
            </a:extLst>
          </p:cNvPr>
          <p:cNvGrpSpPr/>
          <p:nvPr/>
        </p:nvGrpSpPr>
        <p:grpSpPr>
          <a:xfrm flipV="1">
            <a:off x="6813555" y="4024982"/>
            <a:ext cx="1928660" cy="1228430"/>
            <a:chOff x="6813555" y="1752143"/>
            <a:chExt cx="1928660" cy="1228430"/>
          </a:xfrm>
        </p:grpSpPr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9404C1C9-B29B-48AA-A7A2-477A8CB54D3E}"/>
                </a:ext>
              </a:extLst>
            </p:cNvPr>
            <p:cNvCxnSpPr>
              <a:cxnSpLocks/>
            </p:cNvCxnSpPr>
            <p:nvPr/>
          </p:nvCxnSpPr>
          <p:spPr>
            <a:xfrm>
              <a:off x="6813555" y="2975142"/>
              <a:ext cx="1610009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5E1E4A20-EF5B-4936-88EF-AE02999AB4AC}"/>
                </a:ext>
              </a:extLst>
            </p:cNvPr>
            <p:cNvCxnSpPr>
              <a:cxnSpLocks/>
            </p:cNvCxnSpPr>
            <p:nvPr/>
          </p:nvCxnSpPr>
          <p:spPr>
            <a:xfrm>
              <a:off x="8423564" y="2424546"/>
              <a:ext cx="0" cy="556027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A03A1E61-F45D-430F-910F-F0027630B48F}"/>
                </a:ext>
              </a:extLst>
            </p:cNvPr>
            <p:cNvSpPr/>
            <p:nvPr/>
          </p:nvSpPr>
          <p:spPr>
            <a:xfrm>
              <a:off x="8104912" y="1752143"/>
              <a:ext cx="637303" cy="672403"/>
            </a:xfrm>
            <a:prstGeom prst="roundRect">
              <a:avLst>
                <a:gd name="adj" fmla="val 7971"/>
              </a:avLst>
            </a:prstGeom>
            <a:solidFill>
              <a:schemeClr val="accent1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C6204CE-E917-42E5-BFA2-6C4BE11E6A5C}"/>
              </a:ext>
            </a:extLst>
          </p:cNvPr>
          <p:cNvGrpSpPr/>
          <p:nvPr/>
        </p:nvGrpSpPr>
        <p:grpSpPr>
          <a:xfrm flipH="1">
            <a:off x="3449784" y="1807007"/>
            <a:ext cx="1928660" cy="1228430"/>
            <a:chOff x="6813555" y="1752143"/>
            <a:chExt cx="1928660" cy="1228430"/>
          </a:xfrm>
        </p:grpSpPr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CB4E5383-61C3-4EAE-B57C-B78586534217}"/>
                </a:ext>
              </a:extLst>
            </p:cNvPr>
            <p:cNvCxnSpPr>
              <a:cxnSpLocks/>
            </p:cNvCxnSpPr>
            <p:nvPr/>
          </p:nvCxnSpPr>
          <p:spPr>
            <a:xfrm>
              <a:off x="6813555" y="2975142"/>
              <a:ext cx="1610009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3A721B50-021A-4EA5-A16C-64C612B19EB8}"/>
                </a:ext>
              </a:extLst>
            </p:cNvPr>
            <p:cNvCxnSpPr>
              <a:cxnSpLocks/>
            </p:cNvCxnSpPr>
            <p:nvPr/>
          </p:nvCxnSpPr>
          <p:spPr>
            <a:xfrm>
              <a:off x="8423564" y="2424546"/>
              <a:ext cx="0" cy="556027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18539507-3D10-4335-8BA0-2D3FA54103FD}"/>
                </a:ext>
              </a:extLst>
            </p:cNvPr>
            <p:cNvSpPr/>
            <p:nvPr/>
          </p:nvSpPr>
          <p:spPr>
            <a:xfrm>
              <a:off x="8104912" y="1752143"/>
              <a:ext cx="637303" cy="672403"/>
            </a:xfrm>
            <a:prstGeom prst="roundRect">
              <a:avLst>
                <a:gd name="adj" fmla="val 7971"/>
              </a:avLst>
            </a:prstGeom>
            <a:solidFill>
              <a:schemeClr val="accent1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1F8BCA0-417E-437D-B240-F14E25EC922A}"/>
              </a:ext>
            </a:extLst>
          </p:cNvPr>
          <p:cNvGrpSpPr/>
          <p:nvPr/>
        </p:nvGrpSpPr>
        <p:grpSpPr>
          <a:xfrm flipH="1" flipV="1">
            <a:off x="3449784" y="4024982"/>
            <a:ext cx="1928660" cy="1228430"/>
            <a:chOff x="6813555" y="1752143"/>
            <a:chExt cx="1928660" cy="1228430"/>
          </a:xfrm>
        </p:grpSpPr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794EA9B5-6D7C-4AFF-AA6E-F6AE0F4BB1AD}"/>
                </a:ext>
              </a:extLst>
            </p:cNvPr>
            <p:cNvCxnSpPr>
              <a:cxnSpLocks/>
            </p:cNvCxnSpPr>
            <p:nvPr/>
          </p:nvCxnSpPr>
          <p:spPr>
            <a:xfrm>
              <a:off x="6813555" y="2975142"/>
              <a:ext cx="1610009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32898484-D5AD-4C4F-96EA-DE8DF55215E7}"/>
                </a:ext>
              </a:extLst>
            </p:cNvPr>
            <p:cNvCxnSpPr>
              <a:cxnSpLocks/>
            </p:cNvCxnSpPr>
            <p:nvPr/>
          </p:nvCxnSpPr>
          <p:spPr>
            <a:xfrm>
              <a:off x="8423564" y="2424546"/>
              <a:ext cx="0" cy="556027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7D4A597C-2DB6-4934-8B84-D6A671DA6BB6}"/>
                </a:ext>
              </a:extLst>
            </p:cNvPr>
            <p:cNvSpPr/>
            <p:nvPr/>
          </p:nvSpPr>
          <p:spPr>
            <a:xfrm>
              <a:off x="8104912" y="1752143"/>
              <a:ext cx="637303" cy="672403"/>
            </a:xfrm>
            <a:prstGeom prst="roundRect">
              <a:avLst>
                <a:gd name="adj" fmla="val 7971"/>
              </a:avLst>
            </a:prstGeom>
            <a:solidFill>
              <a:schemeClr val="accent1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B2D5BF88-B61D-435A-B8B5-12195867F4F2}"/>
              </a:ext>
            </a:extLst>
          </p:cNvPr>
          <p:cNvSpPr/>
          <p:nvPr/>
        </p:nvSpPr>
        <p:spPr>
          <a:xfrm rot="2079612" flipV="1">
            <a:off x="3719845" y="1887741"/>
            <a:ext cx="102417" cy="556027"/>
          </a:xfrm>
          <a:custGeom>
            <a:avLst/>
            <a:gdLst>
              <a:gd name="connsiteX0" fmla="*/ 20782 w 124691"/>
              <a:gd name="connsiteY0" fmla="*/ 676952 h 676952"/>
              <a:gd name="connsiteX1" fmla="*/ 103908 w 124691"/>
              <a:gd name="connsiteY1" fmla="*/ 676952 h 676952"/>
              <a:gd name="connsiteX2" fmla="*/ 124690 w 124691"/>
              <a:gd name="connsiteY2" fmla="*/ 656170 h 676952"/>
              <a:gd name="connsiteX3" fmla="*/ 124690 w 124691"/>
              <a:gd name="connsiteY3" fmla="*/ 204343 h 676952"/>
              <a:gd name="connsiteX4" fmla="*/ 124691 w 124691"/>
              <a:gd name="connsiteY4" fmla="*/ 204343 h 676952"/>
              <a:gd name="connsiteX5" fmla="*/ 62346 w 124691"/>
              <a:gd name="connsiteY5" fmla="*/ 0 h 676952"/>
              <a:gd name="connsiteX6" fmla="*/ 0 w 124691"/>
              <a:gd name="connsiteY6" fmla="*/ 204343 h 676952"/>
              <a:gd name="connsiteX7" fmla="*/ 0 w 124691"/>
              <a:gd name="connsiteY7" fmla="*/ 656170 h 676952"/>
              <a:gd name="connsiteX8" fmla="*/ 20782 w 124691"/>
              <a:gd name="connsiteY8" fmla="*/ 676952 h 676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691" h="676952">
                <a:moveTo>
                  <a:pt x="20782" y="676952"/>
                </a:moveTo>
                <a:lnTo>
                  <a:pt x="103908" y="676952"/>
                </a:lnTo>
                <a:cubicBezTo>
                  <a:pt x="115386" y="676952"/>
                  <a:pt x="124690" y="667648"/>
                  <a:pt x="124690" y="656170"/>
                </a:cubicBezTo>
                <a:lnTo>
                  <a:pt x="124690" y="204343"/>
                </a:lnTo>
                <a:lnTo>
                  <a:pt x="124691" y="204343"/>
                </a:lnTo>
                <a:lnTo>
                  <a:pt x="62346" y="0"/>
                </a:lnTo>
                <a:lnTo>
                  <a:pt x="0" y="204343"/>
                </a:lnTo>
                <a:lnTo>
                  <a:pt x="0" y="656170"/>
                </a:lnTo>
                <a:cubicBezTo>
                  <a:pt x="0" y="667648"/>
                  <a:pt x="9304" y="676952"/>
                  <a:pt x="20782" y="6769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2AA3136E-6484-473A-8A32-B8217DEBBAC6}"/>
              </a:ext>
            </a:extLst>
          </p:cNvPr>
          <p:cNvSpPr/>
          <p:nvPr/>
        </p:nvSpPr>
        <p:spPr>
          <a:xfrm rot="2079612" flipV="1">
            <a:off x="3708319" y="4651961"/>
            <a:ext cx="102417" cy="556027"/>
          </a:xfrm>
          <a:custGeom>
            <a:avLst/>
            <a:gdLst>
              <a:gd name="connsiteX0" fmla="*/ 20782 w 124691"/>
              <a:gd name="connsiteY0" fmla="*/ 676952 h 676952"/>
              <a:gd name="connsiteX1" fmla="*/ 103908 w 124691"/>
              <a:gd name="connsiteY1" fmla="*/ 676952 h 676952"/>
              <a:gd name="connsiteX2" fmla="*/ 124690 w 124691"/>
              <a:gd name="connsiteY2" fmla="*/ 656170 h 676952"/>
              <a:gd name="connsiteX3" fmla="*/ 124690 w 124691"/>
              <a:gd name="connsiteY3" fmla="*/ 204343 h 676952"/>
              <a:gd name="connsiteX4" fmla="*/ 124691 w 124691"/>
              <a:gd name="connsiteY4" fmla="*/ 204343 h 676952"/>
              <a:gd name="connsiteX5" fmla="*/ 62346 w 124691"/>
              <a:gd name="connsiteY5" fmla="*/ 0 h 676952"/>
              <a:gd name="connsiteX6" fmla="*/ 0 w 124691"/>
              <a:gd name="connsiteY6" fmla="*/ 204343 h 676952"/>
              <a:gd name="connsiteX7" fmla="*/ 0 w 124691"/>
              <a:gd name="connsiteY7" fmla="*/ 656170 h 676952"/>
              <a:gd name="connsiteX8" fmla="*/ 20782 w 124691"/>
              <a:gd name="connsiteY8" fmla="*/ 676952 h 676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691" h="676952">
                <a:moveTo>
                  <a:pt x="20782" y="676952"/>
                </a:moveTo>
                <a:lnTo>
                  <a:pt x="103908" y="676952"/>
                </a:lnTo>
                <a:cubicBezTo>
                  <a:pt x="115386" y="676952"/>
                  <a:pt x="124690" y="667648"/>
                  <a:pt x="124690" y="656170"/>
                </a:cubicBezTo>
                <a:lnTo>
                  <a:pt x="124690" y="204343"/>
                </a:lnTo>
                <a:lnTo>
                  <a:pt x="124691" y="204343"/>
                </a:lnTo>
                <a:lnTo>
                  <a:pt x="62346" y="0"/>
                </a:lnTo>
                <a:lnTo>
                  <a:pt x="0" y="204343"/>
                </a:lnTo>
                <a:lnTo>
                  <a:pt x="0" y="656170"/>
                </a:lnTo>
                <a:cubicBezTo>
                  <a:pt x="0" y="667648"/>
                  <a:pt x="9304" y="676952"/>
                  <a:pt x="20782" y="6769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7B4C86FB-58FD-435A-958F-CDA19CFA478E}"/>
              </a:ext>
            </a:extLst>
          </p:cNvPr>
          <p:cNvSpPr/>
          <p:nvPr/>
        </p:nvSpPr>
        <p:spPr>
          <a:xfrm rot="19330874" flipV="1">
            <a:off x="8393563" y="4658744"/>
            <a:ext cx="102417" cy="556027"/>
          </a:xfrm>
          <a:custGeom>
            <a:avLst/>
            <a:gdLst>
              <a:gd name="connsiteX0" fmla="*/ 20782 w 124691"/>
              <a:gd name="connsiteY0" fmla="*/ 676952 h 676952"/>
              <a:gd name="connsiteX1" fmla="*/ 103908 w 124691"/>
              <a:gd name="connsiteY1" fmla="*/ 676952 h 676952"/>
              <a:gd name="connsiteX2" fmla="*/ 124690 w 124691"/>
              <a:gd name="connsiteY2" fmla="*/ 656170 h 676952"/>
              <a:gd name="connsiteX3" fmla="*/ 124690 w 124691"/>
              <a:gd name="connsiteY3" fmla="*/ 204343 h 676952"/>
              <a:gd name="connsiteX4" fmla="*/ 124691 w 124691"/>
              <a:gd name="connsiteY4" fmla="*/ 204343 h 676952"/>
              <a:gd name="connsiteX5" fmla="*/ 62346 w 124691"/>
              <a:gd name="connsiteY5" fmla="*/ 0 h 676952"/>
              <a:gd name="connsiteX6" fmla="*/ 0 w 124691"/>
              <a:gd name="connsiteY6" fmla="*/ 204343 h 676952"/>
              <a:gd name="connsiteX7" fmla="*/ 0 w 124691"/>
              <a:gd name="connsiteY7" fmla="*/ 656170 h 676952"/>
              <a:gd name="connsiteX8" fmla="*/ 20782 w 124691"/>
              <a:gd name="connsiteY8" fmla="*/ 676952 h 676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691" h="676952">
                <a:moveTo>
                  <a:pt x="20782" y="676952"/>
                </a:moveTo>
                <a:lnTo>
                  <a:pt x="103908" y="676952"/>
                </a:lnTo>
                <a:cubicBezTo>
                  <a:pt x="115386" y="676952"/>
                  <a:pt x="124690" y="667648"/>
                  <a:pt x="124690" y="656170"/>
                </a:cubicBezTo>
                <a:lnTo>
                  <a:pt x="124690" y="204343"/>
                </a:lnTo>
                <a:lnTo>
                  <a:pt x="124691" y="204343"/>
                </a:lnTo>
                <a:lnTo>
                  <a:pt x="62346" y="0"/>
                </a:lnTo>
                <a:lnTo>
                  <a:pt x="0" y="204343"/>
                </a:lnTo>
                <a:lnTo>
                  <a:pt x="0" y="656170"/>
                </a:lnTo>
                <a:cubicBezTo>
                  <a:pt x="0" y="667648"/>
                  <a:pt x="9304" y="676952"/>
                  <a:pt x="20782" y="6769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6DE212C3-BCC2-4DC8-8A76-98B44EB53DC0}"/>
              </a:ext>
            </a:extLst>
          </p:cNvPr>
          <p:cNvSpPr/>
          <p:nvPr/>
        </p:nvSpPr>
        <p:spPr>
          <a:xfrm rot="19330874" flipV="1">
            <a:off x="8393564" y="1884741"/>
            <a:ext cx="102417" cy="556027"/>
          </a:xfrm>
          <a:custGeom>
            <a:avLst/>
            <a:gdLst>
              <a:gd name="connsiteX0" fmla="*/ 20782 w 124691"/>
              <a:gd name="connsiteY0" fmla="*/ 676952 h 676952"/>
              <a:gd name="connsiteX1" fmla="*/ 103908 w 124691"/>
              <a:gd name="connsiteY1" fmla="*/ 676952 h 676952"/>
              <a:gd name="connsiteX2" fmla="*/ 124690 w 124691"/>
              <a:gd name="connsiteY2" fmla="*/ 656170 h 676952"/>
              <a:gd name="connsiteX3" fmla="*/ 124690 w 124691"/>
              <a:gd name="connsiteY3" fmla="*/ 204343 h 676952"/>
              <a:gd name="connsiteX4" fmla="*/ 124691 w 124691"/>
              <a:gd name="connsiteY4" fmla="*/ 204343 h 676952"/>
              <a:gd name="connsiteX5" fmla="*/ 62346 w 124691"/>
              <a:gd name="connsiteY5" fmla="*/ 0 h 676952"/>
              <a:gd name="connsiteX6" fmla="*/ 0 w 124691"/>
              <a:gd name="connsiteY6" fmla="*/ 204343 h 676952"/>
              <a:gd name="connsiteX7" fmla="*/ 0 w 124691"/>
              <a:gd name="connsiteY7" fmla="*/ 656170 h 676952"/>
              <a:gd name="connsiteX8" fmla="*/ 20782 w 124691"/>
              <a:gd name="connsiteY8" fmla="*/ 676952 h 676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691" h="676952">
                <a:moveTo>
                  <a:pt x="20782" y="676952"/>
                </a:moveTo>
                <a:lnTo>
                  <a:pt x="103908" y="676952"/>
                </a:lnTo>
                <a:cubicBezTo>
                  <a:pt x="115386" y="676952"/>
                  <a:pt x="124690" y="667648"/>
                  <a:pt x="124690" y="656170"/>
                </a:cubicBezTo>
                <a:lnTo>
                  <a:pt x="124690" y="204343"/>
                </a:lnTo>
                <a:lnTo>
                  <a:pt x="124691" y="204343"/>
                </a:lnTo>
                <a:lnTo>
                  <a:pt x="62346" y="0"/>
                </a:lnTo>
                <a:lnTo>
                  <a:pt x="0" y="204343"/>
                </a:lnTo>
                <a:lnTo>
                  <a:pt x="0" y="656170"/>
                </a:lnTo>
                <a:cubicBezTo>
                  <a:pt x="0" y="667648"/>
                  <a:pt x="9304" y="676952"/>
                  <a:pt x="20782" y="6769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7F190F6F-AAE6-46B4-A21F-EB959FFCDF65}"/>
              </a:ext>
            </a:extLst>
          </p:cNvPr>
          <p:cNvGrpSpPr/>
          <p:nvPr/>
        </p:nvGrpSpPr>
        <p:grpSpPr>
          <a:xfrm>
            <a:off x="485436" y="1470017"/>
            <a:ext cx="2878675" cy="1797947"/>
            <a:chOff x="840089" y="1808583"/>
            <a:chExt cx="2878675" cy="1797947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DB38190C-94F1-4EB3-8663-DD6671D68723}"/>
                </a:ext>
              </a:extLst>
            </p:cNvPr>
            <p:cNvSpPr txBox="1"/>
            <p:nvPr/>
          </p:nvSpPr>
          <p:spPr>
            <a:xfrm>
              <a:off x="840090" y="2189154"/>
              <a:ext cx="2878674" cy="14173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hangingPunct="0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单击此处输入您的内容，或者通过复制您的文本后，在此框中选择粘贴，并选择只保留文字。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AEF1D043-C78B-479A-9814-11D6656AB072}"/>
                </a:ext>
              </a:extLst>
            </p:cNvPr>
            <p:cNvSpPr txBox="1"/>
            <p:nvPr/>
          </p:nvSpPr>
          <p:spPr>
            <a:xfrm>
              <a:off x="840089" y="1808583"/>
              <a:ext cx="183960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单击输入标题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09279D94-0BBA-402E-BBC0-55E618FFF76A}"/>
              </a:ext>
            </a:extLst>
          </p:cNvPr>
          <p:cNvGrpSpPr/>
          <p:nvPr/>
        </p:nvGrpSpPr>
        <p:grpSpPr>
          <a:xfrm>
            <a:off x="500941" y="4260688"/>
            <a:ext cx="2878675" cy="1797947"/>
            <a:chOff x="840089" y="1808583"/>
            <a:chExt cx="2878675" cy="1797947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9E682B73-DD6A-4C12-A9D8-6671BF44E66B}"/>
                </a:ext>
              </a:extLst>
            </p:cNvPr>
            <p:cNvSpPr txBox="1"/>
            <p:nvPr/>
          </p:nvSpPr>
          <p:spPr>
            <a:xfrm>
              <a:off x="840090" y="2189154"/>
              <a:ext cx="2878674" cy="14173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hangingPunct="0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单击此处输入您的内容，或者通过复制您的文本后，在此框中选择粘贴，并选择只保留文字。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980AD32D-4D4B-4DEB-9A05-D6EC614DF1B1}"/>
                </a:ext>
              </a:extLst>
            </p:cNvPr>
            <p:cNvSpPr txBox="1"/>
            <p:nvPr/>
          </p:nvSpPr>
          <p:spPr>
            <a:xfrm>
              <a:off x="840089" y="1808583"/>
              <a:ext cx="183960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单击输入标题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9EF2AA6D-F7E9-4F23-B79C-75A423CAE246}"/>
              </a:ext>
            </a:extLst>
          </p:cNvPr>
          <p:cNvGrpSpPr/>
          <p:nvPr/>
        </p:nvGrpSpPr>
        <p:grpSpPr>
          <a:xfrm>
            <a:off x="8952830" y="1470017"/>
            <a:ext cx="2878675" cy="1797947"/>
            <a:chOff x="840089" y="1808583"/>
            <a:chExt cx="2878675" cy="1797947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6162A39C-B860-489A-80D8-2B7ED195D96B}"/>
                </a:ext>
              </a:extLst>
            </p:cNvPr>
            <p:cNvSpPr txBox="1"/>
            <p:nvPr/>
          </p:nvSpPr>
          <p:spPr>
            <a:xfrm>
              <a:off x="840090" y="2189154"/>
              <a:ext cx="2878674" cy="14173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hangingPunct="0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单击此处输入您的内容，或者通过复制您的文本后，在此框中选择粘贴，并选择只保留文字。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E2C47CB0-FC6C-4618-9268-1B97FBABFF87}"/>
                </a:ext>
              </a:extLst>
            </p:cNvPr>
            <p:cNvSpPr txBox="1"/>
            <p:nvPr/>
          </p:nvSpPr>
          <p:spPr>
            <a:xfrm>
              <a:off x="840089" y="1808583"/>
              <a:ext cx="183960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单击输入标题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8ED8ADEC-2CCC-49D2-ABEF-94C3DD4B3155}"/>
              </a:ext>
            </a:extLst>
          </p:cNvPr>
          <p:cNvGrpSpPr/>
          <p:nvPr/>
        </p:nvGrpSpPr>
        <p:grpSpPr>
          <a:xfrm>
            <a:off x="8952830" y="4260688"/>
            <a:ext cx="2878675" cy="1797947"/>
            <a:chOff x="840089" y="1808583"/>
            <a:chExt cx="2878675" cy="1797947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1B51BB9E-704C-4B08-BDD9-A09AC7BFBF01}"/>
                </a:ext>
              </a:extLst>
            </p:cNvPr>
            <p:cNvSpPr txBox="1"/>
            <p:nvPr/>
          </p:nvSpPr>
          <p:spPr>
            <a:xfrm>
              <a:off x="840090" y="2189154"/>
              <a:ext cx="2878674" cy="14173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hangingPunct="0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单击此处输入您的内容，或者通过复制您的文本后，在此框中选择粘贴，并选择只保留文字。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9F3214D9-FF6D-458A-9AE4-E9EBDD0C59E4}"/>
                </a:ext>
              </a:extLst>
            </p:cNvPr>
            <p:cNvSpPr txBox="1"/>
            <p:nvPr/>
          </p:nvSpPr>
          <p:spPr>
            <a:xfrm>
              <a:off x="840089" y="1808583"/>
              <a:ext cx="183960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单击输入标题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901568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505E5B3-9D51-4A3B-88F7-4E67530E2538}"/>
              </a:ext>
            </a:extLst>
          </p:cNvPr>
          <p:cNvSpPr txBox="1"/>
          <p:nvPr/>
        </p:nvSpPr>
        <p:spPr>
          <a:xfrm>
            <a:off x="840089" y="476884"/>
            <a:ext cx="2449212" cy="4924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项目存在问题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0631D0D-CB4D-49AE-AB66-EC1A5022C92A}"/>
              </a:ext>
            </a:extLst>
          </p:cNvPr>
          <p:cNvGrpSpPr/>
          <p:nvPr/>
        </p:nvGrpSpPr>
        <p:grpSpPr>
          <a:xfrm>
            <a:off x="4169465" y="1628688"/>
            <a:ext cx="3853069" cy="3816523"/>
            <a:chOff x="4268946" y="1783119"/>
            <a:chExt cx="3853069" cy="3816523"/>
          </a:xfrm>
        </p:grpSpPr>
        <p:sp>
          <p:nvSpPr>
            <p:cNvPr id="7" name="不完整圆 6">
              <a:extLst>
                <a:ext uri="{FF2B5EF4-FFF2-40B4-BE49-F238E27FC236}">
                  <a16:creationId xmlns:a16="http://schemas.microsoft.com/office/drawing/2014/main" id="{F2F54136-9D8C-4F5C-90A9-19E4E9E611B1}"/>
                </a:ext>
              </a:extLst>
            </p:cNvPr>
            <p:cNvSpPr/>
            <p:nvPr/>
          </p:nvSpPr>
          <p:spPr>
            <a:xfrm rot="8100000">
              <a:off x="4431367" y="1783119"/>
              <a:ext cx="2263941" cy="2587855"/>
            </a:xfrm>
            <a:prstGeom prst="pie">
              <a:avLst>
                <a:gd name="adj1" fmla="val 688032"/>
                <a:gd name="adj2" fmla="val 10123007"/>
              </a:avLst>
            </a:prstGeom>
            <a:solidFill>
              <a:schemeClr val="accent1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>
                <a:solidFill>
                  <a:srgbClr val="144207">
                    <a:alpha val="25000"/>
                  </a:srgbClr>
                </a:solidFill>
              </a:endParaRPr>
            </a:p>
          </p:txBody>
        </p:sp>
        <p:sp>
          <p:nvSpPr>
            <p:cNvPr id="8" name="不完整圆 7">
              <a:extLst>
                <a:ext uri="{FF2B5EF4-FFF2-40B4-BE49-F238E27FC236}">
                  <a16:creationId xmlns:a16="http://schemas.microsoft.com/office/drawing/2014/main" id="{4F4DB597-9BF1-4BFB-A242-1DF5D03C58A6}"/>
                </a:ext>
              </a:extLst>
            </p:cNvPr>
            <p:cNvSpPr/>
            <p:nvPr/>
          </p:nvSpPr>
          <p:spPr>
            <a:xfrm rot="13500000">
              <a:off x="5695844" y="1783039"/>
              <a:ext cx="2263941" cy="2588400"/>
            </a:xfrm>
            <a:prstGeom prst="pie">
              <a:avLst>
                <a:gd name="adj1" fmla="val 688032"/>
                <a:gd name="adj2" fmla="val 10123007"/>
              </a:avLst>
            </a:prstGeom>
            <a:solidFill>
              <a:schemeClr val="accent1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>
                <a:solidFill>
                  <a:srgbClr val="144207">
                    <a:alpha val="25000"/>
                  </a:srgbClr>
                </a:solidFill>
              </a:endParaRPr>
            </a:p>
          </p:txBody>
        </p:sp>
        <p:sp>
          <p:nvSpPr>
            <p:cNvPr id="9" name="不完整圆 8">
              <a:extLst>
                <a:ext uri="{FF2B5EF4-FFF2-40B4-BE49-F238E27FC236}">
                  <a16:creationId xmlns:a16="http://schemas.microsoft.com/office/drawing/2014/main" id="{7243D556-ABB5-44FB-AF3B-E2C37BD26F51}"/>
                </a:ext>
              </a:extLst>
            </p:cNvPr>
            <p:cNvSpPr/>
            <p:nvPr/>
          </p:nvSpPr>
          <p:spPr>
            <a:xfrm rot="18900000">
              <a:off x="5695843" y="3011242"/>
              <a:ext cx="2263941" cy="2588400"/>
            </a:xfrm>
            <a:prstGeom prst="pie">
              <a:avLst>
                <a:gd name="adj1" fmla="val 688032"/>
                <a:gd name="adj2" fmla="val 10123007"/>
              </a:avLst>
            </a:prstGeom>
            <a:solidFill>
              <a:schemeClr val="accent1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>
                <a:solidFill>
                  <a:srgbClr val="144207">
                    <a:alpha val="25000"/>
                  </a:srgbClr>
                </a:solidFill>
              </a:endParaRPr>
            </a:p>
          </p:txBody>
        </p:sp>
        <p:sp>
          <p:nvSpPr>
            <p:cNvPr id="11" name="不完整圆 10">
              <a:extLst>
                <a:ext uri="{FF2B5EF4-FFF2-40B4-BE49-F238E27FC236}">
                  <a16:creationId xmlns:a16="http://schemas.microsoft.com/office/drawing/2014/main" id="{3F6EC232-43C7-4736-85A8-0E97A23FA743}"/>
                </a:ext>
              </a:extLst>
            </p:cNvPr>
            <p:cNvSpPr/>
            <p:nvPr/>
          </p:nvSpPr>
          <p:spPr>
            <a:xfrm rot="2700000" flipH="1">
              <a:off x="4431175" y="3011626"/>
              <a:ext cx="2263941" cy="2588400"/>
            </a:xfrm>
            <a:prstGeom prst="pie">
              <a:avLst>
                <a:gd name="adj1" fmla="val 688032"/>
                <a:gd name="adj2" fmla="val 10123007"/>
              </a:avLst>
            </a:prstGeom>
            <a:solidFill>
              <a:schemeClr val="accent1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>
                <a:solidFill>
                  <a:srgbClr val="144207">
                    <a:alpha val="25000"/>
                  </a:srgbClr>
                </a:solidFill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E5D6BB4F-91E6-4E3F-B14E-A249530317CC}"/>
              </a:ext>
            </a:extLst>
          </p:cNvPr>
          <p:cNvSpPr txBox="1"/>
          <p:nvPr/>
        </p:nvSpPr>
        <p:spPr>
          <a:xfrm>
            <a:off x="4726167" y="2093503"/>
            <a:ext cx="573205" cy="92333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S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63B8B0D-5BE9-4B8B-B777-20F4E1006AC0}"/>
              </a:ext>
            </a:extLst>
          </p:cNvPr>
          <p:cNvSpPr txBox="1"/>
          <p:nvPr/>
        </p:nvSpPr>
        <p:spPr>
          <a:xfrm>
            <a:off x="6759384" y="2093503"/>
            <a:ext cx="803242" cy="92333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W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9912120-A7C3-4E85-B730-EBB43C8EE67A}"/>
              </a:ext>
            </a:extLst>
          </p:cNvPr>
          <p:cNvSpPr txBox="1"/>
          <p:nvPr/>
        </p:nvSpPr>
        <p:spPr>
          <a:xfrm>
            <a:off x="6832004" y="4187987"/>
            <a:ext cx="694444" cy="92333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O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E8DC856-BA12-4EC4-8E5B-09F66D9315B6}"/>
              </a:ext>
            </a:extLst>
          </p:cNvPr>
          <p:cNvSpPr txBox="1"/>
          <p:nvPr/>
        </p:nvSpPr>
        <p:spPr>
          <a:xfrm>
            <a:off x="4704380" y="4187987"/>
            <a:ext cx="694444" cy="92333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T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341709A-53D6-4304-BBA3-D06CCA19AA9E}"/>
              </a:ext>
            </a:extLst>
          </p:cNvPr>
          <p:cNvGrpSpPr/>
          <p:nvPr/>
        </p:nvGrpSpPr>
        <p:grpSpPr>
          <a:xfrm>
            <a:off x="840089" y="1716717"/>
            <a:ext cx="3291411" cy="1437848"/>
            <a:chOff x="840089" y="1808583"/>
            <a:chExt cx="3291411" cy="1437848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1D6A4C4-57FC-4F2A-854A-8B52A814F86F}"/>
                </a:ext>
              </a:extLst>
            </p:cNvPr>
            <p:cNvSpPr txBox="1"/>
            <p:nvPr/>
          </p:nvSpPr>
          <p:spPr>
            <a:xfrm>
              <a:off x="840089" y="2189154"/>
              <a:ext cx="3291411" cy="1057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hangingPunct="0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单击此处输入您的内容，或者通过复制您的文本后，在此框中选择粘贴，并选择只保留文字。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4B43FFF-3B4A-4376-8FC1-54D2867582B2}"/>
                </a:ext>
              </a:extLst>
            </p:cNvPr>
            <p:cNvSpPr txBox="1"/>
            <p:nvPr/>
          </p:nvSpPr>
          <p:spPr>
            <a:xfrm>
              <a:off x="840089" y="1808583"/>
              <a:ext cx="183960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单击输入标题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3429EFD-1C56-48EE-AB5E-127BD48872FA}"/>
              </a:ext>
            </a:extLst>
          </p:cNvPr>
          <p:cNvGrpSpPr/>
          <p:nvPr/>
        </p:nvGrpSpPr>
        <p:grpSpPr>
          <a:xfrm>
            <a:off x="837728" y="3910363"/>
            <a:ext cx="3291411" cy="1437848"/>
            <a:chOff x="840089" y="1808583"/>
            <a:chExt cx="3291411" cy="1437848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A31A233-8B82-4A52-8171-D8010C3632E5}"/>
                </a:ext>
              </a:extLst>
            </p:cNvPr>
            <p:cNvSpPr txBox="1"/>
            <p:nvPr/>
          </p:nvSpPr>
          <p:spPr>
            <a:xfrm>
              <a:off x="840089" y="2189154"/>
              <a:ext cx="3291411" cy="1057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hangingPunct="0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单击此处输入您的内容，或者通过复制您的文本后，在此框中选择粘贴，并选择只保留文字。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F742A17-C086-4336-9F14-D5E00BE9FB1E}"/>
                </a:ext>
              </a:extLst>
            </p:cNvPr>
            <p:cNvSpPr txBox="1"/>
            <p:nvPr/>
          </p:nvSpPr>
          <p:spPr>
            <a:xfrm>
              <a:off x="840089" y="1808583"/>
              <a:ext cx="183960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单击输入标题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61492D9-22A2-4FE3-861A-5B006A4C7591}"/>
              </a:ext>
            </a:extLst>
          </p:cNvPr>
          <p:cNvGrpSpPr/>
          <p:nvPr/>
        </p:nvGrpSpPr>
        <p:grpSpPr>
          <a:xfrm>
            <a:off x="8156906" y="1716717"/>
            <a:ext cx="3291411" cy="1437848"/>
            <a:chOff x="840089" y="1808583"/>
            <a:chExt cx="3291411" cy="1437848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2494DD2-B0AD-4F0C-B972-312647A47B92}"/>
                </a:ext>
              </a:extLst>
            </p:cNvPr>
            <p:cNvSpPr txBox="1"/>
            <p:nvPr/>
          </p:nvSpPr>
          <p:spPr>
            <a:xfrm>
              <a:off x="840089" y="2189154"/>
              <a:ext cx="3291411" cy="1057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hangingPunct="0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单击此处输入您的内容，或者通过复制您的文本后，在此框中选择粘贴，并选择只保留文字。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9E2529B-5105-403B-9DD6-39CB1C9AB83B}"/>
                </a:ext>
              </a:extLst>
            </p:cNvPr>
            <p:cNvSpPr txBox="1"/>
            <p:nvPr/>
          </p:nvSpPr>
          <p:spPr>
            <a:xfrm>
              <a:off x="840089" y="1808583"/>
              <a:ext cx="183960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单击输入标题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6A47D04-FB70-4409-BB89-EE0EF956B0D1}"/>
              </a:ext>
            </a:extLst>
          </p:cNvPr>
          <p:cNvGrpSpPr/>
          <p:nvPr/>
        </p:nvGrpSpPr>
        <p:grpSpPr>
          <a:xfrm>
            <a:off x="8156906" y="3910363"/>
            <a:ext cx="3291411" cy="1437848"/>
            <a:chOff x="840089" y="1808583"/>
            <a:chExt cx="3291411" cy="1437848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7D48A8E-FE48-465D-AE04-719F2E912AF8}"/>
                </a:ext>
              </a:extLst>
            </p:cNvPr>
            <p:cNvSpPr txBox="1"/>
            <p:nvPr/>
          </p:nvSpPr>
          <p:spPr>
            <a:xfrm>
              <a:off x="840089" y="2189154"/>
              <a:ext cx="3291411" cy="1057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hangingPunct="0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单击此处输入您的内容，或者通过复制您的文本后，在此框中选择粘贴，并选择只保留文字。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16841A9-A7EE-469D-BF3D-7404C71E50C7}"/>
                </a:ext>
              </a:extLst>
            </p:cNvPr>
            <p:cNvSpPr txBox="1"/>
            <p:nvPr/>
          </p:nvSpPr>
          <p:spPr>
            <a:xfrm>
              <a:off x="840089" y="1808583"/>
              <a:ext cx="183960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单击输入标题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493673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852503C-8B34-4401-B71B-AD4153005FE9}"/>
              </a:ext>
            </a:extLst>
          </p:cNvPr>
          <p:cNvSpPr txBox="1"/>
          <p:nvPr/>
        </p:nvSpPr>
        <p:spPr>
          <a:xfrm>
            <a:off x="4058582" y="4515474"/>
            <a:ext cx="4074833" cy="67710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4400" spc="600" dirty="0">
                <a:solidFill>
                  <a:schemeClr val="accent1"/>
                </a:solidFill>
                <a:latin typeface="+mj-ea"/>
                <a:ea typeface="+mj-ea"/>
              </a:rPr>
              <a:t>PART FOUR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0FC330C-1144-4F53-A40E-9EA07749B1BD}"/>
              </a:ext>
            </a:extLst>
          </p:cNvPr>
          <p:cNvSpPr txBox="1"/>
          <p:nvPr/>
        </p:nvSpPr>
        <p:spPr>
          <a:xfrm>
            <a:off x="3683366" y="2446709"/>
            <a:ext cx="4825267" cy="83099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下一步工作计划</a:t>
            </a:r>
          </a:p>
        </p:txBody>
      </p:sp>
    </p:spTree>
    <p:extLst>
      <p:ext uri="{BB962C8B-B14F-4D97-AF65-F5344CB8AC3E}">
        <p14:creationId xmlns:p14="http://schemas.microsoft.com/office/powerpoint/2010/main" val="3372568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505E5B3-9D51-4A3B-88F7-4E67530E2538}"/>
              </a:ext>
            </a:extLst>
          </p:cNvPr>
          <p:cNvSpPr txBox="1"/>
          <p:nvPr/>
        </p:nvSpPr>
        <p:spPr>
          <a:xfrm>
            <a:off x="840088" y="476884"/>
            <a:ext cx="2886785" cy="4924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下一步工作计划</a:t>
            </a:r>
          </a:p>
        </p:txBody>
      </p:sp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50613D0F-A010-4506-9C99-DD46ACDEC49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96400888"/>
              </p:ext>
            </p:extLst>
          </p:nvPr>
        </p:nvGraphicFramePr>
        <p:xfrm>
          <a:off x="479425" y="1560453"/>
          <a:ext cx="5125309" cy="40627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矩形: 圆角 4">
            <a:extLst>
              <a:ext uri="{FF2B5EF4-FFF2-40B4-BE49-F238E27FC236}">
                <a16:creationId xmlns:a16="http://schemas.microsoft.com/office/drawing/2014/main" id="{0EC04B7E-9BD4-43DB-B972-0F3983110913}"/>
              </a:ext>
            </a:extLst>
          </p:cNvPr>
          <p:cNvSpPr/>
          <p:nvPr/>
        </p:nvSpPr>
        <p:spPr>
          <a:xfrm>
            <a:off x="6269471" y="1247651"/>
            <a:ext cx="2779059" cy="484094"/>
          </a:xfrm>
          <a:prstGeom prst="roundRect">
            <a:avLst/>
          </a:prstGeom>
          <a:solidFill>
            <a:schemeClr val="accent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33C31B8-AF3E-4333-94F3-FAAB392BD306}"/>
              </a:ext>
            </a:extLst>
          </p:cNvPr>
          <p:cNvSpPr txBox="1"/>
          <p:nvPr/>
        </p:nvSpPr>
        <p:spPr>
          <a:xfrm>
            <a:off x="6457279" y="1305032"/>
            <a:ext cx="2440644" cy="3693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单击输入添加标题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8694F07-1B3B-46BB-8575-2CF0F2B3BBE8}"/>
              </a:ext>
            </a:extLst>
          </p:cNvPr>
          <p:cNvGrpSpPr/>
          <p:nvPr/>
        </p:nvGrpSpPr>
        <p:grpSpPr>
          <a:xfrm>
            <a:off x="6269471" y="2041466"/>
            <a:ext cx="4944929" cy="1030045"/>
            <a:chOff x="6140375" y="2407462"/>
            <a:chExt cx="4944929" cy="1030045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3F2135E5-8CE0-4C5E-B8E9-D206A406DB3F}"/>
                </a:ext>
              </a:extLst>
            </p:cNvPr>
            <p:cNvSpPr txBox="1"/>
            <p:nvPr/>
          </p:nvSpPr>
          <p:spPr>
            <a:xfrm>
              <a:off x="6283808" y="2415969"/>
              <a:ext cx="2160945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单击输入副标题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F4A47484-722E-465D-A2A5-D94BA8829BB0}"/>
                </a:ext>
              </a:extLst>
            </p:cNvPr>
            <p:cNvSpPr txBox="1"/>
            <p:nvPr/>
          </p:nvSpPr>
          <p:spPr>
            <a:xfrm>
              <a:off x="6283808" y="2740328"/>
              <a:ext cx="4801496" cy="69717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hangingPunct="0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单击此处输入您的内容，或者通过复制您的文本后，在此框中选择粘贴，并选择只保留文字。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F6172CA3-BDEF-4C96-A8FF-5805DEABF0DE}"/>
                </a:ext>
              </a:extLst>
            </p:cNvPr>
            <p:cNvCxnSpPr>
              <a:cxnSpLocks/>
            </p:cNvCxnSpPr>
            <p:nvPr/>
          </p:nvCxnSpPr>
          <p:spPr>
            <a:xfrm>
              <a:off x="6140375" y="2407462"/>
              <a:ext cx="0" cy="1021538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E7E7EC8-CF6F-4219-8EB7-A126F03A058F}"/>
              </a:ext>
            </a:extLst>
          </p:cNvPr>
          <p:cNvGrpSpPr/>
          <p:nvPr/>
        </p:nvGrpSpPr>
        <p:grpSpPr>
          <a:xfrm>
            <a:off x="6269471" y="3381232"/>
            <a:ext cx="4944929" cy="1030045"/>
            <a:chOff x="6140375" y="2407462"/>
            <a:chExt cx="4944929" cy="103004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56450EC-DD81-4C16-A47C-456F9878FA8D}"/>
                </a:ext>
              </a:extLst>
            </p:cNvPr>
            <p:cNvSpPr txBox="1"/>
            <p:nvPr/>
          </p:nvSpPr>
          <p:spPr>
            <a:xfrm>
              <a:off x="6283808" y="2415969"/>
              <a:ext cx="2160945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单击输入副标题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F61587D1-D077-4469-8624-34AB55E5FA2C}"/>
                </a:ext>
              </a:extLst>
            </p:cNvPr>
            <p:cNvSpPr txBox="1"/>
            <p:nvPr/>
          </p:nvSpPr>
          <p:spPr>
            <a:xfrm>
              <a:off x="6283808" y="2740328"/>
              <a:ext cx="4801496" cy="69717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hangingPunct="0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单击此处输入您的内容，或者通过复制您的文本后，在此框中选择粘贴，并选择只保留文字。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8A0B3E6D-C7D2-42BF-9D93-B8BA27B146D9}"/>
                </a:ext>
              </a:extLst>
            </p:cNvPr>
            <p:cNvCxnSpPr>
              <a:cxnSpLocks/>
            </p:cNvCxnSpPr>
            <p:nvPr/>
          </p:nvCxnSpPr>
          <p:spPr>
            <a:xfrm>
              <a:off x="6140375" y="2407462"/>
              <a:ext cx="0" cy="1021538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D154619-5EF1-4C73-B185-A4702902DE5E}"/>
              </a:ext>
            </a:extLst>
          </p:cNvPr>
          <p:cNvGrpSpPr/>
          <p:nvPr/>
        </p:nvGrpSpPr>
        <p:grpSpPr>
          <a:xfrm>
            <a:off x="6269471" y="4720998"/>
            <a:ext cx="4944929" cy="1030045"/>
            <a:chOff x="6140375" y="2407462"/>
            <a:chExt cx="4944929" cy="1030045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2EE0995-6633-40DC-BCF5-920FE7BDE6A5}"/>
                </a:ext>
              </a:extLst>
            </p:cNvPr>
            <p:cNvSpPr txBox="1"/>
            <p:nvPr/>
          </p:nvSpPr>
          <p:spPr>
            <a:xfrm>
              <a:off x="6283808" y="2415969"/>
              <a:ext cx="2160945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单击输入副标题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87CEA0A-A517-4603-B12B-F0F8D4C24ED5}"/>
                </a:ext>
              </a:extLst>
            </p:cNvPr>
            <p:cNvSpPr txBox="1"/>
            <p:nvPr/>
          </p:nvSpPr>
          <p:spPr>
            <a:xfrm>
              <a:off x="6283808" y="2740328"/>
              <a:ext cx="4801496" cy="69717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hangingPunct="0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单击此处输入您的内容，或者通过复制您的文本后，在此框中选择粘贴，并选择只保留文字。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26DEC7D8-42F4-4C9E-9341-AA8E26411A65}"/>
                </a:ext>
              </a:extLst>
            </p:cNvPr>
            <p:cNvCxnSpPr>
              <a:cxnSpLocks/>
            </p:cNvCxnSpPr>
            <p:nvPr/>
          </p:nvCxnSpPr>
          <p:spPr>
            <a:xfrm>
              <a:off x="6140375" y="2407462"/>
              <a:ext cx="0" cy="1021538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868804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88B54174-DE75-44CD-A9CA-40C78FE1F1A0}"/>
              </a:ext>
            </a:extLst>
          </p:cNvPr>
          <p:cNvSpPr/>
          <p:nvPr/>
        </p:nvSpPr>
        <p:spPr>
          <a:xfrm>
            <a:off x="2011680" y="2244045"/>
            <a:ext cx="8756725" cy="2538805"/>
          </a:xfrm>
          <a:custGeom>
            <a:avLst/>
            <a:gdLst>
              <a:gd name="connsiteX0" fmla="*/ 0 w 8756725"/>
              <a:gd name="connsiteY0" fmla="*/ 2538805 h 2538805"/>
              <a:gd name="connsiteX1" fmla="*/ 892885 w 8756725"/>
              <a:gd name="connsiteY1" fmla="*/ 2119257 h 2538805"/>
              <a:gd name="connsiteX2" fmla="*/ 1699708 w 8756725"/>
              <a:gd name="connsiteY2" fmla="*/ 1635163 h 2538805"/>
              <a:gd name="connsiteX3" fmla="*/ 3162748 w 8756725"/>
              <a:gd name="connsiteY3" fmla="*/ 1581374 h 2538805"/>
              <a:gd name="connsiteX4" fmla="*/ 4324574 w 8756725"/>
              <a:gd name="connsiteY4" fmla="*/ 1828800 h 2538805"/>
              <a:gd name="connsiteX5" fmla="*/ 4959275 w 8756725"/>
              <a:gd name="connsiteY5" fmla="*/ 1151068 h 2538805"/>
              <a:gd name="connsiteX6" fmla="*/ 6927925 w 8756725"/>
              <a:gd name="connsiteY6" fmla="*/ 1129553 h 2538805"/>
              <a:gd name="connsiteX7" fmla="*/ 8756725 w 8756725"/>
              <a:gd name="connsiteY7" fmla="*/ 0 h 2538805"/>
              <a:gd name="connsiteX0" fmla="*/ 0 w 8756725"/>
              <a:gd name="connsiteY0" fmla="*/ 2538805 h 2538805"/>
              <a:gd name="connsiteX1" fmla="*/ 892885 w 8756725"/>
              <a:gd name="connsiteY1" fmla="*/ 2119257 h 2538805"/>
              <a:gd name="connsiteX2" fmla="*/ 1699708 w 8756725"/>
              <a:gd name="connsiteY2" fmla="*/ 1635163 h 2538805"/>
              <a:gd name="connsiteX3" fmla="*/ 3162748 w 8756725"/>
              <a:gd name="connsiteY3" fmla="*/ 1581374 h 2538805"/>
              <a:gd name="connsiteX4" fmla="*/ 4324574 w 8756725"/>
              <a:gd name="connsiteY4" fmla="*/ 1828800 h 2538805"/>
              <a:gd name="connsiteX5" fmla="*/ 4959275 w 8756725"/>
              <a:gd name="connsiteY5" fmla="*/ 1151068 h 2538805"/>
              <a:gd name="connsiteX6" fmla="*/ 5927464 w 8756725"/>
              <a:gd name="connsiteY6" fmla="*/ 1172584 h 2538805"/>
              <a:gd name="connsiteX7" fmla="*/ 6927925 w 8756725"/>
              <a:gd name="connsiteY7" fmla="*/ 1129553 h 2538805"/>
              <a:gd name="connsiteX8" fmla="*/ 8756725 w 8756725"/>
              <a:gd name="connsiteY8" fmla="*/ 0 h 2538805"/>
              <a:gd name="connsiteX0" fmla="*/ 0 w 8756725"/>
              <a:gd name="connsiteY0" fmla="*/ 2538805 h 2538805"/>
              <a:gd name="connsiteX1" fmla="*/ 892885 w 8756725"/>
              <a:gd name="connsiteY1" fmla="*/ 2119257 h 2538805"/>
              <a:gd name="connsiteX2" fmla="*/ 1699708 w 8756725"/>
              <a:gd name="connsiteY2" fmla="*/ 1635163 h 2538805"/>
              <a:gd name="connsiteX3" fmla="*/ 3162748 w 8756725"/>
              <a:gd name="connsiteY3" fmla="*/ 1581374 h 2538805"/>
              <a:gd name="connsiteX4" fmla="*/ 4324574 w 8756725"/>
              <a:gd name="connsiteY4" fmla="*/ 1828800 h 2538805"/>
              <a:gd name="connsiteX5" fmla="*/ 4959275 w 8756725"/>
              <a:gd name="connsiteY5" fmla="*/ 1151068 h 2538805"/>
              <a:gd name="connsiteX6" fmla="*/ 5927464 w 8756725"/>
              <a:gd name="connsiteY6" fmla="*/ 1172584 h 2538805"/>
              <a:gd name="connsiteX7" fmla="*/ 6927925 w 8756725"/>
              <a:gd name="connsiteY7" fmla="*/ 1129553 h 2538805"/>
              <a:gd name="connsiteX8" fmla="*/ 8756725 w 8756725"/>
              <a:gd name="connsiteY8" fmla="*/ 0 h 2538805"/>
              <a:gd name="connsiteX0" fmla="*/ 0 w 8756725"/>
              <a:gd name="connsiteY0" fmla="*/ 2538805 h 2538805"/>
              <a:gd name="connsiteX1" fmla="*/ 892885 w 8756725"/>
              <a:gd name="connsiteY1" fmla="*/ 2119257 h 2538805"/>
              <a:gd name="connsiteX2" fmla="*/ 1699708 w 8756725"/>
              <a:gd name="connsiteY2" fmla="*/ 1635163 h 2538805"/>
              <a:gd name="connsiteX3" fmla="*/ 3162748 w 8756725"/>
              <a:gd name="connsiteY3" fmla="*/ 1581374 h 2538805"/>
              <a:gd name="connsiteX4" fmla="*/ 4324574 w 8756725"/>
              <a:gd name="connsiteY4" fmla="*/ 1828800 h 2538805"/>
              <a:gd name="connsiteX5" fmla="*/ 4959275 w 8756725"/>
              <a:gd name="connsiteY5" fmla="*/ 1151068 h 2538805"/>
              <a:gd name="connsiteX6" fmla="*/ 5927464 w 8756725"/>
              <a:gd name="connsiteY6" fmla="*/ 1172584 h 2538805"/>
              <a:gd name="connsiteX7" fmla="*/ 6927925 w 8756725"/>
              <a:gd name="connsiteY7" fmla="*/ 1129553 h 2538805"/>
              <a:gd name="connsiteX8" fmla="*/ 8756725 w 8756725"/>
              <a:gd name="connsiteY8" fmla="*/ 0 h 2538805"/>
              <a:gd name="connsiteX0" fmla="*/ 0 w 8756725"/>
              <a:gd name="connsiteY0" fmla="*/ 2538805 h 2538805"/>
              <a:gd name="connsiteX1" fmla="*/ 892885 w 8756725"/>
              <a:gd name="connsiteY1" fmla="*/ 2119257 h 2538805"/>
              <a:gd name="connsiteX2" fmla="*/ 1699708 w 8756725"/>
              <a:gd name="connsiteY2" fmla="*/ 1635163 h 2538805"/>
              <a:gd name="connsiteX3" fmla="*/ 3162748 w 8756725"/>
              <a:gd name="connsiteY3" fmla="*/ 1581374 h 2538805"/>
              <a:gd name="connsiteX4" fmla="*/ 4324574 w 8756725"/>
              <a:gd name="connsiteY4" fmla="*/ 1828800 h 2538805"/>
              <a:gd name="connsiteX5" fmla="*/ 4959275 w 8756725"/>
              <a:gd name="connsiteY5" fmla="*/ 1151068 h 2538805"/>
              <a:gd name="connsiteX6" fmla="*/ 5927464 w 8756725"/>
              <a:gd name="connsiteY6" fmla="*/ 1172584 h 2538805"/>
              <a:gd name="connsiteX7" fmla="*/ 6927925 w 8756725"/>
              <a:gd name="connsiteY7" fmla="*/ 1129553 h 2538805"/>
              <a:gd name="connsiteX8" fmla="*/ 8756725 w 8756725"/>
              <a:gd name="connsiteY8" fmla="*/ 0 h 2538805"/>
              <a:gd name="connsiteX0" fmla="*/ 0 w 8756725"/>
              <a:gd name="connsiteY0" fmla="*/ 2538805 h 2538805"/>
              <a:gd name="connsiteX1" fmla="*/ 892885 w 8756725"/>
              <a:gd name="connsiteY1" fmla="*/ 2119257 h 2538805"/>
              <a:gd name="connsiteX2" fmla="*/ 1699708 w 8756725"/>
              <a:gd name="connsiteY2" fmla="*/ 1635163 h 2538805"/>
              <a:gd name="connsiteX3" fmla="*/ 3162748 w 8756725"/>
              <a:gd name="connsiteY3" fmla="*/ 1581374 h 2538805"/>
              <a:gd name="connsiteX4" fmla="*/ 4324574 w 8756725"/>
              <a:gd name="connsiteY4" fmla="*/ 1828800 h 2538805"/>
              <a:gd name="connsiteX5" fmla="*/ 4959275 w 8756725"/>
              <a:gd name="connsiteY5" fmla="*/ 1151068 h 2538805"/>
              <a:gd name="connsiteX6" fmla="*/ 5927464 w 8756725"/>
              <a:gd name="connsiteY6" fmla="*/ 1172584 h 2538805"/>
              <a:gd name="connsiteX7" fmla="*/ 6927925 w 8756725"/>
              <a:gd name="connsiteY7" fmla="*/ 1129553 h 2538805"/>
              <a:gd name="connsiteX8" fmla="*/ 8756725 w 8756725"/>
              <a:gd name="connsiteY8" fmla="*/ 0 h 2538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756725" h="2538805">
                <a:moveTo>
                  <a:pt x="0" y="2538805"/>
                </a:moveTo>
                <a:cubicBezTo>
                  <a:pt x="304800" y="2404334"/>
                  <a:pt x="609600" y="2269864"/>
                  <a:pt x="892885" y="2119257"/>
                </a:cubicBezTo>
                <a:cubicBezTo>
                  <a:pt x="1176170" y="1968650"/>
                  <a:pt x="1321397" y="1724810"/>
                  <a:pt x="1699708" y="1635163"/>
                </a:cubicBezTo>
                <a:cubicBezTo>
                  <a:pt x="2078019" y="1545516"/>
                  <a:pt x="2725270" y="1549101"/>
                  <a:pt x="3162748" y="1581374"/>
                </a:cubicBezTo>
                <a:cubicBezTo>
                  <a:pt x="3600226" y="1613647"/>
                  <a:pt x="4025153" y="1900518"/>
                  <a:pt x="4324574" y="1828800"/>
                </a:cubicBezTo>
                <a:cubicBezTo>
                  <a:pt x="4623995" y="1757082"/>
                  <a:pt x="4692127" y="1260437"/>
                  <a:pt x="4959275" y="1151068"/>
                </a:cubicBezTo>
                <a:cubicBezTo>
                  <a:pt x="5226423" y="1041699"/>
                  <a:pt x="5534810" y="1305261"/>
                  <a:pt x="5927464" y="1172584"/>
                </a:cubicBezTo>
                <a:cubicBezTo>
                  <a:pt x="6320118" y="1039907"/>
                  <a:pt x="6456381" y="1324984"/>
                  <a:pt x="6927925" y="1129553"/>
                </a:cubicBezTo>
                <a:cubicBezTo>
                  <a:pt x="7560833" y="937708"/>
                  <a:pt x="8158779" y="468854"/>
                  <a:pt x="8756725" y="0"/>
                </a:cubicBezTo>
              </a:path>
            </a:pathLst>
          </a:custGeom>
          <a:noFill/>
          <a:ln w="9525">
            <a:solidFill>
              <a:schemeClr val="bg1">
                <a:lumMod val="50000"/>
                <a:alpha val="71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505E5B3-9D51-4A3B-88F7-4E67530E2538}"/>
              </a:ext>
            </a:extLst>
          </p:cNvPr>
          <p:cNvSpPr txBox="1"/>
          <p:nvPr/>
        </p:nvSpPr>
        <p:spPr>
          <a:xfrm>
            <a:off x="840089" y="476884"/>
            <a:ext cx="2845220" cy="4924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下一步工作计划</a:t>
            </a:r>
          </a:p>
        </p:txBody>
      </p:sp>
      <p:sp>
        <p:nvSpPr>
          <p:cNvPr id="3" name="不完整圆 2">
            <a:extLst>
              <a:ext uri="{FF2B5EF4-FFF2-40B4-BE49-F238E27FC236}">
                <a16:creationId xmlns:a16="http://schemas.microsoft.com/office/drawing/2014/main" id="{F649BBBE-AA49-4A7E-8124-FE152B257007}"/>
              </a:ext>
            </a:extLst>
          </p:cNvPr>
          <p:cNvSpPr/>
          <p:nvPr/>
        </p:nvSpPr>
        <p:spPr>
          <a:xfrm rot="10800000">
            <a:off x="499278" y="4232942"/>
            <a:ext cx="1500867" cy="1402384"/>
          </a:xfrm>
          <a:prstGeom prst="pie">
            <a:avLst>
              <a:gd name="adj1" fmla="val 688032"/>
              <a:gd name="adj2" fmla="val 10123007"/>
            </a:avLst>
          </a:prstGeom>
          <a:solidFill>
            <a:schemeClr val="accent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>
              <a:solidFill>
                <a:srgbClr val="144207">
                  <a:alpha val="25000"/>
                </a:srgbClr>
              </a:solidFill>
            </a:endParaRPr>
          </a:p>
        </p:txBody>
      </p:sp>
      <p:sp>
        <p:nvSpPr>
          <p:cNvPr id="4" name="不完整圆 3">
            <a:extLst>
              <a:ext uri="{FF2B5EF4-FFF2-40B4-BE49-F238E27FC236}">
                <a16:creationId xmlns:a16="http://schemas.microsoft.com/office/drawing/2014/main" id="{F04F1861-6FEE-4998-A64A-C48580CF0C5D}"/>
              </a:ext>
            </a:extLst>
          </p:cNvPr>
          <p:cNvSpPr/>
          <p:nvPr/>
        </p:nvSpPr>
        <p:spPr>
          <a:xfrm rot="10800000">
            <a:off x="3703424" y="3313983"/>
            <a:ext cx="1500867" cy="1402384"/>
          </a:xfrm>
          <a:prstGeom prst="pie">
            <a:avLst>
              <a:gd name="adj1" fmla="val 688032"/>
              <a:gd name="adj2" fmla="val 10123007"/>
            </a:avLst>
          </a:prstGeom>
          <a:solidFill>
            <a:schemeClr val="accent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>
              <a:solidFill>
                <a:srgbClr val="144207">
                  <a:alpha val="25000"/>
                </a:srgbClr>
              </a:solidFill>
            </a:endParaRPr>
          </a:p>
        </p:txBody>
      </p:sp>
      <p:sp>
        <p:nvSpPr>
          <p:cNvPr id="5" name="不完整圆 4">
            <a:extLst>
              <a:ext uri="{FF2B5EF4-FFF2-40B4-BE49-F238E27FC236}">
                <a16:creationId xmlns:a16="http://schemas.microsoft.com/office/drawing/2014/main" id="{D9F3AFAB-8119-4C3B-ABE1-E1B66F2D8571}"/>
              </a:ext>
            </a:extLst>
          </p:cNvPr>
          <p:cNvSpPr/>
          <p:nvPr/>
        </p:nvSpPr>
        <p:spPr>
          <a:xfrm rot="10800000">
            <a:off x="6907570" y="2830558"/>
            <a:ext cx="1500867" cy="1402384"/>
          </a:xfrm>
          <a:prstGeom prst="pie">
            <a:avLst>
              <a:gd name="adj1" fmla="val 688032"/>
              <a:gd name="adj2" fmla="val 10123007"/>
            </a:avLst>
          </a:prstGeom>
          <a:solidFill>
            <a:schemeClr val="accent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>
              <a:solidFill>
                <a:srgbClr val="144207">
                  <a:alpha val="25000"/>
                </a:srgbClr>
              </a:solidFill>
            </a:endParaRPr>
          </a:p>
        </p:txBody>
      </p:sp>
      <p:sp>
        <p:nvSpPr>
          <p:cNvPr id="7" name="不完整圆 6">
            <a:extLst>
              <a:ext uri="{FF2B5EF4-FFF2-40B4-BE49-F238E27FC236}">
                <a16:creationId xmlns:a16="http://schemas.microsoft.com/office/drawing/2014/main" id="{D065287A-0D25-4D3B-BD48-43B8861A43CB}"/>
              </a:ext>
            </a:extLst>
          </p:cNvPr>
          <p:cNvSpPr/>
          <p:nvPr/>
        </p:nvSpPr>
        <p:spPr>
          <a:xfrm rot="10800000">
            <a:off x="9772976" y="1507144"/>
            <a:ext cx="1923723" cy="1885280"/>
          </a:xfrm>
          <a:prstGeom prst="pie">
            <a:avLst>
              <a:gd name="adj1" fmla="val 688032"/>
              <a:gd name="adj2" fmla="val 10123007"/>
            </a:avLst>
          </a:prstGeom>
          <a:solidFill>
            <a:schemeClr val="accent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>
              <a:solidFill>
                <a:srgbClr val="144207">
                  <a:alpha val="25000"/>
                </a:srgbClr>
              </a:solidFill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9B7794D0-8025-4252-B23D-AFE7097D3D8E}"/>
              </a:ext>
            </a:extLst>
          </p:cNvPr>
          <p:cNvGrpSpPr/>
          <p:nvPr/>
        </p:nvGrpSpPr>
        <p:grpSpPr>
          <a:xfrm>
            <a:off x="525863" y="2277550"/>
            <a:ext cx="2600940" cy="1797947"/>
            <a:chOff x="840089" y="1808583"/>
            <a:chExt cx="2600940" cy="1797947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0D48A4B-16E9-4A73-B891-26A3CFA1C62C}"/>
                </a:ext>
              </a:extLst>
            </p:cNvPr>
            <p:cNvSpPr txBox="1"/>
            <p:nvPr/>
          </p:nvSpPr>
          <p:spPr>
            <a:xfrm>
              <a:off x="840089" y="2189154"/>
              <a:ext cx="2600940" cy="14173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hangingPunct="0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单击此处输入您的内容，或者通过复制您的文本后，在此框中选择粘贴，并选择只保留文字。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4E1D0B81-66AA-4AA5-9E76-49A3CA88524E}"/>
                </a:ext>
              </a:extLst>
            </p:cNvPr>
            <p:cNvSpPr txBox="1"/>
            <p:nvPr/>
          </p:nvSpPr>
          <p:spPr>
            <a:xfrm>
              <a:off x="840089" y="1808583"/>
              <a:ext cx="183960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单击输入标题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0816E34-5090-4D1B-9DEB-EAB7FB8CB1A6}"/>
              </a:ext>
            </a:extLst>
          </p:cNvPr>
          <p:cNvGrpSpPr/>
          <p:nvPr/>
        </p:nvGrpSpPr>
        <p:grpSpPr>
          <a:xfrm>
            <a:off x="3403443" y="4099664"/>
            <a:ext cx="2546150" cy="1797947"/>
            <a:chOff x="840089" y="1808583"/>
            <a:chExt cx="2546150" cy="1797947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6484B7E-D997-4DBB-AEAF-FE8301033D33}"/>
                </a:ext>
              </a:extLst>
            </p:cNvPr>
            <p:cNvSpPr txBox="1"/>
            <p:nvPr/>
          </p:nvSpPr>
          <p:spPr>
            <a:xfrm>
              <a:off x="840089" y="2189154"/>
              <a:ext cx="2546150" cy="14173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hangingPunct="0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单击此处输入您的内容，或者通过复制您的文本后，在此框中选择粘贴，并选择只保留文字。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A0E61A7-7B71-474E-ACCB-BBEF3DD2533F}"/>
                </a:ext>
              </a:extLst>
            </p:cNvPr>
            <p:cNvSpPr txBox="1"/>
            <p:nvPr/>
          </p:nvSpPr>
          <p:spPr>
            <a:xfrm>
              <a:off x="840089" y="1808583"/>
              <a:ext cx="183960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单击输入标题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F4FFAB9-8997-42C2-A37E-DD34B18AC4C1}"/>
              </a:ext>
            </a:extLst>
          </p:cNvPr>
          <p:cNvGrpSpPr/>
          <p:nvPr/>
        </p:nvGrpSpPr>
        <p:grpSpPr>
          <a:xfrm>
            <a:off x="6747444" y="3680374"/>
            <a:ext cx="2546150" cy="1797947"/>
            <a:chOff x="840089" y="1808583"/>
            <a:chExt cx="2546150" cy="1797947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486BC3D9-78CB-4CAE-9D1B-A1D5A800C396}"/>
                </a:ext>
              </a:extLst>
            </p:cNvPr>
            <p:cNvSpPr txBox="1"/>
            <p:nvPr/>
          </p:nvSpPr>
          <p:spPr>
            <a:xfrm>
              <a:off x="840089" y="2189154"/>
              <a:ext cx="2546150" cy="14173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hangingPunct="0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单击此处输入您的内容，或者通过复制您的文本后，在此框中选择粘贴，并选择只保留文字。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8FEF4EB-E9A2-46B0-899C-51B541D8608C}"/>
                </a:ext>
              </a:extLst>
            </p:cNvPr>
            <p:cNvSpPr txBox="1"/>
            <p:nvPr/>
          </p:nvSpPr>
          <p:spPr>
            <a:xfrm>
              <a:off x="840089" y="1808583"/>
              <a:ext cx="183960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单击输入标题</a:t>
              </a: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0D483B0C-DCF8-48FE-9C0A-65073A7A007C}"/>
              </a:ext>
            </a:extLst>
          </p:cNvPr>
          <p:cNvSpPr txBox="1"/>
          <p:nvPr/>
        </p:nvSpPr>
        <p:spPr>
          <a:xfrm>
            <a:off x="10270860" y="1723552"/>
            <a:ext cx="927852" cy="5539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单击输入添加内容</a:t>
            </a: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203F2FE7-C7F5-4656-927E-78BF88E394F4}"/>
              </a:ext>
            </a:extLst>
          </p:cNvPr>
          <p:cNvSpPr/>
          <p:nvPr/>
        </p:nvSpPr>
        <p:spPr>
          <a:xfrm>
            <a:off x="1089530" y="4411553"/>
            <a:ext cx="307966" cy="357537"/>
          </a:xfrm>
          <a:custGeom>
            <a:avLst/>
            <a:gdLst>
              <a:gd name="connsiteX0" fmla="*/ 153983 w 307966"/>
              <a:gd name="connsiteY0" fmla="*/ 306195 h 357537"/>
              <a:gd name="connsiteX1" fmla="*/ 179354 w 307966"/>
              <a:gd name="connsiteY1" fmla="*/ 306836 h 357537"/>
              <a:gd name="connsiteX2" fmla="*/ 153982 w 307966"/>
              <a:gd name="connsiteY2" fmla="*/ 332208 h 357537"/>
              <a:gd name="connsiteX3" fmla="*/ 128610 w 307966"/>
              <a:gd name="connsiteY3" fmla="*/ 306836 h 357537"/>
              <a:gd name="connsiteX4" fmla="*/ 195256 w 307966"/>
              <a:gd name="connsiteY4" fmla="*/ 290933 h 357537"/>
              <a:gd name="connsiteX5" fmla="*/ 213920 w 307966"/>
              <a:gd name="connsiteY5" fmla="*/ 291771 h 357537"/>
              <a:gd name="connsiteX6" fmla="*/ 307966 w 307966"/>
              <a:gd name="connsiteY6" fmla="*/ 323309 h 357537"/>
              <a:gd name="connsiteX7" fmla="*/ 153983 w 307966"/>
              <a:gd name="connsiteY7" fmla="*/ 357537 h 357537"/>
              <a:gd name="connsiteX8" fmla="*/ 0 w 307966"/>
              <a:gd name="connsiteY8" fmla="*/ 323309 h 357537"/>
              <a:gd name="connsiteX9" fmla="*/ 94046 w 307966"/>
              <a:gd name="connsiteY9" fmla="*/ 291771 h 357537"/>
              <a:gd name="connsiteX10" fmla="*/ 112707 w 307966"/>
              <a:gd name="connsiteY10" fmla="*/ 290934 h 357537"/>
              <a:gd name="connsiteX11" fmla="*/ 128610 w 307966"/>
              <a:gd name="connsiteY11" fmla="*/ 306836 h 357537"/>
              <a:gd name="connsiteX12" fmla="*/ 100707 w 307966"/>
              <a:gd name="connsiteY12" fmla="*/ 307540 h 357537"/>
              <a:gd name="connsiteX13" fmla="*/ 17114 w 307966"/>
              <a:gd name="connsiteY13" fmla="*/ 323309 h 357537"/>
              <a:gd name="connsiteX14" fmla="*/ 153983 w 307966"/>
              <a:gd name="connsiteY14" fmla="*/ 340423 h 357537"/>
              <a:gd name="connsiteX15" fmla="*/ 290852 w 307966"/>
              <a:gd name="connsiteY15" fmla="*/ 323309 h 357537"/>
              <a:gd name="connsiteX16" fmla="*/ 207259 w 307966"/>
              <a:gd name="connsiteY16" fmla="*/ 307540 h 357537"/>
              <a:gd name="connsiteX17" fmla="*/ 179354 w 307966"/>
              <a:gd name="connsiteY17" fmla="*/ 306836 h 357537"/>
              <a:gd name="connsiteX18" fmla="*/ 153982 w 307966"/>
              <a:gd name="connsiteY18" fmla="*/ 0 h 357537"/>
              <a:gd name="connsiteX19" fmla="*/ 251283 w 307966"/>
              <a:gd name="connsiteY19" fmla="*/ 40303 h 357537"/>
              <a:gd name="connsiteX20" fmla="*/ 251282 w 307966"/>
              <a:gd name="connsiteY20" fmla="*/ 40304 h 357537"/>
              <a:gd name="connsiteX21" fmla="*/ 251282 w 307966"/>
              <a:gd name="connsiteY21" fmla="*/ 234907 h 357537"/>
              <a:gd name="connsiteX22" fmla="*/ 195256 w 307966"/>
              <a:gd name="connsiteY22" fmla="*/ 290933 h 357537"/>
              <a:gd name="connsiteX23" fmla="*/ 153983 w 307966"/>
              <a:gd name="connsiteY23" fmla="*/ 289081 h 357537"/>
              <a:gd name="connsiteX24" fmla="*/ 112707 w 307966"/>
              <a:gd name="connsiteY24" fmla="*/ 290934 h 357537"/>
              <a:gd name="connsiteX25" fmla="*/ 56680 w 307966"/>
              <a:gd name="connsiteY25" fmla="*/ 234906 h 357537"/>
              <a:gd name="connsiteX26" fmla="*/ 56680 w 307966"/>
              <a:gd name="connsiteY26" fmla="*/ 40303 h 357537"/>
              <a:gd name="connsiteX27" fmla="*/ 153982 w 307966"/>
              <a:gd name="connsiteY27" fmla="*/ 0 h 357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7966" h="357537">
                <a:moveTo>
                  <a:pt x="153983" y="306195"/>
                </a:moveTo>
                <a:lnTo>
                  <a:pt x="179354" y="306836"/>
                </a:lnTo>
                <a:lnTo>
                  <a:pt x="153982" y="332208"/>
                </a:lnTo>
                <a:lnTo>
                  <a:pt x="128610" y="306836"/>
                </a:lnTo>
                <a:close/>
                <a:moveTo>
                  <a:pt x="195256" y="290933"/>
                </a:moveTo>
                <a:lnTo>
                  <a:pt x="213920" y="291771"/>
                </a:lnTo>
                <a:cubicBezTo>
                  <a:pt x="269187" y="296967"/>
                  <a:pt x="307966" y="309131"/>
                  <a:pt x="307966" y="323309"/>
                </a:cubicBezTo>
                <a:cubicBezTo>
                  <a:pt x="307966" y="342213"/>
                  <a:pt x="239025" y="357537"/>
                  <a:pt x="153983" y="357537"/>
                </a:cubicBezTo>
                <a:cubicBezTo>
                  <a:pt x="68941" y="357537"/>
                  <a:pt x="0" y="342213"/>
                  <a:pt x="0" y="323309"/>
                </a:cubicBezTo>
                <a:cubicBezTo>
                  <a:pt x="0" y="309131"/>
                  <a:pt x="38779" y="296967"/>
                  <a:pt x="94046" y="291771"/>
                </a:cubicBezTo>
                <a:lnTo>
                  <a:pt x="112707" y="290934"/>
                </a:lnTo>
                <a:lnTo>
                  <a:pt x="128610" y="306836"/>
                </a:lnTo>
                <a:lnTo>
                  <a:pt x="100707" y="307540"/>
                </a:lnTo>
                <a:cubicBezTo>
                  <a:pt x="51583" y="310138"/>
                  <a:pt x="17114" y="316220"/>
                  <a:pt x="17114" y="323309"/>
                </a:cubicBezTo>
                <a:cubicBezTo>
                  <a:pt x="17114" y="332761"/>
                  <a:pt x="78392" y="340423"/>
                  <a:pt x="153983" y="340423"/>
                </a:cubicBezTo>
                <a:cubicBezTo>
                  <a:pt x="229574" y="340423"/>
                  <a:pt x="290852" y="332761"/>
                  <a:pt x="290852" y="323309"/>
                </a:cubicBezTo>
                <a:cubicBezTo>
                  <a:pt x="290852" y="316220"/>
                  <a:pt x="256383" y="310138"/>
                  <a:pt x="207259" y="307540"/>
                </a:cubicBezTo>
                <a:lnTo>
                  <a:pt x="179354" y="306836"/>
                </a:lnTo>
                <a:close/>
                <a:moveTo>
                  <a:pt x="153982" y="0"/>
                </a:moveTo>
                <a:cubicBezTo>
                  <a:pt x="189198" y="0"/>
                  <a:pt x="224414" y="13434"/>
                  <a:pt x="251283" y="40303"/>
                </a:cubicBezTo>
                <a:lnTo>
                  <a:pt x="251282" y="40304"/>
                </a:lnTo>
                <a:cubicBezTo>
                  <a:pt x="305020" y="94042"/>
                  <a:pt x="305020" y="181169"/>
                  <a:pt x="251282" y="234907"/>
                </a:cubicBezTo>
                <a:lnTo>
                  <a:pt x="195256" y="290933"/>
                </a:lnTo>
                <a:lnTo>
                  <a:pt x="153983" y="289081"/>
                </a:lnTo>
                <a:lnTo>
                  <a:pt x="112707" y="290934"/>
                </a:lnTo>
                <a:lnTo>
                  <a:pt x="56680" y="234906"/>
                </a:lnTo>
                <a:cubicBezTo>
                  <a:pt x="2942" y="181168"/>
                  <a:pt x="2942" y="94041"/>
                  <a:pt x="56680" y="40303"/>
                </a:cubicBezTo>
                <a:cubicBezTo>
                  <a:pt x="83549" y="13434"/>
                  <a:pt x="118765" y="0"/>
                  <a:pt x="1539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A778D61C-8C45-4955-98C1-EEB7BD1E6963}"/>
              </a:ext>
            </a:extLst>
          </p:cNvPr>
          <p:cNvSpPr/>
          <p:nvPr/>
        </p:nvSpPr>
        <p:spPr>
          <a:xfrm>
            <a:off x="4285450" y="3455256"/>
            <a:ext cx="336814" cy="369332"/>
          </a:xfrm>
          <a:custGeom>
            <a:avLst/>
            <a:gdLst>
              <a:gd name="connsiteX0" fmla="*/ 111417 w 1019463"/>
              <a:gd name="connsiteY0" fmla="*/ 0 h 1073902"/>
              <a:gd name="connsiteX1" fmla="*/ 908046 w 1019463"/>
              <a:gd name="connsiteY1" fmla="*/ 0 h 1073902"/>
              <a:gd name="connsiteX2" fmla="*/ 1019463 w 1019463"/>
              <a:gd name="connsiteY2" fmla="*/ 111417 h 1073902"/>
              <a:gd name="connsiteX3" fmla="*/ 1019463 w 1019463"/>
              <a:gd name="connsiteY3" fmla="*/ 962485 h 1073902"/>
              <a:gd name="connsiteX4" fmla="*/ 908046 w 1019463"/>
              <a:gd name="connsiteY4" fmla="*/ 1073902 h 1073902"/>
              <a:gd name="connsiteX5" fmla="*/ 111417 w 1019463"/>
              <a:gd name="connsiteY5" fmla="*/ 1073902 h 1073902"/>
              <a:gd name="connsiteX6" fmla="*/ 0 w 1019463"/>
              <a:gd name="connsiteY6" fmla="*/ 962485 h 1073902"/>
              <a:gd name="connsiteX7" fmla="*/ 0 w 1019463"/>
              <a:gd name="connsiteY7" fmla="*/ 111417 h 1073902"/>
              <a:gd name="connsiteX8" fmla="*/ 111417 w 1019463"/>
              <a:gd name="connsiteY8" fmla="*/ 0 h 1073902"/>
              <a:gd name="connsiteX9" fmla="*/ 212448 w 1019463"/>
              <a:gd name="connsiteY9" fmla="*/ 41564 h 1073902"/>
              <a:gd name="connsiteX10" fmla="*/ 122448 w 1019463"/>
              <a:gd name="connsiteY10" fmla="*/ 131564 h 1073902"/>
              <a:gd name="connsiteX11" fmla="*/ 212448 w 1019463"/>
              <a:gd name="connsiteY11" fmla="*/ 221564 h 1073902"/>
              <a:gd name="connsiteX12" fmla="*/ 302448 w 1019463"/>
              <a:gd name="connsiteY12" fmla="*/ 131564 h 1073902"/>
              <a:gd name="connsiteX13" fmla="*/ 212448 w 1019463"/>
              <a:gd name="connsiteY13" fmla="*/ 41564 h 1073902"/>
              <a:gd name="connsiteX14" fmla="*/ 514896 w 1019463"/>
              <a:gd name="connsiteY14" fmla="*/ 41564 h 1073902"/>
              <a:gd name="connsiteX15" fmla="*/ 424896 w 1019463"/>
              <a:gd name="connsiteY15" fmla="*/ 131564 h 1073902"/>
              <a:gd name="connsiteX16" fmla="*/ 514896 w 1019463"/>
              <a:gd name="connsiteY16" fmla="*/ 221564 h 1073902"/>
              <a:gd name="connsiteX17" fmla="*/ 604896 w 1019463"/>
              <a:gd name="connsiteY17" fmla="*/ 131564 h 1073902"/>
              <a:gd name="connsiteX18" fmla="*/ 514896 w 1019463"/>
              <a:gd name="connsiteY18" fmla="*/ 41564 h 1073902"/>
              <a:gd name="connsiteX19" fmla="*/ 812179 w 1019463"/>
              <a:gd name="connsiteY19" fmla="*/ 41564 h 1073902"/>
              <a:gd name="connsiteX20" fmla="*/ 722179 w 1019463"/>
              <a:gd name="connsiteY20" fmla="*/ 131564 h 1073902"/>
              <a:gd name="connsiteX21" fmla="*/ 812179 w 1019463"/>
              <a:gd name="connsiteY21" fmla="*/ 221564 h 1073902"/>
              <a:gd name="connsiteX22" fmla="*/ 902179 w 1019463"/>
              <a:gd name="connsiteY22" fmla="*/ 131564 h 1073902"/>
              <a:gd name="connsiteX23" fmla="*/ 812179 w 1019463"/>
              <a:gd name="connsiteY23" fmla="*/ 41564 h 1073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019463" h="1073902">
                <a:moveTo>
                  <a:pt x="111417" y="0"/>
                </a:moveTo>
                <a:lnTo>
                  <a:pt x="908046" y="0"/>
                </a:lnTo>
                <a:cubicBezTo>
                  <a:pt x="969580" y="0"/>
                  <a:pt x="1019463" y="49883"/>
                  <a:pt x="1019463" y="111417"/>
                </a:cubicBezTo>
                <a:lnTo>
                  <a:pt x="1019463" y="962485"/>
                </a:lnTo>
                <a:cubicBezTo>
                  <a:pt x="1019463" y="1024019"/>
                  <a:pt x="969580" y="1073902"/>
                  <a:pt x="908046" y="1073902"/>
                </a:cubicBezTo>
                <a:lnTo>
                  <a:pt x="111417" y="1073902"/>
                </a:lnTo>
                <a:cubicBezTo>
                  <a:pt x="49883" y="1073902"/>
                  <a:pt x="0" y="1024019"/>
                  <a:pt x="0" y="962485"/>
                </a:cubicBezTo>
                <a:lnTo>
                  <a:pt x="0" y="111417"/>
                </a:lnTo>
                <a:cubicBezTo>
                  <a:pt x="0" y="49883"/>
                  <a:pt x="49883" y="0"/>
                  <a:pt x="111417" y="0"/>
                </a:cubicBezTo>
                <a:close/>
                <a:moveTo>
                  <a:pt x="212448" y="41564"/>
                </a:moveTo>
                <a:cubicBezTo>
                  <a:pt x="162742" y="41564"/>
                  <a:pt x="122448" y="81858"/>
                  <a:pt x="122448" y="131564"/>
                </a:cubicBezTo>
                <a:cubicBezTo>
                  <a:pt x="122448" y="181270"/>
                  <a:pt x="162742" y="221564"/>
                  <a:pt x="212448" y="221564"/>
                </a:cubicBezTo>
                <a:cubicBezTo>
                  <a:pt x="262154" y="221564"/>
                  <a:pt x="302448" y="181270"/>
                  <a:pt x="302448" y="131564"/>
                </a:cubicBezTo>
                <a:cubicBezTo>
                  <a:pt x="302448" y="81858"/>
                  <a:pt x="262154" y="41564"/>
                  <a:pt x="212448" y="41564"/>
                </a:cubicBezTo>
                <a:close/>
                <a:moveTo>
                  <a:pt x="514896" y="41564"/>
                </a:moveTo>
                <a:cubicBezTo>
                  <a:pt x="465190" y="41564"/>
                  <a:pt x="424896" y="81858"/>
                  <a:pt x="424896" y="131564"/>
                </a:cubicBezTo>
                <a:cubicBezTo>
                  <a:pt x="424896" y="181270"/>
                  <a:pt x="465190" y="221564"/>
                  <a:pt x="514896" y="221564"/>
                </a:cubicBezTo>
                <a:cubicBezTo>
                  <a:pt x="564602" y="221564"/>
                  <a:pt x="604896" y="181270"/>
                  <a:pt x="604896" y="131564"/>
                </a:cubicBezTo>
                <a:cubicBezTo>
                  <a:pt x="604896" y="81858"/>
                  <a:pt x="564602" y="41564"/>
                  <a:pt x="514896" y="41564"/>
                </a:cubicBezTo>
                <a:close/>
                <a:moveTo>
                  <a:pt x="812179" y="41564"/>
                </a:moveTo>
                <a:cubicBezTo>
                  <a:pt x="762473" y="41564"/>
                  <a:pt x="722179" y="81858"/>
                  <a:pt x="722179" y="131564"/>
                </a:cubicBezTo>
                <a:cubicBezTo>
                  <a:pt x="722179" y="181270"/>
                  <a:pt x="762473" y="221564"/>
                  <a:pt x="812179" y="221564"/>
                </a:cubicBezTo>
                <a:cubicBezTo>
                  <a:pt x="861885" y="221564"/>
                  <a:pt x="902179" y="181270"/>
                  <a:pt x="902179" y="131564"/>
                </a:cubicBezTo>
                <a:cubicBezTo>
                  <a:pt x="902179" y="81858"/>
                  <a:pt x="861885" y="41564"/>
                  <a:pt x="812179" y="41564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E8C0F5D8-1359-4D13-86FA-2A0D04AD996F}"/>
              </a:ext>
            </a:extLst>
          </p:cNvPr>
          <p:cNvSpPr/>
          <p:nvPr/>
        </p:nvSpPr>
        <p:spPr>
          <a:xfrm>
            <a:off x="7467237" y="2966879"/>
            <a:ext cx="435791" cy="419290"/>
          </a:xfrm>
          <a:custGeom>
            <a:avLst/>
            <a:gdLst>
              <a:gd name="connsiteX0" fmla="*/ 266168 w 374168"/>
              <a:gd name="connsiteY0" fmla="*/ 216000 h 360000"/>
              <a:gd name="connsiteX1" fmla="*/ 374168 w 374168"/>
              <a:gd name="connsiteY1" fmla="*/ 216000 h 360000"/>
              <a:gd name="connsiteX2" fmla="*/ 374168 w 374168"/>
              <a:gd name="connsiteY2" fmla="*/ 360000 h 360000"/>
              <a:gd name="connsiteX3" fmla="*/ 266168 w 374168"/>
              <a:gd name="connsiteY3" fmla="*/ 360000 h 360000"/>
              <a:gd name="connsiteX4" fmla="*/ 133084 w 374168"/>
              <a:gd name="connsiteY4" fmla="*/ 108000 h 360000"/>
              <a:gd name="connsiteX5" fmla="*/ 241084 w 374168"/>
              <a:gd name="connsiteY5" fmla="*/ 108000 h 360000"/>
              <a:gd name="connsiteX6" fmla="*/ 241084 w 374168"/>
              <a:gd name="connsiteY6" fmla="*/ 360000 h 360000"/>
              <a:gd name="connsiteX7" fmla="*/ 133084 w 374168"/>
              <a:gd name="connsiteY7" fmla="*/ 360000 h 360000"/>
              <a:gd name="connsiteX8" fmla="*/ 0 w 374168"/>
              <a:gd name="connsiteY8" fmla="*/ 0 h 360000"/>
              <a:gd name="connsiteX9" fmla="*/ 108000 w 374168"/>
              <a:gd name="connsiteY9" fmla="*/ 0 h 360000"/>
              <a:gd name="connsiteX10" fmla="*/ 108000 w 374168"/>
              <a:gd name="connsiteY10" fmla="*/ 360000 h 360000"/>
              <a:gd name="connsiteX11" fmla="*/ 0 w 374168"/>
              <a:gd name="connsiteY11" fmla="*/ 360000 h 3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4168" h="360000">
                <a:moveTo>
                  <a:pt x="266168" y="216000"/>
                </a:moveTo>
                <a:lnTo>
                  <a:pt x="374168" y="216000"/>
                </a:lnTo>
                <a:lnTo>
                  <a:pt x="374168" y="360000"/>
                </a:lnTo>
                <a:lnTo>
                  <a:pt x="266168" y="360000"/>
                </a:lnTo>
                <a:close/>
                <a:moveTo>
                  <a:pt x="133084" y="108000"/>
                </a:moveTo>
                <a:lnTo>
                  <a:pt x="241084" y="108000"/>
                </a:lnTo>
                <a:lnTo>
                  <a:pt x="241084" y="360000"/>
                </a:lnTo>
                <a:lnTo>
                  <a:pt x="133084" y="360000"/>
                </a:lnTo>
                <a:close/>
                <a:moveTo>
                  <a:pt x="0" y="0"/>
                </a:moveTo>
                <a:lnTo>
                  <a:pt x="108000" y="0"/>
                </a:lnTo>
                <a:lnTo>
                  <a:pt x="108000" y="360000"/>
                </a:lnTo>
                <a:lnTo>
                  <a:pt x="0" y="36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7006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1D49FB0-ACEB-4C35-9026-207D173128F9}"/>
              </a:ext>
            </a:extLst>
          </p:cNvPr>
          <p:cNvSpPr txBox="1"/>
          <p:nvPr/>
        </p:nvSpPr>
        <p:spPr>
          <a:xfrm>
            <a:off x="5199071" y="1794237"/>
            <a:ext cx="1949252" cy="492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3200" b="1" spc="600" dirty="0">
                <a:solidFill>
                  <a:schemeClr val="accent4"/>
                </a:solidFill>
                <a:latin typeface="+mn-ea"/>
              </a:rPr>
              <a:t>绿色简约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B446DEB-6135-4982-AEF1-2EB1D3DF37B1}"/>
              </a:ext>
            </a:extLst>
          </p:cNvPr>
          <p:cNvSpPr txBox="1"/>
          <p:nvPr/>
        </p:nvSpPr>
        <p:spPr>
          <a:xfrm>
            <a:off x="1983291" y="2489918"/>
            <a:ext cx="8207375" cy="123110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8000" dirty="0">
                <a:solidFill>
                  <a:schemeClr val="accent4"/>
                </a:solidFill>
                <a:latin typeface="+mj-ea"/>
                <a:ea typeface="+mj-ea"/>
              </a:rPr>
              <a:t>工作项目汇报总结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76E213E-0FDE-4D88-BC16-E32473F8AEFF}"/>
              </a:ext>
            </a:extLst>
          </p:cNvPr>
          <p:cNvSpPr txBox="1"/>
          <p:nvPr/>
        </p:nvSpPr>
        <p:spPr>
          <a:xfrm>
            <a:off x="3372692" y="4546600"/>
            <a:ext cx="1883529" cy="30777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汇报人：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XXXXX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215B984-79B9-4D61-9A88-9FAB2314B3CC}"/>
              </a:ext>
            </a:extLst>
          </p:cNvPr>
          <p:cNvSpPr txBox="1"/>
          <p:nvPr/>
        </p:nvSpPr>
        <p:spPr>
          <a:xfrm>
            <a:off x="6935781" y="4546600"/>
            <a:ext cx="1627048" cy="30777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时间：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XXXXX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6879A86-20A2-4CB7-BEA5-3498F4BDD043}"/>
              </a:ext>
            </a:extLst>
          </p:cNvPr>
          <p:cNvSpPr/>
          <p:nvPr/>
        </p:nvSpPr>
        <p:spPr>
          <a:xfrm>
            <a:off x="2001334" y="3730291"/>
            <a:ext cx="8006266" cy="18466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algn="dist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REPORT AND SUMMARIZE THE PROJECT PLAN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36226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QIAN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WEI CHONG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3133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一个持续精进的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爱好者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ChinChin_Q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FAEA62B-CD4B-87B6-1F16-64AA7B5E2592}"/>
              </a:ext>
            </a:extLst>
          </p:cNvPr>
          <p:cNvSpPr/>
          <p:nvPr/>
        </p:nvSpPr>
        <p:spPr>
          <a:xfrm>
            <a:off x="695325" y="511005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QIAN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0AF580C-10BF-2DD8-1A6A-1A30D36FC53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2177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9218F277-3E3D-48BB-9374-2C6E72BE2851}"/>
              </a:ext>
            </a:extLst>
          </p:cNvPr>
          <p:cNvGrpSpPr/>
          <p:nvPr/>
        </p:nvGrpSpPr>
        <p:grpSpPr>
          <a:xfrm>
            <a:off x="7288793" y="1085185"/>
            <a:ext cx="3835692" cy="696459"/>
            <a:chOff x="7237993" y="1151200"/>
            <a:chExt cx="3835692" cy="696459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76C86BF-F967-4420-BBE8-817980198EA1}"/>
                </a:ext>
              </a:extLst>
            </p:cNvPr>
            <p:cNvSpPr/>
            <p:nvPr/>
          </p:nvSpPr>
          <p:spPr>
            <a:xfrm>
              <a:off x="7237993" y="1632215"/>
              <a:ext cx="3835692" cy="215444"/>
            </a:xfrm>
            <a:prstGeom prst="rect">
              <a:avLst/>
            </a:prstGeom>
          </p:spPr>
          <p:txBody>
            <a:bodyPr wrap="square" lIns="0" tIns="0" rIns="0" bIns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添加您的副标题文字说明解释及详细概述文字</a:t>
              </a:r>
              <a:endParaRPr kumimoji="0" lang="zh-CN" altLang="en-US" sz="140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F5C5CE8-20B6-485A-A673-5F7EAA3751EA}"/>
                </a:ext>
              </a:extLst>
            </p:cNvPr>
            <p:cNvSpPr txBox="1"/>
            <p:nvPr/>
          </p:nvSpPr>
          <p:spPr>
            <a:xfrm>
              <a:off x="7237993" y="1151200"/>
              <a:ext cx="2462213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工作项目概述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38A9FC23-CEE6-4B4C-AC3A-668A361B0FA8}"/>
              </a:ext>
            </a:extLst>
          </p:cNvPr>
          <p:cNvGrpSpPr/>
          <p:nvPr/>
        </p:nvGrpSpPr>
        <p:grpSpPr>
          <a:xfrm>
            <a:off x="7288793" y="2501845"/>
            <a:ext cx="3835692" cy="696459"/>
            <a:chOff x="7237993" y="1151200"/>
            <a:chExt cx="3835692" cy="696459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6F0D09A1-883F-4868-B3E3-79889799325C}"/>
                </a:ext>
              </a:extLst>
            </p:cNvPr>
            <p:cNvSpPr/>
            <p:nvPr/>
          </p:nvSpPr>
          <p:spPr>
            <a:xfrm>
              <a:off x="7237993" y="1632215"/>
              <a:ext cx="3835692" cy="215444"/>
            </a:xfrm>
            <a:prstGeom prst="rect">
              <a:avLst/>
            </a:prstGeom>
          </p:spPr>
          <p:txBody>
            <a:bodyPr wrap="square" lIns="0" tIns="0" rIns="0" bIns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添加您的副标题文字说明解释及详细概述文字</a:t>
              </a:r>
              <a:endParaRPr kumimoji="0" lang="zh-CN" altLang="en-US" sz="140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9C148C60-6EB0-4240-8AFD-F516377CD172}"/>
                </a:ext>
              </a:extLst>
            </p:cNvPr>
            <p:cNvSpPr txBox="1"/>
            <p:nvPr/>
          </p:nvSpPr>
          <p:spPr>
            <a:xfrm>
              <a:off x="7237993" y="1151200"/>
              <a:ext cx="2462213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工作完成情况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DE5F205-7EA2-48A3-86BD-9AEDDD64ECE2}"/>
              </a:ext>
            </a:extLst>
          </p:cNvPr>
          <p:cNvGrpSpPr/>
          <p:nvPr/>
        </p:nvGrpSpPr>
        <p:grpSpPr>
          <a:xfrm>
            <a:off x="7288793" y="3918505"/>
            <a:ext cx="3835692" cy="696459"/>
            <a:chOff x="7237993" y="1151200"/>
            <a:chExt cx="3835692" cy="696459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18CDE48F-062F-4477-9BF7-5A470122957D}"/>
                </a:ext>
              </a:extLst>
            </p:cNvPr>
            <p:cNvSpPr/>
            <p:nvPr/>
          </p:nvSpPr>
          <p:spPr>
            <a:xfrm>
              <a:off x="7237993" y="1632215"/>
              <a:ext cx="3835692" cy="215444"/>
            </a:xfrm>
            <a:prstGeom prst="rect">
              <a:avLst/>
            </a:prstGeom>
          </p:spPr>
          <p:txBody>
            <a:bodyPr wrap="square" lIns="0" tIns="0" rIns="0" bIns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添加您的副标题文字说明解释及详细概述文字</a:t>
              </a:r>
              <a:endParaRPr kumimoji="0" lang="zh-CN" altLang="en-US" sz="140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282BF0C0-75CB-4CF9-91B4-8E85D91E9D8E}"/>
                </a:ext>
              </a:extLst>
            </p:cNvPr>
            <p:cNvSpPr txBox="1"/>
            <p:nvPr/>
          </p:nvSpPr>
          <p:spPr>
            <a:xfrm>
              <a:off x="7237993" y="1151200"/>
              <a:ext cx="2462213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项目存在问题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B08A126-1500-4315-AE47-54B3A1FADB6F}"/>
              </a:ext>
            </a:extLst>
          </p:cNvPr>
          <p:cNvGrpSpPr/>
          <p:nvPr/>
        </p:nvGrpSpPr>
        <p:grpSpPr>
          <a:xfrm>
            <a:off x="7288793" y="5335165"/>
            <a:ext cx="3835692" cy="696459"/>
            <a:chOff x="7237993" y="1151200"/>
            <a:chExt cx="3835692" cy="696459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BF56753-B6DC-464D-9FAF-8AD69B82DAE0}"/>
                </a:ext>
              </a:extLst>
            </p:cNvPr>
            <p:cNvSpPr/>
            <p:nvPr/>
          </p:nvSpPr>
          <p:spPr>
            <a:xfrm>
              <a:off x="7237993" y="1632215"/>
              <a:ext cx="3835692" cy="215444"/>
            </a:xfrm>
            <a:prstGeom prst="rect">
              <a:avLst/>
            </a:prstGeom>
          </p:spPr>
          <p:txBody>
            <a:bodyPr wrap="square" lIns="0" tIns="0" rIns="0" bIns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添加您的副标题文字说明解释及详细概述文字</a:t>
              </a:r>
              <a:endParaRPr kumimoji="0" lang="zh-CN" altLang="en-US" sz="140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4F1CA63-EFB5-4861-BC1E-C42E223A4406}"/>
                </a:ext>
              </a:extLst>
            </p:cNvPr>
            <p:cNvSpPr txBox="1"/>
            <p:nvPr/>
          </p:nvSpPr>
          <p:spPr>
            <a:xfrm>
              <a:off x="7237993" y="1151200"/>
              <a:ext cx="2872581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下一步工作计划</a:t>
              </a: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74A04226-8AD3-4E0A-AF9C-995F28B1444F}"/>
              </a:ext>
            </a:extLst>
          </p:cNvPr>
          <p:cNvSpPr txBox="1"/>
          <p:nvPr/>
        </p:nvSpPr>
        <p:spPr>
          <a:xfrm>
            <a:off x="5907789" y="1168120"/>
            <a:ext cx="466474" cy="492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7D37237-9B34-4A81-A625-8DEB5F6A21D2}"/>
              </a:ext>
            </a:extLst>
          </p:cNvPr>
          <p:cNvSpPr txBox="1"/>
          <p:nvPr/>
        </p:nvSpPr>
        <p:spPr>
          <a:xfrm>
            <a:off x="5907789" y="2584780"/>
            <a:ext cx="538609" cy="492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6B6A1C2-FBA9-412B-B805-484913781EE4}"/>
              </a:ext>
            </a:extLst>
          </p:cNvPr>
          <p:cNvSpPr txBox="1"/>
          <p:nvPr/>
        </p:nvSpPr>
        <p:spPr>
          <a:xfrm>
            <a:off x="5907789" y="4001440"/>
            <a:ext cx="538609" cy="492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+mj-ea"/>
                <a:ea typeface="+mj-ea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7B8C99A-F552-4A21-A425-EB1F61A3E301}"/>
              </a:ext>
            </a:extLst>
          </p:cNvPr>
          <p:cNvSpPr txBox="1"/>
          <p:nvPr/>
        </p:nvSpPr>
        <p:spPr>
          <a:xfrm>
            <a:off x="5907789" y="5418100"/>
            <a:ext cx="538609" cy="492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+mj-ea"/>
                <a:ea typeface="+mj-ea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409973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32736165-89F4-4CBD-9627-CF9359AB57E5}"/>
              </a:ext>
            </a:extLst>
          </p:cNvPr>
          <p:cNvSpPr txBox="1"/>
          <p:nvPr/>
        </p:nvSpPr>
        <p:spPr>
          <a:xfrm>
            <a:off x="4027788" y="2446422"/>
            <a:ext cx="4146547" cy="83099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工作项目概述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3063A69-047C-44E8-AD62-0CAC2FD39307}"/>
              </a:ext>
            </a:extLst>
          </p:cNvPr>
          <p:cNvSpPr txBox="1"/>
          <p:nvPr/>
        </p:nvSpPr>
        <p:spPr>
          <a:xfrm>
            <a:off x="4285407" y="4515474"/>
            <a:ext cx="3621184" cy="67710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4400" spc="600" dirty="0">
                <a:solidFill>
                  <a:schemeClr val="accent1"/>
                </a:solidFill>
                <a:latin typeface="+mj-ea"/>
                <a:ea typeface="+mj-ea"/>
              </a:rPr>
              <a:t>PART ONE</a:t>
            </a:r>
          </a:p>
        </p:txBody>
      </p:sp>
    </p:spTree>
    <p:extLst>
      <p:ext uri="{BB962C8B-B14F-4D97-AF65-F5344CB8AC3E}">
        <p14:creationId xmlns:p14="http://schemas.microsoft.com/office/powerpoint/2010/main" val="18954626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0DD81121-57C8-4261-976C-ECBB2501A123}"/>
              </a:ext>
            </a:extLst>
          </p:cNvPr>
          <p:cNvSpPr txBox="1"/>
          <p:nvPr/>
        </p:nvSpPr>
        <p:spPr>
          <a:xfrm>
            <a:off x="840089" y="476884"/>
            <a:ext cx="2449212" cy="4924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工作项目概述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B93982D-1E75-4123-AD37-56D7B55C2251}"/>
              </a:ext>
            </a:extLst>
          </p:cNvPr>
          <p:cNvSpPr txBox="1"/>
          <p:nvPr/>
        </p:nvSpPr>
        <p:spPr>
          <a:xfrm>
            <a:off x="840089" y="1987986"/>
            <a:ext cx="5359400" cy="141737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hangingPunct="0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单击此处输入您的内容，或者通过复制您的文本后，在此框中选择粘贴，并选择只保留文字。单击此处输入您的内容，或者通过复制您的文本后，在此框中选择粘贴，并选择只保留文字。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432AC3E-96D4-4E1D-8F0C-89F95ABB8986}"/>
              </a:ext>
            </a:extLst>
          </p:cNvPr>
          <p:cNvSpPr/>
          <p:nvPr/>
        </p:nvSpPr>
        <p:spPr>
          <a:xfrm>
            <a:off x="6468077" y="3760281"/>
            <a:ext cx="2065165" cy="16196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9577F5D8-D94A-45F3-8191-8BD30DEF183F}"/>
              </a:ext>
            </a:extLst>
          </p:cNvPr>
          <p:cNvCxnSpPr>
            <a:cxnSpLocks/>
          </p:cNvCxnSpPr>
          <p:nvPr/>
        </p:nvCxnSpPr>
        <p:spPr>
          <a:xfrm>
            <a:off x="571500" y="1607415"/>
            <a:ext cx="0" cy="176725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12167859-A405-4367-9D3B-CBFAED61B7B7}"/>
              </a:ext>
            </a:extLst>
          </p:cNvPr>
          <p:cNvSpPr txBox="1"/>
          <p:nvPr/>
        </p:nvSpPr>
        <p:spPr>
          <a:xfrm>
            <a:off x="840089" y="1607415"/>
            <a:ext cx="1839604" cy="3693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单击输入标题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1E35BCC-D41D-4495-891A-4CF6FA1F515A}"/>
              </a:ext>
            </a:extLst>
          </p:cNvPr>
          <p:cNvSpPr txBox="1"/>
          <p:nvPr/>
        </p:nvSpPr>
        <p:spPr>
          <a:xfrm>
            <a:off x="840089" y="3968766"/>
            <a:ext cx="5359400" cy="141737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hangingPunct="0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单击此处输入您的内容，或者通过复制您的文本后，在此框中选择粘贴，并选择只保留文字。单击此处输入您的内容，或者通过复制您的文本后，在此框中选择粘贴，并选择只保留文字。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6473EAE3-D513-4094-A99D-2807CFF694A0}"/>
              </a:ext>
            </a:extLst>
          </p:cNvPr>
          <p:cNvCxnSpPr>
            <a:cxnSpLocks/>
          </p:cNvCxnSpPr>
          <p:nvPr/>
        </p:nvCxnSpPr>
        <p:spPr>
          <a:xfrm>
            <a:off x="571500" y="3588195"/>
            <a:ext cx="0" cy="176725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8928DC60-4C90-4C6C-91AC-BD5410EAC719}"/>
              </a:ext>
            </a:extLst>
          </p:cNvPr>
          <p:cNvSpPr txBox="1"/>
          <p:nvPr/>
        </p:nvSpPr>
        <p:spPr>
          <a:xfrm>
            <a:off x="840089" y="3588195"/>
            <a:ext cx="1839604" cy="3693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单击输入标题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35BCC55-9A26-44F5-A411-107166C746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05332" y="3760283"/>
            <a:ext cx="2648220" cy="161964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AB259D36-B3FF-4127-BB54-3EF7D742210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71372" y="1607415"/>
            <a:ext cx="4883826" cy="1980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509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A6FBFAD-E2F8-489A-A131-8A82A23FC288}"/>
              </a:ext>
            </a:extLst>
          </p:cNvPr>
          <p:cNvSpPr txBox="1"/>
          <p:nvPr/>
        </p:nvSpPr>
        <p:spPr>
          <a:xfrm>
            <a:off x="840089" y="476884"/>
            <a:ext cx="2449212" cy="4924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工作项目概述</a:t>
            </a: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FE5D3C8C-B9E6-4C17-AFF9-88F30DD8B7C6}"/>
              </a:ext>
            </a:extLst>
          </p:cNvPr>
          <p:cNvGrpSpPr/>
          <p:nvPr/>
        </p:nvGrpSpPr>
        <p:grpSpPr>
          <a:xfrm>
            <a:off x="528899" y="3403338"/>
            <a:ext cx="2458016" cy="2620034"/>
            <a:chOff x="482601" y="3646627"/>
            <a:chExt cx="2458016" cy="2620034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EDB6CD03-CF4A-4DCA-AA43-B1D23B682451}"/>
                </a:ext>
              </a:extLst>
            </p:cNvPr>
            <p:cNvSpPr/>
            <p:nvPr/>
          </p:nvSpPr>
          <p:spPr>
            <a:xfrm>
              <a:off x="482601" y="4015976"/>
              <a:ext cx="2458016" cy="2250685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不完整圆 8">
              <a:extLst>
                <a:ext uri="{FF2B5EF4-FFF2-40B4-BE49-F238E27FC236}">
                  <a16:creationId xmlns:a16="http://schemas.microsoft.com/office/drawing/2014/main" id="{C63DD100-9AB7-4CD7-94C0-39E3C38CEB14}"/>
                </a:ext>
              </a:extLst>
            </p:cNvPr>
            <p:cNvSpPr/>
            <p:nvPr/>
          </p:nvSpPr>
          <p:spPr>
            <a:xfrm rot="10800000">
              <a:off x="1073554" y="3646627"/>
              <a:ext cx="1276110" cy="1192375"/>
            </a:xfrm>
            <a:prstGeom prst="pie">
              <a:avLst>
                <a:gd name="adj1" fmla="val 688032"/>
                <a:gd name="adj2" fmla="val 10123007"/>
              </a:avLst>
            </a:prstGeom>
            <a:solidFill>
              <a:schemeClr val="accent1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>
                <a:solidFill>
                  <a:srgbClr val="144207">
                    <a:alpha val="25000"/>
                  </a:srgbClr>
                </a:solidFill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EE4DA14-2AEC-4F53-A784-CA21C7737D38}"/>
                </a:ext>
              </a:extLst>
            </p:cNvPr>
            <p:cNvSpPr txBox="1"/>
            <p:nvPr/>
          </p:nvSpPr>
          <p:spPr>
            <a:xfrm>
              <a:off x="666860" y="4319614"/>
              <a:ext cx="2139242" cy="17774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hangingPunct="0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单击此处输入您的内容，或者通过复制您的文本后，在此框中选择粘贴，并选择只保留文字。</a:t>
              </a: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35B364BC-A1A5-4125-8094-F99A4D025D8C}"/>
                </a:ext>
              </a:extLst>
            </p:cNvPr>
            <p:cNvSpPr/>
            <p:nvPr/>
          </p:nvSpPr>
          <p:spPr>
            <a:xfrm>
              <a:off x="1524611" y="3753407"/>
              <a:ext cx="409078" cy="383208"/>
            </a:xfrm>
            <a:custGeom>
              <a:avLst/>
              <a:gdLst>
                <a:gd name="connsiteX0" fmla="*/ 137599 w 409078"/>
                <a:gd name="connsiteY0" fmla="*/ 216837 h 383208"/>
                <a:gd name="connsiteX1" fmla="*/ 152838 w 409078"/>
                <a:gd name="connsiteY1" fmla="*/ 218022 h 383208"/>
                <a:gd name="connsiteX2" fmla="*/ 168331 w 409078"/>
                <a:gd name="connsiteY2" fmla="*/ 236130 h 383208"/>
                <a:gd name="connsiteX3" fmla="*/ 170191 w 409078"/>
                <a:gd name="connsiteY3" fmla="*/ 238887 h 383208"/>
                <a:gd name="connsiteX4" fmla="*/ 171373 w 409078"/>
                <a:gd name="connsiteY4" fmla="*/ 239685 h 383208"/>
                <a:gd name="connsiteX5" fmla="*/ 180945 w 409078"/>
                <a:gd name="connsiteY5" fmla="*/ 250871 h 383208"/>
                <a:gd name="connsiteX6" fmla="*/ 179760 w 409078"/>
                <a:gd name="connsiteY6" fmla="*/ 266110 h 383208"/>
                <a:gd name="connsiteX7" fmla="*/ 45942 w 409078"/>
                <a:gd name="connsiteY7" fmla="*/ 380612 h 383208"/>
                <a:gd name="connsiteX8" fmla="*/ 30703 w 409078"/>
                <a:gd name="connsiteY8" fmla="*/ 379427 h 383208"/>
                <a:gd name="connsiteX9" fmla="*/ 2596 w 409078"/>
                <a:gd name="connsiteY9" fmla="*/ 346578 h 383208"/>
                <a:gd name="connsiteX10" fmla="*/ 3781 w 409078"/>
                <a:gd name="connsiteY10" fmla="*/ 331339 h 383208"/>
                <a:gd name="connsiteX11" fmla="*/ 269140 w 409078"/>
                <a:gd name="connsiteY11" fmla="*/ 38489 h 383208"/>
                <a:gd name="connsiteX12" fmla="*/ 167693 w 409078"/>
                <a:gd name="connsiteY12" fmla="*/ 139937 h 383208"/>
                <a:gd name="connsiteX13" fmla="*/ 269140 w 409078"/>
                <a:gd name="connsiteY13" fmla="*/ 241385 h 383208"/>
                <a:gd name="connsiteX14" fmla="*/ 370587 w 409078"/>
                <a:gd name="connsiteY14" fmla="*/ 139937 h 383208"/>
                <a:gd name="connsiteX15" fmla="*/ 269140 w 409078"/>
                <a:gd name="connsiteY15" fmla="*/ 38489 h 383208"/>
                <a:gd name="connsiteX16" fmla="*/ 269141 w 409078"/>
                <a:gd name="connsiteY16" fmla="*/ 0 h 383208"/>
                <a:gd name="connsiteX17" fmla="*/ 409078 w 409078"/>
                <a:gd name="connsiteY17" fmla="*/ 139937 h 383208"/>
                <a:gd name="connsiteX18" fmla="*/ 269141 w 409078"/>
                <a:gd name="connsiteY18" fmla="*/ 279874 h 383208"/>
                <a:gd name="connsiteX19" fmla="*/ 214671 w 409078"/>
                <a:gd name="connsiteY19" fmla="*/ 268877 h 383208"/>
                <a:gd name="connsiteX20" fmla="*/ 171373 w 409078"/>
                <a:gd name="connsiteY20" fmla="*/ 239685 h 383208"/>
                <a:gd name="connsiteX21" fmla="*/ 168331 w 409078"/>
                <a:gd name="connsiteY21" fmla="*/ 236130 h 383208"/>
                <a:gd name="connsiteX22" fmla="*/ 140201 w 409078"/>
                <a:gd name="connsiteY22" fmla="*/ 194407 h 383208"/>
                <a:gd name="connsiteX23" fmla="*/ 129204 w 409078"/>
                <a:gd name="connsiteY23" fmla="*/ 139937 h 383208"/>
                <a:gd name="connsiteX24" fmla="*/ 269141 w 409078"/>
                <a:gd name="connsiteY24" fmla="*/ 0 h 383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09078" h="383208">
                  <a:moveTo>
                    <a:pt x="137599" y="216837"/>
                  </a:moveTo>
                  <a:cubicBezTo>
                    <a:pt x="142134" y="212956"/>
                    <a:pt x="148957" y="213487"/>
                    <a:pt x="152838" y="218022"/>
                  </a:cubicBezTo>
                  <a:lnTo>
                    <a:pt x="168331" y="236130"/>
                  </a:lnTo>
                  <a:lnTo>
                    <a:pt x="170191" y="238887"/>
                  </a:lnTo>
                  <a:lnTo>
                    <a:pt x="171373" y="239685"/>
                  </a:lnTo>
                  <a:lnTo>
                    <a:pt x="180945" y="250871"/>
                  </a:lnTo>
                  <a:cubicBezTo>
                    <a:pt x="184826" y="255407"/>
                    <a:pt x="184295" y="262229"/>
                    <a:pt x="179760" y="266110"/>
                  </a:cubicBezTo>
                  <a:lnTo>
                    <a:pt x="45942" y="380612"/>
                  </a:lnTo>
                  <a:cubicBezTo>
                    <a:pt x="41407" y="384493"/>
                    <a:pt x="34584" y="383962"/>
                    <a:pt x="30703" y="379427"/>
                  </a:cubicBezTo>
                  <a:lnTo>
                    <a:pt x="2596" y="346578"/>
                  </a:lnTo>
                  <a:cubicBezTo>
                    <a:pt x="-1285" y="342043"/>
                    <a:pt x="-754" y="335220"/>
                    <a:pt x="3781" y="331339"/>
                  </a:cubicBezTo>
                  <a:close/>
                  <a:moveTo>
                    <a:pt x="269140" y="38489"/>
                  </a:moveTo>
                  <a:cubicBezTo>
                    <a:pt x="213112" y="38489"/>
                    <a:pt x="167693" y="83909"/>
                    <a:pt x="167693" y="139937"/>
                  </a:cubicBezTo>
                  <a:cubicBezTo>
                    <a:pt x="167693" y="195965"/>
                    <a:pt x="213112" y="241385"/>
                    <a:pt x="269140" y="241385"/>
                  </a:cubicBezTo>
                  <a:cubicBezTo>
                    <a:pt x="325168" y="241385"/>
                    <a:pt x="370587" y="195965"/>
                    <a:pt x="370587" y="139937"/>
                  </a:cubicBezTo>
                  <a:cubicBezTo>
                    <a:pt x="370587" y="83909"/>
                    <a:pt x="325168" y="38489"/>
                    <a:pt x="269140" y="38489"/>
                  </a:cubicBezTo>
                  <a:close/>
                  <a:moveTo>
                    <a:pt x="269141" y="0"/>
                  </a:moveTo>
                  <a:cubicBezTo>
                    <a:pt x="346426" y="0"/>
                    <a:pt x="409078" y="62652"/>
                    <a:pt x="409078" y="139937"/>
                  </a:cubicBezTo>
                  <a:cubicBezTo>
                    <a:pt x="409078" y="217222"/>
                    <a:pt x="346426" y="279874"/>
                    <a:pt x="269141" y="279874"/>
                  </a:cubicBezTo>
                  <a:cubicBezTo>
                    <a:pt x="249820" y="279874"/>
                    <a:pt x="231413" y="275958"/>
                    <a:pt x="214671" y="268877"/>
                  </a:cubicBezTo>
                  <a:lnTo>
                    <a:pt x="171373" y="239685"/>
                  </a:lnTo>
                  <a:lnTo>
                    <a:pt x="168331" y="236130"/>
                  </a:lnTo>
                  <a:lnTo>
                    <a:pt x="140201" y="194407"/>
                  </a:lnTo>
                  <a:cubicBezTo>
                    <a:pt x="133120" y="177665"/>
                    <a:pt x="129204" y="159258"/>
                    <a:pt x="129204" y="139937"/>
                  </a:cubicBezTo>
                  <a:cubicBezTo>
                    <a:pt x="129204" y="62652"/>
                    <a:pt x="191856" y="0"/>
                    <a:pt x="269141" y="0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1FD584B7-3DB0-411B-AF94-82D35CE8E7F4}"/>
              </a:ext>
            </a:extLst>
          </p:cNvPr>
          <p:cNvGrpSpPr/>
          <p:nvPr/>
        </p:nvGrpSpPr>
        <p:grpSpPr>
          <a:xfrm>
            <a:off x="3432161" y="3403338"/>
            <a:ext cx="2458016" cy="2620034"/>
            <a:chOff x="482601" y="3646627"/>
            <a:chExt cx="2458016" cy="2620034"/>
          </a:xfrm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8D9C7943-392A-484F-AAAA-66D1BE09D225}"/>
                </a:ext>
              </a:extLst>
            </p:cNvPr>
            <p:cNvSpPr/>
            <p:nvPr/>
          </p:nvSpPr>
          <p:spPr>
            <a:xfrm>
              <a:off x="482601" y="4015976"/>
              <a:ext cx="2458016" cy="2250685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6" name="不完整圆 55">
              <a:extLst>
                <a:ext uri="{FF2B5EF4-FFF2-40B4-BE49-F238E27FC236}">
                  <a16:creationId xmlns:a16="http://schemas.microsoft.com/office/drawing/2014/main" id="{A5BBC71F-3DE3-4965-AF47-407B0DBCD0DC}"/>
                </a:ext>
              </a:extLst>
            </p:cNvPr>
            <p:cNvSpPr/>
            <p:nvPr/>
          </p:nvSpPr>
          <p:spPr>
            <a:xfrm rot="10800000">
              <a:off x="1073554" y="3646627"/>
              <a:ext cx="1276110" cy="1192375"/>
            </a:xfrm>
            <a:prstGeom prst="pie">
              <a:avLst>
                <a:gd name="adj1" fmla="val 688032"/>
                <a:gd name="adj2" fmla="val 10123007"/>
              </a:avLst>
            </a:prstGeom>
            <a:solidFill>
              <a:schemeClr val="accent1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>
                <a:solidFill>
                  <a:srgbClr val="144207">
                    <a:alpha val="25000"/>
                  </a:srgbClr>
                </a:solidFill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305D1169-90B5-4594-A05F-7406F42DA33E}"/>
                </a:ext>
              </a:extLst>
            </p:cNvPr>
            <p:cNvSpPr txBox="1"/>
            <p:nvPr/>
          </p:nvSpPr>
          <p:spPr>
            <a:xfrm>
              <a:off x="666860" y="4319614"/>
              <a:ext cx="2139242" cy="17774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hangingPunct="0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单击此处输入您的内容，或者通过复制您的文本后，在此框中选择粘贴，并选择只保留文字。</a:t>
              </a: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1CBC24B2-A0DE-40FF-855B-E585BD482838}"/>
                </a:ext>
              </a:extLst>
            </p:cNvPr>
            <p:cNvSpPr/>
            <p:nvPr/>
          </p:nvSpPr>
          <p:spPr>
            <a:xfrm>
              <a:off x="1524611" y="3753407"/>
              <a:ext cx="409078" cy="383208"/>
            </a:xfrm>
            <a:custGeom>
              <a:avLst/>
              <a:gdLst>
                <a:gd name="connsiteX0" fmla="*/ 137599 w 409078"/>
                <a:gd name="connsiteY0" fmla="*/ 216837 h 383208"/>
                <a:gd name="connsiteX1" fmla="*/ 152838 w 409078"/>
                <a:gd name="connsiteY1" fmla="*/ 218022 h 383208"/>
                <a:gd name="connsiteX2" fmla="*/ 168331 w 409078"/>
                <a:gd name="connsiteY2" fmla="*/ 236130 h 383208"/>
                <a:gd name="connsiteX3" fmla="*/ 170191 w 409078"/>
                <a:gd name="connsiteY3" fmla="*/ 238887 h 383208"/>
                <a:gd name="connsiteX4" fmla="*/ 171373 w 409078"/>
                <a:gd name="connsiteY4" fmla="*/ 239685 h 383208"/>
                <a:gd name="connsiteX5" fmla="*/ 180945 w 409078"/>
                <a:gd name="connsiteY5" fmla="*/ 250871 h 383208"/>
                <a:gd name="connsiteX6" fmla="*/ 179760 w 409078"/>
                <a:gd name="connsiteY6" fmla="*/ 266110 h 383208"/>
                <a:gd name="connsiteX7" fmla="*/ 45942 w 409078"/>
                <a:gd name="connsiteY7" fmla="*/ 380612 h 383208"/>
                <a:gd name="connsiteX8" fmla="*/ 30703 w 409078"/>
                <a:gd name="connsiteY8" fmla="*/ 379427 h 383208"/>
                <a:gd name="connsiteX9" fmla="*/ 2596 w 409078"/>
                <a:gd name="connsiteY9" fmla="*/ 346578 h 383208"/>
                <a:gd name="connsiteX10" fmla="*/ 3781 w 409078"/>
                <a:gd name="connsiteY10" fmla="*/ 331339 h 383208"/>
                <a:gd name="connsiteX11" fmla="*/ 269140 w 409078"/>
                <a:gd name="connsiteY11" fmla="*/ 38489 h 383208"/>
                <a:gd name="connsiteX12" fmla="*/ 167693 w 409078"/>
                <a:gd name="connsiteY12" fmla="*/ 139937 h 383208"/>
                <a:gd name="connsiteX13" fmla="*/ 269140 w 409078"/>
                <a:gd name="connsiteY13" fmla="*/ 241385 h 383208"/>
                <a:gd name="connsiteX14" fmla="*/ 370587 w 409078"/>
                <a:gd name="connsiteY14" fmla="*/ 139937 h 383208"/>
                <a:gd name="connsiteX15" fmla="*/ 269140 w 409078"/>
                <a:gd name="connsiteY15" fmla="*/ 38489 h 383208"/>
                <a:gd name="connsiteX16" fmla="*/ 269141 w 409078"/>
                <a:gd name="connsiteY16" fmla="*/ 0 h 383208"/>
                <a:gd name="connsiteX17" fmla="*/ 409078 w 409078"/>
                <a:gd name="connsiteY17" fmla="*/ 139937 h 383208"/>
                <a:gd name="connsiteX18" fmla="*/ 269141 w 409078"/>
                <a:gd name="connsiteY18" fmla="*/ 279874 h 383208"/>
                <a:gd name="connsiteX19" fmla="*/ 214671 w 409078"/>
                <a:gd name="connsiteY19" fmla="*/ 268877 h 383208"/>
                <a:gd name="connsiteX20" fmla="*/ 171373 w 409078"/>
                <a:gd name="connsiteY20" fmla="*/ 239685 h 383208"/>
                <a:gd name="connsiteX21" fmla="*/ 168331 w 409078"/>
                <a:gd name="connsiteY21" fmla="*/ 236130 h 383208"/>
                <a:gd name="connsiteX22" fmla="*/ 140201 w 409078"/>
                <a:gd name="connsiteY22" fmla="*/ 194407 h 383208"/>
                <a:gd name="connsiteX23" fmla="*/ 129204 w 409078"/>
                <a:gd name="connsiteY23" fmla="*/ 139937 h 383208"/>
                <a:gd name="connsiteX24" fmla="*/ 269141 w 409078"/>
                <a:gd name="connsiteY24" fmla="*/ 0 h 383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09078" h="383208">
                  <a:moveTo>
                    <a:pt x="137599" y="216837"/>
                  </a:moveTo>
                  <a:cubicBezTo>
                    <a:pt x="142134" y="212956"/>
                    <a:pt x="148957" y="213487"/>
                    <a:pt x="152838" y="218022"/>
                  </a:cubicBezTo>
                  <a:lnTo>
                    <a:pt x="168331" y="236130"/>
                  </a:lnTo>
                  <a:lnTo>
                    <a:pt x="170191" y="238887"/>
                  </a:lnTo>
                  <a:lnTo>
                    <a:pt x="171373" y="239685"/>
                  </a:lnTo>
                  <a:lnTo>
                    <a:pt x="180945" y="250871"/>
                  </a:lnTo>
                  <a:cubicBezTo>
                    <a:pt x="184826" y="255407"/>
                    <a:pt x="184295" y="262229"/>
                    <a:pt x="179760" y="266110"/>
                  </a:cubicBezTo>
                  <a:lnTo>
                    <a:pt x="45942" y="380612"/>
                  </a:lnTo>
                  <a:cubicBezTo>
                    <a:pt x="41407" y="384493"/>
                    <a:pt x="34584" y="383962"/>
                    <a:pt x="30703" y="379427"/>
                  </a:cubicBezTo>
                  <a:lnTo>
                    <a:pt x="2596" y="346578"/>
                  </a:lnTo>
                  <a:cubicBezTo>
                    <a:pt x="-1285" y="342043"/>
                    <a:pt x="-754" y="335220"/>
                    <a:pt x="3781" y="331339"/>
                  </a:cubicBezTo>
                  <a:close/>
                  <a:moveTo>
                    <a:pt x="269140" y="38489"/>
                  </a:moveTo>
                  <a:cubicBezTo>
                    <a:pt x="213112" y="38489"/>
                    <a:pt x="167693" y="83909"/>
                    <a:pt x="167693" y="139937"/>
                  </a:cubicBezTo>
                  <a:cubicBezTo>
                    <a:pt x="167693" y="195965"/>
                    <a:pt x="213112" y="241385"/>
                    <a:pt x="269140" y="241385"/>
                  </a:cubicBezTo>
                  <a:cubicBezTo>
                    <a:pt x="325168" y="241385"/>
                    <a:pt x="370587" y="195965"/>
                    <a:pt x="370587" y="139937"/>
                  </a:cubicBezTo>
                  <a:cubicBezTo>
                    <a:pt x="370587" y="83909"/>
                    <a:pt x="325168" y="38489"/>
                    <a:pt x="269140" y="38489"/>
                  </a:cubicBezTo>
                  <a:close/>
                  <a:moveTo>
                    <a:pt x="269141" y="0"/>
                  </a:moveTo>
                  <a:cubicBezTo>
                    <a:pt x="346426" y="0"/>
                    <a:pt x="409078" y="62652"/>
                    <a:pt x="409078" y="139937"/>
                  </a:cubicBezTo>
                  <a:cubicBezTo>
                    <a:pt x="409078" y="217222"/>
                    <a:pt x="346426" y="279874"/>
                    <a:pt x="269141" y="279874"/>
                  </a:cubicBezTo>
                  <a:cubicBezTo>
                    <a:pt x="249820" y="279874"/>
                    <a:pt x="231413" y="275958"/>
                    <a:pt x="214671" y="268877"/>
                  </a:cubicBezTo>
                  <a:lnTo>
                    <a:pt x="171373" y="239685"/>
                  </a:lnTo>
                  <a:lnTo>
                    <a:pt x="168331" y="236130"/>
                  </a:lnTo>
                  <a:lnTo>
                    <a:pt x="140201" y="194407"/>
                  </a:lnTo>
                  <a:cubicBezTo>
                    <a:pt x="133120" y="177665"/>
                    <a:pt x="129204" y="159258"/>
                    <a:pt x="129204" y="139937"/>
                  </a:cubicBezTo>
                  <a:cubicBezTo>
                    <a:pt x="129204" y="62652"/>
                    <a:pt x="191856" y="0"/>
                    <a:pt x="269141" y="0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8B13656A-5F16-4ADE-9A32-1733FAB36AB7}"/>
              </a:ext>
            </a:extLst>
          </p:cNvPr>
          <p:cNvGrpSpPr/>
          <p:nvPr/>
        </p:nvGrpSpPr>
        <p:grpSpPr>
          <a:xfrm>
            <a:off x="9238684" y="3403338"/>
            <a:ext cx="2458016" cy="2620034"/>
            <a:chOff x="482601" y="3646627"/>
            <a:chExt cx="2458016" cy="2620034"/>
          </a:xfrm>
        </p:grpSpPr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36AAAEA7-3399-44A5-BE46-5DC83B4EE459}"/>
                </a:ext>
              </a:extLst>
            </p:cNvPr>
            <p:cNvSpPr/>
            <p:nvPr/>
          </p:nvSpPr>
          <p:spPr>
            <a:xfrm>
              <a:off x="482601" y="4015976"/>
              <a:ext cx="2458016" cy="2250685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1" name="不完整圆 60">
              <a:extLst>
                <a:ext uri="{FF2B5EF4-FFF2-40B4-BE49-F238E27FC236}">
                  <a16:creationId xmlns:a16="http://schemas.microsoft.com/office/drawing/2014/main" id="{36C7E70B-D66E-44E4-A662-5734B7F7FAB9}"/>
                </a:ext>
              </a:extLst>
            </p:cNvPr>
            <p:cNvSpPr/>
            <p:nvPr/>
          </p:nvSpPr>
          <p:spPr>
            <a:xfrm rot="10800000">
              <a:off x="1073554" y="3646627"/>
              <a:ext cx="1276110" cy="1192375"/>
            </a:xfrm>
            <a:prstGeom prst="pie">
              <a:avLst>
                <a:gd name="adj1" fmla="val 688032"/>
                <a:gd name="adj2" fmla="val 10123007"/>
              </a:avLst>
            </a:prstGeom>
            <a:solidFill>
              <a:schemeClr val="accent1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>
                <a:solidFill>
                  <a:srgbClr val="144207">
                    <a:alpha val="25000"/>
                  </a:srgbClr>
                </a:solidFill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6F4E4D61-9F7E-45B1-A862-A85153860BC6}"/>
                </a:ext>
              </a:extLst>
            </p:cNvPr>
            <p:cNvSpPr txBox="1"/>
            <p:nvPr/>
          </p:nvSpPr>
          <p:spPr>
            <a:xfrm>
              <a:off x="666860" y="4319614"/>
              <a:ext cx="2139242" cy="17774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hangingPunct="0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单击此处输入您的内容，或者通过复制您的文本后，在此框中选择粘贴，并选择只保留文字。</a:t>
              </a: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0A8BDE42-AC24-4526-9353-A65B143C62F2}"/>
                </a:ext>
              </a:extLst>
            </p:cNvPr>
            <p:cNvSpPr/>
            <p:nvPr/>
          </p:nvSpPr>
          <p:spPr>
            <a:xfrm>
              <a:off x="1524611" y="3753407"/>
              <a:ext cx="409078" cy="383208"/>
            </a:xfrm>
            <a:custGeom>
              <a:avLst/>
              <a:gdLst>
                <a:gd name="connsiteX0" fmla="*/ 137599 w 409078"/>
                <a:gd name="connsiteY0" fmla="*/ 216837 h 383208"/>
                <a:gd name="connsiteX1" fmla="*/ 152838 w 409078"/>
                <a:gd name="connsiteY1" fmla="*/ 218022 h 383208"/>
                <a:gd name="connsiteX2" fmla="*/ 168331 w 409078"/>
                <a:gd name="connsiteY2" fmla="*/ 236130 h 383208"/>
                <a:gd name="connsiteX3" fmla="*/ 170191 w 409078"/>
                <a:gd name="connsiteY3" fmla="*/ 238887 h 383208"/>
                <a:gd name="connsiteX4" fmla="*/ 171373 w 409078"/>
                <a:gd name="connsiteY4" fmla="*/ 239685 h 383208"/>
                <a:gd name="connsiteX5" fmla="*/ 180945 w 409078"/>
                <a:gd name="connsiteY5" fmla="*/ 250871 h 383208"/>
                <a:gd name="connsiteX6" fmla="*/ 179760 w 409078"/>
                <a:gd name="connsiteY6" fmla="*/ 266110 h 383208"/>
                <a:gd name="connsiteX7" fmla="*/ 45942 w 409078"/>
                <a:gd name="connsiteY7" fmla="*/ 380612 h 383208"/>
                <a:gd name="connsiteX8" fmla="*/ 30703 w 409078"/>
                <a:gd name="connsiteY8" fmla="*/ 379427 h 383208"/>
                <a:gd name="connsiteX9" fmla="*/ 2596 w 409078"/>
                <a:gd name="connsiteY9" fmla="*/ 346578 h 383208"/>
                <a:gd name="connsiteX10" fmla="*/ 3781 w 409078"/>
                <a:gd name="connsiteY10" fmla="*/ 331339 h 383208"/>
                <a:gd name="connsiteX11" fmla="*/ 269140 w 409078"/>
                <a:gd name="connsiteY11" fmla="*/ 38489 h 383208"/>
                <a:gd name="connsiteX12" fmla="*/ 167693 w 409078"/>
                <a:gd name="connsiteY12" fmla="*/ 139937 h 383208"/>
                <a:gd name="connsiteX13" fmla="*/ 269140 w 409078"/>
                <a:gd name="connsiteY13" fmla="*/ 241385 h 383208"/>
                <a:gd name="connsiteX14" fmla="*/ 370587 w 409078"/>
                <a:gd name="connsiteY14" fmla="*/ 139937 h 383208"/>
                <a:gd name="connsiteX15" fmla="*/ 269140 w 409078"/>
                <a:gd name="connsiteY15" fmla="*/ 38489 h 383208"/>
                <a:gd name="connsiteX16" fmla="*/ 269141 w 409078"/>
                <a:gd name="connsiteY16" fmla="*/ 0 h 383208"/>
                <a:gd name="connsiteX17" fmla="*/ 409078 w 409078"/>
                <a:gd name="connsiteY17" fmla="*/ 139937 h 383208"/>
                <a:gd name="connsiteX18" fmla="*/ 269141 w 409078"/>
                <a:gd name="connsiteY18" fmla="*/ 279874 h 383208"/>
                <a:gd name="connsiteX19" fmla="*/ 214671 w 409078"/>
                <a:gd name="connsiteY19" fmla="*/ 268877 h 383208"/>
                <a:gd name="connsiteX20" fmla="*/ 171373 w 409078"/>
                <a:gd name="connsiteY20" fmla="*/ 239685 h 383208"/>
                <a:gd name="connsiteX21" fmla="*/ 168331 w 409078"/>
                <a:gd name="connsiteY21" fmla="*/ 236130 h 383208"/>
                <a:gd name="connsiteX22" fmla="*/ 140201 w 409078"/>
                <a:gd name="connsiteY22" fmla="*/ 194407 h 383208"/>
                <a:gd name="connsiteX23" fmla="*/ 129204 w 409078"/>
                <a:gd name="connsiteY23" fmla="*/ 139937 h 383208"/>
                <a:gd name="connsiteX24" fmla="*/ 269141 w 409078"/>
                <a:gd name="connsiteY24" fmla="*/ 0 h 383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09078" h="383208">
                  <a:moveTo>
                    <a:pt x="137599" y="216837"/>
                  </a:moveTo>
                  <a:cubicBezTo>
                    <a:pt x="142134" y="212956"/>
                    <a:pt x="148957" y="213487"/>
                    <a:pt x="152838" y="218022"/>
                  </a:cubicBezTo>
                  <a:lnTo>
                    <a:pt x="168331" y="236130"/>
                  </a:lnTo>
                  <a:lnTo>
                    <a:pt x="170191" y="238887"/>
                  </a:lnTo>
                  <a:lnTo>
                    <a:pt x="171373" y="239685"/>
                  </a:lnTo>
                  <a:lnTo>
                    <a:pt x="180945" y="250871"/>
                  </a:lnTo>
                  <a:cubicBezTo>
                    <a:pt x="184826" y="255407"/>
                    <a:pt x="184295" y="262229"/>
                    <a:pt x="179760" y="266110"/>
                  </a:cubicBezTo>
                  <a:lnTo>
                    <a:pt x="45942" y="380612"/>
                  </a:lnTo>
                  <a:cubicBezTo>
                    <a:pt x="41407" y="384493"/>
                    <a:pt x="34584" y="383962"/>
                    <a:pt x="30703" y="379427"/>
                  </a:cubicBezTo>
                  <a:lnTo>
                    <a:pt x="2596" y="346578"/>
                  </a:lnTo>
                  <a:cubicBezTo>
                    <a:pt x="-1285" y="342043"/>
                    <a:pt x="-754" y="335220"/>
                    <a:pt x="3781" y="331339"/>
                  </a:cubicBezTo>
                  <a:close/>
                  <a:moveTo>
                    <a:pt x="269140" y="38489"/>
                  </a:moveTo>
                  <a:cubicBezTo>
                    <a:pt x="213112" y="38489"/>
                    <a:pt x="167693" y="83909"/>
                    <a:pt x="167693" y="139937"/>
                  </a:cubicBezTo>
                  <a:cubicBezTo>
                    <a:pt x="167693" y="195965"/>
                    <a:pt x="213112" y="241385"/>
                    <a:pt x="269140" y="241385"/>
                  </a:cubicBezTo>
                  <a:cubicBezTo>
                    <a:pt x="325168" y="241385"/>
                    <a:pt x="370587" y="195965"/>
                    <a:pt x="370587" y="139937"/>
                  </a:cubicBezTo>
                  <a:cubicBezTo>
                    <a:pt x="370587" y="83909"/>
                    <a:pt x="325168" y="38489"/>
                    <a:pt x="269140" y="38489"/>
                  </a:cubicBezTo>
                  <a:close/>
                  <a:moveTo>
                    <a:pt x="269141" y="0"/>
                  </a:moveTo>
                  <a:cubicBezTo>
                    <a:pt x="346426" y="0"/>
                    <a:pt x="409078" y="62652"/>
                    <a:pt x="409078" y="139937"/>
                  </a:cubicBezTo>
                  <a:cubicBezTo>
                    <a:pt x="409078" y="217222"/>
                    <a:pt x="346426" y="279874"/>
                    <a:pt x="269141" y="279874"/>
                  </a:cubicBezTo>
                  <a:cubicBezTo>
                    <a:pt x="249820" y="279874"/>
                    <a:pt x="231413" y="275958"/>
                    <a:pt x="214671" y="268877"/>
                  </a:cubicBezTo>
                  <a:lnTo>
                    <a:pt x="171373" y="239685"/>
                  </a:lnTo>
                  <a:lnTo>
                    <a:pt x="168331" y="236130"/>
                  </a:lnTo>
                  <a:lnTo>
                    <a:pt x="140201" y="194407"/>
                  </a:lnTo>
                  <a:cubicBezTo>
                    <a:pt x="133120" y="177665"/>
                    <a:pt x="129204" y="159258"/>
                    <a:pt x="129204" y="139937"/>
                  </a:cubicBezTo>
                  <a:cubicBezTo>
                    <a:pt x="129204" y="62652"/>
                    <a:pt x="191856" y="0"/>
                    <a:pt x="269141" y="0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26353035-9C3C-4145-85C2-F36EEBB9ECE2}"/>
              </a:ext>
            </a:extLst>
          </p:cNvPr>
          <p:cNvGrpSpPr/>
          <p:nvPr/>
        </p:nvGrpSpPr>
        <p:grpSpPr>
          <a:xfrm>
            <a:off x="6335423" y="3406220"/>
            <a:ext cx="2458016" cy="2607326"/>
            <a:chOff x="482601" y="3646627"/>
            <a:chExt cx="2458016" cy="2607326"/>
          </a:xfrm>
        </p:grpSpPr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C556798A-35A8-4DC5-9760-33BDE1AFD1AC}"/>
                </a:ext>
              </a:extLst>
            </p:cNvPr>
            <p:cNvSpPr/>
            <p:nvPr/>
          </p:nvSpPr>
          <p:spPr>
            <a:xfrm>
              <a:off x="482601" y="4015976"/>
              <a:ext cx="2458016" cy="2237977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不完整圆 65">
              <a:extLst>
                <a:ext uri="{FF2B5EF4-FFF2-40B4-BE49-F238E27FC236}">
                  <a16:creationId xmlns:a16="http://schemas.microsoft.com/office/drawing/2014/main" id="{A4BBC1AB-EB5E-4833-B12C-556F89EC7FB8}"/>
                </a:ext>
              </a:extLst>
            </p:cNvPr>
            <p:cNvSpPr/>
            <p:nvPr/>
          </p:nvSpPr>
          <p:spPr>
            <a:xfrm rot="10800000">
              <a:off x="1073554" y="3646627"/>
              <a:ext cx="1276110" cy="1192375"/>
            </a:xfrm>
            <a:prstGeom prst="pie">
              <a:avLst>
                <a:gd name="adj1" fmla="val 688032"/>
                <a:gd name="adj2" fmla="val 10123007"/>
              </a:avLst>
            </a:prstGeom>
            <a:solidFill>
              <a:schemeClr val="accent1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>
                <a:solidFill>
                  <a:srgbClr val="144207">
                    <a:alpha val="25000"/>
                  </a:srgbClr>
                </a:solidFill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BD6E6DBA-BCD0-470C-9FEB-3DB3E50DF02F}"/>
                </a:ext>
              </a:extLst>
            </p:cNvPr>
            <p:cNvSpPr txBox="1"/>
            <p:nvPr/>
          </p:nvSpPr>
          <p:spPr>
            <a:xfrm>
              <a:off x="666860" y="4319614"/>
              <a:ext cx="2139242" cy="17774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hangingPunct="0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单击此处输入您的内容，或者通过复制您的文本后，在此框中选择粘贴，并选择只保留文字。</a:t>
              </a:r>
            </a:p>
          </p:txBody>
        </p:sp>
      </p:grpSp>
      <p:sp>
        <p:nvSpPr>
          <p:cNvPr id="78" name="不完整圆 77">
            <a:extLst>
              <a:ext uri="{FF2B5EF4-FFF2-40B4-BE49-F238E27FC236}">
                <a16:creationId xmlns:a16="http://schemas.microsoft.com/office/drawing/2014/main" id="{EFEA9AB2-8DC1-4D89-904C-1EE850E22602}"/>
              </a:ext>
            </a:extLst>
          </p:cNvPr>
          <p:cNvSpPr/>
          <p:nvPr/>
        </p:nvSpPr>
        <p:spPr>
          <a:xfrm rot="10800000">
            <a:off x="4686041" y="1146283"/>
            <a:ext cx="2613201" cy="2441730"/>
          </a:xfrm>
          <a:prstGeom prst="pie">
            <a:avLst>
              <a:gd name="adj1" fmla="val 688032"/>
              <a:gd name="adj2" fmla="val 10123007"/>
            </a:avLst>
          </a:prstGeom>
          <a:solidFill>
            <a:schemeClr val="accent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>
              <a:solidFill>
                <a:srgbClr val="144207">
                  <a:alpha val="25000"/>
                </a:srgbClr>
              </a:solidFill>
            </a:endParaRPr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E12ECA61-3CD8-4C68-9EAE-8FA63B130446}"/>
              </a:ext>
            </a:extLst>
          </p:cNvPr>
          <p:cNvSpPr/>
          <p:nvPr/>
        </p:nvSpPr>
        <p:spPr>
          <a:xfrm rot="1520644">
            <a:off x="7414050" y="3512531"/>
            <a:ext cx="336814" cy="369332"/>
          </a:xfrm>
          <a:custGeom>
            <a:avLst/>
            <a:gdLst>
              <a:gd name="connsiteX0" fmla="*/ 111417 w 1019463"/>
              <a:gd name="connsiteY0" fmla="*/ 0 h 1073902"/>
              <a:gd name="connsiteX1" fmla="*/ 908046 w 1019463"/>
              <a:gd name="connsiteY1" fmla="*/ 0 h 1073902"/>
              <a:gd name="connsiteX2" fmla="*/ 1019463 w 1019463"/>
              <a:gd name="connsiteY2" fmla="*/ 111417 h 1073902"/>
              <a:gd name="connsiteX3" fmla="*/ 1019463 w 1019463"/>
              <a:gd name="connsiteY3" fmla="*/ 962485 h 1073902"/>
              <a:gd name="connsiteX4" fmla="*/ 908046 w 1019463"/>
              <a:gd name="connsiteY4" fmla="*/ 1073902 h 1073902"/>
              <a:gd name="connsiteX5" fmla="*/ 111417 w 1019463"/>
              <a:gd name="connsiteY5" fmla="*/ 1073902 h 1073902"/>
              <a:gd name="connsiteX6" fmla="*/ 0 w 1019463"/>
              <a:gd name="connsiteY6" fmla="*/ 962485 h 1073902"/>
              <a:gd name="connsiteX7" fmla="*/ 0 w 1019463"/>
              <a:gd name="connsiteY7" fmla="*/ 111417 h 1073902"/>
              <a:gd name="connsiteX8" fmla="*/ 111417 w 1019463"/>
              <a:gd name="connsiteY8" fmla="*/ 0 h 1073902"/>
              <a:gd name="connsiteX9" fmla="*/ 212448 w 1019463"/>
              <a:gd name="connsiteY9" fmla="*/ 41564 h 1073902"/>
              <a:gd name="connsiteX10" fmla="*/ 122448 w 1019463"/>
              <a:gd name="connsiteY10" fmla="*/ 131564 h 1073902"/>
              <a:gd name="connsiteX11" fmla="*/ 212448 w 1019463"/>
              <a:gd name="connsiteY11" fmla="*/ 221564 h 1073902"/>
              <a:gd name="connsiteX12" fmla="*/ 302448 w 1019463"/>
              <a:gd name="connsiteY12" fmla="*/ 131564 h 1073902"/>
              <a:gd name="connsiteX13" fmla="*/ 212448 w 1019463"/>
              <a:gd name="connsiteY13" fmla="*/ 41564 h 1073902"/>
              <a:gd name="connsiteX14" fmla="*/ 514896 w 1019463"/>
              <a:gd name="connsiteY14" fmla="*/ 41564 h 1073902"/>
              <a:gd name="connsiteX15" fmla="*/ 424896 w 1019463"/>
              <a:gd name="connsiteY15" fmla="*/ 131564 h 1073902"/>
              <a:gd name="connsiteX16" fmla="*/ 514896 w 1019463"/>
              <a:gd name="connsiteY16" fmla="*/ 221564 h 1073902"/>
              <a:gd name="connsiteX17" fmla="*/ 604896 w 1019463"/>
              <a:gd name="connsiteY17" fmla="*/ 131564 h 1073902"/>
              <a:gd name="connsiteX18" fmla="*/ 514896 w 1019463"/>
              <a:gd name="connsiteY18" fmla="*/ 41564 h 1073902"/>
              <a:gd name="connsiteX19" fmla="*/ 812179 w 1019463"/>
              <a:gd name="connsiteY19" fmla="*/ 41564 h 1073902"/>
              <a:gd name="connsiteX20" fmla="*/ 722179 w 1019463"/>
              <a:gd name="connsiteY20" fmla="*/ 131564 h 1073902"/>
              <a:gd name="connsiteX21" fmla="*/ 812179 w 1019463"/>
              <a:gd name="connsiteY21" fmla="*/ 221564 h 1073902"/>
              <a:gd name="connsiteX22" fmla="*/ 902179 w 1019463"/>
              <a:gd name="connsiteY22" fmla="*/ 131564 h 1073902"/>
              <a:gd name="connsiteX23" fmla="*/ 812179 w 1019463"/>
              <a:gd name="connsiteY23" fmla="*/ 41564 h 1073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019463" h="1073902">
                <a:moveTo>
                  <a:pt x="111417" y="0"/>
                </a:moveTo>
                <a:lnTo>
                  <a:pt x="908046" y="0"/>
                </a:lnTo>
                <a:cubicBezTo>
                  <a:pt x="969580" y="0"/>
                  <a:pt x="1019463" y="49883"/>
                  <a:pt x="1019463" y="111417"/>
                </a:cubicBezTo>
                <a:lnTo>
                  <a:pt x="1019463" y="962485"/>
                </a:lnTo>
                <a:cubicBezTo>
                  <a:pt x="1019463" y="1024019"/>
                  <a:pt x="969580" y="1073902"/>
                  <a:pt x="908046" y="1073902"/>
                </a:cubicBezTo>
                <a:lnTo>
                  <a:pt x="111417" y="1073902"/>
                </a:lnTo>
                <a:cubicBezTo>
                  <a:pt x="49883" y="1073902"/>
                  <a:pt x="0" y="1024019"/>
                  <a:pt x="0" y="962485"/>
                </a:cubicBezTo>
                <a:lnTo>
                  <a:pt x="0" y="111417"/>
                </a:lnTo>
                <a:cubicBezTo>
                  <a:pt x="0" y="49883"/>
                  <a:pt x="49883" y="0"/>
                  <a:pt x="111417" y="0"/>
                </a:cubicBezTo>
                <a:close/>
                <a:moveTo>
                  <a:pt x="212448" y="41564"/>
                </a:moveTo>
                <a:cubicBezTo>
                  <a:pt x="162742" y="41564"/>
                  <a:pt x="122448" y="81858"/>
                  <a:pt x="122448" y="131564"/>
                </a:cubicBezTo>
                <a:cubicBezTo>
                  <a:pt x="122448" y="181270"/>
                  <a:pt x="162742" y="221564"/>
                  <a:pt x="212448" y="221564"/>
                </a:cubicBezTo>
                <a:cubicBezTo>
                  <a:pt x="262154" y="221564"/>
                  <a:pt x="302448" y="181270"/>
                  <a:pt x="302448" y="131564"/>
                </a:cubicBezTo>
                <a:cubicBezTo>
                  <a:pt x="302448" y="81858"/>
                  <a:pt x="262154" y="41564"/>
                  <a:pt x="212448" y="41564"/>
                </a:cubicBezTo>
                <a:close/>
                <a:moveTo>
                  <a:pt x="514896" y="41564"/>
                </a:moveTo>
                <a:cubicBezTo>
                  <a:pt x="465190" y="41564"/>
                  <a:pt x="424896" y="81858"/>
                  <a:pt x="424896" y="131564"/>
                </a:cubicBezTo>
                <a:cubicBezTo>
                  <a:pt x="424896" y="181270"/>
                  <a:pt x="465190" y="221564"/>
                  <a:pt x="514896" y="221564"/>
                </a:cubicBezTo>
                <a:cubicBezTo>
                  <a:pt x="564602" y="221564"/>
                  <a:pt x="604896" y="181270"/>
                  <a:pt x="604896" y="131564"/>
                </a:cubicBezTo>
                <a:cubicBezTo>
                  <a:pt x="604896" y="81858"/>
                  <a:pt x="564602" y="41564"/>
                  <a:pt x="514896" y="41564"/>
                </a:cubicBezTo>
                <a:close/>
                <a:moveTo>
                  <a:pt x="812179" y="41564"/>
                </a:moveTo>
                <a:cubicBezTo>
                  <a:pt x="762473" y="41564"/>
                  <a:pt x="722179" y="81858"/>
                  <a:pt x="722179" y="131564"/>
                </a:cubicBezTo>
                <a:cubicBezTo>
                  <a:pt x="722179" y="181270"/>
                  <a:pt x="762473" y="221564"/>
                  <a:pt x="812179" y="221564"/>
                </a:cubicBezTo>
                <a:cubicBezTo>
                  <a:pt x="861885" y="221564"/>
                  <a:pt x="902179" y="181270"/>
                  <a:pt x="902179" y="131564"/>
                </a:cubicBezTo>
                <a:cubicBezTo>
                  <a:pt x="902179" y="81858"/>
                  <a:pt x="861885" y="41564"/>
                  <a:pt x="812179" y="41564"/>
                </a:cubicBezTo>
                <a:close/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9C887F4-B620-4534-86BA-BB79531FF853}"/>
              </a:ext>
            </a:extLst>
          </p:cNvPr>
          <p:cNvSpPr txBox="1"/>
          <p:nvPr/>
        </p:nvSpPr>
        <p:spPr>
          <a:xfrm>
            <a:off x="5111818" y="1668114"/>
            <a:ext cx="1839604" cy="3693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单击输入标题</a:t>
            </a:r>
          </a:p>
        </p:txBody>
      </p: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id="{F06937D1-05E2-45FE-A5B4-7CEA7FA56417}"/>
              </a:ext>
            </a:extLst>
          </p:cNvPr>
          <p:cNvCxnSpPr>
            <a:cxnSpLocks/>
          </p:cNvCxnSpPr>
          <p:nvPr/>
        </p:nvCxnSpPr>
        <p:spPr>
          <a:xfrm flipV="1">
            <a:off x="2278703" y="2144293"/>
            <a:ext cx="2382465" cy="1138403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>
            <a:extLst>
              <a:ext uri="{FF2B5EF4-FFF2-40B4-BE49-F238E27FC236}">
                <a16:creationId xmlns:a16="http://schemas.microsoft.com/office/drawing/2014/main" id="{66B51CE7-D8FA-4E11-8371-1F022CC6E989}"/>
              </a:ext>
            </a:extLst>
          </p:cNvPr>
          <p:cNvCxnSpPr>
            <a:cxnSpLocks/>
          </p:cNvCxnSpPr>
          <p:nvPr/>
        </p:nvCxnSpPr>
        <p:spPr>
          <a:xfrm flipH="1" flipV="1">
            <a:off x="6696202" y="2251461"/>
            <a:ext cx="868228" cy="1073983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26950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7D0DAFC-6EA6-4C94-87BE-F73568FEA0A5}"/>
              </a:ext>
            </a:extLst>
          </p:cNvPr>
          <p:cNvSpPr txBox="1"/>
          <p:nvPr/>
        </p:nvSpPr>
        <p:spPr>
          <a:xfrm>
            <a:off x="4198846" y="4515474"/>
            <a:ext cx="3794308" cy="67710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4400" spc="600" dirty="0">
                <a:solidFill>
                  <a:schemeClr val="accent1"/>
                </a:solidFill>
                <a:latin typeface="+mj-ea"/>
                <a:ea typeface="+mj-ea"/>
              </a:rPr>
              <a:t>PART TWO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0E682C7-7AE6-4DA5-BFC8-188A7FF6ACF2}"/>
              </a:ext>
            </a:extLst>
          </p:cNvPr>
          <p:cNvSpPr txBox="1"/>
          <p:nvPr/>
        </p:nvSpPr>
        <p:spPr>
          <a:xfrm>
            <a:off x="4027788" y="2446422"/>
            <a:ext cx="4146547" cy="83099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工作完成情况</a:t>
            </a:r>
          </a:p>
        </p:txBody>
      </p:sp>
    </p:spTree>
    <p:extLst>
      <p:ext uri="{BB962C8B-B14F-4D97-AF65-F5344CB8AC3E}">
        <p14:creationId xmlns:p14="http://schemas.microsoft.com/office/powerpoint/2010/main" val="12294345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F00279F-82AB-4A04-B506-EE55E0A35F0A}"/>
              </a:ext>
            </a:extLst>
          </p:cNvPr>
          <p:cNvSpPr txBox="1"/>
          <p:nvPr/>
        </p:nvSpPr>
        <p:spPr>
          <a:xfrm>
            <a:off x="840089" y="476884"/>
            <a:ext cx="2449212" cy="4924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工作完成情况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47B2A00-C353-479F-8CA6-53D2AFD8516D}"/>
              </a:ext>
            </a:extLst>
          </p:cNvPr>
          <p:cNvSpPr/>
          <p:nvPr/>
        </p:nvSpPr>
        <p:spPr>
          <a:xfrm>
            <a:off x="840089" y="3670900"/>
            <a:ext cx="2449212" cy="18703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CE2A22D-DB54-4145-A1EB-86A61DB52013}"/>
              </a:ext>
            </a:extLst>
          </p:cNvPr>
          <p:cNvSpPr/>
          <p:nvPr/>
        </p:nvSpPr>
        <p:spPr>
          <a:xfrm>
            <a:off x="3527626" y="1613500"/>
            <a:ext cx="2449212" cy="1870364"/>
          </a:xfrm>
          <a:prstGeom prst="rect">
            <a:avLst/>
          </a:prstGeom>
          <a:solidFill>
            <a:schemeClr val="accent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9622CB6-6852-4A9F-A0D9-6BA6F6BE3403}"/>
              </a:ext>
            </a:extLst>
          </p:cNvPr>
          <p:cNvSpPr/>
          <p:nvPr/>
        </p:nvSpPr>
        <p:spPr>
          <a:xfrm>
            <a:off x="6215163" y="3670900"/>
            <a:ext cx="2449212" cy="18703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0D49FE6-7D12-4087-A69F-63D59D856BB2}"/>
              </a:ext>
            </a:extLst>
          </p:cNvPr>
          <p:cNvSpPr/>
          <p:nvPr/>
        </p:nvSpPr>
        <p:spPr>
          <a:xfrm>
            <a:off x="8902699" y="1613500"/>
            <a:ext cx="2449212" cy="1870364"/>
          </a:xfrm>
          <a:prstGeom prst="rect">
            <a:avLst/>
          </a:prstGeom>
          <a:solidFill>
            <a:schemeClr val="accent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71F05D8-9383-401D-ACDE-ABACDFA87FE2}"/>
              </a:ext>
            </a:extLst>
          </p:cNvPr>
          <p:cNvSpPr txBox="1"/>
          <p:nvPr/>
        </p:nvSpPr>
        <p:spPr>
          <a:xfrm>
            <a:off x="840089" y="1706390"/>
            <a:ext cx="2449213" cy="177747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hangingPunct="0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单击此处输入您的内容，或者通过复制您的文本后，在此框中选择粘贴，并选择只保留文字。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B0B38D4-7362-4958-A804-E4FA6007561F}"/>
              </a:ext>
            </a:extLst>
          </p:cNvPr>
          <p:cNvSpPr txBox="1"/>
          <p:nvPr/>
        </p:nvSpPr>
        <p:spPr>
          <a:xfrm>
            <a:off x="1121465" y="4421416"/>
            <a:ext cx="1886459" cy="3693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单击输入内容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C6CDF20-A1D6-4A88-9073-820541B9F7BD}"/>
              </a:ext>
            </a:extLst>
          </p:cNvPr>
          <p:cNvSpPr txBox="1"/>
          <p:nvPr/>
        </p:nvSpPr>
        <p:spPr>
          <a:xfrm>
            <a:off x="6496539" y="4421416"/>
            <a:ext cx="1886459" cy="3693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单击输入内容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21E46DD-B04A-4687-9C3E-2BAE0AFB866B}"/>
              </a:ext>
            </a:extLst>
          </p:cNvPr>
          <p:cNvSpPr txBox="1"/>
          <p:nvPr/>
        </p:nvSpPr>
        <p:spPr>
          <a:xfrm>
            <a:off x="3809003" y="2410461"/>
            <a:ext cx="1886459" cy="3693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单击输入内容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FA91E7A-937A-4CFE-95F2-0C544F7611E2}"/>
              </a:ext>
            </a:extLst>
          </p:cNvPr>
          <p:cNvSpPr txBox="1"/>
          <p:nvPr/>
        </p:nvSpPr>
        <p:spPr>
          <a:xfrm>
            <a:off x="9184075" y="2410461"/>
            <a:ext cx="1886459" cy="3693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单击输入内容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D095514-58F7-46AD-96CD-86B9815BBC75}"/>
              </a:ext>
            </a:extLst>
          </p:cNvPr>
          <p:cNvSpPr txBox="1"/>
          <p:nvPr/>
        </p:nvSpPr>
        <p:spPr>
          <a:xfrm>
            <a:off x="3527625" y="3670900"/>
            <a:ext cx="2449213" cy="177747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hangingPunct="0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单击此处输入您的内容，或者通过复制您的文本后，在此框中选择粘贴，并选择只保留文字。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0ED014F-8F6F-4646-AB9D-E85E7ACCF883}"/>
              </a:ext>
            </a:extLst>
          </p:cNvPr>
          <p:cNvSpPr txBox="1"/>
          <p:nvPr/>
        </p:nvSpPr>
        <p:spPr>
          <a:xfrm>
            <a:off x="6215162" y="1706390"/>
            <a:ext cx="2449213" cy="177747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hangingPunct="0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单击此处输入您的内容，或者通过复制您的文本后，在此框中选择粘贴，并选择只保留文字。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9B61340-8FA0-43A0-B4A0-8942404F3DCD}"/>
              </a:ext>
            </a:extLst>
          </p:cNvPr>
          <p:cNvSpPr txBox="1"/>
          <p:nvPr/>
        </p:nvSpPr>
        <p:spPr>
          <a:xfrm>
            <a:off x="8902699" y="3670900"/>
            <a:ext cx="2449213" cy="177747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hangingPunct="0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单击此处输入您的内容，或者通过复制您的文本后，在此框中选择粘贴，并选择只保留文字。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691626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F00279F-82AB-4A04-B506-EE55E0A35F0A}"/>
              </a:ext>
            </a:extLst>
          </p:cNvPr>
          <p:cNvSpPr txBox="1"/>
          <p:nvPr/>
        </p:nvSpPr>
        <p:spPr>
          <a:xfrm>
            <a:off x="840089" y="476884"/>
            <a:ext cx="2449212" cy="4924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工作完成情况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6CA9D1FC-B39E-4720-93FA-2CFCBC278FB3}"/>
              </a:ext>
            </a:extLst>
          </p:cNvPr>
          <p:cNvGrpSpPr/>
          <p:nvPr/>
        </p:nvGrpSpPr>
        <p:grpSpPr>
          <a:xfrm>
            <a:off x="4461558" y="1500183"/>
            <a:ext cx="3268883" cy="2549237"/>
            <a:chOff x="4267200" y="1901969"/>
            <a:chExt cx="3268883" cy="2549237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8283123-3071-4B97-BAEF-588FAFAB2D72}"/>
                </a:ext>
              </a:extLst>
            </p:cNvPr>
            <p:cNvSpPr/>
            <p:nvPr/>
          </p:nvSpPr>
          <p:spPr>
            <a:xfrm>
              <a:off x="4433454" y="2055392"/>
              <a:ext cx="2936375" cy="224239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图文框 3">
              <a:extLst>
                <a:ext uri="{FF2B5EF4-FFF2-40B4-BE49-F238E27FC236}">
                  <a16:creationId xmlns:a16="http://schemas.microsoft.com/office/drawing/2014/main" id="{DDB50195-30B8-4E4A-8BE4-DD32FCBED7A0}"/>
                </a:ext>
              </a:extLst>
            </p:cNvPr>
            <p:cNvSpPr/>
            <p:nvPr/>
          </p:nvSpPr>
          <p:spPr>
            <a:xfrm>
              <a:off x="4267200" y="1901969"/>
              <a:ext cx="3268883" cy="2549237"/>
            </a:xfrm>
            <a:prstGeom prst="frame">
              <a:avLst>
                <a:gd name="adj1" fmla="val 1944"/>
              </a:avLst>
            </a:prstGeom>
            <a:solidFill>
              <a:schemeClr val="accent1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D6F0528A-4C93-4412-ACC4-9E718BC043BE}"/>
              </a:ext>
            </a:extLst>
          </p:cNvPr>
          <p:cNvGrpSpPr/>
          <p:nvPr/>
        </p:nvGrpSpPr>
        <p:grpSpPr>
          <a:xfrm>
            <a:off x="840089" y="2183145"/>
            <a:ext cx="2690140" cy="2097905"/>
            <a:chOff x="4267200" y="1901969"/>
            <a:chExt cx="3268883" cy="2549237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E9FF3D1D-A7D5-436F-983C-9468E70B6554}"/>
                </a:ext>
              </a:extLst>
            </p:cNvPr>
            <p:cNvSpPr/>
            <p:nvPr/>
          </p:nvSpPr>
          <p:spPr>
            <a:xfrm>
              <a:off x="4433454" y="2055392"/>
              <a:ext cx="2936375" cy="224239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图文框 7">
              <a:extLst>
                <a:ext uri="{FF2B5EF4-FFF2-40B4-BE49-F238E27FC236}">
                  <a16:creationId xmlns:a16="http://schemas.microsoft.com/office/drawing/2014/main" id="{43C81C69-729C-4F37-AEA0-80462D60301A}"/>
                </a:ext>
              </a:extLst>
            </p:cNvPr>
            <p:cNvSpPr/>
            <p:nvPr/>
          </p:nvSpPr>
          <p:spPr>
            <a:xfrm>
              <a:off x="4267200" y="1901969"/>
              <a:ext cx="3268883" cy="2549237"/>
            </a:xfrm>
            <a:prstGeom prst="frame">
              <a:avLst>
                <a:gd name="adj1" fmla="val 1944"/>
              </a:avLst>
            </a:prstGeom>
            <a:solidFill>
              <a:schemeClr val="accent1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2607EA14-E299-448D-8283-81854FE2EAE9}"/>
              </a:ext>
            </a:extLst>
          </p:cNvPr>
          <p:cNvGrpSpPr/>
          <p:nvPr/>
        </p:nvGrpSpPr>
        <p:grpSpPr>
          <a:xfrm>
            <a:off x="8661771" y="2183145"/>
            <a:ext cx="2690140" cy="2097905"/>
            <a:chOff x="4267200" y="1901969"/>
            <a:chExt cx="3268883" cy="2549237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C3D2BC9D-430E-44F6-B89F-4EB0D1E4BDB8}"/>
                </a:ext>
              </a:extLst>
            </p:cNvPr>
            <p:cNvSpPr/>
            <p:nvPr/>
          </p:nvSpPr>
          <p:spPr>
            <a:xfrm>
              <a:off x="4433454" y="2055392"/>
              <a:ext cx="2936375" cy="224239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图文框 10">
              <a:extLst>
                <a:ext uri="{FF2B5EF4-FFF2-40B4-BE49-F238E27FC236}">
                  <a16:creationId xmlns:a16="http://schemas.microsoft.com/office/drawing/2014/main" id="{2CB73D05-9878-4A85-955F-2E949D0DDBA4}"/>
                </a:ext>
              </a:extLst>
            </p:cNvPr>
            <p:cNvSpPr/>
            <p:nvPr/>
          </p:nvSpPr>
          <p:spPr>
            <a:xfrm>
              <a:off x="4267200" y="1901969"/>
              <a:ext cx="3268883" cy="2549237"/>
            </a:xfrm>
            <a:prstGeom prst="frame">
              <a:avLst>
                <a:gd name="adj1" fmla="val 1944"/>
              </a:avLst>
            </a:prstGeom>
            <a:solidFill>
              <a:schemeClr val="accent1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E63D1051-8A17-4AA3-89B6-17E22CAB56F4}"/>
              </a:ext>
            </a:extLst>
          </p:cNvPr>
          <p:cNvSpPr txBox="1"/>
          <p:nvPr/>
        </p:nvSpPr>
        <p:spPr>
          <a:xfrm>
            <a:off x="1241931" y="4461555"/>
            <a:ext cx="1886459" cy="3693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单击输入内容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0F4CE12-98E0-45D4-8305-53C901502B27}"/>
              </a:ext>
            </a:extLst>
          </p:cNvPr>
          <p:cNvSpPr txBox="1"/>
          <p:nvPr/>
        </p:nvSpPr>
        <p:spPr>
          <a:xfrm>
            <a:off x="5152769" y="4235324"/>
            <a:ext cx="1886459" cy="3693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单击输入内容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B3E90BD-EEAF-42B6-B209-0389043A012F}"/>
              </a:ext>
            </a:extLst>
          </p:cNvPr>
          <p:cNvSpPr txBox="1"/>
          <p:nvPr/>
        </p:nvSpPr>
        <p:spPr>
          <a:xfrm>
            <a:off x="9063607" y="4461555"/>
            <a:ext cx="1886459" cy="3693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单击输入内容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B7EB95B-87B1-4971-9FAF-A5B50057B64D}"/>
              </a:ext>
            </a:extLst>
          </p:cNvPr>
          <p:cNvSpPr txBox="1"/>
          <p:nvPr/>
        </p:nvSpPr>
        <p:spPr>
          <a:xfrm>
            <a:off x="840089" y="4946213"/>
            <a:ext cx="2817511" cy="141737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hangingPunct="0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单击此处输入您的内容，或者通过复制您的文本后，在此框中选择粘贴，并选择只保留文字。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603C6F0-00F0-4534-8A13-A8818429A196}"/>
              </a:ext>
            </a:extLst>
          </p:cNvPr>
          <p:cNvSpPr txBox="1"/>
          <p:nvPr/>
        </p:nvSpPr>
        <p:spPr>
          <a:xfrm>
            <a:off x="4750930" y="4673931"/>
            <a:ext cx="2817511" cy="141737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hangingPunct="0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单击此处输入您的内容，或者通过复制您的文本后，在此框中选择粘贴，并选择只保留文字。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3335A72-87F1-4732-9EC9-6DB94A3615A1}"/>
              </a:ext>
            </a:extLst>
          </p:cNvPr>
          <p:cNvSpPr txBox="1"/>
          <p:nvPr/>
        </p:nvSpPr>
        <p:spPr>
          <a:xfrm>
            <a:off x="8661771" y="4946213"/>
            <a:ext cx="2817510" cy="141737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hangingPunct="0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单击此处输入您的内容，或者通过复制您的文本后，在此框中选择粘贴，并选择只保留文字。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39308277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ECCC6F2-A8C3-4456-BE07-214E497700B5}"/>
              </a:ext>
            </a:extLst>
          </p:cNvPr>
          <p:cNvSpPr txBox="1"/>
          <p:nvPr/>
        </p:nvSpPr>
        <p:spPr>
          <a:xfrm>
            <a:off x="3884657" y="4515474"/>
            <a:ext cx="4422686" cy="67710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4400" spc="600" dirty="0">
                <a:solidFill>
                  <a:schemeClr val="accent1"/>
                </a:solidFill>
                <a:latin typeface="+mj-ea"/>
                <a:ea typeface="+mj-ea"/>
              </a:rPr>
              <a:t>PART THREE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0095092-B572-4460-AAA6-6AA08DFA08E2}"/>
              </a:ext>
            </a:extLst>
          </p:cNvPr>
          <p:cNvSpPr txBox="1"/>
          <p:nvPr/>
        </p:nvSpPr>
        <p:spPr>
          <a:xfrm>
            <a:off x="4020310" y="2445603"/>
            <a:ext cx="4151379" cy="83099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项目存在问题</a:t>
            </a:r>
          </a:p>
        </p:txBody>
      </p:sp>
    </p:spTree>
    <p:extLst>
      <p:ext uri="{BB962C8B-B14F-4D97-AF65-F5344CB8AC3E}">
        <p14:creationId xmlns:p14="http://schemas.microsoft.com/office/powerpoint/2010/main" val="179558162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Moderate&quot;,&quot;Name&quot;:&quot;适中&quot;,&quot;Kind&quot;:&quot;System&quot;,&quot;OldGuidesSetting&quot;:{&quot;HeaderHeight&quot;:13.0,&quot;FooterHeight&quot;:6.0,&quot;SideMargin&quot;:4.0,&quot;TopMargin&quot;:0.0,&quot;BottomMargin&quot;:0.0,&quot;IntervalMargin&quot;:1.5}}"/>
</p:tagLst>
</file>

<file path=ppt/theme/theme1.xml><?xml version="1.0" encoding="utf-8"?>
<a:theme xmlns:a="http://schemas.openxmlformats.org/drawingml/2006/main" name="51PPT模板网   www.51pptmoban.com">
  <a:themeElements>
    <a:clrScheme name="绿色主题颜色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44207"/>
      </a:accent1>
      <a:accent2>
        <a:srgbClr val="4C8F0B"/>
      </a:accent2>
      <a:accent3>
        <a:srgbClr val="AAA923"/>
      </a:accent3>
      <a:accent4>
        <a:srgbClr val="175542"/>
      </a:accent4>
      <a:accent5>
        <a:srgbClr val="070815"/>
      </a:accent5>
      <a:accent6>
        <a:srgbClr val="70AD47"/>
      </a:accent6>
      <a:hlink>
        <a:srgbClr val="0563C1"/>
      </a:hlink>
      <a:folHlink>
        <a:srgbClr val="954F72"/>
      </a:folHlink>
    </a:clrScheme>
    <a:fontScheme name="模板字体">
      <a:majorFont>
        <a:latin typeface="OPPOSans B"/>
        <a:ea typeface="OPPOSans B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631</TotalTime>
  <Words>1054</Words>
  <Application>Microsoft Office PowerPoint</Application>
  <PresentationFormat>宽屏</PresentationFormat>
  <Paragraphs>119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OPPOSans B</vt:lpstr>
      <vt:lpstr>OPPOSans R</vt:lpstr>
      <vt:lpstr>阿里巴巴普惠体 2.0 55 Regular</vt:lpstr>
      <vt:lpstr>阿里巴巴普惠体 B</vt:lpstr>
      <vt:lpstr>等线</vt:lpstr>
      <vt:lpstr>汉仪雅酷黑 45W</vt:lpstr>
      <vt:lpstr>思源黑体 CN Bold</vt:lpstr>
      <vt:lpstr>思源黑体 CN Light</vt:lpstr>
      <vt:lpstr>Arial</vt:lpstr>
      <vt:lpstr>Calibri</vt:lpstr>
      <vt:lpstr>Segoe UI Light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绿色简约工作项目汇报总结通用ppt模板</dc:title>
  <dc:creator>QIAN</dc:creator>
  <cp:keywords>P界达人</cp:keywords>
  <dc:description>www.51pptmoban.com</dc:description>
  <cp:lastModifiedBy>Win user</cp:lastModifiedBy>
  <cp:revision>100</cp:revision>
  <dcterms:created xsi:type="dcterms:W3CDTF">2022-06-27T07:20:43Z</dcterms:created>
  <dcterms:modified xsi:type="dcterms:W3CDTF">2022-10-17T13:27:00Z</dcterms:modified>
</cp:coreProperties>
</file>