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64" r:id="rId5"/>
    <p:sldId id="265" r:id="rId6"/>
    <p:sldId id="266" r:id="rId7"/>
    <p:sldId id="261" r:id="rId8"/>
    <p:sldId id="268" r:id="rId9"/>
    <p:sldId id="267" r:id="rId10"/>
    <p:sldId id="269" r:id="rId11"/>
    <p:sldId id="262" r:id="rId12"/>
    <p:sldId id="270" r:id="rId13"/>
    <p:sldId id="271" r:id="rId14"/>
    <p:sldId id="272" r:id="rId15"/>
    <p:sldId id="263" r:id="rId16"/>
    <p:sldId id="273" r:id="rId17"/>
    <p:sldId id="274" r:id="rId18"/>
    <p:sldId id="277" r:id="rId19"/>
    <p:sldId id="275" r:id="rId20"/>
    <p:sldId id="259" r:id="rId21"/>
    <p:sldId id="278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F56"/>
    <a:srgbClr val="68BE8F"/>
    <a:srgbClr val="02817A"/>
    <a:srgbClr val="014132"/>
    <a:srgbClr val="013D2F"/>
    <a:srgbClr val="38C5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6F56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B-4F7B-9B44-B72F8A173E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2817A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CB-4F7B-9B44-B72F8A173E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68BE8F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CB-4F7B-9B44-B72F8A173E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91413295"/>
        <c:axId val="1191409135"/>
      </c:barChart>
      <c:catAx>
        <c:axId val="119141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1409135"/>
        <c:crosses val="autoZero"/>
        <c:auto val="1"/>
        <c:lblAlgn val="ctr"/>
        <c:lblOffset val="100"/>
        <c:noMultiLvlLbl val="0"/>
      </c:catAx>
      <c:valAx>
        <c:axId val="119140913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14132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6F56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B-460E-9B72-FD7538D12D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2817A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AB-460E-9B72-FD7538D12D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68BE8F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AB-460E-9B72-FD7538D12D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91413295"/>
        <c:axId val="1191409135"/>
      </c:barChart>
      <c:catAx>
        <c:axId val="11914132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1409135"/>
        <c:crosses val="autoZero"/>
        <c:auto val="1"/>
        <c:lblAlgn val="ctr"/>
        <c:lblOffset val="100"/>
        <c:noMultiLvlLbl val="0"/>
      </c:catAx>
      <c:valAx>
        <c:axId val="11914091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14132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6F56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D3-478F-85E5-9F61882CF2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2817A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D3-478F-85E5-9F61882CF2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68BE8F"/>
            </a:solidFill>
            <a:ln>
              <a:noFill/>
            </a:ln>
            <a:effectLst>
              <a:outerShdw blurRad="355600" dist="50800" dir="2700000" algn="tl" rotWithShape="0">
                <a:srgbClr val="016F56">
                  <a:alpha val="34000"/>
                </a:srgbClr>
              </a:outerShdw>
            </a:effectLst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D3-478F-85E5-9F61882CF2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1413295"/>
        <c:axId val="1191409135"/>
      </c:areaChart>
      <c:catAx>
        <c:axId val="119141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1409135"/>
        <c:crosses val="autoZero"/>
        <c:auto val="1"/>
        <c:lblAlgn val="ctr"/>
        <c:lblOffset val="100"/>
        <c:noMultiLvlLbl val="0"/>
      </c:catAx>
      <c:valAx>
        <c:axId val="119140913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141329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D2B4E-8E65-41FB-A276-A6321A28A048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EE6D8-59F9-46B4-A2F1-8C7E9754E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93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19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54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18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3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262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70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251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20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707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68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23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725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10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313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41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521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4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03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711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28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9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EE6D8-59F9-46B4-A2F1-8C7E9754EC9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63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B7D3C-2A3B-477B-B0FB-8CB7835B4912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B8B4-90EF-4C6B-84B3-C69124247F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B7D3C-2A3B-477B-B0FB-8CB7835B4912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B8B4-90EF-4C6B-84B3-C69124247F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B7D3C-2A3B-477B-B0FB-8CB7835B4912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3B8B4-90EF-4C6B-84B3-C69124247F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54" y="280961"/>
            <a:ext cx="11652571" cy="6291290"/>
          </a:xfrm>
          <a:prstGeom prst="rect">
            <a:avLst/>
          </a:prstGeom>
          <a:solidFill>
            <a:srgbClr val="028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961958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172" y="521409"/>
            <a:ext cx="11077655" cy="5815182"/>
          </a:xfrm>
          <a:prstGeom prst="rect">
            <a:avLst/>
          </a:prstGeom>
          <a:solidFill>
            <a:srgbClr val="68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765" y="752172"/>
            <a:ext cx="10506469" cy="5353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0"/>
            <a:ext cx="842765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0" y="6088940"/>
            <a:ext cx="823100" cy="7642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363444" y="6105828"/>
            <a:ext cx="842765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1356241" y="0"/>
            <a:ext cx="835759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/>
        </p:nvSpPr>
        <p:spPr>
          <a:xfrm>
            <a:off x="1531105" y="1460183"/>
            <a:ext cx="9144000" cy="2819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633518" y="1891379"/>
            <a:ext cx="49391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蓝绿色小清新</a:t>
            </a:r>
            <a:endParaRPr lang="en-US" altLang="zh-CN" sz="4800" dirty="0">
              <a:solidFill>
                <a:srgbClr val="01413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毕业答辩</a:t>
            </a:r>
            <a:r>
              <a:rPr lang="en-US" altLang="zh-CN" sz="4800" dirty="0">
                <a:solidFill>
                  <a:srgbClr val="014132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模板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866111" y="4596917"/>
            <a:ext cx="6473985" cy="744054"/>
            <a:chOff x="2712734" y="4617720"/>
            <a:chExt cx="6473985" cy="744054"/>
          </a:xfrm>
        </p:grpSpPr>
        <p:sp>
          <p:nvSpPr>
            <p:cNvPr id="23" name="矩形: 圆角 22"/>
            <p:cNvSpPr/>
            <p:nvPr/>
          </p:nvSpPr>
          <p:spPr>
            <a:xfrm>
              <a:off x="2712734" y="4651988"/>
              <a:ext cx="2302008" cy="7097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884711" y="4617720"/>
              <a:ext cx="2302008" cy="7097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169767" y="4780646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32"/>
                </a:solidFill>
              </a:rPr>
              <a:t>答辩人：卷儿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78801" y="4787922"/>
            <a:ext cx="1420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32"/>
                </a:solidFill>
              </a:rPr>
              <a:t>导师：</a:t>
            </a:r>
            <a:r>
              <a:rPr lang="en-US" altLang="zh-CN" sz="2000" dirty="0">
                <a:solidFill>
                  <a:srgbClr val="014132"/>
                </a:solidFill>
              </a:rPr>
              <a:t>XXX</a:t>
            </a:r>
            <a:endParaRPr lang="zh-CN" altLang="en-US" sz="2000" dirty="0">
              <a:solidFill>
                <a:srgbClr val="014132"/>
              </a:solidFill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3299332" y="3539142"/>
            <a:ext cx="5607543" cy="431196"/>
          </a:xfrm>
          <a:prstGeom prst="roundRect">
            <a:avLst/>
          </a:prstGeom>
          <a:solidFill>
            <a:srgbClr val="028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299331" y="3585463"/>
            <a:ext cx="5600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</a:rPr>
              <a:t>请输入项目的基本信息，请输入项目的基本信息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919688" y="2184084"/>
            <a:ext cx="8352624" cy="3101946"/>
            <a:chOff x="2376336" y="2922297"/>
            <a:chExt cx="8352624" cy="3101946"/>
          </a:xfrm>
        </p:grpSpPr>
        <p:grpSp>
          <p:nvGrpSpPr>
            <p:cNvPr id="49" name="组合 48"/>
            <p:cNvGrpSpPr/>
            <p:nvPr/>
          </p:nvGrpSpPr>
          <p:grpSpPr>
            <a:xfrm>
              <a:off x="2376336" y="2922297"/>
              <a:ext cx="3782041" cy="3101946"/>
              <a:chOff x="1577662" y="2924290"/>
              <a:chExt cx="2877484" cy="236004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577662" y="2924290"/>
                <a:ext cx="2877484" cy="1282395"/>
                <a:chOff x="1577662" y="2924290"/>
                <a:chExt cx="2877484" cy="1282395"/>
              </a:xfrm>
            </p:grpSpPr>
            <p:sp>
              <p:nvSpPr>
                <p:cNvPr id="74" name="梯形 73"/>
                <p:cNvSpPr/>
                <p:nvPr/>
              </p:nvSpPr>
              <p:spPr>
                <a:xfrm rot="10800000">
                  <a:off x="1577662" y="2924290"/>
                  <a:ext cx="2877484" cy="1282393"/>
                </a:xfrm>
                <a:prstGeom prst="trapezoid">
                  <a:avLst>
                    <a:gd name="adj" fmla="val 54943"/>
                  </a:avLst>
                </a:prstGeom>
                <a:gradFill>
                  <a:gsLst>
                    <a:gs pos="7000">
                      <a:srgbClr val="FF600A">
                        <a:alpha val="5000"/>
                      </a:srgbClr>
                    </a:gs>
                    <a:gs pos="100000">
                      <a:srgbClr val="FFA433">
                        <a:alpha val="0"/>
                      </a:srgb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75" name="梯形 74"/>
                <p:cNvSpPr/>
                <p:nvPr/>
              </p:nvSpPr>
              <p:spPr>
                <a:xfrm rot="10800000">
                  <a:off x="2031081" y="3113866"/>
                  <a:ext cx="1970648" cy="1092819"/>
                </a:xfrm>
                <a:prstGeom prst="trapezoid">
                  <a:avLst>
                    <a:gd name="adj" fmla="val 22385"/>
                  </a:avLst>
                </a:prstGeom>
                <a:gradFill>
                  <a:gsLst>
                    <a:gs pos="7000">
                      <a:srgbClr val="68BE8F"/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2267489" y="3511742"/>
                <a:ext cx="1497832" cy="1772596"/>
                <a:chOff x="2107580" y="3511742"/>
                <a:chExt cx="1497832" cy="1772596"/>
              </a:xfrm>
            </p:grpSpPr>
            <p:sp>
              <p:nvSpPr>
                <p:cNvPr id="70" name="圆角矩形 6"/>
                <p:cNvSpPr/>
                <p:nvPr/>
              </p:nvSpPr>
              <p:spPr>
                <a:xfrm>
                  <a:off x="2107580" y="3786506"/>
                  <a:ext cx="1497832" cy="1497832"/>
                </a:xfrm>
                <a:prstGeom prst="roundRect">
                  <a:avLst>
                    <a:gd name="adj" fmla="val 5708"/>
                  </a:avLst>
                </a:prstGeom>
                <a:solidFill>
                  <a:srgbClr val="68BE8F">
                    <a:alpha val="8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71" name="圆角矩形 3"/>
                <p:cNvSpPr/>
                <p:nvPr/>
              </p:nvSpPr>
              <p:spPr>
                <a:xfrm>
                  <a:off x="2319454" y="3669644"/>
                  <a:ext cx="1074084" cy="1074084"/>
                </a:xfrm>
                <a:prstGeom prst="roundRect">
                  <a:avLst>
                    <a:gd name="adj" fmla="val 5708"/>
                  </a:avLst>
                </a:prstGeom>
                <a:gradFill>
                  <a:gsLst>
                    <a:gs pos="7000">
                      <a:srgbClr val="02817A"/>
                    </a:gs>
                    <a:gs pos="100000">
                      <a:srgbClr val="68BE8F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72" name="圆角矩形 4"/>
                <p:cNvSpPr/>
                <p:nvPr/>
              </p:nvSpPr>
              <p:spPr>
                <a:xfrm>
                  <a:off x="2408663" y="3511742"/>
                  <a:ext cx="895666" cy="895666"/>
                </a:xfrm>
                <a:prstGeom prst="roundRect">
                  <a:avLst>
                    <a:gd name="adj" fmla="val 5708"/>
                  </a:avLst>
                </a:prstGeom>
                <a:noFill/>
                <a:ln w="12700" cap="flat" cmpd="sng" algn="ctr">
                  <a:gradFill>
                    <a:gsLst>
                      <a:gs pos="10000">
                        <a:srgbClr val="68BE8F"/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6946919" y="2922297"/>
              <a:ext cx="3782041" cy="3101946"/>
              <a:chOff x="1577662" y="2924290"/>
              <a:chExt cx="2877484" cy="236004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1577662" y="2924290"/>
                <a:ext cx="2877484" cy="1282395"/>
                <a:chOff x="1577662" y="2924290"/>
                <a:chExt cx="2877484" cy="1282395"/>
              </a:xfrm>
            </p:grpSpPr>
            <p:sp>
              <p:nvSpPr>
                <p:cNvPr id="66" name="梯形 65"/>
                <p:cNvSpPr/>
                <p:nvPr/>
              </p:nvSpPr>
              <p:spPr>
                <a:xfrm rot="10800000">
                  <a:off x="1577662" y="2924290"/>
                  <a:ext cx="2877484" cy="1282393"/>
                </a:xfrm>
                <a:prstGeom prst="trapezoid">
                  <a:avLst>
                    <a:gd name="adj" fmla="val 54943"/>
                  </a:avLst>
                </a:prstGeom>
                <a:gradFill>
                  <a:gsLst>
                    <a:gs pos="7000">
                      <a:srgbClr val="FF600A">
                        <a:alpha val="5000"/>
                      </a:srgbClr>
                    </a:gs>
                    <a:gs pos="100000">
                      <a:srgbClr val="FFA433">
                        <a:alpha val="0"/>
                      </a:srgb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67" name="梯形 66"/>
                <p:cNvSpPr/>
                <p:nvPr/>
              </p:nvSpPr>
              <p:spPr>
                <a:xfrm rot="10800000">
                  <a:off x="2031081" y="3113866"/>
                  <a:ext cx="1970648" cy="1092819"/>
                </a:xfrm>
                <a:prstGeom prst="trapezoid">
                  <a:avLst>
                    <a:gd name="adj" fmla="val 22385"/>
                  </a:avLst>
                </a:prstGeom>
                <a:gradFill>
                  <a:gsLst>
                    <a:gs pos="7000">
                      <a:srgbClr val="68BE8F"/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2267489" y="3511742"/>
                <a:ext cx="1497832" cy="1772596"/>
                <a:chOff x="2107580" y="3511742"/>
                <a:chExt cx="1497832" cy="1772596"/>
              </a:xfrm>
            </p:grpSpPr>
            <p:sp>
              <p:nvSpPr>
                <p:cNvPr id="62" name="圆角矩形 15"/>
                <p:cNvSpPr/>
                <p:nvPr/>
              </p:nvSpPr>
              <p:spPr>
                <a:xfrm>
                  <a:off x="2107580" y="3786506"/>
                  <a:ext cx="1497832" cy="1497832"/>
                </a:xfrm>
                <a:prstGeom prst="roundRect">
                  <a:avLst>
                    <a:gd name="adj" fmla="val 5708"/>
                  </a:avLst>
                </a:prstGeom>
                <a:solidFill>
                  <a:srgbClr val="68BE8F">
                    <a:alpha val="8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  <p:sp>
              <p:nvSpPr>
                <p:cNvPr id="63" name="圆角矩形 16"/>
                <p:cNvSpPr/>
                <p:nvPr/>
              </p:nvSpPr>
              <p:spPr>
                <a:xfrm>
                  <a:off x="2319454" y="3669644"/>
                  <a:ext cx="1074084" cy="1074084"/>
                </a:xfrm>
                <a:prstGeom prst="roundRect">
                  <a:avLst>
                    <a:gd name="adj" fmla="val 5708"/>
                  </a:avLst>
                </a:prstGeom>
                <a:gradFill>
                  <a:gsLst>
                    <a:gs pos="7000">
                      <a:srgbClr val="02817A"/>
                    </a:gs>
                    <a:gs pos="100000">
                      <a:srgbClr val="68BE8F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  <p:sp>
              <p:nvSpPr>
                <p:cNvPr id="64" name="圆角矩形 17"/>
                <p:cNvSpPr/>
                <p:nvPr/>
              </p:nvSpPr>
              <p:spPr>
                <a:xfrm>
                  <a:off x="2408663" y="3511742"/>
                  <a:ext cx="895666" cy="895666"/>
                </a:xfrm>
                <a:prstGeom prst="roundRect">
                  <a:avLst>
                    <a:gd name="adj" fmla="val 5708"/>
                  </a:avLst>
                </a:prstGeom>
                <a:noFill/>
                <a:ln w="12700" cap="flat" cmpd="sng" algn="ctr">
                  <a:gradFill>
                    <a:gsLst>
                      <a:gs pos="10000">
                        <a:srgbClr val="68BE8F"/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  <a:scene3d>
                  <a:camera prst="isometricTopUp"/>
                  <a:lightRig rig="threePt" dir="t"/>
                </a:scene3d>
                <a:sp3d prstMaterial="matte">
                  <a:bevelB h="0"/>
                </a:sp3d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2909347" y="4514624"/>
            <a:ext cx="1800493" cy="1229773"/>
            <a:chOff x="3025388" y="4931803"/>
            <a:chExt cx="1800493" cy="1229773"/>
          </a:xfrm>
        </p:grpSpPr>
        <p:sp>
          <p:nvSpPr>
            <p:cNvPr id="76" name="文本框 75"/>
            <p:cNvSpPr txBox="1"/>
            <p:nvPr/>
          </p:nvSpPr>
          <p:spPr>
            <a:xfrm>
              <a:off x="3264235" y="4931803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025388" y="5330579"/>
              <a:ext cx="18004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</a:t>
              </a:r>
              <a:r>
                <a:rPr lang="en-US" altLang="zh-CN" sz="1600" dirty="0">
                  <a:solidFill>
                    <a:srgbClr val="014132"/>
                  </a:solidFill>
                </a:rPr>
                <a:t>,</a:t>
              </a: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</a:t>
              </a:r>
              <a:r>
                <a:rPr lang="en-US" altLang="zh-CN" sz="1600" dirty="0">
                  <a:solidFill>
                    <a:srgbClr val="014132"/>
                  </a:solidFill>
                </a:rPr>
                <a:t>,</a:t>
              </a: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481044" y="4514624"/>
            <a:ext cx="1800493" cy="1229773"/>
            <a:chOff x="3025388" y="4931803"/>
            <a:chExt cx="1800493" cy="1229773"/>
          </a:xfrm>
        </p:grpSpPr>
        <p:sp>
          <p:nvSpPr>
            <p:cNvPr id="79" name="文本框 78"/>
            <p:cNvSpPr txBox="1"/>
            <p:nvPr/>
          </p:nvSpPr>
          <p:spPr>
            <a:xfrm>
              <a:off x="3264235" y="4931803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25388" y="5330579"/>
              <a:ext cx="18004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</a:t>
              </a:r>
              <a:r>
                <a:rPr lang="en-US" altLang="zh-CN" sz="1600" dirty="0">
                  <a:solidFill>
                    <a:srgbClr val="014132"/>
                  </a:solidFill>
                </a:rPr>
                <a:t>,</a:t>
              </a: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</a:t>
              </a:r>
              <a:r>
                <a:rPr lang="en-US" altLang="zh-CN" sz="1600" dirty="0">
                  <a:solidFill>
                    <a:srgbClr val="014132"/>
                  </a:solidFill>
                </a:rPr>
                <a:t>,</a:t>
              </a: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82049" y="2272823"/>
            <a:ext cx="1544707" cy="15008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9358" y="2365275"/>
            <a:ext cx="1683864" cy="1579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直角三角形 2"/>
          <p:cNvSpPr/>
          <p:nvPr/>
        </p:nvSpPr>
        <p:spPr>
          <a:xfrm rot="2694262">
            <a:off x="9473903" y="1527127"/>
            <a:ext cx="3760438" cy="3786858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2694262">
            <a:off x="9388730" y="1730307"/>
            <a:ext cx="3380792" cy="3391093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63500" dist="203200" dir="135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32000"/>
                  </a:prstClr>
                </a:innerShdw>
              </a:effectLst>
            </a:endParaRPr>
          </a:p>
        </p:txBody>
      </p:sp>
      <p:sp>
        <p:nvSpPr>
          <p:cNvPr id="28" name="泪滴形 27"/>
          <p:cNvSpPr/>
          <p:nvPr/>
        </p:nvSpPr>
        <p:spPr>
          <a:xfrm rot="13475188">
            <a:off x="9370191" y="2628075"/>
            <a:ext cx="1584960" cy="158496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616688" y="2921168"/>
            <a:ext cx="10919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14132"/>
                </a:solidFill>
                <a:latin typeface="+mj-ea"/>
                <a:ea typeface="+mj-ea"/>
              </a:rPr>
              <a:t>03</a:t>
            </a:r>
            <a:endParaRPr lang="zh-CN" altLang="en-US" sz="6000" dirty="0">
              <a:solidFill>
                <a:srgbClr val="014132"/>
              </a:solidFill>
              <a:latin typeface="+mj-ea"/>
              <a:ea typeface="+mj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346960" y="2606040"/>
            <a:ext cx="5486400" cy="16306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67538" y="3005056"/>
            <a:ext cx="4426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sp>
        <p:nvSpPr>
          <p:cNvPr id="39" name="Rectangle 2"/>
          <p:cNvSpPr/>
          <p:nvPr/>
        </p:nvSpPr>
        <p:spPr>
          <a:xfrm rot="1061527" flipH="1">
            <a:off x="1801671" y="2529838"/>
            <a:ext cx="1604872" cy="1604873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22300" sx="101000" sy="101000" algn="ctr" rotWithShape="0">
              <a:srgbClr val="FF600A">
                <a:alpha val="5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id-ID" sz="8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75000"/>
                </a:sysClr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0" name="Rectangle 3"/>
          <p:cNvSpPr/>
          <p:nvPr/>
        </p:nvSpPr>
        <p:spPr>
          <a:xfrm rot="983699" flipH="1">
            <a:off x="6457780" y="1867303"/>
            <a:ext cx="1604872" cy="1604873"/>
          </a:xfrm>
          <a:prstGeom prst="foldedCorner">
            <a:avLst/>
          </a:prstGeom>
          <a:gradFill>
            <a:gsLst>
              <a:gs pos="7000">
                <a:srgbClr val="02817A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22300" sx="101000" sy="101000" algn="ctr" rotWithShape="0">
              <a:srgbClr val="68BE8F">
                <a:alpha val="4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id-ID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1" name="Rectangle 4"/>
          <p:cNvSpPr/>
          <p:nvPr/>
        </p:nvSpPr>
        <p:spPr>
          <a:xfrm rot="20339981" flipH="1">
            <a:off x="4078111" y="2543907"/>
            <a:ext cx="1604872" cy="1604873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22300" sx="101000" sy="101000" algn="ctr" rotWithShape="0">
              <a:srgbClr val="FF600A">
                <a:alpha val="5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id-ID" sz="8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75000"/>
                </a:sysClr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2" name="Rectangle 5"/>
          <p:cNvSpPr/>
          <p:nvPr/>
        </p:nvSpPr>
        <p:spPr>
          <a:xfrm rot="874655" flipH="1">
            <a:off x="8762988" y="2641751"/>
            <a:ext cx="1604872" cy="1604873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22300" sx="101000" sy="101000" algn="ctr" rotWithShape="0">
              <a:srgbClr val="FF600A">
                <a:alpha val="5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id-ID" sz="8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75000"/>
                </a:sysClr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4" name="三角形 30"/>
          <p:cNvSpPr/>
          <p:nvPr/>
        </p:nvSpPr>
        <p:spPr>
          <a:xfrm flipH="1">
            <a:off x="4777315" y="4569661"/>
            <a:ext cx="206462" cy="177985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ysClr val="window" lastClr="FFFFFF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45" name="三角形 31"/>
          <p:cNvSpPr/>
          <p:nvPr/>
        </p:nvSpPr>
        <p:spPr>
          <a:xfrm flipH="1">
            <a:off x="2500876" y="4580853"/>
            <a:ext cx="206462" cy="177985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6" name="三角形 32"/>
          <p:cNvSpPr/>
          <p:nvPr/>
        </p:nvSpPr>
        <p:spPr>
          <a:xfrm flipH="1">
            <a:off x="7053754" y="4541323"/>
            <a:ext cx="206462" cy="177985"/>
          </a:xfrm>
          <a:prstGeom prst="triangle">
            <a:avLst/>
          </a:prstGeom>
          <a:solidFill>
            <a:srgbClr val="02817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7" name="三角形 33"/>
          <p:cNvSpPr/>
          <p:nvPr/>
        </p:nvSpPr>
        <p:spPr>
          <a:xfrm flipH="1">
            <a:off x="9330192" y="4552482"/>
            <a:ext cx="206462" cy="177985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ysClr val="window" lastClr="FFFFFF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2765" y="4324915"/>
            <a:ext cx="10506469" cy="230763"/>
          </a:xfrm>
          <a:prstGeom prst="rect">
            <a:avLst/>
          </a:prstGeom>
          <a:solidFill>
            <a:srgbClr val="028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942708" y="50224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219147" y="50224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495586" y="50224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772024" y="50224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6" name="文本框 55"/>
          <p:cNvSpPr txBox="1"/>
          <p:nvPr/>
        </p:nvSpPr>
        <p:spPr>
          <a:xfrm rot="912267">
            <a:off x="1905839" y="2918820"/>
            <a:ext cx="139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14132"/>
                </a:solidFill>
              </a:rPr>
              <a:t>请在此输入内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容，请在此输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入内容。</a:t>
            </a:r>
            <a:endParaRPr lang="en-US" altLang="zh-CN" sz="1600" dirty="0">
              <a:solidFill>
                <a:srgbClr val="01413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 rot="20369330">
            <a:off x="4182278" y="2918327"/>
            <a:ext cx="139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14132"/>
                </a:solidFill>
              </a:rPr>
              <a:t>请在此输入内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容，请在此输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入内容。</a:t>
            </a:r>
            <a:endParaRPr lang="en-US" altLang="zh-CN" sz="1600" dirty="0">
              <a:solidFill>
                <a:srgbClr val="014132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 rot="912267">
            <a:off x="6561949" y="2254241"/>
            <a:ext cx="139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请在此输入内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容，请在此输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入内容。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 rot="862755">
            <a:off x="8867156" y="3028687"/>
            <a:ext cx="139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14132"/>
                </a:solidFill>
              </a:rPr>
              <a:t>请在此输入内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容，请在此输</a:t>
            </a:r>
            <a:endParaRPr lang="en-US" altLang="zh-CN" sz="1600" dirty="0">
              <a:solidFill>
                <a:srgbClr val="014132"/>
              </a:solidFill>
            </a:endParaRPr>
          </a:p>
          <a:p>
            <a:r>
              <a:rPr lang="zh-CN" altLang="en-US" sz="1600" dirty="0">
                <a:solidFill>
                  <a:srgbClr val="014132"/>
                </a:solidFill>
              </a:rPr>
              <a:t>入内容。</a:t>
            </a:r>
            <a:endParaRPr lang="en-US" altLang="zh-CN" sz="1600" dirty="0">
              <a:solidFill>
                <a:srgbClr val="01413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grpSp>
        <p:nvGrpSpPr>
          <p:cNvPr id="14" name="组合 13"/>
          <p:cNvGrpSpPr/>
          <p:nvPr/>
        </p:nvGrpSpPr>
        <p:grpSpPr>
          <a:xfrm>
            <a:off x="2059950" y="2411138"/>
            <a:ext cx="8072100" cy="3095515"/>
            <a:chOff x="1654507" y="2411138"/>
            <a:chExt cx="8072100" cy="3095515"/>
          </a:xfrm>
        </p:grpSpPr>
        <p:sp>
          <p:nvSpPr>
            <p:cNvPr id="66" name="矩形 65"/>
            <p:cNvSpPr/>
            <p:nvPr/>
          </p:nvSpPr>
          <p:spPr>
            <a:xfrm>
              <a:off x="1654507" y="4135720"/>
              <a:ext cx="3830651" cy="1370933"/>
            </a:xfrm>
            <a:prstGeom prst="rect">
              <a:avLst/>
            </a:prstGeom>
            <a:gradFill flip="none" rotWithShape="1">
              <a:gsLst>
                <a:gs pos="76000">
                  <a:srgbClr val="68BE8F">
                    <a:alpha val="0"/>
                  </a:srgbClr>
                </a:gs>
                <a:gs pos="100000">
                  <a:srgbClr val="68BE8F">
                    <a:alpha val="1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68BE8F">
                  <a:alpha val="30000"/>
                </a:srgbClr>
              </a:solidFill>
              <a:prstDash val="solid"/>
              <a:miter lim="800000"/>
            </a:ln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895956" y="2411138"/>
              <a:ext cx="3830651" cy="1370933"/>
            </a:xfrm>
            <a:prstGeom prst="rect">
              <a:avLst/>
            </a:prstGeom>
            <a:gradFill flip="none" rotWithShape="1">
              <a:gsLst>
                <a:gs pos="76000">
                  <a:srgbClr val="68BE8F">
                    <a:alpha val="0"/>
                  </a:srgbClr>
                </a:gs>
                <a:gs pos="100000">
                  <a:srgbClr val="68BE8F">
                    <a:alpha val="1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68BE8F">
                  <a:alpha val="30000"/>
                </a:srgbClr>
              </a:solidFill>
              <a:prstDash val="solid"/>
              <a:miter lim="800000"/>
            </a:ln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895956" y="4135719"/>
              <a:ext cx="3830651" cy="1370933"/>
            </a:xfrm>
            <a:prstGeom prst="rect">
              <a:avLst/>
            </a:prstGeom>
            <a:gradFill flip="none" rotWithShape="1">
              <a:gsLst>
                <a:gs pos="76000">
                  <a:srgbClr val="68BE8F">
                    <a:alpha val="0"/>
                  </a:srgbClr>
                </a:gs>
                <a:gs pos="100000">
                  <a:srgbClr val="68BE8F">
                    <a:alpha val="1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68BE8F">
                  <a:alpha val="30000"/>
                </a:srgbClr>
              </a:solidFill>
              <a:prstDash val="solid"/>
              <a:miter lim="800000"/>
            </a:ln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654507" y="2414510"/>
              <a:ext cx="3830651" cy="1370933"/>
            </a:xfrm>
            <a:prstGeom prst="rect">
              <a:avLst/>
            </a:prstGeom>
            <a:gradFill flip="none" rotWithShape="1">
              <a:gsLst>
                <a:gs pos="76000">
                  <a:srgbClr val="68BE8F">
                    <a:alpha val="0"/>
                  </a:srgbClr>
                </a:gs>
                <a:gs pos="100000">
                  <a:srgbClr val="68BE8F">
                    <a:alpha val="1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68BE8F">
                  <a:alpha val="30000"/>
                </a:srgbClr>
              </a:solidFill>
              <a:prstDash val="solid"/>
              <a:miter lim="800000"/>
            </a:ln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255133" y="2635166"/>
            <a:ext cx="3416320" cy="983551"/>
            <a:chOff x="4752305" y="2180871"/>
            <a:chExt cx="3416320" cy="983551"/>
          </a:xfrm>
        </p:grpSpPr>
        <p:sp>
          <p:nvSpPr>
            <p:cNvPr id="71" name="文本框 70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752305" y="2579647"/>
              <a:ext cx="34163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38197" y="4329409"/>
            <a:ext cx="3416320" cy="983551"/>
            <a:chOff x="4752305" y="2180871"/>
            <a:chExt cx="3416320" cy="983551"/>
          </a:xfrm>
        </p:grpSpPr>
        <p:sp>
          <p:nvSpPr>
            <p:cNvPr id="74" name="文本框 73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752305" y="2579647"/>
              <a:ext cx="34163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56412" y="2635166"/>
            <a:ext cx="3416320" cy="983551"/>
            <a:chOff x="4752305" y="2180871"/>
            <a:chExt cx="3416320" cy="983551"/>
          </a:xfrm>
        </p:grpSpPr>
        <p:sp>
          <p:nvSpPr>
            <p:cNvPr id="77" name="文本框 76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752305" y="2579647"/>
              <a:ext cx="34163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56412" y="4329409"/>
            <a:ext cx="3416320" cy="983551"/>
            <a:chOff x="4752305" y="2180871"/>
            <a:chExt cx="3416320" cy="983551"/>
          </a:xfrm>
        </p:grpSpPr>
        <p:sp>
          <p:nvSpPr>
            <p:cNvPr id="80" name="文本框 79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752305" y="2579647"/>
              <a:ext cx="34163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grpSp>
        <p:nvGrpSpPr>
          <p:cNvPr id="2" name="组合 1"/>
          <p:cNvGrpSpPr/>
          <p:nvPr/>
        </p:nvGrpSpPr>
        <p:grpSpPr>
          <a:xfrm>
            <a:off x="3424126" y="1964528"/>
            <a:ext cx="5343749" cy="2242108"/>
            <a:chOff x="2950984" y="2600625"/>
            <a:chExt cx="5993964" cy="2514923"/>
          </a:xfrm>
        </p:grpSpPr>
        <p:sp>
          <p:nvSpPr>
            <p:cNvPr id="46" name="上箭头 10"/>
            <p:cNvSpPr/>
            <p:nvPr/>
          </p:nvSpPr>
          <p:spPr>
            <a:xfrm rot="3346592" flipH="1">
              <a:off x="3753181" y="3972231"/>
              <a:ext cx="237774" cy="700199"/>
            </a:xfrm>
            <a:prstGeom prst="upArrow">
              <a:avLst/>
            </a:prstGeom>
            <a:gradFill flip="none" rotWithShape="1">
              <a:gsLst>
                <a:gs pos="0">
                  <a:srgbClr val="68BE8F"/>
                </a:gs>
                <a:gs pos="88000">
                  <a:srgbClr val="68BE8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" name="菱形 46"/>
            <p:cNvSpPr/>
            <p:nvPr/>
          </p:nvSpPr>
          <p:spPr>
            <a:xfrm>
              <a:off x="2950984" y="4449488"/>
              <a:ext cx="586710" cy="586709"/>
            </a:xfrm>
            <a:prstGeom prst="diamond">
              <a:avLst/>
            </a:prstGeom>
            <a:gradFill>
              <a:gsLst>
                <a:gs pos="7000">
                  <a:srgbClr val="02817A"/>
                </a:gs>
                <a:gs pos="100000">
                  <a:srgbClr val="68BE8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" name="菱形 47"/>
            <p:cNvSpPr/>
            <p:nvPr/>
          </p:nvSpPr>
          <p:spPr>
            <a:xfrm>
              <a:off x="4430974" y="3264190"/>
              <a:ext cx="765181" cy="765181"/>
            </a:xfrm>
            <a:prstGeom prst="diamond">
              <a:avLst/>
            </a:prstGeom>
            <a:gradFill>
              <a:gsLst>
                <a:gs pos="7000">
                  <a:srgbClr val="02817A"/>
                </a:gs>
                <a:gs pos="100000">
                  <a:srgbClr val="68BE8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49" name="菱形 48"/>
            <p:cNvSpPr/>
            <p:nvPr/>
          </p:nvSpPr>
          <p:spPr>
            <a:xfrm>
              <a:off x="6544052" y="4223487"/>
              <a:ext cx="892061" cy="892061"/>
            </a:xfrm>
            <a:prstGeom prst="diamond">
              <a:avLst/>
            </a:prstGeom>
            <a:gradFill>
              <a:gsLst>
                <a:gs pos="7000">
                  <a:srgbClr val="02817A"/>
                </a:gs>
                <a:gs pos="100000">
                  <a:srgbClr val="68BE8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51" name="菱形 50"/>
            <p:cNvSpPr/>
            <p:nvPr/>
          </p:nvSpPr>
          <p:spPr>
            <a:xfrm>
              <a:off x="7898793" y="2600625"/>
              <a:ext cx="1046155" cy="1046155"/>
            </a:xfrm>
            <a:prstGeom prst="diamond">
              <a:avLst/>
            </a:prstGeom>
            <a:gradFill>
              <a:gsLst>
                <a:gs pos="7000">
                  <a:srgbClr val="02817A"/>
                </a:gs>
                <a:gs pos="100000">
                  <a:srgbClr val="68BE8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82" name="上箭头 14"/>
            <p:cNvSpPr/>
            <p:nvPr/>
          </p:nvSpPr>
          <p:spPr>
            <a:xfrm rot="7098857" flipH="1">
              <a:off x="5651356" y="3525766"/>
              <a:ext cx="237774" cy="1060153"/>
            </a:xfrm>
            <a:prstGeom prst="upArrow">
              <a:avLst/>
            </a:prstGeom>
            <a:gradFill flip="none" rotWithShape="1">
              <a:gsLst>
                <a:gs pos="0">
                  <a:srgbClr val="68BE8F"/>
                </a:gs>
                <a:gs pos="88000">
                  <a:srgbClr val="68BE8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83" name="上箭头 15"/>
            <p:cNvSpPr/>
            <p:nvPr/>
          </p:nvSpPr>
          <p:spPr>
            <a:xfrm rot="2533888" flipH="1">
              <a:off x="7467224" y="3637543"/>
              <a:ext cx="237773" cy="686876"/>
            </a:xfrm>
            <a:prstGeom prst="upArrow">
              <a:avLst/>
            </a:prstGeom>
            <a:gradFill flip="none" rotWithShape="1">
              <a:gsLst>
                <a:gs pos="0">
                  <a:srgbClr val="68BE8F"/>
                </a:gs>
                <a:gs pos="88000">
                  <a:srgbClr val="68BE8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84200" y="4718496"/>
            <a:ext cx="8823599" cy="983551"/>
            <a:chOff x="1749307" y="4700822"/>
            <a:chExt cx="8823599" cy="983551"/>
          </a:xfrm>
        </p:grpSpPr>
        <p:grpSp>
          <p:nvGrpSpPr>
            <p:cNvPr id="12" name="组合 11"/>
            <p:cNvGrpSpPr/>
            <p:nvPr/>
          </p:nvGrpSpPr>
          <p:grpSpPr>
            <a:xfrm>
              <a:off x="1749307" y="4700822"/>
              <a:ext cx="1800493" cy="983551"/>
              <a:chOff x="2796652" y="4614261"/>
              <a:chExt cx="1800493" cy="983551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3035499" y="4614261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796652" y="5013037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090342" y="4700822"/>
              <a:ext cx="1800493" cy="983551"/>
              <a:chOff x="2796652" y="4614261"/>
              <a:chExt cx="1800493" cy="983551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3035499" y="4614261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2796652" y="5013037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6431377" y="4700822"/>
              <a:ext cx="1800493" cy="983551"/>
              <a:chOff x="2796652" y="4614261"/>
              <a:chExt cx="1800493" cy="983551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3035499" y="4614261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2796652" y="5013037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772413" y="4700822"/>
              <a:ext cx="1800493" cy="983551"/>
              <a:chOff x="2796652" y="4614261"/>
              <a:chExt cx="1800493" cy="983551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3035499" y="4614261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2796652" y="5013037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</p:grpSp>
      <p:cxnSp>
        <p:nvCxnSpPr>
          <p:cNvPr id="95" name="直接连接符 94"/>
          <p:cNvCxnSpPr/>
          <p:nvPr/>
        </p:nvCxnSpPr>
        <p:spPr>
          <a:xfrm>
            <a:off x="1726095" y="5835569"/>
            <a:ext cx="8739810" cy="0"/>
          </a:xfrm>
          <a:prstGeom prst="line">
            <a:avLst/>
          </a:prstGeom>
          <a:ln w="19050">
            <a:solidFill>
              <a:srgbClr val="028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726095" y="4517985"/>
            <a:ext cx="8739810" cy="0"/>
          </a:xfrm>
          <a:prstGeom prst="line">
            <a:avLst/>
          </a:prstGeom>
          <a:ln w="19050">
            <a:solidFill>
              <a:srgbClr val="028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直角三角形 2"/>
          <p:cNvSpPr/>
          <p:nvPr/>
        </p:nvSpPr>
        <p:spPr>
          <a:xfrm rot="2694262">
            <a:off x="9473903" y="1527127"/>
            <a:ext cx="3760438" cy="3786858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2694262">
            <a:off x="9388730" y="1730307"/>
            <a:ext cx="3380792" cy="3391093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63500" dist="203200" dir="135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32000"/>
                  </a:prstClr>
                </a:innerShdw>
              </a:effectLst>
            </a:endParaRPr>
          </a:p>
        </p:txBody>
      </p:sp>
      <p:sp>
        <p:nvSpPr>
          <p:cNvPr id="28" name="泪滴形 27"/>
          <p:cNvSpPr/>
          <p:nvPr/>
        </p:nvSpPr>
        <p:spPr>
          <a:xfrm rot="13475188">
            <a:off x="9370191" y="2628075"/>
            <a:ext cx="1584960" cy="158496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616688" y="2921168"/>
            <a:ext cx="10919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14132"/>
                </a:solidFill>
                <a:latin typeface="+mj-ea"/>
                <a:ea typeface="+mj-ea"/>
              </a:rPr>
              <a:t>04</a:t>
            </a:r>
            <a:endParaRPr lang="zh-CN" altLang="en-US" sz="6000" dirty="0">
              <a:solidFill>
                <a:srgbClr val="014132"/>
              </a:solidFill>
              <a:latin typeface="+mj-ea"/>
              <a:ea typeface="+mj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346960" y="2606040"/>
            <a:ext cx="5486400" cy="16306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67538" y="3005056"/>
            <a:ext cx="4426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graphicFrame>
        <p:nvGraphicFramePr>
          <p:cNvPr id="16" name="图表 15"/>
          <p:cNvGraphicFramePr/>
          <p:nvPr/>
        </p:nvGraphicFramePr>
        <p:xfrm>
          <a:off x="2031999" y="2027461"/>
          <a:ext cx="8128000" cy="3727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graphicFrame>
        <p:nvGraphicFramePr>
          <p:cNvPr id="16" name="图表 15"/>
          <p:cNvGraphicFramePr/>
          <p:nvPr/>
        </p:nvGraphicFramePr>
        <p:xfrm>
          <a:off x="2031999" y="2027461"/>
          <a:ext cx="8128000" cy="3727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graphicFrame>
        <p:nvGraphicFramePr>
          <p:cNvPr id="16" name="图表 15"/>
          <p:cNvGraphicFramePr/>
          <p:nvPr/>
        </p:nvGraphicFramePr>
        <p:xfrm>
          <a:off x="1179374" y="2130579"/>
          <a:ext cx="4827886" cy="3727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7067698" y="1783408"/>
            <a:ext cx="2747966" cy="3703638"/>
            <a:chOff x="692149" y="2447925"/>
            <a:chExt cx="2747966" cy="3703638"/>
          </a:xfrm>
        </p:grpSpPr>
        <p:sp>
          <p:nvSpPr>
            <p:cNvPr id="41" name="AutoShape 2"/>
            <p:cNvSpPr>
              <a:spLocks noChangeArrowheads="1"/>
            </p:cNvSpPr>
            <p:nvPr/>
          </p:nvSpPr>
          <p:spPr bwMode="auto">
            <a:xfrm rot="5400000">
              <a:off x="1780382" y="1359692"/>
              <a:ext cx="571500" cy="2747966"/>
            </a:xfrm>
            <a:prstGeom prst="homePlate">
              <a:avLst>
                <a:gd name="adj" fmla="val 26949"/>
              </a:avLst>
            </a:prstGeom>
            <a:gradFill>
              <a:gsLst>
                <a:gs pos="7000">
                  <a:srgbClr val="016F56"/>
                </a:gs>
                <a:gs pos="100000">
                  <a:srgbClr val="68BE8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" name="Freeform 3"/>
            <p:cNvSpPr/>
            <p:nvPr/>
          </p:nvSpPr>
          <p:spPr bwMode="auto">
            <a:xfrm>
              <a:off x="692150" y="2963863"/>
              <a:ext cx="2747963" cy="3187700"/>
            </a:xfrm>
            <a:custGeom>
              <a:avLst/>
              <a:gdLst>
                <a:gd name="T0" fmla="*/ 2551 w 2551"/>
                <a:gd name="T1" fmla="*/ 2008 h 2008"/>
                <a:gd name="T2" fmla="*/ 2551 w 2551"/>
                <a:gd name="T3" fmla="*/ 0 h 2008"/>
                <a:gd name="T4" fmla="*/ 1274 w 2551"/>
                <a:gd name="T5" fmla="*/ 97 h 2008"/>
                <a:gd name="T6" fmla="*/ 0 w 2551"/>
                <a:gd name="T7" fmla="*/ 0 h 2008"/>
                <a:gd name="T8" fmla="*/ 0 w 2551"/>
                <a:gd name="T9" fmla="*/ 2008 h 2008"/>
                <a:gd name="T10" fmla="*/ 2551 w 2551"/>
                <a:gd name="T11" fmla="*/ 2008 h 20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51"/>
                <a:gd name="T19" fmla="*/ 0 h 2008"/>
                <a:gd name="T20" fmla="*/ 2551 w 2551"/>
                <a:gd name="T21" fmla="*/ 2008 h 20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51" h="2008">
                  <a:moveTo>
                    <a:pt x="2551" y="2008"/>
                  </a:moveTo>
                  <a:lnTo>
                    <a:pt x="2551" y="0"/>
                  </a:lnTo>
                  <a:lnTo>
                    <a:pt x="1274" y="97"/>
                  </a:lnTo>
                  <a:lnTo>
                    <a:pt x="0" y="0"/>
                  </a:lnTo>
                  <a:lnTo>
                    <a:pt x="0" y="2008"/>
                  </a:lnTo>
                  <a:lnTo>
                    <a:pt x="2551" y="2008"/>
                  </a:lnTo>
                </a:path>
              </a:pathLst>
            </a:custGeom>
            <a:noFill/>
            <a:ln w="22225" cmpd="sng">
              <a:solidFill>
                <a:srgbClr val="016F5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41433" y="2720007"/>
            <a:ext cx="1800493" cy="2463475"/>
            <a:chOff x="2063942" y="2040617"/>
            <a:chExt cx="6755568" cy="2463475"/>
          </a:xfrm>
        </p:grpSpPr>
        <p:sp>
          <p:nvSpPr>
            <p:cNvPr id="44" name="文本框 43"/>
            <p:cNvSpPr txBox="1"/>
            <p:nvPr/>
          </p:nvSpPr>
          <p:spPr>
            <a:xfrm>
              <a:off x="2736672" y="2040617"/>
              <a:ext cx="4963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63942" y="2441989"/>
              <a:ext cx="6755568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-20770421" y="-37569907"/>
            <a:ext cx="53757919" cy="83294177"/>
            <a:chOff x="-19428049" y="-33618051"/>
            <a:chExt cx="47820202" cy="74094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5985381" y="2417056"/>
              <a:ext cx="22406772" cy="38058995"/>
              <a:chOff x="1591429" y="5097290"/>
              <a:chExt cx="6943992" cy="797787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4" name="直线连接符 36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5" name="直线连接符 37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61" name="组合 60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62" name="直线连接符 34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63" name="直线连接符 35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  <p:grpSp>
          <p:nvGrpSpPr>
            <p:cNvPr id="53" name="组合 52"/>
            <p:cNvGrpSpPr/>
            <p:nvPr/>
          </p:nvGrpSpPr>
          <p:grpSpPr>
            <a:xfrm rot="10800000">
              <a:off x="-19428049" y="-33618051"/>
              <a:ext cx="22406772" cy="38058995"/>
              <a:chOff x="1591429" y="5097290"/>
              <a:chExt cx="6943992" cy="797787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7926093" y="5097290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8" name="直线连接符 30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9" name="直线连接符 31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1337601" y="12719668"/>
                <a:ext cx="609328" cy="101672"/>
                <a:chOff x="8828615" y="8223914"/>
                <a:chExt cx="609328" cy="180183"/>
              </a:xfrm>
            </p:grpSpPr>
            <p:cxnSp>
              <p:nvCxnSpPr>
                <p:cNvPr id="56" name="直线连接符 28"/>
                <p:cNvCxnSpPr/>
                <p:nvPr/>
              </p:nvCxnSpPr>
              <p:spPr>
                <a:xfrm>
                  <a:off x="8828615" y="8223916"/>
                  <a:ext cx="0" cy="180181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57" name="直线连接符 29"/>
                <p:cNvCxnSpPr/>
                <p:nvPr/>
              </p:nvCxnSpPr>
              <p:spPr>
                <a:xfrm rot="5400000">
                  <a:off x="9133279" y="7919250"/>
                  <a:ext cx="0" cy="609328"/>
                </a:xfrm>
                <a:prstGeom prst="line">
                  <a:avLst/>
                </a:prstGeom>
                <a:noFill/>
                <a:ln w="12700" cap="rnd" cmpd="sng" algn="ctr">
                  <a:solidFill>
                    <a:srgbClr val="FF600A"/>
                  </a:solidFill>
                  <a:prstDash val="solid"/>
                  <a:round/>
                </a:ln>
                <a:effectLst/>
              </p:spPr>
            </p:cxnSp>
          </p:grpSp>
        </p:grpSp>
      </p:grpSp>
      <p:sp>
        <p:nvSpPr>
          <p:cNvPr id="30" name="圆角矩形 1"/>
          <p:cNvSpPr/>
          <p:nvPr/>
        </p:nvSpPr>
        <p:spPr>
          <a:xfrm>
            <a:off x="2200155" y="2358506"/>
            <a:ext cx="7791691" cy="1295211"/>
          </a:xfrm>
          <a:prstGeom prst="roundRect">
            <a:avLst>
              <a:gd name="adj" fmla="val 50000"/>
            </a:avLst>
          </a:prstGeom>
          <a:solidFill>
            <a:srgbClr val="68BE8F">
              <a:alpha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182405" y="2816511"/>
            <a:ext cx="3827187" cy="385905"/>
            <a:chOff x="3333965" y="3135711"/>
            <a:chExt cx="5817354" cy="586578"/>
          </a:xfrm>
        </p:grpSpPr>
        <p:sp>
          <p:nvSpPr>
            <p:cNvPr id="32" name="任意形状 6"/>
            <p:cNvSpPr/>
            <p:nvPr/>
          </p:nvSpPr>
          <p:spPr>
            <a:xfrm>
              <a:off x="3333965" y="3135711"/>
              <a:ext cx="293286" cy="586578"/>
            </a:xfrm>
            <a:custGeom>
              <a:avLst/>
              <a:gdLst>
                <a:gd name="connsiteX0" fmla="*/ 0 w 85725"/>
                <a:gd name="connsiteY0" fmla="*/ 0 h 171450"/>
                <a:gd name="connsiteX1" fmla="*/ 85725 w 85725"/>
                <a:gd name="connsiteY1" fmla="*/ 85725 h 171450"/>
                <a:gd name="connsiteX2" fmla="*/ 0 w 85725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71450">
                  <a:moveTo>
                    <a:pt x="0" y="0"/>
                  </a:moveTo>
                  <a:lnTo>
                    <a:pt x="85725" y="85725"/>
                  </a:lnTo>
                  <a:lnTo>
                    <a:pt x="0" y="171450"/>
                  </a:lnTo>
                </a:path>
              </a:pathLst>
            </a:custGeom>
            <a:noFill/>
            <a:ln w="31750" cap="rnd">
              <a:solidFill>
                <a:srgbClr val="016F56"/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3" name="任意形状 7"/>
            <p:cNvSpPr/>
            <p:nvPr/>
          </p:nvSpPr>
          <p:spPr>
            <a:xfrm>
              <a:off x="6095999" y="3135711"/>
              <a:ext cx="293286" cy="586578"/>
            </a:xfrm>
            <a:custGeom>
              <a:avLst/>
              <a:gdLst>
                <a:gd name="connsiteX0" fmla="*/ 0 w 85725"/>
                <a:gd name="connsiteY0" fmla="*/ 0 h 171450"/>
                <a:gd name="connsiteX1" fmla="*/ 85725 w 85725"/>
                <a:gd name="connsiteY1" fmla="*/ 85725 h 171450"/>
                <a:gd name="connsiteX2" fmla="*/ 0 w 85725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71450">
                  <a:moveTo>
                    <a:pt x="0" y="0"/>
                  </a:moveTo>
                  <a:lnTo>
                    <a:pt x="85725" y="85725"/>
                  </a:lnTo>
                  <a:lnTo>
                    <a:pt x="0" y="171450"/>
                  </a:lnTo>
                </a:path>
              </a:pathLst>
            </a:custGeom>
            <a:noFill/>
            <a:ln w="31750" cap="rnd">
              <a:solidFill>
                <a:srgbClr val="016F56"/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4" name="任意形状 8"/>
            <p:cNvSpPr/>
            <p:nvPr/>
          </p:nvSpPr>
          <p:spPr>
            <a:xfrm>
              <a:off x="8858033" y="3135711"/>
              <a:ext cx="293286" cy="586578"/>
            </a:xfrm>
            <a:custGeom>
              <a:avLst/>
              <a:gdLst>
                <a:gd name="connsiteX0" fmla="*/ 0 w 85725"/>
                <a:gd name="connsiteY0" fmla="*/ 0 h 171450"/>
                <a:gd name="connsiteX1" fmla="*/ 85725 w 85725"/>
                <a:gd name="connsiteY1" fmla="*/ 85725 h 171450"/>
                <a:gd name="connsiteX2" fmla="*/ 0 w 85725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71450">
                  <a:moveTo>
                    <a:pt x="0" y="0"/>
                  </a:moveTo>
                  <a:lnTo>
                    <a:pt x="85725" y="85725"/>
                  </a:lnTo>
                  <a:lnTo>
                    <a:pt x="0" y="171450"/>
                  </a:lnTo>
                </a:path>
              </a:pathLst>
            </a:custGeom>
            <a:noFill/>
            <a:ln w="31750" cap="rnd">
              <a:solidFill>
                <a:srgbClr val="016F56"/>
              </a:solidFill>
              <a:prstDash val="solid"/>
              <a:round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716811" y="283308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518151" y="283308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320903" y="283308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094120" y="283308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2746" y="4450368"/>
            <a:ext cx="8646509" cy="983551"/>
            <a:chOff x="1670655" y="4450368"/>
            <a:chExt cx="8646509" cy="983551"/>
          </a:xfrm>
        </p:grpSpPr>
        <p:grpSp>
          <p:nvGrpSpPr>
            <p:cNvPr id="2" name="组合 1"/>
            <p:cNvGrpSpPr/>
            <p:nvPr/>
          </p:nvGrpSpPr>
          <p:grpSpPr>
            <a:xfrm>
              <a:off x="1670655" y="4450368"/>
              <a:ext cx="1800493" cy="983551"/>
              <a:chOff x="1684200" y="4718496"/>
              <a:chExt cx="1800493" cy="98355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923047" y="4718496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84200" y="5117272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952660" y="4450368"/>
              <a:ext cx="1800493" cy="983551"/>
              <a:chOff x="1684200" y="4718496"/>
              <a:chExt cx="1800493" cy="983551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923047" y="4718496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684200" y="5117272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8516671" y="4450368"/>
              <a:ext cx="1800493" cy="983551"/>
              <a:chOff x="1684200" y="4718496"/>
              <a:chExt cx="1800493" cy="983551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923047" y="4718496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684200" y="5117272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234665" y="4450368"/>
              <a:ext cx="1800493" cy="983551"/>
              <a:chOff x="1684200" y="4718496"/>
              <a:chExt cx="1800493" cy="983551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923047" y="4718496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684200" y="5117272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518272" y="1611018"/>
            <a:ext cx="1368820" cy="3337210"/>
            <a:chOff x="2518272" y="1681818"/>
            <a:chExt cx="1368820" cy="3337210"/>
          </a:xfrm>
        </p:grpSpPr>
        <p:sp>
          <p:nvSpPr>
            <p:cNvPr id="14" name="矩形: 圆角 13"/>
            <p:cNvSpPr/>
            <p:nvPr/>
          </p:nvSpPr>
          <p:spPr>
            <a:xfrm rot="5400000">
              <a:off x="1534077" y="2666013"/>
              <a:ext cx="3337210" cy="13688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02517" y="2114957"/>
              <a:ext cx="1200329" cy="25122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rgbClr val="014132"/>
                  </a:solidFill>
                  <a:latin typeface="+mj-ea"/>
                  <a:ea typeface="+mj-ea"/>
                </a:rPr>
                <a:t>目录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62600" y="1418438"/>
            <a:ext cx="3735928" cy="4016335"/>
            <a:chOff x="4130040" y="1420832"/>
            <a:chExt cx="3735928" cy="4016335"/>
          </a:xfrm>
        </p:grpSpPr>
        <p:grpSp>
          <p:nvGrpSpPr>
            <p:cNvPr id="20" name="组合 19"/>
            <p:cNvGrpSpPr/>
            <p:nvPr/>
          </p:nvGrpSpPr>
          <p:grpSpPr>
            <a:xfrm>
              <a:off x="4130040" y="1420832"/>
              <a:ext cx="807720" cy="4016335"/>
              <a:chOff x="4160520" y="1345558"/>
              <a:chExt cx="807720" cy="401633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160521" y="1345558"/>
                <a:ext cx="807719" cy="783611"/>
              </a:xfrm>
              <a:prstGeom prst="ellipse">
                <a:avLst/>
              </a:prstGeom>
              <a:solidFill>
                <a:srgbClr val="02817A"/>
              </a:solidFill>
              <a:ln>
                <a:noFill/>
              </a:ln>
              <a:effectLst>
                <a:outerShdw blurRad="533400" dist="139700" dir="2700000" algn="tl" rotWithShape="0">
                  <a:srgbClr val="013D2F">
                    <a:alpha val="15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160520" y="2423132"/>
                <a:ext cx="807719" cy="783611"/>
              </a:xfrm>
              <a:prstGeom prst="ellipse">
                <a:avLst/>
              </a:prstGeom>
              <a:solidFill>
                <a:srgbClr val="68BE8F"/>
              </a:solidFill>
              <a:ln>
                <a:noFill/>
              </a:ln>
              <a:effectLst>
                <a:outerShdw blurRad="533400" dist="139700" dir="2700000" algn="tl" rotWithShape="0">
                  <a:srgbClr val="013D2F">
                    <a:alpha val="15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0520" y="3500707"/>
                <a:ext cx="807719" cy="783611"/>
              </a:xfrm>
              <a:prstGeom prst="ellipse">
                <a:avLst/>
              </a:prstGeom>
              <a:solidFill>
                <a:srgbClr val="02817A"/>
              </a:solidFill>
              <a:ln>
                <a:noFill/>
              </a:ln>
              <a:effectLst>
                <a:outerShdw blurRad="533400" dist="139700" dir="2700000" algn="tl" rotWithShape="0">
                  <a:srgbClr val="013D2F">
                    <a:alpha val="15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160520" y="4578282"/>
                <a:ext cx="807719" cy="783611"/>
              </a:xfrm>
              <a:prstGeom prst="ellipse">
                <a:avLst/>
              </a:prstGeom>
              <a:solidFill>
                <a:srgbClr val="68BE8F"/>
              </a:solidFill>
              <a:ln>
                <a:noFill/>
              </a:ln>
              <a:effectLst>
                <a:outerShdw blurRad="533400" dist="139700" dir="2700000" algn="tl" rotWithShape="0">
                  <a:srgbClr val="013D2F">
                    <a:alpha val="15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+mj-ea"/>
                    <a:ea typeface="+mj-ea"/>
                  </a:rPr>
                  <a:t>04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212678" y="1551027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4132"/>
                  </a:solidFill>
                  <a:latin typeface="+mj-ea"/>
                  <a:ea typeface="+mj-ea"/>
                </a:rPr>
                <a:t>请输入你的题目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12677" y="2628601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4132"/>
                  </a:solidFill>
                  <a:latin typeface="+mj-ea"/>
                  <a:ea typeface="+mj-ea"/>
                </a:rPr>
                <a:t>请输入你的题目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212677" y="3706176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4132"/>
                  </a:solidFill>
                  <a:latin typeface="+mj-ea"/>
                  <a:ea typeface="+mj-ea"/>
                </a:rPr>
                <a:t>请输入你的题目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212677" y="4812964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4132"/>
                  </a:solidFill>
                  <a:latin typeface="+mj-ea"/>
                  <a:ea typeface="+mj-ea"/>
                </a:rPr>
                <a:t>请输入你的题目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254" y="280961"/>
            <a:ext cx="11652571" cy="6291290"/>
          </a:xfrm>
          <a:prstGeom prst="rect">
            <a:avLst/>
          </a:prstGeom>
          <a:solidFill>
            <a:srgbClr val="028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961958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172" y="521409"/>
            <a:ext cx="11077655" cy="5815182"/>
          </a:xfrm>
          <a:prstGeom prst="rect">
            <a:avLst/>
          </a:prstGeom>
          <a:solidFill>
            <a:srgbClr val="68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765" y="752172"/>
            <a:ext cx="10506469" cy="5353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0"/>
            <a:ext cx="842765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0" y="6088940"/>
            <a:ext cx="823100" cy="7642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363444" y="6105828"/>
            <a:ext cx="842765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1356241" y="0"/>
            <a:ext cx="835759" cy="7521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/>
        </p:nvSpPr>
        <p:spPr>
          <a:xfrm>
            <a:off x="1531105" y="1460183"/>
            <a:ext cx="9144000" cy="2819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39850" y="2177128"/>
            <a:ext cx="51122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014132"/>
                </a:solidFill>
                <a:latin typeface="+mj-ea"/>
                <a:ea typeface="+mj-ea"/>
              </a:rPr>
              <a:t>THANKS</a:t>
            </a:r>
            <a:endParaRPr lang="zh-CN" altLang="en-US" sz="9600" dirty="0">
              <a:solidFill>
                <a:srgbClr val="014132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66111" y="4596917"/>
            <a:ext cx="6473985" cy="744054"/>
            <a:chOff x="2712734" y="4617720"/>
            <a:chExt cx="6473985" cy="744054"/>
          </a:xfrm>
        </p:grpSpPr>
        <p:sp>
          <p:nvSpPr>
            <p:cNvPr id="23" name="矩形: 圆角 22"/>
            <p:cNvSpPr/>
            <p:nvPr/>
          </p:nvSpPr>
          <p:spPr>
            <a:xfrm>
              <a:off x="2712734" y="4651988"/>
              <a:ext cx="2302008" cy="7097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884711" y="4617720"/>
              <a:ext cx="2302008" cy="7097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169767" y="4780646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32"/>
                </a:solidFill>
              </a:rPr>
              <a:t>答辩人：卷儿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78801" y="4787922"/>
            <a:ext cx="1420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32"/>
                </a:solidFill>
              </a:rPr>
              <a:t>导师：</a:t>
            </a:r>
            <a:r>
              <a:rPr lang="en-US" altLang="zh-CN" sz="2000" dirty="0">
                <a:solidFill>
                  <a:srgbClr val="014132"/>
                </a:solidFill>
              </a:rPr>
              <a:t>XXX</a:t>
            </a:r>
            <a:endParaRPr lang="zh-CN" altLang="en-US" sz="2000" dirty="0">
              <a:solidFill>
                <a:srgbClr val="01413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 descr="形状&#10;&#10;描述已自动生成">
            <a:extLst>
              <a:ext uri="{FF2B5EF4-FFF2-40B4-BE49-F238E27FC236}">
                <a16:creationId xmlns:a16="http://schemas.microsoft.com/office/drawing/2014/main" id="{BC23FE2B-1AA8-6764-01C0-1EE76FE1A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8" name="矩形 7">
            <a:extLst>
              <a:ext uri="{FF2B5EF4-FFF2-40B4-BE49-F238E27FC236}">
                <a16:creationId xmlns:a16="http://schemas.microsoft.com/office/drawing/2014/main" id="{C028EAAE-54BB-87C1-BEA1-80B1D98B5DB2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1254C8AA-ECF8-EE45-6FB7-E61D4A76C269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BD4BEA0A-484A-8461-4D35-D7334FA8240B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151" name="矩形 7">
              <a:extLst>
                <a:ext uri="{FF2B5EF4-FFF2-40B4-BE49-F238E27FC236}">
                  <a16:creationId xmlns:a16="http://schemas.microsoft.com/office/drawing/2014/main" id="{13397F01-A07A-AACB-F7D0-DB933132CB5A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0B0C890C-F7A1-590A-6F68-8FA6A77744B1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53" name="图片 152">
            <a:extLst>
              <a:ext uri="{FF2B5EF4-FFF2-40B4-BE49-F238E27FC236}">
                <a16:creationId xmlns:a16="http://schemas.microsoft.com/office/drawing/2014/main" id="{8CE195F8-8527-9FA2-954F-4EDDA4C92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5B98E29D-958A-4EE0-1904-B554D4CC5BFE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FE50E1DA-F335-B4A5-5BFE-054EC6ADC4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CB0C1955-DA57-3BE9-8825-20056D251893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9AE3EA38-BADE-33FE-A9EF-BEF8C588FEFB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5BCED580-FBC9-FCF3-D7EF-7A70AC7BF5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0068C87A-764E-5F9F-9C6C-63C8FD7D4E0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F1E090FE-8AD6-47AE-65D6-96C9458AD43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0B5F86C3-7062-27E2-2CD0-6CFAE9A2C1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96651FAF-51A3-8153-1583-9365A914F62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22F8E037-7198-AD18-6A1E-8E159CF7A1F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19D90113-1568-B25D-9D88-9784B90F62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5B9528DE-4315-EAC0-4409-7A3FCF480CA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76B37F7-8CE3-668F-24F0-6337B57D476E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BB2E9314-4D1B-0875-74E0-B0924E798A11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72D69F9E-5B36-9F79-4385-E8FAA17AE1E7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170" name="Rectangle 151">
                <a:extLst>
                  <a:ext uri="{FF2B5EF4-FFF2-40B4-BE49-F238E27FC236}">
                    <a16:creationId xmlns:a16="http://schemas.microsoft.com/office/drawing/2014/main" id="{067C6547-9C2A-8E46-99D3-E9CB2B36F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1" name="Rectangle 152">
                <a:extLst>
                  <a:ext uri="{FF2B5EF4-FFF2-40B4-BE49-F238E27FC236}">
                    <a16:creationId xmlns:a16="http://schemas.microsoft.com/office/drawing/2014/main" id="{5B3E879F-B222-B2C4-00FE-38EF8BFDC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2" name="Rectangle 153">
                <a:extLst>
                  <a:ext uri="{FF2B5EF4-FFF2-40B4-BE49-F238E27FC236}">
                    <a16:creationId xmlns:a16="http://schemas.microsoft.com/office/drawing/2014/main" id="{DD40C1C2-E5B0-8F9D-B1CE-BFFAF55DD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3" name="Rectangle 154">
                <a:extLst>
                  <a:ext uri="{FF2B5EF4-FFF2-40B4-BE49-F238E27FC236}">
                    <a16:creationId xmlns:a16="http://schemas.microsoft.com/office/drawing/2014/main" id="{8A204EBA-92E0-5226-7C73-A69F9C2B2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4" name="Rectangle 155">
                <a:extLst>
                  <a:ext uri="{FF2B5EF4-FFF2-40B4-BE49-F238E27FC236}">
                    <a16:creationId xmlns:a16="http://schemas.microsoft.com/office/drawing/2014/main" id="{E5ED47A5-1028-A760-B622-5438134E7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5" name="Rectangle 156">
                <a:extLst>
                  <a:ext uri="{FF2B5EF4-FFF2-40B4-BE49-F238E27FC236}">
                    <a16:creationId xmlns:a16="http://schemas.microsoft.com/office/drawing/2014/main" id="{BEFA760B-24B8-7620-DD3B-9CDA57676B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6" name="Rectangle 157">
                <a:extLst>
                  <a:ext uri="{FF2B5EF4-FFF2-40B4-BE49-F238E27FC236}">
                    <a16:creationId xmlns:a16="http://schemas.microsoft.com/office/drawing/2014/main" id="{B17CA1B6-EDC4-2FBD-C2B0-C18F1BE44D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7" name="Rectangle 158">
                <a:extLst>
                  <a:ext uri="{FF2B5EF4-FFF2-40B4-BE49-F238E27FC236}">
                    <a16:creationId xmlns:a16="http://schemas.microsoft.com/office/drawing/2014/main" id="{AC14D99D-00C5-DA42-8B01-C48CAE3577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8" name="Rectangle 159">
                <a:extLst>
                  <a:ext uri="{FF2B5EF4-FFF2-40B4-BE49-F238E27FC236}">
                    <a16:creationId xmlns:a16="http://schemas.microsoft.com/office/drawing/2014/main" id="{C9F98D21-21FB-61F0-9B4C-BAE4CF920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9" name="Rectangle 160">
                <a:extLst>
                  <a:ext uri="{FF2B5EF4-FFF2-40B4-BE49-F238E27FC236}">
                    <a16:creationId xmlns:a16="http://schemas.microsoft.com/office/drawing/2014/main" id="{502EA8E7-A508-90E9-0B61-FFC3EAA3F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0" name="Rectangle 161">
                <a:extLst>
                  <a:ext uri="{FF2B5EF4-FFF2-40B4-BE49-F238E27FC236}">
                    <a16:creationId xmlns:a16="http://schemas.microsoft.com/office/drawing/2014/main" id="{4F221CAE-F54B-846B-D644-7FC856AFC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1" name="Rectangle 162">
                <a:extLst>
                  <a:ext uri="{FF2B5EF4-FFF2-40B4-BE49-F238E27FC236}">
                    <a16:creationId xmlns:a16="http://schemas.microsoft.com/office/drawing/2014/main" id="{6C5C2A2E-25F7-DB7C-88A4-ABC802746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2" name="Rectangle 163">
                <a:extLst>
                  <a:ext uri="{FF2B5EF4-FFF2-40B4-BE49-F238E27FC236}">
                    <a16:creationId xmlns:a16="http://schemas.microsoft.com/office/drawing/2014/main" id="{53A27F5A-243A-1632-B8FA-8AAED3BA4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3" name="Rectangle 164">
                <a:extLst>
                  <a:ext uri="{FF2B5EF4-FFF2-40B4-BE49-F238E27FC236}">
                    <a16:creationId xmlns:a16="http://schemas.microsoft.com/office/drawing/2014/main" id="{772966E4-ED31-4A0F-3FAC-9F0D16EAB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4" name="Rectangle 165">
                <a:extLst>
                  <a:ext uri="{FF2B5EF4-FFF2-40B4-BE49-F238E27FC236}">
                    <a16:creationId xmlns:a16="http://schemas.microsoft.com/office/drawing/2014/main" id="{A230556F-D2DD-D7B5-F929-00562E67A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5" name="Rectangle 166">
                <a:extLst>
                  <a:ext uri="{FF2B5EF4-FFF2-40B4-BE49-F238E27FC236}">
                    <a16:creationId xmlns:a16="http://schemas.microsoft.com/office/drawing/2014/main" id="{1A94740C-9259-9BB9-A88A-D94B1361B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6" name="Rectangle 167">
                <a:extLst>
                  <a:ext uri="{FF2B5EF4-FFF2-40B4-BE49-F238E27FC236}">
                    <a16:creationId xmlns:a16="http://schemas.microsoft.com/office/drawing/2014/main" id="{8FDBD249-9368-B201-4EEF-29128D928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7" name="Rectangle 168">
                <a:extLst>
                  <a:ext uri="{FF2B5EF4-FFF2-40B4-BE49-F238E27FC236}">
                    <a16:creationId xmlns:a16="http://schemas.microsoft.com/office/drawing/2014/main" id="{4DB461AB-A4C4-86E7-3116-759BF46536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8" name="Rectangle 169">
                <a:extLst>
                  <a:ext uri="{FF2B5EF4-FFF2-40B4-BE49-F238E27FC236}">
                    <a16:creationId xmlns:a16="http://schemas.microsoft.com/office/drawing/2014/main" id="{6E94CA9F-4927-11BF-FDCC-FFCFCE2FA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9" name="Rectangle 170">
                <a:extLst>
                  <a:ext uri="{FF2B5EF4-FFF2-40B4-BE49-F238E27FC236}">
                    <a16:creationId xmlns:a16="http://schemas.microsoft.com/office/drawing/2014/main" id="{3B389963-C638-7787-F0DC-91FD85DD6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0" name="Rectangle 171">
                <a:extLst>
                  <a:ext uri="{FF2B5EF4-FFF2-40B4-BE49-F238E27FC236}">
                    <a16:creationId xmlns:a16="http://schemas.microsoft.com/office/drawing/2014/main" id="{E0D26EB7-BB88-104C-4684-379CC92E6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1" name="Rectangle 172">
                <a:extLst>
                  <a:ext uri="{FF2B5EF4-FFF2-40B4-BE49-F238E27FC236}">
                    <a16:creationId xmlns:a16="http://schemas.microsoft.com/office/drawing/2014/main" id="{5640264D-FC75-8D1E-1EE3-F32AF8812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2" name="Rectangle 173">
                <a:extLst>
                  <a:ext uri="{FF2B5EF4-FFF2-40B4-BE49-F238E27FC236}">
                    <a16:creationId xmlns:a16="http://schemas.microsoft.com/office/drawing/2014/main" id="{386B513C-BFA8-B531-44D8-75D24EB71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3" name="Rectangle 174">
                <a:extLst>
                  <a:ext uri="{FF2B5EF4-FFF2-40B4-BE49-F238E27FC236}">
                    <a16:creationId xmlns:a16="http://schemas.microsoft.com/office/drawing/2014/main" id="{A7684E36-C380-74E0-BCE7-27F72EB2E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4" name="Rectangle 175">
                <a:extLst>
                  <a:ext uri="{FF2B5EF4-FFF2-40B4-BE49-F238E27FC236}">
                    <a16:creationId xmlns:a16="http://schemas.microsoft.com/office/drawing/2014/main" id="{34AF980D-A46F-1ED1-1AB8-3F2DE4CFEC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5" name="Rectangle 176">
                <a:extLst>
                  <a:ext uri="{FF2B5EF4-FFF2-40B4-BE49-F238E27FC236}">
                    <a16:creationId xmlns:a16="http://schemas.microsoft.com/office/drawing/2014/main" id="{8F0A591B-D684-A597-3363-650137926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6" name="Rectangle 177">
                <a:extLst>
                  <a:ext uri="{FF2B5EF4-FFF2-40B4-BE49-F238E27FC236}">
                    <a16:creationId xmlns:a16="http://schemas.microsoft.com/office/drawing/2014/main" id="{41BE3F3B-B609-C96A-C706-29A7D2E30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7" name="Rectangle 178">
                <a:extLst>
                  <a:ext uri="{FF2B5EF4-FFF2-40B4-BE49-F238E27FC236}">
                    <a16:creationId xmlns:a16="http://schemas.microsoft.com/office/drawing/2014/main" id="{E50B69BF-0FC8-1092-53D5-79EAEEB83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8" name="Rectangle 179">
                <a:extLst>
                  <a:ext uri="{FF2B5EF4-FFF2-40B4-BE49-F238E27FC236}">
                    <a16:creationId xmlns:a16="http://schemas.microsoft.com/office/drawing/2014/main" id="{9C5BF0A3-47BC-0D30-805E-DC3BD8AAF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9" name="Rectangle 180">
                <a:extLst>
                  <a:ext uri="{FF2B5EF4-FFF2-40B4-BE49-F238E27FC236}">
                    <a16:creationId xmlns:a16="http://schemas.microsoft.com/office/drawing/2014/main" id="{9907DBB6-D5B6-2B81-4194-6CB859FA3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0" name="Rectangle 181">
                <a:extLst>
                  <a:ext uri="{FF2B5EF4-FFF2-40B4-BE49-F238E27FC236}">
                    <a16:creationId xmlns:a16="http://schemas.microsoft.com/office/drawing/2014/main" id="{2984885C-FD69-C0D2-6B36-7F2C0D007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1" name="Rectangle 182">
                <a:extLst>
                  <a:ext uri="{FF2B5EF4-FFF2-40B4-BE49-F238E27FC236}">
                    <a16:creationId xmlns:a16="http://schemas.microsoft.com/office/drawing/2014/main" id="{C42773B3-B919-BF11-4A54-BEBF6AA26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2" name="Rectangle 183">
                <a:extLst>
                  <a:ext uri="{FF2B5EF4-FFF2-40B4-BE49-F238E27FC236}">
                    <a16:creationId xmlns:a16="http://schemas.microsoft.com/office/drawing/2014/main" id="{ECA7CC86-0527-D7A3-0782-E1AFB54D0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3" name="Rectangle 184">
                <a:extLst>
                  <a:ext uri="{FF2B5EF4-FFF2-40B4-BE49-F238E27FC236}">
                    <a16:creationId xmlns:a16="http://schemas.microsoft.com/office/drawing/2014/main" id="{E7CF327C-CD8C-17B3-D520-DBF96AE4F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4" name="Rectangle 185">
                <a:extLst>
                  <a:ext uri="{FF2B5EF4-FFF2-40B4-BE49-F238E27FC236}">
                    <a16:creationId xmlns:a16="http://schemas.microsoft.com/office/drawing/2014/main" id="{DE2C0AFE-2311-02CF-30EE-D6E5C364A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5" name="Rectangle 186">
                <a:extLst>
                  <a:ext uri="{FF2B5EF4-FFF2-40B4-BE49-F238E27FC236}">
                    <a16:creationId xmlns:a16="http://schemas.microsoft.com/office/drawing/2014/main" id="{05BA724D-88FB-245D-7848-3D81ECCB0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6" name="Rectangle 187">
                <a:extLst>
                  <a:ext uri="{FF2B5EF4-FFF2-40B4-BE49-F238E27FC236}">
                    <a16:creationId xmlns:a16="http://schemas.microsoft.com/office/drawing/2014/main" id="{317F8EC7-8899-EAC7-648F-CA2BF9C6F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7" name="Rectangle 188">
                <a:extLst>
                  <a:ext uri="{FF2B5EF4-FFF2-40B4-BE49-F238E27FC236}">
                    <a16:creationId xmlns:a16="http://schemas.microsoft.com/office/drawing/2014/main" id="{FFB10F72-830A-4973-5715-2E439E881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8" name="Rectangle 189">
                <a:extLst>
                  <a:ext uri="{FF2B5EF4-FFF2-40B4-BE49-F238E27FC236}">
                    <a16:creationId xmlns:a16="http://schemas.microsoft.com/office/drawing/2014/main" id="{E81F2878-3910-3C50-F6BC-0F4409A1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9" name="Rectangle 190">
                <a:extLst>
                  <a:ext uri="{FF2B5EF4-FFF2-40B4-BE49-F238E27FC236}">
                    <a16:creationId xmlns:a16="http://schemas.microsoft.com/office/drawing/2014/main" id="{5FD4E2AA-8020-865F-5D74-70756DC04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0" name="Rectangle 191">
                <a:extLst>
                  <a:ext uri="{FF2B5EF4-FFF2-40B4-BE49-F238E27FC236}">
                    <a16:creationId xmlns:a16="http://schemas.microsoft.com/office/drawing/2014/main" id="{D66BAEEA-7646-4E97-51AD-0C6725977A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1" name="Rectangle 192">
                <a:extLst>
                  <a:ext uri="{FF2B5EF4-FFF2-40B4-BE49-F238E27FC236}">
                    <a16:creationId xmlns:a16="http://schemas.microsoft.com/office/drawing/2014/main" id="{9B2EFD83-B7E7-08E6-2E7E-3018CBC99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2" name="Rectangle 193">
                <a:extLst>
                  <a:ext uri="{FF2B5EF4-FFF2-40B4-BE49-F238E27FC236}">
                    <a16:creationId xmlns:a16="http://schemas.microsoft.com/office/drawing/2014/main" id="{C2D85051-C508-133D-CF99-CA81E4CB7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3" name="Rectangle 194">
                <a:extLst>
                  <a:ext uri="{FF2B5EF4-FFF2-40B4-BE49-F238E27FC236}">
                    <a16:creationId xmlns:a16="http://schemas.microsoft.com/office/drawing/2014/main" id="{65E28DE1-34DC-6609-4C60-5C256F9BB9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4" name="Rectangle 195">
                <a:extLst>
                  <a:ext uri="{FF2B5EF4-FFF2-40B4-BE49-F238E27FC236}">
                    <a16:creationId xmlns:a16="http://schemas.microsoft.com/office/drawing/2014/main" id="{682EF72B-9B3F-C658-13F8-721905EE7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5" name="Rectangle 196">
                <a:extLst>
                  <a:ext uri="{FF2B5EF4-FFF2-40B4-BE49-F238E27FC236}">
                    <a16:creationId xmlns:a16="http://schemas.microsoft.com/office/drawing/2014/main" id="{879FDD70-FD68-682C-11B5-E9D0E3FFA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6" name="Rectangle 197">
                <a:extLst>
                  <a:ext uri="{FF2B5EF4-FFF2-40B4-BE49-F238E27FC236}">
                    <a16:creationId xmlns:a16="http://schemas.microsoft.com/office/drawing/2014/main" id="{69168B5A-1F97-0B51-FB7E-65AA4D421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7" name="Rectangle 198">
                <a:extLst>
                  <a:ext uri="{FF2B5EF4-FFF2-40B4-BE49-F238E27FC236}">
                    <a16:creationId xmlns:a16="http://schemas.microsoft.com/office/drawing/2014/main" id="{C86E21FD-9336-9892-B2EB-9EB9C181A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8" name="Rectangle 199">
                <a:extLst>
                  <a:ext uri="{FF2B5EF4-FFF2-40B4-BE49-F238E27FC236}">
                    <a16:creationId xmlns:a16="http://schemas.microsoft.com/office/drawing/2014/main" id="{ECE12B75-EC0A-CA16-9D63-83C210B55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9" name="Rectangle 200">
                <a:extLst>
                  <a:ext uri="{FF2B5EF4-FFF2-40B4-BE49-F238E27FC236}">
                    <a16:creationId xmlns:a16="http://schemas.microsoft.com/office/drawing/2014/main" id="{55368F8F-5556-F794-AEE8-CA25F0BB2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0" name="Rectangle 201">
                <a:extLst>
                  <a:ext uri="{FF2B5EF4-FFF2-40B4-BE49-F238E27FC236}">
                    <a16:creationId xmlns:a16="http://schemas.microsoft.com/office/drawing/2014/main" id="{AC7E0300-2657-708D-0FDF-54B59A2E3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1" name="Rectangle 202">
                <a:extLst>
                  <a:ext uri="{FF2B5EF4-FFF2-40B4-BE49-F238E27FC236}">
                    <a16:creationId xmlns:a16="http://schemas.microsoft.com/office/drawing/2014/main" id="{9A1370DC-67B7-B81E-8E9F-D95D7D9C1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2" name="Rectangle 203">
                <a:extLst>
                  <a:ext uri="{FF2B5EF4-FFF2-40B4-BE49-F238E27FC236}">
                    <a16:creationId xmlns:a16="http://schemas.microsoft.com/office/drawing/2014/main" id="{8C81A1B9-A68D-3CF4-DECB-8D4C0C761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3" name="Rectangle 204">
                <a:extLst>
                  <a:ext uri="{FF2B5EF4-FFF2-40B4-BE49-F238E27FC236}">
                    <a16:creationId xmlns:a16="http://schemas.microsoft.com/office/drawing/2014/main" id="{BFA16FE9-358B-9F6B-9092-2AFED39EB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4" name="Rectangle 205">
                <a:extLst>
                  <a:ext uri="{FF2B5EF4-FFF2-40B4-BE49-F238E27FC236}">
                    <a16:creationId xmlns:a16="http://schemas.microsoft.com/office/drawing/2014/main" id="{A005D5A1-9B76-3AE5-A923-90C4E0348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5" name="Rectangle 206">
                <a:extLst>
                  <a:ext uri="{FF2B5EF4-FFF2-40B4-BE49-F238E27FC236}">
                    <a16:creationId xmlns:a16="http://schemas.microsoft.com/office/drawing/2014/main" id="{70D0D473-1548-9AE8-7A1D-4F6D66981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6" name="Rectangle 207">
                <a:extLst>
                  <a:ext uri="{FF2B5EF4-FFF2-40B4-BE49-F238E27FC236}">
                    <a16:creationId xmlns:a16="http://schemas.microsoft.com/office/drawing/2014/main" id="{FEB9F7F0-03E9-7E88-2B13-723570B05D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7" name="Rectangle 208">
                <a:extLst>
                  <a:ext uri="{FF2B5EF4-FFF2-40B4-BE49-F238E27FC236}">
                    <a16:creationId xmlns:a16="http://schemas.microsoft.com/office/drawing/2014/main" id="{12030AD0-3BF7-F88C-1118-7D5E333B2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8" name="Rectangle 209">
                <a:extLst>
                  <a:ext uri="{FF2B5EF4-FFF2-40B4-BE49-F238E27FC236}">
                    <a16:creationId xmlns:a16="http://schemas.microsoft.com/office/drawing/2014/main" id="{9603F54F-CB52-B158-F3C6-B6C1EECAE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9" name="Rectangle 210">
                <a:extLst>
                  <a:ext uri="{FF2B5EF4-FFF2-40B4-BE49-F238E27FC236}">
                    <a16:creationId xmlns:a16="http://schemas.microsoft.com/office/drawing/2014/main" id="{8E0DDE7B-C988-3EB1-2E6E-5D72991AA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0" name="Rectangle 211">
                <a:extLst>
                  <a:ext uri="{FF2B5EF4-FFF2-40B4-BE49-F238E27FC236}">
                    <a16:creationId xmlns:a16="http://schemas.microsoft.com/office/drawing/2014/main" id="{596A6B4D-4BA6-CF60-DD51-B2D78428D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1" name="Rectangle 212">
                <a:extLst>
                  <a:ext uri="{FF2B5EF4-FFF2-40B4-BE49-F238E27FC236}">
                    <a16:creationId xmlns:a16="http://schemas.microsoft.com/office/drawing/2014/main" id="{B99A83D2-6204-ADBD-C225-CF69AE094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2" name="Rectangle 213">
                <a:extLst>
                  <a:ext uri="{FF2B5EF4-FFF2-40B4-BE49-F238E27FC236}">
                    <a16:creationId xmlns:a16="http://schemas.microsoft.com/office/drawing/2014/main" id="{3EE04382-517B-98EF-2E01-3E530BFB9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3" name="Rectangle 214">
                <a:extLst>
                  <a:ext uri="{FF2B5EF4-FFF2-40B4-BE49-F238E27FC236}">
                    <a16:creationId xmlns:a16="http://schemas.microsoft.com/office/drawing/2014/main" id="{81643DC8-0C55-6330-1FAC-F3691D77B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4" name="Rectangle 215">
                <a:extLst>
                  <a:ext uri="{FF2B5EF4-FFF2-40B4-BE49-F238E27FC236}">
                    <a16:creationId xmlns:a16="http://schemas.microsoft.com/office/drawing/2014/main" id="{E0A2F9E0-C98B-0FD8-7278-3710C27E7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5" name="Rectangle 216">
                <a:extLst>
                  <a:ext uri="{FF2B5EF4-FFF2-40B4-BE49-F238E27FC236}">
                    <a16:creationId xmlns:a16="http://schemas.microsoft.com/office/drawing/2014/main" id="{0C3FC1AB-A3EC-3E16-6BD4-8D6A47DF23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6" name="Rectangle 217">
                <a:extLst>
                  <a:ext uri="{FF2B5EF4-FFF2-40B4-BE49-F238E27FC236}">
                    <a16:creationId xmlns:a16="http://schemas.microsoft.com/office/drawing/2014/main" id="{D3426B9B-6F8A-F358-A19E-05981EAA13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7" name="Rectangle 218">
                <a:extLst>
                  <a:ext uri="{FF2B5EF4-FFF2-40B4-BE49-F238E27FC236}">
                    <a16:creationId xmlns:a16="http://schemas.microsoft.com/office/drawing/2014/main" id="{1D9AEA03-ABA3-B843-5FBE-FCFA6CF53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8" name="Rectangle 219">
                <a:extLst>
                  <a:ext uri="{FF2B5EF4-FFF2-40B4-BE49-F238E27FC236}">
                    <a16:creationId xmlns:a16="http://schemas.microsoft.com/office/drawing/2014/main" id="{B097ADFE-F98E-C56C-454C-3E8552B1A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9" name="Rectangle 220">
                <a:extLst>
                  <a:ext uri="{FF2B5EF4-FFF2-40B4-BE49-F238E27FC236}">
                    <a16:creationId xmlns:a16="http://schemas.microsoft.com/office/drawing/2014/main" id="{D8236A11-BE1B-568C-3F28-7BBCF218F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0" name="Rectangle 221">
                <a:extLst>
                  <a:ext uri="{FF2B5EF4-FFF2-40B4-BE49-F238E27FC236}">
                    <a16:creationId xmlns:a16="http://schemas.microsoft.com/office/drawing/2014/main" id="{9E802F94-A187-4B62-2B30-60F7767AC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1" name="Rectangle 222">
                <a:extLst>
                  <a:ext uri="{FF2B5EF4-FFF2-40B4-BE49-F238E27FC236}">
                    <a16:creationId xmlns:a16="http://schemas.microsoft.com/office/drawing/2014/main" id="{5E8C1911-D66E-B9FA-3F96-E3E9452F2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2" name="Rectangle 223">
                <a:extLst>
                  <a:ext uri="{FF2B5EF4-FFF2-40B4-BE49-F238E27FC236}">
                    <a16:creationId xmlns:a16="http://schemas.microsoft.com/office/drawing/2014/main" id="{F79C2ED6-5AC6-64D4-49CF-E148586FF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3" name="Rectangle 224">
                <a:extLst>
                  <a:ext uri="{FF2B5EF4-FFF2-40B4-BE49-F238E27FC236}">
                    <a16:creationId xmlns:a16="http://schemas.microsoft.com/office/drawing/2014/main" id="{253071BD-8BC9-8A0F-06DD-2C9171C3D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4" name="Rectangle 225">
                <a:extLst>
                  <a:ext uri="{FF2B5EF4-FFF2-40B4-BE49-F238E27FC236}">
                    <a16:creationId xmlns:a16="http://schemas.microsoft.com/office/drawing/2014/main" id="{A7CE69A5-FBA8-9BFF-9A60-735A024DC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5" name="Rectangle 226">
                <a:extLst>
                  <a:ext uri="{FF2B5EF4-FFF2-40B4-BE49-F238E27FC236}">
                    <a16:creationId xmlns:a16="http://schemas.microsoft.com/office/drawing/2014/main" id="{D9A979AF-7450-4F86-02A1-C780D927F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6" name="Rectangle 227">
                <a:extLst>
                  <a:ext uri="{FF2B5EF4-FFF2-40B4-BE49-F238E27FC236}">
                    <a16:creationId xmlns:a16="http://schemas.microsoft.com/office/drawing/2014/main" id="{FE90368E-BB2C-E849-6CC8-847253EB2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7" name="Rectangle 228">
                <a:extLst>
                  <a:ext uri="{FF2B5EF4-FFF2-40B4-BE49-F238E27FC236}">
                    <a16:creationId xmlns:a16="http://schemas.microsoft.com/office/drawing/2014/main" id="{6CFF7FB7-3F99-ED94-2A20-B33EA49290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DECF2C91-D6E7-342B-7675-5440A4F691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8" name="矩形 7">
            <a:extLst>
              <a:ext uri="{FF2B5EF4-FFF2-40B4-BE49-F238E27FC236}">
                <a16:creationId xmlns:a16="http://schemas.microsoft.com/office/drawing/2014/main" id="{CC24CB6A-BC53-CF13-B409-FBD699818D82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88E9AD38-5139-0DE3-BBEA-90BC4E51950C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0" name="矩形 7">
            <a:extLst>
              <a:ext uri="{FF2B5EF4-FFF2-40B4-BE49-F238E27FC236}">
                <a16:creationId xmlns:a16="http://schemas.microsoft.com/office/drawing/2014/main" id="{3AC8B7A5-DE4D-B93D-59B5-1DBFF30EB411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1905633B-E75A-ED21-DD5F-F971252857CA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BD889F33-2EBF-0768-4C7A-926252D45B60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3" name="矩形 7">
            <a:extLst>
              <a:ext uri="{FF2B5EF4-FFF2-40B4-BE49-F238E27FC236}">
                <a16:creationId xmlns:a16="http://schemas.microsoft.com/office/drawing/2014/main" id="{943553AC-944A-1029-0B5D-04657E01AA62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5D63A434-C78E-474A-6560-0182685C410B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255" name="图片 254">
            <a:extLst>
              <a:ext uri="{FF2B5EF4-FFF2-40B4-BE49-F238E27FC236}">
                <a16:creationId xmlns:a16="http://schemas.microsoft.com/office/drawing/2014/main" id="{54F7D0A7-0996-8C6D-27CB-1C448738FE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2534"/>
            <a:ext cx="1821910" cy="1820012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id="{2D3027DB-6EA6-C22A-F370-0B2D64D1F26F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BABE81DE-E113-20D6-B62C-A4F91BC26A7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58" name="Teardrop 15">
              <a:extLst>
                <a:ext uri="{FF2B5EF4-FFF2-40B4-BE49-F238E27FC236}">
                  <a16:creationId xmlns:a16="http://schemas.microsoft.com/office/drawing/2014/main" id="{546DC0B7-CF0C-D1B1-3AD4-1FC26F880A4E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9" name="Oval 16">
              <a:extLst>
                <a:ext uri="{FF2B5EF4-FFF2-40B4-BE49-F238E27FC236}">
                  <a16:creationId xmlns:a16="http://schemas.microsoft.com/office/drawing/2014/main" id="{7CEFDCCC-D57B-9305-CBDF-674ABE6FDDB1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AE8DFA0F-FC10-8EF6-3EE4-FB38BBBB703A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261" name="Teardrop 15">
              <a:extLst>
                <a:ext uri="{FF2B5EF4-FFF2-40B4-BE49-F238E27FC236}">
                  <a16:creationId xmlns:a16="http://schemas.microsoft.com/office/drawing/2014/main" id="{CCED80DE-6363-0BA7-F73E-6E877F53B8C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62" name="Oval 16">
              <a:extLst>
                <a:ext uri="{FF2B5EF4-FFF2-40B4-BE49-F238E27FC236}">
                  <a16:creationId xmlns:a16="http://schemas.microsoft.com/office/drawing/2014/main" id="{7E9FFE82-2E6D-9289-D10D-0E3E6BA46DCC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496AD935-FD2D-99C4-B9CA-19EBF75FFC4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264" name="Teardrop 15">
              <a:extLst>
                <a:ext uri="{FF2B5EF4-FFF2-40B4-BE49-F238E27FC236}">
                  <a16:creationId xmlns:a16="http://schemas.microsoft.com/office/drawing/2014/main" id="{B7F75B49-36B6-1397-DF6E-1321050D9A7C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65" name="Oval 16">
              <a:extLst>
                <a:ext uri="{FF2B5EF4-FFF2-40B4-BE49-F238E27FC236}">
                  <a16:creationId xmlns:a16="http://schemas.microsoft.com/office/drawing/2014/main" id="{929A9D36-7BB9-ED62-5F24-2A28307C37AE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BA62D26C-1AC8-CADF-4F3D-CC49A837C521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267" name="Teardrop 15">
              <a:extLst>
                <a:ext uri="{FF2B5EF4-FFF2-40B4-BE49-F238E27FC236}">
                  <a16:creationId xmlns:a16="http://schemas.microsoft.com/office/drawing/2014/main" id="{308ED422-0CEC-95F5-BED1-3675A911D8D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68" name="Oval 16">
              <a:extLst>
                <a:ext uri="{FF2B5EF4-FFF2-40B4-BE49-F238E27FC236}">
                  <a16:creationId xmlns:a16="http://schemas.microsoft.com/office/drawing/2014/main" id="{7D71DF07-9D87-3EE1-2D31-F2604C99E0C0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69" name="文本框 268">
            <a:extLst>
              <a:ext uri="{FF2B5EF4-FFF2-40B4-BE49-F238E27FC236}">
                <a16:creationId xmlns:a16="http://schemas.microsoft.com/office/drawing/2014/main" id="{12DCC8D3-9732-83F1-DF9D-4ED9268752A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卷儿</a:t>
            </a: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5D89DA31-6BF3-DB72-04EC-57D5D71EF9A0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2D3A4DD0-9601-B5E2-C3F1-5CB7EA8E83BD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斜杠青年</a:t>
            </a: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F056A876-1681-0914-820B-FD9E485ECD27}"/>
              </a:ext>
            </a:extLst>
          </p:cNvPr>
          <p:cNvSpPr txBox="1"/>
          <p:nvPr/>
        </p:nvSpPr>
        <p:spPr>
          <a:xfrm>
            <a:off x="5918615" y="1611031"/>
            <a:ext cx="3005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前头部教培机构教学管理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B59E2236-84C1-96BE-C068-613BDDF89A23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9D3ECA00-9174-457F-1C9C-7F95A2D017DE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Blender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F3768741-F3EC-D2AE-5C33-BA5553BFE798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15389809057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5A409654-B453-F774-DC7A-36A3DB5CF0FA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CDA6A340-7D6C-8905-1D10-FEF9D52442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6B383464-40A2-DCB7-E4A6-43927BF255A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F575704F-BC33-7712-E5B4-9B23C9445377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492A32E8-B00E-A411-3EE2-EBF36CD8D7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A371A621-2951-B601-FA2F-7BDF064B10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3835A972-96FA-AB2E-F61C-207DC54AD56F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F11D701B-589C-B777-7A5E-1369981ABB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451C7134-D84A-60F7-447E-3863DDA4BA6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1F367C5E-5621-A4DC-DF97-29413A60CBF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CB1DC5BF-82DB-C477-05BB-7058740D76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EF621365-2F57-F8EE-D800-73BB6520480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07039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D8E712D-D1A0-5A11-2595-91425E60CD4D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卷儿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B42FE5F-5914-0D73-B4A9-912C35DFC5F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7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直角三角形 2"/>
          <p:cNvSpPr/>
          <p:nvPr/>
        </p:nvSpPr>
        <p:spPr>
          <a:xfrm rot="2694262">
            <a:off x="9473903" y="1527127"/>
            <a:ext cx="3760438" cy="3786858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2694262">
            <a:off x="9388730" y="1730307"/>
            <a:ext cx="3380792" cy="3391093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63500" dist="203200" dir="135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32000"/>
                  </a:prstClr>
                </a:innerShdw>
              </a:effectLst>
            </a:endParaRPr>
          </a:p>
        </p:txBody>
      </p:sp>
      <p:sp>
        <p:nvSpPr>
          <p:cNvPr id="28" name="泪滴形 27"/>
          <p:cNvSpPr/>
          <p:nvPr/>
        </p:nvSpPr>
        <p:spPr>
          <a:xfrm rot="13475188">
            <a:off x="9370191" y="2628075"/>
            <a:ext cx="1584960" cy="158496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616688" y="2921168"/>
            <a:ext cx="10919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14132"/>
                </a:solidFill>
                <a:latin typeface="+mj-ea"/>
                <a:ea typeface="+mj-ea"/>
              </a:rPr>
              <a:t>01</a:t>
            </a:r>
            <a:endParaRPr lang="zh-CN" altLang="en-US" sz="6000" dirty="0">
              <a:solidFill>
                <a:srgbClr val="014132"/>
              </a:solidFill>
              <a:latin typeface="+mj-ea"/>
              <a:ea typeface="+mj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346960" y="2606040"/>
            <a:ext cx="5486400" cy="16306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67538" y="3005056"/>
            <a:ext cx="4426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792394" y="2462923"/>
            <a:ext cx="8607212" cy="3005007"/>
            <a:chOff x="948268" y="1980929"/>
            <a:chExt cx="10295464" cy="3594420"/>
          </a:xfrm>
        </p:grpSpPr>
        <p:sp>
          <p:nvSpPr>
            <p:cNvPr id="31" name="矩形 30"/>
            <p:cNvSpPr/>
            <p:nvPr/>
          </p:nvSpPr>
          <p:spPr>
            <a:xfrm>
              <a:off x="948268" y="2391562"/>
              <a:ext cx="2573866" cy="2875539"/>
            </a:xfrm>
            <a:prstGeom prst="rect">
              <a:avLst/>
            </a:prstGeom>
            <a:solidFill>
              <a:srgbClr val="68BE8F">
                <a:alpha val="10000"/>
              </a:srgbClr>
            </a:solidFill>
            <a:ln w="12700" cap="flat" cmpd="sng" algn="ctr">
              <a:solidFill>
                <a:srgbClr val="02817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522134" y="2391562"/>
              <a:ext cx="2573866" cy="2875539"/>
            </a:xfrm>
            <a:prstGeom prst="rect">
              <a:avLst/>
            </a:prstGeom>
            <a:solidFill>
              <a:srgbClr val="68BE8F">
                <a:alpha val="10000"/>
              </a:srgbClr>
            </a:solidFill>
            <a:ln w="12700" cap="flat" cmpd="sng" algn="ctr">
              <a:solidFill>
                <a:srgbClr val="02817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69866" y="2391562"/>
              <a:ext cx="2573866" cy="2875539"/>
            </a:xfrm>
            <a:prstGeom prst="rect">
              <a:avLst/>
            </a:prstGeom>
            <a:solidFill>
              <a:srgbClr val="68BE8F">
                <a:alpha val="10000"/>
              </a:srgbClr>
            </a:solidFill>
            <a:ln w="12700" cap="flat" cmpd="sng" algn="ctr">
              <a:solidFill>
                <a:srgbClr val="02817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ysClr val="window" lastClr="FFFFFF"/>
                </a:solidFill>
                <a:latin typeface="阿里巴巴普惠体 R" panose="00020600040101010101" charset="-122"/>
                <a:ea typeface="阿里巴巴普惠体 R" panose="0002060004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883888" y="1980929"/>
              <a:ext cx="2904937" cy="3594420"/>
            </a:xfrm>
            <a:prstGeom prst="rect">
              <a:avLst/>
            </a:prstGeom>
            <a:solidFill>
              <a:srgbClr val="02817A"/>
            </a:solidFill>
            <a:ln w="12700" cap="flat" cmpd="sng" algn="ctr">
              <a:solidFill>
                <a:srgbClr val="02817A"/>
              </a:solidFill>
              <a:prstDash val="solid"/>
              <a:miter lim="800000"/>
            </a:ln>
            <a:effectLst>
              <a:outerShdw blurRad="495300" dist="190500" dir="2700000" algn="tl" rotWithShape="0">
                <a:srgbClr val="016F56">
                  <a:alpha val="2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8"/>
              <a:ext cx="1060195" cy="949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027600" y="3022490"/>
            <a:ext cx="1800493" cy="1971032"/>
            <a:chOff x="2063942" y="2040617"/>
            <a:chExt cx="6755568" cy="1971032"/>
          </a:xfrm>
        </p:grpSpPr>
        <p:sp>
          <p:nvSpPr>
            <p:cNvPr id="39" name="文本框 38"/>
            <p:cNvSpPr txBox="1"/>
            <p:nvPr/>
          </p:nvSpPr>
          <p:spPr>
            <a:xfrm>
              <a:off x="2736672" y="2040617"/>
              <a:ext cx="4963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063942" y="2441989"/>
              <a:ext cx="675556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18177" y="3027460"/>
            <a:ext cx="1800493" cy="1971032"/>
            <a:chOff x="2063942" y="2040617"/>
            <a:chExt cx="6755568" cy="1971032"/>
          </a:xfrm>
        </p:grpSpPr>
        <p:sp>
          <p:nvSpPr>
            <p:cNvPr id="42" name="文本框 41"/>
            <p:cNvSpPr txBox="1"/>
            <p:nvPr/>
          </p:nvSpPr>
          <p:spPr>
            <a:xfrm>
              <a:off x="2736672" y="2040617"/>
              <a:ext cx="4963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63942" y="2441989"/>
              <a:ext cx="675556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425134" y="3022708"/>
            <a:ext cx="1800493" cy="1971032"/>
            <a:chOff x="2063942" y="2040617"/>
            <a:chExt cx="6755568" cy="1971032"/>
          </a:xfrm>
        </p:grpSpPr>
        <p:sp>
          <p:nvSpPr>
            <p:cNvPr id="45" name="文本框 44"/>
            <p:cNvSpPr txBox="1"/>
            <p:nvPr/>
          </p:nvSpPr>
          <p:spPr>
            <a:xfrm>
              <a:off x="2736672" y="2040617"/>
              <a:ext cx="4963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063942" y="2441989"/>
              <a:ext cx="675556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32249" y="2979910"/>
            <a:ext cx="1800493" cy="1971032"/>
            <a:chOff x="2063942" y="2040617"/>
            <a:chExt cx="6755568" cy="1971032"/>
          </a:xfrm>
        </p:grpSpPr>
        <p:sp>
          <p:nvSpPr>
            <p:cNvPr id="48" name="文本框 47"/>
            <p:cNvSpPr txBox="1"/>
            <p:nvPr/>
          </p:nvSpPr>
          <p:spPr>
            <a:xfrm>
              <a:off x="2736672" y="2040617"/>
              <a:ext cx="4963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请输入题目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063942" y="2441989"/>
              <a:ext cx="675556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请在此输入内容，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请在此输入内容，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请在此输入内容，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请在此输入内容，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请在此输入内容，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请在此输入内容。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8"/>
              <a:ext cx="1060195" cy="949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460399" y="3204964"/>
            <a:ext cx="7296279" cy="3611880"/>
            <a:chOff x="1883653" y="2618079"/>
            <a:chExt cx="9618866" cy="4241372"/>
          </a:xfrm>
        </p:grpSpPr>
        <p:sp>
          <p:nvSpPr>
            <p:cNvPr id="50" name="圆柱体 49"/>
            <p:cNvSpPr/>
            <p:nvPr/>
          </p:nvSpPr>
          <p:spPr>
            <a:xfrm>
              <a:off x="1883653" y="3552404"/>
              <a:ext cx="1708595" cy="3307047"/>
            </a:xfrm>
            <a:prstGeom prst="can">
              <a:avLst>
                <a:gd name="adj" fmla="val 46639"/>
              </a:avLst>
            </a:prstGeom>
            <a:gradFill>
              <a:gsLst>
                <a:gs pos="7000">
                  <a:srgbClr val="02817A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51" name="圆柱体 50"/>
            <p:cNvSpPr/>
            <p:nvPr/>
          </p:nvSpPr>
          <p:spPr>
            <a:xfrm>
              <a:off x="4364925" y="2618079"/>
              <a:ext cx="2296265" cy="4240626"/>
            </a:xfrm>
            <a:prstGeom prst="can">
              <a:avLst>
                <a:gd name="adj" fmla="val 46639"/>
              </a:avLst>
            </a:prstGeom>
            <a:gradFill>
              <a:gsLst>
                <a:gs pos="7000">
                  <a:srgbClr val="02817A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52" name="圆柱体 51"/>
            <p:cNvSpPr/>
            <p:nvPr/>
          </p:nvSpPr>
          <p:spPr>
            <a:xfrm>
              <a:off x="7440564" y="4008754"/>
              <a:ext cx="1708595" cy="2849951"/>
            </a:xfrm>
            <a:prstGeom prst="can">
              <a:avLst>
                <a:gd name="adj" fmla="val 46639"/>
              </a:avLst>
            </a:prstGeom>
            <a:gradFill>
              <a:gsLst>
                <a:gs pos="7000">
                  <a:srgbClr val="02817A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53" name="圆柱体 52"/>
            <p:cNvSpPr/>
            <p:nvPr/>
          </p:nvSpPr>
          <p:spPr>
            <a:xfrm>
              <a:off x="9793640" y="3094864"/>
              <a:ext cx="1708879" cy="3522688"/>
            </a:xfrm>
            <a:prstGeom prst="can">
              <a:avLst>
                <a:gd name="adj" fmla="val 46639"/>
              </a:avLst>
            </a:prstGeom>
            <a:gradFill>
              <a:gsLst>
                <a:gs pos="7000">
                  <a:srgbClr val="02817A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68BE8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436"/>
          <a:stretch>
            <a:fillRect/>
          </a:stretch>
        </p:blipFill>
        <p:spPr>
          <a:xfrm>
            <a:off x="2027601" y="6000468"/>
            <a:ext cx="8061280" cy="877967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2447125" y="3490360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552021" y="2599972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648940" y="387314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433880" y="305727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14132"/>
                </a:solidFill>
              </a:rPr>
              <a:t>请输入题目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8"/>
              <a:ext cx="1060195" cy="949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104375" y="2271637"/>
            <a:ext cx="8164125" cy="3326175"/>
            <a:chOff x="2104375" y="2401672"/>
            <a:chExt cx="8164125" cy="3326175"/>
          </a:xfrm>
        </p:grpSpPr>
        <p:sp>
          <p:nvSpPr>
            <p:cNvPr id="48" name="文本框 47"/>
            <p:cNvSpPr txBox="1"/>
            <p:nvPr/>
          </p:nvSpPr>
          <p:spPr>
            <a:xfrm>
              <a:off x="6411545" y="2979910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请输入题目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104375" y="4043923"/>
              <a:ext cx="8164125" cy="451828"/>
              <a:chOff x="1955347" y="2269725"/>
              <a:chExt cx="6352279" cy="351555"/>
            </a:xfrm>
          </p:grpSpPr>
          <p:sp>
            <p:nvSpPr>
              <p:cNvPr id="51" name="梯形 50"/>
              <p:cNvSpPr/>
              <p:nvPr/>
            </p:nvSpPr>
            <p:spPr>
              <a:xfrm>
                <a:off x="1955347" y="2294758"/>
                <a:ext cx="2478198" cy="326522"/>
              </a:xfrm>
              <a:prstGeom prst="trapezoid">
                <a:avLst>
                  <a:gd name="adj" fmla="val 79355"/>
                </a:avLst>
              </a:prstGeom>
              <a:gradFill flip="none" rotWithShape="1">
                <a:gsLst>
                  <a:gs pos="59000">
                    <a:sysClr val="window" lastClr="FFFFFF"/>
                  </a:gs>
                  <a:gs pos="99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ln w="12700" cap="flat" cmpd="sng" algn="ctr">
                <a:gradFill flip="none" rotWithShape="1">
                  <a:gsLst>
                    <a:gs pos="18000">
                      <a:srgbClr val="02817A"/>
                    </a:gs>
                    <a:gs pos="88000">
                      <a:srgbClr val="68BE8F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190500" dist="139700" dir="5400000" sx="98000" sy="98000" algn="t" rotWithShape="0">
                  <a:srgbClr val="68BE8F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>
                  <a:solidFill>
                    <a:sysClr val="window" lastClr="FFFFFF"/>
                  </a:solidFill>
                  <a:latin typeface="阿里巴巴普惠体 R" panose="00020600040101010101" charset="-122"/>
                  <a:ea typeface="阿里巴巴普惠体 R" panose="00020600040101010101" charset="-122"/>
                </a:endParaRPr>
              </a:p>
            </p:txBody>
          </p:sp>
          <p:sp>
            <p:nvSpPr>
              <p:cNvPr id="52" name="梯形 51"/>
              <p:cNvSpPr/>
              <p:nvPr/>
            </p:nvSpPr>
            <p:spPr>
              <a:xfrm>
                <a:off x="5828398" y="2269725"/>
                <a:ext cx="2479228" cy="326522"/>
              </a:xfrm>
              <a:prstGeom prst="trapezoid">
                <a:avLst>
                  <a:gd name="adj" fmla="val 79355"/>
                </a:avLst>
              </a:prstGeom>
              <a:gradFill flip="none" rotWithShape="1">
                <a:gsLst>
                  <a:gs pos="59000">
                    <a:sysClr val="window" lastClr="FFFFFF"/>
                  </a:gs>
                  <a:gs pos="99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ln w="12700" cap="flat" cmpd="sng" algn="ctr">
                <a:gradFill flip="none" rotWithShape="1">
                  <a:gsLst>
                    <a:gs pos="18000">
                      <a:srgbClr val="02817A"/>
                    </a:gs>
                    <a:gs pos="88000">
                      <a:srgbClr val="68BE8F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190500" dist="139700" dir="5400000" sx="98000" sy="98000" algn="t" rotWithShape="0">
                  <a:srgbClr val="68BE8F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>
                  <a:solidFill>
                    <a:sysClr val="window" lastClr="FFFFFF"/>
                  </a:solidFill>
                  <a:latin typeface="阿里巴巴普惠体 R" panose="00020600040101010101" charset="-122"/>
                  <a:ea typeface="阿里巴巴普惠体 R" panose="00020600040101010101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796652" y="4744296"/>
              <a:ext cx="1800493" cy="983551"/>
              <a:chOff x="2063934" y="4461916"/>
              <a:chExt cx="6755568" cy="983551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2362059" y="4461916"/>
                <a:ext cx="49632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063934" y="4860692"/>
                <a:ext cx="675556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775066" y="4744296"/>
              <a:ext cx="1800493" cy="983551"/>
              <a:chOff x="2063934" y="4461916"/>
              <a:chExt cx="6755568" cy="983551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2362059" y="4461916"/>
                <a:ext cx="49632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14132"/>
                    </a:solidFill>
                  </a:rPr>
                  <a:t>请输入题目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2063934" y="4860692"/>
                <a:ext cx="675556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24788" y="2572077"/>
              <a:ext cx="1845686" cy="147184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398" y1="22697" x2="42183" y2="2401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57329" y="2401672"/>
              <a:ext cx="1920362" cy="172209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直角三角形 2"/>
          <p:cNvSpPr/>
          <p:nvPr/>
        </p:nvSpPr>
        <p:spPr>
          <a:xfrm rot="2694262">
            <a:off x="9473903" y="1527127"/>
            <a:ext cx="3760438" cy="3786858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2694262">
            <a:off x="9388730" y="1730307"/>
            <a:ext cx="3380792" cy="3391093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63500" dist="203200" dir="135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32000"/>
                  </a:prstClr>
                </a:innerShdw>
              </a:effectLst>
            </a:endParaRPr>
          </a:p>
        </p:txBody>
      </p:sp>
      <p:sp>
        <p:nvSpPr>
          <p:cNvPr id="28" name="泪滴形 27"/>
          <p:cNvSpPr/>
          <p:nvPr/>
        </p:nvSpPr>
        <p:spPr>
          <a:xfrm rot="13475188">
            <a:off x="9370191" y="2628075"/>
            <a:ext cx="1584960" cy="158496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616688" y="2921168"/>
            <a:ext cx="10919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14132"/>
                </a:solidFill>
                <a:latin typeface="+mj-ea"/>
                <a:ea typeface="+mj-ea"/>
              </a:rPr>
              <a:t>02</a:t>
            </a:r>
            <a:endParaRPr lang="zh-CN" altLang="en-US" sz="6000" dirty="0">
              <a:solidFill>
                <a:srgbClr val="014132"/>
              </a:solidFill>
              <a:latin typeface="+mj-ea"/>
              <a:ea typeface="+mj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346960" y="2606040"/>
            <a:ext cx="5486400" cy="16306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67538" y="3005056"/>
            <a:ext cx="4426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sp>
        <p:nvSpPr>
          <p:cNvPr id="48" name="等腰三角形 47"/>
          <p:cNvSpPr/>
          <p:nvPr/>
        </p:nvSpPr>
        <p:spPr>
          <a:xfrm rot="5400000">
            <a:off x="1321505" y="2542153"/>
            <a:ext cx="2952060" cy="304436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" t="10967" r="1333" b="25602"/>
          <a:stretch>
            <a:fillRect/>
          </a:stretch>
        </p:blipFill>
        <p:spPr>
          <a:xfrm>
            <a:off x="1467890" y="2945151"/>
            <a:ext cx="2308350" cy="2238364"/>
          </a:xfrm>
          <a:custGeom>
            <a:avLst/>
            <a:gdLst>
              <a:gd name="connsiteX0" fmla="*/ 0 w 4486037"/>
              <a:gd name="connsiteY0" fmla="*/ 0 h 4350026"/>
              <a:gd name="connsiteX1" fmla="*/ 4486037 w 4486037"/>
              <a:gd name="connsiteY1" fmla="*/ 2175013 h 4350026"/>
              <a:gd name="connsiteX2" fmla="*/ 0 w 4486037"/>
              <a:gd name="connsiteY2" fmla="*/ 4350026 h 43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6037" h="4350026">
                <a:moveTo>
                  <a:pt x="0" y="0"/>
                </a:moveTo>
                <a:lnTo>
                  <a:pt x="4486037" y="2175013"/>
                </a:lnTo>
                <a:lnTo>
                  <a:pt x="0" y="4350026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5029626" y="2117047"/>
            <a:ext cx="5032147" cy="983551"/>
            <a:chOff x="4752305" y="2180871"/>
            <a:chExt cx="5032147" cy="983551"/>
          </a:xfrm>
        </p:grpSpPr>
        <p:sp>
          <p:nvSpPr>
            <p:cNvPr id="51" name="文本框 50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752305" y="2579647"/>
              <a:ext cx="50321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29625" y="3331361"/>
            <a:ext cx="5032147" cy="983551"/>
            <a:chOff x="4752305" y="2180871"/>
            <a:chExt cx="5032147" cy="983551"/>
          </a:xfrm>
        </p:grpSpPr>
        <p:sp>
          <p:nvSpPr>
            <p:cNvPr id="54" name="文本框 53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752305" y="2579647"/>
              <a:ext cx="50321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29624" y="4535432"/>
            <a:ext cx="5032147" cy="983551"/>
            <a:chOff x="4752305" y="2180871"/>
            <a:chExt cx="5032147" cy="983551"/>
          </a:xfrm>
        </p:grpSpPr>
        <p:sp>
          <p:nvSpPr>
            <p:cNvPr id="57" name="文本框 56"/>
            <p:cNvSpPr txBox="1"/>
            <p:nvPr/>
          </p:nvSpPr>
          <p:spPr>
            <a:xfrm>
              <a:off x="4752305" y="2180871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14132"/>
                  </a:solidFill>
                </a:rPr>
                <a:t>请输入题目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752305" y="2579647"/>
              <a:ext cx="50321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请在此输入内容，请在此输入内容，请在此输入内容，</a:t>
              </a:r>
              <a:endParaRPr lang="en-US" altLang="zh-CN" sz="1600" dirty="0">
                <a:solidFill>
                  <a:srgbClr val="014132"/>
                </a:solidFill>
              </a:endParaRPr>
            </a:p>
            <a:p>
              <a:r>
                <a:rPr lang="zh-CN" altLang="en-US" sz="1600" dirty="0">
                  <a:solidFill>
                    <a:srgbClr val="014132"/>
                  </a:solidFill>
                </a:rPr>
                <a:t>请在此输入内容，请在此输入内容，请在此输入内容。</a:t>
              </a:r>
              <a:endParaRPr lang="en-US" altLang="zh-CN" sz="1600" dirty="0">
                <a:solidFill>
                  <a:srgbClr val="014132"/>
                </a:solidFill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 rot="16004436">
            <a:off x="4739915" y="2183119"/>
            <a:ext cx="237983" cy="245424"/>
          </a:xfrm>
          <a:prstGeom prst="ellipse">
            <a:avLst/>
          </a:prstGeom>
          <a:solidFill>
            <a:srgbClr val="68BE8F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椭圆 59"/>
          <p:cNvSpPr/>
          <p:nvPr/>
        </p:nvSpPr>
        <p:spPr>
          <a:xfrm rot="16004436">
            <a:off x="4739915" y="3393315"/>
            <a:ext cx="237983" cy="245424"/>
          </a:xfrm>
          <a:prstGeom prst="ellipse">
            <a:avLst/>
          </a:prstGeom>
          <a:solidFill>
            <a:srgbClr val="68BE8F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椭圆 60"/>
          <p:cNvSpPr/>
          <p:nvPr/>
        </p:nvSpPr>
        <p:spPr>
          <a:xfrm rot="16004436">
            <a:off x="4739913" y="4597386"/>
            <a:ext cx="237983" cy="245424"/>
          </a:xfrm>
          <a:prstGeom prst="ellipse">
            <a:avLst/>
          </a:prstGeom>
          <a:solidFill>
            <a:srgbClr val="68BE8F"/>
          </a:solidFill>
          <a:ln>
            <a:noFill/>
          </a:ln>
          <a:effectLst>
            <a:outerShdw blurRad="533400" dist="139700" dir="2700000" algn="tl" rotWithShape="0">
              <a:srgbClr val="013D2F">
                <a:alpha val="1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F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206209" cy="6858000"/>
            <a:chOff x="0" y="0"/>
            <a:chExt cx="12206209" cy="6858000"/>
          </a:xfrm>
        </p:grpSpPr>
        <p:sp>
          <p:nvSpPr>
            <p:cNvPr id="4" name="矩形 3"/>
            <p:cNvSpPr/>
            <p:nvPr/>
          </p:nvSpPr>
          <p:spPr>
            <a:xfrm>
              <a:off x="282254" y="280961"/>
              <a:ext cx="11652571" cy="6291290"/>
            </a:xfrm>
            <a:prstGeom prst="rect">
              <a:avLst/>
            </a:prstGeom>
            <a:solidFill>
              <a:srgbClr val="0281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172" y="521409"/>
              <a:ext cx="11077655" cy="5815182"/>
            </a:xfrm>
            <a:prstGeom prst="rect">
              <a:avLst/>
            </a:prstGeom>
            <a:solidFill>
              <a:srgbClr val="68B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2765" y="752172"/>
              <a:ext cx="10506469" cy="53536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0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6088940"/>
              <a:ext cx="823100" cy="76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63444" y="6105828"/>
              <a:ext cx="842765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1356241" y="0"/>
              <a:ext cx="835759" cy="7521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00457" y="993582"/>
            <a:ext cx="1124584" cy="1090488"/>
            <a:chOff x="9370191" y="2628075"/>
            <a:chExt cx="1584960" cy="1584960"/>
          </a:xfrm>
        </p:grpSpPr>
        <p:sp>
          <p:nvSpPr>
            <p:cNvPr id="35" name="泪滴形 34"/>
            <p:cNvSpPr/>
            <p:nvPr/>
          </p:nvSpPr>
          <p:spPr>
            <a:xfrm rot="16004436">
              <a:off x="9370191" y="2628075"/>
              <a:ext cx="1584960" cy="158496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139700" dir="2700000" algn="tl" rotWithShape="0">
                <a:srgbClr val="013D2F">
                  <a:alpha val="15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616688" y="2921169"/>
              <a:ext cx="1114253" cy="1028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014132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rgbClr val="01413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76336" y="126018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4132"/>
                </a:solidFill>
                <a:latin typeface="+mj-ea"/>
                <a:ea typeface="+mj-ea"/>
              </a:rPr>
              <a:t>请输入你的题目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300790" y="2702421"/>
            <a:ext cx="7615498" cy="1904241"/>
            <a:chOff x="2300790" y="2915781"/>
            <a:chExt cx="7615498" cy="1904241"/>
          </a:xfrm>
        </p:grpSpPr>
        <p:grpSp>
          <p:nvGrpSpPr>
            <p:cNvPr id="27" name="组合 26"/>
            <p:cNvGrpSpPr/>
            <p:nvPr/>
          </p:nvGrpSpPr>
          <p:grpSpPr>
            <a:xfrm>
              <a:off x="2300790" y="2915781"/>
              <a:ext cx="7615498" cy="1904241"/>
              <a:chOff x="3254169" y="832459"/>
              <a:chExt cx="9797641" cy="2449882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254169" y="832459"/>
                <a:ext cx="3010539" cy="2449882"/>
                <a:chOff x="3168566" y="3083858"/>
                <a:chExt cx="3010539" cy="2449882"/>
              </a:xfrm>
            </p:grpSpPr>
            <p:sp>
              <p:nvSpPr>
                <p:cNvPr id="38" name="五边形 37"/>
                <p:cNvSpPr/>
                <p:nvPr/>
              </p:nvSpPr>
              <p:spPr>
                <a:xfrm>
                  <a:off x="3448895" y="3083858"/>
                  <a:ext cx="2449882" cy="2449882"/>
                </a:xfrm>
                <a:prstGeom prst="pentagon">
                  <a:avLst/>
                </a:prstGeom>
                <a:gradFill flip="none" rotWithShape="1">
                  <a:gsLst>
                    <a:gs pos="100000">
                      <a:srgbClr val="68BE8F"/>
                    </a:gs>
                    <a:gs pos="38000">
                      <a:srgbClr val="68BE8F">
                        <a:alpha val="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gradFill>
                    <a:gsLst>
                      <a:gs pos="0">
                        <a:srgbClr val="68BE8F"/>
                      </a:gs>
                      <a:gs pos="70000">
                        <a:srgbClr val="68BE8F">
                          <a:alpha val="3700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9" name="圆角矩形 4"/>
                <p:cNvSpPr/>
                <p:nvPr/>
              </p:nvSpPr>
              <p:spPr>
                <a:xfrm>
                  <a:off x="3168566" y="4876800"/>
                  <a:ext cx="3010539" cy="656940"/>
                </a:xfrm>
                <a:prstGeom prst="parallelogram">
                  <a:avLst/>
                </a:prstGeom>
                <a:gradFill>
                  <a:gsLst>
                    <a:gs pos="7000">
                      <a:srgbClr val="02817A"/>
                    </a:gs>
                    <a:gs pos="100000">
                      <a:srgbClr val="68BE8F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6647720" y="832459"/>
                <a:ext cx="3010539" cy="2449882"/>
                <a:chOff x="3168566" y="3083858"/>
                <a:chExt cx="3010539" cy="2449882"/>
              </a:xfrm>
            </p:grpSpPr>
            <p:sp>
              <p:nvSpPr>
                <p:cNvPr id="33" name="五边形 32"/>
                <p:cNvSpPr/>
                <p:nvPr/>
              </p:nvSpPr>
              <p:spPr>
                <a:xfrm>
                  <a:off x="3448895" y="3083858"/>
                  <a:ext cx="2449882" cy="2449882"/>
                </a:xfrm>
                <a:prstGeom prst="pentagon">
                  <a:avLst/>
                </a:prstGeom>
                <a:gradFill flip="none" rotWithShape="1">
                  <a:gsLst>
                    <a:gs pos="100000">
                      <a:srgbClr val="68BE8F"/>
                    </a:gs>
                    <a:gs pos="38000">
                      <a:srgbClr val="68BE8F">
                        <a:alpha val="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gradFill>
                    <a:gsLst>
                      <a:gs pos="0">
                        <a:srgbClr val="68BE8F"/>
                      </a:gs>
                      <a:gs pos="70000">
                        <a:srgbClr val="68BE8F">
                          <a:alpha val="3700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  <p:sp>
              <p:nvSpPr>
                <p:cNvPr id="34" name="圆角矩形 8"/>
                <p:cNvSpPr/>
                <p:nvPr/>
              </p:nvSpPr>
              <p:spPr>
                <a:xfrm>
                  <a:off x="3168566" y="4876800"/>
                  <a:ext cx="3010539" cy="656940"/>
                </a:xfrm>
                <a:prstGeom prst="parallelogram">
                  <a:avLst/>
                </a:prstGeom>
                <a:gradFill>
                  <a:gsLst>
                    <a:gs pos="7000">
                      <a:srgbClr val="02817A"/>
                    </a:gs>
                    <a:gs pos="100000">
                      <a:srgbClr val="68BE8F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0041271" y="832459"/>
                <a:ext cx="3010539" cy="2449882"/>
                <a:chOff x="3168566" y="3083858"/>
                <a:chExt cx="3010539" cy="2449882"/>
              </a:xfrm>
            </p:grpSpPr>
            <p:sp>
              <p:nvSpPr>
                <p:cNvPr id="31" name="五边形 30"/>
                <p:cNvSpPr/>
                <p:nvPr/>
              </p:nvSpPr>
              <p:spPr>
                <a:xfrm>
                  <a:off x="3448895" y="3083858"/>
                  <a:ext cx="2449882" cy="2449882"/>
                </a:xfrm>
                <a:prstGeom prst="pentagon">
                  <a:avLst/>
                </a:prstGeom>
                <a:gradFill flip="none" rotWithShape="1">
                  <a:gsLst>
                    <a:gs pos="100000">
                      <a:srgbClr val="68BE8F"/>
                    </a:gs>
                    <a:gs pos="38000">
                      <a:srgbClr val="68BE8F">
                        <a:alpha val="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gradFill>
                    <a:gsLst>
                      <a:gs pos="0">
                        <a:srgbClr val="68BE8F"/>
                      </a:gs>
                      <a:gs pos="70000">
                        <a:srgbClr val="68BE8F">
                          <a:alpha val="3700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  <p:sp>
              <p:nvSpPr>
                <p:cNvPr id="32" name="圆角矩形 20"/>
                <p:cNvSpPr/>
                <p:nvPr/>
              </p:nvSpPr>
              <p:spPr>
                <a:xfrm>
                  <a:off x="3168566" y="4876800"/>
                  <a:ext cx="3010539" cy="656940"/>
                </a:xfrm>
                <a:prstGeom prst="parallelogram">
                  <a:avLst/>
                </a:prstGeom>
                <a:gradFill>
                  <a:gsLst>
                    <a:gs pos="7000">
                      <a:srgbClr val="02817A"/>
                    </a:gs>
                    <a:gs pos="100000">
                      <a:srgbClr val="68BE8F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622300" sx="101000" sy="101000" algn="ctr" rotWithShape="0">
                    <a:srgbClr val="68BE8F">
                      <a:alpha val="40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>
                    <a:solidFill>
                      <a:sysClr val="window" lastClr="FFFFFF"/>
                    </a:solidFill>
                    <a:latin typeface="阿里巴巴普惠体 R" panose="00020600040101010101" charset="-122"/>
                    <a:ea typeface="阿里巴巴普惠体 R" panose="00020600040101010101" charset="-122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2642097" y="3575513"/>
              <a:ext cx="1800493" cy="1166521"/>
              <a:chOff x="2547630" y="3614596"/>
              <a:chExt cx="1800493" cy="1166521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714938" y="4411785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请输入题目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547630" y="3614596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268635" y="3575513"/>
              <a:ext cx="1800493" cy="1166521"/>
              <a:chOff x="2547630" y="3614596"/>
              <a:chExt cx="1800493" cy="116652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714938" y="4411785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请输入题目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547630" y="3614596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846027" y="3575513"/>
              <a:ext cx="1800493" cy="1166521"/>
              <a:chOff x="2547630" y="3614596"/>
              <a:chExt cx="1800493" cy="1166521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714938" y="4411785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请输入题目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547630" y="3614596"/>
                <a:ext cx="18004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请在此输入内容，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  <a:p>
                <a:r>
                  <a:rPr lang="zh-CN" altLang="en-US" sz="1600" dirty="0">
                    <a:solidFill>
                      <a:srgbClr val="014132"/>
                    </a:solidFill>
                  </a:rPr>
                  <a:t>请在此输入内容。</a:t>
                </a:r>
                <a:endParaRPr lang="en-US" altLang="zh-CN" sz="1600" dirty="0">
                  <a:solidFill>
                    <a:srgbClr val="014132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EyM2JiYjFiYmY0N2UyOWJlMGViMDhmOTgxYzFhMGEifQ==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阿里巴巴普惠体 Medium"/>
        <a:ea typeface="阿里巴巴普惠体 B"/>
        <a:cs typeface=""/>
      </a:majorFont>
      <a:minorFont>
        <a:latin typeface="阿里巴巴普惠体 R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877</Words>
  <Application>Microsoft Office PowerPoint</Application>
  <PresentationFormat>宽屏</PresentationFormat>
  <Paragraphs>213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Segoe UI Light</vt:lpstr>
      <vt:lpstr>汉仪雅酷黑 45W</vt:lpstr>
      <vt:lpstr>Arial</vt:lpstr>
      <vt:lpstr>阿里巴巴普惠体 2.0 55 Regular</vt:lpstr>
      <vt:lpstr>思源黑体 CN Bold</vt:lpstr>
      <vt:lpstr>阿里巴巴普惠体 R</vt:lpstr>
      <vt:lpstr>阿里巴巴普惠体 Medium</vt:lpstr>
      <vt:lpstr>阿里巴巴普惠体 B</vt:lpstr>
      <vt:lpstr>思源黑体 CN Light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蓝绿色小清新毕业答辩通用ppt模板</dc:title>
  <dc:creator>卷儿</dc:creator>
  <cp:keywords>P界达人</cp:keywords>
  <dc:description>www.51pptmoban.com</dc:description>
  <cp:lastModifiedBy>Win user</cp:lastModifiedBy>
  <cp:revision>17</cp:revision>
  <dcterms:created xsi:type="dcterms:W3CDTF">2022-05-09T10:57:00Z</dcterms:created>
  <dcterms:modified xsi:type="dcterms:W3CDTF">2022-10-18T14:38:49Z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FD297537FC324D6581C8E9BAEB389091</vt:lpwstr>
  </property>
  <property fmtid="{D5CDD505-2E9C-101B-9397-08002B2CF9AE}" pid="3" name="KSOProductBuildVer">
    <vt:lpwstr>2052-11.1.0.11636</vt:lpwstr>
  </property>
</Properties>
</file>