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tags/tag5.xml" ContentType="application/vnd.openxmlformats-officedocument.presentationml.tags+xml"/>
  <Override PartName="/ppt/notesSlides/notesSlide18.xml" ContentType="application/vnd.openxmlformats-officedocument.presentationml.notesSlide+xml"/>
  <Override PartName="/ppt/tags/tag6.xml" ContentType="application/vnd.openxmlformats-officedocument.presentationml.tags+xml"/>
  <Override PartName="/ppt/notesSlides/notesSlide19.xml" ContentType="application/vnd.openxmlformats-officedocument.presentationml.notesSlide+xml"/>
  <Override PartName="/ppt/tags/tag7.xml" ContentType="application/vnd.openxmlformats-officedocument.presentationml.tags+xml"/>
  <Override PartName="/ppt/notesSlides/notesSlide20.xml" ContentType="application/vnd.openxmlformats-officedocument.presentationml.notesSlide+xml"/>
  <Override PartName="/ppt/tags/tag8.xml" ContentType="application/vnd.openxmlformats-officedocument.presentationml.tags+xml"/>
  <Override PartName="/ppt/notesSlides/notesSlide21.xml" ContentType="application/vnd.openxmlformats-officedocument.presentationml.notesSlide+xml"/>
  <Override PartName="/ppt/tags/tag9.xml" ContentType="application/vnd.openxmlformats-officedocument.presentationml.tags+xml"/>
  <Override PartName="/ppt/notesSlides/notesSlide22.xml" ContentType="application/vnd.openxmlformats-officedocument.presentationml.notesSlide+xml"/>
  <Override PartName="/ppt/tags/tag10.xml" ContentType="application/vnd.openxmlformats-officedocument.presentationml.tags+xml"/>
  <Override PartName="/ppt/notesSlides/notesSlide23.xml" ContentType="application/vnd.openxmlformats-officedocument.presentationml.notesSlide+xml"/>
  <Override PartName="/ppt/tags/tag1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2.xml" ContentType="application/vnd.openxmlformats-officedocument.presentationml.tags+xml"/>
  <Override PartName="/ppt/notesSlides/notesSlide26.xml" ContentType="application/vnd.openxmlformats-officedocument.presentationml.notesSlide+xml"/>
  <Override PartName="/ppt/tags/tag13.xml" ContentType="application/vnd.openxmlformats-officedocument.presentationml.tags+xml"/>
  <Override PartName="/ppt/notesSlides/notesSlide27.xml" ContentType="application/vnd.openxmlformats-officedocument.presentationml.notesSlide+xml"/>
  <Override PartName="/ppt/tags/tag14.xml" ContentType="application/vnd.openxmlformats-officedocument.presentationml.tags+xml"/>
  <Override PartName="/ppt/notesSlides/notesSlide28.xml" ContentType="application/vnd.openxmlformats-officedocument.presentationml.notesSlide+xml"/>
  <Override PartName="/ppt/tags/tag15.xml" ContentType="application/vnd.openxmlformats-officedocument.presentationml.tags+xml"/>
  <Override PartName="/ppt/notesSlides/notesSlide29.xml" ContentType="application/vnd.openxmlformats-officedocument.presentationml.notesSlide+xml"/>
  <Override PartName="/ppt/tags/tag16.xml" ContentType="application/vnd.openxmlformats-officedocument.presentationml.tags+xml"/>
  <Override PartName="/ppt/notesSlides/notesSlide30.xml" ContentType="application/vnd.openxmlformats-officedocument.presentationml.notesSlide+xml"/>
  <Override PartName="/ppt/tags/tag17.xml" ContentType="application/vnd.openxmlformats-officedocument.presentationml.tags+xml"/>
  <Override PartName="/ppt/notesSlides/notesSlide31.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tags/tag19.xml" ContentType="application/vnd.openxmlformats-officedocument.presentationml.tags+xml"/>
  <Override PartName="/ppt/notesSlides/notesSlide33.xml" ContentType="application/vnd.openxmlformats-officedocument.presentationml.notesSlide+xml"/>
  <Override PartName="/ppt/tags/tag20.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8" r:id="rId2"/>
    <p:sldId id="264" r:id="rId3"/>
    <p:sldId id="262" r:id="rId4"/>
    <p:sldId id="260" r:id="rId5"/>
    <p:sldId id="265" r:id="rId6"/>
    <p:sldId id="266" r:id="rId7"/>
    <p:sldId id="267" r:id="rId8"/>
    <p:sldId id="268" r:id="rId9"/>
    <p:sldId id="269" r:id="rId10"/>
    <p:sldId id="270" r:id="rId11"/>
    <p:sldId id="271" r:id="rId12"/>
    <p:sldId id="273" r:id="rId13"/>
    <p:sldId id="272" r:id="rId14"/>
    <p:sldId id="274" r:id="rId15"/>
    <p:sldId id="275" r:id="rId16"/>
    <p:sldId id="276" r:id="rId17"/>
    <p:sldId id="277" r:id="rId18"/>
    <p:sldId id="278" r:id="rId19"/>
    <p:sldId id="279" r:id="rId20"/>
    <p:sldId id="280" r:id="rId21"/>
    <p:sldId id="281" r:id="rId22"/>
    <p:sldId id="295" r:id="rId23"/>
    <p:sldId id="283" r:id="rId24"/>
    <p:sldId id="284" r:id="rId25"/>
    <p:sldId id="286" r:id="rId26"/>
    <p:sldId id="285" r:id="rId27"/>
    <p:sldId id="287" r:id="rId28"/>
    <p:sldId id="288" r:id="rId29"/>
    <p:sldId id="289" r:id="rId30"/>
    <p:sldId id="290" r:id="rId31"/>
    <p:sldId id="291" r:id="rId32"/>
    <p:sldId id="292" r:id="rId33"/>
    <p:sldId id="293" r:id="rId34"/>
    <p:sldId id="294" r:id="rId35"/>
    <p:sldId id="1129" r:id="rId36"/>
    <p:sldId id="1130"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71" d="100"/>
          <a:sy n="71" d="100"/>
        </p:scale>
        <p:origin x="72" y="534"/>
      </p:cViewPr>
      <p:guideLst>
        <p:guide orient="horz" pos="2160"/>
        <p:guide pos="3840"/>
      </p:guideLst>
    </p:cSldViewPr>
  </p:slideViewPr>
  <p:notesTextViewPr>
    <p:cViewPr>
      <p:scale>
        <a:sx n="1" d="1"/>
        <a:sy n="1" d="1"/>
      </p:scale>
      <p:origin x="0" y="0"/>
    </p:cViewPr>
  </p:notesTextViewPr>
  <p:sorterViewPr>
    <p:cViewPr>
      <p:scale>
        <a:sx n="60" d="100"/>
        <a:sy n="60" d="100"/>
      </p:scale>
      <p:origin x="0" y="0"/>
    </p:cViewPr>
  </p:sorterViewPr>
  <p:notesViewPr>
    <p:cSldViewPr snapToGrid="0">
      <p:cViewPr varScale="1">
        <p:scale>
          <a:sx n="80" d="100"/>
          <a:sy n="80" d="100"/>
        </p:scale>
        <p:origin x="314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C99118-9779-425A-9E1A-2A92F1251C90}" type="datetimeFigureOut">
              <a:rPr lang="zh-CN" altLang="en-US" smtClean="0"/>
              <a:t>2022/10/18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FF436B-7A3B-475E-95F3-261CAE5EDC80}" type="slidenum">
              <a:rPr lang="zh-CN" altLang="en-US" smtClean="0"/>
              <a:t>‹#›</a:t>
            </a:fld>
            <a:endParaRPr lang="zh-CN" altLang="en-US"/>
          </a:p>
        </p:txBody>
      </p:sp>
    </p:spTree>
    <p:extLst>
      <p:ext uri="{BB962C8B-B14F-4D97-AF65-F5344CB8AC3E}">
        <p14:creationId xmlns:p14="http://schemas.microsoft.com/office/powerpoint/2010/main" val="3760894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1</a:t>
            </a:fld>
            <a:endParaRPr lang="zh-CN" altLang="en-US"/>
          </a:p>
        </p:txBody>
      </p:sp>
    </p:spTree>
    <p:extLst>
      <p:ext uri="{BB962C8B-B14F-4D97-AF65-F5344CB8AC3E}">
        <p14:creationId xmlns:p14="http://schemas.microsoft.com/office/powerpoint/2010/main" val="22869921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10</a:t>
            </a:fld>
            <a:endParaRPr lang="zh-CN" altLang="en-US"/>
          </a:p>
        </p:txBody>
      </p:sp>
    </p:spTree>
    <p:extLst>
      <p:ext uri="{BB962C8B-B14F-4D97-AF65-F5344CB8AC3E}">
        <p14:creationId xmlns:p14="http://schemas.microsoft.com/office/powerpoint/2010/main" val="4439664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11</a:t>
            </a:fld>
            <a:endParaRPr lang="zh-CN" altLang="en-US"/>
          </a:p>
        </p:txBody>
      </p:sp>
    </p:spTree>
    <p:extLst>
      <p:ext uri="{BB962C8B-B14F-4D97-AF65-F5344CB8AC3E}">
        <p14:creationId xmlns:p14="http://schemas.microsoft.com/office/powerpoint/2010/main" val="40623722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12</a:t>
            </a:fld>
            <a:endParaRPr lang="zh-CN" altLang="en-US"/>
          </a:p>
        </p:txBody>
      </p:sp>
    </p:spTree>
    <p:extLst>
      <p:ext uri="{BB962C8B-B14F-4D97-AF65-F5344CB8AC3E}">
        <p14:creationId xmlns:p14="http://schemas.microsoft.com/office/powerpoint/2010/main" val="27241560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13</a:t>
            </a:fld>
            <a:endParaRPr lang="zh-CN" altLang="en-US"/>
          </a:p>
        </p:txBody>
      </p:sp>
    </p:spTree>
    <p:extLst>
      <p:ext uri="{BB962C8B-B14F-4D97-AF65-F5344CB8AC3E}">
        <p14:creationId xmlns:p14="http://schemas.microsoft.com/office/powerpoint/2010/main" val="1740794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14</a:t>
            </a:fld>
            <a:endParaRPr lang="zh-CN" altLang="en-US"/>
          </a:p>
        </p:txBody>
      </p:sp>
    </p:spTree>
    <p:extLst>
      <p:ext uri="{BB962C8B-B14F-4D97-AF65-F5344CB8AC3E}">
        <p14:creationId xmlns:p14="http://schemas.microsoft.com/office/powerpoint/2010/main" val="25751137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15</a:t>
            </a:fld>
            <a:endParaRPr lang="zh-CN" altLang="en-US"/>
          </a:p>
        </p:txBody>
      </p:sp>
    </p:spTree>
    <p:extLst>
      <p:ext uri="{BB962C8B-B14F-4D97-AF65-F5344CB8AC3E}">
        <p14:creationId xmlns:p14="http://schemas.microsoft.com/office/powerpoint/2010/main" val="27354631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16</a:t>
            </a:fld>
            <a:endParaRPr lang="zh-CN" altLang="en-US"/>
          </a:p>
        </p:txBody>
      </p:sp>
    </p:spTree>
    <p:extLst>
      <p:ext uri="{BB962C8B-B14F-4D97-AF65-F5344CB8AC3E}">
        <p14:creationId xmlns:p14="http://schemas.microsoft.com/office/powerpoint/2010/main" val="12686086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17</a:t>
            </a:fld>
            <a:endParaRPr lang="zh-CN" altLang="en-US"/>
          </a:p>
        </p:txBody>
      </p:sp>
    </p:spTree>
    <p:extLst>
      <p:ext uri="{BB962C8B-B14F-4D97-AF65-F5344CB8AC3E}">
        <p14:creationId xmlns:p14="http://schemas.microsoft.com/office/powerpoint/2010/main" val="38396612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18</a:t>
            </a:fld>
            <a:endParaRPr lang="zh-CN" altLang="en-US"/>
          </a:p>
        </p:txBody>
      </p:sp>
    </p:spTree>
    <p:extLst>
      <p:ext uri="{BB962C8B-B14F-4D97-AF65-F5344CB8AC3E}">
        <p14:creationId xmlns:p14="http://schemas.microsoft.com/office/powerpoint/2010/main" val="37302887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19</a:t>
            </a:fld>
            <a:endParaRPr lang="zh-CN" altLang="en-US"/>
          </a:p>
        </p:txBody>
      </p:sp>
    </p:spTree>
    <p:extLst>
      <p:ext uri="{BB962C8B-B14F-4D97-AF65-F5344CB8AC3E}">
        <p14:creationId xmlns:p14="http://schemas.microsoft.com/office/powerpoint/2010/main" val="2253134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2</a:t>
            </a:fld>
            <a:endParaRPr lang="zh-CN" altLang="en-US"/>
          </a:p>
        </p:txBody>
      </p:sp>
    </p:spTree>
    <p:extLst>
      <p:ext uri="{BB962C8B-B14F-4D97-AF65-F5344CB8AC3E}">
        <p14:creationId xmlns:p14="http://schemas.microsoft.com/office/powerpoint/2010/main" val="589547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20</a:t>
            </a:fld>
            <a:endParaRPr lang="zh-CN" altLang="en-US"/>
          </a:p>
        </p:txBody>
      </p:sp>
    </p:spTree>
    <p:extLst>
      <p:ext uri="{BB962C8B-B14F-4D97-AF65-F5344CB8AC3E}">
        <p14:creationId xmlns:p14="http://schemas.microsoft.com/office/powerpoint/2010/main" val="32439201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21</a:t>
            </a:fld>
            <a:endParaRPr lang="zh-CN" altLang="en-US"/>
          </a:p>
        </p:txBody>
      </p:sp>
    </p:spTree>
    <p:extLst>
      <p:ext uri="{BB962C8B-B14F-4D97-AF65-F5344CB8AC3E}">
        <p14:creationId xmlns:p14="http://schemas.microsoft.com/office/powerpoint/2010/main" val="25299579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22</a:t>
            </a:fld>
            <a:endParaRPr lang="zh-CN" altLang="en-US"/>
          </a:p>
        </p:txBody>
      </p:sp>
    </p:spTree>
    <p:extLst>
      <p:ext uri="{BB962C8B-B14F-4D97-AF65-F5344CB8AC3E}">
        <p14:creationId xmlns:p14="http://schemas.microsoft.com/office/powerpoint/2010/main" val="18397973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23</a:t>
            </a:fld>
            <a:endParaRPr lang="zh-CN" altLang="en-US"/>
          </a:p>
        </p:txBody>
      </p:sp>
    </p:spTree>
    <p:extLst>
      <p:ext uri="{BB962C8B-B14F-4D97-AF65-F5344CB8AC3E}">
        <p14:creationId xmlns:p14="http://schemas.microsoft.com/office/powerpoint/2010/main" val="3343070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24</a:t>
            </a:fld>
            <a:endParaRPr lang="zh-CN" altLang="en-US"/>
          </a:p>
        </p:txBody>
      </p:sp>
    </p:spTree>
    <p:extLst>
      <p:ext uri="{BB962C8B-B14F-4D97-AF65-F5344CB8AC3E}">
        <p14:creationId xmlns:p14="http://schemas.microsoft.com/office/powerpoint/2010/main" val="21781792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25</a:t>
            </a:fld>
            <a:endParaRPr lang="zh-CN" altLang="en-US"/>
          </a:p>
        </p:txBody>
      </p:sp>
    </p:spTree>
    <p:extLst>
      <p:ext uri="{BB962C8B-B14F-4D97-AF65-F5344CB8AC3E}">
        <p14:creationId xmlns:p14="http://schemas.microsoft.com/office/powerpoint/2010/main" val="34753852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26</a:t>
            </a:fld>
            <a:endParaRPr lang="zh-CN" altLang="en-US"/>
          </a:p>
        </p:txBody>
      </p:sp>
    </p:spTree>
    <p:extLst>
      <p:ext uri="{BB962C8B-B14F-4D97-AF65-F5344CB8AC3E}">
        <p14:creationId xmlns:p14="http://schemas.microsoft.com/office/powerpoint/2010/main" val="559748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27</a:t>
            </a:fld>
            <a:endParaRPr lang="zh-CN" altLang="en-US"/>
          </a:p>
        </p:txBody>
      </p:sp>
    </p:spTree>
    <p:extLst>
      <p:ext uri="{BB962C8B-B14F-4D97-AF65-F5344CB8AC3E}">
        <p14:creationId xmlns:p14="http://schemas.microsoft.com/office/powerpoint/2010/main" val="9361843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28</a:t>
            </a:fld>
            <a:endParaRPr lang="zh-CN" altLang="en-US"/>
          </a:p>
        </p:txBody>
      </p:sp>
    </p:spTree>
    <p:extLst>
      <p:ext uri="{BB962C8B-B14F-4D97-AF65-F5344CB8AC3E}">
        <p14:creationId xmlns:p14="http://schemas.microsoft.com/office/powerpoint/2010/main" val="21483873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29</a:t>
            </a:fld>
            <a:endParaRPr lang="zh-CN" altLang="en-US"/>
          </a:p>
        </p:txBody>
      </p:sp>
    </p:spTree>
    <p:extLst>
      <p:ext uri="{BB962C8B-B14F-4D97-AF65-F5344CB8AC3E}">
        <p14:creationId xmlns:p14="http://schemas.microsoft.com/office/powerpoint/2010/main" val="4209553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3</a:t>
            </a:fld>
            <a:endParaRPr lang="zh-CN" altLang="en-US"/>
          </a:p>
        </p:txBody>
      </p:sp>
    </p:spTree>
    <p:extLst>
      <p:ext uri="{BB962C8B-B14F-4D97-AF65-F5344CB8AC3E}">
        <p14:creationId xmlns:p14="http://schemas.microsoft.com/office/powerpoint/2010/main" val="29770099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30</a:t>
            </a:fld>
            <a:endParaRPr lang="zh-CN" altLang="en-US"/>
          </a:p>
        </p:txBody>
      </p:sp>
    </p:spTree>
    <p:extLst>
      <p:ext uri="{BB962C8B-B14F-4D97-AF65-F5344CB8AC3E}">
        <p14:creationId xmlns:p14="http://schemas.microsoft.com/office/powerpoint/2010/main" val="28605298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31</a:t>
            </a:fld>
            <a:endParaRPr lang="zh-CN" altLang="en-US"/>
          </a:p>
        </p:txBody>
      </p:sp>
    </p:spTree>
    <p:extLst>
      <p:ext uri="{BB962C8B-B14F-4D97-AF65-F5344CB8AC3E}">
        <p14:creationId xmlns:p14="http://schemas.microsoft.com/office/powerpoint/2010/main" val="37716861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32</a:t>
            </a:fld>
            <a:endParaRPr lang="zh-CN" altLang="en-US"/>
          </a:p>
        </p:txBody>
      </p:sp>
    </p:spTree>
    <p:extLst>
      <p:ext uri="{BB962C8B-B14F-4D97-AF65-F5344CB8AC3E}">
        <p14:creationId xmlns:p14="http://schemas.microsoft.com/office/powerpoint/2010/main" val="19068873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33</a:t>
            </a:fld>
            <a:endParaRPr lang="zh-CN" altLang="en-US"/>
          </a:p>
        </p:txBody>
      </p:sp>
    </p:spTree>
    <p:extLst>
      <p:ext uri="{BB962C8B-B14F-4D97-AF65-F5344CB8AC3E}">
        <p14:creationId xmlns:p14="http://schemas.microsoft.com/office/powerpoint/2010/main" val="3095037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34</a:t>
            </a:fld>
            <a:endParaRPr lang="zh-CN" altLang="en-US"/>
          </a:p>
        </p:txBody>
      </p:sp>
    </p:spTree>
    <p:extLst>
      <p:ext uri="{BB962C8B-B14F-4D97-AF65-F5344CB8AC3E}">
        <p14:creationId xmlns:p14="http://schemas.microsoft.com/office/powerpoint/2010/main" val="23313830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35</a:t>
            </a:fld>
            <a:endParaRPr lang="zh-CN" altLang="en-US"/>
          </a:p>
        </p:txBody>
      </p:sp>
    </p:spTree>
    <p:extLst>
      <p:ext uri="{BB962C8B-B14F-4D97-AF65-F5344CB8AC3E}">
        <p14:creationId xmlns:p14="http://schemas.microsoft.com/office/powerpoint/2010/main" val="41252855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36</a:t>
            </a:fld>
            <a:endParaRPr lang="zh-CN" altLang="en-US"/>
          </a:p>
        </p:txBody>
      </p:sp>
    </p:spTree>
    <p:extLst>
      <p:ext uri="{BB962C8B-B14F-4D97-AF65-F5344CB8AC3E}">
        <p14:creationId xmlns:p14="http://schemas.microsoft.com/office/powerpoint/2010/main" val="2796621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4</a:t>
            </a:fld>
            <a:endParaRPr lang="zh-CN" altLang="en-US"/>
          </a:p>
        </p:txBody>
      </p:sp>
    </p:spTree>
    <p:extLst>
      <p:ext uri="{BB962C8B-B14F-4D97-AF65-F5344CB8AC3E}">
        <p14:creationId xmlns:p14="http://schemas.microsoft.com/office/powerpoint/2010/main" val="3706699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5</a:t>
            </a:fld>
            <a:endParaRPr lang="zh-CN" altLang="en-US"/>
          </a:p>
        </p:txBody>
      </p:sp>
    </p:spTree>
    <p:extLst>
      <p:ext uri="{BB962C8B-B14F-4D97-AF65-F5344CB8AC3E}">
        <p14:creationId xmlns:p14="http://schemas.microsoft.com/office/powerpoint/2010/main" val="3484417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6</a:t>
            </a:fld>
            <a:endParaRPr lang="zh-CN" altLang="en-US"/>
          </a:p>
        </p:txBody>
      </p:sp>
    </p:spTree>
    <p:extLst>
      <p:ext uri="{BB962C8B-B14F-4D97-AF65-F5344CB8AC3E}">
        <p14:creationId xmlns:p14="http://schemas.microsoft.com/office/powerpoint/2010/main" val="59429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7</a:t>
            </a:fld>
            <a:endParaRPr lang="zh-CN" altLang="en-US"/>
          </a:p>
        </p:txBody>
      </p:sp>
    </p:spTree>
    <p:extLst>
      <p:ext uri="{BB962C8B-B14F-4D97-AF65-F5344CB8AC3E}">
        <p14:creationId xmlns:p14="http://schemas.microsoft.com/office/powerpoint/2010/main" val="1760721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8</a:t>
            </a:fld>
            <a:endParaRPr lang="zh-CN" altLang="en-US"/>
          </a:p>
        </p:txBody>
      </p:sp>
    </p:spTree>
    <p:extLst>
      <p:ext uri="{BB962C8B-B14F-4D97-AF65-F5344CB8AC3E}">
        <p14:creationId xmlns:p14="http://schemas.microsoft.com/office/powerpoint/2010/main" val="28911822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FF436B-7A3B-475E-95F3-261CAE5EDC80}" type="slidenum">
              <a:rPr lang="zh-CN" altLang="en-US" smtClean="0"/>
              <a:t>9</a:t>
            </a:fld>
            <a:endParaRPr lang="zh-CN" altLang="en-US"/>
          </a:p>
        </p:txBody>
      </p:sp>
    </p:spTree>
    <p:extLst>
      <p:ext uri="{BB962C8B-B14F-4D97-AF65-F5344CB8AC3E}">
        <p14:creationId xmlns:p14="http://schemas.microsoft.com/office/powerpoint/2010/main" val="16877707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版式">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35B3F6AD-FFA2-F430-E9FB-6CCD662DE7BB}"/>
              </a:ext>
            </a:extLst>
          </p:cNvPr>
          <p:cNvSpPr/>
          <p:nvPr userDrawn="1"/>
        </p:nvSpPr>
        <p:spPr>
          <a:xfrm>
            <a:off x="0" y="0"/>
            <a:ext cx="12192000" cy="6893536"/>
          </a:xfrm>
          <a:prstGeom prst="rect">
            <a:avLst/>
          </a:prstGeom>
          <a:solidFill>
            <a:schemeClr val="accent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pic>
        <p:nvPicPr>
          <p:cNvPr id="81" name="图片 80" descr="背景图案&#10;&#10;描述已自动生成">
            <a:extLst>
              <a:ext uri="{FF2B5EF4-FFF2-40B4-BE49-F238E27FC236}">
                <a16:creationId xmlns:a16="http://schemas.microsoft.com/office/drawing/2014/main" id="{1963F038-1C9E-266B-7145-CE54A7334B8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0" y="23039"/>
            <a:ext cx="12192000" cy="6893536"/>
          </a:xfrm>
          <a:prstGeom prst="rect">
            <a:avLst/>
          </a:prstGeom>
        </p:spPr>
      </p:pic>
      <p:sp>
        <p:nvSpPr>
          <p:cNvPr id="11" name="任意多边形 4">
            <a:extLst>
              <a:ext uri="{FF2B5EF4-FFF2-40B4-BE49-F238E27FC236}">
                <a16:creationId xmlns:a16="http://schemas.microsoft.com/office/drawing/2014/main" id="{0A165353-48F8-5E4F-3477-AB07A464952B}"/>
              </a:ext>
            </a:extLst>
          </p:cNvPr>
          <p:cNvSpPr/>
          <p:nvPr userDrawn="1"/>
        </p:nvSpPr>
        <p:spPr bwMode="auto">
          <a:xfrm>
            <a:off x="6182975" y="1234557"/>
            <a:ext cx="5501728" cy="4598436"/>
          </a:xfrm>
          <a:custGeom>
            <a:avLst/>
            <a:gdLst>
              <a:gd name="T0" fmla="*/ 1645 w 1679"/>
              <a:gd name="T1" fmla="*/ 1030 h 1405"/>
              <a:gd name="T2" fmla="*/ 1583 w 1679"/>
              <a:gd name="T3" fmla="*/ 1193 h 1405"/>
              <a:gd name="T4" fmla="*/ 1487 w 1679"/>
              <a:gd name="T5" fmla="*/ 1278 h 1405"/>
              <a:gd name="T6" fmla="*/ 1477 w 1679"/>
              <a:gd name="T7" fmla="*/ 1283 h 1405"/>
              <a:gd name="T8" fmla="*/ 1362 w 1679"/>
              <a:gd name="T9" fmla="*/ 1332 h 1405"/>
              <a:gd name="T10" fmla="*/ 1182 w 1679"/>
              <a:gd name="T11" fmla="*/ 1359 h 1405"/>
              <a:gd name="T12" fmla="*/ 989 w 1679"/>
              <a:gd name="T13" fmla="*/ 1356 h 1405"/>
              <a:gd name="T14" fmla="*/ 733 w 1679"/>
              <a:gd name="T15" fmla="*/ 1358 h 1405"/>
              <a:gd name="T16" fmla="*/ 449 w 1679"/>
              <a:gd name="T17" fmla="*/ 1399 h 1405"/>
              <a:gd name="T18" fmla="*/ 102 w 1679"/>
              <a:gd name="T19" fmla="*/ 1205 h 1405"/>
              <a:gd name="T20" fmla="*/ 99 w 1679"/>
              <a:gd name="T21" fmla="*/ 1199 h 1405"/>
              <a:gd name="T22" fmla="*/ 96 w 1679"/>
              <a:gd name="T23" fmla="*/ 1193 h 1405"/>
              <a:gd name="T24" fmla="*/ 42 w 1679"/>
              <a:gd name="T25" fmla="*/ 1060 h 1405"/>
              <a:gd name="T26" fmla="*/ 27 w 1679"/>
              <a:gd name="T27" fmla="*/ 794 h 1405"/>
              <a:gd name="T28" fmla="*/ 186 w 1679"/>
              <a:gd name="T29" fmla="*/ 569 h 1405"/>
              <a:gd name="T30" fmla="*/ 385 w 1679"/>
              <a:gd name="T31" fmla="*/ 300 h 1405"/>
              <a:gd name="T32" fmla="*/ 502 w 1679"/>
              <a:gd name="T33" fmla="*/ 125 h 1405"/>
              <a:gd name="T34" fmla="*/ 690 w 1679"/>
              <a:gd name="T35" fmla="*/ 23 h 1405"/>
              <a:gd name="T36" fmla="*/ 914 w 1679"/>
              <a:gd name="T37" fmla="*/ 66 h 1405"/>
              <a:gd name="T38" fmla="*/ 1415 w 1679"/>
              <a:gd name="T39" fmla="*/ 225 h 1405"/>
              <a:gd name="T40" fmla="*/ 1648 w 1679"/>
              <a:gd name="T41" fmla="*/ 589 h 1405"/>
              <a:gd name="T42" fmla="*/ 1645 w 1679"/>
              <a:gd name="T43" fmla="*/ 1030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9" h="1405">
                <a:moveTo>
                  <a:pt x="1645" y="1030"/>
                </a:moveTo>
                <a:cubicBezTo>
                  <a:pt x="1635" y="1097"/>
                  <a:pt x="1616" y="1149"/>
                  <a:pt x="1583" y="1193"/>
                </a:cubicBezTo>
                <a:cubicBezTo>
                  <a:pt x="1559" y="1225"/>
                  <a:pt x="1528" y="1252"/>
                  <a:pt x="1487" y="1278"/>
                </a:cubicBezTo>
                <a:cubicBezTo>
                  <a:pt x="1483" y="1280"/>
                  <a:pt x="1480" y="1282"/>
                  <a:pt x="1477" y="1283"/>
                </a:cubicBezTo>
                <a:cubicBezTo>
                  <a:pt x="1441" y="1304"/>
                  <a:pt x="1402" y="1321"/>
                  <a:pt x="1362" y="1332"/>
                </a:cubicBezTo>
                <a:cubicBezTo>
                  <a:pt x="1303" y="1348"/>
                  <a:pt x="1243" y="1357"/>
                  <a:pt x="1182" y="1359"/>
                </a:cubicBezTo>
                <a:cubicBezTo>
                  <a:pt x="1118" y="1362"/>
                  <a:pt x="1053" y="1359"/>
                  <a:pt x="989" y="1356"/>
                </a:cubicBezTo>
                <a:cubicBezTo>
                  <a:pt x="903" y="1353"/>
                  <a:pt x="818" y="1349"/>
                  <a:pt x="733" y="1358"/>
                </a:cubicBezTo>
                <a:cubicBezTo>
                  <a:pt x="638" y="1368"/>
                  <a:pt x="545" y="1395"/>
                  <a:pt x="449" y="1399"/>
                </a:cubicBezTo>
                <a:cubicBezTo>
                  <a:pt x="298" y="1405"/>
                  <a:pt x="176" y="1335"/>
                  <a:pt x="102" y="1205"/>
                </a:cubicBezTo>
                <a:cubicBezTo>
                  <a:pt x="101" y="1203"/>
                  <a:pt x="100" y="1201"/>
                  <a:pt x="99" y="1199"/>
                </a:cubicBezTo>
                <a:cubicBezTo>
                  <a:pt x="98" y="1197"/>
                  <a:pt x="97" y="1195"/>
                  <a:pt x="96" y="1193"/>
                </a:cubicBezTo>
                <a:cubicBezTo>
                  <a:pt x="74" y="1151"/>
                  <a:pt x="56" y="1106"/>
                  <a:pt x="42" y="1060"/>
                </a:cubicBezTo>
                <a:cubicBezTo>
                  <a:pt x="16" y="974"/>
                  <a:pt x="0" y="880"/>
                  <a:pt x="27" y="794"/>
                </a:cubicBezTo>
                <a:cubicBezTo>
                  <a:pt x="55" y="706"/>
                  <a:pt x="124" y="638"/>
                  <a:pt x="186" y="569"/>
                </a:cubicBezTo>
                <a:cubicBezTo>
                  <a:pt x="260" y="486"/>
                  <a:pt x="327" y="395"/>
                  <a:pt x="385" y="300"/>
                </a:cubicBezTo>
                <a:cubicBezTo>
                  <a:pt x="421" y="239"/>
                  <a:pt x="454" y="176"/>
                  <a:pt x="502" y="125"/>
                </a:cubicBezTo>
                <a:cubicBezTo>
                  <a:pt x="554" y="70"/>
                  <a:pt x="620" y="44"/>
                  <a:pt x="690" y="23"/>
                </a:cubicBezTo>
                <a:cubicBezTo>
                  <a:pt x="769" y="0"/>
                  <a:pt x="842" y="38"/>
                  <a:pt x="914" y="66"/>
                </a:cubicBezTo>
                <a:cubicBezTo>
                  <a:pt x="1078" y="130"/>
                  <a:pt x="1267" y="130"/>
                  <a:pt x="1415" y="225"/>
                </a:cubicBezTo>
                <a:cubicBezTo>
                  <a:pt x="1539" y="305"/>
                  <a:pt x="1617" y="444"/>
                  <a:pt x="1648" y="589"/>
                </a:cubicBezTo>
                <a:cubicBezTo>
                  <a:pt x="1679" y="734"/>
                  <a:pt x="1667" y="884"/>
                  <a:pt x="1645" y="1030"/>
                </a:cubicBezTo>
              </a:path>
            </a:pathLst>
          </a:custGeom>
          <a:solidFill>
            <a:schemeClr val="bg1">
              <a:alpha val="30000"/>
            </a:schemeClr>
          </a:solidFill>
          <a:ln>
            <a:noFill/>
          </a:ln>
        </p:spPr>
        <p:txBody>
          <a:bodyPr anchor="ctr"/>
          <a:lstStyle/>
          <a:p>
            <a:pPr algn="ctr"/>
            <a:endParaRPr/>
          </a:p>
        </p:txBody>
      </p:sp>
      <p:grpSp>
        <p:nvGrpSpPr>
          <p:cNvPr id="12" name="组合 11">
            <a:extLst>
              <a:ext uri="{FF2B5EF4-FFF2-40B4-BE49-F238E27FC236}">
                <a16:creationId xmlns:a16="http://schemas.microsoft.com/office/drawing/2014/main" id="{26A12D7C-862F-5E1D-FD8C-353123C199FA}"/>
              </a:ext>
            </a:extLst>
          </p:cNvPr>
          <p:cNvGrpSpPr/>
          <p:nvPr userDrawn="1"/>
        </p:nvGrpSpPr>
        <p:grpSpPr>
          <a:xfrm>
            <a:off x="6916846" y="1789896"/>
            <a:ext cx="4251886" cy="4291851"/>
            <a:chOff x="9253571" y="3624333"/>
            <a:chExt cx="2702750" cy="2728154"/>
          </a:xfrm>
        </p:grpSpPr>
        <p:sp>
          <p:nvSpPr>
            <p:cNvPr id="13" name="任意多边形: 形状 12">
              <a:extLst>
                <a:ext uri="{FF2B5EF4-FFF2-40B4-BE49-F238E27FC236}">
                  <a16:creationId xmlns:a16="http://schemas.microsoft.com/office/drawing/2014/main" id="{F3BACB69-6184-2392-B583-49248D7331D2}"/>
                </a:ext>
              </a:extLst>
            </p:cNvPr>
            <p:cNvSpPr/>
            <p:nvPr/>
          </p:nvSpPr>
          <p:spPr>
            <a:xfrm>
              <a:off x="11078188" y="5886395"/>
              <a:ext cx="266426" cy="293290"/>
            </a:xfrm>
            <a:custGeom>
              <a:avLst/>
              <a:gdLst>
                <a:gd name="connsiteX0" fmla="*/ 160393 w 266426"/>
                <a:gd name="connsiteY0" fmla="*/ 158 h 293290"/>
                <a:gd name="connsiteX1" fmla="*/ 51357 w 266426"/>
                <a:gd name="connsiteY1" fmla="*/ 102557 h 293290"/>
                <a:gd name="connsiteX2" fmla="*/ 0 w 266426"/>
                <a:gd name="connsiteY2" fmla="*/ 293291 h 293290"/>
                <a:gd name="connsiteX3" fmla="*/ 266427 w 266426"/>
                <a:gd name="connsiteY3" fmla="*/ 221074 h 293290"/>
                <a:gd name="connsiteX4" fmla="*/ 266427 w 266426"/>
                <a:gd name="connsiteY4" fmla="*/ 0 h 293290"/>
                <a:gd name="connsiteX5" fmla="*/ 160393 w 266426"/>
                <a:gd name="connsiteY5" fmla="*/ 0 h 29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426" h="293290">
                  <a:moveTo>
                    <a:pt x="160393" y="158"/>
                  </a:moveTo>
                  <a:cubicBezTo>
                    <a:pt x="160393" y="158"/>
                    <a:pt x="49303" y="88809"/>
                    <a:pt x="51357" y="102557"/>
                  </a:cubicBezTo>
                  <a:cubicBezTo>
                    <a:pt x="53412" y="116305"/>
                    <a:pt x="0" y="293291"/>
                    <a:pt x="0" y="293291"/>
                  </a:cubicBezTo>
                  <a:lnTo>
                    <a:pt x="266427" y="221074"/>
                  </a:lnTo>
                  <a:lnTo>
                    <a:pt x="266427" y="0"/>
                  </a:lnTo>
                  <a:lnTo>
                    <a:pt x="160393" y="0"/>
                  </a:lnTo>
                  <a:close/>
                </a:path>
              </a:pathLst>
            </a:custGeom>
            <a:solidFill>
              <a:srgbClr val="EF9426"/>
            </a:solidFill>
            <a:ln w="1576" cap="flat">
              <a:noFill/>
              <a:prstDash val="solid"/>
              <a:miter/>
            </a:ln>
          </p:spPr>
          <p:txBody>
            <a:bodyPr rtlCol="0" anchor="ctr"/>
            <a:lstStyle/>
            <a:p>
              <a:endParaRPr lang="zh-CN" altLang="en-US">
                <a:cs typeface="+mn-ea"/>
                <a:sym typeface="+mn-lt"/>
              </a:endParaRPr>
            </a:p>
          </p:txBody>
        </p:sp>
        <p:sp>
          <p:nvSpPr>
            <p:cNvPr id="14" name="任意多边形: 形状 13">
              <a:extLst>
                <a:ext uri="{FF2B5EF4-FFF2-40B4-BE49-F238E27FC236}">
                  <a16:creationId xmlns:a16="http://schemas.microsoft.com/office/drawing/2014/main" id="{89E90196-3D20-28E7-92D3-54C51562CD97}"/>
                </a:ext>
              </a:extLst>
            </p:cNvPr>
            <p:cNvSpPr/>
            <p:nvPr/>
          </p:nvSpPr>
          <p:spPr>
            <a:xfrm>
              <a:off x="11265287" y="5920370"/>
              <a:ext cx="253468" cy="137321"/>
            </a:xfrm>
            <a:custGeom>
              <a:avLst/>
              <a:gdLst>
                <a:gd name="connsiteX0" fmla="*/ 253469 w 253468"/>
                <a:gd name="connsiteY0" fmla="*/ 8217 h 137321"/>
                <a:gd name="connsiteX1" fmla="*/ 253469 w 253468"/>
                <a:gd name="connsiteY1" fmla="*/ 137322 h 137321"/>
                <a:gd name="connsiteX2" fmla="*/ 0 w 253468"/>
                <a:gd name="connsiteY2" fmla="*/ 123416 h 137321"/>
                <a:gd name="connsiteX3" fmla="*/ 0 w 253468"/>
                <a:gd name="connsiteY3" fmla="*/ 0 h 137321"/>
              </a:gdLst>
              <a:ahLst/>
              <a:cxnLst>
                <a:cxn ang="0">
                  <a:pos x="connsiteX0" y="connsiteY0"/>
                </a:cxn>
                <a:cxn ang="0">
                  <a:pos x="connsiteX1" y="connsiteY1"/>
                </a:cxn>
                <a:cxn ang="0">
                  <a:pos x="connsiteX2" y="connsiteY2"/>
                </a:cxn>
                <a:cxn ang="0">
                  <a:pos x="connsiteX3" y="connsiteY3"/>
                </a:cxn>
              </a:cxnLst>
              <a:rect l="l" t="t" r="r" b="b"/>
              <a:pathLst>
                <a:path w="253468" h="137321">
                  <a:moveTo>
                    <a:pt x="253469" y="8217"/>
                  </a:moveTo>
                  <a:lnTo>
                    <a:pt x="253469" y="137322"/>
                  </a:lnTo>
                  <a:lnTo>
                    <a:pt x="0" y="123416"/>
                  </a:lnTo>
                  <a:lnTo>
                    <a:pt x="0" y="0"/>
                  </a:ln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15" name="任意多边形: 形状 14">
              <a:extLst>
                <a:ext uri="{FF2B5EF4-FFF2-40B4-BE49-F238E27FC236}">
                  <a16:creationId xmlns:a16="http://schemas.microsoft.com/office/drawing/2014/main" id="{2B78118C-3A21-F853-6BC2-E6F672AD07EB}"/>
                </a:ext>
              </a:extLst>
            </p:cNvPr>
            <p:cNvSpPr/>
            <p:nvPr/>
          </p:nvSpPr>
          <p:spPr>
            <a:xfrm>
              <a:off x="10818864" y="4522833"/>
              <a:ext cx="767052" cy="1441673"/>
            </a:xfrm>
            <a:custGeom>
              <a:avLst/>
              <a:gdLst>
                <a:gd name="connsiteX0" fmla="*/ 250949 w 767052"/>
                <a:gd name="connsiteY0" fmla="*/ 32535 h 1441673"/>
                <a:gd name="connsiteX1" fmla="*/ 9 w 767052"/>
                <a:gd name="connsiteY1" fmla="*/ 650878 h 1441673"/>
                <a:gd name="connsiteX2" fmla="*/ 358563 w 767052"/>
                <a:gd name="connsiteY2" fmla="*/ 1405754 h 1441673"/>
                <a:gd name="connsiteX3" fmla="*/ 600496 w 767052"/>
                <a:gd name="connsiteY3" fmla="*/ 1441309 h 1441673"/>
                <a:gd name="connsiteX4" fmla="*/ 767052 w 767052"/>
                <a:gd name="connsiteY4" fmla="*/ 1420292 h 1441673"/>
                <a:gd name="connsiteX5" fmla="*/ 684722 w 767052"/>
                <a:gd name="connsiteY5" fmla="*/ 59873 h 1441673"/>
                <a:gd name="connsiteX6" fmla="*/ 250949 w 767052"/>
                <a:gd name="connsiteY6" fmla="*/ 32535 h 1441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7052" h="1441673">
                  <a:moveTo>
                    <a:pt x="250949" y="32535"/>
                  </a:moveTo>
                  <a:cubicBezTo>
                    <a:pt x="250949" y="32535"/>
                    <a:pt x="2063" y="475947"/>
                    <a:pt x="9" y="650878"/>
                  </a:cubicBezTo>
                  <a:cubicBezTo>
                    <a:pt x="-2046" y="825652"/>
                    <a:pt x="358563" y="1405754"/>
                    <a:pt x="358563" y="1405754"/>
                  </a:cubicBezTo>
                  <a:cubicBezTo>
                    <a:pt x="358563" y="1405754"/>
                    <a:pt x="456537" y="1445892"/>
                    <a:pt x="600496" y="1441309"/>
                  </a:cubicBezTo>
                  <a:cubicBezTo>
                    <a:pt x="744455" y="1436727"/>
                    <a:pt x="767052" y="1420292"/>
                    <a:pt x="767052" y="1420292"/>
                  </a:cubicBezTo>
                  <a:cubicBezTo>
                    <a:pt x="767052" y="1420292"/>
                    <a:pt x="742401" y="176177"/>
                    <a:pt x="684722" y="59873"/>
                  </a:cubicBezTo>
                  <a:cubicBezTo>
                    <a:pt x="627044" y="-56432"/>
                    <a:pt x="250949" y="32535"/>
                    <a:pt x="250949" y="32535"/>
                  </a:cubicBezTo>
                  <a:close/>
                </a:path>
              </a:pathLst>
            </a:custGeom>
            <a:solidFill>
              <a:srgbClr val="9792E0"/>
            </a:solidFill>
            <a:ln w="1576" cap="flat">
              <a:noFill/>
              <a:prstDash val="solid"/>
              <a:miter/>
            </a:ln>
          </p:spPr>
          <p:txBody>
            <a:bodyPr rtlCol="0" anchor="ctr"/>
            <a:lstStyle/>
            <a:p>
              <a:endParaRPr lang="zh-CN" altLang="en-US">
                <a:cs typeface="+mn-ea"/>
                <a:sym typeface="+mn-lt"/>
              </a:endParaRPr>
            </a:p>
          </p:txBody>
        </p:sp>
        <p:sp>
          <p:nvSpPr>
            <p:cNvPr id="16" name="任意多边形: 形状 15">
              <a:extLst>
                <a:ext uri="{FF2B5EF4-FFF2-40B4-BE49-F238E27FC236}">
                  <a16:creationId xmlns:a16="http://schemas.microsoft.com/office/drawing/2014/main" id="{99F4AC85-E48C-0BD3-62D8-FCFA8B796B91}"/>
                </a:ext>
              </a:extLst>
            </p:cNvPr>
            <p:cNvSpPr/>
            <p:nvPr/>
          </p:nvSpPr>
          <p:spPr>
            <a:xfrm>
              <a:off x="11032390" y="4776699"/>
              <a:ext cx="148366" cy="1155365"/>
            </a:xfrm>
            <a:custGeom>
              <a:avLst/>
              <a:gdLst>
                <a:gd name="connsiteX0" fmla="*/ 145194 w 148366"/>
                <a:gd name="connsiteY0" fmla="*/ 1155207 h 1155365"/>
                <a:gd name="connsiteX1" fmla="*/ 141876 w 148366"/>
                <a:gd name="connsiteY1" fmla="*/ 1152047 h 1155365"/>
                <a:gd name="connsiteX2" fmla="*/ 126548 w 148366"/>
                <a:gd name="connsiteY2" fmla="*/ 80177 h 1155365"/>
                <a:gd name="connsiteX3" fmla="*/ 1710 w 148366"/>
                <a:gd name="connsiteY3" fmla="*/ 6222 h 1155365"/>
                <a:gd name="connsiteX4" fmla="*/ 445 w 148366"/>
                <a:gd name="connsiteY4" fmla="*/ 1640 h 1155365"/>
                <a:gd name="connsiteX5" fmla="*/ 5028 w 148366"/>
                <a:gd name="connsiteY5" fmla="*/ 375 h 1155365"/>
                <a:gd name="connsiteX6" fmla="*/ 131446 w 148366"/>
                <a:gd name="connsiteY6" fmla="*/ 75278 h 1155365"/>
                <a:gd name="connsiteX7" fmla="*/ 133185 w 148366"/>
                <a:gd name="connsiteY7" fmla="*/ 78281 h 1155365"/>
                <a:gd name="connsiteX8" fmla="*/ 148355 w 148366"/>
                <a:gd name="connsiteY8" fmla="*/ 1151731 h 1155365"/>
                <a:gd name="connsiteX9" fmla="*/ 145194 w 148366"/>
                <a:gd name="connsiteY9" fmla="*/ 1155365 h 1155365"/>
                <a:gd name="connsiteX10" fmla="*/ 145194 w 148366"/>
                <a:gd name="connsiteY10" fmla="*/ 1155207 h 115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66" h="1155365">
                  <a:moveTo>
                    <a:pt x="145194" y="1155207"/>
                  </a:moveTo>
                  <a:cubicBezTo>
                    <a:pt x="143456" y="1155207"/>
                    <a:pt x="141876" y="1153785"/>
                    <a:pt x="141876" y="1152047"/>
                  </a:cubicBezTo>
                  <a:cubicBezTo>
                    <a:pt x="118805" y="756199"/>
                    <a:pt x="126074" y="120315"/>
                    <a:pt x="126548" y="80177"/>
                  </a:cubicBezTo>
                  <a:lnTo>
                    <a:pt x="1710" y="6222"/>
                  </a:lnTo>
                  <a:cubicBezTo>
                    <a:pt x="129" y="5274"/>
                    <a:pt x="-503" y="3220"/>
                    <a:pt x="445" y="1640"/>
                  </a:cubicBezTo>
                  <a:cubicBezTo>
                    <a:pt x="1394" y="59"/>
                    <a:pt x="3448" y="-415"/>
                    <a:pt x="5028" y="375"/>
                  </a:cubicBezTo>
                  <a:lnTo>
                    <a:pt x="131446" y="75278"/>
                  </a:lnTo>
                  <a:cubicBezTo>
                    <a:pt x="132553" y="75910"/>
                    <a:pt x="133185" y="77016"/>
                    <a:pt x="133185" y="78281"/>
                  </a:cubicBezTo>
                  <a:cubicBezTo>
                    <a:pt x="133027" y="84918"/>
                    <a:pt x="124651" y="745138"/>
                    <a:pt x="148355" y="1151731"/>
                  </a:cubicBezTo>
                  <a:cubicBezTo>
                    <a:pt x="148513" y="1153627"/>
                    <a:pt x="147091" y="1155207"/>
                    <a:pt x="145194" y="1155365"/>
                  </a:cubicBezTo>
                  <a:cubicBezTo>
                    <a:pt x="145352" y="1155207"/>
                    <a:pt x="145194" y="1155207"/>
                    <a:pt x="145194" y="1155207"/>
                  </a:cubicBezTo>
                  <a:close/>
                </a:path>
              </a:pathLst>
            </a:custGeom>
            <a:solidFill>
              <a:srgbClr val="9B4EA8"/>
            </a:solidFill>
            <a:ln w="1576" cap="flat">
              <a:noFill/>
              <a:prstDash val="solid"/>
              <a:miter/>
            </a:ln>
          </p:spPr>
          <p:txBody>
            <a:bodyPr rtlCol="0" anchor="ctr"/>
            <a:lstStyle/>
            <a:p>
              <a:endParaRPr lang="zh-CN" altLang="en-US">
                <a:cs typeface="+mn-ea"/>
                <a:sym typeface="+mn-lt"/>
              </a:endParaRPr>
            </a:p>
          </p:txBody>
        </p:sp>
        <p:sp>
          <p:nvSpPr>
            <p:cNvPr id="17" name="任意多边形: 形状 16">
              <a:extLst>
                <a:ext uri="{FF2B5EF4-FFF2-40B4-BE49-F238E27FC236}">
                  <a16:creationId xmlns:a16="http://schemas.microsoft.com/office/drawing/2014/main" id="{72B813EB-A24F-6B2B-D376-DA6C1DBEECC1}"/>
                </a:ext>
              </a:extLst>
            </p:cNvPr>
            <p:cNvSpPr/>
            <p:nvPr/>
          </p:nvSpPr>
          <p:spPr>
            <a:xfrm>
              <a:off x="11027226" y="5187145"/>
              <a:ext cx="137479" cy="98920"/>
            </a:xfrm>
            <a:custGeom>
              <a:avLst/>
              <a:gdLst>
                <a:gd name="connsiteX0" fmla="*/ 133924 w 137479"/>
                <a:gd name="connsiteY0" fmla="*/ 98921 h 98920"/>
                <a:gd name="connsiteX1" fmla="*/ 132818 w 137479"/>
                <a:gd name="connsiteY1" fmla="*/ 98763 h 98920"/>
                <a:gd name="connsiteX2" fmla="*/ 395 w 137479"/>
                <a:gd name="connsiteY2" fmla="*/ 23070 h 98920"/>
                <a:gd name="connsiteX3" fmla="*/ 6400 w 137479"/>
                <a:gd name="connsiteY3" fmla="*/ 6635 h 98920"/>
                <a:gd name="connsiteX4" fmla="*/ 26943 w 137479"/>
                <a:gd name="connsiteY4" fmla="*/ 156 h 98920"/>
                <a:gd name="connsiteX5" fmla="*/ 136769 w 137479"/>
                <a:gd name="connsiteY5" fmla="*/ 93548 h 98920"/>
                <a:gd name="connsiteX6" fmla="*/ 136769 w 137479"/>
                <a:gd name="connsiteY6" fmla="*/ 97498 h 98920"/>
                <a:gd name="connsiteX7" fmla="*/ 133924 w 137479"/>
                <a:gd name="connsiteY7" fmla="*/ 98921 h 98920"/>
                <a:gd name="connsiteX8" fmla="*/ 23782 w 137479"/>
                <a:gd name="connsiteY8" fmla="*/ 6793 h 98920"/>
                <a:gd name="connsiteX9" fmla="*/ 10983 w 137479"/>
                <a:gd name="connsiteY9" fmla="*/ 11692 h 98920"/>
                <a:gd name="connsiteX10" fmla="*/ 7032 w 137479"/>
                <a:gd name="connsiteY10" fmla="*/ 21647 h 98920"/>
                <a:gd name="connsiteX11" fmla="*/ 124127 w 137479"/>
                <a:gd name="connsiteY11" fmla="*/ 88649 h 98920"/>
                <a:gd name="connsiteX12" fmla="*/ 26153 w 137479"/>
                <a:gd name="connsiteY12" fmla="*/ 6951 h 98920"/>
                <a:gd name="connsiteX13" fmla="*/ 23782 w 137479"/>
                <a:gd name="connsiteY13" fmla="*/ 6793 h 9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7479" h="98920">
                  <a:moveTo>
                    <a:pt x="133924" y="98921"/>
                  </a:moveTo>
                  <a:cubicBezTo>
                    <a:pt x="133608" y="98921"/>
                    <a:pt x="133134" y="98921"/>
                    <a:pt x="132818" y="98763"/>
                  </a:cubicBezTo>
                  <a:cubicBezTo>
                    <a:pt x="120018" y="94496"/>
                    <a:pt x="7506" y="56254"/>
                    <a:pt x="395" y="23070"/>
                  </a:cubicBezTo>
                  <a:cubicBezTo>
                    <a:pt x="-553" y="18961"/>
                    <a:pt x="-237" y="12640"/>
                    <a:pt x="6400" y="6635"/>
                  </a:cubicBezTo>
                  <a:cubicBezTo>
                    <a:pt x="11931" y="1579"/>
                    <a:pt x="18726" y="-634"/>
                    <a:pt x="26943" y="156"/>
                  </a:cubicBezTo>
                  <a:cubicBezTo>
                    <a:pt x="69293" y="4107"/>
                    <a:pt x="133924" y="89913"/>
                    <a:pt x="136769" y="93548"/>
                  </a:cubicBezTo>
                  <a:cubicBezTo>
                    <a:pt x="137717" y="94654"/>
                    <a:pt x="137717" y="96392"/>
                    <a:pt x="136769" y="97498"/>
                  </a:cubicBezTo>
                  <a:cubicBezTo>
                    <a:pt x="135979" y="98447"/>
                    <a:pt x="135031" y="98921"/>
                    <a:pt x="133924" y="98921"/>
                  </a:cubicBezTo>
                  <a:close/>
                  <a:moveTo>
                    <a:pt x="23782" y="6793"/>
                  </a:moveTo>
                  <a:cubicBezTo>
                    <a:pt x="18726" y="6793"/>
                    <a:pt x="14459" y="8374"/>
                    <a:pt x="10983" y="11692"/>
                  </a:cubicBezTo>
                  <a:cubicBezTo>
                    <a:pt x="7506" y="14853"/>
                    <a:pt x="6242" y="18013"/>
                    <a:pt x="7032" y="21647"/>
                  </a:cubicBezTo>
                  <a:cubicBezTo>
                    <a:pt x="11931" y="44245"/>
                    <a:pt x="85253" y="74743"/>
                    <a:pt x="124127" y="88649"/>
                  </a:cubicBezTo>
                  <a:cubicBezTo>
                    <a:pt x="106112" y="66368"/>
                    <a:pt x="57915" y="9954"/>
                    <a:pt x="26153" y="6951"/>
                  </a:cubicBezTo>
                  <a:cubicBezTo>
                    <a:pt x="25363" y="6793"/>
                    <a:pt x="24573" y="6793"/>
                    <a:pt x="23782" y="6793"/>
                  </a:cubicBezTo>
                  <a:close/>
                </a:path>
              </a:pathLst>
            </a:custGeom>
            <a:solidFill>
              <a:srgbClr val="9B4EA8"/>
            </a:solidFill>
            <a:ln w="1576" cap="flat">
              <a:noFill/>
              <a:prstDash val="solid"/>
              <a:miter/>
            </a:ln>
          </p:spPr>
          <p:txBody>
            <a:bodyPr rtlCol="0" anchor="ctr"/>
            <a:lstStyle/>
            <a:p>
              <a:endParaRPr lang="zh-CN" altLang="en-US">
                <a:cs typeface="+mn-ea"/>
                <a:sym typeface="+mn-lt"/>
              </a:endParaRPr>
            </a:p>
          </p:txBody>
        </p:sp>
        <p:sp>
          <p:nvSpPr>
            <p:cNvPr id="18" name="任意多边形: 形状 17">
              <a:extLst>
                <a:ext uri="{FF2B5EF4-FFF2-40B4-BE49-F238E27FC236}">
                  <a16:creationId xmlns:a16="http://schemas.microsoft.com/office/drawing/2014/main" id="{20E7912A-66BB-878D-8DDE-A3B3F5A522B3}"/>
                </a:ext>
              </a:extLst>
            </p:cNvPr>
            <p:cNvSpPr/>
            <p:nvPr/>
          </p:nvSpPr>
          <p:spPr>
            <a:xfrm>
              <a:off x="11389277" y="4655747"/>
              <a:ext cx="105513" cy="101574"/>
            </a:xfrm>
            <a:custGeom>
              <a:avLst/>
              <a:gdLst>
                <a:gd name="connsiteX0" fmla="*/ 102141 w 105513"/>
                <a:gd name="connsiteY0" fmla="*/ 101574 h 101574"/>
                <a:gd name="connsiteX1" fmla="*/ 216 w 105513"/>
                <a:gd name="connsiteY1" fmla="*/ 4706 h 101574"/>
                <a:gd name="connsiteX2" fmla="*/ 2113 w 105513"/>
                <a:gd name="connsiteY2" fmla="*/ 282 h 101574"/>
                <a:gd name="connsiteX3" fmla="*/ 6537 w 105513"/>
                <a:gd name="connsiteY3" fmla="*/ 2178 h 101574"/>
                <a:gd name="connsiteX4" fmla="*/ 102773 w 105513"/>
                <a:gd name="connsiteY4" fmla="*/ 94937 h 101574"/>
                <a:gd name="connsiteX5" fmla="*/ 105460 w 105513"/>
                <a:gd name="connsiteY5" fmla="*/ 98888 h 101574"/>
                <a:gd name="connsiteX6" fmla="*/ 102141 w 105513"/>
                <a:gd name="connsiteY6" fmla="*/ 101574 h 10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513" h="101574">
                  <a:moveTo>
                    <a:pt x="102141" y="101574"/>
                  </a:moveTo>
                  <a:cubicBezTo>
                    <a:pt x="35139" y="88142"/>
                    <a:pt x="1638" y="8025"/>
                    <a:pt x="216" y="4706"/>
                  </a:cubicBezTo>
                  <a:cubicBezTo>
                    <a:pt x="-416" y="2968"/>
                    <a:pt x="374" y="1072"/>
                    <a:pt x="2113" y="282"/>
                  </a:cubicBezTo>
                  <a:cubicBezTo>
                    <a:pt x="3851" y="-508"/>
                    <a:pt x="5747" y="440"/>
                    <a:pt x="6537" y="2178"/>
                  </a:cubicBezTo>
                  <a:cubicBezTo>
                    <a:pt x="6853" y="2968"/>
                    <a:pt x="40038" y="82296"/>
                    <a:pt x="102773" y="94937"/>
                  </a:cubicBezTo>
                  <a:cubicBezTo>
                    <a:pt x="104669" y="95253"/>
                    <a:pt x="105776" y="97150"/>
                    <a:pt x="105460" y="98888"/>
                  </a:cubicBezTo>
                  <a:cubicBezTo>
                    <a:pt x="104985" y="100468"/>
                    <a:pt x="103721" y="101574"/>
                    <a:pt x="102141" y="101574"/>
                  </a:cubicBezTo>
                  <a:close/>
                </a:path>
              </a:pathLst>
            </a:custGeom>
            <a:solidFill>
              <a:srgbClr val="9B4EA8"/>
            </a:solidFill>
            <a:ln w="1576" cap="flat">
              <a:noFill/>
              <a:prstDash val="solid"/>
              <a:miter/>
            </a:ln>
          </p:spPr>
          <p:txBody>
            <a:bodyPr rtlCol="0" anchor="ctr"/>
            <a:lstStyle/>
            <a:p>
              <a:endParaRPr lang="zh-CN" altLang="en-US">
                <a:cs typeface="+mn-ea"/>
                <a:sym typeface="+mn-lt"/>
              </a:endParaRPr>
            </a:p>
          </p:txBody>
        </p:sp>
        <p:sp>
          <p:nvSpPr>
            <p:cNvPr id="19" name="任意多边形: 形状 18">
              <a:extLst>
                <a:ext uri="{FF2B5EF4-FFF2-40B4-BE49-F238E27FC236}">
                  <a16:creationId xmlns:a16="http://schemas.microsoft.com/office/drawing/2014/main" id="{C5E47E22-B5E5-188A-C16A-D4DFA0ECD207}"/>
                </a:ext>
              </a:extLst>
            </p:cNvPr>
            <p:cNvSpPr/>
            <p:nvPr/>
          </p:nvSpPr>
          <p:spPr>
            <a:xfrm>
              <a:off x="10874456" y="5993603"/>
              <a:ext cx="675262" cy="358884"/>
            </a:xfrm>
            <a:custGeom>
              <a:avLst/>
              <a:gdLst>
                <a:gd name="connsiteX0" fmla="*/ 667214 w 675262"/>
                <a:gd name="connsiteY0" fmla="*/ 7201 h 358884"/>
                <a:gd name="connsiteX1" fmla="*/ 380560 w 675262"/>
                <a:gd name="connsiteY1" fmla="*/ 2776 h 358884"/>
                <a:gd name="connsiteX2" fmla="*/ 372343 w 675262"/>
                <a:gd name="connsiteY2" fmla="*/ 67408 h 358884"/>
                <a:gd name="connsiteX3" fmla="*/ 96751 w 675262"/>
                <a:gd name="connsiteY3" fmla="*/ 219584 h 358884"/>
                <a:gd name="connsiteX4" fmla="*/ 41 w 675262"/>
                <a:gd name="connsiteY4" fmla="*/ 294961 h 358884"/>
                <a:gd name="connsiteX5" fmla="*/ 98805 w 675262"/>
                <a:gd name="connsiteY5" fmla="*/ 355799 h 358884"/>
                <a:gd name="connsiteX6" fmla="*/ 654888 w 675262"/>
                <a:gd name="connsiteY6" fmla="*/ 348372 h 358884"/>
                <a:gd name="connsiteX7" fmla="*/ 667214 w 675262"/>
                <a:gd name="connsiteY7" fmla="*/ 7201 h 358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5262" h="358884">
                  <a:moveTo>
                    <a:pt x="667214" y="7201"/>
                  </a:moveTo>
                  <a:cubicBezTo>
                    <a:pt x="667214" y="7201"/>
                    <a:pt x="382614" y="-5441"/>
                    <a:pt x="380560" y="2776"/>
                  </a:cubicBezTo>
                  <a:cubicBezTo>
                    <a:pt x="378506" y="10993"/>
                    <a:pt x="372343" y="67408"/>
                    <a:pt x="372343" y="67408"/>
                  </a:cubicBezTo>
                  <a:lnTo>
                    <a:pt x="96751" y="219584"/>
                  </a:lnTo>
                  <a:cubicBezTo>
                    <a:pt x="96751" y="219584"/>
                    <a:pt x="2095" y="247554"/>
                    <a:pt x="41" y="294961"/>
                  </a:cubicBezTo>
                  <a:cubicBezTo>
                    <a:pt x="-2014" y="342367"/>
                    <a:pt x="74153" y="348530"/>
                    <a:pt x="98805" y="355799"/>
                  </a:cubicBezTo>
                  <a:cubicBezTo>
                    <a:pt x="123457" y="362910"/>
                    <a:pt x="606059" y="356589"/>
                    <a:pt x="654888" y="348372"/>
                  </a:cubicBezTo>
                  <a:cubicBezTo>
                    <a:pt x="691865" y="342051"/>
                    <a:pt x="667214" y="7201"/>
                    <a:pt x="667214" y="7201"/>
                  </a:cubicBezTo>
                  <a:close/>
                </a:path>
              </a:pathLst>
            </a:custGeom>
            <a:solidFill>
              <a:srgbClr val="EFAE52"/>
            </a:solidFill>
            <a:ln w="1576" cap="flat">
              <a:noFill/>
              <a:prstDash val="solid"/>
              <a:miter/>
            </a:ln>
          </p:spPr>
          <p:txBody>
            <a:bodyPr rtlCol="0" anchor="ct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id="{80C19A4C-D635-CB4A-2E6F-D452155DB23B}"/>
                </a:ext>
              </a:extLst>
            </p:cNvPr>
            <p:cNvSpPr/>
            <p:nvPr/>
          </p:nvSpPr>
          <p:spPr>
            <a:xfrm>
              <a:off x="11040409" y="6095365"/>
              <a:ext cx="229586" cy="87796"/>
            </a:xfrm>
            <a:custGeom>
              <a:avLst/>
              <a:gdLst>
                <a:gd name="connsiteX0" fmla="*/ 142707 w 229586"/>
                <a:gd name="connsiteY0" fmla="*/ 87797 h 87796"/>
                <a:gd name="connsiteX1" fmla="*/ 3172 w 229586"/>
                <a:gd name="connsiteY1" fmla="*/ 81160 h 87796"/>
                <a:gd name="connsiteX2" fmla="*/ 12 w 229586"/>
                <a:gd name="connsiteY2" fmla="*/ 77683 h 87796"/>
                <a:gd name="connsiteX3" fmla="*/ 3488 w 229586"/>
                <a:gd name="connsiteY3" fmla="*/ 74523 h 87796"/>
                <a:gd name="connsiteX4" fmla="*/ 131171 w 229586"/>
                <a:gd name="connsiteY4" fmla="*/ 80686 h 87796"/>
                <a:gd name="connsiteX5" fmla="*/ 86925 w 229586"/>
                <a:gd name="connsiteY5" fmla="*/ 49239 h 87796"/>
                <a:gd name="connsiteX6" fmla="*/ 85660 w 229586"/>
                <a:gd name="connsiteY6" fmla="*/ 45288 h 87796"/>
                <a:gd name="connsiteX7" fmla="*/ 89137 w 229586"/>
                <a:gd name="connsiteY7" fmla="*/ 43076 h 87796"/>
                <a:gd name="connsiteX8" fmla="*/ 216029 w 229586"/>
                <a:gd name="connsiteY8" fmla="*/ 53190 h 87796"/>
                <a:gd name="connsiteX9" fmla="*/ 159773 w 229586"/>
                <a:gd name="connsiteY9" fmla="*/ 5941 h 87796"/>
                <a:gd name="connsiteX10" fmla="*/ 159299 w 229586"/>
                <a:gd name="connsiteY10" fmla="*/ 1200 h 87796"/>
                <a:gd name="connsiteX11" fmla="*/ 164040 w 229586"/>
                <a:gd name="connsiteY11" fmla="*/ 726 h 87796"/>
                <a:gd name="connsiteX12" fmla="*/ 228355 w 229586"/>
                <a:gd name="connsiteY12" fmla="*/ 54770 h 87796"/>
                <a:gd name="connsiteX13" fmla="*/ 229303 w 229586"/>
                <a:gd name="connsiteY13" fmla="*/ 58562 h 87796"/>
                <a:gd name="connsiteX14" fmla="*/ 225827 w 229586"/>
                <a:gd name="connsiteY14" fmla="*/ 60617 h 87796"/>
                <a:gd name="connsiteX15" fmla="*/ 100673 w 229586"/>
                <a:gd name="connsiteY15" fmla="*/ 50661 h 87796"/>
                <a:gd name="connsiteX16" fmla="*/ 144287 w 229586"/>
                <a:gd name="connsiteY16" fmla="*/ 81634 h 87796"/>
                <a:gd name="connsiteX17" fmla="*/ 145551 w 229586"/>
                <a:gd name="connsiteY17" fmla="*/ 85426 h 87796"/>
                <a:gd name="connsiteX18" fmla="*/ 142707 w 229586"/>
                <a:gd name="connsiteY18" fmla="*/ 87797 h 8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586" h="87796">
                  <a:moveTo>
                    <a:pt x="142707" y="87797"/>
                  </a:moveTo>
                  <a:cubicBezTo>
                    <a:pt x="142549" y="87797"/>
                    <a:pt x="3172" y="81160"/>
                    <a:pt x="3172" y="81160"/>
                  </a:cubicBezTo>
                  <a:cubicBezTo>
                    <a:pt x="1276" y="81002"/>
                    <a:pt x="-146" y="79421"/>
                    <a:pt x="12" y="77683"/>
                  </a:cubicBezTo>
                  <a:cubicBezTo>
                    <a:pt x="170" y="75787"/>
                    <a:pt x="1592" y="74365"/>
                    <a:pt x="3488" y="74523"/>
                  </a:cubicBezTo>
                  <a:lnTo>
                    <a:pt x="131171" y="80686"/>
                  </a:lnTo>
                  <a:lnTo>
                    <a:pt x="86925" y="49239"/>
                  </a:lnTo>
                  <a:cubicBezTo>
                    <a:pt x="85660" y="48291"/>
                    <a:pt x="85186" y="46711"/>
                    <a:pt x="85660" y="45288"/>
                  </a:cubicBezTo>
                  <a:cubicBezTo>
                    <a:pt x="86135" y="43866"/>
                    <a:pt x="87241" y="42760"/>
                    <a:pt x="89137" y="43076"/>
                  </a:cubicBezTo>
                  <a:lnTo>
                    <a:pt x="216029" y="53190"/>
                  </a:lnTo>
                  <a:lnTo>
                    <a:pt x="159773" y="5941"/>
                  </a:lnTo>
                  <a:cubicBezTo>
                    <a:pt x="158351" y="4676"/>
                    <a:pt x="158193" y="2622"/>
                    <a:pt x="159299" y="1200"/>
                  </a:cubicBezTo>
                  <a:cubicBezTo>
                    <a:pt x="160563" y="-222"/>
                    <a:pt x="162617" y="-380"/>
                    <a:pt x="164040" y="726"/>
                  </a:cubicBezTo>
                  <a:lnTo>
                    <a:pt x="228355" y="54770"/>
                  </a:lnTo>
                  <a:cubicBezTo>
                    <a:pt x="229461" y="55718"/>
                    <a:pt x="229935" y="57298"/>
                    <a:pt x="229303" y="58562"/>
                  </a:cubicBezTo>
                  <a:cubicBezTo>
                    <a:pt x="228829" y="59984"/>
                    <a:pt x="227565" y="60933"/>
                    <a:pt x="225827" y="60617"/>
                  </a:cubicBezTo>
                  <a:lnTo>
                    <a:pt x="100673" y="50661"/>
                  </a:lnTo>
                  <a:lnTo>
                    <a:pt x="144287" y="81634"/>
                  </a:lnTo>
                  <a:cubicBezTo>
                    <a:pt x="145551" y="82582"/>
                    <a:pt x="146025" y="84004"/>
                    <a:pt x="145551" y="85426"/>
                  </a:cubicBezTo>
                  <a:cubicBezTo>
                    <a:pt x="145551" y="86848"/>
                    <a:pt x="144287" y="87797"/>
                    <a:pt x="142707" y="87797"/>
                  </a:cubicBezTo>
                  <a:close/>
                </a:path>
              </a:pathLst>
            </a:custGeom>
            <a:solidFill>
              <a:srgbClr val="5D2866"/>
            </a:solidFill>
            <a:ln w="1576" cap="flat">
              <a:noFill/>
              <a:prstDash val="solid"/>
              <a:miter/>
            </a:ln>
          </p:spPr>
          <p:txBody>
            <a:bodyPr rtlCol="0" anchor="ct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id="{42D61FCB-6382-035E-190A-540FF91F7EDB}"/>
                </a:ext>
              </a:extLst>
            </p:cNvPr>
            <p:cNvSpPr/>
            <p:nvPr/>
          </p:nvSpPr>
          <p:spPr>
            <a:xfrm>
              <a:off x="11683792" y="4532454"/>
              <a:ext cx="255735" cy="261611"/>
            </a:xfrm>
            <a:custGeom>
              <a:avLst/>
              <a:gdLst>
                <a:gd name="connsiteX0" fmla="*/ 257 w 255735"/>
                <a:gd name="connsiteY0" fmla="*/ 151070 h 261611"/>
                <a:gd name="connsiteX1" fmla="*/ 34706 w 255735"/>
                <a:gd name="connsiteY1" fmla="*/ 198951 h 261611"/>
                <a:gd name="connsiteX2" fmla="*/ 71209 w 255735"/>
                <a:gd name="connsiteY2" fmla="*/ 261528 h 261611"/>
                <a:gd name="connsiteX3" fmla="*/ 106448 w 255735"/>
                <a:gd name="connsiteY3" fmla="*/ 232452 h 261611"/>
                <a:gd name="connsiteX4" fmla="*/ 160492 w 255735"/>
                <a:gd name="connsiteY4" fmla="*/ 239721 h 261611"/>
                <a:gd name="connsiteX5" fmla="*/ 254515 w 255735"/>
                <a:gd name="connsiteY5" fmla="*/ 182674 h 261611"/>
                <a:gd name="connsiteX6" fmla="*/ 185933 w 255735"/>
                <a:gd name="connsiteY6" fmla="*/ 0 h 261611"/>
                <a:gd name="connsiteX7" fmla="*/ 32809 w 255735"/>
                <a:gd name="connsiteY7" fmla="*/ 6005 h 261611"/>
                <a:gd name="connsiteX8" fmla="*/ 257 w 255735"/>
                <a:gd name="connsiteY8" fmla="*/ 151070 h 26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735" h="261611">
                  <a:moveTo>
                    <a:pt x="257" y="151070"/>
                  </a:moveTo>
                  <a:cubicBezTo>
                    <a:pt x="3891" y="168136"/>
                    <a:pt x="34706" y="198951"/>
                    <a:pt x="34706" y="198951"/>
                  </a:cubicBezTo>
                  <a:cubicBezTo>
                    <a:pt x="34706" y="198951"/>
                    <a:pt x="52088" y="259474"/>
                    <a:pt x="71209" y="261528"/>
                  </a:cubicBezTo>
                  <a:cubicBezTo>
                    <a:pt x="90172" y="263424"/>
                    <a:pt x="106448" y="232452"/>
                    <a:pt x="106448" y="232452"/>
                  </a:cubicBezTo>
                  <a:cubicBezTo>
                    <a:pt x="106448" y="232452"/>
                    <a:pt x="146428" y="244462"/>
                    <a:pt x="160492" y="239721"/>
                  </a:cubicBezTo>
                  <a:cubicBezTo>
                    <a:pt x="174556" y="234980"/>
                    <a:pt x="242506" y="220126"/>
                    <a:pt x="254515" y="182674"/>
                  </a:cubicBezTo>
                  <a:cubicBezTo>
                    <a:pt x="266525" y="145065"/>
                    <a:pt x="185933" y="0"/>
                    <a:pt x="185933" y="0"/>
                  </a:cubicBezTo>
                  <a:lnTo>
                    <a:pt x="32809" y="6005"/>
                  </a:lnTo>
                  <a:cubicBezTo>
                    <a:pt x="32809" y="6005"/>
                    <a:pt x="-3378" y="134003"/>
                    <a:pt x="257" y="151070"/>
                  </a:cubicBez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22" name="任意多边形: 形状 21">
              <a:extLst>
                <a:ext uri="{FF2B5EF4-FFF2-40B4-BE49-F238E27FC236}">
                  <a16:creationId xmlns:a16="http://schemas.microsoft.com/office/drawing/2014/main" id="{DF3D50C7-7D2D-7828-01F3-0A36ACF28FC5}"/>
                </a:ext>
              </a:extLst>
            </p:cNvPr>
            <p:cNvSpPr/>
            <p:nvPr/>
          </p:nvSpPr>
          <p:spPr>
            <a:xfrm>
              <a:off x="11780244" y="4716539"/>
              <a:ext cx="13828" cy="52317"/>
            </a:xfrm>
            <a:custGeom>
              <a:avLst/>
              <a:gdLst>
                <a:gd name="connsiteX0" fmla="*/ 9838 w 13828"/>
                <a:gd name="connsiteY0" fmla="*/ 52318 h 52317"/>
                <a:gd name="connsiteX1" fmla="*/ 5887 w 13828"/>
                <a:gd name="connsiteY1" fmla="*/ 48999 h 52317"/>
                <a:gd name="connsiteX2" fmla="*/ 40 w 13828"/>
                <a:gd name="connsiteY2" fmla="*/ 4437 h 52317"/>
                <a:gd name="connsiteX3" fmla="*/ 3359 w 13828"/>
                <a:gd name="connsiteY3" fmla="*/ 12 h 52317"/>
                <a:gd name="connsiteX4" fmla="*/ 7784 w 13828"/>
                <a:gd name="connsiteY4" fmla="*/ 3330 h 52317"/>
                <a:gd name="connsiteX5" fmla="*/ 13788 w 13828"/>
                <a:gd name="connsiteY5" fmla="*/ 47735 h 52317"/>
                <a:gd name="connsiteX6" fmla="*/ 10470 w 13828"/>
                <a:gd name="connsiteY6" fmla="*/ 52160 h 52317"/>
                <a:gd name="connsiteX7" fmla="*/ 9838 w 13828"/>
                <a:gd name="connsiteY7" fmla="*/ 52318 h 5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8" h="52317">
                  <a:moveTo>
                    <a:pt x="9838" y="52318"/>
                  </a:moveTo>
                  <a:cubicBezTo>
                    <a:pt x="7941" y="52318"/>
                    <a:pt x="6203" y="50895"/>
                    <a:pt x="5887" y="48999"/>
                  </a:cubicBezTo>
                  <a:lnTo>
                    <a:pt x="40" y="4437"/>
                  </a:lnTo>
                  <a:cubicBezTo>
                    <a:pt x="-276" y="2382"/>
                    <a:pt x="1305" y="328"/>
                    <a:pt x="3359" y="12"/>
                  </a:cubicBezTo>
                  <a:cubicBezTo>
                    <a:pt x="5571" y="-146"/>
                    <a:pt x="7467" y="1276"/>
                    <a:pt x="7784" y="3330"/>
                  </a:cubicBezTo>
                  <a:lnTo>
                    <a:pt x="13788" y="47735"/>
                  </a:lnTo>
                  <a:cubicBezTo>
                    <a:pt x="14104" y="49789"/>
                    <a:pt x="12524" y="51843"/>
                    <a:pt x="10470" y="52160"/>
                  </a:cubicBezTo>
                  <a:cubicBezTo>
                    <a:pt x="10312" y="52318"/>
                    <a:pt x="9996" y="52318"/>
                    <a:pt x="9838" y="52318"/>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23" name="任意多边形: 形状 22">
              <a:extLst>
                <a:ext uri="{FF2B5EF4-FFF2-40B4-BE49-F238E27FC236}">
                  <a16:creationId xmlns:a16="http://schemas.microsoft.com/office/drawing/2014/main" id="{9DAB6BE0-8051-3356-BAB1-24B3649951A7}"/>
                </a:ext>
              </a:extLst>
            </p:cNvPr>
            <p:cNvSpPr/>
            <p:nvPr/>
          </p:nvSpPr>
          <p:spPr>
            <a:xfrm>
              <a:off x="11705844" y="4626283"/>
              <a:ext cx="16614" cy="109073"/>
            </a:xfrm>
            <a:custGeom>
              <a:avLst/>
              <a:gdLst>
                <a:gd name="connsiteX0" fmla="*/ 12653 w 16614"/>
                <a:gd name="connsiteY0" fmla="*/ 109073 h 109073"/>
                <a:gd name="connsiteX1" fmla="*/ 8702 w 16614"/>
                <a:gd name="connsiteY1" fmla="*/ 105439 h 109073"/>
                <a:gd name="connsiteX2" fmla="*/ 11 w 16614"/>
                <a:gd name="connsiteY2" fmla="*/ 4304 h 109073"/>
                <a:gd name="connsiteX3" fmla="*/ 3645 w 16614"/>
                <a:gd name="connsiteY3" fmla="*/ 37 h 109073"/>
                <a:gd name="connsiteX4" fmla="*/ 7912 w 16614"/>
                <a:gd name="connsiteY4" fmla="*/ 3672 h 109073"/>
                <a:gd name="connsiteX5" fmla="*/ 16603 w 16614"/>
                <a:gd name="connsiteY5" fmla="*/ 104806 h 109073"/>
                <a:gd name="connsiteX6" fmla="*/ 12969 w 16614"/>
                <a:gd name="connsiteY6" fmla="*/ 109073 h 109073"/>
                <a:gd name="connsiteX7" fmla="*/ 12653 w 16614"/>
                <a:gd name="connsiteY7" fmla="*/ 109073 h 109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14" h="109073">
                  <a:moveTo>
                    <a:pt x="12653" y="109073"/>
                  </a:moveTo>
                  <a:cubicBezTo>
                    <a:pt x="10598" y="109073"/>
                    <a:pt x="8860" y="107493"/>
                    <a:pt x="8702" y="105439"/>
                  </a:cubicBezTo>
                  <a:lnTo>
                    <a:pt x="11" y="4304"/>
                  </a:lnTo>
                  <a:cubicBezTo>
                    <a:pt x="-147" y="2092"/>
                    <a:pt x="1433" y="195"/>
                    <a:pt x="3645" y="37"/>
                  </a:cubicBezTo>
                  <a:cubicBezTo>
                    <a:pt x="5858" y="-279"/>
                    <a:pt x="7754" y="1459"/>
                    <a:pt x="7912" y="3672"/>
                  </a:cubicBezTo>
                  <a:lnTo>
                    <a:pt x="16603" y="104806"/>
                  </a:lnTo>
                  <a:cubicBezTo>
                    <a:pt x="16761" y="107019"/>
                    <a:pt x="15181" y="108915"/>
                    <a:pt x="12969" y="109073"/>
                  </a:cubicBezTo>
                  <a:cubicBezTo>
                    <a:pt x="12811" y="109073"/>
                    <a:pt x="12653" y="109073"/>
                    <a:pt x="12653" y="109073"/>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24" name="任意多边形: 形状 23">
              <a:extLst>
                <a:ext uri="{FF2B5EF4-FFF2-40B4-BE49-F238E27FC236}">
                  <a16:creationId xmlns:a16="http://schemas.microsoft.com/office/drawing/2014/main" id="{C75A048F-56F7-DC5C-811D-34B39D27D84A}"/>
                </a:ext>
              </a:extLst>
            </p:cNvPr>
            <p:cNvSpPr/>
            <p:nvPr/>
          </p:nvSpPr>
          <p:spPr>
            <a:xfrm>
              <a:off x="11092094" y="3962466"/>
              <a:ext cx="344489" cy="681564"/>
            </a:xfrm>
            <a:custGeom>
              <a:avLst/>
              <a:gdLst>
                <a:gd name="connsiteX0" fmla="*/ 290446 w 344489"/>
                <a:gd name="connsiteY0" fmla="*/ 0 h 681564"/>
                <a:gd name="connsiteX1" fmla="*/ 119149 w 344489"/>
                <a:gd name="connsiteY1" fmla="*/ 7901 h 681564"/>
                <a:gd name="connsiteX2" fmla="*/ 0 w 344489"/>
                <a:gd name="connsiteY2" fmla="*/ 291078 h 681564"/>
                <a:gd name="connsiteX3" fmla="*/ 0 w 344489"/>
                <a:gd name="connsiteY3" fmla="*/ 662748 h 681564"/>
                <a:gd name="connsiteX4" fmla="*/ 221548 w 344489"/>
                <a:gd name="connsiteY4" fmla="*/ 679499 h 681564"/>
                <a:gd name="connsiteX5" fmla="*/ 344490 w 344489"/>
                <a:gd name="connsiteY5" fmla="*/ 655795 h 681564"/>
                <a:gd name="connsiteX6" fmla="*/ 290446 w 344489"/>
                <a:gd name="connsiteY6" fmla="*/ 0 h 68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4489" h="681564">
                  <a:moveTo>
                    <a:pt x="290446" y="0"/>
                  </a:moveTo>
                  <a:lnTo>
                    <a:pt x="119149" y="7901"/>
                  </a:lnTo>
                  <a:lnTo>
                    <a:pt x="0" y="291078"/>
                  </a:lnTo>
                  <a:lnTo>
                    <a:pt x="0" y="662748"/>
                  </a:lnTo>
                  <a:cubicBezTo>
                    <a:pt x="0" y="662748"/>
                    <a:pt x="124206" y="688980"/>
                    <a:pt x="221548" y="679499"/>
                  </a:cubicBezTo>
                  <a:cubicBezTo>
                    <a:pt x="318890" y="670017"/>
                    <a:pt x="344490" y="655795"/>
                    <a:pt x="344490" y="655795"/>
                  </a:cubicBezTo>
                  <a:lnTo>
                    <a:pt x="290446" y="0"/>
                  </a:lnTo>
                  <a:close/>
                </a:path>
              </a:pathLst>
            </a:custGeom>
            <a:solidFill>
              <a:srgbClr val="EFAE52"/>
            </a:solidFill>
            <a:ln w="1576" cap="flat">
              <a:noFill/>
              <a:prstDash val="solid"/>
              <a:miter/>
            </a:ln>
          </p:spPr>
          <p:txBody>
            <a:bodyPr rtlCol="0" anchor="ctr"/>
            <a:lstStyle/>
            <a:p>
              <a:endParaRPr lang="zh-CN" altLang="en-US">
                <a:cs typeface="+mn-ea"/>
                <a:sym typeface="+mn-lt"/>
              </a:endParaRPr>
            </a:p>
          </p:txBody>
        </p:sp>
        <p:sp>
          <p:nvSpPr>
            <p:cNvPr id="25" name="任意多边形: 形状 24">
              <a:extLst>
                <a:ext uri="{FF2B5EF4-FFF2-40B4-BE49-F238E27FC236}">
                  <a16:creationId xmlns:a16="http://schemas.microsoft.com/office/drawing/2014/main" id="{766C1DD5-B7CE-2678-AC55-D03DE670634E}"/>
                </a:ext>
              </a:extLst>
            </p:cNvPr>
            <p:cNvSpPr/>
            <p:nvPr/>
          </p:nvSpPr>
          <p:spPr>
            <a:xfrm>
              <a:off x="11029043" y="3964678"/>
              <a:ext cx="213805" cy="692930"/>
            </a:xfrm>
            <a:custGeom>
              <a:avLst/>
              <a:gdLst>
                <a:gd name="connsiteX0" fmla="*/ 213805 w 213805"/>
                <a:gd name="connsiteY0" fmla="*/ 0 h 692930"/>
                <a:gd name="connsiteX1" fmla="*/ 210645 w 213805"/>
                <a:gd name="connsiteY1" fmla="*/ 11378 h 692930"/>
                <a:gd name="connsiteX2" fmla="*/ 98922 w 213805"/>
                <a:gd name="connsiteY2" fmla="*/ 339907 h 692930"/>
                <a:gd name="connsiteX3" fmla="*/ 67634 w 213805"/>
                <a:gd name="connsiteY3" fmla="*/ 692931 h 692930"/>
                <a:gd name="connsiteX4" fmla="*/ 0 w 213805"/>
                <a:gd name="connsiteY4" fmla="*/ 671598 h 692930"/>
                <a:gd name="connsiteX5" fmla="*/ 70004 w 213805"/>
                <a:gd name="connsiteY5" fmla="*/ 64789 h 692930"/>
                <a:gd name="connsiteX6" fmla="*/ 213805 w 213805"/>
                <a:gd name="connsiteY6" fmla="*/ 0 h 69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805" h="692930">
                  <a:moveTo>
                    <a:pt x="213805" y="0"/>
                  </a:moveTo>
                  <a:cubicBezTo>
                    <a:pt x="212383" y="4109"/>
                    <a:pt x="211277" y="7901"/>
                    <a:pt x="210645" y="11378"/>
                  </a:cubicBezTo>
                  <a:cubicBezTo>
                    <a:pt x="210645" y="11378"/>
                    <a:pt x="125154" y="104137"/>
                    <a:pt x="98922" y="339907"/>
                  </a:cubicBezTo>
                  <a:cubicBezTo>
                    <a:pt x="81856" y="492558"/>
                    <a:pt x="73165" y="630354"/>
                    <a:pt x="67634" y="692931"/>
                  </a:cubicBezTo>
                  <a:lnTo>
                    <a:pt x="0" y="671598"/>
                  </a:lnTo>
                  <a:cubicBezTo>
                    <a:pt x="0" y="671598"/>
                    <a:pt x="40770" y="110932"/>
                    <a:pt x="70004" y="64789"/>
                  </a:cubicBezTo>
                  <a:cubicBezTo>
                    <a:pt x="91811" y="29866"/>
                    <a:pt x="181884" y="6953"/>
                    <a:pt x="213805" y="0"/>
                  </a:cubicBezTo>
                  <a:close/>
                </a:path>
              </a:pathLst>
            </a:custGeom>
            <a:solidFill>
              <a:srgbClr val="8B558E"/>
            </a:solidFill>
            <a:ln w="1576" cap="flat">
              <a:noFill/>
              <a:prstDash val="solid"/>
              <a:miter/>
            </a:ln>
          </p:spPr>
          <p:txBody>
            <a:bodyPr rtlCol="0" anchor="ctr"/>
            <a:lstStyle/>
            <a:p>
              <a:endParaRPr lang="zh-CN" altLang="en-US">
                <a:cs typeface="+mn-ea"/>
                <a:sym typeface="+mn-lt"/>
              </a:endParaRPr>
            </a:p>
          </p:txBody>
        </p:sp>
        <p:sp>
          <p:nvSpPr>
            <p:cNvPr id="26" name="任意多边形: 形状 25">
              <a:extLst>
                <a:ext uri="{FF2B5EF4-FFF2-40B4-BE49-F238E27FC236}">
                  <a16:creationId xmlns:a16="http://schemas.microsoft.com/office/drawing/2014/main" id="{BE645AFE-7ADB-0769-588C-2AC6C91D3FC8}"/>
                </a:ext>
              </a:extLst>
            </p:cNvPr>
            <p:cNvSpPr/>
            <p:nvPr/>
          </p:nvSpPr>
          <p:spPr>
            <a:xfrm>
              <a:off x="11337504" y="3960356"/>
              <a:ext cx="618817" cy="700887"/>
            </a:xfrm>
            <a:custGeom>
              <a:avLst/>
              <a:gdLst>
                <a:gd name="connsiteX0" fmla="*/ 618818 w 618817"/>
                <a:gd name="connsiteY0" fmla="*/ 585847 h 700887"/>
                <a:gd name="connsiteX1" fmla="*/ 322525 w 618817"/>
                <a:gd name="connsiteY1" fmla="*/ 616661 h 700887"/>
                <a:gd name="connsiteX2" fmla="*/ 271483 w 618817"/>
                <a:gd name="connsiteY2" fmla="*/ 454372 h 700887"/>
                <a:gd name="connsiteX3" fmla="*/ 195474 w 618817"/>
                <a:gd name="connsiteY3" fmla="*/ 401592 h 700887"/>
                <a:gd name="connsiteX4" fmla="*/ 195474 w 618817"/>
                <a:gd name="connsiteY4" fmla="*/ 700888 h 700887"/>
                <a:gd name="connsiteX5" fmla="*/ 0 w 618817"/>
                <a:gd name="connsiteY5" fmla="*/ 700888 h 700887"/>
                <a:gd name="connsiteX6" fmla="*/ 37609 w 618817"/>
                <a:gd name="connsiteY6" fmla="*/ 44144 h 700887"/>
                <a:gd name="connsiteX7" fmla="*/ 40770 w 618817"/>
                <a:gd name="connsiteY7" fmla="*/ 372 h 700887"/>
                <a:gd name="connsiteX8" fmla="*/ 415126 w 618817"/>
                <a:gd name="connsiteY8" fmla="*/ 120311 h 700887"/>
                <a:gd name="connsiteX9" fmla="*/ 618818 w 618817"/>
                <a:gd name="connsiteY9" fmla="*/ 585847 h 70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817" h="700887">
                  <a:moveTo>
                    <a:pt x="618818" y="585847"/>
                  </a:moveTo>
                  <a:lnTo>
                    <a:pt x="322525" y="616661"/>
                  </a:lnTo>
                  <a:cubicBezTo>
                    <a:pt x="322525" y="616661"/>
                    <a:pt x="304510" y="505571"/>
                    <a:pt x="271483" y="454372"/>
                  </a:cubicBezTo>
                  <a:cubicBezTo>
                    <a:pt x="241617" y="407913"/>
                    <a:pt x="195474" y="401592"/>
                    <a:pt x="195474" y="401592"/>
                  </a:cubicBezTo>
                  <a:lnTo>
                    <a:pt x="195474" y="700888"/>
                  </a:lnTo>
                  <a:lnTo>
                    <a:pt x="0" y="700888"/>
                  </a:lnTo>
                  <a:lnTo>
                    <a:pt x="37609" y="44144"/>
                  </a:lnTo>
                  <a:lnTo>
                    <a:pt x="40770" y="372"/>
                  </a:lnTo>
                  <a:cubicBezTo>
                    <a:pt x="143643" y="-2947"/>
                    <a:pt x="286812" y="14278"/>
                    <a:pt x="415126" y="120311"/>
                  </a:cubicBezTo>
                  <a:cubicBezTo>
                    <a:pt x="616605" y="286867"/>
                    <a:pt x="618818" y="585847"/>
                    <a:pt x="618818" y="585847"/>
                  </a:cubicBezTo>
                  <a:close/>
                </a:path>
              </a:pathLst>
            </a:custGeom>
            <a:solidFill>
              <a:srgbClr val="8B558E"/>
            </a:solidFill>
            <a:ln w="1576" cap="flat">
              <a:noFill/>
              <a:prstDash val="solid"/>
              <a:miter/>
            </a:ln>
          </p:spPr>
          <p:txBody>
            <a:bodyPr rtlCol="0" anchor="ctr"/>
            <a:lstStyle/>
            <a:p>
              <a:endParaRPr lang="zh-CN" altLang="en-US">
                <a:cs typeface="+mn-ea"/>
                <a:sym typeface="+mn-lt"/>
              </a:endParaRPr>
            </a:p>
          </p:txBody>
        </p:sp>
        <p:sp>
          <p:nvSpPr>
            <p:cNvPr id="27" name="任意多边形: 形状 26">
              <a:extLst>
                <a:ext uri="{FF2B5EF4-FFF2-40B4-BE49-F238E27FC236}">
                  <a16:creationId xmlns:a16="http://schemas.microsoft.com/office/drawing/2014/main" id="{7AD60DFF-7E3B-CC12-16F9-6D9E0865E490}"/>
                </a:ext>
              </a:extLst>
            </p:cNvPr>
            <p:cNvSpPr/>
            <p:nvPr/>
          </p:nvSpPr>
          <p:spPr>
            <a:xfrm>
              <a:off x="11605656" y="4351153"/>
              <a:ext cx="71771" cy="66893"/>
            </a:xfrm>
            <a:custGeom>
              <a:avLst/>
              <a:gdLst>
                <a:gd name="connsiteX0" fmla="*/ 3331 w 71771"/>
                <a:gd name="connsiteY0" fmla="*/ 66893 h 66893"/>
                <a:gd name="connsiteX1" fmla="*/ 961 w 71771"/>
                <a:gd name="connsiteY1" fmla="*/ 65945 h 66893"/>
                <a:gd name="connsiteX2" fmla="*/ 329 w 71771"/>
                <a:gd name="connsiteY2" fmla="*/ 62152 h 66893"/>
                <a:gd name="connsiteX3" fmla="*/ 50264 w 71771"/>
                <a:gd name="connsiteY3" fmla="*/ 839 h 66893"/>
                <a:gd name="connsiteX4" fmla="*/ 65434 w 71771"/>
                <a:gd name="connsiteY4" fmla="*/ 2894 h 66893"/>
                <a:gd name="connsiteX5" fmla="*/ 71755 w 71771"/>
                <a:gd name="connsiteY5" fmla="*/ 13797 h 66893"/>
                <a:gd name="connsiteX6" fmla="*/ 4753 w 71771"/>
                <a:gd name="connsiteY6" fmla="*/ 66577 h 66893"/>
                <a:gd name="connsiteX7" fmla="*/ 3331 w 71771"/>
                <a:gd name="connsiteY7" fmla="*/ 66893 h 66893"/>
                <a:gd name="connsiteX8" fmla="*/ 55953 w 71771"/>
                <a:gd name="connsiteY8" fmla="*/ 6686 h 66893"/>
                <a:gd name="connsiteX9" fmla="*/ 52318 w 71771"/>
                <a:gd name="connsiteY9" fmla="*/ 7318 h 66893"/>
                <a:gd name="connsiteX10" fmla="*/ 11232 w 71771"/>
                <a:gd name="connsiteY10" fmla="*/ 55831 h 66893"/>
                <a:gd name="connsiteX11" fmla="*/ 65276 w 71771"/>
                <a:gd name="connsiteY11" fmla="*/ 13323 h 66893"/>
                <a:gd name="connsiteX12" fmla="*/ 62116 w 71771"/>
                <a:gd name="connsiteY12" fmla="*/ 8425 h 66893"/>
                <a:gd name="connsiteX13" fmla="*/ 55953 w 71771"/>
                <a:gd name="connsiteY13" fmla="*/ 6686 h 66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771" h="66893">
                  <a:moveTo>
                    <a:pt x="3331" y="66893"/>
                  </a:moveTo>
                  <a:cubicBezTo>
                    <a:pt x="2541" y="66893"/>
                    <a:pt x="1593" y="66577"/>
                    <a:pt x="961" y="65945"/>
                  </a:cubicBezTo>
                  <a:cubicBezTo>
                    <a:pt x="13" y="64997"/>
                    <a:pt x="-303" y="63417"/>
                    <a:pt x="329" y="62152"/>
                  </a:cubicBezTo>
                  <a:cubicBezTo>
                    <a:pt x="1435" y="59940"/>
                    <a:pt x="26087" y="7792"/>
                    <a:pt x="50264" y="839"/>
                  </a:cubicBezTo>
                  <a:cubicBezTo>
                    <a:pt x="55795" y="-741"/>
                    <a:pt x="60852" y="-109"/>
                    <a:pt x="65434" y="2894"/>
                  </a:cubicBezTo>
                  <a:cubicBezTo>
                    <a:pt x="70965" y="6370"/>
                    <a:pt x="71913" y="10795"/>
                    <a:pt x="71755" y="13797"/>
                  </a:cubicBezTo>
                  <a:cubicBezTo>
                    <a:pt x="70649" y="34182"/>
                    <a:pt x="11549" y="63417"/>
                    <a:pt x="4753" y="66577"/>
                  </a:cubicBezTo>
                  <a:cubicBezTo>
                    <a:pt x="4438" y="66893"/>
                    <a:pt x="3805" y="66893"/>
                    <a:pt x="3331" y="66893"/>
                  </a:cubicBezTo>
                  <a:close/>
                  <a:moveTo>
                    <a:pt x="55953" y="6686"/>
                  </a:moveTo>
                  <a:cubicBezTo>
                    <a:pt x="54847" y="6686"/>
                    <a:pt x="53583" y="6844"/>
                    <a:pt x="52318" y="7318"/>
                  </a:cubicBezTo>
                  <a:cubicBezTo>
                    <a:pt x="37622" y="11585"/>
                    <a:pt x="20398" y="38607"/>
                    <a:pt x="11232" y="55831"/>
                  </a:cubicBezTo>
                  <a:cubicBezTo>
                    <a:pt x="34778" y="43348"/>
                    <a:pt x="64486" y="24227"/>
                    <a:pt x="65276" y="13323"/>
                  </a:cubicBezTo>
                  <a:cubicBezTo>
                    <a:pt x="65276" y="12217"/>
                    <a:pt x="65118" y="10321"/>
                    <a:pt x="62116" y="8425"/>
                  </a:cubicBezTo>
                  <a:cubicBezTo>
                    <a:pt x="59904" y="7318"/>
                    <a:pt x="58007" y="6686"/>
                    <a:pt x="55953" y="6686"/>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28" name="任意多边形: 形状 27">
              <a:extLst>
                <a:ext uri="{FF2B5EF4-FFF2-40B4-BE49-F238E27FC236}">
                  <a16:creationId xmlns:a16="http://schemas.microsoft.com/office/drawing/2014/main" id="{7A65467B-17A4-A7E4-0D48-87214802B829}"/>
                </a:ext>
              </a:extLst>
            </p:cNvPr>
            <p:cNvSpPr/>
            <p:nvPr/>
          </p:nvSpPr>
          <p:spPr>
            <a:xfrm>
              <a:off x="11050692" y="3676554"/>
              <a:ext cx="332008" cy="275798"/>
            </a:xfrm>
            <a:custGeom>
              <a:avLst/>
              <a:gdLst>
                <a:gd name="connsiteX0" fmla="*/ 0 w 332008"/>
                <a:gd name="connsiteY0" fmla="*/ 167236 h 275798"/>
                <a:gd name="connsiteX1" fmla="*/ 156285 w 332008"/>
                <a:gd name="connsiteY1" fmla="*/ 32601 h 275798"/>
                <a:gd name="connsiteX2" fmla="*/ 267059 w 332008"/>
                <a:gd name="connsiteY2" fmla="*/ 6211 h 275798"/>
                <a:gd name="connsiteX3" fmla="*/ 235454 w 332008"/>
                <a:gd name="connsiteY3" fmla="*/ 50141 h 275798"/>
                <a:gd name="connsiteX4" fmla="*/ 318416 w 332008"/>
                <a:gd name="connsiteY4" fmla="*/ 36867 h 275798"/>
                <a:gd name="connsiteX5" fmla="*/ 278120 w 332008"/>
                <a:gd name="connsiteY5" fmla="*/ 95336 h 275798"/>
                <a:gd name="connsiteX6" fmla="*/ 332006 w 332008"/>
                <a:gd name="connsiteY6" fmla="*/ 103869 h 275798"/>
                <a:gd name="connsiteX7" fmla="*/ 224393 w 332008"/>
                <a:gd name="connsiteY7" fmla="*/ 186515 h 275798"/>
                <a:gd name="connsiteX8" fmla="*/ 287760 w 332008"/>
                <a:gd name="connsiteY8" fmla="*/ 192994 h 275798"/>
                <a:gd name="connsiteX9" fmla="*/ 177302 w 332008"/>
                <a:gd name="connsiteY9" fmla="*/ 263946 h 275798"/>
                <a:gd name="connsiteX10" fmla="*/ 76167 w 332008"/>
                <a:gd name="connsiteY10" fmla="*/ 275798 h 275798"/>
                <a:gd name="connsiteX11" fmla="*/ 0 w 332008"/>
                <a:gd name="connsiteY11" fmla="*/ 167236 h 275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008" h="275798">
                  <a:moveTo>
                    <a:pt x="0" y="167236"/>
                  </a:moveTo>
                  <a:cubicBezTo>
                    <a:pt x="0" y="167236"/>
                    <a:pt x="85648" y="71474"/>
                    <a:pt x="156285" y="32601"/>
                  </a:cubicBezTo>
                  <a:cubicBezTo>
                    <a:pt x="226921" y="-6273"/>
                    <a:pt x="259790" y="-3586"/>
                    <a:pt x="267059" y="6211"/>
                  </a:cubicBezTo>
                  <a:cubicBezTo>
                    <a:pt x="274328" y="15850"/>
                    <a:pt x="235454" y="50141"/>
                    <a:pt x="235454" y="50141"/>
                  </a:cubicBezTo>
                  <a:cubicBezTo>
                    <a:pt x="235454" y="50141"/>
                    <a:pt x="302930" y="15376"/>
                    <a:pt x="318416" y="36867"/>
                  </a:cubicBezTo>
                  <a:cubicBezTo>
                    <a:pt x="333902" y="58359"/>
                    <a:pt x="278120" y="95336"/>
                    <a:pt x="278120" y="95336"/>
                  </a:cubicBezTo>
                  <a:cubicBezTo>
                    <a:pt x="278120" y="95336"/>
                    <a:pt x="331374" y="80482"/>
                    <a:pt x="332006" y="103869"/>
                  </a:cubicBezTo>
                  <a:cubicBezTo>
                    <a:pt x="332638" y="127257"/>
                    <a:pt x="224393" y="186515"/>
                    <a:pt x="224393" y="186515"/>
                  </a:cubicBezTo>
                  <a:cubicBezTo>
                    <a:pt x="224393" y="186515"/>
                    <a:pt x="287128" y="174979"/>
                    <a:pt x="287760" y="192994"/>
                  </a:cubicBezTo>
                  <a:cubicBezTo>
                    <a:pt x="288392" y="211009"/>
                    <a:pt x="212225" y="260312"/>
                    <a:pt x="177302" y="263946"/>
                  </a:cubicBezTo>
                  <a:cubicBezTo>
                    <a:pt x="142221" y="267423"/>
                    <a:pt x="76167" y="275798"/>
                    <a:pt x="76167" y="275798"/>
                  </a:cubicBezTo>
                  <a:lnTo>
                    <a:pt x="0" y="167236"/>
                  </a:lnTo>
                  <a:close/>
                </a:path>
              </a:pathLst>
            </a:custGeom>
            <a:solidFill>
              <a:srgbClr val="F2795C"/>
            </a:solidFill>
            <a:ln w="1576" cap="flat">
              <a:noFill/>
              <a:prstDash val="solid"/>
              <a:miter/>
            </a:ln>
          </p:spPr>
          <p:txBody>
            <a:bodyPr rtlCol="0" anchor="ctr"/>
            <a:lstStyle/>
            <a:p>
              <a:endParaRPr lang="zh-CN" altLang="en-US">
                <a:cs typeface="+mn-ea"/>
                <a:sym typeface="+mn-lt"/>
              </a:endParaRPr>
            </a:p>
          </p:txBody>
        </p:sp>
        <p:sp>
          <p:nvSpPr>
            <p:cNvPr id="29" name="任意多边形: 形状 28">
              <a:extLst>
                <a:ext uri="{FF2B5EF4-FFF2-40B4-BE49-F238E27FC236}">
                  <a16:creationId xmlns:a16="http://schemas.microsoft.com/office/drawing/2014/main" id="{F04193DF-F067-103E-2D6A-849D471F7E04}"/>
                </a:ext>
              </a:extLst>
            </p:cNvPr>
            <p:cNvSpPr/>
            <p:nvPr/>
          </p:nvSpPr>
          <p:spPr>
            <a:xfrm>
              <a:off x="11221231" y="3624333"/>
              <a:ext cx="261208" cy="247585"/>
            </a:xfrm>
            <a:custGeom>
              <a:avLst/>
              <a:gdLst>
                <a:gd name="connsiteX0" fmla="*/ 43108 w 261208"/>
                <a:gd name="connsiteY0" fmla="*/ 128911 h 247585"/>
                <a:gd name="connsiteX1" fmla="*/ 10871 w 261208"/>
                <a:gd name="connsiteY1" fmla="*/ 18611 h 247585"/>
                <a:gd name="connsiteX2" fmla="*/ 115956 w 261208"/>
                <a:gd name="connsiteY2" fmla="*/ 26986 h 247585"/>
                <a:gd name="connsiteX3" fmla="*/ 183748 w 261208"/>
                <a:gd name="connsiteY3" fmla="*/ 26512 h 247585"/>
                <a:gd name="connsiteX4" fmla="*/ 222148 w 261208"/>
                <a:gd name="connsiteY4" fmla="*/ 107420 h 247585"/>
                <a:gd name="connsiteX5" fmla="*/ 261180 w 261208"/>
                <a:gd name="connsiteY5" fmla="*/ 158619 h 247585"/>
                <a:gd name="connsiteX6" fmla="*/ 204133 w 261208"/>
                <a:gd name="connsiteY6" fmla="*/ 247586 h 247585"/>
                <a:gd name="connsiteX7" fmla="*/ 43108 w 261208"/>
                <a:gd name="connsiteY7" fmla="*/ 128911 h 24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208" h="247585">
                  <a:moveTo>
                    <a:pt x="43108" y="128911"/>
                  </a:moveTo>
                  <a:cubicBezTo>
                    <a:pt x="43108" y="128911"/>
                    <a:pt x="-26106" y="64911"/>
                    <a:pt x="10871" y="18611"/>
                  </a:cubicBezTo>
                  <a:cubicBezTo>
                    <a:pt x="47849" y="-27690"/>
                    <a:pt x="115956" y="26986"/>
                    <a:pt x="115956" y="26986"/>
                  </a:cubicBezTo>
                  <a:cubicBezTo>
                    <a:pt x="115956" y="26986"/>
                    <a:pt x="145981" y="1070"/>
                    <a:pt x="183748" y="26512"/>
                  </a:cubicBezTo>
                  <a:cubicBezTo>
                    <a:pt x="221516" y="51953"/>
                    <a:pt x="222148" y="107420"/>
                    <a:pt x="222148" y="107420"/>
                  </a:cubicBezTo>
                  <a:cubicBezTo>
                    <a:pt x="222148" y="107420"/>
                    <a:pt x="262444" y="109474"/>
                    <a:pt x="261180" y="158619"/>
                  </a:cubicBezTo>
                  <a:cubicBezTo>
                    <a:pt x="259915" y="207764"/>
                    <a:pt x="204133" y="247586"/>
                    <a:pt x="204133" y="247586"/>
                  </a:cubicBezTo>
                  <a:lnTo>
                    <a:pt x="43108" y="128911"/>
                  </a:ln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0" name="任意多边形: 形状 29">
              <a:extLst>
                <a:ext uri="{FF2B5EF4-FFF2-40B4-BE49-F238E27FC236}">
                  <a16:creationId xmlns:a16="http://schemas.microsoft.com/office/drawing/2014/main" id="{CA6C226A-7430-29E6-0572-26FAB94D2457}"/>
                </a:ext>
              </a:extLst>
            </p:cNvPr>
            <p:cNvSpPr/>
            <p:nvPr/>
          </p:nvSpPr>
          <p:spPr>
            <a:xfrm>
              <a:off x="11249643" y="3896096"/>
              <a:ext cx="134003" cy="120299"/>
            </a:xfrm>
            <a:custGeom>
              <a:avLst/>
              <a:gdLst>
                <a:gd name="connsiteX0" fmla="*/ 134004 w 134003"/>
                <a:gd name="connsiteY0" fmla="*/ 0 h 120299"/>
                <a:gd name="connsiteX1" fmla="*/ 128157 w 134003"/>
                <a:gd name="connsiteY1" fmla="*/ 93392 h 120299"/>
                <a:gd name="connsiteX2" fmla="*/ 54676 w 134003"/>
                <a:gd name="connsiteY2" fmla="*/ 120255 h 120299"/>
                <a:gd name="connsiteX3" fmla="*/ 0 w 134003"/>
                <a:gd name="connsiteY3" fmla="*/ 110932 h 120299"/>
                <a:gd name="connsiteX4" fmla="*/ 8691 w 134003"/>
                <a:gd name="connsiteY4" fmla="*/ 63999 h 120299"/>
                <a:gd name="connsiteX5" fmla="*/ 17225 w 134003"/>
                <a:gd name="connsiteY5" fmla="*/ 18173 h 120299"/>
                <a:gd name="connsiteX6" fmla="*/ 117253 w 134003"/>
                <a:gd name="connsiteY6" fmla="*/ 2528 h 120299"/>
                <a:gd name="connsiteX7" fmla="*/ 134004 w 134003"/>
                <a:gd name="connsiteY7" fmla="*/ 0 h 120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03" h="120299">
                  <a:moveTo>
                    <a:pt x="134004" y="0"/>
                  </a:moveTo>
                  <a:lnTo>
                    <a:pt x="128157" y="93392"/>
                  </a:lnTo>
                  <a:cubicBezTo>
                    <a:pt x="128157" y="93392"/>
                    <a:pt x="109668" y="119149"/>
                    <a:pt x="54676" y="120255"/>
                  </a:cubicBezTo>
                  <a:cubicBezTo>
                    <a:pt x="13748" y="121046"/>
                    <a:pt x="0" y="110932"/>
                    <a:pt x="0" y="110932"/>
                  </a:cubicBezTo>
                  <a:lnTo>
                    <a:pt x="8691" y="63999"/>
                  </a:lnTo>
                  <a:lnTo>
                    <a:pt x="17225" y="18173"/>
                  </a:lnTo>
                  <a:lnTo>
                    <a:pt x="117253" y="2528"/>
                  </a:lnTo>
                  <a:lnTo>
                    <a:pt x="134004" y="0"/>
                  </a:ln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31" name="任意多边形: 形状 30">
              <a:extLst>
                <a:ext uri="{FF2B5EF4-FFF2-40B4-BE49-F238E27FC236}">
                  <a16:creationId xmlns:a16="http://schemas.microsoft.com/office/drawing/2014/main" id="{BD3A4EF8-FA19-89DD-8E1F-FF9A90AFF350}"/>
                </a:ext>
              </a:extLst>
            </p:cNvPr>
            <p:cNvSpPr/>
            <p:nvPr/>
          </p:nvSpPr>
          <p:spPr>
            <a:xfrm>
              <a:off x="11258334" y="3898624"/>
              <a:ext cx="108561" cy="61312"/>
            </a:xfrm>
            <a:custGeom>
              <a:avLst/>
              <a:gdLst>
                <a:gd name="connsiteX0" fmla="*/ 108562 w 108561"/>
                <a:gd name="connsiteY0" fmla="*/ 0 h 61312"/>
                <a:gd name="connsiteX1" fmla="*/ 105243 w 108561"/>
                <a:gd name="connsiteY1" fmla="*/ 8849 h 61312"/>
                <a:gd name="connsiteX2" fmla="*/ 0 w 108561"/>
                <a:gd name="connsiteY2" fmla="*/ 61313 h 61312"/>
                <a:gd name="connsiteX3" fmla="*/ 8533 w 108561"/>
                <a:gd name="connsiteY3" fmla="*/ 15486 h 61312"/>
                <a:gd name="connsiteX4" fmla="*/ 108562 w 108561"/>
                <a:gd name="connsiteY4" fmla="*/ 0 h 61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61" h="61312">
                  <a:moveTo>
                    <a:pt x="108562" y="0"/>
                  </a:moveTo>
                  <a:cubicBezTo>
                    <a:pt x="108088" y="2528"/>
                    <a:pt x="106982" y="5531"/>
                    <a:pt x="105243" y="8849"/>
                  </a:cubicBezTo>
                  <a:cubicBezTo>
                    <a:pt x="81382" y="54202"/>
                    <a:pt x="23703" y="60681"/>
                    <a:pt x="0" y="61313"/>
                  </a:cubicBezTo>
                  <a:lnTo>
                    <a:pt x="8533" y="15486"/>
                  </a:lnTo>
                  <a:lnTo>
                    <a:pt x="108562" y="0"/>
                  </a:ln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2" name="任意多边形: 形状 31">
              <a:extLst>
                <a:ext uri="{FF2B5EF4-FFF2-40B4-BE49-F238E27FC236}">
                  <a16:creationId xmlns:a16="http://schemas.microsoft.com/office/drawing/2014/main" id="{0EE899A3-3188-C41C-89E2-5DD4DE9003B9}"/>
                </a:ext>
              </a:extLst>
            </p:cNvPr>
            <p:cNvSpPr/>
            <p:nvPr/>
          </p:nvSpPr>
          <p:spPr>
            <a:xfrm>
              <a:off x="11215600" y="3668595"/>
              <a:ext cx="237940" cy="266857"/>
            </a:xfrm>
            <a:custGeom>
              <a:avLst/>
              <a:gdLst>
                <a:gd name="connsiteX0" fmla="*/ 43683 w 237940"/>
                <a:gd name="connsiteY0" fmla="*/ 31395 h 266857"/>
                <a:gd name="connsiteX1" fmla="*/ 2597 w 237940"/>
                <a:gd name="connsiteY1" fmla="*/ 211857 h 266857"/>
                <a:gd name="connsiteX2" fmla="*/ 114319 w 237940"/>
                <a:gd name="connsiteY2" fmla="*/ 259580 h 266857"/>
                <a:gd name="connsiteX3" fmla="*/ 168204 w 237940"/>
                <a:gd name="connsiteY3" fmla="*/ 227501 h 266857"/>
                <a:gd name="connsiteX4" fmla="*/ 224777 w 237940"/>
                <a:gd name="connsiteY4" fmla="*/ 210435 h 266857"/>
                <a:gd name="connsiteX5" fmla="*/ 217824 w 237940"/>
                <a:gd name="connsiteY5" fmla="*/ 135216 h 266857"/>
                <a:gd name="connsiteX6" fmla="*/ 175948 w 237940"/>
                <a:gd name="connsiteY6" fmla="*/ 138851 h 266857"/>
                <a:gd name="connsiteX7" fmla="*/ 195226 w 237940"/>
                <a:gd name="connsiteY7" fmla="*/ 105824 h 266857"/>
                <a:gd name="connsiteX8" fmla="*/ 43683 w 237940"/>
                <a:gd name="connsiteY8" fmla="*/ 31395 h 266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940" h="266857">
                  <a:moveTo>
                    <a:pt x="43683" y="31395"/>
                  </a:moveTo>
                  <a:cubicBezTo>
                    <a:pt x="43683" y="31395"/>
                    <a:pt x="-12574" y="145487"/>
                    <a:pt x="2597" y="211857"/>
                  </a:cubicBezTo>
                  <a:cubicBezTo>
                    <a:pt x="17925" y="278069"/>
                    <a:pt x="77973" y="270642"/>
                    <a:pt x="114319" y="259580"/>
                  </a:cubicBezTo>
                  <a:cubicBezTo>
                    <a:pt x="150506" y="248518"/>
                    <a:pt x="168204" y="227501"/>
                    <a:pt x="168204" y="227501"/>
                  </a:cubicBezTo>
                  <a:cubicBezTo>
                    <a:pt x="168204" y="227501"/>
                    <a:pt x="201073" y="240301"/>
                    <a:pt x="224777" y="210435"/>
                  </a:cubicBezTo>
                  <a:cubicBezTo>
                    <a:pt x="248480" y="180569"/>
                    <a:pt x="236471" y="144223"/>
                    <a:pt x="217824" y="135216"/>
                  </a:cubicBezTo>
                  <a:cubicBezTo>
                    <a:pt x="199177" y="126209"/>
                    <a:pt x="175948" y="138851"/>
                    <a:pt x="175948" y="138851"/>
                  </a:cubicBezTo>
                  <a:lnTo>
                    <a:pt x="195226" y="105824"/>
                  </a:lnTo>
                  <a:cubicBezTo>
                    <a:pt x="195068" y="105824"/>
                    <a:pt x="128541" y="-69740"/>
                    <a:pt x="43683" y="31395"/>
                  </a:cubicBez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33" name="任意多边形: 形状 32">
              <a:extLst>
                <a:ext uri="{FF2B5EF4-FFF2-40B4-BE49-F238E27FC236}">
                  <a16:creationId xmlns:a16="http://schemas.microsoft.com/office/drawing/2014/main" id="{7B551FB8-2A2C-40B3-E9DF-2A63C3D6BFB3}"/>
                </a:ext>
              </a:extLst>
            </p:cNvPr>
            <p:cNvSpPr/>
            <p:nvPr/>
          </p:nvSpPr>
          <p:spPr>
            <a:xfrm>
              <a:off x="11388533" y="3823235"/>
              <a:ext cx="50750" cy="34461"/>
            </a:xfrm>
            <a:custGeom>
              <a:avLst/>
              <a:gdLst>
                <a:gd name="connsiteX0" fmla="*/ 3331 w 50750"/>
                <a:gd name="connsiteY0" fmla="*/ 34461 h 34461"/>
                <a:gd name="connsiteX1" fmla="*/ 486 w 50750"/>
                <a:gd name="connsiteY1" fmla="*/ 32881 h 34461"/>
                <a:gd name="connsiteX2" fmla="*/ 1593 w 50750"/>
                <a:gd name="connsiteY2" fmla="*/ 28140 h 34461"/>
                <a:gd name="connsiteX3" fmla="*/ 45523 w 50750"/>
                <a:gd name="connsiteY3" fmla="*/ 486 h 34461"/>
                <a:gd name="connsiteX4" fmla="*/ 50264 w 50750"/>
                <a:gd name="connsiteY4" fmla="*/ 1593 h 34461"/>
                <a:gd name="connsiteX5" fmla="*/ 49157 w 50750"/>
                <a:gd name="connsiteY5" fmla="*/ 6333 h 34461"/>
                <a:gd name="connsiteX6" fmla="*/ 5227 w 50750"/>
                <a:gd name="connsiteY6" fmla="*/ 33987 h 34461"/>
                <a:gd name="connsiteX7" fmla="*/ 3331 w 50750"/>
                <a:gd name="connsiteY7" fmla="*/ 34461 h 3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750" h="34461">
                  <a:moveTo>
                    <a:pt x="3331" y="34461"/>
                  </a:moveTo>
                  <a:cubicBezTo>
                    <a:pt x="2225" y="34461"/>
                    <a:pt x="1119" y="33829"/>
                    <a:pt x="486" y="32881"/>
                  </a:cubicBezTo>
                  <a:cubicBezTo>
                    <a:pt x="-462" y="31301"/>
                    <a:pt x="12" y="29247"/>
                    <a:pt x="1593" y="28140"/>
                  </a:cubicBezTo>
                  <a:lnTo>
                    <a:pt x="45523" y="486"/>
                  </a:lnTo>
                  <a:cubicBezTo>
                    <a:pt x="47103" y="-462"/>
                    <a:pt x="49157" y="12"/>
                    <a:pt x="50264" y="1593"/>
                  </a:cubicBezTo>
                  <a:cubicBezTo>
                    <a:pt x="51212" y="3173"/>
                    <a:pt x="50738" y="5227"/>
                    <a:pt x="49157" y="6333"/>
                  </a:cubicBezTo>
                  <a:lnTo>
                    <a:pt x="5227" y="33987"/>
                  </a:lnTo>
                  <a:cubicBezTo>
                    <a:pt x="4595" y="34303"/>
                    <a:pt x="3963" y="34461"/>
                    <a:pt x="3331" y="34461"/>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4" name="任意多边形: 形状 33">
              <a:extLst>
                <a:ext uri="{FF2B5EF4-FFF2-40B4-BE49-F238E27FC236}">
                  <a16:creationId xmlns:a16="http://schemas.microsoft.com/office/drawing/2014/main" id="{9FA906BB-1AEC-849E-0828-EBEAB995B178}"/>
                </a:ext>
              </a:extLst>
            </p:cNvPr>
            <p:cNvSpPr/>
            <p:nvPr/>
          </p:nvSpPr>
          <p:spPr>
            <a:xfrm>
              <a:off x="11399485" y="3843985"/>
              <a:ext cx="34060" cy="15607"/>
            </a:xfrm>
            <a:custGeom>
              <a:avLst/>
              <a:gdLst>
                <a:gd name="connsiteX0" fmla="*/ 30778 w 34060"/>
                <a:gd name="connsiteY0" fmla="*/ 15608 h 15607"/>
                <a:gd name="connsiteX1" fmla="*/ 29672 w 34060"/>
                <a:gd name="connsiteY1" fmla="*/ 15450 h 15607"/>
                <a:gd name="connsiteX2" fmla="*/ 2334 w 34060"/>
                <a:gd name="connsiteY2" fmla="*/ 6601 h 15607"/>
                <a:gd name="connsiteX3" fmla="*/ 122 w 34060"/>
                <a:gd name="connsiteY3" fmla="*/ 2334 h 15607"/>
                <a:gd name="connsiteX4" fmla="*/ 4388 w 34060"/>
                <a:gd name="connsiteY4" fmla="*/ 122 h 15607"/>
                <a:gd name="connsiteX5" fmla="*/ 31726 w 34060"/>
                <a:gd name="connsiteY5" fmla="*/ 8971 h 15607"/>
                <a:gd name="connsiteX6" fmla="*/ 33939 w 34060"/>
                <a:gd name="connsiteY6" fmla="*/ 13238 h 15607"/>
                <a:gd name="connsiteX7" fmla="*/ 30778 w 34060"/>
                <a:gd name="connsiteY7" fmla="*/ 15608 h 1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60" h="15607">
                  <a:moveTo>
                    <a:pt x="30778" y="15608"/>
                  </a:moveTo>
                  <a:cubicBezTo>
                    <a:pt x="30462" y="15608"/>
                    <a:pt x="30146" y="15608"/>
                    <a:pt x="29672" y="15450"/>
                  </a:cubicBezTo>
                  <a:lnTo>
                    <a:pt x="2334" y="6601"/>
                  </a:lnTo>
                  <a:cubicBezTo>
                    <a:pt x="596" y="5968"/>
                    <a:pt x="-352" y="4072"/>
                    <a:pt x="122" y="2334"/>
                  </a:cubicBezTo>
                  <a:cubicBezTo>
                    <a:pt x="754" y="596"/>
                    <a:pt x="2650" y="-352"/>
                    <a:pt x="4388" y="122"/>
                  </a:cubicBezTo>
                  <a:lnTo>
                    <a:pt x="31726" y="8971"/>
                  </a:lnTo>
                  <a:cubicBezTo>
                    <a:pt x="33464" y="9603"/>
                    <a:pt x="34413" y="11499"/>
                    <a:pt x="33939" y="13238"/>
                  </a:cubicBezTo>
                  <a:cubicBezTo>
                    <a:pt x="33623" y="14660"/>
                    <a:pt x="32200" y="15608"/>
                    <a:pt x="30778" y="15608"/>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5" name="任意多边形: 形状 34">
              <a:extLst>
                <a:ext uri="{FF2B5EF4-FFF2-40B4-BE49-F238E27FC236}">
                  <a16:creationId xmlns:a16="http://schemas.microsoft.com/office/drawing/2014/main" id="{C00C5F94-6B7C-208E-4187-5B6C5223B52F}"/>
                </a:ext>
              </a:extLst>
            </p:cNvPr>
            <p:cNvSpPr/>
            <p:nvPr/>
          </p:nvSpPr>
          <p:spPr>
            <a:xfrm>
              <a:off x="11255070" y="3780830"/>
              <a:ext cx="21214" cy="68491"/>
            </a:xfrm>
            <a:custGeom>
              <a:avLst/>
              <a:gdLst>
                <a:gd name="connsiteX0" fmla="*/ 5476 w 21214"/>
                <a:gd name="connsiteY0" fmla="*/ 68491 h 68491"/>
                <a:gd name="connsiteX1" fmla="*/ 2158 w 21214"/>
                <a:gd name="connsiteY1" fmla="*/ 65805 h 68491"/>
                <a:gd name="connsiteX2" fmla="*/ 15274 w 21214"/>
                <a:gd name="connsiteY2" fmla="*/ 1173 h 68491"/>
                <a:gd name="connsiteX3" fmla="*/ 20015 w 21214"/>
                <a:gd name="connsiteY3" fmla="*/ 857 h 68491"/>
                <a:gd name="connsiteX4" fmla="*/ 20489 w 21214"/>
                <a:gd name="connsiteY4" fmla="*/ 5598 h 68491"/>
                <a:gd name="connsiteX5" fmla="*/ 8795 w 21214"/>
                <a:gd name="connsiteY5" fmla="*/ 64224 h 68491"/>
                <a:gd name="connsiteX6" fmla="*/ 6267 w 21214"/>
                <a:gd name="connsiteY6" fmla="*/ 68333 h 68491"/>
                <a:gd name="connsiteX7" fmla="*/ 5476 w 21214"/>
                <a:gd name="connsiteY7" fmla="*/ 68491 h 6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14" h="68491">
                  <a:moveTo>
                    <a:pt x="5476" y="68491"/>
                  </a:moveTo>
                  <a:cubicBezTo>
                    <a:pt x="3896" y="68491"/>
                    <a:pt x="2474" y="67385"/>
                    <a:pt x="2158" y="65805"/>
                  </a:cubicBezTo>
                  <a:cubicBezTo>
                    <a:pt x="-6691" y="27721"/>
                    <a:pt x="14484" y="2279"/>
                    <a:pt x="15274" y="1173"/>
                  </a:cubicBezTo>
                  <a:cubicBezTo>
                    <a:pt x="16538" y="-249"/>
                    <a:pt x="18592" y="-407"/>
                    <a:pt x="20015" y="857"/>
                  </a:cubicBezTo>
                  <a:cubicBezTo>
                    <a:pt x="21437" y="2121"/>
                    <a:pt x="21595" y="4176"/>
                    <a:pt x="20489" y="5598"/>
                  </a:cubicBezTo>
                  <a:cubicBezTo>
                    <a:pt x="20331" y="5914"/>
                    <a:pt x="736" y="29617"/>
                    <a:pt x="8795" y="64224"/>
                  </a:cubicBezTo>
                  <a:cubicBezTo>
                    <a:pt x="9269" y="66121"/>
                    <a:pt x="8005" y="67859"/>
                    <a:pt x="6267" y="68333"/>
                  </a:cubicBezTo>
                  <a:cubicBezTo>
                    <a:pt x="6109" y="68491"/>
                    <a:pt x="5793" y="68491"/>
                    <a:pt x="5476" y="68491"/>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6" name="任意多边形: 形状 35">
              <a:extLst>
                <a:ext uri="{FF2B5EF4-FFF2-40B4-BE49-F238E27FC236}">
                  <a16:creationId xmlns:a16="http://schemas.microsoft.com/office/drawing/2014/main" id="{959A037B-C814-30CD-FD71-2AEC7A9CB168}"/>
                </a:ext>
              </a:extLst>
            </p:cNvPr>
            <p:cNvSpPr/>
            <p:nvPr/>
          </p:nvSpPr>
          <p:spPr>
            <a:xfrm>
              <a:off x="11238543" y="3760948"/>
              <a:ext cx="13824" cy="27692"/>
            </a:xfrm>
            <a:custGeom>
              <a:avLst/>
              <a:gdLst>
                <a:gd name="connsiteX0" fmla="*/ 3357 w 13824"/>
                <a:gd name="connsiteY0" fmla="*/ 27692 h 27692"/>
                <a:gd name="connsiteX1" fmla="*/ 2251 w 13824"/>
                <a:gd name="connsiteY1" fmla="*/ 27534 h 27692"/>
                <a:gd name="connsiteX2" fmla="*/ 197 w 13824"/>
                <a:gd name="connsiteY2" fmla="*/ 23268 h 27692"/>
                <a:gd name="connsiteX3" fmla="*/ 7308 w 13824"/>
                <a:gd name="connsiteY3" fmla="*/ 2251 h 27692"/>
                <a:gd name="connsiteX4" fmla="*/ 11574 w 13824"/>
                <a:gd name="connsiteY4" fmla="*/ 196 h 27692"/>
                <a:gd name="connsiteX5" fmla="*/ 13628 w 13824"/>
                <a:gd name="connsiteY5" fmla="*/ 4463 h 27692"/>
                <a:gd name="connsiteX6" fmla="*/ 6517 w 13824"/>
                <a:gd name="connsiteY6" fmla="*/ 25480 h 27692"/>
                <a:gd name="connsiteX7" fmla="*/ 3357 w 13824"/>
                <a:gd name="connsiteY7" fmla="*/ 27692 h 2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4" h="27692">
                  <a:moveTo>
                    <a:pt x="3357" y="27692"/>
                  </a:moveTo>
                  <a:cubicBezTo>
                    <a:pt x="3041" y="27692"/>
                    <a:pt x="2567" y="27692"/>
                    <a:pt x="2251" y="27534"/>
                  </a:cubicBezTo>
                  <a:cubicBezTo>
                    <a:pt x="512" y="26902"/>
                    <a:pt x="-436" y="25006"/>
                    <a:pt x="197" y="23268"/>
                  </a:cubicBezTo>
                  <a:lnTo>
                    <a:pt x="7308" y="2251"/>
                  </a:lnTo>
                  <a:cubicBezTo>
                    <a:pt x="7939" y="513"/>
                    <a:pt x="9836" y="-436"/>
                    <a:pt x="11574" y="196"/>
                  </a:cubicBezTo>
                  <a:cubicBezTo>
                    <a:pt x="13312" y="829"/>
                    <a:pt x="14260" y="2725"/>
                    <a:pt x="13628" y="4463"/>
                  </a:cubicBezTo>
                  <a:lnTo>
                    <a:pt x="6517" y="25480"/>
                  </a:lnTo>
                  <a:cubicBezTo>
                    <a:pt x="6201" y="26902"/>
                    <a:pt x="4779" y="27692"/>
                    <a:pt x="3357" y="27692"/>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id="{BFF7C34A-6209-324B-292D-CA648CFC8316}"/>
                </a:ext>
              </a:extLst>
            </p:cNvPr>
            <p:cNvSpPr/>
            <p:nvPr/>
          </p:nvSpPr>
          <p:spPr>
            <a:xfrm>
              <a:off x="11297644" y="3765847"/>
              <a:ext cx="13824" cy="27692"/>
            </a:xfrm>
            <a:custGeom>
              <a:avLst/>
              <a:gdLst>
                <a:gd name="connsiteX0" fmla="*/ 3357 w 13824"/>
                <a:gd name="connsiteY0" fmla="*/ 27692 h 27692"/>
                <a:gd name="connsiteX1" fmla="*/ 2251 w 13824"/>
                <a:gd name="connsiteY1" fmla="*/ 27534 h 27692"/>
                <a:gd name="connsiteX2" fmla="*/ 196 w 13824"/>
                <a:gd name="connsiteY2" fmla="*/ 23268 h 27692"/>
                <a:gd name="connsiteX3" fmla="*/ 7307 w 13824"/>
                <a:gd name="connsiteY3" fmla="*/ 2251 h 27692"/>
                <a:gd name="connsiteX4" fmla="*/ 11574 w 13824"/>
                <a:gd name="connsiteY4" fmla="*/ 196 h 27692"/>
                <a:gd name="connsiteX5" fmla="*/ 13628 w 13824"/>
                <a:gd name="connsiteY5" fmla="*/ 4463 h 27692"/>
                <a:gd name="connsiteX6" fmla="*/ 6517 w 13824"/>
                <a:gd name="connsiteY6" fmla="*/ 25480 h 27692"/>
                <a:gd name="connsiteX7" fmla="*/ 3357 w 13824"/>
                <a:gd name="connsiteY7" fmla="*/ 27692 h 2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4" h="27692">
                  <a:moveTo>
                    <a:pt x="3357" y="27692"/>
                  </a:moveTo>
                  <a:cubicBezTo>
                    <a:pt x="3041" y="27692"/>
                    <a:pt x="2567" y="27692"/>
                    <a:pt x="2251" y="27534"/>
                  </a:cubicBezTo>
                  <a:cubicBezTo>
                    <a:pt x="513" y="26902"/>
                    <a:pt x="-436" y="25006"/>
                    <a:pt x="196" y="23268"/>
                  </a:cubicBezTo>
                  <a:lnTo>
                    <a:pt x="7307" y="2251"/>
                  </a:lnTo>
                  <a:cubicBezTo>
                    <a:pt x="7940" y="513"/>
                    <a:pt x="9836" y="-436"/>
                    <a:pt x="11574" y="196"/>
                  </a:cubicBezTo>
                  <a:cubicBezTo>
                    <a:pt x="13312" y="829"/>
                    <a:pt x="14260" y="2725"/>
                    <a:pt x="13628" y="4463"/>
                  </a:cubicBezTo>
                  <a:lnTo>
                    <a:pt x="6517" y="25480"/>
                  </a:lnTo>
                  <a:cubicBezTo>
                    <a:pt x="6043" y="26744"/>
                    <a:pt x="4779" y="27692"/>
                    <a:pt x="3357" y="27692"/>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id="{147A7CA2-A0AA-EF38-E29E-F7C8CD15B767}"/>
                </a:ext>
              </a:extLst>
            </p:cNvPr>
            <p:cNvSpPr/>
            <p:nvPr/>
          </p:nvSpPr>
          <p:spPr>
            <a:xfrm>
              <a:off x="11242058" y="3641363"/>
              <a:ext cx="191681" cy="166241"/>
            </a:xfrm>
            <a:custGeom>
              <a:avLst/>
              <a:gdLst>
                <a:gd name="connsiteX0" fmla="*/ 5689 w 191681"/>
                <a:gd name="connsiteY0" fmla="*/ 84384 h 166241"/>
                <a:gd name="connsiteX1" fmla="*/ 40296 w 191681"/>
                <a:gd name="connsiteY1" fmla="*/ 67476 h 166241"/>
                <a:gd name="connsiteX2" fmla="*/ 76167 w 191681"/>
                <a:gd name="connsiteY2" fmla="*/ 85964 h 166241"/>
                <a:gd name="connsiteX3" fmla="*/ 93866 w 191681"/>
                <a:gd name="connsiteY3" fmla="*/ 147435 h 166241"/>
                <a:gd name="connsiteX4" fmla="*/ 149174 w 191681"/>
                <a:gd name="connsiteY4" fmla="*/ 165924 h 166241"/>
                <a:gd name="connsiteX5" fmla="*/ 172719 w 191681"/>
                <a:gd name="connsiteY5" fmla="*/ 159129 h 166241"/>
                <a:gd name="connsiteX6" fmla="*/ 191682 w 191681"/>
                <a:gd name="connsiteY6" fmla="*/ 126576 h 166241"/>
                <a:gd name="connsiteX7" fmla="*/ 129579 w 191681"/>
                <a:gd name="connsiteY7" fmla="*/ 50725 h 166241"/>
                <a:gd name="connsiteX8" fmla="*/ 46301 w 191681"/>
                <a:gd name="connsiteY8" fmla="*/ 0 h 166241"/>
                <a:gd name="connsiteX9" fmla="*/ 0 w 191681"/>
                <a:gd name="connsiteY9" fmla="*/ 37135 h 166241"/>
                <a:gd name="connsiteX10" fmla="*/ 5689 w 191681"/>
                <a:gd name="connsiteY10" fmla="*/ 84384 h 16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681" h="166241">
                  <a:moveTo>
                    <a:pt x="5689" y="84384"/>
                  </a:moveTo>
                  <a:cubicBezTo>
                    <a:pt x="5689" y="84384"/>
                    <a:pt x="17066" y="66212"/>
                    <a:pt x="40296" y="67476"/>
                  </a:cubicBezTo>
                  <a:cubicBezTo>
                    <a:pt x="63683" y="68740"/>
                    <a:pt x="76167" y="85964"/>
                    <a:pt x="76167" y="85964"/>
                  </a:cubicBezTo>
                  <a:cubicBezTo>
                    <a:pt x="76167" y="85964"/>
                    <a:pt x="63525" y="124522"/>
                    <a:pt x="93866" y="147435"/>
                  </a:cubicBezTo>
                  <a:cubicBezTo>
                    <a:pt x="124206" y="170191"/>
                    <a:pt x="149174" y="165924"/>
                    <a:pt x="149174" y="165924"/>
                  </a:cubicBezTo>
                  <a:lnTo>
                    <a:pt x="172719" y="159129"/>
                  </a:lnTo>
                  <a:lnTo>
                    <a:pt x="191682" y="126576"/>
                  </a:lnTo>
                  <a:lnTo>
                    <a:pt x="129579" y="50725"/>
                  </a:lnTo>
                  <a:lnTo>
                    <a:pt x="46301" y="0"/>
                  </a:lnTo>
                  <a:lnTo>
                    <a:pt x="0" y="37135"/>
                  </a:lnTo>
                  <a:lnTo>
                    <a:pt x="5689" y="84384"/>
                  </a:ln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id="{C2360798-1C8B-6BB3-55B2-54859E12DA50}"/>
                </a:ext>
              </a:extLst>
            </p:cNvPr>
            <p:cNvSpPr/>
            <p:nvPr/>
          </p:nvSpPr>
          <p:spPr>
            <a:xfrm>
              <a:off x="11245680" y="3986233"/>
              <a:ext cx="135373" cy="32804"/>
            </a:xfrm>
            <a:custGeom>
              <a:avLst/>
              <a:gdLst>
                <a:gd name="connsiteX0" fmla="*/ 56585 w 135373"/>
                <a:gd name="connsiteY0" fmla="*/ 32805 h 32804"/>
                <a:gd name="connsiteX1" fmla="*/ 1593 w 135373"/>
                <a:gd name="connsiteY1" fmla="*/ 17476 h 32804"/>
                <a:gd name="connsiteX2" fmla="*/ 486 w 135373"/>
                <a:gd name="connsiteY2" fmla="*/ 12894 h 32804"/>
                <a:gd name="connsiteX3" fmla="*/ 5069 w 135373"/>
                <a:gd name="connsiteY3" fmla="*/ 11788 h 32804"/>
                <a:gd name="connsiteX4" fmla="*/ 129907 w 135373"/>
                <a:gd name="connsiteY4" fmla="*/ 726 h 32804"/>
                <a:gd name="connsiteX5" fmla="*/ 134648 w 135373"/>
                <a:gd name="connsiteY5" fmla="*/ 1200 h 32804"/>
                <a:gd name="connsiteX6" fmla="*/ 134174 w 135373"/>
                <a:gd name="connsiteY6" fmla="*/ 5941 h 32804"/>
                <a:gd name="connsiteX7" fmla="*/ 56585 w 135373"/>
                <a:gd name="connsiteY7" fmla="*/ 32805 h 32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73" h="32804">
                  <a:moveTo>
                    <a:pt x="56585" y="32805"/>
                  </a:moveTo>
                  <a:cubicBezTo>
                    <a:pt x="39360" y="32805"/>
                    <a:pt x="20713" y="28696"/>
                    <a:pt x="1593" y="17476"/>
                  </a:cubicBezTo>
                  <a:cubicBezTo>
                    <a:pt x="12" y="16528"/>
                    <a:pt x="-462" y="14474"/>
                    <a:pt x="486" y="12894"/>
                  </a:cubicBezTo>
                  <a:cubicBezTo>
                    <a:pt x="1435" y="11313"/>
                    <a:pt x="3489" y="10681"/>
                    <a:pt x="5069" y="11788"/>
                  </a:cubicBezTo>
                  <a:cubicBezTo>
                    <a:pt x="68436" y="49397"/>
                    <a:pt x="129433" y="1358"/>
                    <a:pt x="129907" y="726"/>
                  </a:cubicBezTo>
                  <a:cubicBezTo>
                    <a:pt x="131330" y="-380"/>
                    <a:pt x="133542" y="-222"/>
                    <a:pt x="134648" y="1200"/>
                  </a:cubicBezTo>
                  <a:cubicBezTo>
                    <a:pt x="135754" y="2622"/>
                    <a:pt x="135596" y="4835"/>
                    <a:pt x="134174" y="5941"/>
                  </a:cubicBezTo>
                  <a:cubicBezTo>
                    <a:pt x="133858" y="6257"/>
                    <a:pt x="100515" y="32805"/>
                    <a:pt x="56585" y="32805"/>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id="{CFDE9716-78D9-BA43-081F-BAA2B17F247D}"/>
                </a:ext>
              </a:extLst>
            </p:cNvPr>
            <p:cNvSpPr/>
            <p:nvPr/>
          </p:nvSpPr>
          <p:spPr>
            <a:xfrm>
              <a:off x="11297691" y="3730339"/>
              <a:ext cx="27003" cy="15319"/>
            </a:xfrm>
            <a:custGeom>
              <a:avLst/>
              <a:gdLst>
                <a:gd name="connsiteX0" fmla="*/ 23536 w 27003"/>
                <a:gd name="connsiteY0" fmla="*/ 15319 h 15319"/>
                <a:gd name="connsiteX1" fmla="*/ 22272 w 27003"/>
                <a:gd name="connsiteY1" fmla="*/ 15003 h 15319"/>
                <a:gd name="connsiteX2" fmla="*/ 2045 w 27003"/>
                <a:gd name="connsiteY2" fmla="*/ 6470 h 15319"/>
                <a:gd name="connsiteX3" fmla="*/ 307 w 27003"/>
                <a:gd name="connsiteY3" fmla="*/ 2045 h 15319"/>
                <a:gd name="connsiteX4" fmla="*/ 4732 w 27003"/>
                <a:gd name="connsiteY4" fmla="*/ 307 h 15319"/>
                <a:gd name="connsiteX5" fmla="*/ 24959 w 27003"/>
                <a:gd name="connsiteY5" fmla="*/ 8840 h 15319"/>
                <a:gd name="connsiteX6" fmla="*/ 26697 w 27003"/>
                <a:gd name="connsiteY6" fmla="*/ 13265 h 15319"/>
                <a:gd name="connsiteX7" fmla="*/ 23536 w 27003"/>
                <a:gd name="connsiteY7" fmla="*/ 15319 h 1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 h="15319">
                  <a:moveTo>
                    <a:pt x="23536" y="15319"/>
                  </a:moveTo>
                  <a:cubicBezTo>
                    <a:pt x="23062" y="15319"/>
                    <a:pt x="22588" y="15161"/>
                    <a:pt x="22272" y="15003"/>
                  </a:cubicBezTo>
                  <a:lnTo>
                    <a:pt x="2045" y="6470"/>
                  </a:lnTo>
                  <a:cubicBezTo>
                    <a:pt x="307" y="5680"/>
                    <a:pt x="-483" y="3783"/>
                    <a:pt x="307" y="2045"/>
                  </a:cubicBezTo>
                  <a:cubicBezTo>
                    <a:pt x="1097" y="307"/>
                    <a:pt x="2993" y="-483"/>
                    <a:pt x="4732" y="307"/>
                  </a:cubicBezTo>
                  <a:lnTo>
                    <a:pt x="24959" y="8840"/>
                  </a:lnTo>
                  <a:cubicBezTo>
                    <a:pt x="26697" y="9630"/>
                    <a:pt x="27487" y="11527"/>
                    <a:pt x="26697" y="13265"/>
                  </a:cubicBezTo>
                  <a:cubicBezTo>
                    <a:pt x="26065" y="14529"/>
                    <a:pt x="24801" y="15319"/>
                    <a:pt x="23536" y="15319"/>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41" name="任意多边形: 形状 40">
              <a:extLst>
                <a:ext uri="{FF2B5EF4-FFF2-40B4-BE49-F238E27FC236}">
                  <a16:creationId xmlns:a16="http://schemas.microsoft.com/office/drawing/2014/main" id="{5DA5ABB8-8900-3B10-E5FC-F1F7B6380E58}"/>
                </a:ext>
              </a:extLst>
            </p:cNvPr>
            <p:cNvSpPr/>
            <p:nvPr/>
          </p:nvSpPr>
          <p:spPr>
            <a:xfrm>
              <a:off x="11237901" y="3742449"/>
              <a:ext cx="29963" cy="11110"/>
            </a:xfrm>
            <a:custGeom>
              <a:avLst/>
              <a:gdLst>
                <a:gd name="connsiteX0" fmla="*/ 3367 w 29963"/>
                <a:gd name="connsiteY0" fmla="*/ 11110 h 11110"/>
                <a:gd name="connsiteX1" fmla="*/ 49 w 29963"/>
                <a:gd name="connsiteY1" fmla="*/ 8266 h 11110"/>
                <a:gd name="connsiteX2" fmla="*/ 2735 w 29963"/>
                <a:gd name="connsiteY2" fmla="*/ 4315 h 11110"/>
                <a:gd name="connsiteX3" fmla="*/ 25964 w 29963"/>
                <a:gd name="connsiteY3" fmla="*/ 49 h 11110"/>
                <a:gd name="connsiteX4" fmla="*/ 29915 w 29963"/>
                <a:gd name="connsiteY4" fmla="*/ 2735 h 11110"/>
                <a:gd name="connsiteX5" fmla="*/ 27228 w 29963"/>
                <a:gd name="connsiteY5" fmla="*/ 6686 h 11110"/>
                <a:gd name="connsiteX6" fmla="*/ 3999 w 29963"/>
                <a:gd name="connsiteY6" fmla="*/ 10952 h 11110"/>
                <a:gd name="connsiteX7" fmla="*/ 3367 w 29963"/>
                <a:gd name="connsiteY7" fmla="*/ 11110 h 1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3" h="11110">
                  <a:moveTo>
                    <a:pt x="3367" y="11110"/>
                  </a:moveTo>
                  <a:cubicBezTo>
                    <a:pt x="1787" y="11110"/>
                    <a:pt x="365" y="10004"/>
                    <a:pt x="49" y="8266"/>
                  </a:cubicBezTo>
                  <a:cubicBezTo>
                    <a:pt x="-268" y="6369"/>
                    <a:pt x="997" y="4631"/>
                    <a:pt x="2735" y="4315"/>
                  </a:cubicBezTo>
                  <a:lnTo>
                    <a:pt x="25964" y="49"/>
                  </a:lnTo>
                  <a:cubicBezTo>
                    <a:pt x="27861" y="-267"/>
                    <a:pt x="29599" y="997"/>
                    <a:pt x="29915" y="2735"/>
                  </a:cubicBezTo>
                  <a:cubicBezTo>
                    <a:pt x="30231" y="4631"/>
                    <a:pt x="28967" y="6369"/>
                    <a:pt x="27228" y="6686"/>
                  </a:cubicBezTo>
                  <a:lnTo>
                    <a:pt x="3999" y="10952"/>
                  </a:lnTo>
                  <a:cubicBezTo>
                    <a:pt x="3683" y="11110"/>
                    <a:pt x="3525" y="11110"/>
                    <a:pt x="3367" y="11110"/>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id="{F89D0315-EB08-2DD9-04E9-F9B3098262DF}"/>
                </a:ext>
              </a:extLst>
            </p:cNvPr>
            <p:cNvSpPr/>
            <p:nvPr/>
          </p:nvSpPr>
          <p:spPr>
            <a:xfrm>
              <a:off x="11276702" y="3855679"/>
              <a:ext cx="27737" cy="12762"/>
            </a:xfrm>
            <a:custGeom>
              <a:avLst/>
              <a:gdLst>
                <a:gd name="connsiteX0" fmla="*/ 3439 w 27737"/>
                <a:gd name="connsiteY0" fmla="*/ 12763 h 12762"/>
                <a:gd name="connsiteX1" fmla="*/ 121 w 27737"/>
                <a:gd name="connsiteY1" fmla="*/ 10392 h 12762"/>
                <a:gd name="connsiteX2" fmla="*/ 2491 w 27737"/>
                <a:gd name="connsiteY2" fmla="*/ 6126 h 12762"/>
                <a:gd name="connsiteX3" fmla="*/ 23508 w 27737"/>
                <a:gd name="connsiteY3" fmla="*/ 121 h 12762"/>
                <a:gd name="connsiteX4" fmla="*/ 27617 w 27737"/>
                <a:gd name="connsiteY4" fmla="*/ 2491 h 12762"/>
                <a:gd name="connsiteX5" fmla="*/ 25247 w 27737"/>
                <a:gd name="connsiteY5" fmla="*/ 6758 h 12762"/>
                <a:gd name="connsiteX6" fmla="*/ 4229 w 27737"/>
                <a:gd name="connsiteY6" fmla="*/ 12763 h 12762"/>
                <a:gd name="connsiteX7" fmla="*/ 3439 w 27737"/>
                <a:gd name="connsiteY7" fmla="*/ 12763 h 1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37" h="12762">
                  <a:moveTo>
                    <a:pt x="3439" y="12763"/>
                  </a:moveTo>
                  <a:cubicBezTo>
                    <a:pt x="2017" y="12763"/>
                    <a:pt x="595" y="11814"/>
                    <a:pt x="121" y="10392"/>
                  </a:cubicBezTo>
                  <a:cubicBezTo>
                    <a:pt x="-353" y="8654"/>
                    <a:pt x="595" y="6758"/>
                    <a:pt x="2491" y="6126"/>
                  </a:cubicBezTo>
                  <a:lnTo>
                    <a:pt x="23508" y="121"/>
                  </a:lnTo>
                  <a:cubicBezTo>
                    <a:pt x="25405" y="-353"/>
                    <a:pt x="27143" y="595"/>
                    <a:pt x="27617" y="2491"/>
                  </a:cubicBezTo>
                  <a:cubicBezTo>
                    <a:pt x="28091" y="4229"/>
                    <a:pt x="27143" y="6126"/>
                    <a:pt x="25247" y="6758"/>
                  </a:cubicBezTo>
                  <a:lnTo>
                    <a:pt x="4229" y="12763"/>
                  </a:lnTo>
                  <a:cubicBezTo>
                    <a:pt x="4071" y="12763"/>
                    <a:pt x="3755" y="12763"/>
                    <a:pt x="3439" y="12763"/>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43" name="任意多边形: 形状 42">
              <a:extLst>
                <a:ext uri="{FF2B5EF4-FFF2-40B4-BE49-F238E27FC236}">
                  <a16:creationId xmlns:a16="http://schemas.microsoft.com/office/drawing/2014/main" id="{B400E352-AB42-513A-FCF0-65C638550AE6}"/>
                </a:ext>
              </a:extLst>
            </p:cNvPr>
            <p:cNvSpPr/>
            <p:nvPr/>
          </p:nvSpPr>
          <p:spPr>
            <a:xfrm>
              <a:off x="11123329" y="3770735"/>
              <a:ext cx="82783" cy="80008"/>
            </a:xfrm>
            <a:custGeom>
              <a:avLst/>
              <a:gdLst>
                <a:gd name="connsiteX0" fmla="*/ 3372 w 82783"/>
                <a:gd name="connsiteY0" fmla="*/ 80008 h 80008"/>
                <a:gd name="connsiteX1" fmla="*/ 54 w 82783"/>
                <a:gd name="connsiteY1" fmla="*/ 77322 h 80008"/>
                <a:gd name="connsiteX2" fmla="*/ 2740 w 82783"/>
                <a:gd name="connsiteY2" fmla="*/ 73371 h 80008"/>
                <a:gd name="connsiteX3" fmla="*/ 75905 w 82783"/>
                <a:gd name="connsiteY3" fmla="*/ 3841 h 80008"/>
                <a:gd name="connsiteX4" fmla="*/ 78749 w 82783"/>
                <a:gd name="connsiteY4" fmla="*/ 48 h 80008"/>
                <a:gd name="connsiteX5" fmla="*/ 82541 w 82783"/>
                <a:gd name="connsiteY5" fmla="*/ 2893 h 80008"/>
                <a:gd name="connsiteX6" fmla="*/ 4004 w 82783"/>
                <a:gd name="connsiteY6" fmla="*/ 80008 h 80008"/>
                <a:gd name="connsiteX7" fmla="*/ 3372 w 82783"/>
                <a:gd name="connsiteY7" fmla="*/ 80008 h 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783" h="80008">
                  <a:moveTo>
                    <a:pt x="3372" y="80008"/>
                  </a:moveTo>
                  <a:cubicBezTo>
                    <a:pt x="1792" y="80008"/>
                    <a:pt x="370" y="78902"/>
                    <a:pt x="54" y="77322"/>
                  </a:cubicBezTo>
                  <a:cubicBezTo>
                    <a:pt x="-263" y="75425"/>
                    <a:pt x="844" y="73687"/>
                    <a:pt x="2740" y="73371"/>
                  </a:cubicBezTo>
                  <a:cubicBezTo>
                    <a:pt x="82541" y="58359"/>
                    <a:pt x="76221" y="6053"/>
                    <a:pt x="75905" y="3841"/>
                  </a:cubicBezTo>
                  <a:cubicBezTo>
                    <a:pt x="75588" y="1945"/>
                    <a:pt x="76853" y="206"/>
                    <a:pt x="78749" y="48"/>
                  </a:cubicBezTo>
                  <a:cubicBezTo>
                    <a:pt x="80645" y="-268"/>
                    <a:pt x="82384" y="997"/>
                    <a:pt x="82541" y="2893"/>
                  </a:cubicBezTo>
                  <a:cubicBezTo>
                    <a:pt x="82699" y="3525"/>
                    <a:pt x="90443" y="63890"/>
                    <a:pt x="4004" y="80008"/>
                  </a:cubicBezTo>
                  <a:cubicBezTo>
                    <a:pt x="3846" y="80008"/>
                    <a:pt x="3530" y="80008"/>
                    <a:pt x="3372" y="80008"/>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44" name="任意多边形: 形状 43">
              <a:extLst>
                <a:ext uri="{FF2B5EF4-FFF2-40B4-BE49-F238E27FC236}">
                  <a16:creationId xmlns:a16="http://schemas.microsoft.com/office/drawing/2014/main" id="{F3A92B48-603D-D1C9-0441-637448623E9B}"/>
                </a:ext>
              </a:extLst>
            </p:cNvPr>
            <p:cNvSpPr/>
            <p:nvPr/>
          </p:nvSpPr>
          <p:spPr>
            <a:xfrm>
              <a:off x="10732633" y="3806497"/>
              <a:ext cx="444793" cy="550359"/>
            </a:xfrm>
            <a:custGeom>
              <a:avLst/>
              <a:gdLst>
                <a:gd name="connsiteX0" fmla="*/ 432152 w 444793"/>
                <a:gd name="connsiteY0" fmla="*/ 162606 h 550359"/>
                <a:gd name="connsiteX1" fmla="*/ 303205 w 444793"/>
                <a:gd name="connsiteY1" fmla="*/ 0 h 550359"/>
                <a:gd name="connsiteX2" fmla="*/ 6438 w 444793"/>
                <a:gd name="connsiteY2" fmla="*/ 386050 h 550359"/>
                <a:gd name="connsiteX3" fmla="*/ 374000 w 444793"/>
                <a:gd name="connsiteY3" fmla="*/ 548340 h 550359"/>
                <a:gd name="connsiteX4" fmla="*/ 444794 w 444793"/>
                <a:gd name="connsiteY4" fmla="*/ 214437 h 550359"/>
                <a:gd name="connsiteX5" fmla="*/ 432152 w 444793"/>
                <a:gd name="connsiteY5" fmla="*/ 162606 h 55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4793" h="550359">
                  <a:moveTo>
                    <a:pt x="432152" y="162606"/>
                  </a:moveTo>
                  <a:lnTo>
                    <a:pt x="303205" y="0"/>
                  </a:lnTo>
                  <a:cubicBezTo>
                    <a:pt x="303205" y="0"/>
                    <a:pt x="-51714" y="191366"/>
                    <a:pt x="6438" y="386050"/>
                  </a:cubicBezTo>
                  <a:cubicBezTo>
                    <a:pt x="64591" y="580734"/>
                    <a:pt x="374000" y="548340"/>
                    <a:pt x="374000" y="548340"/>
                  </a:cubicBezTo>
                  <a:lnTo>
                    <a:pt x="444794" y="214437"/>
                  </a:lnTo>
                  <a:lnTo>
                    <a:pt x="432152" y="162606"/>
                  </a:lnTo>
                  <a:close/>
                </a:path>
              </a:pathLst>
            </a:custGeom>
            <a:solidFill>
              <a:srgbClr val="8B558E"/>
            </a:solidFill>
            <a:ln w="1576" cap="flat">
              <a:noFill/>
              <a:prstDash val="solid"/>
              <a:miter/>
            </a:ln>
          </p:spPr>
          <p:txBody>
            <a:bodyPr rtlCol="0" anchor="ct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id="{7411BF13-FB32-E40B-97F5-6F562B760312}"/>
                </a:ext>
              </a:extLst>
            </p:cNvPr>
            <p:cNvSpPr/>
            <p:nvPr/>
          </p:nvSpPr>
          <p:spPr>
            <a:xfrm>
              <a:off x="11065819" y="3999804"/>
              <a:ext cx="93098" cy="257215"/>
            </a:xfrm>
            <a:custGeom>
              <a:avLst/>
              <a:gdLst>
                <a:gd name="connsiteX0" fmla="*/ 3362 w 93098"/>
                <a:gd name="connsiteY0" fmla="*/ 257216 h 257215"/>
                <a:gd name="connsiteX1" fmla="*/ 44 w 93098"/>
                <a:gd name="connsiteY1" fmla="*/ 253423 h 257215"/>
                <a:gd name="connsiteX2" fmla="*/ 86956 w 93098"/>
                <a:gd name="connsiteY2" fmla="*/ 1377 h 257215"/>
                <a:gd name="connsiteX3" fmla="*/ 91697 w 93098"/>
                <a:gd name="connsiteY3" fmla="*/ 587 h 257215"/>
                <a:gd name="connsiteX4" fmla="*/ 92487 w 93098"/>
                <a:gd name="connsiteY4" fmla="*/ 5327 h 257215"/>
                <a:gd name="connsiteX5" fmla="*/ 6839 w 93098"/>
                <a:gd name="connsiteY5" fmla="*/ 254055 h 257215"/>
                <a:gd name="connsiteX6" fmla="*/ 3362 w 93098"/>
                <a:gd name="connsiteY6" fmla="*/ 257216 h 2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098" h="257215">
                  <a:moveTo>
                    <a:pt x="3362" y="257216"/>
                  </a:moveTo>
                  <a:cubicBezTo>
                    <a:pt x="1150" y="257058"/>
                    <a:pt x="-272" y="255320"/>
                    <a:pt x="44" y="253423"/>
                  </a:cubicBezTo>
                  <a:cubicBezTo>
                    <a:pt x="18217" y="96191"/>
                    <a:pt x="86166" y="2325"/>
                    <a:pt x="86956" y="1377"/>
                  </a:cubicBezTo>
                  <a:cubicBezTo>
                    <a:pt x="88063" y="-203"/>
                    <a:pt x="90275" y="-361"/>
                    <a:pt x="91697" y="587"/>
                  </a:cubicBezTo>
                  <a:cubicBezTo>
                    <a:pt x="93119" y="1693"/>
                    <a:pt x="93593" y="3747"/>
                    <a:pt x="92487" y="5327"/>
                  </a:cubicBezTo>
                  <a:cubicBezTo>
                    <a:pt x="91855" y="6276"/>
                    <a:pt x="24853" y="98877"/>
                    <a:pt x="6839" y="254055"/>
                  </a:cubicBezTo>
                  <a:cubicBezTo>
                    <a:pt x="6523" y="255952"/>
                    <a:pt x="4943" y="257216"/>
                    <a:pt x="3362" y="257216"/>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46" name="任意多边形: 形状 45">
              <a:extLst>
                <a:ext uri="{FF2B5EF4-FFF2-40B4-BE49-F238E27FC236}">
                  <a16:creationId xmlns:a16="http://schemas.microsoft.com/office/drawing/2014/main" id="{202A92C4-286C-0335-5E6B-33F4FE4A3A12}"/>
                </a:ext>
              </a:extLst>
            </p:cNvPr>
            <p:cNvSpPr/>
            <p:nvPr/>
          </p:nvSpPr>
          <p:spPr>
            <a:xfrm>
              <a:off x="10999208" y="4184640"/>
              <a:ext cx="82272" cy="75541"/>
            </a:xfrm>
            <a:custGeom>
              <a:avLst/>
              <a:gdLst>
                <a:gd name="connsiteX0" fmla="*/ 15613 w 82272"/>
                <a:gd name="connsiteY0" fmla="*/ 75541 h 75541"/>
                <a:gd name="connsiteX1" fmla="*/ 5026 w 82272"/>
                <a:gd name="connsiteY1" fmla="*/ 71591 h 75541"/>
                <a:gd name="connsiteX2" fmla="*/ 127 w 82272"/>
                <a:gd name="connsiteY2" fmla="*/ 59423 h 75541"/>
                <a:gd name="connsiteX3" fmla="*/ 77400 w 82272"/>
                <a:gd name="connsiteY3" fmla="*/ 322 h 75541"/>
                <a:gd name="connsiteX4" fmla="*/ 81351 w 82272"/>
                <a:gd name="connsiteY4" fmla="*/ 1112 h 75541"/>
                <a:gd name="connsiteX5" fmla="*/ 81825 w 82272"/>
                <a:gd name="connsiteY5" fmla="*/ 5063 h 75541"/>
                <a:gd name="connsiteX6" fmla="*/ 19090 w 82272"/>
                <a:gd name="connsiteY6" fmla="*/ 75225 h 75541"/>
                <a:gd name="connsiteX7" fmla="*/ 15613 w 82272"/>
                <a:gd name="connsiteY7" fmla="*/ 75541 h 75541"/>
                <a:gd name="connsiteX8" fmla="*/ 70131 w 82272"/>
                <a:gd name="connsiteY8" fmla="*/ 11384 h 75541"/>
                <a:gd name="connsiteX9" fmla="*/ 6764 w 82272"/>
                <a:gd name="connsiteY9" fmla="*/ 60213 h 75541"/>
                <a:gd name="connsiteX10" fmla="*/ 9450 w 82272"/>
                <a:gd name="connsiteY10" fmla="*/ 66376 h 75541"/>
                <a:gd name="connsiteX11" fmla="*/ 17826 w 82272"/>
                <a:gd name="connsiteY11" fmla="*/ 68588 h 75541"/>
                <a:gd name="connsiteX12" fmla="*/ 70131 w 82272"/>
                <a:gd name="connsiteY12" fmla="*/ 11384 h 7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272" h="75541">
                  <a:moveTo>
                    <a:pt x="15613" y="75541"/>
                  </a:moveTo>
                  <a:cubicBezTo>
                    <a:pt x="11663" y="75541"/>
                    <a:pt x="8186" y="74277"/>
                    <a:pt x="5026" y="71591"/>
                  </a:cubicBezTo>
                  <a:cubicBezTo>
                    <a:pt x="1233" y="68272"/>
                    <a:pt x="-505" y="64163"/>
                    <a:pt x="127" y="59423"/>
                  </a:cubicBezTo>
                  <a:cubicBezTo>
                    <a:pt x="3288" y="35877"/>
                    <a:pt x="69815" y="3957"/>
                    <a:pt x="77400" y="322"/>
                  </a:cubicBezTo>
                  <a:cubicBezTo>
                    <a:pt x="78822" y="-310"/>
                    <a:pt x="80245" y="6"/>
                    <a:pt x="81351" y="1112"/>
                  </a:cubicBezTo>
                  <a:cubicBezTo>
                    <a:pt x="82299" y="2218"/>
                    <a:pt x="82615" y="3799"/>
                    <a:pt x="81825" y="5063"/>
                  </a:cubicBezTo>
                  <a:cubicBezTo>
                    <a:pt x="80403" y="7749"/>
                    <a:pt x="45480" y="70484"/>
                    <a:pt x="19090" y="75225"/>
                  </a:cubicBezTo>
                  <a:cubicBezTo>
                    <a:pt x="17826" y="75383"/>
                    <a:pt x="16720" y="75541"/>
                    <a:pt x="15613" y="75541"/>
                  </a:cubicBezTo>
                  <a:close/>
                  <a:moveTo>
                    <a:pt x="70131" y="11384"/>
                  </a:moveTo>
                  <a:cubicBezTo>
                    <a:pt x="46902" y="23235"/>
                    <a:pt x="8660" y="45833"/>
                    <a:pt x="6764" y="60213"/>
                  </a:cubicBezTo>
                  <a:cubicBezTo>
                    <a:pt x="6448" y="62583"/>
                    <a:pt x="7238" y="64479"/>
                    <a:pt x="9450" y="66376"/>
                  </a:cubicBezTo>
                  <a:cubicBezTo>
                    <a:pt x="11821" y="68430"/>
                    <a:pt x="14665" y="69062"/>
                    <a:pt x="17826" y="68588"/>
                  </a:cubicBezTo>
                  <a:cubicBezTo>
                    <a:pt x="34102" y="65586"/>
                    <a:pt x="57647" y="32085"/>
                    <a:pt x="70131" y="11384"/>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47" name="任意多边形: 形状 46">
              <a:extLst>
                <a:ext uri="{FF2B5EF4-FFF2-40B4-BE49-F238E27FC236}">
                  <a16:creationId xmlns:a16="http://schemas.microsoft.com/office/drawing/2014/main" id="{3863CEA5-62EC-1C4B-A52C-A538339A8780}"/>
                </a:ext>
              </a:extLst>
            </p:cNvPr>
            <p:cNvSpPr/>
            <p:nvPr/>
          </p:nvSpPr>
          <p:spPr>
            <a:xfrm>
              <a:off x="10102081" y="5261888"/>
              <a:ext cx="218071" cy="122783"/>
            </a:xfrm>
            <a:custGeom>
              <a:avLst/>
              <a:gdLst>
                <a:gd name="connsiteX0" fmla="*/ 218072 w 218071"/>
                <a:gd name="connsiteY0" fmla="*/ 14380 h 122783"/>
                <a:gd name="connsiteX1" fmla="*/ 208274 w 218071"/>
                <a:gd name="connsiteY1" fmla="*/ 122784 h 122783"/>
                <a:gd name="connsiteX2" fmla="*/ 0 w 218071"/>
                <a:gd name="connsiteY2" fmla="*/ 122784 h 122783"/>
                <a:gd name="connsiteX3" fmla="*/ 0 w 218071"/>
                <a:gd name="connsiteY3" fmla="*/ 0 h 122783"/>
              </a:gdLst>
              <a:ahLst/>
              <a:cxnLst>
                <a:cxn ang="0">
                  <a:pos x="connsiteX0" y="connsiteY0"/>
                </a:cxn>
                <a:cxn ang="0">
                  <a:pos x="connsiteX1" y="connsiteY1"/>
                </a:cxn>
                <a:cxn ang="0">
                  <a:pos x="connsiteX2" y="connsiteY2"/>
                </a:cxn>
                <a:cxn ang="0">
                  <a:pos x="connsiteX3" y="connsiteY3"/>
                </a:cxn>
              </a:cxnLst>
              <a:rect l="l" t="t" r="r" b="b"/>
              <a:pathLst>
                <a:path w="218071" h="122783">
                  <a:moveTo>
                    <a:pt x="218072" y="14380"/>
                  </a:moveTo>
                  <a:lnTo>
                    <a:pt x="208274" y="122784"/>
                  </a:lnTo>
                  <a:lnTo>
                    <a:pt x="0" y="122784"/>
                  </a:lnTo>
                  <a:lnTo>
                    <a:pt x="0" y="0"/>
                  </a:lnTo>
                  <a:close/>
                </a:path>
              </a:pathLst>
            </a:custGeom>
            <a:solidFill>
              <a:srgbClr val="FFA98F"/>
            </a:solidFill>
            <a:ln w="1576" cap="flat">
              <a:noFill/>
              <a:prstDash val="solid"/>
              <a:miter/>
            </a:ln>
          </p:spPr>
          <p:txBody>
            <a:bodyPr rtlCol="0" anchor="ctr"/>
            <a:lstStyle/>
            <a:p>
              <a:endParaRPr lang="zh-CN" altLang="en-US">
                <a:cs typeface="+mn-ea"/>
                <a:sym typeface="+mn-lt"/>
              </a:endParaRPr>
            </a:p>
          </p:txBody>
        </p:sp>
        <p:sp>
          <p:nvSpPr>
            <p:cNvPr id="48" name="任意多边形: 形状 47">
              <a:extLst>
                <a:ext uri="{FF2B5EF4-FFF2-40B4-BE49-F238E27FC236}">
                  <a16:creationId xmlns:a16="http://schemas.microsoft.com/office/drawing/2014/main" id="{DF729155-5243-454F-E61A-88D0C9A2350C}"/>
                </a:ext>
              </a:extLst>
            </p:cNvPr>
            <p:cNvSpPr/>
            <p:nvPr/>
          </p:nvSpPr>
          <p:spPr>
            <a:xfrm>
              <a:off x="9698174" y="5261888"/>
              <a:ext cx="250308" cy="173193"/>
            </a:xfrm>
            <a:custGeom>
              <a:avLst/>
              <a:gdLst>
                <a:gd name="connsiteX0" fmla="*/ 250308 w 250308"/>
                <a:gd name="connsiteY0" fmla="*/ 64473 h 173193"/>
                <a:gd name="connsiteX1" fmla="*/ 229291 w 250308"/>
                <a:gd name="connsiteY1" fmla="*/ 173193 h 173193"/>
                <a:gd name="connsiteX2" fmla="*/ 0 w 250308"/>
                <a:gd name="connsiteY2" fmla="*/ 118833 h 173193"/>
                <a:gd name="connsiteX3" fmla="*/ 39980 w 250308"/>
                <a:gd name="connsiteY3" fmla="*/ 0 h 173193"/>
              </a:gdLst>
              <a:ahLst/>
              <a:cxnLst>
                <a:cxn ang="0">
                  <a:pos x="connsiteX0" y="connsiteY0"/>
                </a:cxn>
                <a:cxn ang="0">
                  <a:pos x="connsiteX1" y="connsiteY1"/>
                </a:cxn>
                <a:cxn ang="0">
                  <a:pos x="connsiteX2" y="connsiteY2"/>
                </a:cxn>
                <a:cxn ang="0">
                  <a:pos x="connsiteX3" y="connsiteY3"/>
                </a:cxn>
              </a:cxnLst>
              <a:rect l="l" t="t" r="r" b="b"/>
              <a:pathLst>
                <a:path w="250308" h="173193">
                  <a:moveTo>
                    <a:pt x="250308" y="64473"/>
                  </a:moveTo>
                  <a:lnTo>
                    <a:pt x="229291" y="173193"/>
                  </a:lnTo>
                  <a:lnTo>
                    <a:pt x="0" y="118833"/>
                  </a:lnTo>
                  <a:lnTo>
                    <a:pt x="39980" y="0"/>
                  </a:lnTo>
                  <a:close/>
                </a:path>
              </a:pathLst>
            </a:custGeom>
            <a:solidFill>
              <a:srgbClr val="FFA98F"/>
            </a:solidFill>
            <a:ln w="1576" cap="flat">
              <a:noFill/>
              <a:prstDash val="solid"/>
              <a:miter/>
            </a:ln>
          </p:spPr>
          <p:txBody>
            <a:bodyPr rtlCol="0" anchor="ctr"/>
            <a:lstStyle/>
            <a:p>
              <a:endParaRPr lang="zh-CN" altLang="en-US">
                <a:cs typeface="+mn-ea"/>
                <a:sym typeface="+mn-lt"/>
              </a:endParaRPr>
            </a:p>
          </p:txBody>
        </p:sp>
        <p:sp>
          <p:nvSpPr>
            <p:cNvPr id="49" name="任意多边形: 形状 48">
              <a:extLst>
                <a:ext uri="{FF2B5EF4-FFF2-40B4-BE49-F238E27FC236}">
                  <a16:creationId xmlns:a16="http://schemas.microsoft.com/office/drawing/2014/main" id="{26E77F3D-89E5-8A9E-789C-D8270B9E3924}"/>
                </a:ext>
              </a:extLst>
            </p:cNvPr>
            <p:cNvSpPr/>
            <p:nvPr/>
          </p:nvSpPr>
          <p:spPr>
            <a:xfrm>
              <a:off x="9403804" y="3816417"/>
              <a:ext cx="350784" cy="441867"/>
            </a:xfrm>
            <a:custGeom>
              <a:avLst/>
              <a:gdLst>
                <a:gd name="connsiteX0" fmla="*/ 289630 w 350784"/>
                <a:gd name="connsiteY0" fmla="*/ 25319 h 441867"/>
                <a:gd name="connsiteX1" fmla="*/ 157048 w 350784"/>
                <a:gd name="connsiteY1" fmla="*/ 16154 h 441867"/>
                <a:gd name="connsiteX2" fmla="*/ 88940 w 350784"/>
                <a:gd name="connsiteY2" fmla="*/ 173702 h 441867"/>
                <a:gd name="connsiteX3" fmla="*/ 290 w 350784"/>
                <a:gd name="connsiteY3" fmla="*/ 302807 h 441867"/>
                <a:gd name="connsiteX4" fmla="*/ 108535 w 350784"/>
                <a:gd name="connsiteY4" fmla="*/ 441867 h 441867"/>
                <a:gd name="connsiteX5" fmla="*/ 304326 w 350784"/>
                <a:gd name="connsiteY5" fmla="*/ 411053 h 441867"/>
                <a:gd name="connsiteX6" fmla="*/ 343041 w 350784"/>
                <a:gd name="connsiteY6" fmla="*/ 350688 h 441867"/>
                <a:gd name="connsiteX7" fmla="*/ 350784 w 350784"/>
                <a:gd name="connsiteY7" fmla="*/ 107333 h 441867"/>
                <a:gd name="connsiteX8" fmla="*/ 289630 w 350784"/>
                <a:gd name="connsiteY8" fmla="*/ 25319 h 44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784" h="441867">
                  <a:moveTo>
                    <a:pt x="289630" y="25319"/>
                  </a:moveTo>
                  <a:cubicBezTo>
                    <a:pt x="289630" y="25319"/>
                    <a:pt x="234954" y="-24932"/>
                    <a:pt x="157048" y="16154"/>
                  </a:cubicBezTo>
                  <a:cubicBezTo>
                    <a:pt x="79143" y="57082"/>
                    <a:pt x="88940" y="173702"/>
                    <a:pt x="88940" y="173702"/>
                  </a:cubicBezTo>
                  <a:cubicBezTo>
                    <a:pt x="88940" y="173702"/>
                    <a:pt x="7085" y="202621"/>
                    <a:pt x="290" y="302807"/>
                  </a:cubicBezTo>
                  <a:cubicBezTo>
                    <a:pt x="-6505" y="402994"/>
                    <a:pt x="108535" y="441867"/>
                    <a:pt x="108535" y="441867"/>
                  </a:cubicBezTo>
                  <a:lnTo>
                    <a:pt x="304326" y="411053"/>
                  </a:lnTo>
                  <a:cubicBezTo>
                    <a:pt x="304326" y="411053"/>
                    <a:pt x="343357" y="352742"/>
                    <a:pt x="343041" y="350688"/>
                  </a:cubicBezTo>
                  <a:cubicBezTo>
                    <a:pt x="342725" y="348476"/>
                    <a:pt x="350784" y="107333"/>
                    <a:pt x="350784" y="107333"/>
                  </a:cubicBezTo>
                  <a:lnTo>
                    <a:pt x="289630" y="25319"/>
                  </a:ln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50" name="任意多边形: 形状 49">
              <a:extLst>
                <a:ext uri="{FF2B5EF4-FFF2-40B4-BE49-F238E27FC236}">
                  <a16:creationId xmlns:a16="http://schemas.microsoft.com/office/drawing/2014/main" id="{A379EED1-B6C9-A34F-635B-FD1901B96A38}"/>
                </a:ext>
              </a:extLst>
            </p:cNvPr>
            <p:cNvSpPr/>
            <p:nvPr/>
          </p:nvSpPr>
          <p:spPr>
            <a:xfrm>
              <a:off x="9537623" y="4172243"/>
              <a:ext cx="538542" cy="537197"/>
            </a:xfrm>
            <a:custGeom>
              <a:avLst/>
              <a:gdLst>
                <a:gd name="connsiteX0" fmla="*/ 538542 w 538542"/>
                <a:gd name="connsiteY0" fmla="*/ 473198 h 537197"/>
                <a:gd name="connsiteX1" fmla="*/ 362663 w 538542"/>
                <a:gd name="connsiteY1" fmla="*/ 33578 h 537197"/>
                <a:gd name="connsiteX2" fmla="*/ 0 w 538542"/>
                <a:gd name="connsiteY2" fmla="*/ 35474 h 537197"/>
                <a:gd name="connsiteX3" fmla="*/ 10113 w 538542"/>
                <a:gd name="connsiteY3" fmla="*/ 537197 h 537197"/>
                <a:gd name="connsiteX4" fmla="*/ 538542 w 538542"/>
                <a:gd name="connsiteY4" fmla="*/ 473198 h 537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542" h="537197">
                  <a:moveTo>
                    <a:pt x="538542" y="473198"/>
                  </a:moveTo>
                  <a:cubicBezTo>
                    <a:pt x="538542" y="473198"/>
                    <a:pt x="503935" y="92204"/>
                    <a:pt x="362663" y="33578"/>
                  </a:cubicBezTo>
                  <a:cubicBezTo>
                    <a:pt x="177618" y="-43063"/>
                    <a:pt x="0" y="35474"/>
                    <a:pt x="0" y="35474"/>
                  </a:cubicBezTo>
                  <a:lnTo>
                    <a:pt x="10113" y="537197"/>
                  </a:lnTo>
                  <a:lnTo>
                    <a:pt x="538542" y="473198"/>
                  </a:lnTo>
                  <a:close/>
                </a:path>
              </a:pathLst>
            </a:custGeom>
            <a:solidFill>
              <a:srgbClr val="EFAE52"/>
            </a:solidFill>
            <a:ln w="1576" cap="flat">
              <a:noFill/>
              <a:prstDash val="solid"/>
              <a:miter/>
            </a:ln>
          </p:spPr>
          <p:txBody>
            <a:bodyPr rtlCol="0" anchor="ctr"/>
            <a:lstStyle/>
            <a:p>
              <a:endParaRPr lang="zh-CN" altLang="en-US">
                <a:cs typeface="+mn-ea"/>
                <a:sym typeface="+mn-lt"/>
              </a:endParaRPr>
            </a:p>
          </p:txBody>
        </p:sp>
        <p:sp>
          <p:nvSpPr>
            <p:cNvPr id="51" name="任意多边形: 形状 50">
              <a:extLst>
                <a:ext uri="{FF2B5EF4-FFF2-40B4-BE49-F238E27FC236}">
                  <a16:creationId xmlns:a16="http://schemas.microsoft.com/office/drawing/2014/main" id="{1B3A0A0E-1D40-A82F-8614-0750A3A9D76D}"/>
                </a:ext>
              </a:extLst>
            </p:cNvPr>
            <p:cNvSpPr/>
            <p:nvPr/>
          </p:nvSpPr>
          <p:spPr>
            <a:xfrm>
              <a:off x="9989568" y="4621754"/>
              <a:ext cx="413631" cy="688173"/>
            </a:xfrm>
            <a:custGeom>
              <a:avLst/>
              <a:gdLst>
                <a:gd name="connsiteX0" fmla="*/ 0 w 413631"/>
                <a:gd name="connsiteY0" fmla="*/ 21001 h 688173"/>
                <a:gd name="connsiteX1" fmla="*/ 383838 w 413631"/>
                <a:gd name="connsiteY1" fmla="*/ 75045 h 688173"/>
                <a:gd name="connsiteX2" fmla="*/ 350969 w 413631"/>
                <a:gd name="connsiteY2" fmla="*/ 688174 h 688173"/>
                <a:gd name="connsiteX3" fmla="*/ 73481 w 413631"/>
                <a:gd name="connsiteY3" fmla="*/ 688174 h 688173"/>
                <a:gd name="connsiteX4" fmla="*/ 0 w 413631"/>
                <a:gd name="connsiteY4" fmla="*/ 21001 h 688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631" h="688173">
                  <a:moveTo>
                    <a:pt x="0" y="21001"/>
                  </a:moveTo>
                  <a:cubicBezTo>
                    <a:pt x="0" y="21001"/>
                    <a:pt x="301350" y="-52322"/>
                    <a:pt x="383838" y="75045"/>
                  </a:cubicBezTo>
                  <a:cubicBezTo>
                    <a:pt x="466484" y="202411"/>
                    <a:pt x="350969" y="688174"/>
                    <a:pt x="350969" y="688174"/>
                  </a:cubicBezTo>
                  <a:lnTo>
                    <a:pt x="73481" y="688174"/>
                  </a:lnTo>
                  <a:lnTo>
                    <a:pt x="0" y="21001"/>
                  </a:lnTo>
                  <a:close/>
                </a:path>
              </a:pathLst>
            </a:custGeom>
            <a:solidFill>
              <a:srgbClr val="51215B"/>
            </a:solidFill>
            <a:ln w="1576" cap="flat">
              <a:noFill/>
              <a:prstDash val="solid"/>
              <a:miter/>
            </a:ln>
          </p:spPr>
          <p:txBody>
            <a:bodyPr rtlCol="0" anchor="ctr"/>
            <a:lstStyle/>
            <a:p>
              <a:endParaRPr lang="zh-CN" altLang="en-US">
                <a:cs typeface="+mn-ea"/>
                <a:sym typeface="+mn-lt"/>
              </a:endParaRPr>
            </a:p>
          </p:txBody>
        </p:sp>
        <p:sp>
          <p:nvSpPr>
            <p:cNvPr id="52" name="任意多边形: 形状 51">
              <a:extLst>
                <a:ext uri="{FF2B5EF4-FFF2-40B4-BE49-F238E27FC236}">
                  <a16:creationId xmlns:a16="http://schemas.microsoft.com/office/drawing/2014/main" id="{AC37EA47-4DD3-B627-A6F0-2BBB4FD90422}"/>
                </a:ext>
              </a:extLst>
            </p:cNvPr>
            <p:cNvSpPr/>
            <p:nvPr/>
          </p:nvSpPr>
          <p:spPr>
            <a:xfrm>
              <a:off x="9291739" y="4631259"/>
              <a:ext cx="939466" cy="771269"/>
            </a:xfrm>
            <a:custGeom>
              <a:avLst/>
              <a:gdLst>
                <a:gd name="connsiteX0" fmla="*/ 15644 w 939466"/>
                <a:gd name="connsiteY0" fmla="*/ 121953 h 771269"/>
                <a:gd name="connsiteX1" fmla="*/ 78695 w 939466"/>
                <a:gd name="connsiteY1" fmla="*/ 460439 h 771269"/>
                <a:gd name="connsiteX2" fmla="*/ 494296 w 939466"/>
                <a:gd name="connsiteY2" fmla="*/ 451747 h 771269"/>
                <a:gd name="connsiteX3" fmla="*/ 376727 w 939466"/>
                <a:gd name="connsiteY3" fmla="*/ 659231 h 771269"/>
                <a:gd name="connsiteX4" fmla="*/ 754876 w 939466"/>
                <a:gd name="connsiteY4" fmla="*/ 771270 h 771269"/>
                <a:gd name="connsiteX5" fmla="*/ 877817 w 939466"/>
                <a:gd name="connsiteY5" fmla="*/ 53055 h 771269"/>
                <a:gd name="connsiteX6" fmla="*/ 284441 w 939466"/>
                <a:gd name="connsiteY6" fmla="*/ 121953 h 771269"/>
                <a:gd name="connsiteX7" fmla="*/ 15644 w 939466"/>
                <a:gd name="connsiteY7" fmla="*/ 121953 h 771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9466" h="771269">
                  <a:moveTo>
                    <a:pt x="15644" y="121953"/>
                  </a:moveTo>
                  <a:cubicBezTo>
                    <a:pt x="15644" y="121953"/>
                    <a:pt x="-47091" y="413506"/>
                    <a:pt x="78695" y="460439"/>
                  </a:cubicBezTo>
                  <a:cubicBezTo>
                    <a:pt x="204482" y="507371"/>
                    <a:pt x="494296" y="451747"/>
                    <a:pt x="494296" y="451747"/>
                  </a:cubicBezTo>
                  <a:lnTo>
                    <a:pt x="376727" y="659231"/>
                  </a:lnTo>
                  <a:lnTo>
                    <a:pt x="754876" y="771270"/>
                  </a:lnTo>
                  <a:cubicBezTo>
                    <a:pt x="754876" y="771270"/>
                    <a:pt x="1068867" y="204283"/>
                    <a:pt x="877817" y="53055"/>
                  </a:cubicBezTo>
                  <a:cubicBezTo>
                    <a:pt x="686768" y="-98173"/>
                    <a:pt x="284441" y="121953"/>
                    <a:pt x="284441" y="121953"/>
                  </a:cubicBezTo>
                  <a:lnTo>
                    <a:pt x="15644" y="121953"/>
                  </a:lnTo>
                  <a:close/>
                </a:path>
              </a:pathLst>
            </a:custGeom>
            <a:solidFill>
              <a:srgbClr val="5D2866"/>
            </a:solidFill>
            <a:ln w="1576" cap="flat">
              <a:noFill/>
              <a:prstDash val="solid"/>
              <a:miter/>
            </a:ln>
          </p:spPr>
          <p:txBody>
            <a:bodyPr rtlCol="0" anchor="ctr"/>
            <a:lstStyle/>
            <a:p>
              <a:endParaRPr lang="zh-CN" altLang="en-US">
                <a:cs typeface="+mn-ea"/>
                <a:sym typeface="+mn-lt"/>
              </a:endParaRPr>
            </a:p>
          </p:txBody>
        </p:sp>
        <p:sp>
          <p:nvSpPr>
            <p:cNvPr id="53" name="任意多边形: 形状 52">
              <a:extLst>
                <a:ext uri="{FF2B5EF4-FFF2-40B4-BE49-F238E27FC236}">
                  <a16:creationId xmlns:a16="http://schemas.microsoft.com/office/drawing/2014/main" id="{9CAF43F4-B140-C72E-F28E-CC867EC8B92F}"/>
                </a:ext>
              </a:extLst>
            </p:cNvPr>
            <p:cNvSpPr/>
            <p:nvPr/>
          </p:nvSpPr>
          <p:spPr>
            <a:xfrm>
              <a:off x="10076007" y="5326362"/>
              <a:ext cx="595519" cy="298961"/>
            </a:xfrm>
            <a:custGeom>
              <a:avLst/>
              <a:gdLst>
                <a:gd name="connsiteX0" fmla="*/ 250466 w 595519"/>
                <a:gd name="connsiteY0" fmla="*/ 0 h 298961"/>
                <a:gd name="connsiteX1" fmla="*/ 339275 w 595519"/>
                <a:gd name="connsiteY1" fmla="*/ 93234 h 298961"/>
                <a:gd name="connsiteX2" fmla="*/ 564300 w 595519"/>
                <a:gd name="connsiteY2" fmla="*/ 192946 h 298961"/>
                <a:gd name="connsiteX3" fmla="*/ 590690 w 595519"/>
                <a:gd name="connsiteY3" fmla="*/ 296293 h 298961"/>
                <a:gd name="connsiteX4" fmla="*/ 6005 w 595519"/>
                <a:gd name="connsiteY4" fmla="*/ 296293 h 298961"/>
                <a:gd name="connsiteX5" fmla="*/ 0 w 595519"/>
                <a:gd name="connsiteY5" fmla="*/ 18963 h 298961"/>
                <a:gd name="connsiteX6" fmla="*/ 250466 w 595519"/>
                <a:gd name="connsiteY6" fmla="*/ 0 h 29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519" h="298961">
                  <a:moveTo>
                    <a:pt x="250466" y="0"/>
                  </a:moveTo>
                  <a:cubicBezTo>
                    <a:pt x="250466" y="0"/>
                    <a:pt x="322525" y="85016"/>
                    <a:pt x="339275" y="93234"/>
                  </a:cubicBezTo>
                  <a:cubicBezTo>
                    <a:pt x="356026" y="101293"/>
                    <a:pt x="530799" y="160235"/>
                    <a:pt x="564300" y="192946"/>
                  </a:cubicBezTo>
                  <a:cubicBezTo>
                    <a:pt x="597801" y="225815"/>
                    <a:pt x="600171" y="290288"/>
                    <a:pt x="590690" y="296293"/>
                  </a:cubicBezTo>
                  <a:cubicBezTo>
                    <a:pt x="581050" y="302298"/>
                    <a:pt x="6005" y="296293"/>
                    <a:pt x="6005" y="296293"/>
                  </a:cubicBezTo>
                  <a:lnTo>
                    <a:pt x="0" y="18963"/>
                  </a:lnTo>
                  <a:lnTo>
                    <a:pt x="250466" y="0"/>
                  </a:lnTo>
                  <a:close/>
                </a:path>
              </a:pathLst>
            </a:custGeom>
            <a:solidFill>
              <a:srgbClr val="968BD6"/>
            </a:solidFill>
            <a:ln w="1576" cap="flat">
              <a:noFill/>
              <a:prstDash val="solid"/>
              <a:miter/>
            </a:ln>
          </p:spPr>
          <p:txBody>
            <a:bodyPr rtlCol="0" anchor="ctr"/>
            <a:lstStyle/>
            <a:p>
              <a:endParaRPr lang="zh-CN" altLang="en-US">
                <a:cs typeface="+mn-ea"/>
                <a:sym typeface="+mn-lt"/>
              </a:endParaRPr>
            </a:p>
          </p:txBody>
        </p:sp>
        <p:sp>
          <p:nvSpPr>
            <p:cNvPr id="54" name="任意多边形: 形状 53">
              <a:extLst>
                <a:ext uri="{FF2B5EF4-FFF2-40B4-BE49-F238E27FC236}">
                  <a16:creationId xmlns:a16="http://schemas.microsoft.com/office/drawing/2014/main" id="{A7D350E1-421E-51A9-2457-90C7D2830CE6}"/>
                </a:ext>
              </a:extLst>
            </p:cNvPr>
            <p:cNvSpPr/>
            <p:nvPr/>
          </p:nvSpPr>
          <p:spPr>
            <a:xfrm>
              <a:off x="9599726" y="5312930"/>
              <a:ext cx="616324" cy="412756"/>
            </a:xfrm>
            <a:custGeom>
              <a:avLst/>
              <a:gdLst>
                <a:gd name="connsiteX0" fmla="*/ 362189 w 616324"/>
                <a:gd name="connsiteY0" fmla="*/ 76483 h 412756"/>
                <a:gd name="connsiteX1" fmla="*/ 415126 w 616324"/>
                <a:gd name="connsiteY1" fmla="*/ 202427 h 412756"/>
                <a:gd name="connsiteX2" fmla="*/ 595746 w 616324"/>
                <a:gd name="connsiteY2" fmla="*/ 336273 h 412756"/>
                <a:gd name="connsiteX3" fmla="*/ 595746 w 616324"/>
                <a:gd name="connsiteY3" fmla="*/ 412756 h 412756"/>
                <a:gd name="connsiteX4" fmla="*/ 275434 w 616324"/>
                <a:gd name="connsiteY4" fmla="*/ 412756 h 412756"/>
                <a:gd name="connsiteX5" fmla="*/ 0 w 616324"/>
                <a:gd name="connsiteY5" fmla="*/ 210487 h 412756"/>
                <a:gd name="connsiteX6" fmla="*/ 98448 w 616324"/>
                <a:gd name="connsiteY6" fmla="*/ 0 h 412756"/>
                <a:gd name="connsiteX7" fmla="*/ 362189 w 616324"/>
                <a:gd name="connsiteY7" fmla="*/ 76483 h 41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324" h="412756">
                  <a:moveTo>
                    <a:pt x="362189" y="76483"/>
                  </a:moveTo>
                  <a:cubicBezTo>
                    <a:pt x="362189" y="76483"/>
                    <a:pt x="391581" y="190418"/>
                    <a:pt x="415126" y="202427"/>
                  </a:cubicBezTo>
                  <a:cubicBezTo>
                    <a:pt x="438830" y="214437"/>
                    <a:pt x="540596" y="278278"/>
                    <a:pt x="595746" y="336273"/>
                  </a:cubicBezTo>
                  <a:cubicBezTo>
                    <a:pt x="642047" y="384944"/>
                    <a:pt x="595746" y="412756"/>
                    <a:pt x="595746" y="412756"/>
                  </a:cubicBezTo>
                  <a:lnTo>
                    <a:pt x="275434" y="412756"/>
                  </a:lnTo>
                  <a:lnTo>
                    <a:pt x="0" y="210487"/>
                  </a:lnTo>
                  <a:lnTo>
                    <a:pt x="98448" y="0"/>
                  </a:lnTo>
                  <a:lnTo>
                    <a:pt x="362189" y="76483"/>
                  </a:lnTo>
                  <a:close/>
                </a:path>
              </a:pathLst>
            </a:custGeom>
            <a:solidFill>
              <a:srgbClr val="9792E0"/>
            </a:solidFill>
            <a:ln w="1576" cap="flat">
              <a:noFill/>
              <a:prstDash val="solid"/>
              <a:miter/>
            </a:ln>
          </p:spPr>
          <p:txBody>
            <a:bodyPr rtlCol="0" anchor="ctr"/>
            <a:lstStyle/>
            <a:p>
              <a:endParaRPr lang="zh-CN" altLang="en-US">
                <a:cs typeface="+mn-ea"/>
                <a:sym typeface="+mn-lt"/>
              </a:endParaRPr>
            </a:p>
          </p:txBody>
        </p:sp>
        <p:sp>
          <p:nvSpPr>
            <p:cNvPr id="55" name="任意多边形: 形状 54">
              <a:extLst>
                <a:ext uri="{FF2B5EF4-FFF2-40B4-BE49-F238E27FC236}">
                  <a16:creationId xmlns:a16="http://schemas.microsoft.com/office/drawing/2014/main" id="{0D931686-5B4F-0EA8-9BE7-28D48ECE577D}"/>
                </a:ext>
              </a:extLst>
            </p:cNvPr>
            <p:cNvSpPr/>
            <p:nvPr/>
          </p:nvSpPr>
          <p:spPr>
            <a:xfrm>
              <a:off x="10320113" y="5384649"/>
              <a:ext cx="172042" cy="100821"/>
            </a:xfrm>
            <a:custGeom>
              <a:avLst/>
              <a:gdLst>
                <a:gd name="connsiteX0" fmla="*/ 64513 w 172042"/>
                <a:gd name="connsiteY0" fmla="*/ 23 h 100821"/>
                <a:gd name="connsiteX1" fmla="*/ 2726 w 172042"/>
                <a:gd name="connsiteY1" fmla="*/ 99419 h 100821"/>
                <a:gd name="connsiteX2" fmla="*/ 171969 w 172042"/>
                <a:gd name="connsiteY2" fmla="*/ 66551 h 100821"/>
                <a:gd name="connsiteX3" fmla="*/ 64513 w 172042"/>
                <a:gd name="connsiteY3" fmla="*/ 23 h 100821"/>
              </a:gdLst>
              <a:ahLst/>
              <a:cxnLst>
                <a:cxn ang="0">
                  <a:pos x="connsiteX0" y="connsiteY0"/>
                </a:cxn>
                <a:cxn ang="0">
                  <a:pos x="connsiteX1" y="connsiteY1"/>
                </a:cxn>
                <a:cxn ang="0">
                  <a:pos x="connsiteX2" y="connsiteY2"/>
                </a:cxn>
                <a:cxn ang="0">
                  <a:pos x="connsiteX3" y="connsiteY3"/>
                </a:cxn>
              </a:cxnLst>
              <a:rect l="l" t="t" r="r" b="b"/>
              <a:pathLst>
                <a:path w="172042" h="100821">
                  <a:moveTo>
                    <a:pt x="64513" y="23"/>
                  </a:moveTo>
                  <a:cubicBezTo>
                    <a:pt x="64513" y="23"/>
                    <a:pt x="-15605" y="91992"/>
                    <a:pt x="2726" y="99419"/>
                  </a:cubicBezTo>
                  <a:cubicBezTo>
                    <a:pt x="21057" y="106846"/>
                    <a:pt x="175919" y="83143"/>
                    <a:pt x="171969" y="66551"/>
                  </a:cubicBezTo>
                  <a:cubicBezTo>
                    <a:pt x="167860" y="50116"/>
                    <a:pt x="83160" y="-1241"/>
                    <a:pt x="64513" y="23"/>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56" name="任意多边形: 形状 55">
              <a:extLst>
                <a:ext uri="{FF2B5EF4-FFF2-40B4-BE49-F238E27FC236}">
                  <a16:creationId xmlns:a16="http://schemas.microsoft.com/office/drawing/2014/main" id="{DC724524-5603-CA41-0279-C12ED24E6813}"/>
                </a:ext>
              </a:extLst>
            </p:cNvPr>
            <p:cNvSpPr/>
            <p:nvPr/>
          </p:nvSpPr>
          <p:spPr>
            <a:xfrm>
              <a:off x="9902962" y="5458311"/>
              <a:ext cx="173210" cy="100557"/>
            </a:xfrm>
            <a:custGeom>
              <a:avLst/>
              <a:gdLst>
                <a:gd name="connsiteX0" fmla="*/ 88819 w 173210"/>
                <a:gd name="connsiteY0" fmla="*/ 0 h 100557"/>
                <a:gd name="connsiteX1" fmla="*/ 1590 w 173210"/>
                <a:gd name="connsiteY1" fmla="*/ 78063 h 100557"/>
                <a:gd name="connsiteX2" fmla="*/ 173203 w 173210"/>
                <a:gd name="connsiteY2" fmla="*/ 94182 h 100557"/>
                <a:gd name="connsiteX3" fmla="*/ 88819 w 173210"/>
                <a:gd name="connsiteY3" fmla="*/ 0 h 100557"/>
              </a:gdLst>
              <a:ahLst/>
              <a:cxnLst>
                <a:cxn ang="0">
                  <a:pos x="connsiteX0" y="connsiteY0"/>
                </a:cxn>
                <a:cxn ang="0">
                  <a:pos x="connsiteX1" y="connsiteY1"/>
                </a:cxn>
                <a:cxn ang="0">
                  <a:pos x="connsiteX2" y="connsiteY2"/>
                </a:cxn>
                <a:cxn ang="0">
                  <a:pos x="connsiteX3" y="connsiteY3"/>
                </a:cxn>
              </a:cxnLst>
              <a:rect l="l" t="t" r="r" b="b"/>
              <a:pathLst>
                <a:path w="173210" h="100557">
                  <a:moveTo>
                    <a:pt x="88819" y="0"/>
                  </a:moveTo>
                  <a:cubicBezTo>
                    <a:pt x="88819" y="0"/>
                    <a:pt x="-13896" y="65738"/>
                    <a:pt x="1590" y="78063"/>
                  </a:cubicBezTo>
                  <a:cubicBezTo>
                    <a:pt x="17077" y="90389"/>
                    <a:pt x="172413" y="111090"/>
                    <a:pt x="173203" y="94182"/>
                  </a:cubicBezTo>
                  <a:cubicBezTo>
                    <a:pt x="173993" y="77115"/>
                    <a:pt x="106992" y="3951"/>
                    <a:pt x="88819" y="0"/>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57" name="任意多边形: 形状 56">
              <a:extLst>
                <a:ext uri="{FF2B5EF4-FFF2-40B4-BE49-F238E27FC236}">
                  <a16:creationId xmlns:a16="http://schemas.microsoft.com/office/drawing/2014/main" id="{056E326D-2A45-2D51-E1B7-D7CC0A354AB9}"/>
                </a:ext>
              </a:extLst>
            </p:cNvPr>
            <p:cNvSpPr/>
            <p:nvPr/>
          </p:nvSpPr>
          <p:spPr>
            <a:xfrm>
              <a:off x="9704179" y="4092518"/>
              <a:ext cx="123099" cy="128221"/>
            </a:xfrm>
            <a:custGeom>
              <a:avLst/>
              <a:gdLst>
                <a:gd name="connsiteX0" fmla="*/ 12800 w 123099"/>
                <a:gd name="connsiteY0" fmla="*/ 0 h 128221"/>
                <a:gd name="connsiteX1" fmla="*/ 0 w 123099"/>
                <a:gd name="connsiteY1" fmla="*/ 81698 h 128221"/>
                <a:gd name="connsiteX2" fmla="*/ 66370 w 123099"/>
                <a:gd name="connsiteY2" fmla="*/ 121994 h 128221"/>
                <a:gd name="connsiteX3" fmla="*/ 121520 w 123099"/>
                <a:gd name="connsiteY3" fmla="*/ 126734 h 128221"/>
                <a:gd name="connsiteX4" fmla="*/ 122310 w 123099"/>
                <a:gd name="connsiteY4" fmla="*/ 84384 h 128221"/>
                <a:gd name="connsiteX5" fmla="*/ 123100 w 123099"/>
                <a:gd name="connsiteY5" fmla="*/ 42982 h 128221"/>
                <a:gd name="connsiteX6" fmla="*/ 28444 w 123099"/>
                <a:gd name="connsiteY6" fmla="*/ 6163 h 128221"/>
                <a:gd name="connsiteX7" fmla="*/ 12800 w 123099"/>
                <a:gd name="connsiteY7" fmla="*/ 0 h 12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099" h="128221">
                  <a:moveTo>
                    <a:pt x="12800" y="0"/>
                  </a:moveTo>
                  <a:lnTo>
                    <a:pt x="0" y="81698"/>
                  </a:lnTo>
                  <a:cubicBezTo>
                    <a:pt x="0" y="81698"/>
                    <a:pt x="12958" y="108246"/>
                    <a:pt x="66370" y="121994"/>
                  </a:cubicBezTo>
                  <a:cubicBezTo>
                    <a:pt x="106191" y="132265"/>
                    <a:pt x="121520" y="126734"/>
                    <a:pt x="121520" y="126734"/>
                  </a:cubicBezTo>
                  <a:lnTo>
                    <a:pt x="122310" y="84384"/>
                  </a:lnTo>
                  <a:lnTo>
                    <a:pt x="123100" y="42982"/>
                  </a:lnTo>
                  <a:lnTo>
                    <a:pt x="28444" y="6163"/>
                  </a:lnTo>
                  <a:lnTo>
                    <a:pt x="12800" y="0"/>
                  </a:ln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58" name="任意多边形: 形状 57">
              <a:extLst>
                <a:ext uri="{FF2B5EF4-FFF2-40B4-BE49-F238E27FC236}">
                  <a16:creationId xmlns:a16="http://schemas.microsoft.com/office/drawing/2014/main" id="{A3081347-473A-D8D0-6680-8F7606AEE5C4}"/>
                </a:ext>
              </a:extLst>
            </p:cNvPr>
            <p:cNvSpPr/>
            <p:nvPr/>
          </p:nvSpPr>
          <p:spPr>
            <a:xfrm>
              <a:off x="9732751" y="4098997"/>
              <a:ext cx="94211" cy="84858"/>
            </a:xfrm>
            <a:custGeom>
              <a:avLst/>
              <a:gdLst>
                <a:gd name="connsiteX0" fmla="*/ 30 w 94211"/>
                <a:gd name="connsiteY0" fmla="*/ 0 h 84858"/>
                <a:gd name="connsiteX1" fmla="*/ 1136 w 94211"/>
                <a:gd name="connsiteY1" fmla="*/ 9323 h 84858"/>
                <a:gd name="connsiteX2" fmla="*/ 92000 w 94211"/>
                <a:gd name="connsiteY2" fmla="*/ 84858 h 84858"/>
                <a:gd name="connsiteX3" fmla="*/ 94212 w 94211"/>
                <a:gd name="connsiteY3" fmla="*/ 38084 h 84858"/>
                <a:gd name="connsiteX4" fmla="*/ 30 w 94211"/>
                <a:gd name="connsiteY4" fmla="*/ 0 h 84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211" h="84858">
                  <a:moveTo>
                    <a:pt x="30" y="0"/>
                  </a:moveTo>
                  <a:cubicBezTo>
                    <a:pt x="-128" y="2528"/>
                    <a:pt x="346" y="5689"/>
                    <a:pt x="1136" y="9323"/>
                  </a:cubicBezTo>
                  <a:cubicBezTo>
                    <a:pt x="13936" y="59101"/>
                    <a:pt x="68928" y="78695"/>
                    <a:pt x="92000" y="84858"/>
                  </a:cubicBezTo>
                  <a:lnTo>
                    <a:pt x="94212" y="38084"/>
                  </a:lnTo>
                  <a:lnTo>
                    <a:pt x="30" y="0"/>
                  </a:ln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59" name="任意多边形: 形状 58">
              <a:extLst>
                <a:ext uri="{FF2B5EF4-FFF2-40B4-BE49-F238E27FC236}">
                  <a16:creationId xmlns:a16="http://schemas.microsoft.com/office/drawing/2014/main" id="{047D0CC1-3907-2AD3-1EA9-4607D2E6DD5E}"/>
                </a:ext>
              </a:extLst>
            </p:cNvPr>
            <p:cNvSpPr/>
            <p:nvPr/>
          </p:nvSpPr>
          <p:spPr>
            <a:xfrm>
              <a:off x="9659660" y="3885235"/>
              <a:ext cx="236361" cy="270571"/>
            </a:xfrm>
            <a:custGeom>
              <a:avLst/>
              <a:gdLst>
                <a:gd name="connsiteX0" fmla="*/ 223875 w 236361"/>
                <a:gd name="connsiteY0" fmla="*/ 44204 h 270571"/>
                <a:gd name="connsiteX1" fmla="*/ 222611 w 236361"/>
                <a:gd name="connsiteY1" fmla="*/ 229881 h 270571"/>
                <a:gd name="connsiteX2" fmla="*/ 102514 w 236361"/>
                <a:gd name="connsiteY2" fmla="*/ 251056 h 270571"/>
                <a:gd name="connsiteX3" fmla="*/ 57319 w 236361"/>
                <a:gd name="connsiteY3" fmla="*/ 207284 h 270571"/>
                <a:gd name="connsiteX4" fmla="*/ 5962 w 236361"/>
                <a:gd name="connsiteY4" fmla="*/ 177575 h 270571"/>
                <a:gd name="connsiteX5" fmla="*/ 29981 w 236361"/>
                <a:gd name="connsiteY5" fmla="*/ 105675 h 270571"/>
                <a:gd name="connsiteX6" fmla="*/ 70119 w 236361"/>
                <a:gd name="connsiteY6" fmla="*/ 118791 h 270571"/>
                <a:gd name="connsiteX7" fmla="*/ 58741 w 236361"/>
                <a:gd name="connsiteY7" fmla="*/ 82130 h 270571"/>
                <a:gd name="connsiteX8" fmla="*/ 223875 w 236361"/>
                <a:gd name="connsiteY8" fmla="*/ 44204 h 27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361" h="270571">
                  <a:moveTo>
                    <a:pt x="223875" y="44204"/>
                  </a:moveTo>
                  <a:cubicBezTo>
                    <a:pt x="223875" y="44204"/>
                    <a:pt x="252793" y="168568"/>
                    <a:pt x="222611" y="229881"/>
                  </a:cubicBezTo>
                  <a:cubicBezTo>
                    <a:pt x="192429" y="291194"/>
                    <a:pt x="135540" y="270019"/>
                    <a:pt x="102514" y="251056"/>
                  </a:cubicBezTo>
                  <a:cubicBezTo>
                    <a:pt x="69645" y="231935"/>
                    <a:pt x="57319" y="207284"/>
                    <a:pt x="57319" y="207284"/>
                  </a:cubicBezTo>
                  <a:cubicBezTo>
                    <a:pt x="57319" y="207284"/>
                    <a:pt x="22396" y="212341"/>
                    <a:pt x="5962" y="177575"/>
                  </a:cubicBezTo>
                  <a:cubicBezTo>
                    <a:pt x="-10315" y="142810"/>
                    <a:pt x="9754" y="110258"/>
                    <a:pt x="29981" y="105675"/>
                  </a:cubicBezTo>
                  <a:cubicBezTo>
                    <a:pt x="50208" y="101092"/>
                    <a:pt x="70119" y="118791"/>
                    <a:pt x="70119" y="118791"/>
                  </a:cubicBezTo>
                  <a:lnTo>
                    <a:pt x="58741" y="82130"/>
                  </a:lnTo>
                  <a:cubicBezTo>
                    <a:pt x="58899" y="82288"/>
                    <a:pt x="164143" y="-73997"/>
                    <a:pt x="223875" y="44204"/>
                  </a:cubicBez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60" name="任意多边形: 形状 59">
              <a:extLst>
                <a:ext uri="{FF2B5EF4-FFF2-40B4-BE49-F238E27FC236}">
                  <a16:creationId xmlns:a16="http://schemas.microsoft.com/office/drawing/2014/main" id="{EDDD4E81-3285-8FCC-9248-B9E54D954BB0}"/>
                </a:ext>
              </a:extLst>
            </p:cNvPr>
            <p:cNvSpPr/>
            <p:nvPr/>
          </p:nvSpPr>
          <p:spPr>
            <a:xfrm>
              <a:off x="9847515" y="4018415"/>
              <a:ext cx="12522" cy="55931"/>
            </a:xfrm>
            <a:custGeom>
              <a:avLst/>
              <a:gdLst>
                <a:gd name="connsiteX0" fmla="*/ 4258 w 12522"/>
                <a:gd name="connsiteY0" fmla="*/ 55931 h 55931"/>
                <a:gd name="connsiteX1" fmla="*/ 2677 w 12522"/>
                <a:gd name="connsiteY1" fmla="*/ 55615 h 55931"/>
                <a:gd name="connsiteX2" fmla="*/ 1255 w 12522"/>
                <a:gd name="connsiteY2" fmla="*/ 51190 h 55931"/>
                <a:gd name="connsiteX3" fmla="*/ 307 w 12522"/>
                <a:gd name="connsiteY3" fmla="*/ 4732 h 55931"/>
                <a:gd name="connsiteX4" fmla="*/ 2045 w 12522"/>
                <a:gd name="connsiteY4" fmla="*/ 307 h 55931"/>
                <a:gd name="connsiteX5" fmla="*/ 6470 w 12522"/>
                <a:gd name="connsiteY5" fmla="*/ 2045 h 55931"/>
                <a:gd name="connsiteX6" fmla="*/ 7102 w 12522"/>
                <a:gd name="connsiteY6" fmla="*/ 54351 h 55931"/>
                <a:gd name="connsiteX7" fmla="*/ 4258 w 12522"/>
                <a:gd name="connsiteY7" fmla="*/ 55931 h 55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22" h="55931">
                  <a:moveTo>
                    <a:pt x="4258" y="55931"/>
                  </a:moveTo>
                  <a:cubicBezTo>
                    <a:pt x="3783" y="55931"/>
                    <a:pt x="3151" y="55773"/>
                    <a:pt x="2677" y="55615"/>
                  </a:cubicBezTo>
                  <a:cubicBezTo>
                    <a:pt x="1097" y="54825"/>
                    <a:pt x="465" y="52771"/>
                    <a:pt x="1255" y="51190"/>
                  </a:cubicBezTo>
                  <a:cubicBezTo>
                    <a:pt x="12001" y="31121"/>
                    <a:pt x="465" y="5048"/>
                    <a:pt x="307" y="4732"/>
                  </a:cubicBezTo>
                  <a:cubicBezTo>
                    <a:pt x="-483" y="2993"/>
                    <a:pt x="307" y="1097"/>
                    <a:pt x="2045" y="307"/>
                  </a:cubicBezTo>
                  <a:cubicBezTo>
                    <a:pt x="3625" y="-483"/>
                    <a:pt x="5680" y="307"/>
                    <a:pt x="6470" y="2045"/>
                  </a:cubicBezTo>
                  <a:cubicBezTo>
                    <a:pt x="6944" y="3151"/>
                    <a:pt x="19428" y="31437"/>
                    <a:pt x="7102" y="54351"/>
                  </a:cubicBezTo>
                  <a:cubicBezTo>
                    <a:pt x="6470" y="55299"/>
                    <a:pt x="5364" y="55931"/>
                    <a:pt x="4258" y="55931"/>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1" name="任意多边形: 形状 60">
              <a:extLst>
                <a:ext uri="{FF2B5EF4-FFF2-40B4-BE49-F238E27FC236}">
                  <a16:creationId xmlns:a16="http://schemas.microsoft.com/office/drawing/2014/main" id="{72B0E157-2143-5EA1-0271-FBC8BE2B0551}"/>
                </a:ext>
              </a:extLst>
            </p:cNvPr>
            <p:cNvSpPr/>
            <p:nvPr/>
          </p:nvSpPr>
          <p:spPr>
            <a:xfrm>
              <a:off x="9687093" y="4011117"/>
              <a:ext cx="31326" cy="45687"/>
            </a:xfrm>
            <a:custGeom>
              <a:avLst/>
              <a:gdLst>
                <a:gd name="connsiteX0" fmla="*/ 28147 w 31326"/>
                <a:gd name="connsiteY0" fmla="*/ 45688 h 45687"/>
                <a:gd name="connsiteX1" fmla="*/ 25303 w 31326"/>
                <a:gd name="connsiteY1" fmla="*/ 44108 h 45687"/>
                <a:gd name="connsiteX2" fmla="*/ 493 w 31326"/>
                <a:gd name="connsiteY2" fmla="*/ 5076 h 45687"/>
                <a:gd name="connsiteX3" fmla="*/ 1441 w 31326"/>
                <a:gd name="connsiteY3" fmla="*/ 493 h 45687"/>
                <a:gd name="connsiteX4" fmla="*/ 6024 w 31326"/>
                <a:gd name="connsiteY4" fmla="*/ 1441 h 45687"/>
                <a:gd name="connsiteX5" fmla="*/ 30834 w 31326"/>
                <a:gd name="connsiteY5" fmla="*/ 40473 h 45687"/>
                <a:gd name="connsiteX6" fmla="*/ 29886 w 31326"/>
                <a:gd name="connsiteY6" fmla="*/ 45056 h 45687"/>
                <a:gd name="connsiteX7" fmla="*/ 28147 w 31326"/>
                <a:gd name="connsiteY7" fmla="*/ 45688 h 4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26" h="45687">
                  <a:moveTo>
                    <a:pt x="28147" y="45688"/>
                  </a:moveTo>
                  <a:cubicBezTo>
                    <a:pt x="27041" y="45688"/>
                    <a:pt x="25935" y="45214"/>
                    <a:pt x="25303" y="44108"/>
                  </a:cubicBezTo>
                  <a:lnTo>
                    <a:pt x="493" y="5076"/>
                  </a:lnTo>
                  <a:cubicBezTo>
                    <a:pt x="-455" y="3496"/>
                    <a:pt x="19" y="1441"/>
                    <a:pt x="1441" y="493"/>
                  </a:cubicBezTo>
                  <a:cubicBezTo>
                    <a:pt x="3022" y="-455"/>
                    <a:pt x="5076" y="19"/>
                    <a:pt x="6024" y="1441"/>
                  </a:cubicBezTo>
                  <a:lnTo>
                    <a:pt x="30834" y="40473"/>
                  </a:lnTo>
                  <a:cubicBezTo>
                    <a:pt x="31782" y="42053"/>
                    <a:pt x="31308" y="44108"/>
                    <a:pt x="29886" y="45056"/>
                  </a:cubicBezTo>
                  <a:cubicBezTo>
                    <a:pt x="29411" y="45530"/>
                    <a:pt x="28779" y="45688"/>
                    <a:pt x="28147" y="45688"/>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2" name="任意多边形: 形状 61">
              <a:extLst>
                <a:ext uri="{FF2B5EF4-FFF2-40B4-BE49-F238E27FC236}">
                  <a16:creationId xmlns:a16="http://schemas.microsoft.com/office/drawing/2014/main" id="{4EB06B15-1FA0-6531-324F-D7E422C9B906}"/>
                </a:ext>
              </a:extLst>
            </p:cNvPr>
            <p:cNvSpPr/>
            <p:nvPr/>
          </p:nvSpPr>
          <p:spPr>
            <a:xfrm>
              <a:off x="9680621" y="4034840"/>
              <a:ext cx="28942" cy="7585"/>
            </a:xfrm>
            <a:custGeom>
              <a:avLst/>
              <a:gdLst>
                <a:gd name="connsiteX0" fmla="*/ 25454 w 28942"/>
                <a:gd name="connsiteY0" fmla="*/ 7585 h 7585"/>
                <a:gd name="connsiteX1" fmla="*/ 3172 w 28942"/>
                <a:gd name="connsiteY1" fmla="*/ 6637 h 7585"/>
                <a:gd name="connsiteX2" fmla="*/ 12 w 28942"/>
                <a:gd name="connsiteY2" fmla="*/ 3160 h 7585"/>
                <a:gd name="connsiteX3" fmla="*/ 3489 w 28942"/>
                <a:gd name="connsiteY3" fmla="*/ 0 h 7585"/>
                <a:gd name="connsiteX4" fmla="*/ 25770 w 28942"/>
                <a:gd name="connsiteY4" fmla="*/ 948 h 7585"/>
                <a:gd name="connsiteX5" fmla="*/ 28930 w 28942"/>
                <a:gd name="connsiteY5" fmla="*/ 4425 h 7585"/>
                <a:gd name="connsiteX6" fmla="*/ 25454 w 28942"/>
                <a:gd name="connsiteY6" fmla="*/ 7585 h 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42" h="7585">
                  <a:moveTo>
                    <a:pt x="25454" y="7585"/>
                  </a:moveTo>
                  <a:cubicBezTo>
                    <a:pt x="25296" y="7585"/>
                    <a:pt x="3172" y="6637"/>
                    <a:pt x="3172" y="6637"/>
                  </a:cubicBezTo>
                  <a:cubicBezTo>
                    <a:pt x="1276" y="6479"/>
                    <a:pt x="-146" y="5057"/>
                    <a:pt x="12" y="3160"/>
                  </a:cubicBezTo>
                  <a:cubicBezTo>
                    <a:pt x="12" y="1422"/>
                    <a:pt x="1592" y="0"/>
                    <a:pt x="3489" y="0"/>
                  </a:cubicBezTo>
                  <a:lnTo>
                    <a:pt x="25770" y="948"/>
                  </a:lnTo>
                  <a:cubicBezTo>
                    <a:pt x="27666" y="1106"/>
                    <a:pt x="29088" y="2528"/>
                    <a:pt x="28930" y="4425"/>
                  </a:cubicBezTo>
                  <a:cubicBezTo>
                    <a:pt x="28772" y="6163"/>
                    <a:pt x="27350" y="7585"/>
                    <a:pt x="25454" y="7585"/>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3" name="任意多边形: 形状 62">
              <a:extLst>
                <a:ext uri="{FF2B5EF4-FFF2-40B4-BE49-F238E27FC236}">
                  <a16:creationId xmlns:a16="http://schemas.microsoft.com/office/drawing/2014/main" id="{3E78CA47-C570-B80F-5371-9B0A0616C565}"/>
                </a:ext>
              </a:extLst>
            </p:cNvPr>
            <p:cNvSpPr/>
            <p:nvPr/>
          </p:nvSpPr>
          <p:spPr>
            <a:xfrm>
              <a:off x="9875443" y="4302884"/>
              <a:ext cx="68978" cy="294833"/>
            </a:xfrm>
            <a:custGeom>
              <a:avLst/>
              <a:gdLst>
                <a:gd name="connsiteX0" fmla="*/ 3352 w 68978"/>
                <a:gd name="connsiteY0" fmla="*/ 294834 h 294833"/>
                <a:gd name="connsiteX1" fmla="*/ 1297 w 68978"/>
                <a:gd name="connsiteY1" fmla="*/ 294201 h 294833"/>
                <a:gd name="connsiteX2" fmla="*/ 665 w 68978"/>
                <a:gd name="connsiteY2" fmla="*/ 289619 h 294833"/>
                <a:gd name="connsiteX3" fmla="*/ 47914 w 68978"/>
                <a:gd name="connsiteY3" fmla="*/ 202706 h 294833"/>
                <a:gd name="connsiteX4" fmla="*/ 47756 w 68978"/>
                <a:gd name="connsiteY4" fmla="*/ 4229 h 294833"/>
                <a:gd name="connsiteX5" fmla="*/ 50126 w 68978"/>
                <a:gd name="connsiteY5" fmla="*/ 121 h 294833"/>
                <a:gd name="connsiteX6" fmla="*/ 54235 w 68978"/>
                <a:gd name="connsiteY6" fmla="*/ 2491 h 294833"/>
                <a:gd name="connsiteX7" fmla="*/ 54077 w 68978"/>
                <a:gd name="connsiteY7" fmla="*/ 205077 h 294833"/>
                <a:gd name="connsiteX8" fmla="*/ 6038 w 68978"/>
                <a:gd name="connsiteY8" fmla="*/ 293569 h 294833"/>
                <a:gd name="connsiteX9" fmla="*/ 3352 w 68978"/>
                <a:gd name="connsiteY9" fmla="*/ 294834 h 29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978" h="294833">
                  <a:moveTo>
                    <a:pt x="3352" y="294834"/>
                  </a:moveTo>
                  <a:cubicBezTo>
                    <a:pt x="2719" y="294834"/>
                    <a:pt x="1929" y="294676"/>
                    <a:pt x="1297" y="294201"/>
                  </a:cubicBezTo>
                  <a:cubicBezTo>
                    <a:pt x="-125" y="293095"/>
                    <a:pt x="-441" y="291041"/>
                    <a:pt x="665" y="289619"/>
                  </a:cubicBezTo>
                  <a:cubicBezTo>
                    <a:pt x="981" y="289303"/>
                    <a:pt x="27055" y="254380"/>
                    <a:pt x="47914" y="202706"/>
                  </a:cubicBezTo>
                  <a:cubicBezTo>
                    <a:pt x="79677" y="123695"/>
                    <a:pt x="48072" y="5494"/>
                    <a:pt x="47756" y="4229"/>
                  </a:cubicBezTo>
                  <a:cubicBezTo>
                    <a:pt x="47282" y="2491"/>
                    <a:pt x="48230" y="595"/>
                    <a:pt x="50126" y="121"/>
                  </a:cubicBezTo>
                  <a:cubicBezTo>
                    <a:pt x="51865" y="-353"/>
                    <a:pt x="53761" y="595"/>
                    <a:pt x="54235" y="2491"/>
                  </a:cubicBezTo>
                  <a:cubicBezTo>
                    <a:pt x="55657" y="7390"/>
                    <a:pt x="86788" y="124169"/>
                    <a:pt x="54077" y="205077"/>
                  </a:cubicBezTo>
                  <a:cubicBezTo>
                    <a:pt x="32902" y="257540"/>
                    <a:pt x="6354" y="293095"/>
                    <a:pt x="6038" y="293569"/>
                  </a:cubicBezTo>
                  <a:cubicBezTo>
                    <a:pt x="5248" y="294360"/>
                    <a:pt x="4300" y="294834"/>
                    <a:pt x="3352" y="294834"/>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64" name="任意多边形: 形状 63">
              <a:extLst>
                <a:ext uri="{FF2B5EF4-FFF2-40B4-BE49-F238E27FC236}">
                  <a16:creationId xmlns:a16="http://schemas.microsoft.com/office/drawing/2014/main" id="{9293D473-D592-C53B-A03A-B17116664435}"/>
                </a:ext>
              </a:extLst>
            </p:cNvPr>
            <p:cNvSpPr/>
            <p:nvPr/>
          </p:nvSpPr>
          <p:spPr>
            <a:xfrm>
              <a:off x="9784114" y="4067148"/>
              <a:ext cx="48695" cy="35957"/>
            </a:xfrm>
            <a:custGeom>
              <a:avLst/>
              <a:gdLst>
                <a:gd name="connsiteX0" fmla="*/ 28310 w 48695"/>
                <a:gd name="connsiteY0" fmla="*/ 35958 h 35957"/>
                <a:gd name="connsiteX1" fmla="*/ 15036 w 48695"/>
                <a:gd name="connsiteY1" fmla="*/ 31533 h 35957"/>
                <a:gd name="connsiteX2" fmla="*/ 24 w 48695"/>
                <a:gd name="connsiteY2" fmla="*/ 3721 h 35957"/>
                <a:gd name="connsiteX3" fmla="*/ 1446 w 48695"/>
                <a:gd name="connsiteY3" fmla="*/ 560 h 35957"/>
                <a:gd name="connsiteX4" fmla="*/ 4923 w 48695"/>
                <a:gd name="connsiteY4" fmla="*/ 402 h 35957"/>
                <a:gd name="connsiteX5" fmla="*/ 46957 w 48695"/>
                <a:gd name="connsiteY5" fmla="*/ 23948 h 35957"/>
                <a:gd name="connsiteX6" fmla="*/ 48695 w 48695"/>
                <a:gd name="connsiteY6" fmla="*/ 26634 h 35957"/>
                <a:gd name="connsiteX7" fmla="*/ 47273 w 48695"/>
                <a:gd name="connsiteY7" fmla="*/ 29479 h 35957"/>
                <a:gd name="connsiteX8" fmla="*/ 28310 w 48695"/>
                <a:gd name="connsiteY8" fmla="*/ 35958 h 35957"/>
                <a:gd name="connsiteX9" fmla="*/ 8083 w 48695"/>
                <a:gd name="connsiteY9" fmla="*/ 9884 h 35957"/>
                <a:gd name="connsiteX10" fmla="*/ 18987 w 48695"/>
                <a:gd name="connsiteY10" fmla="*/ 26160 h 35957"/>
                <a:gd name="connsiteX11" fmla="*/ 38424 w 48695"/>
                <a:gd name="connsiteY11" fmla="*/ 26792 h 35957"/>
                <a:gd name="connsiteX12" fmla="*/ 8083 w 48695"/>
                <a:gd name="connsiteY12" fmla="*/ 9884 h 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95" h="35957">
                  <a:moveTo>
                    <a:pt x="28310" y="35958"/>
                  </a:moveTo>
                  <a:cubicBezTo>
                    <a:pt x="23886" y="35958"/>
                    <a:pt x="19303" y="34851"/>
                    <a:pt x="15036" y="31533"/>
                  </a:cubicBezTo>
                  <a:cubicBezTo>
                    <a:pt x="1920" y="21419"/>
                    <a:pt x="182" y="4511"/>
                    <a:pt x="24" y="3721"/>
                  </a:cubicBezTo>
                  <a:cubicBezTo>
                    <a:pt x="-134" y="2457"/>
                    <a:pt x="498" y="1351"/>
                    <a:pt x="1446" y="560"/>
                  </a:cubicBezTo>
                  <a:cubicBezTo>
                    <a:pt x="2395" y="-72"/>
                    <a:pt x="3817" y="-230"/>
                    <a:pt x="4923" y="402"/>
                  </a:cubicBezTo>
                  <a:lnTo>
                    <a:pt x="46957" y="23948"/>
                  </a:lnTo>
                  <a:cubicBezTo>
                    <a:pt x="47905" y="24422"/>
                    <a:pt x="48537" y="25528"/>
                    <a:pt x="48695" y="26634"/>
                  </a:cubicBezTo>
                  <a:cubicBezTo>
                    <a:pt x="48695" y="27740"/>
                    <a:pt x="48221" y="28847"/>
                    <a:pt x="47273" y="29479"/>
                  </a:cubicBezTo>
                  <a:cubicBezTo>
                    <a:pt x="46641" y="30111"/>
                    <a:pt x="38108" y="35958"/>
                    <a:pt x="28310" y="35958"/>
                  </a:cubicBezTo>
                  <a:close/>
                  <a:moveTo>
                    <a:pt x="8083" y="9884"/>
                  </a:moveTo>
                  <a:cubicBezTo>
                    <a:pt x="9664" y="14941"/>
                    <a:pt x="12824" y="21577"/>
                    <a:pt x="18987" y="26160"/>
                  </a:cubicBezTo>
                  <a:cubicBezTo>
                    <a:pt x="25308" y="31059"/>
                    <a:pt x="33367" y="29005"/>
                    <a:pt x="38424" y="26792"/>
                  </a:cubicBezTo>
                  <a:lnTo>
                    <a:pt x="8083" y="9884"/>
                  </a:ln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5" name="任意多边形: 形状 64">
              <a:extLst>
                <a:ext uri="{FF2B5EF4-FFF2-40B4-BE49-F238E27FC236}">
                  <a16:creationId xmlns:a16="http://schemas.microsoft.com/office/drawing/2014/main" id="{3B16009B-49C2-9639-BC12-C065FBA64334}"/>
                </a:ext>
              </a:extLst>
            </p:cNvPr>
            <p:cNvSpPr/>
            <p:nvPr/>
          </p:nvSpPr>
          <p:spPr>
            <a:xfrm>
              <a:off x="9792481" y="3963367"/>
              <a:ext cx="32035" cy="13163"/>
            </a:xfrm>
            <a:custGeom>
              <a:avLst/>
              <a:gdLst>
                <a:gd name="connsiteX0" fmla="*/ 3352 w 32035"/>
                <a:gd name="connsiteY0" fmla="*/ 13163 h 13163"/>
                <a:gd name="connsiteX1" fmla="*/ 1297 w 32035"/>
                <a:gd name="connsiteY1" fmla="*/ 12531 h 13163"/>
                <a:gd name="connsiteX2" fmla="*/ 665 w 32035"/>
                <a:gd name="connsiteY2" fmla="*/ 7948 h 13163"/>
                <a:gd name="connsiteX3" fmla="*/ 30057 w 32035"/>
                <a:gd name="connsiteY3" fmla="*/ 2418 h 13163"/>
                <a:gd name="connsiteX4" fmla="*/ 31796 w 32035"/>
                <a:gd name="connsiteY4" fmla="*/ 6684 h 13163"/>
                <a:gd name="connsiteX5" fmla="*/ 27529 w 32035"/>
                <a:gd name="connsiteY5" fmla="*/ 8422 h 13163"/>
                <a:gd name="connsiteX6" fmla="*/ 5880 w 32035"/>
                <a:gd name="connsiteY6" fmla="*/ 11899 h 13163"/>
                <a:gd name="connsiteX7" fmla="*/ 3352 w 32035"/>
                <a:gd name="connsiteY7" fmla="*/ 13163 h 13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5" h="13163">
                  <a:moveTo>
                    <a:pt x="3352" y="13163"/>
                  </a:moveTo>
                  <a:cubicBezTo>
                    <a:pt x="2561" y="13163"/>
                    <a:pt x="1929" y="13005"/>
                    <a:pt x="1297" y="12531"/>
                  </a:cubicBezTo>
                  <a:cubicBezTo>
                    <a:pt x="-125" y="11425"/>
                    <a:pt x="-441" y="9371"/>
                    <a:pt x="665" y="7948"/>
                  </a:cubicBezTo>
                  <a:cubicBezTo>
                    <a:pt x="11253" y="-5484"/>
                    <a:pt x="29267" y="2101"/>
                    <a:pt x="30057" y="2418"/>
                  </a:cubicBezTo>
                  <a:cubicBezTo>
                    <a:pt x="31796" y="3208"/>
                    <a:pt x="32428" y="5104"/>
                    <a:pt x="31796" y="6684"/>
                  </a:cubicBezTo>
                  <a:cubicBezTo>
                    <a:pt x="31006" y="8422"/>
                    <a:pt x="29109" y="9213"/>
                    <a:pt x="27529" y="8422"/>
                  </a:cubicBezTo>
                  <a:cubicBezTo>
                    <a:pt x="26897" y="8106"/>
                    <a:pt x="13307" y="2576"/>
                    <a:pt x="5880" y="11899"/>
                  </a:cubicBezTo>
                  <a:cubicBezTo>
                    <a:pt x="5406" y="12689"/>
                    <a:pt x="4458" y="13163"/>
                    <a:pt x="3352" y="13163"/>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6" name="任意多边形: 形状 65">
              <a:extLst>
                <a:ext uri="{FF2B5EF4-FFF2-40B4-BE49-F238E27FC236}">
                  <a16:creationId xmlns:a16="http://schemas.microsoft.com/office/drawing/2014/main" id="{5F66BB7E-AFBC-E474-6B4B-9EC1B24E4A51}"/>
                </a:ext>
              </a:extLst>
            </p:cNvPr>
            <p:cNvSpPr/>
            <p:nvPr/>
          </p:nvSpPr>
          <p:spPr>
            <a:xfrm>
              <a:off x="9856987" y="3964012"/>
              <a:ext cx="33059" cy="16310"/>
            </a:xfrm>
            <a:custGeom>
              <a:avLst/>
              <a:gdLst>
                <a:gd name="connsiteX0" fmla="*/ 30024 w 33059"/>
                <a:gd name="connsiteY0" fmla="*/ 16310 h 16310"/>
                <a:gd name="connsiteX1" fmla="*/ 27338 w 33059"/>
                <a:gd name="connsiteY1" fmla="*/ 15046 h 16310"/>
                <a:gd name="connsiteX2" fmla="*/ 14064 w 33059"/>
                <a:gd name="connsiteY2" fmla="*/ 6671 h 16310"/>
                <a:gd name="connsiteX3" fmla="*/ 5689 w 33059"/>
                <a:gd name="connsiteY3" fmla="*/ 10305 h 16310"/>
                <a:gd name="connsiteX4" fmla="*/ 948 w 33059"/>
                <a:gd name="connsiteY4" fmla="*/ 10305 h 16310"/>
                <a:gd name="connsiteX5" fmla="*/ 948 w 33059"/>
                <a:gd name="connsiteY5" fmla="*/ 5565 h 16310"/>
                <a:gd name="connsiteX6" fmla="*/ 14380 w 33059"/>
                <a:gd name="connsiteY6" fmla="*/ 34 h 16310"/>
                <a:gd name="connsiteX7" fmla="*/ 32395 w 33059"/>
                <a:gd name="connsiteY7" fmla="*/ 10937 h 16310"/>
                <a:gd name="connsiteX8" fmla="*/ 31763 w 33059"/>
                <a:gd name="connsiteY8" fmla="*/ 15520 h 16310"/>
                <a:gd name="connsiteX9" fmla="*/ 30024 w 33059"/>
                <a:gd name="connsiteY9" fmla="*/ 16310 h 16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59" h="16310">
                  <a:moveTo>
                    <a:pt x="30024" y="16310"/>
                  </a:moveTo>
                  <a:cubicBezTo>
                    <a:pt x="29076" y="16310"/>
                    <a:pt x="28128" y="15836"/>
                    <a:pt x="27338" y="15046"/>
                  </a:cubicBezTo>
                  <a:cubicBezTo>
                    <a:pt x="27338" y="14888"/>
                    <a:pt x="21175" y="7145"/>
                    <a:pt x="14064" y="6671"/>
                  </a:cubicBezTo>
                  <a:cubicBezTo>
                    <a:pt x="11062" y="6513"/>
                    <a:pt x="8375" y="7619"/>
                    <a:pt x="5689" y="10305"/>
                  </a:cubicBezTo>
                  <a:cubicBezTo>
                    <a:pt x="4425" y="11570"/>
                    <a:pt x="2212" y="11570"/>
                    <a:pt x="948" y="10305"/>
                  </a:cubicBezTo>
                  <a:cubicBezTo>
                    <a:pt x="-316" y="9041"/>
                    <a:pt x="-316" y="6987"/>
                    <a:pt x="948" y="5565"/>
                  </a:cubicBezTo>
                  <a:cubicBezTo>
                    <a:pt x="4899" y="1614"/>
                    <a:pt x="9323" y="-282"/>
                    <a:pt x="14380" y="34"/>
                  </a:cubicBezTo>
                  <a:cubicBezTo>
                    <a:pt x="24335" y="666"/>
                    <a:pt x="32079" y="10463"/>
                    <a:pt x="32395" y="10937"/>
                  </a:cubicBezTo>
                  <a:cubicBezTo>
                    <a:pt x="33501" y="12360"/>
                    <a:pt x="33185" y="14414"/>
                    <a:pt x="31763" y="15520"/>
                  </a:cubicBezTo>
                  <a:cubicBezTo>
                    <a:pt x="31447" y="16152"/>
                    <a:pt x="30656" y="16310"/>
                    <a:pt x="30024" y="16310"/>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7" name="任意多边形: 形状 66">
              <a:extLst>
                <a:ext uri="{FF2B5EF4-FFF2-40B4-BE49-F238E27FC236}">
                  <a16:creationId xmlns:a16="http://schemas.microsoft.com/office/drawing/2014/main" id="{3432D97E-FEFB-4428-0DD0-7E8C886077FB}"/>
                </a:ext>
              </a:extLst>
            </p:cNvPr>
            <p:cNvSpPr/>
            <p:nvPr/>
          </p:nvSpPr>
          <p:spPr>
            <a:xfrm>
              <a:off x="9869155" y="3991434"/>
              <a:ext cx="17490" cy="37085"/>
            </a:xfrm>
            <a:custGeom>
              <a:avLst/>
              <a:gdLst>
                <a:gd name="connsiteX0" fmla="*/ 3318 w 17490"/>
                <a:gd name="connsiteY0" fmla="*/ 37085 h 37085"/>
                <a:gd name="connsiteX1" fmla="*/ 0 w 17490"/>
                <a:gd name="connsiteY1" fmla="*/ 33609 h 37085"/>
                <a:gd name="connsiteX2" fmla="*/ 948 w 17490"/>
                <a:gd name="connsiteY2" fmla="*/ 11643 h 37085"/>
                <a:gd name="connsiteX3" fmla="*/ 2054 w 17490"/>
                <a:gd name="connsiteY3" fmla="*/ 9273 h 37085"/>
                <a:gd name="connsiteX4" fmla="*/ 12168 w 17490"/>
                <a:gd name="connsiteY4" fmla="*/ 740 h 37085"/>
                <a:gd name="connsiteX5" fmla="*/ 16750 w 17490"/>
                <a:gd name="connsiteY5" fmla="*/ 1056 h 37085"/>
                <a:gd name="connsiteX6" fmla="*/ 16434 w 17490"/>
                <a:gd name="connsiteY6" fmla="*/ 5638 h 37085"/>
                <a:gd name="connsiteX7" fmla="*/ 7427 w 17490"/>
                <a:gd name="connsiteY7" fmla="*/ 13224 h 37085"/>
                <a:gd name="connsiteX8" fmla="*/ 6479 w 17490"/>
                <a:gd name="connsiteY8" fmla="*/ 33767 h 37085"/>
                <a:gd name="connsiteX9" fmla="*/ 3318 w 17490"/>
                <a:gd name="connsiteY9" fmla="*/ 37085 h 3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90" h="37085">
                  <a:moveTo>
                    <a:pt x="3318" y="37085"/>
                  </a:moveTo>
                  <a:cubicBezTo>
                    <a:pt x="1422" y="36927"/>
                    <a:pt x="0" y="35505"/>
                    <a:pt x="0" y="33609"/>
                  </a:cubicBezTo>
                  <a:lnTo>
                    <a:pt x="948" y="11643"/>
                  </a:lnTo>
                  <a:cubicBezTo>
                    <a:pt x="948" y="10695"/>
                    <a:pt x="1422" y="9905"/>
                    <a:pt x="2054" y="9273"/>
                  </a:cubicBezTo>
                  <a:lnTo>
                    <a:pt x="12168" y="740"/>
                  </a:lnTo>
                  <a:cubicBezTo>
                    <a:pt x="13590" y="-366"/>
                    <a:pt x="15644" y="-208"/>
                    <a:pt x="16750" y="1056"/>
                  </a:cubicBezTo>
                  <a:cubicBezTo>
                    <a:pt x="17857" y="2478"/>
                    <a:pt x="17699" y="4532"/>
                    <a:pt x="16434" y="5638"/>
                  </a:cubicBezTo>
                  <a:lnTo>
                    <a:pt x="7427" y="13224"/>
                  </a:lnTo>
                  <a:lnTo>
                    <a:pt x="6479" y="33767"/>
                  </a:lnTo>
                  <a:cubicBezTo>
                    <a:pt x="6637" y="35821"/>
                    <a:pt x="5057" y="37085"/>
                    <a:pt x="3318" y="37085"/>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8" name="任意多边形: 形状 67">
              <a:extLst>
                <a:ext uri="{FF2B5EF4-FFF2-40B4-BE49-F238E27FC236}">
                  <a16:creationId xmlns:a16="http://schemas.microsoft.com/office/drawing/2014/main" id="{BAD41CF4-CDB6-9116-5919-3AE6D37B3DED}"/>
                </a:ext>
              </a:extLst>
            </p:cNvPr>
            <p:cNvSpPr/>
            <p:nvPr/>
          </p:nvSpPr>
          <p:spPr>
            <a:xfrm>
              <a:off x="9804669" y="3983423"/>
              <a:ext cx="22194" cy="37984"/>
            </a:xfrm>
            <a:custGeom>
              <a:avLst/>
              <a:gdLst>
                <a:gd name="connsiteX0" fmla="*/ 3330 w 22194"/>
                <a:gd name="connsiteY0" fmla="*/ 37985 h 37984"/>
                <a:gd name="connsiteX1" fmla="*/ 12 w 22194"/>
                <a:gd name="connsiteY1" fmla="*/ 34508 h 37984"/>
                <a:gd name="connsiteX2" fmla="*/ 1434 w 22194"/>
                <a:gd name="connsiteY2" fmla="*/ 12543 h 37984"/>
                <a:gd name="connsiteX3" fmla="*/ 2856 w 22194"/>
                <a:gd name="connsiteY3" fmla="*/ 10015 h 37984"/>
                <a:gd name="connsiteX4" fmla="*/ 17078 w 22194"/>
                <a:gd name="connsiteY4" fmla="*/ 533 h 37984"/>
                <a:gd name="connsiteX5" fmla="*/ 21661 w 22194"/>
                <a:gd name="connsiteY5" fmla="*/ 1481 h 37984"/>
                <a:gd name="connsiteX6" fmla="*/ 20713 w 22194"/>
                <a:gd name="connsiteY6" fmla="*/ 6064 h 37984"/>
                <a:gd name="connsiteX7" fmla="*/ 7913 w 22194"/>
                <a:gd name="connsiteY7" fmla="*/ 14597 h 37984"/>
                <a:gd name="connsiteX8" fmla="*/ 6649 w 22194"/>
                <a:gd name="connsiteY8" fmla="*/ 34824 h 37984"/>
                <a:gd name="connsiteX9" fmla="*/ 3330 w 22194"/>
                <a:gd name="connsiteY9" fmla="*/ 37985 h 3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94" h="37984">
                  <a:moveTo>
                    <a:pt x="3330" y="37985"/>
                  </a:moveTo>
                  <a:cubicBezTo>
                    <a:pt x="1276" y="37827"/>
                    <a:pt x="-146" y="36247"/>
                    <a:pt x="12" y="34508"/>
                  </a:cubicBezTo>
                  <a:lnTo>
                    <a:pt x="1434" y="12543"/>
                  </a:lnTo>
                  <a:cubicBezTo>
                    <a:pt x="1434" y="11437"/>
                    <a:pt x="2066" y="10647"/>
                    <a:pt x="2856" y="10015"/>
                  </a:cubicBezTo>
                  <a:lnTo>
                    <a:pt x="17078" y="533"/>
                  </a:lnTo>
                  <a:cubicBezTo>
                    <a:pt x="18659" y="-415"/>
                    <a:pt x="20555" y="-99"/>
                    <a:pt x="21661" y="1481"/>
                  </a:cubicBezTo>
                  <a:cubicBezTo>
                    <a:pt x="22609" y="3062"/>
                    <a:pt x="22293" y="5116"/>
                    <a:pt x="20713" y="6064"/>
                  </a:cubicBezTo>
                  <a:lnTo>
                    <a:pt x="7913" y="14597"/>
                  </a:lnTo>
                  <a:lnTo>
                    <a:pt x="6649" y="34824"/>
                  </a:lnTo>
                  <a:cubicBezTo>
                    <a:pt x="6491" y="36721"/>
                    <a:pt x="5069" y="37985"/>
                    <a:pt x="3330" y="37985"/>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9" name="任意多边形: 形状 68">
              <a:extLst>
                <a:ext uri="{FF2B5EF4-FFF2-40B4-BE49-F238E27FC236}">
                  <a16:creationId xmlns:a16="http://schemas.microsoft.com/office/drawing/2014/main" id="{53E38C0E-537D-2123-F570-169B92707291}"/>
                </a:ext>
              </a:extLst>
            </p:cNvPr>
            <p:cNvSpPr/>
            <p:nvPr/>
          </p:nvSpPr>
          <p:spPr>
            <a:xfrm>
              <a:off x="9648323" y="3825128"/>
              <a:ext cx="248768" cy="178107"/>
            </a:xfrm>
            <a:custGeom>
              <a:avLst/>
              <a:gdLst>
                <a:gd name="connsiteX0" fmla="*/ 85880 w 248768"/>
                <a:gd name="connsiteY0" fmla="*/ 178107 h 178107"/>
                <a:gd name="connsiteX1" fmla="*/ 168684 w 248768"/>
                <a:gd name="connsiteY1" fmla="*/ 131648 h 178107"/>
                <a:gd name="connsiteX2" fmla="*/ 192072 w 248768"/>
                <a:gd name="connsiteY2" fmla="*/ 74444 h 178107"/>
                <a:gd name="connsiteX3" fmla="*/ 230787 w 248768"/>
                <a:gd name="connsiteY3" fmla="*/ 112686 h 178107"/>
                <a:gd name="connsiteX4" fmla="*/ 242639 w 248768"/>
                <a:gd name="connsiteY4" fmla="*/ 145870 h 178107"/>
                <a:gd name="connsiteX5" fmla="*/ 247380 w 248768"/>
                <a:gd name="connsiteY5" fmla="*/ 85190 h 178107"/>
                <a:gd name="connsiteX6" fmla="*/ 104053 w 248768"/>
                <a:gd name="connsiteY6" fmla="*/ 805 h 178107"/>
                <a:gd name="connsiteX7" fmla="*/ 85880 w 248768"/>
                <a:gd name="connsiteY7" fmla="*/ 178107 h 1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768" h="178107">
                  <a:moveTo>
                    <a:pt x="85880" y="178107"/>
                  </a:moveTo>
                  <a:cubicBezTo>
                    <a:pt x="85880" y="178107"/>
                    <a:pt x="143875" y="170364"/>
                    <a:pt x="168684" y="131648"/>
                  </a:cubicBezTo>
                  <a:cubicBezTo>
                    <a:pt x="193494" y="92933"/>
                    <a:pt x="192072" y="74444"/>
                    <a:pt x="192072" y="74444"/>
                  </a:cubicBezTo>
                  <a:cubicBezTo>
                    <a:pt x="192072" y="74444"/>
                    <a:pt x="220674" y="91036"/>
                    <a:pt x="230787" y="112686"/>
                  </a:cubicBezTo>
                  <a:cubicBezTo>
                    <a:pt x="240901" y="134335"/>
                    <a:pt x="242639" y="145870"/>
                    <a:pt x="242639" y="145870"/>
                  </a:cubicBezTo>
                  <a:cubicBezTo>
                    <a:pt x="242639" y="145870"/>
                    <a:pt x="252278" y="99412"/>
                    <a:pt x="247380" y="85190"/>
                  </a:cubicBezTo>
                  <a:cubicBezTo>
                    <a:pt x="242481" y="70967"/>
                    <a:pt x="215459" y="-8834"/>
                    <a:pt x="104053" y="805"/>
                  </a:cubicBezTo>
                  <a:cubicBezTo>
                    <a:pt x="-64716" y="15659"/>
                    <a:pt x="3866" y="152665"/>
                    <a:pt x="85880" y="178107"/>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70" name="任意多边形: 形状 69">
              <a:extLst>
                <a:ext uri="{FF2B5EF4-FFF2-40B4-BE49-F238E27FC236}">
                  <a16:creationId xmlns:a16="http://schemas.microsoft.com/office/drawing/2014/main" id="{F5C44A58-622F-789A-53D7-54CCA300B086}"/>
                </a:ext>
              </a:extLst>
            </p:cNvPr>
            <p:cNvSpPr/>
            <p:nvPr/>
          </p:nvSpPr>
          <p:spPr>
            <a:xfrm>
              <a:off x="9681723" y="4514886"/>
              <a:ext cx="344334" cy="178303"/>
            </a:xfrm>
            <a:custGeom>
              <a:avLst/>
              <a:gdLst>
                <a:gd name="connsiteX0" fmla="*/ 32253 w 344334"/>
                <a:gd name="connsiteY0" fmla="*/ 13934 h 178303"/>
                <a:gd name="connsiteX1" fmla="*/ 59117 w 344334"/>
                <a:gd name="connsiteY1" fmla="*/ 3821 h 178303"/>
                <a:gd name="connsiteX2" fmla="*/ 154247 w 344334"/>
                <a:gd name="connsiteY2" fmla="*/ 2083 h 178303"/>
                <a:gd name="connsiteX3" fmla="*/ 272922 w 344334"/>
                <a:gd name="connsiteY3" fmla="*/ 32897 h 178303"/>
                <a:gd name="connsiteX4" fmla="*/ 319539 w 344334"/>
                <a:gd name="connsiteY4" fmla="*/ 78566 h 178303"/>
                <a:gd name="connsiteX5" fmla="*/ 341504 w 344334"/>
                <a:gd name="connsiteY5" fmla="*/ 112224 h 178303"/>
                <a:gd name="connsiteX6" fmla="*/ 273396 w 344334"/>
                <a:gd name="connsiteY6" fmla="*/ 118229 h 178303"/>
                <a:gd name="connsiteX7" fmla="*/ 317011 w 344334"/>
                <a:gd name="connsiteY7" fmla="*/ 155839 h 178303"/>
                <a:gd name="connsiteX8" fmla="*/ 200390 w 344334"/>
                <a:gd name="connsiteY8" fmla="*/ 144619 h 178303"/>
                <a:gd name="connsiteX9" fmla="*/ 18663 w 344334"/>
                <a:gd name="connsiteY9" fmla="*/ 162950 h 178303"/>
                <a:gd name="connsiteX10" fmla="*/ 32253 w 344334"/>
                <a:gd name="connsiteY10" fmla="*/ 13934 h 17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34" h="178303">
                  <a:moveTo>
                    <a:pt x="32253" y="13934"/>
                  </a:moveTo>
                  <a:cubicBezTo>
                    <a:pt x="32253" y="13934"/>
                    <a:pt x="37468" y="11722"/>
                    <a:pt x="59117" y="3821"/>
                  </a:cubicBezTo>
                  <a:cubicBezTo>
                    <a:pt x="79818" y="-3606"/>
                    <a:pt x="154247" y="2083"/>
                    <a:pt x="154247" y="2083"/>
                  </a:cubicBezTo>
                  <a:cubicBezTo>
                    <a:pt x="154247" y="2083"/>
                    <a:pt x="219037" y="11564"/>
                    <a:pt x="272922" y="32897"/>
                  </a:cubicBezTo>
                  <a:cubicBezTo>
                    <a:pt x="326808" y="54230"/>
                    <a:pt x="319539" y="78566"/>
                    <a:pt x="319539" y="78566"/>
                  </a:cubicBezTo>
                  <a:cubicBezTo>
                    <a:pt x="319539" y="78566"/>
                    <a:pt x="354304" y="96738"/>
                    <a:pt x="341504" y="112224"/>
                  </a:cubicBezTo>
                  <a:cubicBezTo>
                    <a:pt x="328704" y="127553"/>
                    <a:pt x="273396" y="118229"/>
                    <a:pt x="273396" y="118229"/>
                  </a:cubicBezTo>
                  <a:cubicBezTo>
                    <a:pt x="273396" y="118229"/>
                    <a:pt x="343717" y="138140"/>
                    <a:pt x="317011" y="155839"/>
                  </a:cubicBezTo>
                  <a:cubicBezTo>
                    <a:pt x="290147" y="173537"/>
                    <a:pt x="200390" y="144619"/>
                    <a:pt x="200390" y="144619"/>
                  </a:cubicBezTo>
                  <a:cubicBezTo>
                    <a:pt x="200390" y="144619"/>
                    <a:pt x="67335" y="206090"/>
                    <a:pt x="18663" y="162950"/>
                  </a:cubicBezTo>
                  <a:cubicBezTo>
                    <a:pt x="-30166" y="119968"/>
                    <a:pt x="32253" y="13934"/>
                    <a:pt x="32253" y="13934"/>
                  </a:cubicBez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71" name="任意多边形: 形状 70">
              <a:extLst>
                <a:ext uri="{FF2B5EF4-FFF2-40B4-BE49-F238E27FC236}">
                  <a16:creationId xmlns:a16="http://schemas.microsoft.com/office/drawing/2014/main" id="{2DDE317B-972F-66BD-DD82-56B89D63353B}"/>
                </a:ext>
              </a:extLst>
            </p:cNvPr>
            <p:cNvSpPr/>
            <p:nvPr/>
          </p:nvSpPr>
          <p:spPr>
            <a:xfrm>
              <a:off x="9253571" y="4205874"/>
              <a:ext cx="541629" cy="638402"/>
            </a:xfrm>
            <a:custGeom>
              <a:avLst/>
              <a:gdLst>
                <a:gd name="connsiteX0" fmla="*/ 487585 w 541629"/>
                <a:gd name="connsiteY0" fmla="*/ 289919 h 638402"/>
                <a:gd name="connsiteX1" fmla="*/ 541629 w 541629"/>
                <a:gd name="connsiteY1" fmla="*/ 499773 h 638402"/>
                <a:gd name="connsiteX2" fmla="*/ 42435 w 541629"/>
                <a:gd name="connsiteY2" fmla="*/ 557768 h 638402"/>
                <a:gd name="connsiteX3" fmla="*/ 284052 w 541629"/>
                <a:gd name="connsiteY3" fmla="*/ 1843 h 638402"/>
                <a:gd name="connsiteX4" fmla="*/ 340940 w 541629"/>
                <a:gd name="connsiteY4" fmla="*/ 311410 h 638402"/>
                <a:gd name="connsiteX5" fmla="*/ 487585 w 541629"/>
                <a:gd name="connsiteY5" fmla="*/ 289919 h 6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29" h="638402">
                  <a:moveTo>
                    <a:pt x="487585" y="289919"/>
                  </a:moveTo>
                  <a:lnTo>
                    <a:pt x="541629" y="499773"/>
                  </a:lnTo>
                  <a:cubicBezTo>
                    <a:pt x="541629" y="499773"/>
                    <a:pt x="189396" y="768412"/>
                    <a:pt x="42435" y="557768"/>
                  </a:cubicBezTo>
                  <a:cubicBezTo>
                    <a:pt x="-104685" y="347281"/>
                    <a:pt x="168853" y="31551"/>
                    <a:pt x="284052" y="1843"/>
                  </a:cubicBezTo>
                  <a:cubicBezTo>
                    <a:pt x="399093" y="-27865"/>
                    <a:pt x="340940" y="311410"/>
                    <a:pt x="340940" y="311410"/>
                  </a:cubicBezTo>
                  <a:lnTo>
                    <a:pt x="487585" y="289919"/>
                  </a:lnTo>
                  <a:close/>
                </a:path>
              </a:pathLst>
            </a:custGeom>
            <a:solidFill>
              <a:srgbClr val="EFAE52"/>
            </a:solidFill>
            <a:ln w="1576" cap="flat">
              <a:noFill/>
              <a:prstDash val="solid"/>
              <a:miter/>
            </a:ln>
          </p:spPr>
          <p:txBody>
            <a:bodyPr rtlCol="0" anchor="ctr"/>
            <a:lstStyle/>
            <a:p>
              <a:endParaRPr lang="zh-CN" altLang="en-US">
                <a:cs typeface="+mn-ea"/>
                <a:sym typeface="+mn-lt"/>
              </a:endParaRPr>
            </a:p>
          </p:txBody>
        </p:sp>
        <p:sp>
          <p:nvSpPr>
            <p:cNvPr id="72" name="任意多边形: 形状 71">
              <a:extLst>
                <a:ext uri="{FF2B5EF4-FFF2-40B4-BE49-F238E27FC236}">
                  <a16:creationId xmlns:a16="http://schemas.microsoft.com/office/drawing/2014/main" id="{C1A58FCC-136F-8825-FA3A-C7346EFDEB36}"/>
                </a:ext>
              </a:extLst>
            </p:cNvPr>
            <p:cNvSpPr/>
            <p:nvPr/>
          </p:nvSpPr>
          <p:spPr>
            <a:xfrm>
              <a:off x="9782778" y="4979590"/>
              <a:ext cx="91119" cy="106576"/>
            </a:xfrm>
            <a:custGeom>
              <a:avLst/>
              <a:gdLst>
                <a:gd name="connsiteX0" fmla="*/ 3257 w 91119"/>
                <a:gd name="connsiteY0" fmla="*/ 106576 h 106576"/>
                <a:gd name="connsiteX1" fmla="*/ 1360 w 91119"/>
                <a:gd name="connsiteY1" fmla="*/ 105944 h 106576"/>
                <a:gd name="connsiteX2" fmla="*/ 96 w 91119"/>
                <a:gd name="connsiteY2" fmla="*/ 102468 h 106576"/>
                <a:gd name="connsiteX3" fmla="*/ 55088 w 91119"/>
                <a:gd name="connsiteY3" fmla="*/ 2281 h 106576"/>
                <a:gd name="connsiteX4" fmla="*/ 79424 w 91119"/>
                <a:gd name="connsiteY4" fmla="*/ 3861 h 106576"/>
                <a:gd name="connsiteX5" fmla="*/ 91117 w 91119"/>
                <a:gd name="connsiteY5" fmla="*/ 21402 h 106576"/>
                <a:gd name="connsiteX6" fmla="*/ 4995 w 91119"/>
                <a:gd name="connsiteY6" fmla="*/ 106102 h 106576"/>
                <a:gd name="connsiteX7" fmla="*/ 3257 w 91119"/>
                <a:gd name="connsiteY7" fmla="*/ 106576 h 106576"/>
                <a:gd name="connsiteX8" fmla="*/ 65676 w 91119"/>
                <a:gd name="connsiteY8" fmla="*/ 6706 h 106576"/>
                <a:gd name="connsiteX9" fmla="*/ 57774 w 91119"/>
                <a:gd name="connsiteY9" fmla="*/ 8444 h 106576"/>
                <a:gd name="connsiteX10" fmla="*/ 8629 w 91119"/>
                <a:gd name="connsiteY10" fmla="*/ 96147 h 106576"/>
                <a:gd name="connsiteX11" fmla="*/ 84480 w 91119"/>
                <a:gd name="connsiteY11" fmla="*/ 21560 h 106576"/>
                <a:gd name="connsiteX12" fmla="*/ 76105 w 91119"/>
                <a:gd name="connsiteY12" fmla="*/ 9708 h 106576"/>
                <a:gd name="connsiteX13" fmla="*/ 65676 w 91119"/>
                <a:gd name="connsiteY13" fmla="*/ 6706 h 1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119" h="106576">
                  <a:moveTo>
                    <a:pt x="3257" y="106576"/>
                  </a:moveTo>
                  <a:cubicBezTo>
                    <a:pt x="2625" y="106576"/>
                    <a:pt x="1834" y="106418"/>
                    <a:pt x="1360" y="105944"/>
                  </a:cubicBezTo>
                  <a:cubicBezTo>
                    <a:pt x="254" y="105154"/>
                    <a:pt x="-220" y="103732"/>
                    <a:pt x="96" y="102468"/>
                  </a:cubicBezTo>
                  <a:cubicBezTo>
                    <a:pt x="886" y="98991"/>
                    <a:pt x="21429" y="16977"/>
                    <a:pt x="55088" y="2281"/>
                  </a:cubicBezTo>
                  <a:cubicBezTo>
                    <a:pt x="63147" y="-1195"/>
                    <a:pt x="71364" y="-721"/>
                    <a:pt x="79424" y="3861"/>
                  </a:cubicBezTo>
                  <a:cubicBezTo>
                    <a:pt x="87167" y="8128"/>
                    <a:pt x="90959" y="14133"/>
                    <a:pt x="91117" y="21402"/>
                  </a:cubicBezTo>
                  <a:cubicBezTo>
                    <a:pt x="91591" y="53955"/>
                    <a:pt x="8471" y="103890"/>
                    <a:pt x="4995" y="106102"/>
                  </a:cubicBezTo>
                  <a:cubicBezTo>
                    <a:pt x="4363" y="106418"/>
                    <a:pt x="3731" y="106576"/>
                    <a:pt x="3257" y="106576"/>
                  </a:cubicBezTo>
                  <a:close/>
                  <a:moveTo>
                    <a:pt x="65676" y="6706"/>
                  </a:moveTo>
                  <a:cubicBezTo>
                    <a:pt x="62989" y="6706"/>
                    <a:pt x="60303" y="7338"/>
                    <a:pt x="57774" y="8444"/>
                  </a:cubicBezTo>
                  <a:cubicBezTo>
                    <a:pt x="32807" y="19190"/>
                    <a:pt x="14792" y="75130"/>
                    <a:pt x="8629" y="96147"/>
                  </a:cubicBezTo>
                  <a:cubicBezTo>
                    <a:pt x="35019" y="79396"/>
                    <a:pt x="84796" y="43367"/>
                    <a:pt x="84480" y="21560"/>
                  </a:cubicBezTo>
                  <a:cubicBezTo>
                    <a:pt x="84480" y="16661"/>
                    <a:pt x="81636" y="12869"/>
                    <a:pt x="76105" y="9708"/>
                  </a:cubicBezTo>
                  <a:cubicBezTo>
                    <a:pt x="72629" y="7812"/>
                    <a:pt x="69152" y="6706"/>
                    <a:pt x="65676" y="6706"/>
                  </a:cubicBezTo>
                  <a:close/>
                </a:path>
              </a:pathLst>
            </a:custGeom>
            <a:solidFill>
              <a:srgbClr val="9792E0"/>
            </a:solidFill>
            <a:ln w="1576" cap="flat">
              <a:noFill/>
              <a:prstDash val="solid"/>
              <a:miter/>
            </a:ln>
          </p:spPr>
          <p:txBody>
            <a:bodyPr rtlCol="0" anchor="ctr"/>
            <a:lstStyle/>
            <a:p>
              <a:endParaRPr lang="zh-CN" altLang="en-US">
                <a:cs typeface="+mn-ea"/>
                <a:sym typeface="+mn-lt"/>
              </a:endParaRPr>
            </a:p>
          </p:txBody>
        </p:sp>
        <p:sp>
          <p:nvSpPr>
            <p:cNvPr id="73" name="任意多边形: 形状 72">
              <a:extLst>
                <a:ext uri="{FF2B5EF4-FFF2-40B4-BE49-F238E27FC236}">
                  <a16:creationId xmlns:a16="http://schemas.microsoft.com/office/drawing/2014/main" id="{AB2B366C-3C94-33B6-5E05-3C91BEE25B85}"/>
                </a:ext>
              </a:extLst>
            </p:cNvPr>
            <p:cNvSpPr/>
            <p:nvPr/>
          </p:nvSpPr>
          <p:spPr>
            <a:xfrm>
              <a:off x="9473565" y="4512106"/>
              <a:ext cx="235682" cy="31409"/>
            </a:xfrm>
            <a:custGeom>
              <a:avLst/>
              <a:gdLst>
                <a:gd name="connsiteX0" fmla="*/ 3377 w 235682"/>
                <a:gd name="connsiteY0" fmla="*/ 31410 h 31409"/>
                <a:gd name="connsiteX1" fmla="*/ 216 w 235682"/>
                <a:gd name="connsiteY1" fmla="*/ 29356 h 31409"/>
                <a:gd name="connsiteX2" fmla="*/ 2113 w 235682"/>
                <a:gd name="connsiteY2" fmla="*/ 25089 h 31409"/>
                <a:gd name="connsiteX3" fmla="*/ 232510 w 235682"/>
                <a:gd name="connsiteY3" fmla="*/ 437 h 31409"/>
                <a:gd name="connsiteX4" fmla="*/ 235670 w 235682"/>
                <a:gd name="connsiteY4" fmla="*/ 3914 h 31409"/>
                <a:gd name="connsiteX5" fmla="*/ 232194 w 235682"/>
                <a:gd name="connsiteY5" fmla="*/ 7074 h 31409"/>
                <a:gd name="connsiteX6" fmla="*/ 4325 w 235682"/>
                <a:gd name="connsiteY6" fmla="*/ 31252 h 31409"/>
                <a:gd name="connsiteX7" fmla="*/ 3377 w 235682"/>
                <a:gd name="connsiteY7" fmla="*/ 31410 h 3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682" h="31409">
                  <a:moveTo>
                    <a:pt x="3377" y="31410"/>
                  </a:moveTo>
                  <a:cubicBezTo>
                    <a:pt x="2113" y="31410"/>
                    <a:pt x="848" y="30620"/>
                    <a:pt x="216" y="29356"/>
                  </a:cubicBezTo>
                  <a:cubicBezTo>
                    <a:pt x="-416" y="27617"/>
                    <a:pt x="374" y="25721"/>
                    <a:pt x="2113" y="25089"/>
                  </a:cubicBezTo>
                  <a:cubicBezTo>
                    <a:pt x="78438" y="-4461"/>
                    <a:pt x="226347" y="121"/>
                    <a:pt x="232510" y="437"/>
                  </a:cubicBezTo>
                  <a:cubicBezTo>
                    <a:pt x="234406" y="437"/>
                    <a:pt x="235828" y="2018"/>
                    <a:pt x="235670" y="3914"/>
                  </a:cubicBezTo>
                  <a:cubicBezTo>
                    <a:pt x="235670" y="5652"/>
                    <a:pt x="233932" y="6758"/>
                    <a:pt x="232194" y="7074"/>
                  </a:cubicBezTo>
                  <a:cubicBezTo>
                    <a:pt x="230614" y="7074"/>
                    <a:pt x="79544" y="2176"/>
                    <a:pt x="4325" y="31252"/>
                  </a:cubicBezTo>
                  <a:cubicBezTo>
                    <a:pt x="4167" y="31252"/>
                    <a:pt x="3851" y="31410"/>
                    <a:pt x="3377" y="31410"/>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74" name="任意多边形: 形状 73">
              <a:extLst>
                <a:ext uri="{FF2B5EF4-FFF2-40B4-BE49-F238E27FC236}">
                  <a16:creationId xmlns:a16="http://schemas.microsoft.com/office/drawing/2014/main" id="{193E1817-407D-25DE-E831-A5E1F838FBF8}"/>
                </a:ext>
              </a:extLst>
            </p:cNvPr>
            <p:cNvSpPr/>
            <p:nvPr/>
          </p:nvSpPr>
          <p:spPr>
            <a:xfrm>
              <a:off x="9480965" y="4478006"/>
              <a:ext cx="113793" cy="44019"/>
            </a:xfrm>
            <a:custGeom>
              <a:avLst/>
              <a:gdLst>
                <a:gd name="connsiteX0" fmla="*/ 110543 w 113793"/>
                <a:gd name="connsiteY0" fmla="*/ 44019 h 44019"/>
                <a:gd name="connsiteX1" fmla="*/ 243 w 113793"/>
                <a:gd name="connsiteY1" fmla="*/ 13363 h 44019"/>
                <a:gd name="connsiteX2" fmla="*/ 4668 w 113793"/>
                <a:gd name="connsiteY2" fmla="*/ 4355 h 44019"/>
                <a:gd name="connsiteX3" fmla="*/ 112282 w 113793"/>
                <a:gd name="connsiteY3" fmla="*/ 38014 h 44019"/>
                <a:gd name="connsiteX4" fmla="*/ 113546 w 113793"/>
                <a:gd name="connsiteY4" fmla="*/ 41965 h 44019"/>
                <a:gd name="connsiteX5" fmla="*/ 110543 w 113793"/>
                <a:gd name="connsiteY5" fmla="*/ 44019 h 44019"/>
                <a:gd name="connsiteX6" fmla="*/ 20786 w 113793"/>
                <a:gd name="connsiteY6" fmla="*/ 6410 h 44019"/>
                <a:gd name="connsiteX7" fmla="*/ 8619 w 113793"/>
                <a:gd name="connsiteY7" fmla="*/ 9570 h 44019"/>
                <a:gd name="connsiteX8" fmla="*/ 6880 w 113793"/>
                <a:gd name="connsiteY8" fmla="*/ 11624 h 44019"/>
                <a:gd name="connsiteX9" fmla="*/ 95689 w 113793"/>
                <a:gd name="connsiteY9" fmla="*/ 35328 h 44019"/>
                <a:gd name="connsiteX10" fmla="*/ 20786 w 113793"/>
                <a:gd name="connsiteY10" fmla="*/ 6410 h 4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793" h="44019">
                  <a:moveTo>
                    <a:pt x="110543" y="44019"/>
                  </a:moveTo>
                  <a:cubicBezTo>
                    <a:pt x="85418" y="40859"/>
                    <a:pt x="4510" y="29639"/>
                    <a:pt x="243" y="13363"/>
                  </a:cubicBezTo>
                  <a:cubicBezTo>
                    <a:pt x="-389" y="10992"/>
                    <a:pt x="-73" y="7674"/>
                    <a:pt x="4668" y="4355"/>
                  </a:cubicBezTo>
                  <a:cubicBezTo>
                    <a:pt x="30742" y="-14291"/>
                    <a:pt x="104065" y="32641"/>
                    <a:pt x="112282" y="38014"/>
                  </a:cubicBezTo>
                  <a:cubicBezTo>
                    <a:pt x="113546" y="38804"/>
                    <a:pt x="114178" y="40543"/>
                    <a:pt x="113546" y="41965"/>
                  </a:cubicBezTo>
                  <a:cubicBezTo>
                    <a:pt x="113230" y="43229"/>
                    <a:pt x="111966" y="44019"/>
                    <a:pt x="110543" y="44019"/>
                  </a:cubicBezTo>
                  <a:close/>
                  <a:moveTo>
                    <a:pt x="20786" y="6410"/>
                  </a:moveTo>
                  <a:cubicBezTo>
                    <a:pt x="15888" y="6410"/>
                    <a:pt x="11621" y="7358"/>
                    <a:pt x="8619" y="9570"/>
                  </a:cubicBezTo>
                  <a:cubicBezTo>
                    <a:pt x="7196" y="10676"/>
                    <a:pt x="6722" y="11308"/>
                    <a:pt x="6880" y="11624"/>
                  </a:cubicBezTo>
                  <a:cubicBezTo>
                    <a:pt x="8777" y="18893"/>
                    <a:pt x="51917" y="29007"/>
                    <a:pt x="95689" y="35328"/>
                  </a:cubicBezTo>
                  <a:cubicBezTo>
                    <a:pt x="74198" y="22844"/>
                    <a:pt x="41171" y="6410"/>
                    <a:pt x="20786" y="6410"/>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75" name="任意多边形: 形状 74">
              <a:extLst>
                <a:ext uri="{FF2B5EF4-FFF2-40B4-BE49-F238E27FC236}">
                  <a16:creationId xmlns:a16="http://schemas.microsoft.com/office/drawing/2014/main" id="{37216A55-ED9D-AB7F-45ED-C1692C169818}"/>
                </a:ext>
              </a:extLst>
            </p:cNvPr>
            <p:cNvSpPr/>
            <p:nvPr/>
          </p:nvSpPr>
          <p:spPr>
            <a:xfrm>
              <a:off x="9700985" y="4171023"/>
              <a:ext cx="128189" cy="51548"/>
            </a:xfrm>
            <a:custGeom>
              <a:avLst/>
              <a:gdLst>
                <a:gd name="connsiteX0" fmla="*/ 122027 w 128189"/>
                <a:gd name="connsiteY0" fmla="*/ 51549 h 51548"/>
                <a:gd name="connsiteX1" fmla="*/ 665 w 128189"/>
                <a:gd name="connsiteY1" fmla="*/ 5248 h 51548"/>
                <a:gd name="connsiteX2" fmla="*/ 1297 w 128189"/>
                <a:gd name="connsiteY2" fmla="*/ 665 h 51548"/>
                <a:gd name="connsiteX3" fmla="*/ 5880 w 128189"/>
                <a:gd name="connsiteY3" fmla="*/ 1297 h 51548"/>
                <a:gd name="connsiteX4" fmla="*/ 124713 w 128189"/>
                <a:gd name="connsiteY4" fmla="*/ 44912 h 51548"/>
                <a:gd name="connsiteX5" fmla="*/ 128190 w 128189"/>
                <a:gd name="connsiteY5" fmla="*/ 48072 h 51548"/>
                <a:gd name="connsiteX6" fmla="*/ 125029 w 128189"/>
                <a:gd name="connsiteY6" fmla="*/ 51549 h 51548"/>
                <a:gd name="connsiteX7" fmla="*/ 122027 w 128189"/>
                <a:gd name="connsiteY7" fmla="*/ 51549 h 5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189" h="51548">
                  <a:moveTo>
                    <a:pt x="122027" y="51549"/>
                  </a:moveTo>
                  <a:cubicBezTo>
                    <a:pt x="106383" y="51549"/>
                    <a:pt x="33534" y="49178"/>
                    <a:pt x="665" y="5248"/>
                  </a:cubicBezTo>
                  <a:cubicBezTo>
                    <a:pt x="-441" y="3826"/>
                    <a:pt x="-125" y="1771"/>
                    <a:pt x="1297" y="665"/>
                  </a:cubicBezTo>
                  <a:cubicBezTo>
                    <a:pt x="2719" y="-441"/>
                    <a:pt x="4774" y="-125"/>
                    <a:pt x="5880" y="1297"/>
                  </a:cubicBezTo>
                  <a:cubicBezTo>
                    <a:pt x="40013" y="46808"/>
                    <a:pt x="123923" y="44912"/>
                    <a:pt x="124713" y="44912"/>
                  </a:cubicBezTo>
                  <a:cubicBezTo>
                    <a:pt x="126609" y="45228"/>
                    <a:pt x="128032" y="46334"/>
                    <a:pt x="128190" y="48072"/>
                  </a:cubicBezTo>
                  <a:cubicBezTo>
                    <a:pt x="128190" y="49810"/>
                    <a:pt x="126767" y="51391"/>
                    <a:pt x="125029" y="51549"/>
                  </a:cubicBezTo>
                  <a:cubicBezTo>
                    <a:pt x="124555" y="51549"/>
                    <a:pt x="123607" y="51549"/>
                    <a:pt x="122027" y="51549"/>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76" name="任意多边形: 形状 75">
              <a:extLst>
                <a:ext uri="{FF2B5EF4-FFF2-40B4-BE49-F238E27FC236}">
                  <a16:creationId xmlns:a16="http://schemas.microsoft.com/office/drawing/2014/main" id="{2FD08779-8D44-B011-AB83-4E214BD046AE}"/>
                </a:ext>
              </a:extLst>
            </p:cNvPr>
            <p:cNvSpPr/>
            <p:nvPr/>
          </p:nvSpPr>
          <p:spPr>
            <a:xfrm>
              <a:off x="9999050" y="4375222"/>
              <a:ext cx="579786" cy="291394"/>
            </a:xfrm>
            <a:custGeom>
              <a:avLst/>
              <a:gdLst>
                <a:gd name="connsiteX0" fmla="*/ 0 w 579786"/>
                <a:gd name="connsiteY0" fmla="*/ 291394 h 291394"/>
                <a:gd name="connsiteX1" fmla="*/ 450997 w 579786"/>
                <a:gd name="connsiteY1" fmla="*/ 291394 h 291394"/>
                <a:gd name="connsiteX2" fmla="*/ 579786 w 579786"/>
                <a:gd name="connsiteY2" fmla="*/ 0 h 291394"/>
                <a:gd name="connsiteX3" fmla="*/ 146645 w 579786"/>
                <a:gd name="connsiteY3" fmla="*/ 0 h 291394"/>
                <a:gd name="connsiteX4" fmla="*/ 121678 w 579786"/>
                <a:gd name="connsiteY4" fmla="*/ 16276 h 291394"/>
                <a:gd name="connsiteX5" fmla="*/ 0 w 579786"/>
                <a:gd name="connsiteY5" fmla="*/ 291394 h 29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786" h="291394">
                  <a:moveTo>
                    <a:pt x="0" y="291394"/>
                  </a:moveTo>
                  <a:lnTo>
                    <a:pt x="450997" y="291394"/>
                  </a:lnTo>
                  <a:lnTo>
                    <a:pt x="579786" y="0"/>
                  </a:lnTo>
                  <a:lnTo>
                    <a:pt x="146645" y="0"/>
                  </a:lnTo>
                  <a:cubicBezTo>
                    <a:pt x="135900" y="0"/>
                    <a:pt x="126102" y="6321"/>
                    <a:pt x="121678" y="16276"/>
                  </a:cubicBezTo>
                  <a:lnTo>
                    <a:pt x="0" y="291394"/>
                  </a:ln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77" name="任意多边形: 形状 76">
              <a:extLst>
                <a:ext uri="{FF2B5EF4-FFF2-40B4-BE49-F238E27FC236}">
                  <a16:creationId xmlns:a16="http://schemas.microsoft.com/office/drawing/2014/main" id="{4E7C10D8-6CC3-548F-AC36-1220936AD6AE}"/>
                </a:ext>
              </a:extLst>
            </p:cNvPr>
            <p:cNvSpPr/>
            <p:nvPr/>
          </p:nvSpPr>
          <p:spPr>
            <a:xfrm>
              <a:off x="10038239" y="4375222"/>
              <a:ext cx="567953" cy="291394"/>
            </a:xfrm>
            <a:custGeom>
              <a:avLst/>
              <a:gdLst>
                <a:gd name="connsiteX0" fmla="*/ 0 w 567953"/>
                <a:gd name="connsiteY0" fmla="*/ 291394 h 291394"/>
                <a:gd name="connsiteX1" fmla="*/ 450997 w 567953"/>
                <a:gd name="connsiteY1" fmla="*/ 291394 h 291394"/>
                <a:gd name="connsiteX2" fmla="*/ 566038 w 567953"/>
                <a:gd name="connsiteY2" fmla="*/ 31289 h 291394"/>
                <a:gd name="connsiteX3" fmla="*/ 545653 w 567953"/>
                <a:gd name="connsiteY3" fmla="*/ 0 h 291394"/>
                <a:gd name="connsiteX4" fmla="*/ 128789 w 567953"/>
                <a:gd name="connsiteY4" fmla="*/ 0 h 291394"/>
                <a:gd name="connsiteX5" fmla="*/ 0 w 567953"/>
                <a:gd name="connsiteY5" fmla="*/ 291394 h 29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953" h="291394">
                  <a:moveTo>
                    <a:pt x="0" y="291394"/>
                  </a:moveTo>
                  <a:lnTo>
                    <a:pt x="450997" y="291394"/>
                  </a:lnTo>
                  <a:lnTo>
                    <a:pt x="566038" y="31289"/>
                  </a:lnTo>
                  <a:cubicBezTo>
                    <a:pt x="572517" y="16592"/>
                    <a:pt x="561771" y="0"/>
                    <a:pt x="545653" y="0"/>
                  </a:cubicBezTo>
                  <a:lnTo>
                    <a:pt x="128789" y="0"/>
                  </a:lnTo>
                  <a:lnTo>
                    <a:pt x="0" y="291394"/>
                  </a:lnTo>
                  <a:close/>
                </a:path>
              </a:pathLst>
            </a:custGeom>
            <a:solidFill>
              <a:srgbClr val="9792E0"/>
            </a:solidFill>
            <a:ln w="1576" cap="flat">
              <a:noFill/>
              <a:prstDash val="solid"/>
              <a:miter/>
            </a:ln>
          </p:spPr>
          <p:txBody>
            <a:bodyPr rtlCol="0" anchor="ctr"/>
            <a:lstStyle/>
            <a:p>
              <a:endParaRPr lang="zh-CN" altLang="en-US">
                <a:cs typeface="+mn-ea"/>
                <a:sym typeface="+mn-lt"/>
              </a:endParaRPr>
            </a:p>
          </p:txBody>
        </p:sp>
        <p:sp>
          <p:nvSpPr>
            <p:cNvPr id="78" name="任意多边形: 形状 77">
              <a:extLst>
                <a:ext uri="{FF2B5EF4-FFF2-40B4-BE49-F238E27FC236}">
                  <a16:creationId xmlns:a16="http://schemas.microsoft.com/office/drawing/2014/main" id="{8899EC56-983C-3ADB-B16A-4FABB8979868}"/>
                </a:ext>
              </a:extLst>
            </p:cNvPr>
            <p:cNvSpPr/>
            <p:nvPr/>
          </p:nvSpPr>
          <p:spPr>
            <a:xfrm>
              <a:off x="9829491" y="4666774"/>
              <a:ext cx="673493" cy="36661"/>
            </a:xfrm>
            <a:custGeom>
              <a:avLst/>
              <a:gdLst>
                <a:gd name="connsiteX0" fmla="*/ 18331 w 673493"/>
                <a:gd name="connsiteY0" fmla="*/ 36661 h 36661"/>
                <a:gd name="connsiteX1" fmla="*/ 655163 w 673493"/>
                <a:gd name="connsiteY1" fmla="*/ 36661 h 36661"/>
                <a:gd name="connsiteX2" fmla="*/ 673494 w 673493"/>
                <a:gd name="connsiteY2" fmla="*/ 18331 h 36661"/>
                <a:gd name="connsiteX3" fmla="*/ 655163 w 673493"/>
                <a:gd name="connsiteY3" fmla="*/ 0 h 36661"/>
                <a:gd name="connsiteX4" fmla="*/ 18331 w 673493"/>
                <a:gd name="connsiteY4" fmla="*/ 0 h 36661"/>
                <a:gd name="connsiteX5" fmla="*/ 0 w 673493"/>
                <a:gd name="connsiteY5" fmla="*/ 18331 h 36661"/>
                <a:gd name="connsiteX6" fmla="*/ 18331 w 673493"/>
                <a:gd name="connsiteY6" fmla="*/ 36661 h 36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493" h="36661">
                  <a:moveTo>
                    <a:pt x="18331" y="36661"/>
                  </a:moveTo>
                  <a:lnTo>
                    <a:pt x="655163" y="36661"/>
                  </a:lnTo>
                  <a:cubicBezTo>
                    <a:pt x="665277" y="36661"/>
                    <a:pt x="673494" y="28444"/>
                    <a:pt x="673494" y="18331"/>
                  </a:cubicBezTo>
                  <a:cubicBezTo>
                    <a:pt x="673494" y="8217"/>
                    <a:pt x="665277" y="0"/>
                    <a:pt x="655163" y="0"/>
                  </a:cubicBezTo>
                  <a:lnTo>
                    <a:pt x="18331" y="0"/>
                  </a:lnTo>
                  <a:cubicBezTo>
                    <a:pt x="8217" y="0"/>
                    <a:pt x="0" y="8217"/>
                    <a:pt x="0" y="18331"/>
                  </a:cubicBezTo>
                  <a:cubicBezTo>
                    <a:pt x="0" y="28444"/>
                    <a:pt x="8217" y="36661"/>
                    <a:pt x="18331" y="36661"/>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79" name="任意多边形: 形状 78">
              <a:extLst>
                <a:ext uri="{FF2B5EF4-FFF2-40B4-BE49-F238E27FC236}">
                  <a16:creationId xmlns:a16="http://schemas.microsoft.com/office/drawing/2014/main" id="{5BAF0E62-214F-F13D-5F5B-C17D33BFC6DD}"/>
                </a:ext>
              </a:extLst>
            </p:cNvPr>
            <p:cNvSpPr/>
            <p:nvPr/>
          </p:nvSpPr>
          <p:spPr>
            <a:xfrm>
              <a:off x="9892679" y="4546713"/>
              <a:ext cx="111961" cy="50056"/>
            </a:xfrm>
            <a:custGeom>
              <a:avLst/>
              <a:gdLst>
                <a:gd name="connsiteX0" fmla="*/ 108583 w 111961"/>
                <a:gd name="connsiteY0" fmla="*/ 50057 h 50056"/>
                <a:gd name="connsiteX1" fmla="*/ 107003 w 111961"/>
                <a:gd name="connsiteY1" fmla="*/ 49583 h 50056"/>
                <a:gd name="connsiteX2" fmla="*/ 2392 w 111961"/>
                <a:gd name="connsiteY2" fmla="*/ 6443 h 50056"/>
                <a:gd name="connsiteX3" fmla="*/ 180 w 111961"/>
                <a:gd name="connsiteY3" fmla="*/ 2334 h 50056"/>
                <a:gd name="connsiteX4" fmla="*/ 4288 w 111961"/>
                <a:gd name="connsiteY4" fmla="*/ 122 h 50056"/>
                <a:gd name="connsiteX5" fmla="*/ 110322 w 111961"/>
                <a:gd name="connsiteY5" fmla="*/ 43894 h 50056"/>
                <a:gd name="connsiteX6" fmla="*/ 111586 w 111961"/>
                <a:gd name="connsiteY6" fmla="*/ 48477 h 50056"/>
                <a:gd name="connsiteX7" fmla="*/ 108583 w 111961"/>
                <a:gd name="connsiteY7" fmla="*/ 50057 h 50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961" h="50056">
                  <a:moveTo>
                    <a:pt x="108583" y="50057"/>
                  </a:moveTo>
                  <a:cubicBezTo>
                    <a:pt x="107951" y="50057"/>
                    <a:pt x="107477" y="49899"/>
                    <a:pt x="107003" y="49583"/>
                  </a:cubicBezTo>
                  <a:cubicBezTo>
                    <a:pt x="106529" y="49267"/>
                    <a:pt x="60702" y="23035"/>
                    <a:pt x="2392" y="6443"/>
                  </a:cubicBezTo>
                  <a:cubicBezTo>
                    <a:pt x="654" y="5968"/>
                    <a:pt x="-452" y="4072"/>
                    <a:pt x="180" y="2334"/>
                  </a:cubicBezTo>
                  <a:cubicBezTo>
                    <a:pt x="654" y="596"/>
                    <a:pt x="2550" y="-352"/>
                    <a:pt x="4288" y="122"/>
                  </a:cubicBezTo>
                  <a:cubicBezTo>
                    <a:pt x="63231" y="16872"/>
                    <a:pt x="109848" y="43578"/>
                    <a:pt x="110322" y="43894"/>
                  </a:cubicBezTo>
                  <a:cubicBezTo>
                    <a:pt x="111902" y="44842"/>
                    <a:pt x="112376" y="46896"/>
                    <a:pt x="111586" y="48477"/>
                  </a:cubicBezTo>
                  <a:cubicBezTo>
                    <a:pt x="110796" y="49425"/>
                    <a:pt x="109690" y="50057"/>
                    <a:pt x="108583" y="50057"/>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80" name="任意多边形: 形状 79">
              <a:extLst>
                <a:ext uri="{FF2B5EF4-FFF2-40B4-BE49-F238E27FC236}">
                  <a16:creationId xmlns:a16="http://schemas.microsoft.com/office/drawing/2014/main" id="{38652056-45D3-F8E3-41B2-199081502F8D}"/>
                </a:ext>
              </a:extLst>
            </p:cNvPr>
            <p:cNvSpPr/>
            <p:nvPr/>
          </p:nvSpPr>
          <p:spPr>
            <a:xfrm>
              <a:off x="9883681" y="4598783"/>
              <a:ext cx="81453" cy="35753"/>
            </a:xfrm>
            <a:custGeom>
              <a:avLst/>
              <a:gdLst>
                <a:gd name="connsiteX0" fmla="*/ 78075 w 81453"/>
                <a:gd name="connsiteY0" fmla="*/ 35754 h 35753"/>
                <a:gd name="connsiteX1" fmla="*/ 76179 w 81453"/>
                <a:gd name="connsiteY1" fmla="*/ 35280 h 35753"/>
                <a:gd name="connsiteX2" fmla="*/ 3014 w 81453"/>
                <a:gd name="connsiteY2" fmla="*/ 6678 h 35753"/>
                <a:gd name="connsiteX3" fmla="*/ 12 w 81453"/>
                <a:gd name="connsiteY3" fmla="*/ 3043 h 35753"/>
                <a:gd name="connsiteX4" fmla="*/ 3647 w 81453"/>
                <a:gd name="connsiteY4" fmla="*/ 41 h 35753"/>
                <a:gd name="connsiteX5" fmla="*/ 79972 w 81453"/>
                <a:gd name="connsiteY5" fmla="*/ 29591 h 35753"/>
                <a:gd name="connsiteX6" fmla="*/ 80920 w 81453"/>
                <a:gd name="connsiteY6" fmla="*/ 34173 h 35753"/>
                <a:gd name="connsiteX7" fmla="*/ 78075 w 81453"/>
                <a:gd name="connsiteY7" fmla="*/ 35754 h 3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53" h="35753">
                  <a:moveTo>
                    <a:pt x="78075" y="35754"/>
                  </a:moveTo>
                  <a:cubicBezTo>
                    <a:pt x="77443" y="35754"/>
                    <a:pt x="76811" y="35596"/>
                    <a:pt x="76179" y="35280"/>
                  </a:cubicBezTo>
                  <a:cubicBezTo>
                    <a:pt x="75863" y="34964"/>
                    <a:pt x="37463" y="9680"/>
                    <a:pt x="3014" y="6678"/>
                  </a:cubicBezTo>
                  <a:cubicBezTo>
                    <a:pt x="1276" y="6519"/>
                    <a:pt x="-146" y="4939"/>
                    <a:pt x="12" y="3043"/>
                  </a:cubicBezTo>
                  <a:cubicBezTo>
                    <a:pt x="170" y="1305"/>
                    <a:pt x="1750" y="-275"/>
                    <a:pt x="3647" y="41"/>
                  </a:cubicBezTo>
                  <a:cubicBezTo>
                    <a:pt x="39834" y="3201"/>
                    <a:pt x="78233" y="28643"/>
                    <a:pt x="79972" y="29591"/>
                  </a:cubicBezTo>
                  <a:cubicBezTo>
                    <a:pt x="81552" y="30539"/>
                    <a:pt x="81868" y="32593"/>
                    <a:pt x="80920" y="34173"/>
                  </a:cubicBezTo>
                  <a:cubicBezTo>
                    <a:pt x="80130" y="35280"/>
                    <a:pt x="79023" y="35754"/>
                    <a:pt x="78075" y="35754"/>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grpSp>
    </p:spTree>
    <p:extLst>
      <p:ext uri="{BB962C8B-B14F-4D97-AF65-F5344CB8AC3E}">
        <p14:creationId xmlns:p14="http://schemas.microsoft.com/office/powerpoint/2010/main" val="1799781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版式">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1917FE82-A43C-F0C6-5195-E51B2FD1E289}"/>
              </a:ext>
            </a:extLst>
          </p:cNvPr>
          <p:cNvSpPr/>
          <p:nvPr userDrawn="1"/>
        </p:nvSpPr>
        <p:spPr>
          <a:xfrm>
            <a:off x="0" y="0"/>
            <a:ext cx="12192000" cy="69664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形状 7">
            <a:extLst>
              <a:ext uri="{FF2B5EF4-FFF2-40B4-BE49-F238E27FC236}">
                <a16:creationId xmlns:a16="http://schemas.microsoft.com/office/drawing/2014/main" id="{B695905F-8AE2-BC70-5505-DB0272666B15}"/>
              </a:ext>
            </a:extLst>
          </p:cNvPr>
          <p:cNvSpPr/>
          <p:nvPr userDrawn="1"/>
        </p:nvSpPr>
        <p:spPr>
          <a:xfrm rot="797618">
            <a:off x="-707584" y="1775508"/>
            <a:ext cx="5603213" cy="5501515"/>
          </a:xfrm>
          <a:custGeom>
            <a:avLst/>
            <a:gdLst>
              <a:gd name="connsiteX0" fmla="*/ 0 w 5603213"/>
              <a:gd name="connsiteY0" fmla="*/ 0 h 5501515"/>
              <a:gd name="connsiteX1" fmla="*/ 5350644 w 5603213"/>
              <a:gd name="connsiteY1" fmla="*/ 0 h 5501515"/>
              <a:gd name="connsiteX2" fmla="*/ 5603213 w 5603213"/>
              <a:gd name="connsiteY2" fmla="*/ 252569 h 5501515"/>
              <a:gd name="connsiteX3" fmla="*/ 5603213 w 5603213"/>
              <a:gd name="connsiteY3" fmla="*/ 4484750 h 5501515"/>
              <a:gd name="connsiteX4" fmla="*/ 1299858 w 5603213"/>
              <a:gd name="connsiteY4" fmla="*/ 5501515 h 5501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3213" h="5501515">
                <a:moveTo>
                  <a:pt x="0" y="0"/>
                </a:moveTo>
                <a:lnTo>
                  <a:pt x="5350644" y="0"/>
                </a:lnTo>
                <a:cubicBezTo>
                  <a:pt x="5490134" y="0"/>
                  <a:pt x="5603213" y="113079"/>
                  <a:pt x="5603213" y="252569"/>
                </a:cubicBezTo>
                <a:lnTo>
                  <a:pt x="5603213" y="4484750"/>
                </a:lnTo>
                <a:lnTo>
                  <a:pt x="1299858" y="5501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9" name="任意多边形: 形状 8">
            <a:extLst>
              <a:ext uri="{FF2B5EF4-FFF2-40B4-BE49-F238E27FC236}">
                <a16:creationId xmlns:a16="http://schemas.microsoft.com/office/drawing/2014/main" id="{46CEA59E-3E4D-A2A9-6EC2-697FEC666B95}"/>
              </a:ext>
            </a:extLst>
          </p:cNvPr>
          <p:cNvSpPr/>
          <p:nvPr userDrawn="1"/>
        </p:nvSpPr>
        <p:spPr>
          <a:xfrm rot="702833">
            <a:off x="10134545" y="-182415"/>
            <a:ext cx="2217228" cy="1346483"/>
          </a:xfrm>
          <a:custGeom>
            <a:avLst/>
            <a:gdLst>
              <a:gd name="connsiteX0" fmla="*/ 1 w 2217228"/>
              <a:gd name="connsiteY0" fmla="*/ 401839 h 1346483"/>
              <a:gd name="connsiteX1" fmla="*/ 1938045 w 2217228"/>
              <a:gd name="connsiteY1" fmla="*/ 0 h 1346483"/>
              <a:gd name="connsiteX2" fmla="*/ 2217228 w 2217228"/>
              <a:gd name="connsiteY2" fmla="*/ 1346483 h 1346483"/>
              <a:gd name="connsiteX3" fmla="*/ 0 w 2217228"/>
              <a:gd name="connsiteY3" fmla="*/ 1346483 h 1346483"/>
            </a:gdLst>
            <a:ahLst/>
            <a:cxnLst>
              <a:cxn ang="0">
                <a:pos x="connsiteX0" y="connsiteY0"/>
              </a:cxn>
              <a:cxn ang="0">
                <a:pos x="connsiteX1" y="connsiteY1"/>
              </a:cxn>
              <a:cxn ang="0">
                <a:pos x="connsiteX2" y="connsiteY2"/>
              </a:cxn>
              <a:cxn ang="0">
                <a:pos x="connsiteX3" y="connsiteY3"/>
              </a:cxn>
            </a:cxnLst>
            <a:rect l="l" t="t" r="r" b="b"/>
            <a:pathLst>
              <a:path w="2217228" h="1346483">
                <a:moveTo>
                  <a:pt x="1" y="401839"/>
                </a:moveTo>
                <a:lnTo>
                  <a:pt x="1938045" y="0"/>
                </a:lnTo>
                <a:lnTo>
                  <a:pt x="2217228" y="1346483"/>
                </a:lnTo>
                <a:lnTo>
                  <a:pt x="0" y="134648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0" name="任意多边形: 形状 9">
            <a:extLst>
              <a:ext uri="{FF2B5EF4-FFF2-40B4-BE49-F238E27FC236}">
                <a16:creationId xmlns:a16="http://schemas.microsoft.com/office/drawing/2014/main" id="{F4EC46E3-64E6-4A27-AB20-3C04DA7A2432}"/>
              </a:ext>
            </a:extLst>
          </p:cNvPr>
          <p:cNvSpPr/>
          <p:nvPr userDrawn="1"/>
        </p:nvSpPr>
        <p:spPr>
          <a:xfrm>
            <a:off x="5154825" y="1992876"/>
            <a:ext cx="7037175" cy="4865124"/>
          </a:xfrm>
          <a:custGeom>
            <a:avLst/>
            <a:gdLst>
              <a:gd name="connsiteX0" fmla="*/ 4291578 w 7037175"/>
              <a:gd name="connsiteY0" fmla="*/ 0 h 4865124"/>
              <a:gd name="connsiteX1" fmla="*/ 7021421 w 7037175"/>
              <a:gd name="connsiteY1" fmla="*/ 982006 h 4865124"/>
              <a:gd name="connsiteX2" fmla="*/ 7037175 w 7037175"/>
              <a:gd name="connsiteY2" fmla="*/ 996354 h 4865124"/>
              <a:gd name="connsiteX3" fmla="*/ 7037175 w 7037175"/>
              <a:gd name="connsiteY3" fmla="*/ 4865124 h 4865124"/>
              <a:gd name="connsiteX4" fmla="*/ 39167 w 7037175"/>
              <a:gd name="connsiteY4" fmla="*/ 4865124 h 4865124"/>
              <a:gd name="connsiteX5" fmla="*/ 12514 w 7037175"/>
              <a:gd name="connsiteY5" fmla="*/ 4631293 h 4865124"/>
              <a:gd name="connsiteX6" fmla="*/ 0 w 7037175"/>
              <a:gd name="connsiteY6" fmla="*/ 4300417 h 4865124"/>
              <a:gd name="connsiteX7" fmla="*/ 4291578 w 7037175"/>
              <a:gd name="connsiteY7" fmla="*/ 0 h 486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175" h="4865124">
                <a:moveTo>
                  <a:pt x="4291578" y="0"/>
                </a:moveTo>
                <a:cubicBezTo>
                  <a:pt x="5328529" y="0"/>
                  <a:pt x="6279583" y="368527"/>
                  <a:pt x="7021421" y="982006"/>
                </a:cubicBezTo>
                <a:lnTo>
                  <a:pt x="7037175" y="996354"/>
                </a:lnTo>
                <a:lnTo>
                  <a:pt x="7037175" y="4865124"/>
                </a:lnTo>
                <a:lnTo>
                  <a:pt x="39167" y="4865124"/>
                </a:lnTo>
                <a:lnTo>
                  <a:pt x="12514" y="4631293"/>
                </a:lnTo>
                <a:cubicBezTo>
                  <a:pt x="4222" y="4522091"/>
                  <a:pt x="0" y="4411748"/>
                  <a:pt x="0" y="4300417"/>
                </a:cubicBezTo>
                <a:cubicBezTo>
                  <a:pt x="0" y="1925363"/>
                  <a:pt x="1921405" y="0"/>
                  <a:pt x="429157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1" name="矩形: 圆角 10">
            <a:extLst>
              <a:ext uri="{FF2B5EF4-FFF2-40B4-BE49-F238E27FC236}">
                <a16:creationId xmlns:a16="http://schemas.microsoft.com/office/drawing/2014/main" id="{F09A73C6-7672-D640-B6B2-DA90107C3FAF}"/>
              </a:ext>
            </a:extLst>
          </p:cNvPr>
          <p:cNvSpPr/>
          <p:nvPr userDrawn="1"/>
        </p:nvSpPr>
        <p:spPr>
          <a:xfrm>
            <a:off x="172994" y="197707"/>
            <a:ext cx="11850129" cy="6474941"/>
          </a:xfrm>
          <a:prstGeom prst="roundRect">
            <a:avLst>
              <a:gd name="adj" fmla="val 41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组合 11">
            <a:extLst>
              <a:ext uri="{FF2B5EF4-FFF2-40B4-BE49-F238E27FC236}">
                <a16:creationId xmlns:a16="http://schemas.microsoft.com/office/drawing/2014/main" id="{E1C51DA8-D81F-EE09-2C85-1E9A8339EE19}"/>
              </a:ext>
            </a:extLst>
          </p:cNvPr>
          <p:cNvGrpSpPr/>
          <p:nvPr userDrawn="1"/>
        </p:nvGrpSpPr>
        <p:grpSpPr>
          <a:xfrm>
            <a:off x="547161" y="1577563"/>
            <a:ext cx="4814912" cy="4051484"/>
            <a:chOff x="562177" y="1252036"/>
            <a:chExt cx="5501728" cy="4629402"/>
          </a:xfrm>
        </p:grpSpPr>
        <p:sp>
          <p:nvSpPr>
            <p:cNvPr id="13" name="任意多边形 4">
              <a:extLst>
                <a:ext uri="{FF2B5EF4-FFF2-40B4-BE49-F238E27FC236}">
                  <a16:creationId xmlns:a16="http://schemas.microsoft.com/office/drawing/2014/main" id="{3C95D3A9-4B09-375E-3629-B7A632AB709F}"/>
                </a:ext>
              </a:extLst>
            </p:cNvPr>
            <p:cNvSpPr/>
            <p:nvPr/>
          </p:nvSpPr>
          <p:spPr bwMode="auto">
            <a:xfrm>
              <a:off x="562177" y="1252036"/>
              <a:ext cx="5501728" cy="4598436"/>
            </a:xfrm>
            <a:custGeom>
              <a:avLst/>
              <a:gdLst>
                <a:gd name="T0" fmla="*/ 1645 w 1679"/>
                <a:gd name="T1" fmla="*/ 1030 h 1405"/>
                <a:gd name="T2" fmla="*/ 1583 w 1679"/>
                <a:gd name="T3" fmla="*/ 1193 h 1405"/>
                <a:gd name="T4" fmla="*/ 1487 w 1679"/>
                <a:gd name="T5" fmla="*/ 1278 h 1405"/>
                <a:gd name="T6" fmla="*/ 1477 w 1679"/>
                <a:gd name="T7" fmla="*/ 1283 h 1405"/>
                <a:gd name="T8" fmla="*/ 1362 w 1679"/>
                <a:gd name="T9" fmla="*/ 1332 h 1405"/>
                <a:gd name="T10" fmla="*/ 1182 w 1679"/>
                <a:gd name="T11" fmla="*/ 1359 h 1405"/>
                <a:gd name="T12" fmla="*/ 989 w 1679"/>
                <a:gd name="T13" fmla="*/ 1356 h 1405"/>
                <a:gd name="T14" fmla="*/ 733 w 1679"/>
                <a:gd name="T15" fmla="*/ 1358 h 1405"/>
                <a:gd name="T16" fmla="*/ 449 w 1679"/>
                <a:gd name="T17" fmla="*/ 1399 h 1405"/>
                <a:gd name="T18" fmla="*/ 102 w 1679"/>
                <a:gd name="T19" fmla="*/ 1205 h 1405"/>
                <a:gd name="T20" fmla="*/ 99 w 1679"/>
                <a:gd name="T21" fmla="*/ 1199 h 1405"/>
                <a:gd name="T22" fmla="*/ 96 w 1679"/>
                <a:gd name="T23" fmla="*/ 1193 h 1405"/>
                <a:gd name="T24" fmla="*/ 42 w 1679"/>
                <a:gd name="T25" fmla="*/ 1060 h 1405"/>
                <a:gd name="T26" fmla="*/ 27 w 1679"/>
                <a:gd name="T27" fmla="*/ 794 h 1405"/>
                <a:gd name="T28" fmla="*/ 186 w 1679"/>
                <a:gd name="T29" fmla="*/ 569 h 1405"/>
                <a:gd name="T30" fmla="*/ 385 w 1679"/>
                <a:gd name="T31" fmla="*/ 300 h 1405"/>
                <a:gd name="T32" fmla="*/ 502 w 1679"/>
                <a:gd name="T33" fmla="*/ 125 h 1405"/>
                <a:gd name="T34" fmla="*/ 690 w 1679"/>
                <a:gd name="T35" fmla="*/ 23 h 1405"/>
                <a:gd name="T36" fmla="*/ 914 w 1679"/>
                <a:gd name="T37" fmla="*/ 66 h 1405"/>
                <a:gd name="T38" fmla="*/ 1415 w 1679"/>
                <a:gd name="T39" fmla="*/ 225 h 1405"/>
                <a:gd name="T40" fmla="*/ 1648 w 1679"/>
                <a:gd name="T41" fmla="*/ 589 h 1405"/>
                <a:gd name="T42" fmla="*/ 1645 w 1679"/>
                <a:gd name="T43" fmla="*/ 1030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9" h="1405">
                  <a:moveTo>
                    <a:pt x="1645" y="1030"/>
                  </a:moveTo>
                  <a:cubicBezTo>
                    <a:pt x="1635" y="1097"/>
                    <a:pt x="1616" y="1149"/>
                    <a:pt x="1583" y="1193"/>
                  </a:cubicBezTo>
                  <a:cubicBezTo>
                    <a:pt x="1559" y="1225"/>
                    <a:pt x="1528" y="1252"/>
                    <a:pt x="1487" y="1278"/>
                  </a:cubicBezTo>
                  <a:cubicBezTo>
                    <a:pt x="1483" y="1280"/>
                    <a:pt x="1480" y="1282"/>
                    <a:pt x="1477" y="1283"/>
                  </a:cubicBezTo>
                  <a:cubicBezTo>
                    <a:pt x="1441" y="1304"/>
                    <a:pt x="1402" y="1321"/>
                    <a:pt x="1362" y="1332"/>
                  </a:cubicBezTo>
                  <a:cubicBezTo>
                    <a:pt x="1303" y="1348"/>
                    <a:pt x="1243" y="1357"/>
                    <a:pt x="1182" y="1359"/>
                  </a:cubicBezTo>
                  <a:cubicBezTo>
                    <a:pt x="1118" y="1362"/>
                    <a:pt x="1053" y="1359"/>
                    <a:pt x="989" y="1356"/>
                  </a:cubicBezTo>
                  <a:cubicBezTo>
                    <a:pt x="903" y="1353"/>
                    <a:pt x="818" y="1349"/>
                    <a:pt x="733" y="1358"/>
                  </a:cubicBezTo>
                  <a:cubicBezTo>
                    <a:pt x="638" y="1368"/>
                    <a:pt x="545" y="1395"/>
                    <a:pt x="449" y="1399"/>
                  </a:cubicBezTo>
                  <a:cubicBezTo>
                    <a:pt x="298" y="1405"/>
                    <a:pt x="176" y="1335"/>
                    <a:pt x="102" y="1205"/>
                  </a:cubicBezTo>
                  <a:cubicBezTo>
                    <a:pt x="101" y="1203"/>
                    <a:pt x="100" y="1201"/>
                    <a:pt x="99" y="1199"/>
                  </a:cubicBezTo>
                  <a:cubicBezTo>
                    <a:pt x="98" y="1197"/>
                    <a:pt x="97" y="1195"/>
                    <a:pt x="96" y="1193"/>
                  </a:cubicBezTo>
                  <a:cubicBezTo>
                    <a:pt x="74" y="1151"/>
                    <a:pt x="56" y="1106"/>
                    <a:pt x="42" y="1060"/>
                  </a:cubicBezTo>
                  <a:cubicBezTo>
                    <a:pt x="16" y="974"/>
                    <a:pt x="0" y="880"/>
                    <a:pt x="27" y="794"/>
                  </a:cubicBezTo>
                  <a:cubicBezTo>
                    <a:pt x="55" y="706"/>
                    <a:pt x="124" y="638"/>
                    <a:pt x="186" y="569"/>
                  </a:cubicBezTo>
                  <a:cubicBezTo>
                    <a:pt x="260" y="486"/>
                    <a:pt x="327" y="395"/>
                    <a:pt x="385" y="300"/>
                  </a:cubicBezTo>
                  <a:cubicBezTo>
                    <a:pt x="421" y="239"/>
                    <a:pt x="454" y="176"/>
                    <a:pt x="502" y="125"/>
                  </a:cubicBezTo>
                  <a:cubicBezTo>
                    <a:pt x="554" y="70"/>
                    <a:pt x="620" y="44"/>
                    <a:pt x="690" y="23"/>
                  </a:cubicBezTo>
                  <a:cubicBezTo>
                    <a:pt x="769" y="0"/>
                    <a:pt x="842" y="38"/>
                    <a:pt x="914" y="66"/>
                  </a:cubicBezTo>
                  <a:cubicBezTo>
                    <a:pt x="1078" y="130"/>
                    <a:pt x="1267" y="130"/>
                    <a:pt x="1415" y="225"/>
                  </a:cubicBezTo>
                  <a:cubicBezTo>
                    <a:pt x="1539" y="305"/>
                    <a:pt x="1617" y="444"/>
                    <a:pt x="1648" y="589"/>
                  </a:cubicBezTo>
                  <a:cubicBezTo>
                    <a:pt x="1679" y="734"/>
                    <a:pt x="1667" y="884"/>
                    <a:pt x="1645" y="1030"/>
                  </a:cubicBezTo>
                </a:path>
              </a:pathLst>
            </a:custGeom>
            <a:solidFill>
              <a:schemeClr val="accent4">
                <a:alpha val="30000"/>
              </a:schemeClr>
            </a:solidFill>
            <a:ln>
              <a:noFill/>
            </a:ln>
          </p:spPr>
          <p:txBody>
            <a:bodyPr anchor="ctr"/>
            <a:lstStyle/>
            <a:p>
              <a:pPr algn="ctr"/>
              <a:endParaRPr/>
            </a:p>
          </p:txBody>
        </p:sp>
        <p:grpSp>
          <p:nvGrpSpPr>
            <p:cNvPr id="14" name="组合 13">
              <a:extLst>
                <a:ext uri="{FF2B5EF4-FFF2-40B4-BE49-F238E27FC236}">
                  <a16:creationId xmlns:a16="http://schemas.microsoft.com/office/drawing/2014/main" id="{86561B2A-AEC2-DF4E-1DC6-23FF4E00A41F}"/>
                </a:ext>
              </a:extLst>
            </p:cNvPr>
            <p:cNvGrpSpPr/>
            <p:nvPr/>
          </p:nvGrpSpPr>
          <p:grpSpPr>
            <a:xfrm>
              <a:off x="1364684" y="1589587"/>
              <a:ext cx="4251886" cy="4291851"/>
              <a:chOff x="9253571" y="3624333"/>
              <a:chExt cx="2702750" cy="2728154"/>
            </a:xfrm>
          </p:grpSpPr>
          <p:sp>
            <p:nvSpPr>
              <p:cNvPr id="15" name="任意多边形: 形状 14">
                <a:extLst>
                  <a:ext uri="{FF2B5EF4-FFF2-40B4-BE49-F238E27FC236}">
                    <a16:creationId xmlns:a16="http://schemas.microsoft.com/office/drawing/2014/main" id="{AD3C6971-F7D9-1402-204D-D87E53A0DF71}"/>
                  </a:ext>
                </a:extLst>
              </p:cNvPr>
              <p:cNvSpPr/>
              <p:nvPr/>
            </p:nvSpPr>
            <p:spPr>
              <a:xfrm>
                <a:off x="11078188" y="5886395"/>
                <a:ext cx="266426" cy="293290"/>
              </a:xfrm>
              <a:custGeom>
                <a:avLst/>
                <a:gdLst>
                  <a:gd name="connsiteX0" fmla="*/ 160393 w 266426"/>
                  <a:gd name="connsiteY0" fmla="*/ 158 h 293290"/>
                  <a:gd name="connsiteX1" fmla="*/ 51357 w 266426"/>
                  <a:gd name="connsiteY1" fmla="*/ 102557 h 293290"/>
                  <a:gd name="connsiteX2" fmla="*/ 0 w 266426"/>
                  <a:gd name="connsiteY2" fmla="*/ 293291 h 293290"/>
                  <a:gd name="connsiteX3" fmla="*/ 266427 w 266426"/>
                  <a:gd name="connsiteY3" fmla="*/ 221074 h 293290"/>
                  <a:gd name="connsiteX4" fmla="*/ 266427 w 266426"/>
                  <a:gd name="connsiteY4" fmla="*/ 0 h 293290"/>
                  <a:gd name="connsiteX5" fmla="*/ 160393 w 266426"/>
                  <a:gd name="connsiteY5" fmla="*/ 0 h 29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426" h="293290">
                    <a:moveTo>
                      <a:pt x="160393" y="158"/>
                    </a:moveTo>
                    <a:cubicBezTo>
                      <a:pt x="160393" y="158"/>
                      <a:pt x="49303" y="88809"/>
                      <a:pt x="51357" y="102557"/>
                    </a:cubicBezTo>
                    <a:cubicBezTo>
                      <a:pt x="53412" y="116305"/>
                      <a:pt x="0" y="293291"/>
                      <a:pt x="0" y="293291"/>
                    </a:cubicBezTo>
                    <a:lnTo>
                      <a:pt x="266427" y="221074"/>
                    </a:lnTo>
                    <a:lnTo>
                      <a:pt x="266427" y="0"/>
                    </a:lnTo>
                    <a:lnTo>
                      <a:pt x="160393" y="0"/>
                    </a:lnTo>
                    <a:close/>
                  </a:path>
                </a:pathLst>
              </a:custGeom>
              <a:solidFill>
                <a:srgbClr val="EF9426"/>
              </a:solidFill>
              <a:ln w="1576" cap="flat">
                <a:noFill/>
                <a:prstDash val="solid"/>
                <a:miter/>
              </a:ln>
            </p:spPr>
            <p:txBody>
              <a:bodyPr rtlCol="0" anchor="ctr"/>
              <a:lstStyle/>
              <a:p>
                <a:endParaRPr lang="zh-CN" altLang="en-US">
                  <a:cs typeface="+mn-ea"/>
                  <a:sym typeface="+mn-lt"/>
                </a:endParaRPr>
              </a:p>
            </p:txBody>
          </p:sp>
          <p:sp>
            <p:nvSpPr>
              <p:cNvPr id="16" name="任意多边形: 形状 15">
                <a:extLst>
                  <a:ext uri="{FF2B5EF4-FFF2-40B4-BE49-F238E27FC236}">
                    <a16:creationId xmlns:a16="http://schemas.microsoft.com/office/drawing/2014/main" id="{45300FE0-D0AB-3881-FC18-3895EEE1CF95}"/>
                  </a:ext>
                </a:extLst>
              </p:cNvPr>
              <p:cNvSpPr/>
              <p:nvPr/>
            </p:nvSpPr>
            <p:spPr>
              <a:xfrm>
                <a:off x="11265287" y="5920370"/>
                <a:ext cx="253468" cy="137321"/>
              </a:xfrm>
              <a:custGeom>
                <a:avLst/>
                <a:gdLst>
                  <a:gd name="connsiteX0" fmla="*/ 253469 w 253468"/>
                  <a:gd name="connsiteY0" fmla="*/ 8217 h 137321"/>
                  <a:gd name="connsiteX1" fmla="*/ 253469 w 253468"/>
                  <a:gd name="connsiteY1" fmla="*/ 137322 h 137321"/>
                  <a:gd name="connsiteX2" fmla="*/ 0 w 253468"/>
                  <a:gd name="connsiteY2" fmla="*/ 123416 h 137321"/>
                  <a:gd name="connsiteX3" fmla="*/ 0 w 253468"/>
                  <a:gd name="connsiteY3" fmla="*/ 0 h 137321"/>
                </a:gdLst>
                <a:ahLst/>
                <a:cxnLst>
                  <a:cxn ang="0">
                    <a:pos x="connsiteX0" y="connsiteY0"/>
                  </a:cxn>
                  <a:cxn ang="0">
                    <a:pos x="connsiteX1" y="connsiteY1"/>
                  </a:cxn>
                  <a:cxn ang="0">
                    <a:pos x="connsiteX2" y="connsiteY2"/>
                  </a:cxn>
                  <a:cxn ang="0">
                    <a:pos x="connsiteX3" y="connsiteY3"/>
                  </a:cxn>
                </a:cxnLst>
                <a:rect l="l" t="t" r="r" b="b"/>
                <a:pathLst>
                  <a:path w="253468" h="137321">
                    <a:moveTo>
                      <a:pt x="253469" y="8217"/>
                    </a:moveTo>
                    <a:lnTo>
                      <a:pt x="253469" y="137322"/>
                    </a:lnTo>
                    <a:lnTo>
                      <a:pt x="0" y="123416"/>
                    </a:lnTo>
                    <a:lnTo>
                      <a:pt x="0" y="0"/>
                    </a:ln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17" name="任意多边形: 形状 16">
                <a:extLst>
                  <a:ext uri="{FF2B5EF4-FFF2-40B4-BE49-F238E27FC236}">
                    <a16:creationId xmlns:a16="http://schemas.microsoft.com/office/drawing/2014/main" id="{C8C70795-ECCE-029F-300F-4C52C95F29A0}"/>
                  </a:ext>
                </a:extLst>
              </p:cNvPr>
              <p:cNvSpPr/>
              <p:nvPr/>
            </p:nvSpPr>
            <p:spPr>
              <a:xfrm>
                <a:off x="10818864" y="4522833"/>
                <a:ext cx="767052" cy="1441673"/>
              </a:xfrm>
              <a:custGeom>
                <a:avLst/>
                <a:gdLst>
                  <a:gd name="connsiteX0" fmla="*/ 250949 w 767052"/>
                  <a:gd name="connsiteY0" fmla="*/ 32535 h 1441673"/>
                  <a:gd name="connsiteX1" fmla="*/ 9 w 767052"/>
                  <a:gd name="connsiteY1" fmla="*/ 650878 h 1441673"/>
                  <a:gd name="connsiteX2" fmla="*/ 358563 w 767052"/>
                  <a:gd name="connsiteY2" fmla="*/ 1405754 h 1441673"/>
                  <a:gd name="connsiteX3" fmla="*/ 600496 w 767052"/>
                  <a:gd name="connsiteY3" fmla="*/ 1441309 h 1441673"/>
                  <a:gd name="connsiteX4" fmla="*/ 767052 w 767052"/>
                  <a:gd name="connsiteY4" fmla="*/ 1420292 h 1441673"/>
                  <a:gd name="connsiteX5" fmla="*/ 684722 w 767052"/>
                  <a:gd name="connsiteY5" fmla="*/ 59873 h 1441673"/>
                  <a:gd name="connsiteX6" fmla="*/ 250949 w 767052"/>
                  <a:gd name="connsiteY6" fmla="*/ 32535 h 1441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7052" h="1441673">
                    <a:moveTo>
                      <a:pt x="250949" y="32535"/>
                    </a:moveTo>
                    <a:cubicBezTo>
                      <a:pt x="250949" y="32535"/>
                      <a:pt x="2063" y="475947"/>
                      <a:pt x="9" y="650878"/>
                    </a:cubicBezTo>
                    <a:cubicBezTo>
                      <a:pt x="-2046" y="825652"/>
                      <a:pt x="358563" y="1405754"/>
                      <a:pt x="358563" y="1405754"/>
                    </a:cubicBezTo>
                    <a:cubicBezTo>
                      <a:pt x="358563" y="1405754"/>
                      <a:pt x="456537" y="1445892"/>
                      <a:pt x="600496" y="1441309"/>
                    </a:cubicBezTo>
                    <a:cubicBezTo>
                      <a:pt x="744455" y="1436727"/>
                      <a:pt x="767052" y="1420292"/>
                      <a:pt x="767052" y="1420292"/>
                    </a:cubicBezTo>
                    <a:cubicBezTo>
                      <a:pt x="767052" y="1420292"/>
                      <a:pt x="742401" y="176177"/>
                      <a:pt x="684722" y="59873"/>
                    </a:cubicBezTo>
                    <a:cubicBezTo>
                      <a:pt x="627044" y="-56432"/>
                      <a:pt x="250949" y="32535"/>
                      <a:pt x="250949" y="32535"/>
                    </a:cubicBezTo>
                    <a:close/>
                  </a:path>
                </a:pathLst>
              </a:custGeom>
              <a:solidFill>
                <a:srgbClr val="9792E0"/>
              </a:solidFill>
              <a:ln w="1576" cap="flat">
                <a:noFill/>
                <a:prstDash val="solid"/>
                <a:miter/>
              </a:ln>
            </p:spPr>
            <p:txBody>
              <a:bodyPr rtlCol="0" anchor="ctr"/>
              <a:lstStyle/>
              <a:p>
                <a:endParaRPr lang="zh-CN" altLang="en-US">
                  <a:cs typeface="+mn-ea"/>
                  <a:sym typeface="+mn-lt"/>
                </a:endParaRPr>
              </a:p>
            </p:txBody>
          </p:sp>
          <p:sp>
            <p:nvSpPr>
              <p:cNvPr id="18" name="任意多边形: 形状 17">
                <a:extLst>
                  <a:ext uri="{FF2B5EF4-FFF2-40B4-BE49-F238E27FC236}">
                    <a16:creationId xmlns:a16="http://schemas.microsoft.com/office/drawing/2014/main" id="{A1B07102-E47B-38FA-2F63-00AB867149AE}"/>
                  </a:ext>
                </a:extLst>
              </p:cNvPr>
              <p:cNvSpPr/>
              <p:nvPr/>
            </p:nvSpPr>
            <p:spPr>
              <a:xfrm>
                <a:off x="11032390" y="4776699"/>
                <a:ext cx="148366" cy="1155365"/>
              </a:xfrm>
              <a:custGeom>
                <a:avLst/>
                <a:gdLst>
                  <a:gd name="connsiteX0" fmla="*/ 145194 w 148366"/>
                  <a:gd name="connsiteY0" fmla="*/ 1155207 h 1155365"/>
                  <a:gd name="connsiteX1" fmla="*/ 141876 w 148366"/>
                  <a:gd name="connsiteY1" fmla="*/ 1152047 h 1155365"/>
                  <a:gd name="connsiteX2" fmla="*/ 126548 w 148366"/>
                  <a:gd name="connsiteY2" fmla="*/ 80177 h 1155365"/>
                  <a:gd name="connsiteX3" fmla="*/ 1710 w 148366"/>
                  <a:gd name="connsiteY3" fmla="*/ 6222 h 1155365"/>
                  <a:gd name="connsiteX4" fmla="*/ 445 w 148366"/>
                  <a:gd name="connsiteY4" fmla="*/ 1640 h 1155365"/>
                  <a:gd name="connsiteX5" fmla="*/ 5028 w 148366"/>
                  <a:gd name="connsiteY5" fmla="*/ 375 h 1155365"/>
                  <a:gd name="connsiteX6" fmla="*/ 131446 w 148366"/>
                  <a:gd name="connsiteY6" fmla="*/ 75278 h 1155365"/>
                  <a:gd name="connsiteX7" fmla="*/ 133185 w 148366"/>
                  <a:gd name="connsiteY7" fmla="*/ 78281 h 1155365"/>
                  <a:gd name="connsiteX8" fmla="*/ 148355 w 148366"/>
                  <a:gd name="connsiteY8" fmla="*/ 1151731 h 1155365"/>
                  <a:gd name="connsiteX9" fmla="*/ 145194 w 148366"/>
                  <a:gd name="connsiteY9" fmla="*/ 1155365 h 1155365"/>
                  <a:gd name="connsiteX10" fmla="*/ 145194 w 148366"/>
                  <a:gd name="connsiteY10" fmla="*/ 1155207 h 115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66" h="1155365">
                    <a:moveTo>
                      <a:pt x="145194" y="1155207"/>
                    </a:moveTo>
                    <a:cubicBezTo>
                      <a:pt x="143456" y="1155207"/>
                      <a:pt x="141876" y="1153785"/>
                      <a:pt x="141876" y="1152047"/>
                    </a:cubicBezTo>
                    <a:cubicBezTo>
                      <a:pt x="118805" y="756199"/>
                      <a:pt x="126074" y="120315"/>
                      <a:pt x="126548" y="80177"/>
                    </a:cubicBezTo>
                    <a:lnTo>
                      <a:pt x="1710" y="6222"/>
                    </a:lnTo>
                    <a:cubicBezTo>
                      <a:pt x="129" y="5274"/>
                      <a:pt x="-503" y="3220"/>
                      <a:pt x="445" y="1640"/>
                    </a:cubicBezTo>
                    <a:cubicBezTo>
                      <a:pt x="1394" y="59"/>
                      <a:pt x="3448" y="-415"/>
                      <a:pt x="5028" y="375"/>
                    </a:cubicBezTo>
                    <a:lnTo>
                      <a:pt x="131446" y="75278"/>
                    </a:lnTo>
                    <a:cubicBezTo>
                      <a:pt x="132553" y="75910"/>
                      <a:pt x="133185" y="77016"/>
                      <a:pt x="133185" y="78281"/>
                    </a:cubicBezTo>
                    <a:cubicBezTo>
                      <a:pt x="133027" y="84918"/>
                      <a:pt x="124651" y="745138"/>
                      <a:pt x="148355" y="1151731"/>
                    </a:cubicBezTo>
                    <a:cubicBezTo>
                      <a:pt x="148513" y="1153627"/>
                      <a:pt x="147091" y="1155207"/>
                      <a:pt x="145194" y="1155365"/>
                    </a:cubicBezTo>
                    <a:cubicBezTo>
                      <a:pt x="145352" y="1155207"/>
                      <a:pt x="145194" y="1155207"/>
                      <a:pt x="145194" y="1155207"/>
                    </a:cubicBezTo>
                    <a:close/>
                  </a:path>
                </a:pathLst>
              </a:custGeom>
              <a:solidFill>
                <a:srgbClr val="9B4EA8"/>
              </a:solidFill>
              <a:ln w="1576" cap="flat">
                <a:noFill/>
                <a:prstDash val="solid"/>
                <a:miter/>
              </a:ln>
            </p:spPr>
            <p:txBody>
              <a:bodyPr rtlCol="0" anchor="ctr"/>
              <a:lstStyle/>
              <a:p>
                <a:endParaRPr lang="zh-CN" altLang="en-US">
                  <a:cs typeface="+mn-ea"/>
                  <a:sym typeface="+mn-lt"/>
                </a:endParaRPr>
              </a:p>
            </p:txBody>
          </p:sp>
          <p:sp>
            <p:nvSpPr>
              <p:cNvPr id="19" name="任意多边形: 形状 18">
                <a:extLst>
                  <a:ext uri="{FF2B5EF4-FFF2-40B4-BE49-F238E27FC236}">
                    <a16:creationId xmlns:a16="http://schemas.microsoft.com/office/drawing/2014/main" id="{AE002157-1776-E83E-DC4B-FCE6223BDA68}"/>
                  </a:ext>
                </a:extLst>
              </p:cNvPr>
              <p:cNvSpPr/>
              <p:nvPr/>
            </p:nvSpPr>
            <p:spPr>
              <a:xfrm>
                <a:off x="11027226" y="5187145"/>
                <a:ext cx="137479" cy="98920"/>
              </a:xfrm>
              <a:custGeom>
                <a:avLst/>
                <a:gdLst>
                  <a:gd name="connsiteX0" fmla="*/ 133924 w 137479"/>
                  <a:gd name="connsiteY0" fmla="*/ 98921 h 98920"/>
                  <a:gd name="connsiteX1" fmla="*/ 132818 w 137479"/>
                  <a:gd name="connsiteY1" fmla="*/ 98763 h 98920"/>
                  <a:gd name="connsiteX2" fmla="*/ 395 w 137479"/>
                  <a:gd name="connsiteY2" fmla="*/ 23070 h 98920"/>
                  <a:gd name="connsiteX3" fmla="*/ 6400 w 137479"/>
                  <a:gd name="connsiteY3" fmla="*/ 6635 h 98920"/>
                  <a:gd name="connsiteX4" fmla="*/ 26943 w 137479"/>
                  <a:gd name="connsiteY4" fmla="*/ 156 h 98920"/>
                  <a:gd name="connsiteX5" fmla="*/ 136769 w 137479"/>
                  <a:gd name="connsiteY5" fmla="*/ 93548 h 98920"/>
                  <a:gd name="connsiteX6" fmla="*/ 136769 w 137479"/>
                  <a:gd name="connsiteY6" fmla="*/ 97498 h 98920"/>
                  <a:gd name="connsiteX7" fmla="*/ 133924 w 137479"/>
                  <a:gd name="connsiteY7" fmla="*/ 98921 h 98920"/>
                  <a:gd name="connsiteX8" fmla="*/ 23782 w 137479"/>
                  <a:gd name="connsiteY8" fmla="*/ 6793 h 98920"/>
                  <a:gd name="connsiteX9" fmla="*/ 10983 w 137479"/>
                  <a:gd name="connsiteY9" fmla="*/ 11692 h 98920"/>
                  <a:gd name="connsiteX10" fmla="*/ 7032 w 137479"/>
                  <a:gd name="connsiteY10" fmla="*/ 21647 h 98920"/>
                  <a:gd name="connsiteX11" fmla="*/ 124127 w 137479"/>
                  <a:gd name="connsiteY11" fmla="*/ 88649 h 98920"/>
                  <a:gd name="connsiteX12" fmla="*/ 26153 w 137479"/>
                  <a:gd name="connsiteY12" fmla="*/ 6951 h 98920"/>
                  <a:gd name="connsiteX13" fmla="*/ 23782 w 137479"/>
                  <a:gd name="connsiteY13" fmla="*/ 6793 h 9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7479" h="98920">
                    <a:moveTo>
                      <a:pt x="133924" y="98921"/>
                    </a:moveTo>
                    <a:cubicBezTo>
                      <a:pt x="133608" y="98921"/>
                      <a:pt x="133134" y="98921"/>
                      <a:pt x="132818" y="98763"/>
                    </a:cubicBezTo>
                    <a:cubicBezTo>
                      <a:pt x="120018" y="94496"/>
                      <a:pt x="7506" y="56254"/>
                      <a:pt x="395" y="23070"/>
                    </a:cubicBezTo>
                    <a:cubicBezTo>
                      <a:pt x="-553" y="18961"/>
                      <a:pt x="-237" y="12640"/>
                      <a:pt x="6400" y="6635"/>
                    </a:cubicBezTo>
                    <a:cubicBezTo>
                      <a:pt x="11931" y="1579"/>
                      <a:pt x="18726" y="-634"/>
                      <a:pt x="26943" y="156"/>
                    </a:cubicBezTo>
                    <a:cubicBezTo>
                      <a:pt x="69293" y="4107"/>
                      <a:pt x="133924" y="89913"/>
                      <a:pt x="136769" y="93548"/>
                    </a:cubicBezTo>
                    <a:cubicBezTo>
                      <a:pt x="137717" y="94654"/>
                      <a:pt x="137717" y="96392"/>
                      <a:pt x="136769" y="97498"/>
                    </a:cubicBezTo>
                    <a:cubicBezTo>
                      <a:pt x="135979" y="98447"/>
                      <a:pt x="135031" y="98921"/>
                      <a:pt x="133924" y="98921"/>
                    </a:cubicBezTo>
                    <a:close/>
                    <a:moveTo>
                      <a:pt x="23782" y="6793"/>
                    </a:moveTo>
                    <a:cubicBezTo>
                      <a:pt x="18726" y="6793"/>
                      <a:pt x="14459" y="8374"/>
                      <a:pt x="10983" y="11692"/>
                    </a:cubicBezTo>
                    <a:cubicBezTo>
                      <a:pt x="7506" y="14853"/>
                      <a:pt x="6242" y="18013"/>
                      <a:pt x="7032" y="21647"/>
                    </a:cubicBezTo>
                    <a:cubicBezTo>
                      <a:pt x="11931" y="44245"/>
                      <a:pt x="85253" y="74743"/>
                      <a:pt x="124127" y="88649"/>
                    </a:cubicBezTo>
                    <a:cubicBezTo>
                      <a:pt x="106112" y="66368"/>
                      <a:pt x="57915" y="9954"/>
                      <a:pt x="26153" y="6951"/>
                    </a:cubicBezTo>
                    <a:cubicBezTo>
                      <a:pt x="25363" y="6793"/>
                      <a:pt x="24573" y="6793"/>
                      <a:pt x="23782" y="6793"/>
                    </a:cubicBezTo>
                    <a:close/>
                  </a:path>
                </a:pathLst>
              </a:custGeom>
              <a:solidFill>
                <a:srgbClr val="9B4EA8"/>
              </a:solidFill>
              <a:ln w="1576" cap="flat">
                <a:noFill/>
                <a:prstDash val="solid"/>
                <a:miter/>
              </a:ln>
            </p:spPr>
            <p:txBody>
              <a:bodyPr rtlCol="0" anchor="ct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id="{41E2F208-7305-7E31-C2E8-E096D0A06C44}"/>
                  </a:ext>
                </a:extLst>
              </p:cNvPr>
              <p:cNvSpPr/>
              <p:nvPr/>
            </p:nvSpPr>
            <p:spPr>
              <a:xfrm>
                <a:off x="11389277" y="4655747"/>
                <a:ext cx="105513" cy="101574"/>
              </a:xfrm>
              <a:custGeom>
                <a:avLst/>
                <a:gdLst>
                  <a:gd name="connsiteX0" fmla="*/ 102141 w 105513"/>
                  <a:gd name="connsiteY0" fmla="*/ 101574 h 101574"/>
                  <a:gd name="connsiteX1" fmla="*/ 216 w 105513"/>
                  <a:gd name="connsiteY1" fmla="*/ 4706 h 101574"/>
                  <a:gd name="connsiteX2" fmla="*/ 2113 w 105513"/>
                  <a:gd name="connsiteY2" fmla="*/ 282 h 101574"/>
                  <a:gd name="connsiteX3" fmla="*/ 6537 w 105513"/>
                  <a:gd name="connsiteY3" fmla="*/ 2178 h 101574"/>
                  <a:gd name="connsiteX4" fmla="*/ 102773 w 105513"/>
                  <a:gd name="connsiteY4" fmla="*/ 94937 h 101574"/>
                  <a:gd name="connsiteX5" fmla="*/ 105460 w 105513"/>
                  <a:gd name="connsiteY5" fmla="*/ 98888 h 101574"/>
                  <a:gd name="connsiteX6" fmla="*/ 102141 w 105513"/>
                  <a:gd name="connsiteY6" fmla="*/ 101574 h 10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513" h="101574">
                    <a:moveTo>
                      <a:pt x="102141" y="101574"/>
                    </a:moveTo>
                    <a:cubicBezTo>
                      <a:pt x="35139" y="88142"/>
                      <a:pt x="1638" y="8025"/>
                      <a:pt x="216" y="4706"/>
                    </a:cubicBezTo>
                    <a:cubicBezTo>
                      <a:pt x="-416" y="2968"/>
                      <a:pt x="374" y="1072"/>
                      <a:pt x="2113" y="282"/>
                    </a:cubicBezTo>
                    <a:cubicBezTo>
                      <a:pt x="3851" y="-508"/>
                      <a:pt x="5747" y="440"/>
                      <a:pt x="6537" y="2178"/>
                    </a:cubicBezTo>
                    <a:cubicBezTo>
                      <a:pt x="6853" y="2968"/>
                      <a:pt x="40038" y="82296"/>
                      <a:pt x="102773" y="94937"/>
                    </a:cubicBezTo>
                    <a:cubicBezTo>
                      <a:pt x="104669" y="95253"/>
                      <a:pt x="105776" y="97150"/>
                      <a:pt x="105460" y="98888"/>
                    </a:cubicBezTo>
                    <a:cubicBezTo>
                      <a:pt x="104985" y="100468"/>
                      <a:pt x="103721" y="101574"/>
                      <a:pt x="102141" y="101574"/>
                    </a:cubicBezTo>
                    <a:close/>
                  </a:path>
                </a:pathLst>
              </a:custGeom>
              <a:solidFill>
                <a:srgbClr val="9B4EA8"/>
              </a:solidFill>
              <a:ln w="1576" cap="flat">
                <a:noFill/>
                <a:prstDash val="solid"/>
                <a:miter/>
              </a:ln>
            </p:spPr>
            <p:txBody>
              <a:bodyPr rtlCol="0" anchor="ct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id="{B4F530E1-F6EA-108F-F7C9-4EA39648027E}"/>
                  </a:ext>
                </a:extLst>
              </p:cNvPr>
              <p:cNvSpPr/>
              <p:nvPr/>
            </p:nvSpPr>
            <p:spPr>
              <a:xfrm>
                <a:off x="10874456" y="5993603"/>
                <a:ext cx="675262" cy="358884"/>
              </a:xfrm>
              <a:custGeom>
                <a:avLst/>
                <a:gdLst>
                  <a:gd name="connsiteX0" fmla="*/ 667214 w 675262"/>
                  <a:gd name="connsiteY0" fmla="*/ 7201 h 358884"/>
                  <a:gd name="connsiteX1" fmla="*/ 380560 w 675262"/>
                  <a:gd name="connsiteY1" fmla="*/ 2776 h 358884"/>
                  <a:gd name="connsiteX2" fmla="*/ 372343 w 675262"/>
                  <a:gd name="connsiteY2" fmla="*/ 67408 h 358884"/>
                  <a:gd name="connsiteX3" fmla="*/ 96751 w 675262"/>
                  <a:gd name="connsiteY3" fmla="*/ 219584 h 358884"/>
                  <a:gd name="connsiteX4" fmla="*/ 41 w 675262"/>
                  <a:gd name="connsiteY4" fmla="*/ 294961 h 358884"/>
                  <a:gd name="connsiteX5" fmla="*/ 98805 w 675262"/>
                  <a:gd name="connsiteY5" fmla="*/ 355799 h 358884"/>
                  <a:gd name="connsiteX6" fmla="*/ 654888 w 675262"/>
                  <a:gd name="connsiteY6" fmla="*/ 348372 h 358884"/>
                  <a:gd name="connsiteX7" fmla="*/ 667214 w 675262"/>
                  <a:gd name="connsiteY7" fmla="*/ 7201 h 358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5262" h="358884">
                    <a:moveTo>
                      <a:pt x="667214" y="7201"/>
                    </a:moveTo>
                    <a:cubicBezTo>
                      <a:pt x="667214" y="7201"/>
                      <a:pt x="382614" y="-5441"/>
                      <a:pt x="380560" y="2776"/>
                    </a:cubicBezTo>
                    <a:cubicBezTo>
                      <a:pt x="378506" y="10993"/>
                      <a:pt x="372343" y="67408"/>
                      <a:pt x="372343" y="67408"/>
                    </a:cubicBezTo>
                    <a:lnTo>
                      <a:pt x="96751" y="219584"/>
                    </a:lnTo>
                    <a:cubicBezTo>
                      <a:pt x="96751" y="219584"/>
                      <a:pt x="2095" y="247554"/>
                      <a:pt x="41" y="294961"/>
                    </a:cubicBezTo>
                    <a:cubicBezTo>
                      <a:pt x="-2014" y="342367"/>
                      <a:pt x="74153" y="348530"/>
                      <a:pt x="98805" y="355799"/>
                    </a:cubicBezTo>
                    <a:cubicBezTo>
                      <a:pt x="123457" y="362910"/>
                      <a:pt x="606059" y="356589"/>
                      <a:pt x="654888" y="348372"/>
                    </a:cubicBezTo>
                    <a:cubicBezTo>
                      <a:pt x="691865" y="342051"/>
                      <a:pt x="667214" y="7201"/>
                      <a:pt x="667214" y="7201"/>
                    </a:cubicBezTo>
                    <a:close/>
                  </a:path>
                </a:pathLst>
              </a:custGeom>
              <a:solidFill>
                <a:srgbClr val="EFAE52"/>
              </a:solidFill>
              <a:ln w="1576" cap="flat">
                <a:noFill/>
                <a:prstDash val="solid"/>
                <a:miter/>
              </a:ln>
            </p:spPr>
            <p:txBody>
              <a:bodyPr rtlCol="0" anchor="ctr"/>
              <a:lstStyle/>
              <a:p>
                <a:endParaRPr lang="zh-CN" altLang="en-US">
                  <a:cs typeface="+mn-ea"/>
                  <a:sym typeface="+mn-lt"/>
                </a:endParaRPr>
              </a:p>
            </p:txBody>
          </p:sp>
          <p:sp>
            <p:nvSpPr>
              <p:cNvPr id="22" name="任意多边形: 形状 21">
                <a:extLst>
                  <a:ext uri="{FF2B5EF4-FFF2-40B4-BE49-F238E27FC236}">
                    <a16:creationId xmlns:a16="http://schemas.microsoft.com/office/drawing/2014/main" id="{51BEC032-A632-CB56-873F-282E7DB2E630}"/>
                  </a:ext>
                </a:extLst>
              </p:cNvPr>
              <p:cNvSpPr/>
              <p:nvPr/>
            </p:nvSpPr>
            <p:spPr>
              <a:xfrm>
                <a:off x="11040409" y="6095365"/>
                <a:ext cx="229586" cy="87796"/>
              </a:xfrm>
              <a:custGeom>
                <a:avLst/>
                <a:gdLst>
                  <a:gd name="connsiteX0" fmla="*/ 142707 w 229586"/>
                  <a:gd name="connsiteY0" fmla="*/ 87797 h 87796"/>
                  <a:gd name="connsiteX1" fmla="*/ 3172 w 229586"/>
                  <a:gd name="connsiteY1" fmla="*/ 81160 h 87796"/>
                  <a:gd name="connsiteX2" fmla="*/ 12 w 229586"/>
                  <a:gd name="connsiteY2" fmla="*/ 77683 h 87796"/>
                  <a:gd name="connsiteX3" fmla="*/ 3488 w 229586"/>
                  <a:gd name="connsiteY3" fmla="*/ 74523 h 87796"/>
                  <a:gd name="connsiteX4" fmla="*/ 131171 w 229586"/>
                  <a:gd name="connsiteY4" fmla="*/ 80686 h 87796"/>
                  <a:gd name="connsiteX5" fmla="*/ 86925 w 229586"/>
                  <a:gd name="connsiteY5" fmla="*/ 49239 h 87796"/>
                  <a:gd name="connsiteX6" fmla="*/ 85660 w 229586"/>
                  <a:gd name="connsiteY6" fmla="*/ 45288 h 87796"/>
                  <a:gd name="connsiteX7" fmla="*/ 89137 w 229586"/>
                  <a:gd name="connsiteY7" fmla="*/ 43076 h 87796"/>
                  <a:gd name="connsiteX8" fmla="*/ 216029 w 229586"/>
                  <a:gd name="connsiteY8" fmla="*/ 53190 h 87796"/>
                  <a:gd name="connsiteX9" fmla="*/ 159773 w 229586"/>
                  <a:gd name="connsiteY9" fmla="*/ 5941 h 87796"/>
                  <a:gd name="connsiteX10" fmla="*/ 159299 w 229586"/>
                  <a:gd name="connsiteY10" fmla="*/ 1200 h 87796"/>
                  <a:gd name="connsiteX11" fmla="*/ 164040 w 229586"/>
                  <a:gd name="connsiteY11" fmla="*/ 726 h 87796"/>
                  <a:gd name="connsiteX12" fmla="*/ 228355 w 229586"/>
                  <a:gd name="connsiteY12" fmla="*/ 54770 h 87796"/>
                  <a:gd name="connsiteX13" fmla="*/ 229303 w 229586"/>
                  <a:gd name="connsiteY13" fmla="*/ 58562 h 87796"/>
                  <a:gd name="connsiteX14" fmla="*/ 225827 w 229586"/>
                  <a:gd name="connsiteY14" fmla="*/ 60617 h 87796"/>
                  <a:gd name="connsiteX15" fmla="*/ 100673 w 229586"/>
                  <a:gd name="connsiteY15" fmla="*/ 50661 h 87796"/>
                  <a:gd name="connsiteX16" fmla="*/ 144287 w 229586"/>
                  <a:gd name="connsiteY16" fmla="*/ 81634 h 87796"/>
                  <a:gd name="connsiteX17" fmla="*/ 145551 w 229586"/>
                  <a:gd name="connsiteY17" fmla="*/ 85426 h 87796"/>
                  <a:gd name="connsiteX18" fmla="*/ 142707 w 229586"/>
                  <a:gd name="connsiteY18" fmla="*/ 87797 h 8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586" h="87796">
                    <a:moveTo>
                      <a:pt x="142707" y="87797"/>
                    </a:moveTo>
                    <a:cubicBezTo>
                      <a:pt x="142549" y="87797"/>
                      <a:pt x="3172" y="81160"/>
                      <a:pt x="3172" y="81160"/>
                    </a:cubicBezTo>
                    <a:cubicBezTo>
                      <a:pt x="1276" y="81002"/>
                      <a:pt x="-146" y="79421"/>
                      <a:pt x="12" y="77683"/>
                    </a:cubicBezTo>
                    <a:cubicBezTo>
                      <a:pt x="170" y="75787"/>
                      <a:pt x="1592" y="74365"/>
                      <a:pt x="3488" y="74523"/>
                    </a:cubicBezTo>
                    <a:lnTo>
                      <a:pt x="131171" y="80686"/>
                    </a:lnTo>
                    <a:lnTo>
                      <a:pt x="86925" y="49239"/>
                    </a:lnTo>
                    <a:cubicBezTo>
                      <a:pt x="85660" y="48291"/>
                      <a:pt x="85186" y="46711"/>
                      <a:pt x="85660" y="45288"/>
                    </a:cubicBezTo>
                    <a:cubicBezTo>
                      <a:pt x="86135" y="43866"/>
                      <a:pt x="87241" y="42760"/>
                      <a:pt x="89137" y="43076"/>
                    </a:cubicBezTo>
                    <a:lnTo>
                      <a:pt x="216029" y="53190"/>
                    </a:lnTo>
                    <a:lnTo>
                      <a:pt x="159773" y="5941"/>
                    </a:lnTo>
                    <a:cubicBezTo>
                      <a:pt x="158351" y="4676"/>
                      <a:pt x="158193" y="2622"/>
                      <a:pt x="159299" y="1200"/>
                    </a:cubicBezTo>
                    <a:cubicBezTo>
                      <a:pt x="160563" y="-222"/>
                      <a:pt x="162617" y="-380"/>
                      <a:pt x="164040" y="726"/>
                    </a:cubicBezTo>
                    <a:lnTo>
                      <a:pt x="228355" y="54770"/>
                    </a:lnTo>
                    <a:cubicBezTo>
                      <a:pt x="229461" y="55718"/>
                      <a:pt x="229935" y="57298"/>
                      <a:pt x="229303" y="58562"/>
                    </a:cubicBezTo>
                    <a:cubicBezTo>
                      <a:pt x="228829" y="59984"/>
                      <a:pt x="227565" y="60933"/>
                      <a:pt x="225827" y="60617"/>
                    </a:cubicBezTo>
                    <a:lnTo>
                      <a:pt x="100673" y="50661"/>
                    </a:lnTo>
                    <a:lnTo>
                      <a:pt x="144287" y="81634"/>
                    </a:lnTo>
                    <a:cubicBezTo>
                      <a:pt x="145551" y="82582"/>
                      <a:pt x="146025" y="84004"/>
                      <a:pt x="145551" y="85426"/>
                    </a:cubicBezTo>
                    <a:cubicBezTo>
                      <a:pt x="145551" y="86848"/>
                      <a:pt x="144287" y="87797"/>
                      <a:pt x="142707" y="87797"/>
                    </a:cubicBezTo>
                    <a:close/>
                  </a:path>
                </a:pathLst>
              </a:custGeom>
              <a:solidFill>
                <a:srgbClr val="5D2866"/>
              </a:solidFill>
              <a:ln w="1576" cap="flat">
                <a:noFill/>
                <a:prstDash val="solid"/>
                <a:miter/>
              </a:ln>
            </p:spPr>
            <p:txBody>
              <a:bodyPr rtlCol="0" anchor="ctr"/>
              <a:lstStyle/>
              <a:p>
                <a:endParaRPr lang="zh-CN" altLang="en-US">
                  <a:cs typeface="+mn-ea"/>
                  <a:sym typeface="+mn-lt"/>
                </a:endParaRPr>
              </a:p>
            </p:txBody>
          </p:sp>
          <p:sp>
            <p:nvSpPr>
              <p:cNvPr id="23" name="任意多边形: 形状 22">
                <a:extLst>
                  <a:ext uri="{FF2B5EF4-FFF2-40B4-BE49-F238E27FC236}">
                    <a16:creationId xmlns:a16="http://schemas.microsoft.com/office/drawing/2014/main" id="{C9CE1D02-594A-39CA-FBCA-C334EA4ABEE1}"/>
                  </a:ext>
                </a:extLst>
              </p:cNvPr>
              <p:cNvSpPr/>
              <p:nvPr/>
            </p:nvSpPr>
            <p:spPr>
              <a:xfrm>
                <a:off x="11683792" y="4532454"/>
                <a:ext cx="255735" cy="261611"/>
              </a:xfrm>
              <a:custGeom>
                <a:avLst/>
                <a:gdLst>
                  <a:gd name="connsiteX0" fmla="*/ 257 w 255735"/>
                  <a:gd name="connsiteY0" fmla="*/ 151070 h 261611"/>
                  <a:gd name="connsiteX1" fmla="*/ 34706 w 255735"/>
                  <a:gd name="connsiteY1" fmla="*/ 198951 h 261611"/>
                  <a:gd name="connsiteX2" fmla="*/ 71209 w 255735"/>
                  <a:gd name="connsiteY2" fmla="*/ 261528 h 261611"/>
                  <a:gd name="connsiteX3" fmla="*/ 106448 w 255735"/>
                  <a:gd name="connsiteY3" fmla="*/ 232452 h 261611"/>
                  <a:gd name="connsiteX4" fmla="*/ 160492 w 255735"/>
                  <a:gd name="connsiteY4" fmla="*/ 239721 h 261611"/>
                  <a:gd name="connsiteX5" fmla="*/ 254515 w 255735"/>
                  <a:gd name="connsiteY5" fmla="*/ 182674 h 261611"/>
                  <a:gd name="connsiteX6" fmla="*/ 185933 w 255735"/>
                  <a:gd name="connsiteY6" fmla="*/ 0 h 261611"/>
                  <a:gd name="connsiteX7" fmla="*/ 32809 w 255735"/>
                  <a:gd name="connsiteY7" fmla="*/ 6005 h 261611"/>
                  <a:gd name="connsiteX8" fmla="*/ 257 w 255735"/>
                  <a:gd name="connsiteY8" fmla="*/ 151070 h 26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735" h="261611">
                    <a:moveTo>
                      <a:pt x="257" y="151070"/>
                    </a:moveTo>
                    <a:cubicBezTo>
                      <a:pt x="3891" y="168136"/>
                      <a:pt x="34706" y="198951"/>
                      <a:pt x="34706" y="198951"/>
                    </a:cubicBezTo>
                    <a:cubicBezTo>
                      <a:pt x="34706" y="198951"/>
                      <a:pt x="52088" y="259474"/>
                      <a:pt x="71209" y="261528"/>
                    </a:cubicBezTo>
                    <a:cubicBezTo>
                      <a:pt x="90172" y="263424"/>
                      <a:pt x="106448" y="232452"/>
                      <a:pt x="106448" y="232452"/>
                    </a:cubicBezTo>
                    <a:cubicBezTo>
                      <a:pt x="106448" y="232452"/>
                      <a:pt x="146428" y="244462"/>
                      <a:pt x="160492" y="239721"/>
                    </a:cubicBezTo>
                    <a:cubicBezTo>
                      <a:pt x="174556" y="234980"/>
                      <a:pt x="242506" y="220126"/>
                      <a:pt x="254515" y="182674"/>
                    </a:cubicBezTo>
                    <a:cubicBezTo>
                      <a:pt x="266525" y="145065"/>
                      <a:pt x="185933" y="0"/>
                      <a:pt x="185933" y="0"/>
                    </a:cubicBezTo>
                    <a:lnTo>
                      <a:pt x="32809" y="6005"/>
                    </a:lnTo>
                    <a:cubicBezTo>
                      <a:pt x="32809" y="6005"/>
                      <a:pt x="-3378" y="134003"/>
                      <a:pt x="257" y="151070"/>
                    </a:cubicBez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24" name="任意多边形: 形状 23">
                <a:extLst>
                  <a:ext uri="{FF2B5EF4-FFF2-40B4-BE49-F238E27FC236}">
                    <a16:creationId xmlns:a16="http://schemas.microsoft.com/office/drawing/2014/main" id="{51991E6E-BB70-D436-57C2-6B464E69EF7B}"/>
                  </a:ext>
                </a:extLst>
              </p:cNvPr>
              <p:cNvSpPr/>
              <p:nvPr/>
            </p:nvSpPr>
            <p:spPr>
              <a:xfrm>
                <a:off x="11780244" y="4716539"/>
                <a:ext cx="13828" cy="52317"/>
              </a:xfrm>
              <a:custGeom>
                <a:avLst/>
                <a:gdLst>
                  <a:gd name="connsiteX0" fmla="*/ 9838 w 13828"/>
                  <a:gd name="connsiteY0" fmla="*/ 52318 h 52317"/>
                  <a:gd name="connsiteX1" fmla="*/ 5887 w 13828"/>
                  <a:gd name="connsiteY1" fmla="*/ 48999 h 52317"/>
                  <a:gd name="connsiteX2" fmla="*/ 40 w 13828"/>
                  <a:gd name="connsiteY2" fmla="*/ 4437 h 52317"/>
                  <a:gd name="connsiteX3" fmla="*/ 3359 w 13828"/>
                  <a:gd name="connsiteY3" fmla="*/ 12 h 52317"/>
                  <a:gd name="connsiteX4" fmla="*/ 7784 w 13828"/>
                  <a:gd name="connsiteY4" fmla="*/ 3330 h 52317"/>
                  <a:gd name="connsiteX5" fmla="*/ 13788 w 13828"/>
                  <a:gd name="connsiteY5" fmla="*/ 47735 h 52317"/>
                  <a:gd name="connsiteX6" fmla="*/ 10470 w 13828"/>
                  <a:gd name="connsiteY6" fmla="*/ 52160 h 52317"/>
                  <a:gd name="connsiteX7" fmla="*/ 9838 w 13828"/>
                  <a:gd name="connsiteY7" fmla="*/ 52318 h 5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8" h="52317">
                    <a:moveTo>
                      <a:pt x="9838" y="52318"/>
                    </a:moveTo>
                    <a:cubicBezTo>
                      <a:pt x="7941" y="52318"/>
                      <a:pt x="6203" y="50895"/>
                      <a:pt x="5887" y="48999"/>
                    </a:cubicBezTo>
                    <a:lnTo>
                      <a:pt x="40" y="4437"/>
                    </a:lnTo>
                    <a:cubicBezTo>
                      <a:pt x="-276" y="2382"/>
                      <a:pt x="1305" y="328"/>
                      <a:pt x="3359" y="12"/>
                    </a:cubicBezTo>
                    <a:cubicBezTo>
                      <a:pt x="5571" y="-146"/>
                      <a:pt x="7467" y="1276"/>
                      <a:pt x="7784" y="3330"/>
                    </a:cubicBezTo>
                    <a:lnTo>
                      <a:pt x="13788" y="47735"/>
                    </a:lnTo>
                    <a:cubicBezTo>
                      <a:pt x="14104" y="49789"/>
                      <a:pt x="12524" y="51843"/>
                      <a:pt x="10470" y="52160"/>
                    </a:cubicBezTo>
                    <a:cubicBezTo>
                      <a:pt x="10312" y="52318"/>
                      <a:pt x="9996" y="52318"/>
                      <a:pt x="9838" y="52318"/>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25" name="任意多边形: 形状 24">
                <a:extLst>
                  <a:ext uri="{FF2B5EF4-FFF2-40B4-BE49-F238E27FC236}">
                    <a16:creationId xmlns:a16="http://schemas.microsoft.com/office/drawing/2014/main" id="{D88731DF-86C5-032B-10E1-A3F4C9DF76E3}"/>
                  </a:ext>
                </a:extLst>
              </p:cNvPr>
              <p:cNvSpPr/>
              <p:nvPr/>
            </p:nvSpPr>
            <p:spPr>
              <a:xfrm>
                <a:off x="11705844" y="4626283"/>
                <a:ext cx="16614" cy="109073"/>
              </a:xfrm>
              <a:custGeom>
                <a:avLst/>
                <a:gdLst>
                  <a:gd name="connsiteX0" fmla="*/ 12653 w 16614"/>
                  <a:gd name="connsiteY0" fmla="*/ 109073 h 109073"/>
                  <a:gd name="connsiteX1" fmla="*/ 8702 w 16614"/>
                  <a:gd name="connsiteY1" fmla="*/ 105439 h 109073"/>
                  <a:gd name="connsiteX2" fmla="*/ 11 w 16614"/>
                  <a:gd name="connsiteY2" fmla="*/ 4304 h 109073"/>
                  <a:gd name="connsiteX3" fmla="*/ 3645 w 16614"/>
                  <a:gd name="connsiteY3" fmla="*/ 37 h 109073"/>
                  <a:gd name="connsiteX4" fmla="*/ 7912 w 16614"/>
                  <a:gd name="connsiteY4" fmla="*/ 3672 h 109073"/>
                  <a:gd name="connsiteX5" fmla="*/ 16603 w 16614"/>
                  <a:gd name="connsiteY5" fmla="*/ 104806 h 109073"/>
                  <a:gd name="connsiteX6" fmla="*/ 12969 w 16614"/>
                  <a:gd name="connsiteY6" fmla="*/ 109073 h 109073"/>
                  <a:gd name="connsiteX7" fmla="*/ 12653 w 16614"/>
                  <a:gd name="connsiteY7" fmla="*/ 109073 h 109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14" h="109073">
                    <a:moveTo>
                      <a:pt x="12653" y="109073"/>
                    </a:moveTo>
                    <a:cubicBezTo>
                      <a:pt x="10598" y="109073"/>
                      <a:pt x="8860" y="107493"/>
                      <a:pt x="8702" y="105439"/>
                    </a:cubicBezTo>
                    <a:lnTo>
                      <a:pt x="11" y="4304"/>
                    </a:lnTo>
                    <a:cubicBezTo>
                      <a:pt x="-147" y="2092"/>
                      <a:pt x="1433" y="195"/>
                      <a:pt x="3645" y="37"/>
                    </a:cubicBezTo>
                    <a:cubicBezTo>
                      <a:pt x="5858" y="-279"/>
                      <a:pt x="7754" y="1459"/>
                      <a:pt x="7912" y="3672"/>
                    </a:cubicBezTo>
                    <a:lnTo>
                      <a:pt x="16603" y="104806"/>
                    </a:lnTo>
                    <a:cubicBezTo>
                      <a:pt x="16761" y="107019"/>
                      <a:pt x="15181" y="108915"/>
                      <a:pt x="12969" y="109073"/>
                    </a:cubicBezTo>
                    <a:cubicBezTo>
                      <a:pt x="12811" y="109073"/>
                      <a:pt x="12653" y="109073"/>
                      <a:pt x="12653" y="109073"/>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26" name="任意多边形: 形状 25">
                <a:extLst>
                  <a:ext uri="{FF2B5EF4-FFF2-40B4-BE49-F238E27FC236}">
                    <a16:creationId xmlns:a16="http://schemas.microsoft.com/office/drawing/2014/main" id="{963731CF-9059-50CB-1F57-7C3F3D1A7187}"/>
                  </a:ext>
                </a:extLst>
              </p:cNvPr>
              <p:cNvSpPr/>
              <p:nvPr/>
            </p:nvSpPr>
            <p:spPr>
              <a:xfrm>
                <a:off x="11092094" y="3962466"/>
                <a:ext cx="344489" cy="681564"/>
              </a:xfrm>
              <a:custGeom>
                <a:avLst/>
                <a:gdLst>
                  <a:gd name="connsiteX0" fmla="*/ 290446 w 344489"/>
                  <a:gd name="connsiteY0" fmla="*/ 0 h 681564"/>
                  <a:gd name="connsiteX1" fmla="*/ 119149 w 344489"/>
                  <a:gd name="connsiteY1" fmla="*/ 7901 h 681564"/>
                  <a:gd name="connsiteX2" fmla="*/ 0 w 344489"/>
                  <a:gd name="connsiteY2" fmla="*/ 291078 h 681564"/>
                  <a:gd name="connsiteX3" fmla="*/ 0 w 344489"/>
                  <a:gd name="connsiteY3" fmla="*/ 662748 h 681564"/>
                  <a:gd name="connsiteX4" fmla="*/ 221548 w 344489"/>
                  <a:gd name="connsiteY4" fmla="*/ 679499 h 681564"/>
                  <a:gd name="connsiteX5" fmla="*/ 344490 w 344489"/>
                  <a:gd name="connsiteY5" fmla="*/ 655795 h 681564"/>
                  <a:gd name="connsiteX6" fmla="*/ 290446 w 344489"/>
                  <a:gd name="connsiteY6" fmla="*/ 0 h 68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4489" h="681564">
                    <a:moveTo>
                      <a:pt x="290446" y="0"/>
                    </a:moveTo>
                    <a:lnTo>
                      <a:pt x="119149" y="7901"/>
                    </a:lnTo>
                    <a:lnTo>
                      <a:pt x="0" y="291078"/>
                    </a:lnTo>
                    <a:lnTo>
                      <a:pt x="0" y="662748"/>
                    </a:lnTo>
                    <a:cubicBezTo>
                      <a:pt x="0" y="662748"/>
                      <a:pt x="124206" y="688980"/>
                      <a:pt x="221548" y="679499"/>
                    </a:cubicBezTo>
                    <a:cubicBezTo>
                      <a:pt x="318890" y="670017"/>
                      <a:pt x="344490" y="655795"/>
                      <a:pt x="344490" y="655795"/>
                    </a:cubicBezTo>
                    <a:lnTo>
                      <a:pt x="290446" y="0"/>
                    </a:lnTo>
                    <a:close/>
                  </a:path>
                </a:pathLst>
              </a:custGeom>
              <a:solidFill>
                <a:srgbClr val="EFAE52"/>
              </a:solidFill>
              <a:ln w="1576" cap="flat">
                <a:noFill/>
                <a:prstDash val="solid"/>
                <a:miter/>
              </a:ln>
            </p:spPr>
            <p:txBody>
              <a:bodyPr rtlCol="0" anchor="ctr"/>
              <a:lstStyle/>
              <a:p>
                <a:endParaRPr lang="zh-CN" altLang="en-US">
                  <a:cs typeface="+mn-ea"/>
                  <a:sym typeface="+mn-lt"/>
                </a:endParaRPr>
              </a:p>
            </p:txBody>
          </p:sp>
          <p:sp>
            <p:nvSpPr>
              <p:cNvPr id="27" name="任意多边形: 形状 26">
                <a:extLst>
                  <a:ext uri="{FF2B5EF4-FFF2-40B4-BE49-F238E27FC236}">
                    <a16:creationId xmlns:a16="http://schemas.microsoft.com/office/drawing/2014/main" id="{6443FE86-01C0-1EEE-E885-536B5AE4329B}"/>
                  </a:ext>
                </a:extLst>
              </p:cNvPr>
              <p:cNvSpPr/>
              <p:nvPr/>
            </p:nvSpPr>
            <p:spPr>
              <a:xfrm>
                <a:off x="11029043" y="3964678"/>
                <a:ext cx="213805" cy="692930"/>
              </a:xfrm>
              <a:custGeom>
                <a:avLst/>
                <a:gdLst>
                  <a:gd name="connsiteX0" fmla="*/ 213805 w 213805"/>
                  <a:gd name="connsiteY0" fmla="*/ 0 h 692930"/>
                  <a:gd name="connsiteX1" fmla="*/ 210645 w 213805"/>
                  <a:gd name="connsiteY1" fmla="*/ 11378 h 692930"/>
                  <a:gd name="connsiteX2" fmla="*/ 98922 w 213805"/>
                  <a:gd name="connsiteY2" fmla="*/ 339907 h 692930"/>
                  <a:gd name="connsiteX3" fmla="*/ 67634 w 213805"/>
                  <a:gd name="connsiteY3" fmla="*/ 692931 h 692930"/>
                  <a:gd name="connsiteX4" fmla="*/ 0 w 213805"/>
                  <a:gd name="connsiteY4" fmla="*/ 671598 h 692930"/>
                  <a:gd name="connsiteX5" fmla="*/ 70004 w 213805"/>
                  <a:gd name="connsiteY5" fmla="*/ 64789 h 692930"/>
                  <a:gd name="connsiteX6" fmla="*/ 213805 w 213805"/>
                  <a:gd name="connsiteY6" fmla="*/ 0 h 69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805" h="692930">
                    <a:moveTo>
                      <a:pt x="213805" y="0"/>
                    </a:moveTo>
                    <a:cubicBezTo>
                      <a:pt x="212383" y="4109"/>
                      <a:pt x="211277" y="7901"/>
                      <a:pt x="210645" y="11378"/>
                    </a:cubicBezTo>
                    <a:cubicBezTo>
                      <a:pt x="210645" y="11378"/>
                      <a:pt x="125154" y="104137"/>
                      <a:pt x="98922" y="339907"/>
                    </a:cubicBezTo>
                    <a:cubicBezTo>
                      <a:pt x="81856" y="492558"/>
                      <a:pt x="73165" y="630354"/>
                      <a:pt x="67634" y="692931"/>
                    </a:cubicBezTo>
                    <a:lnTo>
                      <a:pt x="0" y="671598"/>
                    </a:lnTo>
                    <a:cubicBezTo>
                      <a:pt x="0" y="671598"/>
                      <a:pt x="40770" y="110932"/>
                      <a:pt x="70004" y="64789"/>
                    </a:cubicBezTo>
                    <a:cubicBezTo>
                      <a:pt x="91811" y="29866"/>
                      <a:pt x="181884" y="6953"/>
                      <a:pt x="213805" y="0"/>
                    </a:cubicBezTo>
                    <a:close/>
                  </a:path>
                </a:pathLst>
              </a:custGeom>
              <a:solidFill>
                <a:srgbClr val="8B558E"/>
              </a:solidFill>
              <a:ln w="1576" cap="flat">
                <a:noFill/>
                <a:prstDash val="solid"/>
                <a:miter/>
              </a:ln>
            </p:spPr>
            <p:txBody>
              <a:bodyPr rtlCol="0" anchor="ctr"/>
              <a:lstStyle/>
              <a:p>
                <a:endParaRPr lang="zh-CN" altLang="en-US">
                  <a:cs typeface="+mn-ea"/>
                  <a:sym typeface="+mn-lt"/>
                </a:endParaRPr>
              </a:p>
            </p:txBody>
          </p:sp>
          <p:sp>
            <p:nvSpPr>
              <p:cNvPr id="28" name="任意多边形: 形状 27">
                <a:extLst>
                  <a:ext uri="{FF2B5EF4-FFF2-40B4-BE49-F238E27FC236}">
                    <a16:creationId xmlns:a16="http://schemas.microsoft.com/office/drawing/2014/main" id="{B4B0AE80-8B7F-E849-7C04-F035B0C818F8}"/>
                  </a:ext>
                </a:extLst>
              </p:cNvPr>
              <p:cNvSpPr/>
              <p:nvPr/>
            </p:nvSpPr>
            <p:spPr>
              <a:xfrm>
                <a:off x="11337504" y="3960356"/>
                <a:ext cx="618817" cy="700887"/>
              </a:xfrm>
              <a:custGeom>
                <a:avLst/>
                <a:gdLst>
                  <a:gd name="connsiteX0" fmla="*/ 618818 w 618817"/>
                  <a:gd name="connsiteY0" fmla="*/ 585847 h 700887"/>
                  <a:gd name="connsiteX1" fmla="*/ 322525 w 618817"/>
                  <a:gd name="connsiteY1" fmla="*/ 616661 h 700887"/>
                  <a:gd name="connsiteX2" fmla="*/ 271483 w 618817"/>
                  <a:gd name="connsiteY2" fmla="*/ 454372 h 700887"/>
                  <a:gd name="connsiteX3" fmla="*/ 195474 w 618817"/>
                  <a:gd name="connsiteY3" fmla="*/ 401592 h 700887"/>
                  <a:gd name="connsiteX4" fmla="*/ 195474 w 618817"/>
                  <a:gd name="connsiteY4" fmla="*/ 700888 h 700887"/>
                  <a:gd name="connsiteX5" fmla="*/ 0 w 618817"/>
                  <a:gd name="connsiteY5" fmla="*/ 700888 h 700887"/>
                  <a:gd name="connsiteX6" fmla="*/ 37609 w 618817"/>
                  <a:gd name="connsiteY6" fmla="*/ 44144 h 700887"/>
                  <a:gd name="connsiteX7" fmla="*/ 40770 w 618817"/>
                  <a:gd name="connsiteY7" fmla="*/ 372 h 700887"/>
                  <a:gd name="connsiteX8" fmla="*/ 415126 w 618817"/>
                  <a:gd name="connsiteY8" fmla="*/ 120311 h 700887"/>
                  <a:gd name="connsiteX9" fmla="*/ 618818 w 618817"/>
                  <a:gd name="connsiteY9" fmla="*/ 585847 h 70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817" h="700887">
                    <a:moveTo>
                      <a:pt x="618818" y="585847"/>
                    </a:moveTo>
                    <a:lnTo>
                      <a:pt x="322525" y="616661"/>
                    </a:lnTo>
                    <a:cubicBezTo>
                      <a:pt x="322525" y="616661"/>
                      <a:pt x="304510" y="505571"/>
                      <a:pt x="271483" y="454372"/>
                    </a:cubicBezTo>
                    <a:cubicBezTo>
                      <a:pt x="241617" y="407913"/>
                      <a:pt x="195474" y="401592"/>
                      <a:pt x="195474" y="401592"/>
                    </a:cubicBezTo>
                    <a:lnTo>
                      <a:pt x="195474" y="700888"/>
                    </a:lnTo>
                    <a:lnTo>
                      <a:pt x="0" y="700888"/>
                    </a:lnTo>
                    <a:lnTo>
                      <a:pt x="37609" y="44144"/>
                    </a:lnTo>
                    <a:lnTo>
                      <a:pt x="40770" y="372"/>
                    </a:lnTo>
                    <a:cubicBezTo>
                      <a:pt x="143643" y="-2947"/>
                      <a:pt x="286812" y="14278"/>
                      <a:pt x="415126" y="120311"/>
                    </a:cubicBezTo>
                    <a:cubicBezTo>
                      <a:pt x="616605" y="286867"/>
                      <a:pt x="618818" y="585847"/>
                      <a:pt x="618818" y="585847"/>
                    </a:cubicBezTo>
                    <a:close/>
                  </a:path>
                </a:pathLst>
              </a:custGeom>
              <a:solidFill>
                <a:srgbClr val="8B558E"/>
              </a:solidFill>
              <a:ln w="1576" cap="flat">
                <a:noFill/>
                <a:prstDash val="solid"/>
                <a:miter/>
              </a:ln>
            </p:spPr>
            <p:txBody>
              <a:bodyPr rtlCol="0" anchor="ctr"/>
              <a:lstStyle/>
              <a:p>
                <a:endParaRPr lang="zh-CN" altLang="en-US">
                  <a:cs typeface="+mn-ea"/>
                  <a:sym typeface="+mn-lt"/>
                </a:endParaRPr>
              </a:p>
            </p:txBody>
          </p:sp>
          <p:sp>
            <p:nvSpPr>
              <p:cNvPr id="29" name="任意多边形: 形状 28">
                <a:extLst>
                  <a:ext uri="{FF2B5EF4-FFF2-40B4-BE49-F238E27FC236}">
                    <a16:creationId xmlns:a16="http://schemas.microsoft.com/office/drawing/2014/main" id="{F92C7061-C27D-7C05-5FDC-B8AEE5DC7288}"/>
                  </a:ext>
                </a:extLst>
              </p:cNvPr>
              <p:cNvSpPr/>
              <p:nvPr/>
            </p:nvSpPr>
            <p:spPr>
              <a:xfrm>
                <a:off x="11605656" y="4351153"/>
                <a:ext cx="71771" cy="66893"/>
              </a:xfrm>
              <a:custGeom>
                <a:avLst/>
                <a:gdLst>
                  <a:gd name="connsiteX0" fmla="*/ 3331 w 71771"/>
                  <a:gd name="connsiteY0" fmla="*/ 66893 h 66893"/>
                  <a:gd name="connsiteX1" fmla="*/ 961 w 71771"/>
                  <a:gd name="connsiteY1" fmla="*/ 65945 h 66893"/>
                  <a:gd name="connsiteX2" fmla="*/ 329 w 71771"/>
                  <a:gd name="connsiteY2" fmla="*/ 62152 h 66893"/>
                  <a:gd name="connsiteX3" fmla="*/ 50264 w 71771"/>
                  <a:gd name="connsiteY3" fmla="*/ 839 h 66893"/>
                  <a:gd name="connsiteX4" fmla="*/ 65434 w 71771"/>
                  <a:gd name="connsiteY4" fmla="*/ 2894 h 66893"/>
                  <a:gd name="connsiteX5" fmla="*/ 71755 w 71771"/>
                  <a:gd name="connsiteY5" fmla="*/ 13797 h 66893"/>
                  <a:gd name="connsiteX6" fmla="*/ 4753 w 71771"/>
                  <a:gd name="connsiteY6" fmla="*/ 66577 h 66893"/>
                  <a:gd name="connsiteX7" fmla="*/ 3331 w 71771"/>
                  <a:gd name="connsiteY7" fmla="*/ 66893 h 66893"/>
                  <a:gd name="connsiteX8" fmla="*/ 55953 w 71771"/>
                  <a:gd name="connsiteY8" fmla="*/ 6686 h 66893"/>
                  <a:gd name="connsiteX9" fmla="*/ 52318 w 71771"/>
                  <a:gd name="connsiteY9" fmla="*/ 7318 h 66893"/>
                  <a:gd name="connsiteX10" fmla="*/ 11232 w 71771"/>
                  <a:gd name="connsiteY10" fmla="*/ 55831 h 66893"/>
                  <a:gd name="connsiteX11" fmla="*/ 65276 w 71771"/>
                  <a:gd name="connsiteY11" fmla="*/ 13323 h 66893"/>
                  <a:gd name="connsiteX12" fmla="*/ 62116 w 71771"/>
                  <a:gd name="connsiteY12" fmla="*/ 8425 h 66893"/>
                  <a:gd name="connsiteX13" fmla="*/ 55953 w 71771"/>
                  <a:gd name="connsiteY13" fmla="*/ 6686 h 66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771" h="66893">
                    <a:moveTo>
                      <a:pt x="3331" y="66893"/>
                    </a:moveTo>
                    <a:cubicBezTo>
                      <a:pt x="2541" y="66893"/>
                      <a:pt x="1593" y="66577"/>
                      <a:pt x="961" y="65945"/>
                    </a:cubicBezTo>
                    <a:cubicBezTo>
                      <a:pt x="13" y="64997"/>
                      <a:pt x="-303" y="63417"/>
                      <a:pt x="329" y="62152"/>
                    </a:cubicBezTo>
                    <a:cubicBezTo>
                      <a:pt x="1435" y="59940"/>
                      <a:pt x="26087" y="7792"/>
                      <a:pt x="50264" y="839"/>
                    </a:cubicBezTo>
                    <a:cubicBezTo>
                      <a:pt x="55795" y="-741"/>
                      <a:pt x="60852" y="-109"/>
                      <a:pt x="65434" y="2894"/>
                    </a:cubicBezTo>
                    <a:cubicBezTo>
                      <a:pt x="70965" y="6370"/>
                      <a:pt x="71913" y="10795"/>
                      <a:pt x="71755" y="13797"/>
                    </a:cubicBezTo>
                    <a:cubicBezTo>
                      <a:pt x="70649" y="34182"/>
                      <a:pt x="11549" y="63417"/>
                      <a:pt x="4753" y="66577"/>
                    </a:cubicBezTo>
                    <a:cubicBezTo>
                      <a:pt x="4438" y="66893"/>
                      <a:pt x="3805" y="66893"/>
                      <a:pt x="3331" y="66893"/>
                    </a:cubicBezTo>
                    <a:close/>
                    <a:moveTo>
                      <a:pt x="55953" y="6686"/>
                    </a:moveTo>
                    <a:cubicBezTo>
                      <a:pt x="54847" y="6686"/>
                      <a:pt x="53583" y="6844"/>
                      <a:pt x="52318" y="7318"/>
                    </a:cubicBezTo>
                    <a:cubicBezTo>
                      <a:pt x="37622" y="11585"/>
                      <a:pt x="20398" y="38607"/>
                      <a:pt x="11232" y="55831"/>
                    </a:cubicBezTo>
                    <a:cubicBezTo>
                      <a:pt x="34778" y="43348"/>
                      <a:pt x="64486" y="24227"/>
                      <a:pt x="65276" y="13323"/>
                    </a:cubicBezTo>
                    <a:cubicBezTo>
                      <a:pt x="65276" y="12217"/>
                      <a:pt x="65118" y="10321"/>
                      <a:pt x="62116" y="8425"/>
                    </a:cubicBezTo>
                    <a:cubicBezTo>
                      <a:pt x="59904" y="7318"/>
                      <a:pt x="58007" y="6686"/>
                      <a:pt x="55953" y="6686"/>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30" name="任意多边形: 形状 29">
                <a:extLst>
                  <a:ext uri="{FF2B5EF4-FFF2-40B4-BE49-F238E27FC236}">
                    <a16:creationId xmlns:a16="http://schemas.microsoft.com/office/drawing/2014/main" id="{FED48E6D-FAA7-6080-BC83-9702E93487C3}"/>
                  </a:ext>
                </a:extLst>
              </p:cNvPr>
              <p:cNvSpPr/>
              <p:nvPr/>
            </p:nvSpPr>
            <p:spPr>
              <a:xfrm>
                <a:off x="11050692" y="3676554"/>
                <a:ext cx="332008" cy="275798"/>
              </a:xfrm>
              <a:custGeom>
                <a:avLst/>
                <a:gdLst>
                  <a:gd name="connsiteX0" fmla="*/ 0 w 332008"/>
                  <a:gd name="connsiteY0" fmla="*/ 167236 h 275798"/>
                  <a:gd name="connsiteX1" fmla="*/ 156285 w 332008"/>
                  <a:gd name="connsiteY1" fmla="*/ 32601 h 275798"/>
                  <a:gd name="connsiteX2" fmla="*/ 267059 w 332008"/>
                  <a:gd name="connsiteY2" fmla="*/ 6211 h 275798"/>
                  <a:gd name="connsiteX3" fmla="*/ 235454 w 332008"/>
                  <a:gd name="connsiteY3" fmla="*/ 50141 h 275798"/>
                  <a:gd name="connsiteX4" fmla="*/ 318416 w 332008"/>
                  <a:gd name="connsiteY4" fmla="*/ 36867 h 275798"/>
                  <a:gd name="connsiteX5" fmla="*/ 278120 w 332008"/>
                  <a:gd name="connsiteY5" fmla="*/ 95336 h 275798"/>
                  <a:gd name="connsiteX6" fmla="*/ 332006 w 332008"/>
                  <a:gd name="connsiteY6" fmla="*/ 103869 h 275798"/>
                  <a:gd name="connsiteX7" fmla="*/ 224393 w 332008"/>
                  <a:gd name="connsiteY7" fmla="*/ 186515 h 275798"/>
                  <a:gd name="connsiteX8" fmla="*/ 287760 w 332008"/>
                  <a:gd name="connsiteY8" fmla="*/ 192994 h 275798"/>
                  <a:gd name="connsiteX9" fmla="*/ 177302 w 332008"/>
                  <a:gd name="connsiteY9" fmla="*/ 263946 h 275798"/>
                  <a:gd name="connsiteX10" fmla="*/ 76167 w 332008"/>
                  <a:gd name="connsiteY10" fmla="*/ 275798 h 275798"/>
                  <a:gd name="connsiteX11" fmla="*/ 0 w 332008"/>
                  <a:gd name="connsiteY11" fmla="*/ 167236 h 275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008" h="275798">
                    <a:moveTo>
                      <a:pt x="0" y="167236"/>
                    </a:moveTo>
                    <a:cubicBezTo>
                      <a:pt x="0" y="167236"/>
                      <a:pt x="85648" y="71474"/>
                      <a:pt x="156285" y="32601"/>
                    </a:cubicBezTo>
                    <a:cubicBezTo>
                      <a:pt x="226921" y="-6273"/>
                      <a:pt x="259790" y="-3586"/>
                      <a:pt x="267059" y="6211"/>
                    </a:cubicBezTo>
                    <a:cubicBezTo>
                      <a:pt x="274328" y="15850"/>
                      <a:pt x="235454" y="50141"/>
                      <a:pt x="235454" y="50141"/>
                    </a:cubicBezTo>
                    <a:cubicBezTo>
                      <a:pt x="235454" y="50141"/>
                      <a:pt x="302930" y="15376"/>
                      <a:pt x="318416" y="36867"/>
                    </a:cubicBezTo>
                    <a:cubicBezTo>
                      <a:pt x="333902" y="58359"/>
                      <a:pt x="278120" y="95336"/>
                      <a:pt x="278120" y="95336"/>
                    </a:cubicBezTo>
                    <a:cubicBezTo>
                      <a:pt x="278120" y="95336"/>
                      <a:pt x="331374" y="80482"/>
                      <a:pt x="332006" y="103869"/>
                    </a:cubicBezTo>
                    <a:cubicBezTo>
                      <a:pt x="332638" y="127257"/>
                      <a:pt x="224393" y="186515"/>
                      <a:pt x="224393" y="186515"/>
                    </a:cubicBezTo>
                    <a:cubicBezTo>
                      <a:pt x="224393" y="186515"/>
                      <a:pt x="287128" y="174979"/>
                      <a:pt x="287760" y="192994"/>
                    </a:cubicBezTo>
                    <a:cubicBezTo>
                      <a:pt x="288392" y="211009"/>
                      <a:pt x="212225" y="260312"/>
                      <a:pt x="177302" y="263946"/>
                    </a:cubicBezTo>
                    <a:cubicBezTo>
                      <a:pt x="142221" y="267423"/>
                      <a:pt x="76167" y="275798"/>
                      <a:pt x="76167" y="275798"/>
                    </a:cubicBezTo>
                    <a:lnTo>
                      <a:pt x="0" y="167236"/>
                    </a:lnTo>
                    <a:close/>
                  </a:path>
                </a:pathLst>
              </a:custGeom>
              <a:solidFill>
                <a:srgbClr val="F2795C"/>
              </a:solidFill>
              <a:ln w="1576" cap="flat">
                <a:noFill/>
                <a:prstDash val="solid"/>
                <a:miter/>
              </a:ln>
            </p:spPr>
            <p:txBody>
              <a:bodyPr rtlCol="0" anchor="ctr"/>
              <a:lstStyle/>
              <a:p>
                <a:endParaRPr lang="zh-CN" altLang="en-US">
                  <a:cs typeface="+mn-ea"/>
                  <a:sym typeface="+mn-lt"/>
                </a:endParaRPr>
              </a:p>
            </p:txBody>
          </p:sp>
          <p:sp>
            <p:nvSpPr>
              <p:cNvPr id="31" name="任意多边形: 形状 30">
                <a:extLst>
                  <a:ext uri="{FF2B5EF4-FFF2-40B4-BE49-F238E27FC236}">
                    <a16:creationId xmlns:a16="http://schemas.microsoft.com/office/drawing/2014/main" id="{074C054B-4776-F690-E11F-5AC8699DA7D3}"/>
                  </a:ext>
                </a:extLst>
              </p:cNvPr>
              <p:cNvSpPr/>
              <p:nvPr/>
            </p:nvSpPr>
            <p:spPr>
              <a:xfrm>
                <a:off x="11221231" y="3624333"/>
                <a:ext cx="261208" cy="247585"/>
              </a:xfrm>
              <a:custGeom>
                <a:avLst/>
                <a:gdLst>
                  <a:gd name="connsiteX0" fmla="*/ 43108 w 261208"/>
                  <a:gd name="connsiteY0" fmla="*/ 128911 h 247585"/>
                  <a:gd name="connsiteX1" fmla="*/ 10871 w 261208"/>
                  <a:gd name="connsiteY1" fmla="*/ 18611 h 247585"/>
                  <a:gd name="connsiteX2" fmla="*/ 115956 w 261208"/>
                  <a:gd name="connsiteY2" fmla="*/ 26986 h 247585"/>
                  <a:gd name="connsiteX3" fmla="*/ 183748 w 261208"/>
                  <a:gd name="connsiteY3" fmla="*/ 26512 h 247585"/>
                  <a:gd name="connsiteX4" fmla="*/ 222148 w 261208"/>
                  <a:gd name="connsiteY4" fmla="*/ 107420 h 247585"/>
                  <a:gd name="connsiteX5" fmla="*/ 261180 w 261208"/>
                  <a:gd name="connsiteY5" fmla="*/ 158619 h 247585"/>
                  <a:gd name="connsiteX6" fmla="*/ 204133 w 261208"/>
                  <a:gd name="connsiteY6" fmla="*/ 247586 h 247585"/>
                  <a:gd name="connsiteX7" fmla="*/ 43108 w 261208"/>
                  <a:gd name="connsiteY7" fmla="*/ 128911 h 24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208" h="247585">
                    <a:moveTo>
                      <a:pt x="43108" y="128911"/>
                    </a:moveTo>
                    <a:cubicBezTo>
                      <a:pt x="43108" y="128911"/>
                      <a:pt x="-26106" y="64911"/>
                      <a:pt x="10871" y="18611"/>
                    </a:cubicBezTo>
                    <a:cubicBezTo>
                      <a:pt x="47849" y="-27690"/>
                      <a:pt x="115956" y="26986"/>
                      <a:pt x="115956" y="26986"/>
                    </a:cubicBezTo>
                    <a:cubicBezTo>
                      <a:pt x="115956" y="26986"/>
                      <a:pt x="145981" y="1070"/>
                      <a:pt x="183748" y="26512"/>
                    </a:cubicBezTo>
                    <a:cubicBezTo>
                      <a:pt x="221516" y="51953"/>
                      <a:pt x="222148" y="107420"/>
                      <a:pt x="222148" y="107420"/>
                    </a:cubicBezTo>
                    <a:cubicBezTo>
                      <a:pt x="222148" y="107420"/>
                      <a:pt x="262444" y="109474"/>
                      <a:pt x="261180" y="158619"/>
                    </a:cubicBezTo>
                    <a:cubicBezTo>
                      <a:pt x="259915" y="207764"/>
                      <a:pt x="204133" y="247586"/>
                      <a:pt x="204133" y="247586"/>
                    </a:cubicBezTo>
                    <a:lnTo>
                      <a:pt x="43108" y="128911"/>
                    </a:ln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2" name="任意多边形: 形状 31">
                <a:extLst>
                  <a:ext uri="{FF2B5EF4-FFF2-40B4-BE49-F238E27FC236}">
                    <a16:creationId xmlns:a16="http://schemas.microsoft.com/office/drawing/2014/main" id="{966B163C-7391-E341-DE63-99338F47228B}"/>
                  </a:ext>
                </a:extLst>
              </p:cNvPr>
              <p:cNvSpPr/>
              <p:nvPr/>
            </p:nvSpPr>
            <p:spPr>
              <a:xfrm>
                <a:off x="11249643" y="3896096"/>
                <a:ext cx="134003" cy="120299"/>
              </a:xfrm>
              <a:custGeom>
                <a:avLst/>
                <a:gdLst>
                  <a:gd name="connsiteX0" fmla="*/ 134004 w 134003"/>
                  <a:gd name="connsiteY0" fmla="*/ 0 h 120299"/>
                  <a:gd name="connsiteX1" fmla="*/ 128157 w 134003"/>
                  <a:gd name="connsiteY1" fmla="*/ 93392 h 120299"/>
                  <a:gd name="connsiteX2" fmla="*/ 54676 w 134003"/>
                  <a:gd name="connsiteY2" fmla="*/ 120255 h 120299"/>
                  <a:gd name="connsiteX3" fmla="*/ 0 w 134003"/>
                  <a:gd name="connsiteY3" fmla="*/ 110932 h 120299"/>
                  <a:gd name="connsiteX4" fmla="*/ 8691 w 134003"/>
                  <a:gd name="connsiteY4" fmla="*/ 63999 h 120299"/>
                  <a:gd name="connsiteX5" fmla="*/ 17225 w 134003"/>
                  <a:gd name="connsiteY5" fmla="*/ 18173 h 120299"/>
                  <a:gd name="connsiteX6" fmla="*/ 117253 w 134003"/>
                  <a:gd name="connsiteY6" fmla="*/ 2528 h 120299"/>
                  <a:gd name="connsiteX7" fmla="*/ 134004 w 134003"/>
                  <a:gd name="connsiteY7" fmla="*/ 0 h 120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03" h="120299">
                    <a:moveTo>
                      <a:pt x="134004" y="0"/>
                    </a:moveTo>
                    <a:lnTo>
                      <a:pt x="128157" y="93392"/>
                    </a:lnTo>
                    <a:cubicBezTo>
                      <a:pt x="128157" y="93392"/>
                      <a:pt x="109668" y="119149"/>
                      <a:pt x="54676" y="120255"/>
                    </a:cubicBezTo>
                    <a:cubicBezTo>
                      <a:pt x="13748" y="121046"/>
                      <a:pt x="0" y="110932"/>
                      <a:pt x="0" y="110932"/>
                    </a:cubicBezTo>
                    <a:lnTo>
                      <a:pt x="8691" y="63999"/>
                    </a:lnTo>
                    <a:lnTo>
                      <a:pt x="17225" y="18173"/>
                    </a:lnTo>
                    <a:lnTo>
                      <a:pt x="117253" y="2528"/>
                    </a:lnTo>
                    <a:lnTo>
                      <a:pt x="134004" y="0"/>
                    </a:ln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33" name="任意多边形: 形状 32">
                <a:extLst>
                  <a:ext uri="{FF2B5EF4-FFF2-40B4-BE49-F238E27FC236}">
                    <a16:creationId xmlns:a16="http://schemas.microsoft.com/office/drawing/2014/main" id="{5B4037CD-69B8-4B08-A1B4-9ED93AC84EFF}"/>
                  </a:ext>
                </a:extLst>
              </p:cNvPr>
              <p:cNvSpPr/>
              <p:nvPr/>
            </p:nvSpPr>
            <p:spPr>
              <a:xfrm>
                <a:off x="11258334" y="3898624"/>
                <a:ext cx="108561" cy="61312"/>
              </a:xfrm>
              <a:custGeom>
                <a:avLst/>
                <a:gdLst>
                  <a:gd name="connsiteX0" fmla="*/ 108562 w 108561"/>
                  <a:gd name="connsiteY0" fmla="*/ 0 h 61312"/>
                  <a:gd name="connsiteX1" fmla="*/ 105243 w 108561"/>
                  <a:gd name="connsiteY1" fmla="*/ 8849 h 61312"/>
                  <a:gd name="connsiteX2" fmla="*/ 0 w 108561"/>
                  <a:gd name="connsiteY2" fmla="*/ 61313 h 61312"/>
                  <a:gd name="connsiteX3" fmla="*/ 8533 w 108561"/>
                  <a:gd name="connsiteY3" fmla="*/ 15486 h 61312"/>
                  <a:gd name="connsiteX4" fmla="*/ 108562 w 108561"/>
                  <a:gd name="connsiteY4" fmla="*/ 0 h 61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61" h="61312">
                    <a:moveTo>
                      <a:pt x="108562" y="0"/>
                    </a:moveTo>
                    <a:cubicBezTo>
                      <a:pt x="108088" y="2528"/>
                      <a:pt x="106982" y="5531"/>
                      <a:pt x="105243" y="8849"/>
                    </a:cubicBezTo>
                    <a:cubicBezTo>
                      <a:pt x="81382" y="54202"/>
                      <a:pt x="23703" y="60681"/>
                      <a:pt x="0" y="61313"/>
                    </a:cubicBezTo>
                    <a:lnTo>
                      <a:pt x="8533" y="15486"/>
                    </a:lnTo>
                    <a:lnTo>
                      <a:pt x="108562" y="0"/>
                    </a:ln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4" name="任意多边形: 形状 33">
                <a:extLst>
                  <a:ext uri="{FF2B5EF4-FFF2-40B4-BE49-F238E27FC236}">
                    <a16:creationId xmlns:a16="http://schemas.microsoft.com/office/drawing/2014/main" id="{3E83BB1C-C135-4B4F-12E5-25AF1924CD27}"/>
                  </a:ext>
                </a:extLst>
              </p:cNvPr>
              <p:cNvSpPr/>
              <p:nvPr/>
            </p:nvSpPr>
            <p:spPr>
              <a:xfrm>
                <a:off x="11215600" y="3668595"/>
                <a:ext cx="237940" cy="266857"/>
              </a:xfrm>
              <a:custGeom>
                <a:avLst/>
                <a:gdLst>
                  <a:gd name="connsiteX0" fmla="*/ 43683 w 237940"/>
                  <a:gd name="connsiteY0" fmla="*/ 31395 h 266857"/>
                  <a:gd name="connsiteX1" fmla="*/ 2597 w 237940"/>
                  <a:gd name="connsiteY1" fmla="*/ 211857 h 266857"/>
                  <a:gd name="connsiteX2" fmla="*/ 114319 w 237940"/>
                  <a:gd name="connsiteY2" fmla="*/ 259580 h 266857"/>
                  <a:gd name="connsiteX3" fmla="*/ 168204 w 237940"/>
                  <a:gd name="connsiteY3" fmla="*/ 227501 h 266857"/>
                  <a:gd name="connsiteX4" fmla="*/ 224777 w 237940"/>
                  <a:gd name="connsiteY4" fmla="*/ 210435 h 266857"/>
                  <a:gd name="connsiteX5" fmla="*/ 217824 w 237940"/>
                  <a:gd name="connsiteY5" fmla="*/ 135216 h 266857"/>
                  <a:gd name="connsiteX6" fmla="*/ 175948 w 237940"/>
                  <a:gd name="connsiteY6" fmla="*/ 138851 h 266857"/>
                  <a:gd name="connsiteX7" fmla="*/ 195226 w 237940"/>
                  <a:gd name="connsiteY7" fmla="*/ 105824 h 266857"/>
                  <a:gd name="connsiteX8" fmla="*/ 43683 w 237940"/>
                  <a:gd name="connsiteY8" fmla="*/ 31395 h 266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940" h="266857">
                    <a:moveTo>
                      <a:pt x="43683" y="31395"/>
                    </a:moveTo>
                    <a:cubicBezTo>
                      <a:pt x="43683" y="31395"/>
                      <a:pt x="-12574" y="145487"/>
                      <a:pt x="2597" y="211857"/>
                    </a:cubicBezTo>
                    <a:cubicBezTo>
                      <a:pt x="17925" y="278069"/>
                      <a:pt x="77973" y="270642"/>
                      <a:pt x="114319" y="259580"/>
                    </a:cubicBezTo>
                    <a:cubicBezTo>
                      <a:pt x="150506" y="248518"/>
                      <a:pt x="168204" y="227501"/>
                      <a:pt x="168204" y="227501"/>
                    </a:cubicBezTo>
                    <a:cubicBezTo>
                      <a:pt x="168204" y="227501"/>
                      <a:pt x="201073" y="240301"/>
                      <a:pt x="224777" y="210435"/>
                    </a:cubicBezTo>
                    <a:cubicBezTo>
                      <a:pt x="248480" y="180569"/>
                      <a:pt x="236471" y="144223"/>
                      <a:pt x="217824" y="135216"/>
                    </a:cubicBezTo>
                    <a:cubicBezTo>
                      <a:pt x="199177" y="126209"/>
                      <a:pt x="175948" y="138851"/>
                      <a:pt x="175948" y="138851"/>
                    </a:cubicBezTo>
                    <a:lnTo>
                      <a:pt x="195226" y="105824"/>
                    </a:lnTo>
                    <a:cubicBezTo>
                      <a:pt x="195068" y="105824"/>
                      <a:pt x="128541" y="-69740"/>
                      <a:pt x="43683" y="31395"/>
                    </a:cubicBez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35" name="任意多边形: 形状 34">
                <a:extLst>
                  <a:ext uri="{FF2B5EF4-FFF2-40B4-BE49-F238E27FC236}">
                    <a16:creationId xmlns:a16="http://schemas.microsoft.com/office/drawing/2014/main" id="{7A4512E0-FE92-B98A-EAA4-60D97953988E}"/>
                  </a:ext>
                </a:extLst>
              </p:cNvPr>
              <p:cNvSpPr/>
              <p:nvPr/>
            </p:nvSpPr>
            <p:spPr>
              <a:xfrm>
                <a:off x="11388533" y="3823235"/>
                <a:ext cx="50750" cy="34461"/>
              </a:xfrm>
              <a:custGeom>
                <a:avLst/>
                <a:gdLst>
                  <a:gd name="connsiteX0" fmla="*/ 3331 w 50750"/>
                  <a:gd name="connsiteY0" fmla="*/ 34461 h 34461"/>
                  <a:gd name="connsiteX1" fmla="*/ 486 w 50750"/>
                  <a:gd name="connsiteY1" fmla="*/ 32881 h 34461"/>
                  <a:gd name="connsiteX2" fmla="*/ 1593 w 50750"/>
                  <a:gd name="connsiteY2" fmla="*/ 28140 h 34461"/>
                  <a:gd name="connsiteX3" fmla="*/ 45523 w 50750"/>
                  <a:gd name="connsiteY3" fmla="*/ 486 h 34461"/>
                  <a:gd name="connsiteX4" fmla="*/ 50264 w 50750"/>
                  <a:gd name="connsiteY4" fmla="*/ 1593 h 34461"/>
                  <a:gd name="connsiteX5" fmla="*/ 49157 w 50750"/>
                  <a:gd name="connsiteY5" fmla="*/ 6333 h 34461"/>
                  <a:gd name="connsiteX6" fmla="*/ 5227 w 50750"/>
                  <a:gd name="connsiteY6" fmla="*/ 33987 h 34461"/>
                  <a:gd name="connsiteX7" fmla="*/ 3331 w 50750"/>
                  <a:gd name="connsiteY7" fmla="*/ 34461 h 3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750" h="34461">
                    <a:moveTo>
                      <a:pt x="3331" y="34461"/>
                    </a:moveTo>
                    <a:cubicBezTo>
                      <a:pt x="2225" y="34461"/>
                      <a:pt x="1119" y="33829"/>
                      <a:pt x="486" y="32881"/>
                    </a:cubicBezTo>
                    <a:cubicBezTo>
                      <a:pt x="-462" y="31301"/>
                      <a:pt x="12" y="29247"/>
                      <a:pt x="1593" y="28140"/>
                    </a:cubicBezTo>
                    <a:lnTo>
                      <a:pt x="45523" y="486"/>
                    </a:lnTo>
                    <a:cubicBezTo>
                      <a:pt x="47103" y="-462"/>
                      <a:pt x="49157" y="12"/>
                      <a:pt x="50264" y="1593"/>
                    </a:cubicBezTo>
                    <a:cubicBezTo>
                      <a:pt x="51212" y="3173"/>
                      <a:pt x="50738" y="5227"/>
                      <a:pt x="49157" y="6333"/>
                    </a:cubicBezTo>
                    <a:lnTo>
                      <a:pt x="5227" y="33987"/>
                    </a:lnTo>
                    <a:cubicBezTo>
                      <a:pt x="4595" y="34303"/>
                      <a:pt x="3963" y="34461"/>
                      <a:pt x="3331" y="34461"/>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6" name="任意多边形: 形状 35">
                <a:extLst>
                  <a:ext uri="{FF2B5EF4-FFF2-40B4-BE49-F238E27FC236}">
                    <a16:creationId xmlns:a16="http://schemas.microsoft.com/office/drawing/2014/main" id="{C95E3CEB-EE79-749D-AE4A-92E1C0212386}"/>
                  </a:ext>
                </a:extLst>
              </p:cNvPr>
              <p:cNvSpPr/>
              <p:nvPr/>
            </p:nvSpPr>
            <p:spPr>
              <a:xfrm>
                <a:off x="11399485" y="3843985"/>
                <a:ext cx="34060" cy="15607"/>
              </a:xfrm>
              <a:custGeom>
                <a:avLst/>
                <a:gdLst>
                  <a:gd name="connsiteX0" fmla="*/ 30778 w 34060"/>
                  <a:gd name="connsiteY0" fmla="*/ 15608 h 15607"/>
                  <a:gd name="connsiteX1" fmla="*/ 29672 w 34060"/>
                  <a:gd name="connsiteY1" fmla="*/ 15450 h 15607"/>
                  <a:gd name="connsiteX2" fmla="*/ 2334 w 34060"/>
                  <a:gd name="connsiteY2" fmla="*/ 6601 h 15607"/>
                  <a:gd name="connsiteX3" fmla="*/ 122 w 34060"/>
                  <a:gd name="connsiteY3" fmla="*/ 2334 h 15607"/>
                  <a:gd name="connsiteX4" fmla="*/ 4388 w 34060"/>
                  <a:gd name="connsiteY4" fmla="*/ 122 h 15607"/>
                  <a:gd name="connsiteX5" fmla="*/ 31726 w 34060"/>
                  <a:gd name="connsiteY5" fmla="*/ 8971 h 15607"/>
                  <a:gd name="connsiteX6" fmla="*/ 33939 w 34060"/>
                  <a:gd name="connsiteY6" fmla="*/ 13238 h 15607"/>
                  <a:gd name="connsiteX7" fmla="*/ 30778 w 34060"/>
                  <a:gd name="connsiteY7" fmla="*/ 15608 h 1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60" h="15607">
                    <a:moveTo>
                      <a:pt x="30778" y="15608"/>
                    </a:moveTo>
                    <a:cubicBezTo>
                      <a:pt x="30462" y="15608"/>
                      <a:pt x="30146" y="15608"/>
                      <a:pt x="29672" y="15450"/>
                    </a:cubicBezTo>
                    <a:lnTo>
                      <a:pt x="2334" y="6601"/>
                    </a:lnTo>
                    <a:cubicBezTo>
                      <a:pt x="596" y="5968"/>
                      <a:pt x="-352" y="4072"/>
                      <a:pt x="122" y="2334"/>
                    </a:cubicBezTo>
                    <a:cubicBezTo>
                      <a:pt x="754" y="596"/>
                      <a:pt x="2650" y="-352"/>
                      <a:pt x="4388" y="122"/>
                    </a:cubicBezTo>
                    <a:lnTo>
                      <a:pt x="31726" y="8971"/>
                    </a:lnTo>
                    <a:cubicBezTo>
                      <a:pt x="33464" y="9603"/>
                      <a:pt x="34413" y="11499"/>
                      <a:pt x="33939" y="13238"/>
                    </a:cubicBezTo>
                    <a:cubicBezTo>
                      <a:pt x="33623" y="14660"/>
                      <a:pt x="32200" y="15608"/>
                      <a:pt x="30778" y="15608"/>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id="{7EB7441C-66BE-3F63-D52C-9385632B2C22}"/>
                  </a:ext>
                </a:extLst>
              </p:cNvPr>
              <p:cNvSpPr/>
              <p:nvPr/>
            </p:nvSpPr>
            <p:spPr>
              <a:xfrm>
                <a:off x="11255070" y="3780830"/>
                <a:ext cx="21214" cy="68491"/>
              </a:xfrm>
              <a:custGeom>
                <a:avLst/>
                <a:gdLst>
                  <a:gd name="connsiteX0" fmla="*/ 5476 w 21214"/>
                  <a:gd name="connsiteY0" fmla="*/ 68491 h 68491"/>
                  <a:gd name="connsiteX1" fmla="*/ 2158 w 21214"/>
                  <a:gd name="connsiteY1" fmla="*/ 65805 h 68491"/>
                  <a:gd name="connsiteX2" fmla="*/ 15274 w 21214"/>
                  <a:gd name="connsiteY2" fmla="*/ 1173 h 68491"/>
                  <a:gd name="connsiteX3" fmla="*/ 20015 w 21214"/>
                  <a:gd name="connsiteY3" fmla="*/ 857 h 68491"/>
                  <a:gd name="connsiteX4" fmla="*/ 20489 w 21214"/>
                  <a:gd name="connsiteY4" fmla="*/ 5598 h 68491"/>
                  <a:gd name="connsiteX5" fmla="*/ 8795 w 21214"/>
                  <a:gd name="connsiteY5" fmla="*/ 64224 h 68491"/>
                  <a:gd name="connsiteX6" fmla="*/ 6267 w 21214"/>
                  <a:gd name="connsiteY6" fmla="*/ 68333 h 68491"/>
                  <a:gd name="connsiteX7" fmla="*/ 5476 w 21214"/>
                  <a:gd name="connsiteY7" fmla="*/ 68491 h 6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14" h="68491">
                    <a:moveTo>
                      <a:pt x="5476" y="68491"/>
                    </a:moveTo>
                    <a:cubicBezTo>
                      <a:pt x="3896" y="68491"/>
                      <a:pt x="2474" y="67385"/>
                      <a:pt x="2158" y="65805"/>
                    </a:cubicBezTo>
                    <a:cubicBezTo>
                      <a:pt x="-6691" y="27721"/>
                      <a:pt x="14484" y="2279"/>
                      <a:pt x="15274" y="1173"/>
                    </a:cubicBezTo>
                    <a:cubicBezTo>
                      <a:pt x="16538" y="-249"/>
                      <a:pt x="18592" y="-407"/>
                      <a:pt x="20015" y="857"/>
                    </a:cubicBezTo>
                    <a:cubicBezTo>
                      <a:pt x="21437" y="2121"/>
                      <a:pt x="21595" y="4176"/>
                      <a:pt x="20489" y="5598"/>
                    </a:cubicBezTo>
                    <a:cubicBezTo>
                      <a:pt x="20331" y="5914"/>
                      <a:pt x="736" y="29617"/>
                      <a:pt x="8795" y="64224"/>
                    </a:cubicBezTo>
                    <a:cubicBezTo>
                      <a:pt x="9269" y="66121"/>
                      <a:pt x="8005" y="67859"/>
                      <a:pt x="6267" y="68333"/>
                    </a:cubicBezTo>
                    <a:cubicBezTo>
                      <a:pt x="6109" y="68491"/>
                      <a:pt x="5793" y="68491"/>
                      <a:pt x="5476" y="68491"/>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id="{02542484-D75C-9CA8-B749-635D5B635A83}"/>
                  </a:ext>
                </a:extLst>
              </p:cNvPr>
              <p:cNvSpPr/>
              <p:nvPr/>
            </p:nvSpPr>
            <p:spPr>
              <a:xfrm>
                <a:off x="11238543" y="3760948"/>
                <a:ext cx="13824" cy="27692"/>
              </a:xfrm>
              <a:custGeom>
                <a:avLst/>
                <a:gdLst>
                  <a:gd name="connsiteX0" fmla="*/ 3357 w 13824"/>
                  <a:gd name="connsiteY0" fmla="*/ 27692 h 27692"/>
                  <a:gd name="connsiteX1" fmla="*/ 2251 w 13824"/>
                  <a:gd name="connsiteY1" fmla="*/ 27534 h 27692"/>
                  <a:gd name="connsiteX2" fmla="*/ 197 w 13824"/>
                  <a:gd name="connsiteY2" fmla="*/ 23268 h 27692"/>
                  <a:gd name="connsiteX3" fmla="*/ 7308 w 13824"/>
                  <a:gd name="connsiteY3" fmla="*/ 2251 h 27692"/>
                  <a:gd name="connsiteX4" fmla="*/ 11574 w 13824"/>
                  <a:gd name="connsiteY4" fmla="*/ 196 h 27692"/>
                  <a:gd name="connsiteX5" fmla="*/ 13628 w 13824"/>
                  <a:gd name="connsiteY5" fmla="*/ 4463 h 27692"/>
                  <a:gd name="connsiteX6" fmla="*/ 6517 w 13824"/>
                  <a:gd name="connsiteY6" fmla="*/ 25480 h 27692"/>
                  <a:gd name="connsiteX7" fmla="*/ 3357 w 13824"/>
                  <a:gd name="connsiteY7" fmla="*/ 27692 h 2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4" h="27692">
                    <a:moveTo>
                      <a:pt x="3357" y="27692"/>
                    </a:moveTo>
                    <a:cubicBezTo>
                      <a:pt x="3041" y="27692"/>
                      <a:pt x="2567" y="27692"/>
                      <a:pt x="2251" y="27534"/>
                    </a:cubicBezTo>
                    <a:cubicBezTo>
                      <a:pt x="512" y="26902"/>
                      <a:pt x="-436" y="25006"/>
                      <a:pt x="197" y="23268"/>
                    </a:cubicBezTo>
                    <a:lnTo>
                      <a:pt x="7308" y="2251"/>
                    </a:lnTo>
                    <a:cubicBezTo>
                      <a:pt x="7939" y="513"/>
                      <a:pt x="9836" y="-436"/>
                      <a:pt x="11574" y="196"/>
                    </a:cubicBezTo>
                    <a:cubicBezTo>
                      <a:pt x="13312" y="829"/>
                      <a:pt x="14260" y="2725"/>
                      <a:pt x="13628" y="4463"/>
                    </a:cubicBezTo>
                    <a:lnTo>
                      <a:pt x="6517" y="25480"/>
                    </a:lnTo>
                    <a:cubicBezTo>
                      <a:pt x="6201" y="26902"/>
                      <a:pt x="4779" y="27692"/>
                      <a:pt x="3357" y="27692"/>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id="{483F0439-03F7-D662-E90E-129F23A1D1EF}"/>
                  </a:ext>
                </a:extLst>
              </p:cNvPr>
              <p:cNvSpPr/>
              <p:nvPr/>
            </p:nvSpPr>
            <p:spPr>
              <a:xfrm>
                <a:off x="11297644" y="3765847"/>
                <a:ext cx="13824" cy="27692"/>
              </a:xfrm>
              <a:custGeom>
                <a:avLst/>
                <a:gdLst>
                  <a:gd name="connsiteX0" fmla="*/ 3357 w 13824"/>
                  <a:gd name="connsiteY0" fmla="*/ 27692 h 27692"/>
                  <a:gd name="connsiteX1" fmla="*/ 2251 w 13824"/>
                  <a:gd name="connsiteY1" fmla="*/ 27534 h 27692"/>
                  <a:gd name="connsiteX2" fmla="*/ 196 w 13824"/>
                  <a:gd name="connsiteY2" fmla="*/ 23268 h 27692"/>
                  <a:gd name="connsiteX3" fmla="*/ 7307 w 13824"/>
                  <a:gd name="connsiteY3" fmla="*/ 2251 h 27692"/>
                  <a:gd name="connsiteX4" fmla="*/ 11574 w 13824"/>
                  <a:gd name="connsiteY4" fmla="*/ 196 h 27692"/>
                  <a:gd name="connsiteX5" fmla="*/ 13628 w 13824"/>
                  <a:gd name="connsiteY5" fmla="*/ 4463 h 27692"/>
                  <a:gd name="connsiteX6" fmla="*/ 6517 w 13824"/>
                  <a:gd name="connsiteY6" fmla="*/ 25480 h 27692"/>
                  <a:gd name="connsiteX7" fmla="*/ 3357 w 13824"/>
                  <a:gd name="connsiteY7" fmla="*/ 27692 h 2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4" h="27692">
                    <a:moveTo>
                      <a:pt x="3357" y="27692"/>
                    </a:moveTo>
                    <a:cubicBezTo>
                      <a:pt x="3041" y="27692"/>
                      <a:pt x="2567" y="27692"/>
                      <a:pt x="2251" y="27534"/>
                    </a:cubicBezTo>
                    <a:cubicBezTo>
                      <a:pt x="513" y="26902"/>
                      <a:pt x="-436" y="25006"/>
                      <a:pt x="196" y="23268"/>
                    </a:cubicBezTo>
                    <a:lnTo>
                      <a:pt x="7307" y="2251"/>
                    </a:lnTo>
                    <a:cubicBezTo>
                      <a:pt x="7940" y="513"/>
                      <a:pt x="9836" y="-436"/>
                      <a:pt x="11574" y="196"/>
                    </a:cubicBezTo>
                    <a:cubicBezTo>
                      <a:pt x="13312" y="829"/>
                      <a:pt x="14260" y="2725"/>
                      <a:pt x="13628" y="4463"/>
                    </a:cubicBezTo>
                    <a:lnTo>
                      <a:pt x="6517" y="25480"/>
                    </a:lnTo>
                    <a:cubicBezTo>
                      <a:pt x="6043" y="26744"/>
                      <a:pt x="4779" y="27692"/>
                      <a:pt x="3357" y="27692"/>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id="{6D230420-7621-F57B-3F6C-CD91EC947CC5}"/>
                  </a:ext>
                </a:extLst>
              </p:cNvPr>
              <p:cNvSpPr/>
              <p:nvPr/>
            </p:nvSpPr>
            <p:spPr>
              <a:xfrm>
                <a:off x="11242058" y="3641363"/>
                <a:ext cx="191681" cy="166241"/>
              </a:xfrm>
              <a:custGeom>
                <a:avLst/>
                <a:gdLst>
                  <a:gd name="connsiteX0" fmla="*/ 5689 w 191681"/>
                  <a:gd name="connsiteY0" fmla="*/ 84384 h 166241"/>
                  <a:gd name="connsiteX1" fmla="*/ 40296 w 191681"/>
                  <a:gd name="connsiteY1" fmla="*/ 67476 h 166241"/>
                  <a:gd name="connsiteX2" fmla="*/ 76167 w 191681"/>
                  <a:gd name="connsiteY2" fmla="*/ 85964 h 166241"/>
                  <a:gd name="connsiteX3" fmla="*/ 93866 w 191681"/>
                  <a:gd name="connsiteY3" fmla="*/ 147435 h 166241"/>
                  <a:gd name="connsiteX4" fmla="*/ 149174 w 191681"/>
                  <a:gd name="connsiteY4" fmla="*/ 165924 h 166241"/>
                  <a:gd name="connsiteX5" fmla="*/ 172719 w 191681"/>
                  <a:gd name="connsiteY5" fmla="*/ 159129 h 166241"/>
                  <a:gd name="connsiteX6" fmla="*/ 191682 w 191681"/>
                  <a:gd name="connsiteY6" fmla="*/ 126576 h 166241"/>
                  <a:gd name="connsiteX7" fmla="*/ 129579 w 191681"/>
                  <a:gd name="connsiteY7" fmla="*/ 50725 h 166241"/>
                  <a:gd name="connsiteX8" fmla="*/ 46301 w 191681"/>
                  <a:gd name="connsiteY8" fmla="*/ 0 h 166241"/>
                  <a:gd name="connsiteX9" fmla="*/ 0 w 191681"/>
                  <a:gd name="connsiteY9" fmla="*/ 37135 h 166241"/>
                  <a:gd name="connsiteX10" fmla="*/ 5689 w 191681"/>
                  <a:gd name="connsiteY10" fmla="*/ 84384 h 16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681" h="166241">
                    <a:moveTo>
                      <a:pt x="5689" y="84384"/>
                    </a:moveTo>
                    <a:cubicBezTo>
                      <a:pt x="5689" y="84384"/>
                      <a:pt x="17066" y="66212"/>
                      <a:pt x="40296" y="67476"/>
                    </a:cubicBezTo>
                    <a:cubicBezTo>
                      <a:pt x="63683" y="68740"/>
                      <a:pt x="76167" y="85964"/>
                      <a:pt x="76167" y="85964"/>
                    </a:cubicBezTo>
                    <a:cubicBezTo>
                      <a:pt x="76167" y="85964"/>
                      <a:pt x="63525" y="124522"/>
                      <a:pt x="93866" y="147435"/>
                    </a:cubicBezTo>
                    <a:cubicBezTo>
                      <a:pt x="124206" y="170191"/>
                      <a:pt x="149174" y="165924"/>
                      <a:pt x="149174" y="165924"/>
                    </a:cubicBezTo>
                    <a:lnTo>
                      <a:pt x="172719" y="159129"/>
                    </a:lnTo>
                    <a:lnTo>
                      <a:pt x="191682" y="126576"/>
                    </a:lnTo>
                    <a:lnTo>
                      <a:pt x="129579" y="50725"/>
                    </a:lnTo>
                    <a:lnTo>
                      <a:pt x="46301" y="0"/>
                    </a:lnTo>
                    <a:lnTo>
                      <a:pt x="0" y="37135"/>
                    </a:lnTo>
                    <a:lnTo>
                      <a:pt x="5689" y="84384"/>
                    </a:ln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41" name="任意多边形: 形状 40">
                <a:extLst>
                  <a:ext uri="{FF2B5EF4-FFF2-40B4-BE49-F238E27FC236}">
                    <a16:creationId xmlns:a16="http://schemas.microsoft.com/office/drawing/2014/main" id="{DE511AA4-2329-455A-BA8E-35404E449C86}"/>
                  </a:ext>
                </a:extLst>
              </p:cNvPr>
              <p:cNvSpPr/>
              <p:nvPr/>
            </p:nvSpPr>
            <p:spPr>
              <a:xfrm>
                <a:off x="11245680" y="3986233"/>
                <a:ext cx="135373" cy="32804"/>
              </a:xfrm>
              <a:custGeom>
                <a:avLst/>
                <a:gdLst>
                  <a:gd name="connsiteX0" fmla="*/ 56585 w 135373"/>
                  <a:gd name="connsiteY0" fmla="*/ 32805 h 32804"/>
                  <a:gd name="connsiteX1" fmla="*/ 1593 w 135373"/>
                  <a:gd name="connsiteY1" fmla="*/ 17476 h 32804"/>
                  <a:gd name="connsiteX2" fmla="*/ 486 w 135373"/>
                  <a:gd name="connsiteY2" fmla="*/ 12894 h 32804"/>
                  <a:gd name="connsiteX3" fmla="*/ 5069 w 135373"/>
                  <a:gd name="connsiteY3" fmla="*/ 11788 h 32804"/>
                  <a:gd name="connsiteX4" fmla="*/ 129907 w 135373"/>
                  <a:gd name="connsiteY4" fmla="*/ 726 h 32804"/>
                  <a:gd name="connsiteX5" fmla="*/ 134648 w 135373"/>
                  <a:gd name="connsiteY5" fmla="*/ 1200 h 32804"/>
                  <a:gd name="connsiteX6" fmla="*/ 134174 w 135373"/>
                  <a:gd name="connsiteY6" fmla="*/ 5941 h 32804"/>
                  <a:gd name="connsiteX7" fmla="*/ 56585 w 135373"/>
                  <a:gd name="connsiteY7" fmla="*/ 32805 h 32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73" h="32804">
                    <a:moveTo>
                      <a:pt x="56585" y="32805"/>
                    </a:moveTo>
                    <a:cubicBezTo>
                      <a:pt x="39360" y="32805"/>
                      <a:pt x="20713" y="28696"/>
                      <a:pt x="1593" y="17476"/>
                    </a:cubicBezTo>
                    <a:cubicBezTo>
                      <a:pt x="12" y="16528"/>
                      <a:pt x="-462" y="14474"/>
                      <a:pt x="486" y="12894"/>
                    </a:cubicBezTo>
                    <a:cubicBezTo>
                      <a:pt x="1435" y="11313"/>
                      <a:pt x="3489" y="10681"/>
                      <a:pt x="5069" y="11788"/>
                    </a:cubicBezTo>
                    <a:cubicBezTo>
                      <a:pt x="68436" y="49397"/>
                      <a:pt x="129433" y="1358"/>
                      <a:pt x="129907" y="726"/>
                    </a:cubicBezTo>
                    <a:cubicBezTo>
                      <a:pt x="131330" y="-380"/>
                      <a:pt x="133542" y="-222"/>
                      <a:pt x="134648" y="1200"/>
                    </a:cubicBezTo>
                    <a:cubicBezTo>
                      <a:pt x="135754" y="2622"/>
                      <a:pt x="135596" y="4835"/>
                      <a:pt x="134174" y="5941"/>
                    </a:cubicBezTo>
                    <a:cubicBezTo>
                      <a:pt x="133858" y="6257"/>
                      <a:pt x="100515" y="32805"/>
                      <a:pt x="56585" y="32805"/>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id="{AC1F4FD6-3217-D9C5-EE4D-04FDA8159E2B}"/>
                  </a:ext>
                </a:extLst>
              </p:cNvPr>
              <p:cNvSpPr/>
              <p:nvPr/>
            </p:nvSpPr>
            <p:spPr>
              <a:xfrm>
                <a:off x="11297691" y="3730339"/>
                <a:ext cx="27003" cy="15319"/>
              </a:xfrm>
              <a:custGeom>
                <a:avLst/>
                <a:gdLst>
                  <a:gd name="connsiteX0" fmla="*/ 23536 w 27003"/>
                  <a:gd name="connsiteY0" fmla="*/ 15319 h 15319"/>
                  <a:gd name="connsiteX1" fmla="*/ 22272 w 27003"/>
                  <a:gd name="connsiteY1" fmla="*/ 15003 h 15319"/>
                  <a:gd name="connsiteX2" fmla="*/ 2045 w 27003"/>
                  <a:gd name="connsiteY2" fmla="*/ 6470 h 15319"/>
                  <a:gd name="connsiteX3" fmla="*/ 307 w 27003"/>
                  <a:gd name="connsiteY3" fmla="*/ 2045 h 15319"/>
                  <a:gd name="connsiteX4" fmla="*/ 4732 w 27003"/>
                  <a:gd name="connsiteY4" fmla="*/ 307 h 15319"/>
                  <a:gd name="connsiteX5" fmla="*/ 24959 w 27003"/>
                  <a:gd name="connsiteY5" fmla="*/ 8840 h 15319"/>
                  <a:gd name="connsiteX6" fmla="*/ 26697 w 27003"/>
                  <a:gd name="connsiteY6" fmla="*/ 13265 h 15319"/>
                  <a:gd name="connsiteX7" fmla="*/ 23536 w 27003"/>
                  <a:gd name="connsiteY7" fmla="*/ 15319 h 1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 h="15319">
                    <a:moveTo>
                      <a:pt x="23536" y="15319"/>
                    </a:moveTo>
                    <a:cubicBezTo>
                      <a:pt x="23062" y="15319"/>
                      <a:pt x="22588" y="15161"/>
                      <a:pt x="22272" y="15003"/>
                    </a:cubicBezTo>
                    <a:lnTo>
                      <a:pt x="2045" y="6470"/>
                    </a:lnTo>
                    <a:cubicBezTo>
                      <a:pt x="307" y="5680"/>
                      <a:pt x="-483" y="3783"/>
                      <a:pt x="307" y="2045"/>
                    </a:cubicBezTo>
                    <a:cubicBezTo>
                      <a:pt x="1097" y="307"/>
                      <a:pt x="2993" y="-483"/>
                      <a:pt x="4732" y="307"/>
                    </a:cubicBezTo>
                    <a:lnTo>
                      <a:pt x="24959" y="8840"/>
                    </a:lnTo>
                    <a:cubicBezTo>
                      <a:pt x="26697" y="9630"/>
                      <a:pt x="27487" y="11527"/>
                      <a:pt x="26697" y="13265"/>
                    </a:cubicBezTo>
                    <a:cubicBezTo>
                      <a:pt x="26065" y="14529"/>
                      <a:pt x="24801" y="15319"/>
                      <a:pt x="23536" y="15319"/>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43" name="任意多边形: 形状 42">
                <a:extLst>
                  <a:ext uri="{FF2B5EF4-FFF2-40B4-BE49-F238E27FC236}">
                    <a16:creationId xmlns:a16="http://schemas.microsoft.com/office/drawing/2014/main" id="{D9BE3D73-4291-4687-BCAA-17B77D5804AD}"/>
                  </a:ext>
                </a:extLst>
              </p:cNvPr>
              <p:cNvSpPr/>
              <p:nvPr/>
            </p:nvSpPr>
            <p:spPr>
              <a:xfrm>
                <a:off x="11237901" y="3742449"/>
                <a:ext cx="29963" cy="11110"/>
              </a:xfrm>
              <a:custGeom>
                <a:avLst/>
                <a:gdLst>
                  <a:gd name="connsiteX0" fmla="*/ 3367 w 29963"/>
                  <a:gd name="connsiteY0" fmla="*/ 11110 h 11110"/>
                  <a:gd name="connsiteX1" fmla="*/ 49 w 29963"/>
                  <a:gd name="connsiteY1" fmla="*/ 8266 h 11110"/>
                  <a:gd name="connsiteX2" fmla="*/ 2735 w 29963"/>
                  <a:gd name="connsiteY2" fmla="*/ 4315 h 11110"/>
                  <a:gd name="connsiteX3" fmla="*/ 25964 w 29963"/>
                  <a:gd name="connsiteY3" fmla="*/ 49 h 11110"/>
                  <a:gd name="connsiteX4" fmla="*/ 29915 w 29963"/>
                  <a:gd name="connsiteY4" fmla="*/ 2735 h 11110"/>
                  <a:gd name="connsiteX5" fmla="*/ 27228 w 29963"/>
                  <a:gd name="connsiteY5" fmla="*/ 6686 h 11110"/>
                  <a:gd name="connsiteX6" fmla="*/ 3999 w 29963"/>
                  <a:gd name="connsiteY6" fmla="*/ 10952 h 11110"/>
                  <a:gd name="connsiteX7" fmla="*/ 3367 w 29963"/>
                  <a:gd name="connsiteY7" fmla="*/ 11110 h 1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3" h="11110">
                    <a:moveTo>
                      <a:pt x="3367" y="11110"/>
                    </a:moveTo>
                    <a:cubicBezTo>
                      <a:pt x="1787" y="11110"/>
                      <a:pt x="365" y="10004"/>
                      <a:pt x="49" y="8266"/>
                    </a:cubicBezTo>
                    <a:cubicBezTo>
                      <a:pt x="-268" y="6369"/>
                      <a:pt x="997" y="4631"/>
                      <a:pt x="2735" y="4315"/>
                    </a:cubicBezTo>
                    <a:lnTo>
                      <a:pt x="25964" y="49"/>
                    </a:lnTo>
                    <a:cubicBezTo>
                      <a:pt x="27861" y="-267"/>
                      <a:pt x="29599" y="997"/>
                      <a:pt x="29915" y="2735"/>
                    </a:cubicBezTo>
                    <a:cubicBezTo>
                      <a:pt x="30231" y="4631"/>
                      <a:pt x="28967" y="6369"/>
                      <a:pt x="27228" y="6686"/>
                    </a:cubicBezTo>
                    <a:lnTo>
                      <a:pt x="3999" y="10952"/>
                    </a:lnTo>
                    <a:cubicBezTo>
                      <a:pt x="3683" y="11110"/>
                      <a:pt x="3525" y="11110"/>
                      <a:pt x="3367" y="11110"/>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44" name="任意多边形: 形状 43">
                <a:extLst>
                  <a:ext uri="{FF2B5EF4-FFF2-40B4-BE49-F238E27FC236}">
                    <a16:creationId xmlns:a16="http://schemas.microsoft.com/office/drawing/2014/main" id="{B8BF343A-E891-B713-0A2A-C8770787F02C}"/>
                  </a:ext>
                </a:extLst>
              </p:cNvPr>
              <p:cNvSpPr/>
              <p:nvPr/>
            </p:nvSpPr>
            <p:spPr>
              <a:xfrm>
                <a:off x="11276702" y="3855679"/>
                <a:ext cx="27737" cy="12762"/>
              </a:xfrm>
              <a:custGeom>
                <a:avLst/>
                <a:gdLst>
                  <a:gd name="connsiteX0" fmla="*/ 3439 w 27737"/>
                  <a:gd name="connsiteY0" fmla="*/ 12763 h 12762"/>
                  <a:gd name="connsiteX1" fmla="*/ 121 w 27737"/>
                  <a:gd name="connsiteY1" fmla="*/ 10392 h 12762"/>
                  <a:gd name="connsiteX2" fmla="*/ 2491 w 27737"/>
                  <a:gd name="connsiteY2" fmla="*/ 6126 h 12762"/>
                  <a:gd name="connsiteX3" fmla="*/ 23508 w 27737"/>
                  <a:gd name="connsiteY3" fmla="*/ 121 h 12762"/>
                  <a:gd name="connsiteX4" fmla="*/ 27617 w 27737"/>
                  <a:gd name="connsiteY4" fmla="*/ 2491 h 12762"/>
                  <a:gd name="connsiteX5" fmla="*/ 25247 w 27737"/>
                  <a:gd name="connsiteY5" fmla="*/ 6758 h 12762"/>
                  <a:gd name="connsiteX6" fmla="*/ 4229 w 27737"/>
                  <a:gd name="connsiteY6" fmla="*/ 12763 h 12762"/>
                  <a:gd name="connsiteX7" fmla="*/ 3439 w 27737"/>
                  <a:gd name="connsiteY7" fmla="*/ 12763 h 1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37" h="12762">
                    <a:moveTo>
                      <a:pt x="3439" y="12763"/>
                    </a:moveTo>
                    <a:cubicBezTo>
                      <a:pt x="2017" y="12763"/>
                      <a:pt x="595" y="11814"/>
                      <a:pt x="121" y="10392"/>
                    </a:cubicBezTo>
                    <a:cubicBezTo>
                      <a:pt x="-353" y="8654"/>
                      <a:pt x="595" y="6758"/>
                      <a:pt x="2491" y="6126"/>
                    </a:cubicBezTo>
                    <a:lnTo>
                      <a:pt x="23508" y="121"/>
                    </a:lnTo>
                    <a:cubicBezTo>
                      <a:pt x="25405" y="-353"/>
                      <a:pt x="27143" y="595"/>
                      <a:pt x="27617" y="2491"/>
                    </a:cubicBezTo>
                    <a:cubicBezTo>
                      <a:pt x="28091" y="4229"/>
                      <a:pt x="27143" y="6126"/>
                      <a:pt x="25247" y="6758"/>
                    </a:cubicBezTo>
                    <a:lnTo>
                      <a:pt x="4229" y="12763"/>
                    </a:lnTo>
                    <a:cubicBezTo>
                      <a:pt x="4071" y="12763"/>
                      <a:pt x="3755" y="12763"/>
                      <a:pt x="3439" y="12763"/>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id="{E6CC4F3D-6714-8A53-9477-8D6B1C618438}"/>
                  </a:ext>
                </a:extLst>
              </p:cNvPr>
              <p:cNvSpPr/>
              <p:nvPr/>
            </p:nvSpPr>
            <p:spPr>
              <a:xfrm>
                <a:off x="11123329" y="3770735"/>
                <a:ext cx="82783" cy="80008"/>
              </a:xfrm>
              <a:custGeom>
                <a:avLst/>
                <a:gdLst>
                  <a:gd name="connsiteX0" fmla="*/ 3372 w 82783"/>
                  <a:gd name="connsiteY0" fmla="*/ 80008 h 80008"/>
                  <a:gd name="connsiteX1" fmla="*/ 54 w 82783"/>
                  <a:gd name="connsiteY1" fmla="*/ 77322 h 80008"/>
                  <a:gd name="connsiteX2" fmla="*/ 2740 w 82783"/>
                  <a:gd name="connsiteY2" fmla="*/ 73371 h 80008"/>
                  <a:gd name="connsiteX3" fmla="*/ 75905 w 82783"/>
                  <a:gd name="connsiteY3" fmla="*/ 3841 h 80008"/>
                  <a:gd name="connsiteX4" fmla="*/ 78749 w 82783"/>
                  <a:gd name="connsiteY4" fmla="*/ 48 h 80008"/>
                  <a:gd name="connsiteX5" fmla="*/ 82541 w 82783"/>
                  <a:gd name="connsiteY5" fmla="*/ 2893 h 80008"/>
                  <a:gd name="connsiteX6" fmla="*/ 4004 w 82783"/>
                  <a:gd name="connsiteY6" fmla="*/ 80008 h 80008"/>
                  <a:gd name="connsiteX7" fmla="*/ 3372 w 82783"/>
                  <a:gd name="connsiteY7" fmla="*/ 80008 h 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783" h="80008">
                    <a:moveTo>
                      <a:pt x="3372" y="80008"/>
                    </a:moveTo>
                    <a:cubicBezTo>
                      <a:pt x="1792" y="80008"/>
                      <a:pt x="370" y="78902"/>
                      <a:pt x="54" y="77322"/>
                    </a:cubicBezTo>
                    <a:cubicBezTo>
                      <a:pt x="-263" y="75425"/>
                      <a:pt x="844" y="73687"/>
                      <a:pt x="2740" y="73371"/>
                    </a:cubicBezTo>
                    <a:cubicBezTo>
                      <a:pt x="82541" y="58359"/>
                      <a:pt x="76221" y="6053"/>
                      <a:pt x="75905" y="3841"/>
                    </a:cubicBezTo>
                    <a:cubicBezTo>
                      <a:pt x="75588" y="1945"/>
                      <a:pt x="76853" y="206"/>
                      <a:pt x="78749" y="48"/>
                    </a:cubicBezTo>
                    <a:cubicBezTo>
                      <a:pt x="80645" y="-268"/>
                      <a:pt x="82384" y="997"/>
                      <a:pt x="82541" y="2893"/>
                    </a:cubicBezTo>
                    <a:cubicBezTo>
                      <a:pt x="82699" y="3525"/>
                      <a:pt x="90443" y="63890"/>
                      <a:pt x="4004" y="80008"/>
                    </a:cubicBezTo>
                    <a:cubicBezTo>
                      <a:pt x="3846" y="80008"/>
                      <a:pt x="3530" y="80008"/>
                      <a:pt x="3372" y="80008"/>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46" name="任意多边形: 形状 45">
                <a:extLst>
                  <a:ext uri="{FF2B5EF4-FFF2-40B4-BE49-F238E27FC236}">
                    <a16:creationId xmlns:a16="http://schemas.microsoft.com/office/drawing/2014/main" id="{A5193683-7848-ABD6-E2AB-86AA94E575A9}"/>
                  </a:ext>
                </a:extLst>
              </p:cNvPr>
              <p:cNvSpPr/>
              <p:nvPr/>
            </p:nvSpPr>
            <p:spPr>
              <a:xfrm>
                <a:off x="10732633" y="3806497"/>
                <a:ext cx="444793" cy="550359"/>
              </a:xfrm>
              <a:custGeom>
                <a:avLst/>
                <a:gdLst>
                  <a:gd name="connsiteX0" fmla="*/ 432152 w 444793"/>
                  <a:gd name="connsiteY0" fmla="*/ 162606 h 550359"/>
                  <a:gd name="connsiteX1" fmla="*/ 303205 w 444793"/>
                  <a:gd name="connsiteY1" fmla="*/ 0 h 550359"/>
                  <a:gd name="connsiteX2" fmla="*/ 6438 w 444793"/>
                  <a:gd name="connsiteY2" fmla="*/ 386050 h 550359"/>
                  <a:gd name="connsiteX3" fmla="*/ 374000 w 444793"/>
                  <a:gd name="connsiteY3" fmla="*/ 548340 h 550359"/>
                  <a:gd name="connsiteX4" fmla="*/ 444794 w 444793"/>
                  <a:gd name="connsiteY4" fmla="*/ 214437 h 550359"/>
                  <a:gd name="connsiteX5" fmla="*/ 432152 w 444793"/>
                  <a:gd name="connsiteY5" fmla="*/ 162606 h 55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4793" h="550359">
                    <a:moveTo>
                      <a:pt x="432152" y="162606"/>
                    </a:moveTo>
                    <a:lnTo>
                      <a:pt x="303205" y="0"/>
                    </a:lnTo>
                    <a:cubicBezTo>
                      <a:pt x="303205" y="0"/>
                      <a:pt x="-51714" y="191366"/>
                      <a:pt x="6438" y="386050"/>
                    </a:cubicBezTo>
                    <a:cubicBezTo>
                      <a:pt x="64591" y="580734"/>
                      <a:pt x="374000" y="548340"/>
                      <a:pt x="374000" y="548340"/>
                    </a:cubicBezTo>
                    <a:lnTo>
                      <a:pt x="444794" y="214437"/>
                    </a:lnTo>
                    <a:lnTo>
                      <a:pt x="432152" y="162606"/>
                    </a:lnTo>
                    <a:close/>
                  </a:path>
                </a:pathLst>
              </a:custGeom>
              <a:solidFill>
                <a:srgbClr val="8B558E"/>
              </a:solidFill>
              <a:ln w="1576" cap="flat">
                <a:noFill/>
                <a:prstDash val="solid"/>
                <a:miter/>
              </a:ln>
            </p:spPr>
            <p:txBody>
              <a:bodyPr rtlCol="0" anchor="ctr"/>
              <a:lstStyle/>
              <a:p>
                <a:endParaRPr lang="zh-CN" altLang="en-US">
                  <a:cs typeface="+mn-ea"/>
                  <a:sym typeface="+mn-lt"/>
                </a:endParaRPr>
              </a:p>
            </p:txBody>
          </p:sp>
          <p:sp>
            <p:nvSpPr>
              <p:cNvPr id="47" name="任意多边形: 形状 46">
                <a:extLst>
                  <a:ext uri="{FF2B5EF4-FFF2-40B4-BE49-F238E27FC236}">
                    <a16:creationId xmlns:a16="http://schemas.microsoft.com/office/drawing/2014/main" id="{D1A7CD22-DDD2-4865-7FE0-93F8EC72DA42}"/>
                  </a:ext>
                </a:extLst>
              </p:cNvPr>
              <p:cNvSpPr/>
              <p:nvPr/>
            </p:nvSpPr>
            <p:spPr>
              <a:xfrm>
                <a:off x="11065819" y="3999804"/>
                <a:ext cx="93098" cy="257215"/>
              </a:xfrm>
              <a:custGeom>
                <a:avLst/>
                <a:gdLst>
                  <a:gd name="connsiteX0" fmla="*/ 3362 w 93098"/>
                  <a:gd name="connsiteY0" fmla="*/ 257216 h 257215"/>
                  <a:gd name="connsiteX1" fmla="*/ 44 w 93098"/>
                  <a:gd name="connsiteY1" fmla="*/ 253423 h 257215"/>
                  <a:gd name="connsiteX2" fmla="*/ 86956 w 93098"/>
                  <a:gd name="connsiteY2" fmla="*/ 1377 h 257215"/>
                  <a:gd name="connsiteX3" fmla="*/ 91697 w 93098"/>
                  <a:gd name="connsiteY3" fmla="*/ 587 h 257215"/>
                  <a:gd name="connsiteX4" fmla="*/ 92487 w 93098"/>
                  <a:gd name="connsiteY4" fmla="*/ 5327 h 257215"/>
                  <a:gd name="connsiteX5" fmla="*/ 6839 w 93098"/>
                  <a:gd name="connsiteY5" fmla="*/ 254055 h 257215"/>
                  <a:gd name="connsiteX6" fmla="*/ 3362 w 93098"/>
                  <a:gd name="connsiteY6" fmla="*/ 257216 h 2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098" h="257215">
                    <a:moveTo>
                      <a:pt x="3362" y="257216"/>
                    </a:moveTo>
                    <a:cubicBezTo>
                      <a:pt x="1150" y="257058"/>
                      <a:pt x="-272" y="255320"/>
                      <a:pt x="44" y="253423"/>
                    </a:cubicBezTo>
                    <a:cubicBezTo>
                      <a:pt x="18217" y="96191"/>
                      <a:pt x="86166" y="2325"/>
                      <a:pt x="86956" y="1377"/>
                    </a:cubicBezTo>
                    <a:cubicBezTo>
                      <a:pt x="88063" y="-203"/>
                      <a:pt x="90275" y="-361"/>
                      <a:pt x="91697" y="587"/>
                    </a:cubicBezTo>
                    <a:cubicBezTo>
                      <a:pt x="93119" y="1693"/>
                      <a:pt x="93593" y="3747"/>
                      <a:pt x="92487" y="5327"/>
                    </a:cubicBezTo>
                    <a:cubicBezTo>
                      <a:pt x="91855" y="6276"/>
                      <a:pt x="24853" y="98877"/>
                      <a:pt x="6839" y="254055"/>
                    </a:cubicBezTo>
                    <a:cubicBezTo>
                      <a:pt x="6523" y="255952"/>
                      <a:pt x="4943" y="257216"/>
                      <a:pt x="3362" y="257216"/>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48" name="任意多边形: 形状 47">
                <a:extLst>
                  <a:ext uri="{FF2B5EF4-FFF2-40B4-BE49-F238E27FC236}">
                    <a16:creationId xmlns:a16="http://schemas.microsoft.com/office/drawing/2014/main" id="{6A5FFA7D-AE66-DF58-C62D-118C63974BA4}"/>
                  </a:ext>
                </a:extLst>
              </p:cNvPr>
              <p:cNvSpPr/>
              <p:nvPr/>
            </p:nvSpPr>
            <p:spPr>
              <a:xfrm>
                <a:off x="10999208" y="4184640"/>
                <a:ext cx="82272" cy="75541"/>
              </a:xfrm>
              <a:custGeom>
                <a:avLst/>
                <a:gdLst>
                  <a:gd name="connsiteX0" fmla="*/ 15613 w 82272"/>
                  <a:gd name="connsiteY0" fmla="*/ 75541 h 75541"/>
                  <a:gd name="connsiteX1" fmla="*/ 5026 w 82272"/>
                  <a:gd name="connsiteY1" fmla="*/ 71591 h 75541"/>
                  <a:gd name="connsiteX2" fmla="*/ 127 w 82272"/>
                  <a:gd name="connsiteY2" fmla="*/ 59423 h 75541"/>
                  <a:gd name="connsiteX3" fmla="*/ 77400 w 82272"/>
                  <a:gd name="connsiteY3" fmla="*/ 322 h 75541"/>
                  <a:gd name="connsiteX4" fmla="*/ 81351 w 82272"/>
                  <a:gd name="connsiteY4" fmla="*/ 1112 h 75541"/>
                  <a:gd name="connsiteX5" fmla="*/ 81825 w 82272"/>
                  <a:gd name="connsiteY5" fmla="*/ 5063 h 75541"/>
                  <a:gd name="connsiteX6" fmla="*/ 19090 w 82272"/>
                  <a:gd name="connsiteY6" fmla="*/ 75225 h 75541"/>
                  <a:gd name="connsiteX7" fmla="*/ 15613 w 82272"/>
                  <a:gd name="connsiteY7" fmla="*/ 75541 h 75541"/>
                  <a:gd name="connsiteX8" fmla="*/ 70131 w 82272"/>
                  <a:gd name="connsiteY8" fmla="*/ 11384 h 75541"/>
                  <a:gd name="connsiteX9" fmla="*/ 6764 w 82272"/>
                  <a:gd name="connsiteY9" fmla="*/ 60213 h 75541"/>
                  <a:gd name="connsiteX10" fmla="*/ 9450 w 82272"/>
                  <a:gd name="connsiteY10" fmla="*/ 66376 h 75541"/>
                  <a:gd name="connsiteX11" fmla="*/ 17826 w 82272"/>
                  <a:gd name="connsiteY11" fmla="*/ 68588 h 75541"/>
                  <a:gd name="connsiteX12" fmla="*/ 70131 w 82272"/>
                  <a:gd name="connsiteY12" fmla="*/ 11384 h 7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272" h="75541">
                    <a:moveTo>
                      <a:pt x="15613" y="75541"/>
                    </a:moveTo>
                    <a:cubicBezTo>
                      <a:pt x="11663" y="75541"/>
                      <a:pt x="8186" y="74277"/>
                      <a:pt x="5026" y="71591"/>
                    </a:cubicBezTo>
                    <a:cubicBezTo>
                      <a:pt x="1233" y="68272"/>
                      <a:pt x="-505" y="64163"/>
                      <a:pt x="127" y="59423"/>
                    </a:cubicBezTo>
                    <a:cubicBezTo>
                      <a:pt x="3288" y="35877"/>
                      <a:pt x="69815" y="3957"/>
                      <a:pt x="77400" y="322"/>
                    </a:cubicBezTo>
                    <a:cubicBezTo>
                      <a:pt x="78822" y="-310"/>
                      <a:pt x="80245" y="6"/>
                      <a:pt x="81351" y="1112"/>
                    </a:cubicBezTo>
                    <a:cubicBezTo>
                      <a:pt x="82299" y="2218"/>
                      <a:pt x="82615" y="3799"/>
                      <a:pt x="81825" y="5063"/>
                    </a:cubicBezTo>
                    <a:cubicBezTo>
                      <a:pt x="80403" y="7749"/>
                      <a:pt x="45480" y="70484"/>
                      <a:pt x="19090" y="75225"/>
                    </a:cubicBezTo>
                    <a:cubicBezTo>
                      <a:pt x="17826" y="75383"/>
                      <a:pt x="16720" y="75541"/>
                      <a:pt x="15613" y="75541"/>
                    </a:cubicBezTo>
                    <a:close/>
                    <a:moveTo>
                      <a:pt x="70131" y="11384"/>
                    </a:moveTo>
                    <a:cubicBezTo>
                      <a:pt x="46902" y="23235"/>
                      <a:pt x="8660" y="45833"/>
                      <a:pt x="6764" y="60213"/>
                    </a:cubicBezTo>
                    <a:cubicBezTo>
                      <a:pt x="6448" y="62583"/>
                      <a:pt x="7238" y="64479"/>
                      <a:pt x="9450" y="66376"/>
                    </a:cubicBezTo>
                    <a:cubicBezTo>
                      <a:pt x="11821" y="68430"/>
                      <a:pt x="14665" y="69062"/>
                      <a:pt x="17826" y="68588"/>
                    </a:cubicBezTo>
                    <a:cubicBezTo>
                      <a:pt x="34102" y="65586"/>
                      <a:pt x="57647" y="32085"/>
                      <a:pt x="70131" y="11384"/>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49" name="任意多边形: 形状 48">
                <a:extLst>
                  <a:ext uri="{FF2B5EF4-FFF2-40B4-BE49-F238E27FC236}">
                    <a16:creationId xmlns:a16="http://schemas.microsoft.com/office/drawing/2014/main" id="{268D301D-7E45-03F5-E489-907D2BB22D6F}"/>
                  </a:ext>
                </a:extLst>
              </p:cNvPr>
              <p:cNvSpPr/>
              <p:nvPr/>
            </p:nvSpPr>
            <p:spPr>
              <a:xfrm>
                <a:off x="10102081" y="5261888"/>
                <a:ext cx="218071" cy="122783"/>
              </a:xfrm>
              <a:custGeom>
                <a:avLst/>
                <a:gdLst>
                  <a:gd name="connsiteX0" fmla="*/ 218072 w 218071"/>
                  <a:gd name="connsiteY0" fmla="*/ 14380 h 122783"/>
                  <a:gd name="connsiteX1" fmla="*/ 208274 w 218071"/>
                  <a:gd name="connsiteY1" fmla="*/ 122784 h 122783"/>
                  <a:gd name="connsiteX2" fmla="*/ 0 w 218071"/>
                  <a:gd name="connsiteY2" fmla="*/ 122784 h 122783"/>
                  <a:gd name="connsiteX3" fmla="*/ 0 w 218071"/>
                  <a:gd name="connsiteY3" fmla="*/ 0 h 122783"/>
                </a:gdLst>
                <a:ahLst/>
                <a:cxnLst>
                  <a:cxn ang="0">
                    <a:pos x="connsiteX0" y="connsiteY0"/>
                  </a:cxn>
                  <a:cxn ang="0">
                    <a:pos x="connsiteX1" y="connsiteY1"/>
                  </a:cxn>
                  <a:cxn ang="0">
                    <a:pos x="connsiteX2" y="connsiteY2"/>
                  </a:cxn>
                  <a:cxn ang="0">
                    <a:pos x="connsiteX3" y="connsiteY3"/>
                  </a:cxn>
                </a:cxnLst>
                <a:rect l="l" t="t" r="r" b="b"/>
                <a:pathLst>
                  <a:path w="218071" h="122783">
                    <a:moveTo>
                      <a:pt x="218072" y="14380"/>
                    </a:moveTo>
                    <a:lnTo>
                      <a:pt x="208274" y="122784"/>
                    </a:lnTo>
                    <a:lnTo>
                      <a:pt x="0" y="122784"/>
                    </a:lnTo>
                    <a:lnTo>
                      <a:pt x="0" y="0"/>
                    </a:lnTo>
                    <a:close/>
                  </a:path>
                </a:pathLst>
              </a:custGeom>
              <a:solidFill>
                <a:srgbClr val="FFA98F"/>
              </a:solidFill>
              <a:ln w="1576" cap="flat">
                <a:noFill/>
                <a:prstDash val="solid"/>
                <a:miter/>
              </a:ln>
            </p:spPr>
            <p:txBody>
              <a:bodyPr rtlCol="0" anchor="ctr"/>
              <a:lstStyle/>
              <a:p>
                <a:endParaRPr lang="zh-CN" altLang="en-US">
                  <a:cs typeface="+mn-ea"/>
                  <a:sym typeface="+mn-lt"/>
                </a:endParaRPr>
              </a:p>
            </p:txBody>
          </p:sp>
          <p:sp>
            <p:nvSpPr>
              <p:cNvPr id="50" name="任意多边形: 形状 49">
                <a:extLst>
                  <a:ext uri="{FF2B5EF4-FFF2-40B4-BE49-F238E27FC236}">
                    <a16:creationId xmlns:a16="http://schemas.microsoft.com/office/drawing/2014/main" id="{C1EA2935-6543-02A9-C596-BA73CE9F6E9E}"/>
                  </a:ext>
                </a:extLst>
              </p:cNvPr>
              <p:cNvSpPr/>
              <p:nvPr/>
            </p:nvSpPr>
            <p:spPr>
              <a:xfrm>
                <a:off x="9698174" y="5261888"/>
                <a:ext cx="250308" cy="173193"/>
              </a:xfrm>
              <a:custGeom>
                <a:avLst/>
                <a:gdLst>
                  <a:gd name="connsiteX0" fmla="*/ 250308 w 250308"/>
                  <a:gd name="connsiteY0" fmla="*/ 64473 h 173193"/>
                  <a:gd name="connsiteX1" fmla="*/ 229291 w 250308"/>
                  <a:gd name="connsiteY1" fmla="*/ 173193 h 173193"/>
                  <a:gd name="connsiteX2" fmla="*/ 0 w 250308"/>
                  <a:gd name="connsiteY2" fmla="*/ 118833 h 173193"/>
                  <a:gd name="connsiteX3" fmla="*/ 39980 w 250308"/>
                  <a:gd name="connsiteY3" fmla="*/ 0 h 173193"/>
                </a:gdLst>
                <a:ahLst/>
                <a:cxnLst>
                  <a:cxn ang="0">
                    <a:pos x="connsiteX0" y="connsiteY0"/>
                  </a:cxn>
                  <a:cxn ang="0">
                    <a:pos x="connsiteX1" y="connsiteY1"/>
                  </a:cxn>
                  <a:cxn ang="0">
                    <a:pos x="connsiteX2" y="connsiteY2"/>
                  </a:cxn>
                  <a:cxn ang="0">
                    <a:pos x="connsiteX3" y="connsiteY3"/>
                  </a:cxn>
                </a:cxnLst>
                <a:rect l="l" t="t" r="r" b="b"/>
                <a:pathLst>
                  <a:path w="250308" h="173193">
                    <a:moveTo>
                      <a:pt x="250308" y="64473"/>
                    </a:moveTo>
                    <a:lnTo>
                      <a:pt x="229291" y="173193"/>
                    </a:lnTo>
                    <a:lnTo>
                      <a:pt x="0" y="118833"/>
                    </a:lnTo>
                    <a:lnTo>
                      <a:pt x="39980" y="0"/>
                    </a:lnTo>
                    <a:close/>
                  </a:path>
                </a:pathLst>
              </a:custGeom>
              <a:solidFill>
                <a:srgbClr val="FFA98F"/>
              </a:solidFill>
              <a:ln w="1576" cap="flat">
                <a:noFill/>
                <a:prstDash val="solid"/>
                <a:miter/>
              </a:ln>
            </p:spPr>
            <p:txBody>
              <a:bodyPr rtlCol="0" anchor="ctr"/>
              <a:lstStyle/>
              <a:p>
                <a:endParaRPr lang="zh-CN" altLang="en-US">
                  <a:cs typeface="+mn-ea"/>
                  <a:sym typeface="+mn-lt"/>
                </a:endParaRPr>
              </a:p>
            </p:txBody>
          </p:sp>
          <p:sp>
            <p:nvSpPr>
              <p:cNvPr id="51" name="任意多边形: 形状 50">
                <a:extLst>
                  <a:ext uri="{FF2B5EF4-FFF2-40B4-BE49-F238E27FC236}">
                    <a16:creationId xmlns:a16="http://schemas.microsoft.com/office/drawing/2014/main" id="{DE06A61F-F46F-BC90-FA4D-5B2F6BA91B55}"/>
                  </a:ext>
                </a:extLst>
              </p:cNvPr>
              <p:cNvSpPr/>
              <p:nvPr/>
            </p:nvSpPr>
            <p:spPr>
              <a:xfrm>
                <a:off x="9403804" y="3816417"/>
                <a:ext cx="350784" cy="441867"/>
              </a:xfrm>
              <a:custGeom>
                <a:avLst/>
                <a:gdLst>
                  <a:gd name="connsiteX0" fmla="*/ 289630 w 350784"/>
                  <a:gd name="connsiteY0" fmla="*/ 25319 h 441867"/>
                  <a:gd name="connsiteX1" fmla="*/ 157048 w 350784"/>
                  <a:gd name="connsiteY1" fmla="*/ 16154 h 441867"/>
                  <a:gd name="connsiteX2" fmla="*/ 88940 w 350784"/>
                  <a:gd name="connsiteY2" fmla="*/ 173702 h 441867"/>
                  <a:gd name="connsiteX3" fmla="*/ 290 w 350784"/>
                  <a:gd name="connsiteY3" fmla="*/ 302807 h 441867"/>
                  <a:gd name="connsiteX4" fmla="*/ 108535 w 350784"/>
                  <a:gd name="connsiteY4" fmla="*/ 441867 h 441867"/>
                  <a:gd name="connsiteX5" fmla="*/ 304326 w 350784"/>
                  <a:gd name="connsiteY5" fmla="*/ 411053 h 441867"/>
                  <a:gd name="connsiteX6" fmla="*/ 343041 w 350784"/>
                  <a:gd name="connsiteY6" fmla="*/ 350688 h 441867"/>
                  <a:gd name="connsiteX7" fmla="*/ 350784 w 350784"/>
                  <a:gd name="connsiteY7" fmla="*/ 107333 h 441867"/>
                  <a:gd name="connsiteX8" fmla="*/ 289630 w 350784"/>
                  <a:gd name="connsiteY8" fmla="*/ 25319 h 44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784" h="441867">
                    <a:moveTo>
                      <a:pt x="289630" y="25319"/>
                    </a:moveTo>
                    <a:cubicBezTo>
                      <a:pt x="289630" y="25319"/>
                      <a:pt x="234954" y="-24932"/>
                      <a:pt x="157048" y="16154"/>
                    </a:cubicBezTo>
                    <a:cubicBezTo>
                      <a:pt x="79143" y="57082"/>
                      <a:pt x="88940" y="173702"/>
                      <a:pt x="88940" y="173702"/>
                    </a:cubicBezTo>
                    <a:cubicBezTo>
                      <a:pt x="88940" y="173702"/>
                      <a:pt x="7085" y="202621"/>
                      <a:pt x="290" y="302807"/>
                    </a:cubicBezTo>
                    <a:cubicBezTo>
                      <a:pt x="-6505" y="402994"/>
                      <a:pt x="108535" y="441867"/>
                      <a:pt x="108535" y="441867"/>
                    </a:cubicBezTo>
                    <a:lnTo>
                      <a:pt x="304326" y="411053"/>
                    </a:lnTo>
                    <a:cubicBezTo>
                      <a:pt x="304326" y="411053"/>
                      <a:pt x="343357" y="352742"/>
                      <a:pt x="343041" y="350688"/>
                    </a:cubicBezTo>
                    <a:cubicBezTo>
                      <a:pt x="342725" y="348476"/>
                      <a:pt x="350784" y="107333"/>
                      <a:pt x="350784" y="107333"/>
                    </a:cubicBezTo>
                    <a:lnTo>
                      <a:pt x="289630" y="25319"/>
                    </a:ln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52" name="任意多边形: 形状 51">
                <a:extLst>
                  <a:ext uri="{FF2B5EF4-FFF2-40B4-BE49-F238E27FC236}">
                    <a16:creationId xmlns:a16="http://schemas.microsoft.com/office/drawing/2014/main" id="{5199F0AA-D034-E958-DDF9-3D2A2B85EA35}"/>
                  </a:ext>
                </a:extLst>
              </p:cNvPr>
              <p:cNvSpPr/>
              <p:nvPr/>
            </p:nvSpPr>
            <p:spPr>
              <a:xfrm>
                <a:off x="9537623" y="4172243"/>
                <a:ext cx="538542" cy="537197"/>
              </a:xfrm>
              <a:custGeom>
                <a:avLst/>
                <a:gdLst>
                  <a:gd name="connsiteX0" fmla="*/ 538542 w 538542"/>
                  <a:gd name="connsiteY0" fmla="*/ 473198 h 537197"/>
                  <a:gd name="connsiteX1" fmla="*/ 362663 w 538542"/>
                  <a:gd name="connsiteY1" fmla="*/ 33578 h 537197"/>
                  <a:gd name="connsiteX2" fmla="*/ 0 w 538542"/>
                  <a:gd name="connsiteY2" fmla="*/ 35474 h 537197"/>
                  <a:gd name="connsiteX3" fmla="*/ 10113 w 538542"/>
                  <a:gd name="connsiteY3" fmla="*/ 537197 h 537197"/>
                  <a:gd name="connsiteX4" fmla="*/ 538542 w 538542"/>
                  <a:gd name="connsiteY4" fmla="*/ 473198 h 537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542" h="537197">
                    <a:moveTo>
                      <a:pt x="538542" y="473198"/>
                    </a:moveTo>
                    <a:cubicBezTo>
                      <a:pt x="538542" y="473198"/>
                      <a:pt x="503935" y="92204"/>
                      <a:pt x="362663" y="33578"/>
                    </a:cubicBezTo>
                    <a:cubicBezTo>
                      <a:pt x="177618" y="-43063"/>
                      <a:pt x="0" y="35474"/>
                      <a:pt x="0" y="35474"/>
                    </a:cubicBezTo>
                    <a:lnTo>
                      <a:pt x="10113" y="537197"/>
                    </a:lnTo>
                    <a:lnTo>
                      <a:pt x="538542" y="473198"/>
                    </a:lnTo>
                    <a:close/>
                  </a:path>
                </a:pathLst>
              </a:custGeom>
              <a:solidFill>
                <a:srgbClr val="EFAE52"/>
              </a:solidFill>
              <a:ln w="1576" cap="flat">
                <a:noFill/>
                <a:prstDash val="solid"/>
                <a:miter/>
              </a:ln>
            </p:spPr>
            <p:txBody>
              <a:bodyPr rtlCol="0" anchor="ctr"/>
              <a:lstStyle/>
              <a:p>
                <a:endParaRPr lang="zh-CN" altLang="en-US">
                  <a:cs typeface="+mn-ea"/>
                  <a:sym typeface="+mn-lt"/>
                </a:endParaRPr>
              </a:p>
            </p:txBody>
          </p:sp>
          <p:sp>
            <p:nvSpPr>
              <p:cNvPr id="53" name="任意多边形: 形状 52">
                <a:extLst>
                  <a:ext uri="{FF2B5EF4-FFF2-40B4-BE49-F238E27FC236}">
                    <a16:creationId xmlns:a16="http://schemas.microsoft.com/office/drawing/2014/main" id="{0E21537F-C6CD-57E3-73D0-BB6068D0F651}"/>
                  </a:ext>
                </a:extLst>
              </p:cNvPr>
              <p:cNvSpPr/>
              <p:nvPr/>
            </p:nvSpPr>
            <p:spPr>
              <a:xfrm>
                <a:off x="9989568" y="4621754"/>
                <a:ext cx="413631" cy="688173"/>
              </a:xfrm>
              <a:custGeom>
                <a:avLst/>
                <a:gdLst>
                  <a:gd name="connsiteX0" fmla="*/ 0 w 413631"/>
                  <a:gd name="connsiteY0" fmla="*/ 21001 h 688173"/>
                  <a:gd name="connsiteX1" fmla="*/ 383838 w 413631"/>
                  <a:gd name="connsiteY1" fmla="*/ 75045 h 688173"/>
                  <a:gd name="connsiteX2" fmla="*/ 350969 w 413631"/>
                  <a:gd name="connsiteY2" fmla="*/ 688174 h 688173"/>
                  <a:gd name="connsiteX3" fmla="*/ 73481 w 413631"/>
                  <a:gd name="connsiteY3" fmla="*/ 688174 h 688173"/>
                  <a:gd name="connsiteX4" fmla="*/ 0 w 413631"/>
                  <a:gd name="connsiteY4" fmla="*/ 21001 h 688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631" h="688173">
                    <a:moveTo>
                      <a:pt x="0" y="21001"/>
                    </a:moveTo>
                    <a:cubicBezTo>
                      <a:pt x="0" y="21001"/>
                      <a:pt x="301350" y="-52322"/>
                      <a:pt x="383838" y="75045"/>
                    </a:cubicBezTo>
                    <a:cubicBezTo>
                      <a:pt x="466484" y="202411"/>
                      <a:pt x="350969" y="688174"/>
                      <a:pt x="350969" y="688174"/>
                    </a:cubicBezTo>
                    <a:lnTo>
                      <a:pt x="73481" y="688174"/>
                    </a:lnTo>
                    <a:lnTo>
                      <a:pt x="0" y="21001"/>
                    </a:lnTo>
                    <a:close/>
                  </a:path>
                </a:pathLst>
              </a:custGeom>
              <a:solidFill>
                <a:srgbClr val="51215B"/>
              </a:solidFill>
              <a:ln w="1576" cap="flat">
                <a:noFill/>
                <a:prstDash val="solid"/>
                <a:miter/>
              </a:ln>
            </p:spPr>
            <p:txBody>
              <a:bodyPr rtlCol="0" anchor="ctr"/>
              <a:lstStyle/>
              <a:p>
                <a:endParaRPr lang="zh-CN" altLang="en-US">
                  <a:cs typeface="+mn-ea"/>
                  <a:sym typeface="+mn-lt"/>
                </a:endParaRPr>
              </a:p>
            </p:txBody>
          </p:sp>
          <p:sp>
            <p:nvSpPr>
              <p:cNvPr id="54" name="任意多边形: 形状 53">
                <a:extLst>
                  <a:ext uri="{FF2B5EF4-FFF2-40B4-BE49-F238E27FC236}">
                    <a16:creationId xmlns:a16="http://schemas.microsoft.com/office/drawing/2014/main" id="{79B466B9-18CA-27D9-1799-C857293D50E7}"/>
                  </a:ext>
                </a:extLst>
              </p:cNvPr>
              <p:cNvSpPr/>
              <p:nvPr/>
            </p:nvSpPr>
            <p:spPr>
              <a:xfrm>
                <a:off x="9291739" y="4631259"/>
                <a:ext cx="939466" cy="771269"/>
              </a:xfrm>
              <a:custGeom>
                <a:avLst/>
                <a:gdLst>
                  <a:gd name="connsiteX0" fmla="*/ 15644 w 939466"/>
                  <a:gd name="connsiteY0" fmla="*/ 121953 h 771269"/>
                  <a:gd name="connsiteX1" fmla="*/ 78695 w 939466"/>
                  <a:gd name="connsiteY1" fmla="*/ 460439 h 771269"/>
                  <a:gd name="connsiteX2" fmla="*/ 494296 w 939466"/>
                  <a:gd name="connsiteY2" fmla="*/ 451747 h 771269"/>
                  <a:gd name="connsiteX3" fmla="*/ 376727 w 939466"/>
                  <a:gd name="connsiteY3" fmla="*/ 659231 h 771269"/>
                  <a:gd name="connsiteX4" fmla="*/ 754876 w 939466"/>
                  <a:gd name="connsiteY4" fmla="*/ 771270 h 771269"/>
                  <a:gd name="connsiteX5" fmla="*/ 877817 w 939466"/>
                  <a:gd name="connsiteY5" fmla="*/ 53055 h 771269"/>
                  <a:gd name="connsiteX6" fmla="*/ 284441 w 939466"/>
                  <a:gd name="connsiteY6" fmla="*/ 121953 h 771269"/>
                  <a:gd name="connsiteX7" fmla="*/ 15644 w 939466"/>
                  <a:gd name="connsiteY7" fmla="*/ 121953 h 771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9466" h="771269">
                    <a:moveTo>
                      <a:pt x="15644" y="121953"/>
                    </a:moveTo>
                    <a:cubicBezTo>
                      <a:pt x="15644" y="121953"/>
                      <a:pt x="-47091" y="413506"/>
                      <a:pt x="78695" y="460439"/>
                    </a:cubicBezTo>
                    <a:cubicBezTo>
                      <a:pt x="204482" y="507371"/>
                      <a:pt x="494296" y="451747"/>
                      <a:pt x="494296" y="451747"/>
                    </a:cubicBezTo>
                    <a:lnTo>
                      <a:pt x="376727" y="659231"/>
                    </a:lnTo>
                    <a:lnTo>
                      <a:pt x="754876" y="771270"/>
                    </a:lnTo>
                    <a:cubicBezTo>
                      <a:pt x="754876" y="771270"/>
                      <a:pt x="1068867" y="204283"/>
                      <a:pt x="877817" y="53055"/>
                    </a:cubicBezTo>
                    <a:cubicBezTo>
                      <a:pt x="686768" y="-98173"/>
                      <a:pt x="284441" y="121953"/>
                      <a:pt x="284441" y="121953"/>
                    </a:cubicBezTo>
                    <a:lnTo>
                      <a:pt x="15644" y="121953"/>
                    </a:lnTo>
                    <a:close/>
                  </a:path>
                </a:pathLst>
              </a:custGeom>
              <a:solidFill>
                <a:srgbClr val="5D2866"/>
              </a:solidFill>
              <a:ln w="1576" cap="flat">
                <a:noFill/>
                <a:prstDash val="solid"/>
                <a:miter/>
              </a:ln>
            </p:spPr>
            <p:txBody>
              <a:bodyPr rtlCol="0" anchor="ctr"/>
              <a:lstStyle/>
              <a:p>
                <a:endParaRPr lang="zh-CN" altLang="en-US">
                  <a:cs typeface="+mn-ea"/>
                  <a:sym typeface="+mn-lt"/>
                </a:endParaRPr>
              </a:p>
            </p:txBody>
          </p:sp>
          <p:sp>
            <p:nvSpPr>
              <p:cNvPr id="55" name="任意多边形: 形状 54">
                <a:extLst>
                  <a:ext uri="{FF2B5EF4-FFF2-40B4-BE49-F238E27FC236}">
                    <a16:creationId xmlns:a16="http://schemas.microsoft.com/office/drawing/2014/main" id="{A9ABE1BD-D49C-E5CC-8651-699E07BB4084}"/>
                  </a:ext>
                </a:extLst>
              </p:cNvPr>
              <p:cNvSpPr/>
              <p:nvPr/>
            </p:nvSpPr>
            <p:spPr>
              <a:xfrm>
                <a:off x="10076007" y="5326362"/>
                <a:ext cx="595519" cy="298961"/>
              </a:xfrm>
              <a:custGeom>
                <a:avLst/>
                <a:gdLst>
                  <a:gd name="connsiteX0" fmla="*/ 250466 w 595519"/>
                  <a:gd name="connsiteY0" fmla="*/ 0 h 298961"/>
                  <a:gd name="connsiteX1" fmla="*/ 339275 w 595519"/>
                  <a:gd name="connsiteY1" fmla="*/ 93234 h 298961"/>
                  <a:gd name="connsiteX2" fmla="*/ 564300 w 595519"/>
                  <a:gd name="connsiteY2" fmla="*/ 192946 h 298961"/>
                  <a:gd name="connsiteX3" fmla="*/ 590690 w 595519"/>
                  <a:gd name="connsiteY3" fmla="*/ 296293 h 298961"/>
                  <a:gd name="connsiteX4" fmla="*/ 6005 w 595519"/>
                  <a:gd name="connsiteY4" fmla="*/ 296293 h 298961"/>
                  <a:gd name="connsiteX5" fmla="*/ 0 w 595519"/>
                  <a:gd name="connsiteY5" fmla="*/ 18963 h 298961"/>
                  <a:gd name="connsiteX6" fmla="*/ 250466 w 595519"/>
                  <a:gd name="connsiteY6" fmla="*/ 0 h 29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519" h="298961">
                    <a:moveTo>
                      <a:pt x="250466" y="0"/>
                    </a:moveTo>
                    <a:cubicBezTo>
                      <a:pt x="250466" y="0"/>
                      <a:pt x="322525" y="85016"/>
                      <a:pt x="339275" y="93234"/>
                    </a:cubicBezTo>
                    <a:cubicBezTo>
                      <a:pt x="356026" y="101293"/>
                      <a:pt x="530799" y="160235"/>
                      <a:pt x="564300" y="192946"/>
                    </a:cubicBezTo>
                    <a:cubicBezTo>
                      <a:pt x="597801" y="225815"/>
                      <a:pt x="600171" y="290288"/>
                      <a:pt x="590690" y="296293"/>
                    </a:cubicBezTo>
                    <a:cubicBezTo>
                      <a:pt x="581050" y="302298"/>
                      <a:pt x="6005" y="296293"/>
                      <a:pt x="6005" y="296293"/>
                    </a:cubicBezTo>
                    <a:lnTo>
                      <a:pt x="0" y="18963"/>
                    </a:lnTo>
                    <a:lnTo>
                      <a:pt x="250466" y="0"/>
                    </a:lnTo>
                    <a:close/>
                  </a:path>
                </a:pathLst>
              </a:custGeom>
              <a:solidFill>
                <a:srgbClr val="968BD6"/>
              </a:solidFill>
              <a:ln w="1576" cap="flat">
                <a:noFill/>
                <a:prstDash val="solid"/>
                <a:miter/>
              </a:ln>
            </p:spPr>
            <p:txBody>
              <a:bodyPr rtlCol="0" anchor="ctr"/>
              <a:lstStyle/>
              <a:p>
                <a:endParaRPr lang="zh-CN" altLang="en-US">
                  <a:cs typeface="+mn-ea"/>
                  <a:sym typeface="+mn-lt"/>
                </a:endParaRPr>
              </a:p>
            </p:txBody>
          </p:sp>
          <p:sp>
            <p:nvSpPr>
              <p:cNvPr id="56" name="任意多边形: 形状 55">
                <a:extLst>
                  <a:ext uri="{FF2B5EF4-FFF2-40B4-BE49-F238E27FC236}">
                    <a16:creationId xmlns:a16="http://schemas.microsoft.com/office/drawing/2014/main" id="{89A42EDE-E475-4C20-3157-D151040D60A0}"/>
                  </a:ext>
                </a:extLst>
              </p:cNvPr>
              <p:cNvSpPr/>
              <p:nvPr/>
            </p:nvSpPr>
            <p:spPr>
              <a:xfrm>
                <a:off x="9599726" y="5312930"/>
                <a:ext cx="616324" cy="412756"/>
              </a:xfrm>
              <a:custGeom>
                <a:avLst/>
                <a:gdLst>
                  <a:gd name="connsiteX0" fmla="*/ 362189 w 616324"/>
                  <a:gd name="connsiteY0" fmla="*/ 76483 h 412756"/>
                  <a:gd name="connsiteX1" fmla="*/ 415126 w 616324"/>
                  <a:gd name="connsiteY1" fmla="*/ 202427 h 412756"/>
                  <a:gd name="connsiteX2" fmla="*/ 595746 w 616324"/>
                  <a:gd name="connsiteY2" fmla="*/ 336273 h 412756"/>
                  <a:gd name="connsiteX3" fmla="*/ 595746 w 616324"/>
                  <a:gd name="connsiteY3" fmla="*/ 412756 h 412756"/>
                  <a:gd name="connsiteX4" fmla="*/ 275434 w 616324"/>
                  <a:gd name="connsiteY4" fmla="*/ 412756 h 412756"/>
                  <a:gd name="connsiteX5" fmla="*/ 0 w 616324"/>
                  <a:gd name="connsiteY5" fmla="*/ 210487 h 412756"/>
                  <a:gd name="connsiteX6" fmla="*/ 98448 w 616324"/>
                  <a:gd name="connsiteY6" fmla="*/ 0 h 412756"/>
                  <a:gd name="connsiteX7" fmla="*/ 362189 w 616324"/>
                  <a:gd name="connsiteY7" fmla="*/ 76483 h 41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324" h="412756">
                    <a:moveTo>
                      <a:pt x="362189" y="76483"/>
                    </a:moveTo>
                    <a:cubicBezTo>
                      <a:pt x="362189" y="76483"/>
                      <a:pt x="391581" y="190418"/>
                      <a:pt x="415126" y="202427"/>
                    </a:cubicBezTo>
                    <a:cubicBezTo>
                      <a:pt x="438830" y="214437"/>
                      <a:pt x="540596" y="278278"/>
                      <a:pt x="595746" y="336273"/>
                    </a:cubicBezTo>
                    <a:cubicBezTo>
                      <a:pt x="642047" y="384944"/>
                      <a:pt x="595746" y="412756"/>
                      <a:pt x="595746" y="412756"/>
                    </a:cubicBezTo>
                    <a:lnTo>
                      <a:pt x="275434" y="412756"/>
                    </a:lnTo>
                    <a:lnTo>
                      <a:pt x="0" y="210487"/>
                    </a:lnTo>
                    <a:lnTo>
                      <a:pt x="98448" y="0"/>
                    </a:lnTo>
                    <a:lnTo>
                      <a:pt x="362189" y="76483"/>
                    </a:lnTo>
                    <a:close/>
                  </a:path>
                </a:pathLst>
              </a:custGeom>
              <a:solidFill>
                <a:srgbClr val="9792E0"/>
              </a:solidFill>
              <a:ln w="1576" cap="flat">
                <a:noFill/>
                <a:prstDash val="solid"/>
                <a:miter/>
              </a:ln>
            </p:spPr>
            <p:txBody>
              <a:bodyPr rtlCol="0" anchor="ctr"/>
              <a:lstStyle/>
              <a:p>
                <a:endParaRPr lang="zh-CN" altLang="en-US">
                  <a:cs typeface="+mn-ea"/>
                  <a:sym typeface="+mn-lt"/>
                </a:endParaRPr>
              </a:p>
            </p:txBody>
          </p:sp>
          <p:sp>
            <p:nvSpPr>
              <p:cNvPr id="57" name="任意多边形: 形状 56">
                <a:extLst>
                  <a:ext uri="{FF2B5EF4-FFF2-40B4-BE49-F238E27FC236}">
                    <a16:creationId xmlns:a16="http://schemas.microsoft.com/office/drawing/2014/main" id="{C45CBFD9-82AF-A125-EDEC-133995651B66}"/>
                  </a:ext>
                </a:extLst>
              </p:cNvPr>
              <p:cNvSpPr/>
              <p:nvPr/>
            </p:nvSpPr>
            <p:spPr>
              <a:xfrm>
                <a:off x="10320113" y="5384649"/>
                <a:ext cx="172042" cy="100821"/>
              </a:xfrm>
              <a:custGeom>
                <a:avLst/>
                <a:gdLst>
                  <a:gd name="connsiteX0" fmla="*/ 64513 w 172042"/>
                  <a:gd name="connsiteY0" fmla="*/ 23 h 100821"/>
                  <a:gd name="connsiteX1" fmla="*/ 2726 w 172042"/>
                  <a:gd name="connsiteY1" fmla="*/ 99419 h 100821"/>
                  <a:gd name="connsiteX2" fmla="*/ 171969 w 172042"/>
                  <a:gd name="connsiteY2" fmla="*/ 66551 h 100821"/>
                  <a:gd name="connsiteX3" fmla="*/ 64513 w 172042"/>
                  <a:gd name="connsiteY3" fmla="*/ 23 h 100821"/>
                </a:gdLst>
                <a:ahLst/>
                <a:cxnLst>
                  <a:cxn ang="0">
                    <a:pos x="connsiteX0" y="connsiteY0"/>
                  </a:cxn>
                  <a:cxn ang="0">
                    <a:pos x="connsiteX1" y="connsiteY1"/>
                  </a:cxn>
                  <a:cxn ang="0">
                    <a:pos x="connsiteX2" y="connsiteY2"/>
                  </a:cxn>
                  <a:cxn ang="0">
                    <a:pos x="connsiteX3" y="connsiteY3"/>
                  </a:cxn>
                </a:cxnLst>
                <a:rect l="l" t="t" r="r" b="b"/>
                <a:pathLst>
                  <a:path w="172042" h="100821">
                    <a:moveTo>
                      <a:pt x="64513" y="23"/>
                    </a:moveTo>
                    <a:cubicBezTo>
                      <a:pt x="64513" y="23"/>
                      <a:pt x="-15605" y="91992"/>
                      <a:pt x="2726" y="99419"/>
                    </a:cubicBezTo>
                    <a:cubicBezTo>
                      <a:pt x="21057" y="106846"/>
                      <a:pt x="175919" y="83143"/>
                      <a:pt x="171969" y="66551"/>
                    </a:cubicBezTo>
                    <a:cubicBezTo>
                      <a:pt x="167860" y="50116"/>
                      <a:pt x="83160" y="-1241"/>
                      <a:pt x="64513" y="23"/>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58" name="任意多边形: 形状 57">
                <a:extLst>
                  <a:ext uri="{FF2B5EF4-FFF2-40B4-BE49-F238E27FC236}">
                    <a16:creationId xmlns:a16="http://schemas.microsoft.com/office/drawing/2014/main" id="{A64605E5-B156-5861-27C4-790936998231}"/>
                  </a:ext>
                </a:extLst>
              </p:cNvPr>
              <p:cNvSpPr/>
              <p:nvPr/>
            </p:nvSpPr>
            <p:spPr>
              <a:xfrm>
                <a:off x="9902962" y="5458311"/>
                <a:ext cx="173210" cy="100557"/>
              </a:xfrm>
              <a:custGeom>
                <a:avLst/>
                <a:gdLst>
                  <a:gd name="connsiteX0" fmla="*/ 88819 w 173210"/>
                  <a:gd name="connsiteY0" fmla="*/ 0 h 100557"/>
                  <a:gd name="connsiteX1" fmla="*/ 1590 w 173210"/>
                  <a:gd name="connsiteY1" fmla="*/ 78063 h 100557"/>
                  <a:gd name="connsiteX2" fmla="*/ 173203 w 173210"/>
                  <a:gd name="connsiteY2" fmla="*/ 94182 h 100557"/>
                  <a:gd name="connsiteX3" fmla="*/ 88819 w 173210"/>
                  <a:gd name="connsiteY3" fmla="*/ 0 h 100557"/>
                </a:gdLst>
                <a:ahLst/>
                <a:cxnLst>
                  <a:cxn ang="0">
                    <a:pos x="connsiteX0" y="connsiteY0"/>
                  </a:cxn>
                  <a:cxn ang="0">
                    <a:pos x="connsiteX1" y="connsiteY1"/>
                  </a:cxn>
                  <a:cxn ang="0">
                    <a:pos x="connsiteX2" y="connsiteY2"/>
                  </a:cxn>
                  <a:cxn ang="0">
                    <a:pos x="connsiteX3" y="connsiteY3"/>
                  </a:cxn>
                </a:cxnLst>
                <a:rect l="l" t="t" r="r" b="b"/>
                <a:pathLst>
                  <a:path w="173210" h="100557">
                    <a:moveTo>
                      <a:pt x="88819" y="0"/>
                    </a:moveTo>
                    <a:cubicBezTo>
                      <a:pt x="88819" y="0"/>
                      <a:pt x="-13896" y="65738"/>
                      <a:pt x="1590" y="78063"/>
                    </a:cubicBezTo>
                    <a:cubicBezTo>
                      <a:pt x="17077" y="90389"/>
                      <a:pt x="172413" y="111090"/>
                      <a:pt x="173203" y="94182"/>
                    </a:cubicBezTo>
                    <a:cubicBezTo>
                      <a:pt x="173993" y="77115"/>
                      <a:pt x="106992" y="3951"/>
                      <a:pt x="88819" y="0"/>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59" name="任意多边形: 形状 58">
                <a:extLst>
                  <a:ext uri="{FF2B5EF4-FFF2-40B4-BE49-F238E27FC236}">
                    <a16:creationId xmlns:a16="http://schemas.microsoft.com/office/drawing/2014/main" id="{24B8EFAF-547F-CA18-8BB5-A64EF022860A}"/>
                  </a:ext>
                </a:extLst>
              </p:cNvPr>
              <p:cNvSpPr/>
              <p:nvPr/>
            </p:nvSpPr>
            <p:spPr>
              <a:xfrm>
                <a:off x="9704179" y="4092518"/>
                <a:ext cx="123099" cy="128221"/>
              </a:xfrm>
              <a:custGeom>
                <a:avLst/>
                <a:gdLst>
                  <a:gd name="connsiteX0" fmla="*/ 12800 w 123099"/>
                  <a:gd name="connsiteY0" fmla="*/ 0 h 128221"/>
                  <a:gd name="connsiteX1" fmla="*/ 0 w 123099"/>
                  <a:gd name="connsiteY1" fmla="*/ 81698 h 128221"/>
                  <a:gd name="connsiteX2" fmla="*/ 66370 w 123099"/>
                  <a:gd name="connsiteY2" fmla="*/ 121994 h 128221"/>
                  <a:gd name="connsiteX3" fmla="*/ 121520 w 123099"/>
                  <a:gd name="connsiteY3" fmla="*/ 126734 h 128221"/>
                  <a:gd name="connsiteX4" fmla="*/ 122310 w 123099"/>
                  <a:gd name="connsiteY4" fmla="*/ 84384 h 128221"/>
                  <a:gd name="connsiteX5" fmla="*/ 123100 w 123099"/>
                  <a:gd name="connsiteY5" fmla="*/ 42982 h 128221"/>
                  <a:gd name="connsiteX6" fmla="*/ 28444 w 123099"/>
                  <a:gd name="connsiteY6" fmla="*/ 6163 h 128221"/>
                  <a:gd name="connsiteX7" fmla="*/ 12800 w 123099"/>
                  <a:gd name="connsiteY7" fmla="*/ 0 h 12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099" h="128221">
                    <a:moveTo>
                      <a:pt x="12800" y="0"/>
                    </a:moveTo>
                    <a:lnTo>
                      <a:pt x="0" y="81698"/>
                    </a:lnTo>
                    <a:cubicBezTo>
                      <a:pt x="0" y="81698"/>
                      <a:pt x="12958" y="108246"/>
                      <a:pt x="66370" y="121994"/>
                    </a:cubicBezTo>
                    <a:cubicBezTo>
                      <a:pt x="106191" y="132265"/>
                      <a:pt x="121520" y="126734"/>
                      <a:pt x="121520" y="126734"/>
                    </a:cubicBezTo>
                    <a:lnTo>
                      <a:pt x="122310" y="84384"/>
                    </a:lnTo>
                    <a:lnTo>
                      <a:pt x="123100" y="42982"/>
                    </a:lnTo>
                    <a:lnTo>
                      <a:pt x="28444" y="6163"/>
                    </a:lnTo>
                    <a:lnTo>
                      <a:pt x="12800" y="0"/>
                    </a:ln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60" name="任意多边形: 形状 59">
                <a:extLst>
                  <a:ext uri="{FF2B5EF4-FFF2-40B4-BE49-F238E27FC236}">
                    <a16:creationId xmlns:a16="http://schemas.microsoft.com/office/drawing/2014/main" id="{929DB4F1-512B-D191-C977-6F5525745471}"/>
                  </a:ext>
                </a:extLst>
              </p:cNvPr>
              <p:cNvSpPr/>
              <p:nvPr/>
            </p:nvSpPr>
            <p:spPr>
              <a:xfrm>
                <a:off x="9732751" y="4098997"/>
                <a:ext cx="94211" cy="84858"/>
              </a:xfrm>
              <a:custGeom>
                <a:avLst/>
                <a:gdLst>
                  <a:gd name="connsiteX0" fmla="*/ 30 w 94211"/>
                  <a:gd name="connsiteY0" fmla="*/ 0 h 84858"/>
                  <a:gd name="connsiteX1" fmla="*/ 1136 w 94211"/>
                  <a:gd name="connsiteY1" fmla="*/ 9323 h 84858"/>
                  <a:gd name="connsiteX2" fmla="*/ 92000 w 94211"/>
                  <a:gd name="connsiteY2" fmla="*/ 84858 h 84858"/>
                  <a:gd name="connsiteX3" fmla="*/ 94212 w 94211"/>
                  <a:gd name="connsiteY3" fmla="*/ 38084 h 84858"/>
                  <a:gd name="connsiteX4" fmla="*/ 30 w 94211"/>
                  <a:gd name="connsiteY4" fmla="*/ 0 h 84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211" h="84858">
                    <a:moveTo>
                      <a:pt x="30" y="0"/>
                    </a:moveTo>
                    <a:cubicBezTo>
                      <a:pt x="-128" y="2528"/>
                      <a:pt x="346" y="5689"/>
                      <a:pt x="1136" y="9323"/>
                    </a:cubicBezTo>
                    <a:cubicBezTo>
                      <a:pt x="13936" y="59101"/>
                      <a:pt x="68928" y="78695"/>
                      <a:pt x="92000" y="84858"/>
                    </a:cubicBezTo>
                    <a:lnTo>
                      <a:pt x="94212" y="38084"/>
                    </a:lnTo>
                    <a:lnTo>
                      <a:pt x="30" y="0"/>
                    </a:ln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1" name="任意多边形: 形状 60">
                <a:extLst>
                  <a:ext uri="{FF2B5EF4-FFF2-40B4-BE49-F238E27FC236}">
                    <a16:creationId xmlns:a16="http://schemas.microsoft.com/office/drawing/2014/main" id="{DB7DDAE3-E592-5DD0-A218-79F2E0E4F7F8}"/>
                  </a:ext>
                </a:extLst>
              </p:cNvPr>
              <p:cNvSpPr/>
              <p:nvPr/>
            </p:nvSpPr>
            <p:spPr>
              <a:xfrm>
                <a:off x="9659660" y="3885235"/>
                <a:ext cx="236361" cy="270571"/>
              </a:xfrm>
              <a:custGeom>
                <a:avLst/>
                <a:gdLst>
                  <a:gd name="connsiteX0" fmla="*/ 223875 w 236361"/>
                  <a:gd name="connsiteY0" fmla="*/ 44204 h 270571"/>
                  <a:gd name="connsiteX1" fmla="*/ 222611 w 236361"/>
                  <a:gd name="connsiteY1" fmla="*/ 229881 h 270571"/>
                  <a:gd name="connsiteX2" fmla="*/ 102514 w 236361"/>
                  <a:gd name="connsiteY2" fmla="*/ 251056 h 270571"/>
                  <a:gd name="connsiteX3" fmla="*/ 57319 w 236361"/>
                  <a:gd name="connsiteY3" fmla="*/ 207284 h 270571"/>
                  <a:gd name="connsiteX4" fmla="*/ 5962 w 236361"/>
                  <a:gd name="connsiteY4" fmla="*/ 177575 h 270571"/>
                  <a:gd name="connsiteX5" fmla="*/ 29981 w 236361"/>
                  <a:gd name="connsiteY5" fmla="*/ 105675 h 270571"/>
                  <a:gd name="connsiteX6" fmla="*/ 70119 w 236361"/>
                  <a:gd name="connsiteY6" fmla="*/ 118791 h 270571"/>
                  <a:gd name="connsiteX7" fmla="*/ 58741 w 236361"/>
                  <a:gd name="connsiteY7" fmla="*/ 82130 h 270571"/>
                  <a:gd name="connsiteX8" fmla="*/ 223875 w 236361"/>
                  <a:gd name="connsiteY8" fmla="*/ 44204 h 27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361" h="270571">
                    <a:moveTo>
                      <a:pt x="223875" y="44204"/>
                    </a:moveTo>
                    <a:cubicBezTo>
                      <a:pt x="223875" y="44204"/>
                      <a:pt x="252793" y="168568"/>
                      <a:pt x="222611" y="229881"/>
                    </a:cubicBezTo>
                    <a:cubicBezTo>
                      <a:pt x="192429" y="291194"/>
                      <a:pt x="135540" y="270019"/>
                      <a:pt x="102514" y="251056"/>
                    </a:cubicBezTo>
                    <a:cubicBezTo>
                      <a:pt x="69645" y="231935"/>
                      <a:pt x="57319" y="207284"/>
                      <a:pt x="57319" y="207284"/>
                    </a:cubicBezTo>
                    <a:cubicBezTo>
                      <a:pt x="57319" y="207284"/>
                      <a:pt x="22396" y="212341"/>
                      <a:pt x="5962" y="177575"/>
                    </a:cubicBezTo>
                    <a:cubicBezTo>
                      <a:pt x="-10315" y="142810"/>
                      <a:pt x="9754" y="110258"/>
                      <a:pt x="29981" y="105675"/>
                    </a:cubicBezTo>
                    <a:cubicBezTo>
                      <a:pt x="50208" y="101092"/>
                      <a:pt x="70119" y="118791"/>
                      <a:pt x="70119" y="118791"/>
                    </a:cubicBezTo>
                    <a:lnTo>
                      <a:pt x="58741" y="82130"/>
                    </a:lnTo>
                    <a:cubicBezTo>
                      <a:pt x="58899" y="82288"/>
                      <a:pt x="164143" y="-73997"/>
                      <a:pt x="223875" y="44204"/>
                    </a:cubicBez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62" name="任意多边形: 形状 61">
                <a:extLst>
                  <a:ext uri="{FF2B5EF4-FFF2-40B4-BE49-F238E27FC236}">
                    <a16:creationId xmlns:a16="http://schemas.microsoft.com/office/drawing/2014/main" id="{DB935C4C-04D7-0AEB-5E09-D3BF83BCFD49}"/>
                  </a:ext>
                </a:extLst>
              </p:cNvPr>
              <p:cNvSpPr/>
              <p:nvPr/>
            </p:nvSpPr>
            <p:spPr>
              <a:xfrm>
                <a:off x="9847515" y="4018415"/>
                <a:ext cx="12522" cy="55931"/>
              </a:xfrm>
              <a:custGeom>
                <a:avLst/>
                <a:gdLst>
                  <a:gd name="connsiteX0" fmla="*/ 4258 w 12522"/>
                  <a:gd name="connsiteY0" fmla="*/ 55931 h 55931"/>
                  <a:gd name="connsiteX1" fmla="*/ 2677 w 12522"/>
                  <a:gd name="connsiteY1" fmla="*/ 55615 h 55931"/>
                  <a:gd name="connsiteX2" fmla="*/ 1255 w 12522"/>
                  <a:gd name="connsiteY2" fmla="*/ 51190 h 55931"/>
                  <a:gd name="connsiteX3" fmla="*/ 307 w 12522"/>
                  <a:gd name="connsiteY3" fmla="*/ 4732 h 55931"/>
                  <a:gd name="connsiteX4" fmla="*/ 2045 w 12522"/>
                  <a:gd name="connsiteY4" fmla="*/ 307 h 55931"/>
                  <a:gd name="connsiteX5" fmla="*/ 6470 w 12522"/>
                  <a:gd name="connsiteY5" fmla="*/ 2045 h 55931"/>
                  <a:gd name="connsiteX6" fmla="*/ 7102 w 12522"/>
                  <a:gd name="connsiteY6" fmla="*/ 54351 h 55931"/>
                  <a:gd name="connsiteX7" fmla="*/ 4258 w 12522"/>
                  <a:gd name="connsiteY7" fmla="*/ 55931 h 55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22" h="55931">
                    <a:moveTo>
                      <a:pt x="4258" y="55931"/>
                    </a:moveTo>
                    <a:cubicBezTo>
                      <a:pt x="3783" y="55931"/>
                      <a:pt x="3151" y="55773"/>
                      <a:pt x="2677" y="55615"/>
                    </a:cubicBezTo>
                    <a:cubicBezTo>
                      <a:pt x="1097" y="54825"/>
                      <a:pt x="465" y="52771"/>
                      <a:pt x="1255" y="51190"/>
                    </a:cubicBezTo>
                    <a:cubicBezTo>
                      <a:pt x="12001" y="31121"/>
                      <a:pt x="465" y="5048"/>
                      <a:pt x="307" y="4732"/>
                    </a:cubicBezTo>
                    <a:cubicBezTo>
                      <a:pt x="-483" y="2993"/>
                      <a:pt x="307" y="1097"/>
                      <a:pt x="2045" y="307"/>
                    </a:cubicBezTo>
                    <a:cubicBezTo>
                      <a:pt x="3625" y="-483"/>
                      <a:pt x="5680" y="307"/>
                      <a:pt x="6470" y="2045"/>
                    </a:cubicBezTo>
                    <a:cubicBezTo>
                      <a:pt x="6944" y="3151"/>
                      <a:pt x="19428" y="31437"/>
                      <a:pt x="7102" y="54351"/>
                    </a:cubicBezTo>
                    <a:cubicBezTo>
                      <a:pt x="6470" y="55299"/>
                      <a:pt x="5364" y="55931"/>
                      <a:pt x="4258" y="55931"/>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3" name="任意多边形: 形状 62">
                <a:extLst>
                  <a:ext uri="{FF2B5EF4-FFF2-40B4-BE49-F238E27FC236}">
                    <a16:creationId xmlns:a16="http://schemas.microsoft.com/office/drawing/2014/main" id="{3B4BDCE1-F284-F6AC-AADC-D60534655A6B}"/>
                  </a:ext>
                </a:extLst>
              </p:cNvPr>
              <p:cNvSpPr/>
              <p:nvPr/>
            </p:nvSpPr>
            <p:spPr>
              <a:xfrm>
                <a:off x="9687093" y="4011117"/>
                <a:ext cx="31326" cy="45687"/>
              </a:xfrm>
              <a:custGeom>
                <a:avLst/>
                <a:gdLst>
                  <a:gd name="connsiteX0" fmla="*/ 28147 w 31326"/>
                  <a:gd name="connsiteY0" fmla="*/ 45688 h 45687"/>
                  <a:gd name="connsiteX1" fmla="*/ 25303 w 31326"/>
                  <a:gd name="connsiteY1" fmla="*/ 44108 h 45687"/>
                  <a:gd name="connsiteX2" fmla="*/ 493 w 31326"/>
                  <a:gd name="connsiteY2" fmla="*/ 5076 h 45687"/>
                  <a:gd name="connsiteX3" fmla="*/ 1441 w 31326"/>
                  <a:gd name="connsiteY3" fmla="*/ 493 h 45687"/>
                  <a:gd name="connsiteX4" fmla="*/ 6024 w 31326"/>
                  <a:gd name="connsiteY4" fmla="*/ 1441 h 45687"/>
                  <a:gd name="connsiteX5" fmla="*/ 30834 w 31326"/>
                  <a:gd name="connsiteY5" fmla="*/ 40473 h 45687"/>
                  <a:gd name="connsiteX6" fmla="*/ 29886 w 31326"/>
                  <a:gd name="connsiteY6" fmla="*/ 45056 h 45687"/>
                  <a:gd name="connsiteX7" fmla="*/ 28147 w 31326"/>
                  <a:gd name="connsiteY7" fmla="*/ 45688 h 4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26" h="45687">
                    <a:moveTo>
                      <a:pt x="28147" y="45688"/>
                    </a:moveTo>
                    <a:cubicBezTo>
                      <a:pt x="27041" y="45688"/>
                      <a:pt x="25935" y="45214"/>
                      <a:pt x="25303" y="44108"/>
                    </a:cubicBezTo>
                    <a:lnTo>
                      <a:pt x="493" y="5076"/>
                    </a:lnTo>
                    <a:cubicBezTo>
                      <a:pt x="-455" y="3496"/>
                      <a:pt x="19" y="1441"/>
                      <a:pt x="1441" y="493"/>
                    </a:cubicBezTo>
                    <a:cubicBezTo>
                      <a:pt x="3022" y="-455"/>
                      <a:pt x="5076" y="19"/>
                      <a:pt x="6024" y="1441"/>
                    </a:cubicBezTo>
                    <a:lnTo>
                      <a:pt x="30834" y="40473"/>
                    </a:lnTo>
                    <a:cubicBezTo>
                      <a:pt x="31782" y="42053"/>
                      <a:pt x="31308" y="44108"/>
                      <a:pt x="29886" y="45056"/>
                    </a:cubicBezTo>
                    <a:cubicBezTo>
                      <a:pt x="29411" y="45530"/>
                      <a:pt x="28779" y="45688"/>
                      <a:pt x="28147" y="45688"/>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4" name="任意多边形: 形状 63">
                <a:extLst>
                  <a:ext uri="{FF2B5EF4-FFF2-40B4-BE49-F238E27FC236}">
                    <a16:creationId xmlns:a16="http://schemas.microsoft.com/office/drawing/2014/main" id="{B253072E-EDDE-3661-6985-8799A4B8A8D7}"/>
                  </a:ext>
                </a:extLst>
              </p:cNvPr>
              <p:cNvSpPr/>
              <p:nvPr/>
            </p:nvSpPr>
            <p:spPr>
              <a:xfrm>
                <a:off x="9680621" y="4034840"/>
                <a:ext cx="28942" cy="7585"/>
              </a:xfrm>
              <a:custGeom>
                <a:avLst/>
                <a:gdLst>
                  <a:gd name="connsiteX0" fmla="*/ 25454 w 28942"/>
                  <a:gd name="connsiteY0" fmla="*/ 7585 h 7585"/>
                  <a:gd name="connsiteX1" fmla="*/ 3172 w 28942"/>
                  <a:gd name="connsiteY1" fmla="*/ 6637 h 7585"/>
                  <a:gd name="connsiteX2" fmla="*/ 12 w 28942"/>
                  <a:gd name="connsiteY2" fmla="*/ 3160 h 7585"/>
                  <a:gd name="connsiteX3" fmla="*/ 3489 w 28942"/>
                  <a:gd name="connsiteY3" fmla="*/ 0 h 7585"/>
                  <a:gd name="connsiteX4" fmla="*/ 25770 w 28942"/>
                  <a:gd name="connsiteY4" fmla="*/ 948 h 7585"/>
                  <a:gd name="connsiteX5" fmla="*/ 28930 w 28942"/>
                  <a:gd name="connsiteY5" fmla="*/ 4425 h 7585"/>
                  <a:gd name="connsiteX6" fmla="*/ 25454 w 28942"/>
                  <a:gd name="connsiteY6" fmla="*/ 7585 h 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42" h="7585">
                    <a:moveTo>
                      <a:pt x="25454" y="7585"/>
                    </a:moveTo>
                    <a:cubicBezTo>
                      <a:pt x="25296" y="7585"/>
                      <a:pt x="3172" y="6637"/>
                      <a:pt x="3172" y="6637"/>
                    </a:cubicBezTo>
                    <a:cubicBezTo>
                      <a:pt x="1276" y="6479"/>
                      <a:pt x="-146" y="5057"/>
                      <a:pt x="12" y="3160"/>
                    </a:cubicBezTo>
                    <a:cubicBezTo>
                      <a:pt x="12" y="1422"/>
                      <a:pt x="1592" y="0"/>
                      <a:pt x="3489" y="0"/>
                    </a:cubicBezTo>
                    <a:lnTo>
                      <a:pt x="25770" y="948"/>
                    </a:lnTo>
                    <a:cubicBezTo>
                      <a:pt x="27666" y="1106"/>
                      <a:pt x="29088" y="2528"/>
                      <a:pt x="28930" y="4425"/>
                    </a:cubicBezTo>
                    <a:cubicBezTo>
                      <a:pt x="28772" y="6163"/>
                      <a:pt x="27350" y="7585"/>
                      <a:pt x="25454" y="7585"/>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5" name="任意多边形: 形状 64">
                <a:extLst>
                  <a:ext uri="{FF2B5EF4-FFF2-40B4-BE49-F238E27FC236}">
                    <a16:creationId xmlns:a16="http://schemas.microsoft.com/office/drawing/2014/main" id="{9DEC5F21-816C-95C5-4C4A-9568617981C6}"/>
                  </a:ext>
                </a:extLst>
              </p:cNvPr>
              <p:cNvSpPr/>
              <p:nvPr/>
            </p:nvSpPr>
            <p:spPr>
              <a:xfrm>
                <a:off x="9875443" y="4302884"/>
                <a:ext cx="68978" cy="294833"/>
              </a:xfrm>
              <a:custGeom>
                <a:avLst/>
                <a:gdLst>
                  <a:gd name="connsiteX0" fmla="*/ 3352 w 68978"/>
                  <a:gd name="connsiteY0" fmla="*/ 294834 h 294833"/>
                  <a:gd name="connsiteX1" fmla="*/ 1297 w 68978"/>
                  <a:gd name="connsiteY1" fmla="*/ 294201 h 294833"/>
                  <a:gd name="connsiteX2" fmla="*/ 665 w 68978"/>
                  <a:gd name="connsiteY2" fmla="*/ 289619 h 294833"/>
                  <a:gd name="connsiteX3" fmla="*/ 47914 w 68978"/>
                  <a:gd name="connsiteY3" fmla="*/ 202706 h 294833"/>
                  <a:gd name="connsiteX4" fmla="*/ 47756 w 68978"/>
                  <a:gd name="connsiteY4" fmla="*/ 4229 h 294833"/>
                  <a:gd name="connsiteX5" fmla="*/ 50126 w 68978"/>
                  <a:gd name="connsiteY5" fmla="*/ 121 h 294833"/>
                  <a:gd name="connsiteX6" fmla="*/ 54235 w 68978"/>
                  <a:gd name="connsiteY6" fmla="*/ 2491 h 294833"/>
                  <a:gd name="connsiteX7" fmla="*/ 54077 w 68978"/>
                  <a:gd name="connsiteY7" fmla="*/ 205077 h 294833"/>
                  <a:gd name="connsiteX8" fmla="*/ 6038 w 68978"/>
                  <a:gd name="connsiteY8" fmla="*/ 293569 h 294833"/>
                  <a:gd name="connsiteX9" fmla="*/ 3352 w 68978"/>
                  <a:gd name="connsiteY9" fmla="*/ 294834 h 29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978" h="294833">
                    <a:moveTo>
                      <a:pt x="3352" y="294834"/>
                    </a:moveTo>
                    <a:cubicBezTo>
                      <a:pt x="2719" y="294834"/>
                      <a:pt x="1929" y="294676"/>
                      <a:pt x="1297" y="294201"/>
                    </a:cubicBezTo>
                    <a:cubicBezTo>
                      <a:pt x="-125" y="293095"/>
                      <a:pt x="-441" y="291041"/>
                      <a:pt x="665" y="289619"/>
                    </a:cubicBezTo>
                    <a:cubicBezTo>
                      <a:pt x="981" y="289303"/>
                      <a:pt x="27055" y="254380"/>
                      <a:pt x="47914" y="202706"/>
                    </a:cubicBezTo>
                    <a:cubicBezTo>
                      <a:pt x="79677" y="123695"/>
                      <a:pt x="48072" y="5494"/>
                      <a:pt x="47756" y="4229"/>
                    </a:cubicBezTo>
                    <a:cubicBezTo>
                      <a:pt x="47282" y="2491"/>
                      <a:pt x="48230" y="595"/>
                      <a:pt x="50126" y="121"/>
                    </a:cubicBezTo>
                    <a:cubicBezTo>
                      <a:pt x="51865" y="-353"/>
                      <a:pt x="53761" y="595"/>
                      <a:pt x="54235" y="2491"/>
                    </a:cubicBezTo>
                    <a:cubicBezTo>
                      <a:pt x="55657" y="7390"/>
                      <a:pt x="86788" y="124169"/>
                      <a:pt x="54077" y="205077"/>
                    </a:cubicBezTo>
                    <a:cubicBezTo>
                      <a:pt x="32902" y="257540"/>
                      <a:pt x="6354" y="293095"/>
                      <a:pt x="6038" y="293569"/>
                    </a:cubicBezTo>
                    <a:cubicBezTo>
                      <a:pt x="5248" y="294360"/>
                      <a:pt x="4300" y="294834"/>
                      <a:pt x="3352" y="294834"/>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66" name="任意多边形: 形状 65">
                <a:extLst>
                  <a:ext uri="{FF2B5EF4-FFF2-40B4-BE49-F238E27FC236}">
                    <a16:creationId xmlns:a16="http://schemas.microsoft.com/office/drawing/2014/main" id="{35F2D728-542E-8D49-657D-5727FE020466}"/>
                  </a:ext>
                </a:extLst>
              </p:cNvPr>
              <p:cNvSpPr/>
              <p:nvPr/>
            </p:nvSpPr>
            <p:spPr>
              <a:xfrm>
                <a:off x="9784114" y="4067148"/>
                <a:ext cx="48695" cy="35957"/>
              </a:xfrm>
              <a:custGeom>
                <a:avLst/>
                <a:gdLst>
                  <a:gd name="connsiteX0" fmla="*/ 28310 w 48695"/>
                  <a:gd name="connsiteY0" fmla="*/ 35958 h 35957"/>
                  <a:gd name="connsiteX1" fmla="*/ 15036 w 48695"/>
                  <a:gd name="connsiteY1" fmla="*/ 31533 h 35957"/>
                  <a:gd name="connsiteX2" fmla="*/ 24 w 48695"/>
                  <a:gd name="connsiteY2" fmla="*/ 3721 h 35957"/>
                  <a:gd name="connsiteX3" fmla="*/ 1446 w 48695"/>
                  <a:gd name="connsiteY3" fmla="*/ 560 h 35957"/>
                  <a:gd name="connsiteX4" fmla="*/ 4923 w 48695"/>
                  <a:gd name="connsiteY4" fmla="*/ 402 h 35957"/>
                  <a:gd name="connsiteX5" fmla="*/ 46957 w 48695"/>
                  <a:gd name="connsiteY5" fmla="*/ 23948 h 35957"/>
                  <a:gd name="connsiteX6" fmla="*/ 48695 w 48695"/>
                  <a:gd name="connsiteY6" fmla="*/ 26634 h 35957"/>
                  <a:gd name="connsiteX7" fmla="*/ 47273 w 48695"/>
                  <a:gd name="connsiteY7" fmla="*/ 29479 h 35957"/>
                  <a:gd name="connsiteX8" fmla="*/ 28310 w 48695"/>
                  <a:gd name="connsiteY8" fmla="*/ 35958 h 35957"/>
                  <a:gd name="connsiteX9" fmla="*/ 8083 w 48695"/>
                  <a:gd name="connsiteY9" fmla="*/ 9884 h 35957"/>
                  <a:gd name="connsiteX10" fmla="*/ 18987 w 48695"/>
                  <a:gd name="connsiteY10" fmla="*/ 26160 h 35957"/>
                  <a:gd name="connsiteX11" fmla="*/ 38424 w 48695"/>
                  <a:gd name="connsiteY11" fmla="*/ 26792 h 35957"/>
                  <a:gd name="connsiteX12" fmla="*/ 8083 w 48695"/>
                  <a:gd name="connsiteY12" fmla="*/ 9884 h 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95" h="35957">
                    <a:moveTo>
                      <a:pt x="28310" y="35958"/>
                    </a:moveTo>
                    <a:cubicBezTo>
                      <a:pt x="23886" y="35958"/>
                      <a:pt x="19303" y="34851"/>
                      <a:pt x="15036" y="31533"/>
                    </a:cubicBezTo>
                    <a:cubicBezTo>
                      <a:pt x="1920" y="21419"/>
                      <a:pt x="182" y="4511"/>
                      <a:pt x="24" y="3721"/>
                    </a:cubicBezTo>
                    <a:cubicBezTo>
                      <a:pt x="-134" y="2457"/>
                      <a:pt x="498" y="1351"/>
                      <a:pt x="1446" y="560"/>
                    </a:cubicBezTo>
                    <a:cubicBezTo>
                      <a:pt x="2395" y="-72"/>
                      <a:pt x="3817" y="-230"/>
                      <a:pt x="4923" y="402"/>
                    </a:cubicBezTo>
                    <a:lnTo>
                      <a:pt x="46957" y="23948"/>
                    </a:lnTo>
                    <a:cubicBezTo>
                      <a:pt x="47905" y="24422"/>
                      <a:pt x="48537" y="25528"/>
                      <a:pt x="48695" y="26634"/>
                    </a:cubicBezTo>
                    <a:cubicBezTo>
                      <a:pt x="48695" y="27740"/>
                      <a:pt x="48221" y="28847"/>
                      <a:pt x="47273" y="29479"/>
                    </a:cubicBezTo>
                    <a:cubicBezTo>
                      <a:pt x="46641" y="30111"/>
                      <a:pt x="38108" y="35958"/>
                      <a:pt x="28310" y="35958"/>
                    </a:cubicBezTo>
                    <a:close/>
                    <a:moveTo>
                      <a:pt x="8083" y="9884"/>
                    </a:moveTo>
                    <a:cubicBezTo>
                      <a:pt x="9664" y="14941"/>
                      <a:pt x="12824" y="21577"/>
                      <a:pt x="18987" y="26160"/>
                    </a:cubicBezTo>
                    <a:cubicBezTo>
                      <a:pt x="25308" y="31059"/>
                      <a:pt x="33367" y="29005"/>
                      <a:pt x="38424" y="26792"/>
                    </a:cubicBezTo>
                    <a:lnTo>
                      <a:pt x="8083" y="9884"/>
                    </a:ln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7" name="任意多边形: 形状 66">
                <a:extLst>
                  <a:ext uri="{FF2B5EF4-FFF2-40B4-BE49-F238E27FC236}">
                    <a16:creationId xmlns:a16="http://schemas.microsoft.com/office/drawing/2014/main" id="{9060C79B-5EBA-132A-2ABF-ABC3EBDD8F6F}"/>
                  </a:ext>
                </a:extLst>
              </p:cNvPr>
              <p:cNvSpPr/>
              <p:nvPr/>
            </p:nvSpPr>
            <p:spPr>
              <a:xfrm>
                <a:off x="9792481" y="3963367"/>
                <a:ext cx="32035" cy="13163"/>
              </a:xfrm>
              <a:custGeom>
                <a:avLst/>
                <a:gdLst>
                  <a:gd name="connsiteX0" fmla="*/ 3352 w 32035"/>
                  <a:gd name="connsiteY0" fmla="*/ 13163 h 13163"/>
                  <a:gd name="connsiteX1" fmla="*/ 1297 w 32035"/>
                  <a:gd name="connsiteY1" fmla="*/ 12531 h 13163"/>
                  <a:gd name="connsiteX2" fmla="*/ 665 w 32035"/>
                  <a:gd name="connsiteY2" fmla="*/ 7948 h 13163"/>
                  <a:gd name="connsiteX3" fmla="*/ 30057 w 32035"/>
                  <a:gd name="connsiteY3" fmla="*/ 2418 h 13163"/>
                  <a:gd name="connsiteX4" fmla="*/ 31796 w 32035"/>
                  <a:gd name="connsiteY4" fmla="*/ 6684 h 13163"/>
                  <a:gd name="connsiteX5" fmla="*/ 27529 w 32035"/>
                  <a:gd name="connsiteY5" fmla="*/ 8422 h 13163"/>
                  <a:gd name="connsiteX6" fmla="*/ 5880 w 32035"/>
                  <a:gd name="connsiteY6" fmla="*/ 11899 h 13163"/>
                  <a:gd name="connsiteX7" fmla="*/ 3352 w 32035"/>
                  <a:gd name="connsiteY7" fmla="*/ 13163 h 13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5" h="13163">
                    <a:moveTo>
                      <a:pt x="3352" y="13163"/>
                    </a:moveTo>
                    <a:cubicBezTo>
                      <a:pt x="2561" y="13163"/>
                      <a:pt x="1929" y="13005"/>
                      <a:pt x="1297" y="12531"/>
                    </a:cubicBezTo>
                    <a:cubicBezTo>
                      <a:pt x="-125" y="11425"/>
                      <a:pt x="-441" y="9371"/>
                      <a:pt x="665" y="7948"/>
                    </a:cubicBezTo>
                    <a:cubicBezTo>
                      <a:pt x="11253" y="-5484"/>
                      <a:pt x="29267" y="2101"/>
                      <a:pt x="30057" y="2418"/>
                    </a:cubicBezTo>
                    <a:cubicBezTo>
                      <a:pt x="31796" y="3208"/>
                      <a:pt x="32428" y="5104"/>
                      <a:pt x="31796" y="6684"/>
                    </a:cubicBezTo>
                    <a:cubicBezTo>
                      <a:pt x="31006" y="8422"/>
                      <a:pt x="29109" y="9213"/>
                      <a:pt x="27529" y="8422"/>
                    </a:cubicBezTo>
                    <a:cubicBezTo>
                      <a:pt x="26897" y="8106"/>
                      <a:pt x="13307" y="2576"/>
                      <a:pt x="5880" y="11899"/>
                    </a:cubicBezTo>
                    <a:cubicBezTo>
                      <a:pt x="5406" y="12689"/>
                      <a:pt x="4458" y="13163"/>
                      <a:pt x="3352" y="13163"/>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8" name="任意多边形: 形状 67">
                <a:extLst>
                  <a:ext uri="{FF2B5EF4-FFF2-40B4-BE49-F238E27FC236}">
                    <a16:creationId xmlns:a16="http://schemas.microsoft.com/office/drawing/2014/main" id="{4364113F-9141-8AFC-4FB0-9EFDF87D8672}"/>
                  </a:ext>
                </a:extLst>
              </p:cNvPr>
              <p:cNvSpPr/>
              <p:nvPr/>
            </p:nvSpPr>
            <p:spPr>
              <a:xfrm>
                <a:off x="9856987" y="3964012"/>
                <a:ext cx="33059" cy="16310"/>
              </a:xfrm>
              <a:custGeom>
                <a:avLst/>
                <a:gdLst>
                  <a:gd name="connsiteX0" fmla="*/ 30024 w 33059"/>
                  <a:gd name="connsiteY0" fmla="*/ 16310 h 16310"/>
                  <a:gd name="connsiteX1" fmla="*/ 27338 w 33059"/>
                  <a:gd name="connsiteY1" fmla="*/ 15046 h 16310"/>
                  <a:gd name="connsiteX2" fmla="*/ 14064 w 33059"/>
                  <a:gd name="connsiteY2" fmla="*/ 6671 h 16310"/>
                  <a:gd name="connsiteX3" fmla="*/ 5689 w 33059"/>
                  <a:gd name="connsiteY3" fmla="*/ 10305 h 16310"/>
                  <a:gd name="connsiteX4" fmla="*/ 948 w 33059"/>
                  <a:gd name="connsiteY4" fmla="*/ 10305 h 16310"/>
                  <a:gd name="connsiteX5" fmla="*/ 948 w 33059"/>
                  <a:gd name="connsiteY5" fmla="*/ 5565 h 16310"/>
                  <a:gd name="connsiteX6" fmla="*/ 14380 w 33059"/>
                  <a:gd name="connsiteY6" fmla="*/ 34 h 16310"/>
                  <a:gd name="connsiteX7" fmla="*/ 32395 w 33059"/>
                  <a:gd name="connsiteY7" fmla="*/ 10937 h 16310"/>
                  <a:gd name="connsiteX8" fmla="*/ 31763 w 33059"/>
                  <a:gd name="connsiteY8" fmla="*/ 15520 h 16310"/>
                  <a:gd name="connsiteX9" fmla="*/ 30024 w 33059"/>
                  <a:gd name="connsiteY9" fmla="*/ 16310 h 16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59" h="16310">
                    <a:moveTo>
                      <a:pt x="30024" y="16310"/>
                    </a:moveTo>
                    <a:cubicBezTo>
                      <a:pt x="29076" y="16310"/>
                      <a:pt x="28128" y="15836"/>
                      <a:pt x="27338" y="15046"/>
                    </a:cubicBezTo>
                    <a:cubicBezTo>
                      <a:pt x="27338" y="14888"/>
                      <a:pt x="21175" y="7145"/>
                      <a:pt x="14064" y="6671"/>
                    </a:cubicBezTo>
                    <a:cubicBezTo>
                      <a:pt x="11062" y="6513"/>
                      <a:pt x="8375" y="7619"/>
                      <a:pt x="5689" y="10305"/>
                    </a:cubicBezTo>
                    <a:cubicBezTo>
                      <a:pt x="4425" y="11570"/>
                      <a:pt x="2212" y="11570"/>
                      <a:pt x="948" y="10305"/>
                    </a:cubicBezTo>
                    <a:cubicBezTo>
                      <a:pt x="-316" y="9041"/>
                      <a:pt x="-316" y="6987"/>
                      <a:pt x="948" y="5565"/>
                    </a:cubicBezTo>
                    <a:cubicBezTo>
                      <a:pt x="4899" y="1614"/>
                      <a:pt x="9323" y="-282"/>
                      <a:pt x="14380" y="34"/>
                    </a:cubicBezTo>
                    <a:cubicBezTo>
                      <a:pt x="24335" y="666"/>
                      <a:pt x="32079" y="10463"/>
                      <a:pt x="32395" y="10937"/>
                    </a:cubicBezTo>
                    <a:cubicBezTo>
                      <a:pt x="33501" y="12360"/>
                      <a:pt x="33185" y="14414"/>
                      <a:pt x="31763" y="15520"/>
                    </a:cubicBezTo>
                    <a:cubicBezTo>
                      <a:pt x="31447" y="16152"/>
                      <a:pt x="30656" y="16310"/>
                      <a:pt x="30024" y="16310"/>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69" name="任意多边形: 形状 68">
                <a:extLst>
                  <a:ext uri="{FF2B5EF4-FFF2-40B4-BE49-F238E27FC236}">
                    <a16:creationId xmlns:a16="http://schemas.microsoft.com/office/drawing/2014/main" id="{E97CFFB7-B80D-DD8D-CBC9-FFB6A57BE6F1}"/>
                  </a:ext>
                </a:extLst>
              </p:cNvPr>
              <p:cNvSpPr/>
              <p:nvPr/>
            </p:nvSpPr>
            <p:spPr>
              <a:xfrm>
                <a:off x="9869155" y="3991434"/>
                <a:ext cx="17490" cy="37085"/>
              </a:xfrm>
              <a:custGeom>
                <a:avLst/>
                <a:gdLst>
                  <a:gd name="connsiteX0" fmla="*/ 3318 w 17490"/>
                  <a:gd name="connsiteY0" fmla="*/ 37085 h 37085"/>
                  <a:gd name="connsiteX1" fmla="*/ 0 w 17490"/>
                  <a:gd name="connsiteY1" fmla="*/ 33609 h 37085"/>
                  <a:gd name="connsiteX2" fmla="*/ 948 w 17490"/>
                  <a:gd name="connsiteY2" fmla="*/ 11643 h 37085"/>
                  <a:gd name="connsiteX3" fmla="*/ 2054 w 17490"/>
                  <a:gd name="connsiteY3" fmla="*/ 9273 h 37085"/>
                  <a:gd name="connsiteX4" fmla="*/ 12168 w 17490"/>
                  <a:gd name="connsiteY4" fmla="*/ 740 h 37085"/>
                  <a:gd name="connsiteX5" fmla="*/ 16750 w 17490"/>
                  <a:gd name="connsiteY5" fmla="*/ 1056 h 37085"/>
                  <a:gd name="connsiteX6" fmla="*/ 16434 w 17490"/>
                  <a:gd name="connsiteY6" fmla="*/ 5638 h 37085"/>
                  <a:gd name="connsiteX7" fmla="*/ 7427 w 17490"/>
                  <a:gd name="connsiteY7" fmla="*/ 13224 h 37085"/>
                  <a:gd name="connsiteX8" fmla="*/ 6479 w 17490"/>
                  <a:gd name="connsiteY8" fmla="*/ 33767 h 37085"/>
                  <a:gd name="connsiteX9" fmla="*/ 3318 w 17490"/>
                  <a:gd name="connsiteY9" fmla="*/ 37085 h 3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90" h="37085">
                    <a:moveTo>
                      <a:pt x="3318" y="37085"/>
                    </a:moveTo>
                    <a:cubicBezTo>
                      <a:pt x="1422" y="36927"/>
                      <a:pt x="0" y="35505"/>
                      <a:pt x="0" y="33609"/>
                    </a:cubicBezTo>
                    <a:lnTo>
                      <a:pt x="948" y="11643"/>
                    </a:lnTo>
                    <a:cubicBezTo>
                      <a:pt x="948" y="10695"/>
                      <a:pt x="1422" y="9905"/>
                      <a:pt x="2054" y="9273"/>
                    </a:cubicBezTo>
                    <a:lnTo>
                      <a:pt x="12168" y="740"/>
                    </a:lnTo>
                    <a:cubicBezTo>
                      <a:pt x="13590" y="-366"/>
                      <a:pt x="15644" y="-208"/>
                      <a:pt x="16750" y="1056"/>
                    </a:cubicBezTo>
                    <a:cubicBezTo>
                      <a:pt x="17857" y="2478"/>
                      <a:pt x="17699" y="4532"/>
                      <a:pt x="16434" y="5638"/>
                    </a:cubicBezTo>
                    <a:lnTo>
                      <a:pt x="7427" y="13224"/>
                    </a:lnTo>
                    <a:lnTo>
                      <a:pt x="6479" y="33767"/>
                    </a:lnTo>
                    <a:cubicBezTo>
                      <a:pt x="6637" y="35821"/>
                      <a:pt x="5057" y="37085"/>
                      <a:pt x="3318" y="37085"/>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70" name="任意多边形: 形状 69">
                <a:extLst>
                  <a:ext uri="{FF2B5EF4-FFF2-40B4-BE49-F238E27FC236}">
                    <a16:creationId xmlns:a16="http://schemas.microsoft.com/office/drawing/2014/main" id="{D064E86A-56CB-4F3A-E5CD-E9CEDFA7D65E}"/>
                  </a:ext>
                </a:extLst>
              </p:cNvPr>
              <p:cNvSpPr/>
              <p:nvPr/>
            </p:nvSpPr>
            <p:spPr>
              <a:xfrm>
                <a:off x="9804669" y="3983423"/>
                <a:ext cx="22194" cy="37984"/>
              </a:xfrm>
              <a:custGeom>
                <a:avLst/>
                <a:gdLst>
                  <a:gd name="connsiteX0" fmla="*/ 3330 w 22194"/>
                  <a:gd name="connsiteY0" fmla="*/ 37985 h 37984"/>
                  <a:gd name="connsiteX1" fmla="*/ 12 w 22194"/>
                  <a:gd name="connsiteY1" fmla="*/ 34508 h 37984"/>
                  <a:gd name="connsiteX2" fmla="*/ 1434 w 22194"/>
                  <a:gd name="connsiteY2" fmla="*/ 12543 h 37984"/>
                  <a:gd name="connsiteX3" fmla="*/ 2856 w 22194"/>
                  <a:gd name="connsiteY3" fmla="*/ 10015 h 37984"/>
                  <a:gd name="connsiteX4" fmla="*/ 17078 w 22194"/>
                  <a:gd name="connsiteY4" fmla="*/ 533 h 37984"/>
                  <a:gd name="connsiteX5" fmla="*/ 21661 w 22194"/>
                  <a:gd name="connsiteY5" fmla="*/ 1481 h 37984"/>
                  <a:gd name="connsiteX6" fmla="*/ 20713 w 22194"/>
                  <a:gd name="connsiteY6" fmla="*/ 6064 h 37984"/>
                  <a:gd name="connsiteX7" fmla="*/ 7913 w 22194"/>
                  <a:gd name="connsiteY7" fmla="*/ 14597 h 37984"/>
                  <a:gd name="connsiteX8" fmla="*/ 6649 w 22194"/>
                  <a:gd name="connsiteY8" fmla="*/ 34824 h 37984"/>
                  <a:gd name="connsiteX9" fmla="*/ 3330 w 22194"/>
                  <a:gd name="connsiteY9" fmla="*/ 37985 h 3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94" h="37984">
                    <a:moveTo>
                      <a:pt x="3330" y="37985"/>
                    </a:moveTo>
                    <a:cubicBezTo>
                      <a:pt x="1276" y="37827"/>
                      <a:pt x="-146" y="36247"/>
                      <a:pt x="12" y="34508"/>
                    </a:cubicBezTo>
                    <a:lnTo>
                      <a:pt x="1434" y="12543"/>
                    </a:lnTo>
                    <a:cubicBezTo>
                      <a:pt x="1434" y="11437"/>
                      <a:pt x="2066" y="10647"/>
                      <a:pt x="2856" y="10015"/>
                    </a:cubicBezTo>
                    <a:lnTo>
                      <a:pt x="17078" y="533"/>
                    </a:lnTo>
                    <a:cubicBezTo>
                      <a:pt x="18659" y="-415"/>
                      <a:pt x="20555" y="-99"/>
                      <a:pt x="21661" y="1481"/>
                    </a:cubicBezTo>
                    <a:cubicBezTo>
                      <a:pt x="22609" y="3062"/>
                      <a:pt x="22293" y="5116"/>
                      <a:pt x="20713" y="6064"/>
                    </a:cubicBezTo>
                    <a:lnTo>
                      <a:pt x="7913" y="14597"/>
                    </a:lnTo>
                    <a:lnTo>
                      <a:pt x="6649" y="34824"/>
                    </a:lnTo>
                    <a:cubicBezTo>
                      <a:pt x="6491" y="36721"/>
                      <a:pt x="5069" y="37985"/>
                      <a:pt x="3330" y="37985"/>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71" name="任意多边形: 形状 70">
                <a:extLst>
                  <a:ext uri="{FF2B5EF4-FFF2-40B4-BE49-F238E27FC236}">
                    <a16:creationId xmlns:a16="http://schemas.microsoft.com/office/drawing/2014/main" id="{CA508B3B-A7B0-BC24-9E5D-5788FE81C053}"/>
                  </a:ext>
                </a:extLst>
              </p:cNvPr>
              <p:cNvSpPr/>
              <p:nvPr/>
            </p:nvSpPr>
            <p:spPr>
              <a:xfrm>
                <a:off x="9648323" y="3825128"/>
                <a:ext cx="248768" cy="178107"/>
              </a:xfrm>
              <a:custGeom>
                <a:avLst/>
                <a:gdLst>
                  <a:gd name="connsiteX0" fmla="*/ 85880 w 248768"/>
                  <a:gd name="connsiteY0" fmla="*/ 178107 h 178107"/>
                  <a:gd name="connsiteX1" fmla="*/ 168684 w 248768"/>
                  <a:gd name="connsiteY1" fmla="*/ 131648 h 178107"/>
                  <a:gd name="connsiteX2" fmla="*/ 192072 w 248768"/>
                  <a:gd name="connsiteY2" fmla="*/ 74444 h 178107"/>
                  <a:gd name="connsiteX3" fmla="*/ 230787 w 248768"/>
                  <a:gd name="connsiteY3" fmla="*/ 112686 h 178107"/>
                  <a:gd name="connsiteX4" fmla="*/ 242639 w 248768"/>
                  <a:gd name="connsiteY4" fmla="*/ 145870 h 178107"/>
                  <a:gd name="connsiteX5" fmla="*/ 247380 w 248768"/>
                  <a:gd name="connsiteY5" fmla="*/ 85190 h 178107"/>
                  <a:gd name="connsiteX6" fmla="*/ 104053 w 248768"/>
                  <a:gd name="connsiteY6" fmla="*/ 805 h 178107"/>
                  <a:gd name="connsiteX7" fmla="*/ 85880 w 248768"/>
                  <a:gd name="connsiteY7" fmla="*/ 178107 h 1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768" h="178107">
                    <a:moveTo>
                      <a:pt x="85880" y="178107"/>
                    </a:moveTo>
                    <a:cubicBezTo>
                      <a:pt x="85880" y="178107"/>
                      <a:pt x="143875" y="170364"/>
                      <a:pt x="168684" y="131648"/>
                    </a:cubicBezTo>
                    <a:cubicBezTo>
                      <a:pt x="193494" y="92933"/>
                      <a:pt x="192072" y="74444"/>
                      <a:pt x="192072" y="74444"/>
                    </a:cubicBezTo>
                    <a:cubicBezTo>
                      <a:pt x="192072" y="74444"/>
                      <a:pt x="220674" y="91036"/>
                      <a:pt x="230787" y="112686"/>
                    </a:cubicBezTo>
                    <a:cubicBezTo>
                      <a:pt x="240901" y="134335"/>
                      <a:pt x="242639" y="145870"/>
                      <a:pt x="242639" y="145870"/>
                    </a:cubicBezTo>
                    <a:cubicBezTo>
                      <a:pt x="242639" y="145870"/>
                      <a:pt x="252278" y="99412"/>
                      <a:pt x="247380" y="85190"/>
                    </a:cubicBezTo>
                    <a:cubicBezTo>
                      <a:pt x="242481" y="70967"/>
                      <a:pt x="215459" y="-8834"/>
                      <a:pt x="104053" y="805"/>
                    </a:cubicBezTo>
                    <a:cubicBezTo>
                      <a:pt x="-64716" y="15659"/>
                      <a:pt x="3866" y="152665"/>
                      <a:pt x="85880" y="178107"/>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72" name="任意多边形: 形状 71">
                <a:extLst>
                  <a:ext uri="{FF2B5EF4-FFF2-40B4-BE49-F238E27FC236}">
                    <a16:creationId xmlns:a16="http://schemas.microsoft.com/office/drawing/2014/main" id="{8FB3C9BC-23FE-BF9A-8562-67AB9B950508}"/>
                  </a:ext>
                </a:extLst>
              </p:cNvPr>
              <p:cNvSpPr/>
              <p:nvPr/>
            </p:nvSpPr>
            <p:spPr>
              <a:xfrm>
                <a:off x="9681723" y="4514886"/>
                <a:ext cx="344334" cy="178303"/>
              </a:xfrm>
              <a:custGeom>
                <a:avLst/>
                <a:gdLst>
                  <a:gd name="connsiteX0" fmla="*/ 32253 w 344334"/>
                  <a:gd name="connsiteY0" fmla="*/ 13934 h 178303"/>
                  <a:gd name="connsiteX1" fmla="*/ 59117 w 344334"/>
                  <a:gd name="connsiteY1" fmla="*/ 3821 h 178303"/>
                  <a:gd name="connsiteX2" fmla="*/ 154247 w 344334"/>
                  <a:gd name="connsiteY2" fmla="*/ 2083 h 178303"/>
                  <a:gd name="connsiteX3" fmla="*/ 272922 w 344334"/>
                  <a:gd name="connsiteY3" fmla="*/ 32897 h 178303"/>
                  <a:gd name="connsiteX4" fmla="*/ 319539 w 344334"/>
                  <a:gd name="connsiteY4" fmla="*/ 78566 h 178303"/>
                  <a:gd name="connsiteX5" fmla="*/ 341504 w 344334"/>
                  <a:gd name="connsiteY5" fmla="*/ 112224 h 178303"/>
                  <a:gd name="connsiteX6" fmla="*/ 273396 w 344334"/>
                  <a:gd name="connsiteY6" fmla="*/ 118229 h 178303"/>
                  <a:gd name="connsiteX7" fmla="*/ 317011 w 344334"/>
                  <a:gd name="connsiteY7" fmla="*/ 155839 h 178303"/>
                  <a:gd name="connsiteX8" fmla="*/ 200390 w 344334"/>
                  <a:gd name="connsiteY8" fmla="*/ 144619 h 178303"/>
                  <a:gd name="connsiteX9" fmla="*/ 18663 w 344334"/>
                  <a:gd name="connsiteY9" fmla="*/ 162950 h 178303"/>
                  <a:gd name="connsiteX10" fmla="*/ 32253 w 344334"/>
                  <a:gd name="connsiteY10" fmla="*/ 13934 h 17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34" h="178303">
                    <a:moveTo>
                      <a:pt x="32253" y="13934"/>
                    </a:moveTo>
                    <a:cubicBezTo>
                      <a:pt x="32253" y="13934"/>
                      <a:pt x="37468" y="11722"/>
                      <a:pt x="59117" y="3821"/>
                    </a:cubicBezTo>
                    <a:cubicBezTo>
                      <a:pt x="79818" y="-3606"/>
                      <a:pt x="154247" y="2083"/>
                      <a:pt x="154247" y="2083"/>
                    </a:cubicBezTo>
                    <a:cubicBezTo>
                      <a:pt x="154247" y="2083"/>
                      <a:pt x="219037" y="11564"/>
                      <a:pt x="272922" y="32897"/>
                    </a:cubicBezTo>
                    <a:cubicBezTo>
                      <a:pt x="326808" y="54230"/>
                      <a:pt x="319539" y="78566"/>
                      <a:pt x="319539" y="78566"/>
                    </a:cubicBezTo>
                    <a:cubicBezTo>
                      <a:pt x="319539" y="78566"/>
                      <a:pt x="354304" y="96738"/>
                      <a:pt x="341504" y="112224"/>
                    </a:cubicBezTo>
                    <a:cubicBezTo>
                      <a:pt x="328704" y="127553"/>
                      <a:pt x="273396" y="118229"/>
                      <a:pt x="273396" y="118229"/>
                    </a:cubicBezTo>
                    <a:cubicBezTo>
                      <a:pt x="273396" y="118229"/>
                      <a:pt x="343717" y="138140"/>
                      <a:pt x="317011" y="155839"/>
                    </a:cubicBezTo>
                    <a:cubicBezTo>
                      <a:pt x="290147" y="173537"/>
                      <a:pt x="200390" y="144619"/>
                      <a:pt x="200390" y="144619"/>
                    </a:cubicBezTo>
                    <a:cubicBezTo>
                      <a:pt x="200390" y="144619"/>
                      <a:pt x="67335" y="206090"/>
                      <a:pt x="18663" y="162950"/>
                    </a:cubicBezTo>
                    <a:cubicBezTo>
                      <a:pt x="-30166" y="119968"/>
                      <a:pt x="32253" y="13934"/>
                      <a:pt x="32253" y="13934"/>
                    </a:cubicBezTo>
                    <a:close/>
                  </a:path>
                </a:pathLst>
              </a:custGeom>
              <a:solidFill>
                <a:srgbClr val="F48462"/>
              </a:solidFill>
              <a:ln w="1576" cap="flat">
                <a:noFill/>
                <a:prstDash val="solid"/>
                <a:miter/>
              </a:ln>
            </p:spPr>
            <p:txBody>
              <a:bodyPr rtlCol="0" anchor="ctr"/>
              <a:lstStyle/>
              <a:p>
                <a:endParaRPr lang="zh-CN" altLang="en-US">
                  <a:cs typeface="+mn-ea"/>
                  <a:sym typeface="+mn-lt"/>
                </a:endParaRPr>
              </a:p>
            </p:txBody>
          </p:sp>
          <p:sp>
            <p:nvSpPr>
              <p:cNvPr id="73" name="任意多边形: 形状 72">
                <a:extLst>
                  <a:ext uri="{FF2B5EF4-FFF2-40B4-BE49-F238E27FC236}">
                    <a16:creationId xmlns:a16="http://schemas.microsoft.com/office/drawing/2014/main" id="{ECD6C66C-182D-F4DE-1970-F1CCA20163DD}"/>
                  </a:ext>
                </a:extLst>
              </p:cNvPr>
              <p:cNvSpPr/>
              <p:nvPr/>
            </p:nvSpPr>
            <p:spPr>
              <a:xfrm>
                <a:off x="9253571" y="4205874"/>
                <a:ext cx="541629" cy="638402"/>
              </a:xfrm>
              <a:custGeom>
                <a:avLst/>
                <a:gdLst>
                  <a:gd name="connsiteX0" fmla="*/ 487585 w 541629"/>
                  <a:gd name="connsiteY0" fmla="*/ 289919 h 638402"/>
                  <a:gd name="connsiteX1" fmla="*/ 541629 w 541629"/>
                  <a:gd name="connsiteY1" fmla="*/ 499773 h 638402"/>
                  <a:gd name="connsiteX2" fmla="*/ 42435 w 541629"/>
                  <a:gd name="connsiteY2" fmla="*/ 557768 h 638402"/>
                  <a:gd name="connsiteX3" fmla="*/ 284052 w 541629"/>
                  <a:gd name="connsiteY3" fmla="*/ 1843 h 638402"/>
                  <a:gd name="connsiteX4" fmla="*/ 340940 w 541629"/>
                  <a:gd name="connsiteY4" fmla="*/ 311410 h 638402"/>
                  <a:gd name="connsiteX5" fmla="*/ 487585 w 541629"/>
                  <a:gd name="connsiteY5" fmla="*/ 289919 h 6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29" h="638402">
                    <a:moveTo>
                      <a:pt x="487585" y="289919"/>
                    </a:moveTo>
                    <a:lnTo>
                      <a:pt x="541629" y="499773"/>
                    </a:lnTo>
                    <a:cubicBezTo>
                      <a:pt x="541629" y="499773"/>
                      <a:pt x="189396" y="768412"/>
                      <a:pt x="42435" y="557768"/>
                    </a:cubicBezTo>
                    <a:cubicBezTo>
                      <a:pt x="-104685" y="347281"/>
                      <a:pt x="168853" y="31551"/>
                      <a:pt x="284052" y="1843"/>
                    </a:cubicBezTo>
                    <a:cubicBezTo>
                      <a:pt x="399093" y="-27865"/>
                      <a:pt x="340940" y="311410"/>
                      <a:pt x="340940" y="311410"/>
                    </a:cubicBezTo>
                    <a:lnTo>
                      <a:pt x="487585" y="289919"/>
                    </a:lnTo>
                    <a:close/>
                  </a:path>
                </a:pathLst>
              </a:custGeom>
              <a:solidFill>
                <a:srgbClr val="EFAE52"/>
              </a:solidFill>
              <a:ln w="1576" cap="flat">
                <a:noFill/>
                <a:prstDash val="solid"/>
                <a:miter/>
              </a:ln>
            </p:spPr>
            <p:txBody>
              <a:bodyPr rtlCol="0" anchor="ctr"/>
              <a:lstStyle/>
              <a:p>
                <a:endParaRPr lang="zh-CN" altLang="en-US">
                  <a:cs typeface="+mn-ea"/>
                  <a:sym typeface="+mn-lt"/>
                </a:endParaRPr>
              </a:p>
            </p:txBody>
          </p:sp>
          <p:sp>
            <p:nvSpPr>
              <p:cNvPr id="74" name="任意多边形: 形状 73">
                <a:extLst>
                  <a:ext uri="{FF2B5EF4-FFF2-40B4-BE49-F238E27FC236}">
                    <a16:creationId xmlns:a16="http://schemas.microsoft.com/office/drawing/2014/main" id="{16A5F774-F256-C51B-8BEB-9D4901C12238}"/>
                  </a:ext>
                </a:extLst>
              </p:cNvPr>
              <p:cNvSpPr/>
              <p:nvPr/>
            </p:nvSpPr>
            <p:spPr>
              <a:xfrm>
                <a:off x="9782778" y="4979590"/>
                <a:ext cx="91119" cy="106576"/>
              </a:xfrm>
              <a:custGeom>
                <a:avLst/>
                <a:gdLst>
                  <a:gd name="connsiteX0" fmla="*/ 3257 w 91119"/>
                  <a:gd name="connsiteY0" fmla="*/ 106576 h 106576"/>
                  <a:gd name="connsiteX1" fmla="*/ 1360 w 91119"/>
                  <a:gd name="connsiteY1" fmla="*/ 105944 h 106576"/>
                  <a:gd name="connsiteX2" fmla="*/ 96 w 91119"/>
                  <a:gd name="connsiteY2" fmla="*/ 102468 h 106576"/>
                  <a:gd name="connsiteX3" fmla="*/ 55088 w 91119"/>
                  <a:gd name="connsiteY3" fmla="*/ 2281 h 106576"/>
                  <a:gd name="connsiteX4" fmla="*/ 79424 w 91119"/>
                  <a:gd name="connsiteY4" fmla="*/ 3861 h 106576"/>
                  <a:gd name="connsiteX5" fmla="*/ 91117 w 91119"/>
                  <a:gd name="connsiteY5" fmla="*/ 21402 h 106576"/>
                  <a:gd name="connsiteX6" fmla="*/ 4995 w 91119"/>
                  <a:gd name="connsiteY6" fmla="*/ 106102 h 106576"/>
                  <a:gd name="connsiteX7" fmla="*/ 3257 w 91119"/>
                  <a:gd name="connsiteY7" fmla="*/ 106576 h 106576"/>
                  <a:gd name="connsiteX8" fmla="*/ 65676 w 91119"/>
                  <a:gd name="connsiteY8" fmla="*/ 6706 h 106576"/>
                  <a:gd name="connsiteX9" fmla="*/ 57774 w 91119"/>
                  <a:gd name="connsiteY9" fmla="*/ 8444 h 106576"/>
                  <a:gd name="connsiteX10" fmla="*/ 8629 w 91119"/>
                  <a:gd name="connsiteY10" fmla="*/ 96147 h 106576"/>
                  <a:gd name="connsiteX11" fmla="*/ 84480 w 91119"/>
                  <a:gd name="connsiteY11" fmla="*/ 21560 h 106576"/>
                  <a:gd name="connsiteX12" fmla="*/ 76105 w 91119"/>
                  <a:gd name="connsiteY12" fmla="*/ 9708 h 106576"/>
                  <a:gd name="connsiteX13" fmla="*/ 65676 w 91119"/>
                  <a:gd name="connsiteY13" fmla="*/ 6706 h 1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119" h="106576">
                    <a:moveTo>
                      <a:pt x="3257" y="106576"/>
                    </a:moveTo>
                    <a:cubicBezTo>
                      <a:pt x="2625" y="106576"/>
                      <a:pt x="1834" y="106418"/>
                      <a:pt x="1360" y="105944"/>
                    </a:cubicBezTo>
                    <a:cubicBezTo>
                      <a:pt x="254" y="105154"/>
                      <a:pt x="-220" y="103732"/>
                      <a:pt x="96" y="102468"/>
                    </a:cubicBezTo>
                    <a:cubicBezTo>
                      <a:pt x="886" y="98991"/>
                      <a:pt x="21429" y="16977"/>
                      <a:pt x="55088" y="2281"/>
                    </a:cubicBezTo>
                    <a:cubicBezTo>
                      <a:pt x="63147" y="-1195"/>
                      <a:pt x="71364" y="-721"/>
                      <a:pt x="79424" y="3861"/>
                    </a:cubicBezTo>
                    <a:cubicBezTo>
                      <a:pt x="87167" y="8128"/>
                      <a:pt x="90959" y="14133"/>
                      <a:pt x="91117" y="21402"/>
                    </a:cubicBezTo>
                    <a:cubicBezTo>
                      <a:pt x="91591" y="53955"/>
                      <a:pt x="8471" y="103890"/>
                      <a:pt x="4995" y="106102"/>
                    </a:cubicBezTo>
                    <a:cubicBezTo>
                      <a:pt x="4363" y="106418"/>
                      <a:pt x="3731" y="106576"/>
                      <a:pt x="3257" y="106576"/>
                    </a:cubicBezTo>
                    <a:close/>
                    <a:moveTo>
                      <a:pt x="65676" y="6706"/>
                    </a:moveTo>
                    <a:cubicBezTo>
                      <a:pt x="62989" y="6706"/>
                      <a:pt x="60303" y="7338"/>
                      <a:pt x="57774" y="8444"/>
                    </a:cubicBezTo>
                    <a:cubicBezTo>
                      <a:pt x="32807" y="19190"/>
                      <a:pt x="14792" y="75130"/>
                      <a:pt x="8629" y="96147"/>
                    </a:cubicBezTo>
                    <a:cubicBezTo>
                      <a:pt x="35019" y="79396"/>
                      <a:pt x="84796" y="43367"/>
                      <a:pt x="84480" y="21560"/>
                    </a:cubicBezTo>
                    <a:cubicBezTo>
                      <a:pt x="84480" y="16661"/>
                      <a:pt x="81636" y="12869"/>
                      <a:pt x="76105" y="9708"/>
                    </a:cubicBezTo>
                    <a:cubicBezTo>
                      <a:pt x="72629" y="7812"/>
                      <a:pt x="69152" y="6706"/>
                      <a:pt x="65676" y="6706"/>
                    </a:cubicBezTo>
                    <a:close/>
                  </a:path>
                </a:pathLst>
              </a:custGeom>
              <a:solidFill>
                <a:srgbClr val="9792E0"/>
              </a:solidFill>
              <a:ln w="1576" cap="flat">
                <a:noFill/>
                <a:prstDash val="solid"/>
                <a:miter/>
              </a:ln>
            </p:spPr>
            <p:txBody>
              <a:bodyPr rtlCol="0" anchor="ctr"/>
              <a:lstStyle/>
              <a:p>
                <a:endParaRPr lang="zh-CN" altLang="en-US">
                  <a:cs typeface="+mn-ea"/>
                  <a:sym typeface="+mn-lt"/>
                </a:endParaRPr>
              </a:p>
            </p:txBody>
          </p:sp>
          <p:sp>
            <p:nvSpPr>
              <p:cNvPr id="75" name="任意多边形: 形状 74">
                <a:extLst>
                  <a:ext uri="{FF2B5EF4-FFF2-40B4-BE49-F238E27FC236}">
                    <a16:creationId xmlns:a16="http://schemas.microsoft.com/office/drawing/2014/main" id="{04632BED-E922-CFF0-F9B0-6249E1ED1BD6}"/>
                  </a:ext>
                </a:extLst>
              </p:cNvPr>
              <p:cNvSpPr/>
              <p:nvPr/>
            </p:nvSpPr>
            <p:spPr>
              <a:xfrm>
                <a:off x="9473565" y="4512106"/>
                <a:ext cx="235682" cy="31409"/>
              </a:xfrm>
              <a:custGeom>
                <a:avLst/>
                <a:gdLst>
                  <a:gd name="connsiteX0" fmla="*/ 3377 w 235682"/>
                  <a:gd name="connsiteY0" fmla="*/ 31410 h 31409"/>
                  <a:gd name="connsiteX1" fmla="*/ 216 w 235682"/>
                  <a:gd name="connsiteY1" fmla="*/ 29356 h 31409"/>
                  <a:gd name="connsiteX2" fmla="*/ 2113 w 235682"/>
                  <a:gd name="connsiteY2" fmla="*/ 25089 h 31409"/>
                  <a:gd name="connsiteX3" fmla="*/ 232510 w 235682"/>
                  <a:gd name="connsiteY3" fmla="*/ 437 h 31409"/>
                  <a:gd name="connsiteX4" fmla="*/ 235670 w 235682"/>
                  <a:gd name="connsiteY4" fmla="*/ 3914 h 31409"/>
                  <a:gd name="connsiteX5" fmla="*/ 232194 w 235682"/>
                  <a:gd name="connsiteY5" fmla="*/ 7074 h 31409"/>
                  <a:gd name="connsiteX6" fmla="*/ 4325 w 235682"/>
                  <a:gd name="connsiteY6" fmla="*/ 31252 h 31409"/>
                  <a:gd name="connsiteX7" fmla="*/ 3377 w 235682"/>
                  <a:gd name="connsiteY7" fmla="*/ 31410 h 3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682" h="31409">
                    <a:moveTo>
                      <a:pt x="3377" y="31410"/>
                    </a:moveTo>
                    <a:cubicBezTo>
                      <a:pt x="2113" y="31410"/>
                      <a:pt x="848" y="30620"/>
                      <a:pt x="216" y="29356"/>
                    </a:cubicBezTo>
                    <a:cubicBezTo>
                      <a:pt x="-416" y="27617"/>
                      <a:pt x="374" y="25721"/>
                      <a:pt x="2113" y="25089"/>
                    </a:cubicBezTo>
                    <a:cubicBezTo>
                      <a:pt x="78438" y="-4461"/>
                      <a:pt x="226347" y="121"/>
                      <a:pt x="232510" y="437"/>
                    </a:cubicBezTo>
                    <a:cubicBezTo>
                      <a:pt x="234406" y="437"/>
                      <a:pt x="235828" y="2018"/>
                      <a:pt x="235670" y="3914"/>
                    </a:cubicBezTo>
                    <a:cubicBezTo>
                      <a:pt x="235670" y="5652"/>
                      <a:pt x="233932" y="6758"/>
                      <a:pt x="232194" y="7074"/>
                    </a:cubicBezTo>
                    <a:cubicBezTo>
                      <a:pt x="230614" y="7074"/>
                      <a:pt x="79544" y="2176"/>
                      <a:pt x="4325" y="31252"/>
                    </a:cubicBezTo>
                    <a:cubicBezTo>
                      <a:pt x="4167" y="31252"/>
                      <a:pt x="3851" y="31410"/>
                      <a:pt x="3377" y="31410"/>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76" name="任意多边形: 形状 75">
                <a:extLst>
                  <a:ext uri="{FF2B5EF4-FFF2-40B4-BE49-F238E27FC236}">
                    <a16:creationId xmlns:a16="http://schemas.microsoft.com/office/drawing/2014/main" id="{87758B0D-D7EB-8AD3-1783-56066175D03A}"/>
                  </a:ext>
                </a:extLst>
              </p:cNvPr>
              <p:cNvSpPr/>
              <p:nvPr/>
            </p:nvSpPr>
            <p:spPr>
              <a:xfrm>
                <a:off x="9480965" y="4478006"/>
                <a:ext cx="113793" cy="44019"/>
              </a:xfrm>
              <a:custGeom>
                <a:avLst/>
                <a:gdLst>
                  <a:gd name="connsiteX0" fmla="*/ 110543 w 113793"/>
                  <a:gd name="connsiteY0" fmla="*/ 44019 h 44019"/>
                  <a:gd name="connsiteX1" fmla="*/ 243 w 113793"/>
                  <a:gd name="connsiteY1" fmla="*/ 13363 h 44019"/>
                  <a:gd name="connsiteX2" fmla="*/ 4668 w 113793"/>
                  <a:gd name="connsiteY2" fmla="*/ 4355 h 44019"/>
                  <a:gd name="connsiteX3" fmla="*/ 112282 w 113793"/>
                  <a:gd name="connsiteY3" fmla="*/ 38014 h 44019"/>
                  <a:gd name="connsiteX4" fmla="*/ 113546 w 113793"/>
                  <a:gd name="connsiteY4" fmla="*/ 41965 h 44019"/>
                  <a:gd name="connsiteX5" fmla="*/ 110543 w 113793"/>
                  <a:gd name="connsiteY5" fmla="*/ 44019 h 44019"/>
                  <a:gd name="connsiteX6" fmla="*/ 20786 w 113793"/>
                  <a:gd name="connsiteY6" fmla="*/ 6410 h 44019"/>
                  <a:gd name="connsiteX7" fmla="*/ 8619 w 113793"/>
                  <a:gd name="connsiteY7" fmla="*/ 9570 h 44019"/>
                  <a:gd name="connsiteX8" fmla="*/ 6880 w 113793"/>
                  <a:gd name="connsiteY8" fmla="*/ 11624 h 44019"/>
                  <a:gd name="connsiteX9" fmla="*/ 95689 w 113793"/>
                  <a:gd name="connsiteY9" fmla="*/ 35328 h 44019"/>
                  <a:gd name="connsiteX10" fmla="*/ 20786 w 113793"/>
                  <a:gd name="connsiteY10" fmla="*/ 6410 h 4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793" h="44019">
                    <a:moveTo>
                      <a:pt x="110543" y="44019"/>
                    </a:moveTo>
                    <a:cubicBezTo>
                      <a:pt x="85418" y="40859"/>
                      <a:pt x="4510" y="29639"/>
                      <a:pt x="243" y="13363"/>
                    </a:cubicBezTo>
                    <a:cubicBezTo>
                      <a:pt x="-389" y="10992"/>
                      <a:pt x="-73" y="7674"/>
                      <a:pt x="4668" y="4355"/>
                    </a:cubicBezTo>
                    <a:cubicBezTo>
                      <a:pt x="30742" y="-14291"/>
                      <a:pt x="104065" y="32641"/>
                      <a:pt x="112282" y="38014"/>
                    </a:cubicBezTo>
                    <a:cubicBezTo>
                      <a:pt x="113546" y="38804"/>
                      <a:pt x="114178" y="40543"/>
                      <a:pt x="113546" y="41965"/>
                    </a:cubicBezTo>
                    <a:cubicBezTo>
                      <a:pt x="113230" y="43229"/>
                      <a:pt x="111966" y="44019"/>
                      <a:pt x="110543" y="44019"/>
                    </a:cubicBezTo>
                    <a:close/>
                    <a:moveTo>
                      <a:pt x="20786" y="6410"/>
                    </a:moveTo>
                    <a:cubicBezTo>
                      <a:pt x="15888" y="6410"/>
                      <a:pt x="11621" y="7358"/>
                      <a:pt x="8619" y="9570"/>
                    </a:cubicBezTo>
                    <a:cubicBezTo>
                      <a:pt x="7196" y="10676"/>
                      <a:pt x="6722" y="11308"/>
                      <a:pt x="6880" y="11624"/>
                    </a:cubicBezTo>
                    <a:cubicBezTo>
                      <a:pt x="8777" y="18893"/>
                      <a:pt x="51917" y="29007"/>
                      <a:pt x="95689" y="35328"/>
                    </a:cubicBezTo>
                    <a:cubicBezTo>
                      <a:pt x="74198" y="22844"/>
                      <a:pt x="41171" y="6410"/>
                      <a:pt x="20786" y="6410"/>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77" name="任意多边形: 形状 76">
                <a:extLst>
                  <a:ext uri="{FF2B5EF4-FFF2-40B4-BE49-F238E27FC236}">
                    <a16:creationId xmlns:a16="http://schemas.microsoft.com/office/drawing/2014/main" id="{914166F8-530D-2D30-7C36-F979E8839B90}"/>
                  </a:ext>
                </a:extLst>
              </p:cNvPr>
              <p:cNvSpPr/>
              <p:nvPr/>
            </p:nvSpPr>
            <p:spPr>
              <a:xfrm>
                <a:off x="9700985" y="4171023"/>
                <a:ext cx="128189" cy="51548"/>
              </a:xfrm>
              <a:custGeom>
                <a:avLst/>
                <a:gdLst>
                  <a:gd name="connsiteX0" fmla="*/ 122027 w 128189"/>
                  <a:gd name="connsiteY0" fmla="*/ 51549 h 51548"/>
                  <a:gd name="connsiteX1" fmla="*/ 665 w 128189"/>
                  <a:gd name="connsiteY1" fmla="*/ 5248 h 51548"/>
                  <a:gd name="connsiteX2" fmla="*/ 1297 w 128189"/>
                  <a:gd name="connsiteY2" fmla="*/ 665 h 51548"/>
                  <a:gd name="connsiteX3" fmla="*/ 5880 w 128189"/>
                  <a:gd name="connsiteY3" fmla="*/ 1297 h 51548"/>
                  <a:gd name="connsiteX4" fmla="*/ 124713 w 128189"/>
                  <a:gd name="connsiteY4" fmla="*/ 44912 h 51548"/>
                  <a:gd name="connsiteX5" fmla="*/ 128190 w 128189"/>
                  <a:gd name="connsiteY5" fmla="*/ 48072 h 51548"/>
                  <a:gd name="connsiteX6" fmla="*/ 125029 w 128189"/>
                  <a:gd name="connsiteY6" fmla="*/ 51549 h 51548"/>
                  <a:gd name="connsiteX7" fmla="*/ 122027 w 128189"/>
                  <a:gd name="connsiteY7" fmla="*/ 51549 h 5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189" h="51548">
                    <a:moveTo>
                      <a:pt x="122027" y="51549"/>
                    </a:moveTo>
                    <a:cubicBezTo>
                      <a:pt x="106383" y="51549"/>
                      <a:pt x="33534" y="49178"/>
                      <a:pt x="665" y="5248"/>
                    </a:cubicBezTo>
                    <a:cubicBezTo>
                      <a:pt x="-441" y="3826"/>
                      <a:pt x="-125" y="1771"/>
                      <a:pt x="1297" y="665"/>
                    </a:cubicBezTo>
                    <a:cubicBezTo>
                      <a:pt x="2719" y="-441"/>
                      <a:pt x="4774" y="-125"/>
                      <a:pt x="5880" y="1297"/>
                    </a:cubicBezTo>
                    <a:cubicBezTo>
                      <a:pt x="40013" y="46808"/>
                      <a:pt x="123923" y="44912"/>
                      <a:pt x="124713" y="44912"/>
                    </a:cubicBezTo>
                    <a:cubicBezTo>
                      <a:pt x="126609" y="45228"/>
                      <a:pt x="128032" y="46334"/>
                      <a:pt x="128190" y="48072"/>
                    </a:cubicBezTo>
                    <a:cubicBezTo>
                      <a:pt x="128190" y="49810"/>
                      <a:pt x="126767" y="51391"/>
                      <a:pt x="125029" y="51549"/>
                    </a:cubicBezTo>
                    <a:cubicBezTo>
                      <a:pt x="124555" y="51549"/>
                      <a:pt x="123607" y="51549"/>
                      <a:pt x="122027" y="51549"/>
                    </a:cubicBez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78" name="任意多边形: 形状 77">
                <a:extLst>
                  <a:ext uri="{FF2B5EF4-FFF2-40B4-BE49-F238E27FC236}">
                    <a16:creationId xmlns:a16="http://schemas.microsoft.com/office/drawing/2014/main" id="{B1FB6727-2F19-DF8A-6295-15348CCA3F4E}"/>
                  </a:ext>
                </a:extLst>
              </p:cNvPr>
              <p:cNvSpPr/>
              <p:nvPr/>
            </p:nvSpPr>
            <p:spPr>
              <a:xfrm>
                <a:off x="9999050" y="4375222"/>
                <a:ext cx="579786" cy="291394"/>
              </a:xfrm>
              <a:custGeom>
                <a:avLst/>
                <a:gdLst>
                  <a:gd name="connsiteX0" fmla="*/ 0 w 579786"/>
                  <a:gd name="connsiteY0" fmla="*/ 291394 h 291394"/>
                  <a:gd name="connsiteX1" fmla="*/ 450997 w 579786"/>
                  <a:gd name="connsiteY1" fmla="*/ 291394 h 291394"/>
                  <a:gd name="connsiteX2" fmla="*/ 579786 w 579786"/>
                  <a:gd name="connsiteY2" fmla="*/ 0 h 291394"/>
                  <a:gd name="connsiteX3" fmla="*/ 146645 w 579786"/>
                  <a:gd name="connsiteY3" fmla="*/ 0 h 291394"/>
                  <a:gd name="connsiteX4" fmla="*/ 121678 w 579786"/>
                  <a:gd name="connsiteY4" fmla="*/ 16276 h 291394"/>
                  <a:gd name="connsiteX5" fmla="*/ 0 w 579786"/>
                  <a:gd name="connsiteY5" fmla="*/ 291394 h 29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786" h="291394">
                    <a:moveTo>
                      <a:pt x="0" y="291394"/>
                    </a:moveTo>
                    <a:lnTo>
                      <a:pt x="450997" y="291394"/>
                    </a:lnTo>
                    <a:lnTo>
                      <a:pt x="579786" y="0"/>
                    </a:lnTo>
                    <a:lnTo>
                      <a:pt x="146645" y="0"/>
                    </a:lnTo>
                    <a:cubicBezTo>
                      <a:pt x="135900" y="0"/>
                      <a:pt x="126102" y="6321"/>
                      <a:pt x="121678" y="16276"/>
                    </a:cubicBezTo>
                    <a:lnTo>
                      <a:pt x="0" y="291394"/>
                    </a:lnTo>
                    <a:close/>
                  </a:path>
                </a:pathLst>
              </a:custGeom>
              <a:solidFill>
                <a:srgbClr val="FFFFFF"/>
              </a:solidFill>
              <a:ln w="1576" cap="flat">
                <a:noFill/>
                <a:prstDash val="solid"/>
                <a:miter/>
              </a:ln>
            </p:spPr>
            <p:txBody>
              <a:bodyPr rtlCol="0" anchor="ctr"/>
              <a:lstStyle/>
              <a:p>
                <a:endParaRPr lang="zh-CN" altLang="en-US">
                  <a:cs typeface="+mn-ea"/>
                  <a:sym typeface="+mn-lt"/>
                </a:endParaRPr>
              </a:p>
            </p:txBody>
          </p:sp>
          <p:sp>
            <p:nvSpPr>
              <p:cNvPr id="79" name="任意多边形: 形状 78">
                <a:extLst>
                  <a:ext uri="{FF2B5EF4-FFF2-40B4-BE49-F238E27FC236}">
                    <a16:creationId xmlns:a16="http://schemas.microsoft.com/office/drawing/2014/main" id="{69585387-A2DD-BF9D-FE1D-AAF814D4C998}"/>
                  </a:ext>
                </a:extLst>
              </p:cNvPr>
              <p:cNvSpPr/>
              <p:nvPr/>
            </p:nvSpPr>
            <p:spPr>
              <a:xfrm>
                <a:off x="10038239" y="4375222"/>
                <a:ext cx="567953" cy="291394"/>
              </a:xfrm>
              <a:custGeom>
                <a:avLst/>
                <a:gdLst>
                  <a:gd name="connsiteX0" fmla="*/ 0 w 567953"/>
                  <a:gd name="connsiteY0" fmla="*/ 291394 h 291394"/>
                  <a:gd name="connsiteX1" fmla="*/ 450997 w 567953"/>
                  <a:gd name="connsiteY1" fmla="*/ 291394 h 291394"/>
                  <a:gd name="connsiteX2" fmla="*/ 566038 w 567953"/>
                  <a:gd name="connsiteY2" fmla="*/ 31289 h 291394"/>
                  <a:gd name="connsiteX3" fmla="*/ 545653 w 567953"/>
                  <a:gd name="connsiteY3" fmla="*/ 0 h 291394"/>
                  <a:gd name="connsiteX4" fmla="*/ 128789 w 567953"/>
                  <a:gd name="connsiteY4" fmla="*/ 0 h 291394"/>
                  <a:gd name="connsiteX5" fmla="*/ 0 w 567953"/>
                  <a:gd name="connsiteY5" fmla="*/ 291394 h 29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953" h="291394">
                    <a:moveTo>
                      <a:pt x="0" y="291394"/>
                    </a:moveTo>
                    <a:lnTo>
                      <a:pt x="450997" y="291394"/>
                    </a:lnTo>
                    <a:lnTo>
                      <a:pt x="566038" y="31289"/>
                    </a:lnTo>
                    <a:cubicBezTo>
                      <a:pt x="572517" y="16592"/>
                      <a:pt x="561771" y="0"/>
                      <a:pt x="545653" y="0"/>
                    </a:cubicBezTo>
                    <a:lnTo>
                      <a:pt x="128789" y="0"/>
                    </a:lnTo>
                    <a:lnTo>
                      <a:pt x="0" y="291394"/>
                    </a:lnTo>
                    <a:close/>
                  </a:path>
                </a:pathLst>
              </a:custGeom>
              <a:solidFill>
                <a:srgbClr val="9792E0"/>
              </a:solidFill>
              <a:ln w="1576" cap="flat">
                <a:noFill/>
                <a:prstDash val="solid"/>
                <a:miter/>
              </a:ln>
            </p:spPr>
            <p:txBody>
              <a:bodyPr rtlCol="0" anchor="ctr"/>
              <a:lstStyle/>
              <a:p>
                <a:endParaRPr lang="zh-CN" altLang="en-US">
                  <a:cs typeface="+mn-ea"/>
                  <a:sym typeface="+mn-lt"/>
                </a:endParaRPr>
              </a:p>
            </p:txBody>
          </p:sp>
          <p:sp>
            <p:nvSpPr>
              <p:cNvPr id="80" name="任意多边形: 形状 79">
                <a:extLst>
                  <a:ext uri="{FF2B5EF4-FFF2-40B4-BE49-F238E27FC236}">
                    <a16:creationId xmlns:a16="http://schemas.microsoft.com/office/drawing/2014/main" id="{2A6817E0-3382-77CB-0B6F-4ED2B2146559}"/>
                  </a:ext>
                </a:extLst>
              </p:cNvPr>
              <p:cNvSpPr/>
              <p:nvPr/>
            </p:nvSpPr>
            <p:spPr>
              <a:xfrm>
                <a:off x="9829491" y="4666774"/>
                <a:ext cx="673493" cy="36661"/>
              </a:xfrm>
              <a:custGeom>
                <a:avLst/>
                <a:gdLst>
                  <a:gd name="connsiteX0" fmla="*/ 18331 w 673493"/>
                  <a:gd name="connsiteY0" fmla="*/ 36661 h 36661"/>
                  <a:gd name="connsiteX1" fmla="*/ 655163 w 673493"/>
                  <a:gd name="connsiteY1" fmla="*/ 36661 h 36661"/>
                  <a:gd name="connsiteX2" fmla="*/ 673494 w 673493"/>
                  <a:gd name="connsiteY2" fmla="*/ 18331 h 36661"/>
                  <a:gd name="connsiteX3" fmla="*/ 655163 w 673493"/>
                  <a:gd name="connsiteY3" fmla="*/ 0 h 36661"/>
                  <a:gd name="connsiteX4" fmla="*/ 18331 w 673493"/>
                  <a:gd name="connsiteY4" fmla="*/ 0 h 36661"/>
                  <a:gd name="connsiteX5" fmla="*/ 0 w 673493"/>
                  <a:gd name="connsiteY5" fmla="*/ 18331 h 36661"/>
                  <a:gd name="connsiteX6" fmla="*/ 18331 w 673493"/>
                  <a:gd name="connsiteY6" fmla="*/ 36661 h 36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493" h="36661">
                    <a:moveTo>
                      <a:pt x="18331" y="36661"/>
                    </a:moveTo>
                    <a:lnTo>
                      <a:pt x="655163" y="36661"/>
                    </a:lnTo>
                    <a:cubicBezTo>
                      <a:pt x="665277" y="36661"/>
                      <a:pt x="673494" y="28444"/>
                      <a:pt x="673494" y="18331"/>
                    </a:cubicBezTo>
                    <a:cubicBezTo>
                      <a:pt x="673494" y="8217"/>
                      <a:pt x="665277" y="0"/>
                      <a:pt x="655163" y="0"/>
                    </a:cubicBezTo>
                    <a:lnTo>
                      <a:pt x="18331" y="0"/>
                    </a:lnTo>
                    <a:cubicBezTo>
                      <a:pt x="8217" y="0"/>
                      <a:pt x="0" y="8217"/>
                      <a:pt x="0" y="18331"/>
                    </a:cubicBezTo>
                    <a:cubicBezTo>
                      <a:pt x="0" y="28444"/>
                      <a:pt x="8217" y="36661"/>
                      <a:pt x="18331" y="36661"/>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81" name="任意多边形: 形状 80">
                <a:extLst>
                  <a:ext uri="{FF2B5EF4-FFF2-40B4-BE49-F238E27FC236}">
                    <a16:creationId xmlns:a16="http://schemas.microsoft.com/office/drawing/2014/main" id="{58DC1BED-B67A-0960-920D-92A7C5267CE1}"/>
                  </a:ext>
                </a:extLst>
              </p:cNvPr>
              <p:cNvSpPr/>
              <p:nvPr/>
            </p:nvSpPr>
            <p:spPr>
              <a:xfrm>
                <a:off x="9892679" y="4546713"/>
                <a:ext cx="111961" cy="50056"/>
              </a:xfrm>
              <a:custGeom>
                <a:avLst/>
                <a:gdLst>
                  <a:gd name="connsiteX0" fmla="*/ 108583 w 111961"/>
                  <a:gd name="connsiteY0" fmla="*/ 50057 h 50056"/>
                  <a:gd name="connsiteX1" fmla="*/ 107003 w 111961"/>
                  <a:gd name="connsiteY1" fmla="*/ 49583 h 50056"/>
                  <a:gd name="connsiteX2" fmla="*/ 2392 w 111961"/>
                  <a:gd name="connsiteY2" fmla="*/ 6443 h 50056"/>
                  <a:gd name="connsiteX3" fmla="*/ 180 w 111961"/>
                  <a:gd name="connsiteY3" fmla="*/ 2334 h 50056"/>
                  <a:gd name="connsiteX4" fmla="*/ 4288 w 111961"/>
                  <a:gd name="connsiteY4" fmla="*/ 122 h 50056"/>
                  <a:gd name="connsiteX5" fmla="*/ 110322 w 111961"/>
                  <a:gd name="connsiteY5" fmla="*/ 43894 h 50056"/>
                  <a:gd name="connsiteX6" fmla="*/ 111586 w 111961"/>
                  <a:gd name="connsiteY6" fmla="*/ 48477 h 50056"/>
                  <a:gd name="connsiteX7" fmla="*/ 108583 w 111961"/>
                  <a:gd name="connsiteY7" fmla="*/ 50057 h 50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961" h="50056">
                    <a:moveTo>
                      <a:pt x="108583" y="50057"/>
                    </a:moveTo>
                    <a:cubicBezTo>
                      <a:pt x="107951" y="50057"/>
                      <a:pt x="107477" y="49899"/>
                      <a:pt x="107003" y="49583"/>
                    </a:cubicBezTo>
                    <a:cubicBezTo>
                      <a:pt x="106529" y="49267"/>
                      <a:pt x="60702" y="23035"/>
                      <a:pt x="2392" y="6443"/>
                    </a:cubicBezTo>
                    <a:cubicBezTo>
                      <a:pt x="654" y="5968"/>
                      <a:pt x="-452" y="4072"/>
                      <a:pt x="180" y="2334"/>
                    </a:cubicBezTo>
                    <a:cubicBezTo>
                      <a:pt x="654" y="596"/>
                      <a:pt x="2550" y="-352"/>
                      <a:pt x="4288" y="122"/>
                    </a:cubicBezTo>
                    <a:cubicBezTo>
                      <a:pt x="63231" y="16872"/>
                      <a:pt x="109848" y="43578"/>
                      <a:pt x="110322" y="43894"/>
                    </a:cubicBezTo>
                    <a:cubicBezTo>
                      <a:pt x="111902" y="44842"/>
                      <a:pt x="112376" y="46896"/>
                      <a:pt x="111586" y="48477"/>
                    </a:cubicBezTo>
                    <a:cubicBezTo>
                      <a:pt x="110796" y="49425"/>
                      <a:pt x="109690" y="50057"/>
                      <a:pt x="108583" y="50057"/>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sp>
            <p:nvSpPr>
              <p:cNvPr id="82" name="任意多边形: 形状 81">
                <a:extLst>
                  <a:ext uri="{FF2B5EF4-FFF2-40B4-BE49-F238E27FC236}">
                    <a16:creationId xmlns:a16="http://schemas.microsoft.com/office/drawing/2014/main" id="{A249ABB6-B732-2FE5-6F3B-5AFEC292763E}"/>
                  </a:ext>
                </a:extLst>
              </p:cNvPr>
              <p:cNvSpPr/>
              <p:nvPr/>
            </p:nvSpPr>
            <p:spPr>
              <a:xfrm>
                <a:off x="9883681" y="4598783"/>
                <a:ext cx="81453" cy="35753"/>
              </a:xfrm>
              <a:custGeom>
                <a:avLst/>
                <a:gdLst>
                  <a:gd name="connsiteX0" fmla="*/ 78075 w 81453"/>
                  <a:gd name="connsiteY0" fmla="*/ 35754 h 35753"/>
                  <a:gd name="connsiteX1" fmla="*/ 76179 w 81453"/>
                  <a:gd name="connsiteY1" fmla="*/ 35280 h 35753"/>
                  <a:gd name="connsiteX2" fmla="*/ 3014 w 81453"/>
                  <a:gd name="connsiteY2" fmla="*/ 6678 h 35753"/>
                  <a:gd name="connsiteX3" fmla="*/ 12 w 81453"/>
                  <a:gd name="connsiteY3" fmla="*/ 3043 h 35753"/>
                  <a:gd name="connsiteX4" fmla="*/ 3647 w 81453"/>
                  <a:gd name="connsiteY4" fmla="*/ 41 h 35753"/>
                  <a:gd name="connsiteX5" fmla="*/ 79972 w 81453"/>
                  <a:gd name="connsiteY5" fmla="*/ 29591 h 35753"/>
                  <a:gd name="connsiteX6" fmla="*/ 80920 w 81453"/>
                  <a:gd name="connsiteY6" fmla="*/ 34173 h 35753"/>
                  <a:gd name="connsiteX7" fmla="*/ 78075 w 81453"/>
                  <a:gd name="connsiteY7" fmla="*/ 35754 h 3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53" h="35753">
                    <a:moveTo>
                      <a:pt x="78075" y="35754"/>
                    </a:moveTo>
                    <a:cubicBezTo>
                      <a:pt x="77443" y="35754"/>
                      <a:pt x="76811" y="35596"/>
                      <a:pt x="76179" y="35280"/>
                    </a:cubicBezTo>
                    <a:cubicBezTo>
                      <a:pt x="75863" y="34964"/>
                      <a:pt x="37463" y="9680"/>
                      <a:pt x="3014" y="6678"/>
                    </a:cubicBezTo>
                    <a:cubicBezTo>
                      <a:pt x="1276" y="6519"/>
                      <a:pt x="-146" y="4939"/>
                      <a:pt x="12" y="3043"/>
                    </a:cubicBezTo>
                    <a:cubicBezTo>
                      <a:pt x="170" y="1305"/>
                      <a:pt x="1750" y="-275"/>
                      <a:pt x="3647" y="41"/>
                    </a:cubicBezTo>
                    <a:cubicBezTo>
                      <a:pt x="39834" y="3201"/>
                      <a:pt x="78233" y="28643"/>
                      <a:pt x="79972" y="29591"/>
                    </a:cubicBezTo>
                    <a:cubicBezTo>
                      <a:pt x="81552" y="30539"/>
                      <a:pt x="81868" y="32593"/>
                      <a:pt x="80920" y="34173"/>
                    </a:cubicBezTo>
                    <a:cubicBezTo>
                      <a:pt x="80130" y="35280"/>
                      <a:pt x="79023" y="35754"/>
                      <a:pt x="78075" y="35754"/>
                    </a:cubicBezTo>
                    <a:close/>
                  </a:path>
                </a:pathLst>
              </a:custGeom>
              <a:solidFill>
                <a:srgbClr val="000000"/>
              </a:solidFill>
              <a:ln w="1576" cap="flat">
                <a:noFill/>
                <a:prstDash val="solid"/>
                <a:miter/>
              </a:ln>
            </p:spPr>
            <p:txBody>
              <a:bodyPr rtlCol="0" anchor="ctr"/>
              <a:lstStyle/>
              <a:p>
                <a:endParaRPr lang="zh-CN" altLang="en-US">
                  <a:cs typeface="+mn-ea"/>
                  <a:sym typeface="+mn-lt"/>
                </a:endParaRPr>
              </a:p>
            </p:txBody>
          </p:sp>
        </p:grpSp>
      </p:grpSp>
    </p:spTree>
    <p:extLst>
      <p:ext uri="{BB962C8B-B14F-4D97-AF65-F5344CB8AC3E}">
        <p14:creationId xmlns:p14="http://schemas.microsoft.com/office/powerpoint/2010/main" val="3638591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版式">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3E7D404-9568-FB44-2677-39A22E7CBF16}"/>
              </a:ext>
            </a:extLst>
          </p:cNvPr>
          <p:cNvSpPr/>
          <p:nvPr userDrawn="1"/>
        </p:nvSpPr>
        <p:spPr>
          <a:xfrm>
            <a:off x="0" y="0"/>
            <a:ext cx="12192000" cy="69664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形状 8">
            <a:extLst>
              <a:ext uri="{FF2B5EF4-FFF2-40B4-BE49-F238E27FC236}">
                <a16:creationId xmlns:a16="http://schemas.microsoft.com/office/drawing/2014/main" id="{95A3F503-7DB3-05BA-94F9-7726FF2D362C}"/>
              </a:ext>
            </a:extLst>
          </p:cNvPr>
          <p:cNvSpPr/>
          <p:nvPr userDrawn="1"/>
        </p:nvSpPr>
        <p:spPr>
          <a:xfrm rot="797618">
            <a:off x="-707584" y="1775508"/>
            <a:ext cx="5603213" cy="5501515"/>
          </a:xfrm>
          <a:custGeom>
            <a:avLst/>
            <a:gdLst>
              <a:gd name="connsiteX0" fmla="*/ 0 w 5603213"/>
              <a:gd name="connsiteY0" fmla="*/ 0 h 5501515"/>
              <a:gd name="connsiteX1" fmla="*/ 5350644 w 5603213"/>
              <a:gd name="connsiteY1" fmla="*/ 0 h 5501515"/>
              <a:gd name="connsiteX2" fmla="*/ 5603213 w 5603213"/>
              <a:gd name="connsiteY2" fmla="*/ 252569 h 5501515"/>
              <a:gd name="connsiteX3" fmla="*/ 5603213 w 5603213"/>
              <a:gd name="connsiteY3" fmla="*/ 4484750 h 5501515"/>
              <a:gd name="connsiteX4" fmla="*/ 1299858 w 5603213"/>
              <a:gd name="connsiteY4" fmla="*/ 5501515 h 5501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3213" h="5501515">
                <a:moveTo>
                  <a:pt x="0" y="0"/>
                </a:moveTo>
                <a:lnTo>
                  <a:pt x="5350644" y="0"/>
                </a:lnTo>
                <a:cubicBezTo>
                  <a:pt x="5490134" y="0"/>
                  <a:pt x="5603213" y="113079"/>
                  <a:pt x="5603213" y="252569"/>
                </a:cubicBezTo>
                <a:lnTo>
                  <a:pt x="5603213" y="4484750"/>
                </a:lnTo>
                <a:lnTo>
                  <a:pt x="1299858" y="5501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0" name="任意多边形: 形状 9">
            <a:extLst>
              <a:ext uri="{FF2B5EF4-FFF2-40B4-BE49-F238E27FC236}">
                <a16:creationId xmlns:a16="http://schemas.microsoft.com/office/drawing/2014/main" id="{429CED3E-9208-DA39-B2C5-C51E9A61F2AF}"/>
              </a:ext>
            </a:extLst>
          </p:cNvPr>
          <p:cNvSpPr/>
          <p:nvPr userDrawn="1"/>
        </p:nvSpPr>
        <p:spPr>
          <a:xfrm rot="702833">
            <a:off x="10134545" y="-182415"/>
            <a:ext cx="2217228" cy="1346483"/>
          </a:xfrm>
          <a:custGeom>
            <a:avLst/>
            <a:gdLst>
              <a:gd name="connsiteX0" fmla="*/ 1 w 2217228"/>
              <a:gd name="connsiteY0" fmla="*/ 401839 h 1346483"/>
              <a:gd name="connsiteX1" fmla="*/ 1938045 w 2217228"/>
              <a:gd name="connsiteY1" fmla="*/ 0 h 1346483"/>
              <a:gd name="connsiteX2" fmla="*/ 2217228 w 2217228"/>
              <a:gd name="connsiteY2" fmla="*/ 1346483 h 1346483"/>
              <a:gd name="connsiteX3" fmla="*/ 0 w 2217228"/>
              <a:gd name="connsiteY3" fmla="*/ 1346483 h 1346483"/>
            </a:gdLst>
            <a:ahLst/>
            <a:cxnLst>
              <a:cxn ang="0">
                <a:pos x="connsiteX0" y="connsiteY0"/>
              </a:cxn>
              <a:cxn ang="0">
                <a:pos x="connsiteX1" y="connsiteY1"/>
              </a:cxn>
              <a:cxn ang="0">
                <a:pos x="connsiteX2" y="connsiteY2"/>
              </a:cxn>
              <a:cxn ang="0">
                <a:pos x="connsiteX3" y="connsiteY3"/>
              </a:cxn>
            </a:cxnLst>
            <a:rect l="l" t="t" r="r" b="b"/>
            <a:pathLst>
              <a:path w="2217228" h="1346483">
                <a:moveTo>
                  <a:pt x="1" y="401839"/>
                </a:moveTo>
                <a:lnTo>
                  <a:pt x="1938045" y="0"/>
                </a:lnTo>
                <a:lnTo>
                  <a:pt x="2217228" y="1346483"/>
                </a:lnTo>
                <a:lnTo>
                  <a:pt x="0" y="134648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1" name="任意多边形: 形状 10">
            <a:extLst>
              <a:ext uri="{FF2B5EF4-FFF2-40B4-BE49-F238E27FC236}">
                <a16:creationId xmlns:a16="http://schemas.microsoft.com/office/drawing/2014/main" id="{D242BF67-F310-0258-C2E9-457FD0F8AD1C}"/>
              </a:ext>
            </a:extLst>
          </p:cNvPr>
          <p:cNvSpPr/>
          <p:nvPr userDrawn="1"/>
        </p:nvSpPr>
        <p:spPr>
          <a:xfrm>
            <a:off x="5154825" y="1992876"/>
            <a:ext cx="7037175" cy="4865124"/>
          </a:xfrm>
          <a:custGeom>
            <a:avLst/>
            <a:gdLst>
              <a:gd name="connsiteX0" fmla="*/ 4291578 w 7037175"/>
              <a:gd name="connsiteY0" fmla="*/ 0 h 4865124"/>
              <a:gd name="connsiteX1" fmla="*/ 7021421 w 7037175"/>
              <a:gd name="connsiteY1" fmla="*/ 982006 h 4865124"/>
              <a:gd name="connsiteX2" fmla="*/ 7037175 w 7037175"/>
              <a:gd name="connsiteY2" fmla="*/ 996354 h 4865124"/>
              <a:gd name="connsiteX3" fmla="*/ 7037175 w 7037175"/>
              <a:gd name="connsiteY3" fmla="*/ 4865124 h 4865124"/>
              <a:gd name="connsiteX4" fmla="*/ 39167 w 7037175"/>
              <a:gd name="connsiteY4" fmla="*/ 4865124 h 4865124"/>
              <a:gd name="connsiteX5" fmla="*/ 12514 w 7037175"/>
              <a:gd name="connsiteY5" fmla="*/ 4631293 h 4865124"/>
              <a:gd name="connsiteX6" fmla="*/ 0 w 7037175"/>
              <a:gd name="connsiteY6" fmla="*/ 4300417 h 4865124"/>
              <a:gd name="connsiteX7" fmla="*/ 4291578 w 7037175"/>
              <a:gd name="connsiteY7" fmla="*/ 0 h 486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175" h="4865124">
                <a:moveTo>
                  <a:pt x="4291578" y="0"/>
                </a:moveTo>
                <a:cubicBezTo>
                  <a:pt x="5328529" y="0"/>
                  <a:pt x="6279583" y="368527"/>
                  <a:pt x="7021421" y="982006"/>
                </a:cubicBezTo>
                <a:lnTo>
                  <a:pt x="7037175" y="996354"/>
                </a:lnTo>
                <a:lnTo>
                  <a:pt x="7037175" y="4865124"/>
                </a:lnTo>
                <a:lnTo>
                  <a:pt x="39167" y="4865124"/>
                </a:lnTo>
                <a:lnTo>
                  <a:pt x="12514" y="4631293"/>
                </a:lnTo>
                <a:cubicBezTo>
                  <a:pt x="4222" y="4522091"/>
                  <a:pt x="0" y="4411748"/>
                  <a:pt x="0" y="4300417"/>
                </a:cubicBezTo>
                <a:cubicBezTo>
                  <a:pt x="0" y="1925363"/>
                  <a:pt x="1921405" y="0"/>
                  <a:pt x="429157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2" name="矩形: 圆角 11">
            <a:extLst>
              <a:ext uri="{FF2B5EF4-FFF2-40B4-BE49-F238E27FC236}">
                <a16:creationId xmlns:a16="http://schemas.microsoft.com/office/drawing/2014/main" id="{AF9E9C22-450B-72AE-6F2E-1704C48069AD}"/>
              </a:ext>
            </a:extLst>
          </p:cNvPr>
          <p:cNvSpPr/>
          <p:nvPr userDrawn="1"/>
        </p:nvSpPr>
        <p:spPr>
          <a:xfrm>
            <a:off x="172994" y="197707"/>
            <a:ext cx="11850129" cy="6474941"/>
          </a:xfrm>
          <a:prstGeom prst="roundRect">
            <a:avLst>
              <a:gd name="adj" fmla="val 41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圆角 12">
            <a:extLst>
              <a:ext uri="{FF2B5EF4-FFF2-40B4-BE49-F238E27FC236}">
                <a16:creationId xmlns:a16="http://schemas.microsoft.com/office/drawing/2014/main" id="{1C339025-2112-D462-8F43-D37E486013E5}"/>
              </a:ext>
            </a:extLst>
          </p:cNvPr>
          <p:cNvSpPr/>
          <p:nvPr userDrawn="1"/>
        </p:nvSpPr>
        <p:spPr>
          <a:xfrm>
            <a:off x="1411738" y="3600460"/>
            <a:ext cx="6678013" cy="16465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Tree>
    <p:extLst>
      <p:ext uri="{BB962C8B-B14F-4D97-AF65-F5344CB8AC3E}">
        <p14:creationId xmlns:p14="http://schemas.microsoft.com/office/powerpoint/2010/main" val="1240204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版式">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37DCF05E-314F-1F2A-BC19-78393AECF339}"/>
              </a:ext>
            </a:extLst>
          </p:cNvPr>
          <p:cNvSpPr/>
          <p:nvPr userDrawn="1"/>
        </p:nvSpPr>
        <p:spPr>
          <a:xfrm>
            <a:off x="0" y="0"/>
            <a:ext cx="12192000" cy="69664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形状 7">
            <a:extLst>
              <a:ext uri="{FF2B5EF4-FFF2-40B4-BE49-F238E27FC236}">
                <a16:creationId xmlns:a16="http://schemas.microsoft.com/office/drawing/2014/main" id="{4729A07D-1843-A90A-3008-4F522A45454E}"/>
              </a:ext>
            </a:extLst>
          </p:cNvPr>
          <p:cNvSpPr/>
          <p:nvPr userDrawn="1"/>
        </p:nvSpPr>
        <p:spPr>
          <a:xfrm rot="797618">
            <a:off x="-707584" y="1775508"/>
            <a:ext cx="5603213" cy="5501515"/>
          </a:xfrm>
          <a:custGeom>
            <a:avLst/>
            <a:gdLst>
              <a:gd name="connsiteX0" fmla="*/ 0 w 5603213"/>
              <a:gd name="connsiteY0" fmla="*/ 0 h 5501515"/>
              <a:gd name="connsiteX1" fmla="*/ 5350644 w 5603213"/>
              <a:gd name="connsiteY1" fmla="*/ 0 h 5501515"/>
              <a:gd name="connsiteX2" fmla="*/ 5603213 w 5603213"/>
              <a:gd name="connsiteY2" fmla="*/ 252569 h 5501515"/>
              <a:gd name="connsiteX3" fmla="*/ 5603213 w 5603213"/>
              <a:gd name="connsiteY3" fmla="*/ 4484750 h 5501515"/>
              <a:gd name="connsiteX4" fmla="*/ 1299858 w 5603213"/>
              <a:gd name="connsiteY4" fmla="*/ 5501515 h 5501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3213" h="5501515">
                <a:moveTo>
                  <a:pt x="0" y="0"/>
                </a:moveTo>
                <a:lnTo>
                  <a:pt x="5350644" y="0"/>
                </a:lnTo>
                <a:cubicBezTo>
                  <a:pt x="5490134" y="0"/>
                  <a:pt x="5603213" y="113079"/>
                  <a:pt x="5603213" y="252569"/>
                </a:cubicBezTo>
                <a:lnTo>
                  <a:pt x="5603213" y="4484750"/>
                </a:lnTo>
                <a:lnTo>
                  <a:pt x="1299858" y="5501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9" name="任意多边形: 形状 8">
            <a:extLst>
              <a:ext uri="{FF2B5EF4-FFF2-40B4-BE49-F238E27FC236}">
                <a16:creationId xmlns:a16="http://schemas.microsoft.com/office/drawing/2014/main" id="{9447F6D7-C819-37D2-8A38-B48EA1C706A4}"/>
              </a:ext>
            </a:extLst>
          </p:cNvPr>
          <p:cNvSpPr/>
          <p:nvPr userDrawn="1"/>
        </p:nvSpPr>
        <p:spPr>
          <a:xfrm rot="702833">
            <a:off x="10134545" y="-182415"/>
            <a:ext cx="2217228" cy="1346483"/>
          </a:xfrm>
          <a:custGeom>
            <a:avLst/>
            <a:gdLst>
              <a:gd name="connsiteX0" fmla="*/ 1 w 2217228"/>
              <a:gd name="connsiteY0" fmla="*/ 401839 h 1346483"/>
              <a:gd name="connsiteX1" fmla="*/ 1938045 w 2217228"/>
              <a:gd name="connsiteY1" fmla="*/ 0 h 1346483"/>
              <a:gd name="connsiteX2" fmla="*/ 2217228 w 2217228"/>
              <a:gd name="connsiteY2" fmla="*/ 1346483 h 1346483"/>
              <a:gd name="connsiteX3" fmla="*/ 0 w 2217228"/>
              <a:gd name="connsiteY3" fmla="*/ 1346483 h 1346483"/>
            </a:gdLst>
            <a:ahLst/>
            <a:cxnLst>
              <a:cxn ang="0">
                <a:pos x="connsiteX0" y="connsiteY0"/>
              </a:cxn>
              <a:cxn ang="0">
                <a:pos x="connsiteX1" y="connsiteY1"/>
              </a:cxn>
              <a:cxn ang="0">
                <a:pos x="connsiteX2" y="connsiteY2"/>
              </a:cxn>
              <a:cxn ang="0">
                <a:pos x="connsiteX3" y="connsiteY3"/>
              </a:cxn>
            </a:cxnLst>
            <a:rect l="l" t="t" r="r" b="b"/>
            <a:pathLst>
              <a:path w="2217228" h="1346483">
                <a:moveTo>
                  <a:pt x="1" y="401839"/>
                </a:moveTo>
                <a:lnTo>
                  <a:pt x="1938045" y="0"/>
                </a:lnTo>
                <a:lnTo>
                  <a:pt x="2217228" y="1346483"/>
                </a:lnTo>
                <a:lnTo>
                  <a:pt x="0" y="134648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0" name="任意多边形: 形状 9">
            <a:extLst>
              <a:ext uri="{FF2B5EF4-FFF2-40B4-BE49-F238E27FC236}">
                <a16:creationId xmlns:a16="http://schemas.microsoft.com/office/drawing/2014/main" id="{F8ECD574-A373-B5DA-8735-12F0B8E4232D}"/>
              </a:ext>
            </a:extLst>
          </p:cNvPr>
          <p:cNvSpPr/>
          <p:nvPr userDrawn="1"/>
        </p:nvSpPr>
        <p:spPr>
          <a:xfrm>
            <a:off x="5154825" y="1992876"/>
            <a:ext cx="7037175" cy="4865124"/>
          </a:xfrm>
          <a:custGeom>
            <a:avLst/>
            <a:gdLst>
              <a:gd name="connsiteX0" fmla="*/ 4291578 w 7037175"/>
              <a:gd name="connsiteY0" fmla="*/ 0 h 4865124"/>
              <a:gd name="connsiteX1" fmla="*/ 7021421 w 7037175"/>
              <a:gd name="connsiteY1" fmla="*/ 982006 h 4865124"/>
              <a:gd name="connsiteX2" fmla="*/ 7037175 w 7037175"/>
              <a:gd name="connsiteY2" fmla="*/ 996354 h 4865124"/>
              <a:gd name="connsiteX3" fmla="*/ 7037175 w 7037175"/>
              <a:gd name="connsiteY3" fmla="*/ 4865124 h 4865124"/>
              <a:gd name="connsiteX4" fmla="*/ 39167 w 7037175"/>
              <a:gd name="connsiteY4" fmla="*/ 4865124 h 4865124"/>
              <a:gd name="connsiteX5" fmla="*/ 12514 w 7037175"/>
              <a:gd name="connsiteY5" fmla="*/ 4631293 h 4865124"/>
              <a:gd name="connsiteX6" fmla="*/ 0 w 7037175"/>
              <a:gd name="connsiteY6" fmla="*/ 4300417 h 4865124"/>
              <a:gd name="connsiteX7" fmla="*/ 4291578 w 7037175"/>
              <a:gd name="connsiteY7" fmla="*/ 0 h 486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7175" h="4865124">
                <a:moveTo>
                  <a:pt x="4291578" y="0"/>
                </a:moveTo>
                <a:cubicBezTo>
                  <a:pt x="5328529" y="0"/>
                  <a:pt x="6279583" y="368527"/>
                  <a:pt x="7021421" y="982006"/>
                </a:cubicBezTo>
                <a:lnTo>
                  <a:pt x="7037175" y="996354"/>
                </a:lnTo>
                <a:lnTo>
                  <a:pt x="7037175" y="4865124"/>
                </a:lnTo>
                <a:lnTo>
                  <a:pt x="39167" y="4865124"/>
                </a:lnTo>
                <a:lnTo>
                  <a:pt x="12514" y="4631293"/>
                </a:lnTo>
                <a:cubicBezTo>
                  <a:pt x="4222" y="4522091"/>
                  <a:pt x="0" y="4411748"/>
                  <a:pt x="0" y="4300417"/>
                </a:cubicBezTo>
                <a:cubicBezTo>
                  <a:pt x="0" y="1925363"/>
                  <a:pt x="1921405" y="0"/>
                  <a:pt x="429157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1" name="矩形: 圆角 10">
            <a:extLst>
              <a:ext uri="{FF2B5EF4-FFF2-40B4-BE49-F238E27FC236}">
                <a16:creationId xmlns:a16="http://schemas.microsoft.com/office/drawing/2014/main" id="{F03FD781-168E-B77C-9039-8E3687E734AF}"/>
              </a:ext>
            </a:extLst>
          </p:cNvPr>
          <p:cNvSpPr/>
          <p:nvPr userDrawn="1"/>
        </p:nvSpPr>
        <p:spPr>
          <a:xfrm>
            <a:off x="172994" y="197707"/>
            <a:ext cx="11850129" cy="6474941"/>
          </a:xfrm>
          <a:prstGeom prst="roundRect">
            <a:avLst>
              <a:gd name="adj" fmla="val 41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组合 11">
            <a:extLst>
              <a:ext uri="{FF2B5EF4-FFF2-40B4-BE49-F238E27FC236}">
                <a16:creationId xmlns:a16="http://schemas.microsoft.com/office/drawing/2014/main" id="{32658BA9-CE30-45F5-065B-2668C888690C}"/>
              </a:ext>
            </a:extLst>
          </p:cNvPr>
          <p:cNvGrpSpPr/>
          <p:nvPr userDrawn="1"/>
        </p:nvGrpSpPr>
        <p:grpSpPr>
          <a:xfrm>
            <a:off x="1048298" y="890917"/>
            <a:ext cx="780502" cy="484206"/>
            <a:chOff x="2858810" y="2424483"/>
            <a:chExt cx="1713386" cy="1062946"/>
          </a:xfrm>
        </p:grpSpPr>
        <p:sp>
          <p:nvSpPr>
            <p:cNvPr id="13" name="矩形: 圆角 12">
              <a:extLst>
                <a:ext uri="{FF2B5EF4-FFF2-40B4-BE49-F238E27FC236}">
                  <a16:creationId xmlns:a16="http://schemas.microsoft.com/office/drawing/2014/main" id="{E5537669-9125-5C65-EC3D-EC6210586511}"/>
                </a:ext>
              </a:extLst>
            </p:cNvPr>
            <p:cNvSpPr/>
            <p:nvPr/>
          </p:nvSpPr>
          <p:spPr>
            <a:xfrm rot="2763885">
              <a:off x="2858810" y="2424483"/>
              <a:ext cx="1062946" cy="10629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圆角 13">
              <a:extLst>
                <a:ext uri="{FF2B5EF4-FFF2-40B4-BE49-F238E27FC236}">
                  <a16:creationId xmlns:a16="http://schemas.microsoft.com/office/drawing/2014/main" id="{539C8566-DD41-D068-B1E2-6CC90D5FF0A1}"/>
                </a:ext>
              </a:extLst>
            </p:cNvPr>
            <p:cNvSpPr/>
            <p:nvPr/>
          </p:nvSpPr>
          <p:spPr>
            <a:xfrm rot="2763885">
              <a:off x="3509250" y="2424483"/>
              <a:ext cx="1062946" cy="10629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04105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5350274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61A3A31-9CD0-74B3-E3A6-5D9F88DC97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53DE5D8-C5D8-F014-8F7D-B9030B4683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4F5A58C-DC08-1CFF-2A94-A498D8D46B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94472B-8F78-4046-A075-BF2B88EF24F8}" type="datetimeFigureOut">
              <a:rPr lang="zh-CN" altLang="en-US" smtClean="0"/>
              <a:t>2022/10/18</a:t>
            </a:fld>
            <a:endParaRPr lang="zh-CN" altLang="en-US"/>
          </a:p>
        </p:txBody>
      </p:sp>
      <p:sp>
        <p:nvSpPr>
          <p:cNvPr id="5" name="页脚占位符 4">
            <a:extLst>
              <a:ext uri="{FF2B5EF4-FFF2-40B4-BE49-F238E27FC236}">
                <a16:creationId xmlns:a16="http://schemas.microsoft.com/office/drawing/2014/main" id="{DB2DC431-8D05-DA6B-847C-46A07D856A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3A1F67A-B60E-9773-AC44-31B16F4529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2116CB-47DC-4107-BD96-48AC6CD69B36}" type="slidenum">
              <a:rPr lang="zh-CN" altLang="en-US" smtClean="0"/>
              <a:t>‹#›</a:t>
            </a:fld>
            <a:endParaRPr lang="zh-CN" altLang="en-US"/>
          </a:p>
        </p:txBody>
      </p:sp>
    </p:spTree>
    <p:extLst>
      <p:ext uri="{BB962C8B-B14F-4D97-AF65-F5344CB8AC3E}">
        <p14:creationId xmlns:p14="http://schemas.microsoft.com/office/powerpoint/2010/main" val="2730845419"/>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49" r:id="rId4"/>
    <p:sldLayoutId id="2147483654"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文本框 148">
            <a:extLst>
              <a:ext uri="{FF2B5EF4-FFF2-40B4-BE49-F238E27FC236}">
                <a16:creationId xmlns:a16="http://schemas.microsoft.com/office/drawing/2014/main" id="{BED511ED-0E19-E96F-6B08-5EDA98726687}"/>
              </a:ext>
            </a:extLst>
          </p:cNvPr>
          <p:cNvSpPr txBox="1"/>
          <p:nvPr/>
        </p:nvSpPr>
        <p:spPr>
          <a:xfrm>
            <a:off x="457994" y="2797307"/>
            <a:ext cx="6120586" cy="1107996"/>
          </a:xfrm>
          <a:prstGeom prst="rect">
            <a:avLst/>
          </a:prstGeom>
          <a:noFill/>
        </p:spPr>
        <p:txBody>
          <a:bodyPr wrap="none" rtlCol="0">
            <a:noAutofit/>
          </a:bodyPr>
          <a:lstStyle/>
          <a:p>
            <a:r>
              <a:rPr lang="zh-CN" altLang="en-US" sz="66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把员工带成干将</a:t>
            </a:r>
          </a:p>
        </p:txBody>
      </p:sp>
      <p:sp>
        <p:nvSpPr>
          <p:cNvPr id="150" name="文本框 149">
            <a:extLst>
              <a:ext uri="{FF2B5EF4-FFF2-40B4-BE49-F238E27FC236}">
                <a16:creationId xmlns:a16="http://schemas.microsoft.com/office/drawing/2014/main" id="{827E8577-CB71-C118-0095-3D1F3F3DFECC}"/>
              </a:ext>
            </a:extLst>
          </p:cNvPr>
          <p:cNvSpPr txBox="1"/>
          <p:nvPr/>
        </p:nvSpPr>
        <p:spPr>
          <a:xfrm>
            <a:off x="455012" y="2212532"/>
            <a:ext cx="1826141" cy="584775"/>
          </a:xfrm>
          <a:prstGeom prst="rect">
            <a:avLst/>
          </a:prstGeom>
          <a:noFill/>
        </p:spPr>
        <p:txBody>
          <a:bodyPr wrap="none" rtlCol="0">
            <a:noAutofit/>
          </a:bodyPr>
          <a:lstStyle/>
          <a:p>
            <a:r>
              <a:rPr lang="zh-CN" altLang="en-US" sz="3200"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行动教练</a:t>
            </a:r>
          </a:p>
        </p:txBody>
      </p:sp>
      <p:sp>
        <p:nvSpPr>
          <p:cNvPr id="151" name="矩形: 圆角 150">
            <a:extLst>
              <a:ext uri="{FF2B5EF4-FFF2-40B4-BE49-F238E27FC236}">
                <a16:creationId xmlns:a16="http://schemas.microsoft.com/office/drawing/2014/main" id="{5F33936B-AA96-D10A-E769-5DCDFB8D44E3}"/>
              </a:ext>
            </a:extLst>
          </p:cNvPr>
          <p:cNvSpPr/>
          <p:nvPr/>
        </p:nvSpPr>
        <p:spPr>
          <a:xfrm>
            <a:off x="992043" y="4490078"/>
            <a:ext cx="1900013" cy="54350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7" name="文本框 76">
            <a:extLst>
              <a:ext uri="{FF2B5EF4-FFF2-40B4-BE49-F238E27FC236}">
                <a16:creationId xmlns:a16="http://schemas.microsoft.com/office/drawing/2014/main" id="{59BA1B36-5C60-5DED-4352-BFB9C5B87ADA}"/>
              </a:ext>
            </a:extLst>
          </p:cNvPr>
          <p:cNvSpPr txBox="1"/>
          <p:nvPr/>
        </p:nvSpPr>
        <p:spPr>
          <a:xfrm>
            <a:off x="1162050" y="4577165"/>
            <a:ext cx="1634313" cy="369332"/>
          </a:xfrm>
          <a:prstGeom prst="rect">
            <a:avLst/>
          </a:prstGeom>
          <a:noFill/>
        </p:spPr>
        <p:txBody>
          <a:bodyPr wrap="square">
            <a:noAutofit/>
          </a:bodyPr>
          <a:lstStyle/>
          <a:p>
            <a:r>
              <a:rPr kumimoji="1"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讲解人：</a:t>
            </a:r>
            <a:r>
              <a:rPr kumimoji="1" lang="en-US" altLang="zh-CN"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Kay</a:t>
            </a: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Tree>
    <p:custDataLst>
      <p:tags r:id="rId1"/>
    </p:custDataLst>
    <p:extLst>
      <p:ext uri="{BB962C8B-B14F-4D97-AF65-F5344CB8AC3E}">
        <p14:creationId xmlns:p14="http://schemas.microsoft.com/office/powerpoint/2010/main" val="2090245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400096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行动教练的</a:t>
            </a:r>
            <a:r>
              <a:rPr lang="en-US" altLang="zh-CN"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SET</a:t>
            </a: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原则</a:t>
            </a:r>
          </a:p>
        </p:txBody>
      </p:sp>
      <p:sp>
        <p:nvSpPr>
          <p:cNvPr id="7" name="圆角矩形 14">
            <a:extLst>
              <a:ext uri="{FF2B5EF4-FFF2-40B4-BE49-F238E27FC236}">
                <a16:creationId xmlns:a16="http://schemas.microsoft.com/office/drawing/2014/main" id="{A9421B3D-F41E-6E89-4589-3A608BB3CD7A}"/>
              </a:ext>
            </a:extLst>
          </p:cNvPr>
          <p:cNvSpPr/>
          <p:nvPr/>
        </p:nvSpPr>
        <p:spPr>
          <a:xfrm flipV="1">
            <a:off x="1135039" y="3627304"/>
            <a:ext cx="3144660" cy="2178586"/>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 name="圆角矩形 14">
            <a:extLst>
              <a:ext uri="{FF2B5EF4-FFF2-40B4-BE49-F238E27FC236}">
                <a16:creationId xmlns:a16="http://schemas.microsoft.com/office/drawing/2014/main" id="{760FD517-897B-8146-A6B0-47D2418BBBDA}"/>
              </a:ext>
            </a:extLst>
          </p:cNvPr>
          <p:cNvSpPr/>
          <p:nvPr/>
        </p:nvSpPr>
        <p:spPr>
          <a:xfrm flipV="1">
            <a:off x="4668888" y="3627304"/>
            <a:ext cx="3144660" cy="2178586"/>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 name="圆角矩形 14">
            <a:extLst>
              <a:ext uri="{FF2B5EF4-FFF2-40B4-BE49-F238E27FC236}">
                <a16:creationId xmlns:a16="http://schemas.microsoft.com/office/drawing/2014/main" id="{53A4CF10-74DC-7F44-8BDF-D532C3C45CD5}"/>
              </a:ext>
            </a:extLst>
          </p:cNvPr>
          <p:cNvSpPr/>
          <p:nvPr/>
        </p:nvSpPr>
        <p:spPr>
          <a:xfrm flipV="1">
            <a:off x="8195437" y="3627304"/>
            <a:ext cx="3144660" cy="2178586"/>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 name="MH_Text_1">
            <a:extLst>
              <a:ext uri="{FF2B5EF4-FFF2-40B4-BE49-F238E27FC236}">
                <a16:creationId xmlns:a16="http://schemas.microsoft.com/office/drawing/2014/main" id="{48469BAA-F4AF-E49A-BB3B-195F75527AC6}"/>
              </a:ext>
            </a:extLst>
          </p:cNvPr>
          <p:cNvSpPr/>
          <p:nvPr/>
        </p:nvSpPr>
        <p:spPr>
          <a:xfrm>
            <a:off x="2633688" y="2506316"/>
            <a:ext cx="1395387" cy="7139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支持</a:t>
            </a:r>
            <a:endParaRPr lang="sv-SE" altLang="zh-CN"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ctr">
              <a:defRPr/>
            </a:pPr>
            <a:r>
              <a:rPr lang="sv-SE" altLang="zh-CN"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Support</a:t>
            </a:r>
          </a:p>
        </p:txBody>
      </p:sp>
      <p:sp>
        <p:nvSpPr>
          <p:cNvPr id="13" name="MH_Text_1">
            <a:extLst>
              <a:ext uri="{FF2B5EF4-FFF2-40B4-BE49-F238E27FC236}">
                <a16:creationId xmlns:a16="http://schemas.microsoft.com/office/drawing/2014/main" id="{2496421B-869E-1390-3567-26CD5BA9B1F0}"/>
              </a:ext>
            </a:extLst>
          </p:cNvPr>
          <p:cNvSpPr/>
          <p:nvPr/>
        </p:nvSpPr>
        <p:spPr>
          <a:xfrm>
            <a:off x="6045767" y="2506316"/>
            <a:ext cx="1395387" cy="7139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期待</a:t>
            </a:r>
            <a:endParaRPr lang="sv-SE" altLang="zh-CN"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ctr">
              <a:defRPr/>
            </a:pPr>
            <a:r>
              <a:rPr lang="sv-SE" altLang="zh-CN"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Expect</a:t>
            </a:r>
          </a:p>
        </p:txBody>
      </p:sp>
      <p:sp>
        <p:nvSpPr>
          <p:cNvPr id="14" name="MH_Text_1">
            <a:extLst>
              <a:ext uri="{FF2B5EF4-FFF2-40B4-BE49-F238E27FC236}">
                <a16:creationId xmlns:a16="http://schemas.microsoft.com/office/drawing/2014/main" id="{C9A79EC3-BE98-460A-7152-5122466DB392}"/>
              </a:ext>
            </a:extLst>
          </p:cNvPr>
          <p:cNvSpPr/>
          <p:nvPr/>
        </p:nvSpPr>
        <p:spPr>
          <a:xfrm>
            <a:off x="9796491" y="2506316"/>
            <a:ext cx="1395387" cy="7139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相信</a:t>
            </a:r>
          </a:p>
          <a:p>
            <a:pPr algn="ctr">
              <a:defRPr/>
            </a:pPr>
            <a:r>
              <a:rPr lang="sv-SE" altLang="zh-CN"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Trust</a:t>
            </a:r>
          </a:p>
        </p:txBody>
      </p:sp>
      <p:sp>
        <p:nvSpPr>
          <p:cNvPr id="16" name="文本框 15">
            <a:extLst>
              <a:ext uri="{FF2B5EF4-FFF2-40B4-BE49-F238E27FC236}">
                <a16:creationId xmlns:a16="http://schemas.microsoft.com/office/drawing/2014/main" id="{4D5AF228-C679-D06E-E52B-7C38EE9A7C87}"/>
              </a:ext>
            </a:extLst>
          </p:cNvPr>
          <p:cNvSpPr txBox="1"/>
          <p:nvPr/>
        </p:nvSpPr>
        <p:spPr>
          <a:xfrm>
            <a:off x="2422492" y="3772512"/>
            <a:ext cx="1723275" cy="813749"/>
          </a:xfrm>
          <a:prstGeom prst="rect">
            <a:avLst/>
          </a:prstGeom>
          <a:noFill/>
        </p:spPr>
        <p:txBody>
          <a:bodyPr wrap="square">
            <a:noAutofit/>
          </a:bodyPr>
          <a:lstStyle/>
          <a:p>
            <a:pPr>
              <a:lnSpc>
                <a:spcPct val="135000"/>
              </a:lnSpc>
            </a:pPr>
            <a:r>
              <a:rPr lang="zh-CN" altLang="en-US" b="1" dirty="0">
                <a:solidFill>
                  <a:schemeClr val="accent1"/>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支持</a:t>
            </a:r>
            <a:r>
              <a:rPr lang="zh-CN" altLang="en-US"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被指导者实现组织目标</a:t>
            </a:r>
          </a:p>
        </p:txBody>
      </p:sp>
      <p:sp>
        <p:nvSpPr>
          <p:cNvPr id="17" name="文本框 16">
            <a:extLst>
              <a:ext uri="{FF2B5EF4-FFF2-40B4-BE49-F238E27FC236}">
                <a16:creationId xmlns:a16="http://schemas.microsoft.com/office/drawing/2014/main" id="{2AC841F9-58C4-61B0-2E2D-BC560EEE85C9}"/>
              </a:ext>
            </a:extLst>
          </p:cNvPr>
          <p:cNvSpPr txBox="1"/>
          <p:nvPr/>
        </p:nvSpPr>
        <p:spPr>
          <a:xfrm>
            <a:off x="6050422" y="3772512"/>
            <a:ext cx="1763126" cy="813749"/>
          </a:xfrm>
          <a:prstGeom prst="rect">
            <a:avLst/>
          </a:prstGeom>
          <a:noFill/>
        </p:spPr>
        <p:txBody>
          <a:bodyPr wrap="square">
            <a:noAutofit/>
          </a:bodyPr>
          <a:lstStyle/>
          <a:p>
            <a:pPr>
              <a:lnSpc>
                <a:spcPct val="135000"/>
              </a:lnSpc>
            </a:pPr>
            <a:r>
              <a:rPr lang="zh-CN" altLang="en-US"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期待</a:t>
            </a:r>
            <a:r>
              <a:rPr lang="zh-CN" altLang="en-US"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被指导者自行探索答案</a:t>
            </a:r>
            <a:endPar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 name="文本框 17">
            <a:extLst>
              <a:ext uri="{FF2B5EF4-FFF2-40B4-BE49-F238E27FC236}">
                <a16:creationId xmlns:a16="http://schemas.microsoft.com/office/drawing/2014/main" id="{50524839-B2DF-B330-A1EF-0428C84786B1}"/>
              </a:ext>
            </a:extLst>
          </p:cNvPr>
          <p:cNvSpPr txBox="1"/>
          <p:nvPr/>
        </p:nvSpPr>
        <p:spPr>
          <a:xfrm>
            <a:off x="9480829" y="3772512"/>
            <a:ext cx="1794848" cy="813749"/>
          </a:xfrm>
          <a:prstGeom prst="rect">
            <a:avLst/>
          </a:prstGeom>
          <a:noFill/>
        </p:spPr>
        <p:txBody>
          <a:bodyPr wrap="square">
            <a:noAutofit/>
          </a:bodyPr>
          <a:lstStyle/>
          <a:p>
            <a:pPr>
              <a:lnSpc>
                <a:spcPct val="135000"/>
              </a:lnSpc>
            </a:pPr>
            <a:r>
              <a:rPr lang="zh-CN" altLang="en-US"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相信</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被指导者</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拥有巨大的潜能</a:t>
            </a:r>
          </a:p>
        </p:txBody>
      </p:sp>
      <p:grpSp>
        <p:nvGrpSpPr>
          <p:cNvPr id="19" name="组合 18">
            <a:extLst>
              <a:ext uri="{FF2B5EF4-FFF2-40B4-BE49-F238E27FC236}">
                <a16:creationId xmlns:a16="http://schemas.microsoft.com/office/drawing/2014/main" id="{26B3D746-E9A6-D0A1-5BFC-6399F19071E4}"/>
              </a:ext>
            </a:extLst>
          </p:cNvPr>
          <p:cNvGrpSpPr/>
          <p:nvPr/>
        </p:nvGrpSpPr>
        <p:grpSpPr>
          <a:xfrm flipH="1">
            <a:off x="7882044" y="1804187"/>
            <a:ext cx="2187241" cy="3670859"/>
            <a:chOff x="4114849" y="-47"/>
            <a:chExt cx="3960709" cy="6858275"/>
          </a:xfrm>
        </p:grpSpPr>
        <p:sp>
          <p:nvSpPr>
            <p:cNvPr id="21" name="任意多边形: 形状 20">
              <a:extLst>
                <a:ext uri="{FF2B5EF4-FFF2-40B4-BE49-F238E27FC236}">
                  <a16:creationId xmlns:a16="http://schemas.microsoft.com/office/drawing/2014/main" id="{C6137873-7318-273E-F38A-3A4F19246911}"/>
                </a:ext>
              </a:extLst>
            </p:cNvPr>
            <p:cNvSpPr/>
            <p:nvPr/>
          </p:nvSpPr>
          <p:spPr>
            <a:xfrm>
              <a:off x="6135779" y="48964"/>
              <a:ext cx="728872" cy="1183804"/>
            </a:xfrm>
            <a:custGeom>
              <a:avLst/>
              <a:gdLst>
                <a:gd name="connsiteX0" fmla="*/ 83537 w 728872"/>
                <a:gd name="connsiteY0" fmla="*/ 62816 h 1183804"/>
                <a:gd name="connsiteX1" fmla="*/ 562881 w 728872"/>
                <a:gd name="connsiteY1" fmla="*/ 117314 h 1183804"/>
                <a:gd name="connsiteX2" fmla="*/ 638462 w 728872"/>
                <a:gd name="connsiteY2" fmla="*/ 1183804 h 1183804"/>
                <a:gd name="connsiteX3" fmla="*/ 0 w 728872"/>
                <a:gd name="connsiteY3" fmla="*/ 1023890 h 1183804"/>
                <a:gd name="connsiteX4" fmla="*/ 83537 w 728872"/>
                <a:gd name="connsiteY4" fmla="*/ 62816 h 1183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872" h="1183804">
                  <a:moveTo>
                    <a:pt x="83537" y="62816"/>
                  </a:moveTo>
                  <a:cubicBezTo>
                    <a:pt x="83537" y="62816"/>
                    <a:pt x="240269" y="-109828"/>
                    <a:pt x="562881" y="117314"/>
                  </a:cubicBezTo>
                  <a:cubicBezTo>
                    <a:pt x="885493" y="344455"/>
                    <a:pt x="638462" y="1183804"/>
                    <a:pt x="638462" y="1183804"/>
                  </a:cubicBezTo>
                  <a:lnTo>
                    <a:pt x="0" y="1023890"/>
                  </a:lnTo>
                  <a:lnTo>
                    <a:pt x="83537" y="62816"/>
                  </a:ln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 name="任意多边形: 形状 21">
              <a:extLst>
                <a:ext uri="{FF2B5EF4-FFF2-40B4-BE49-F238E27FC236}">
                  <a16:creationId xmlns:a16="http://schemas.microsoft.com/office/drawing/2014/main" id="{39AA4C10-78D4-277F-0DBF-514383339219}"/>
                </a:ext>
              </a:extLst>
            </p:cNvPr>
            <p:cNvSpPr/>
            <p:nvPr/>
          </p:nvSpPr>
          <p:spPr>
            <a:xfrm>
              <a:off x="5356099" y="5542489"/>
              <a:ext cx="751834" cy="737115"/>
            </a:xfrm>
            <a:custGeom>
              <a:avLst/>
              <a:gdLst>
                <a:gd name="connsiteX0" fmla="*/ 0 w 751834"/>
                <a:gd name="connsiteY0" fmla="*/ 0 h 737115"/>
                <a:gd name="connsiteX1" fmla="*/ 98653 w 751834"/>
                <a:gd name="connsiteY1" fmla="*/ 539013 h 737115"/>
                <a:gd name="connsiteX2" fmla="*/ 438371 w 751834"/>
                <a:gd name="connsiteY2" fmla="*/ 737115 h 737115"/>
                <a:gd name="connsiteX3" fmla="*/ 751834 w 751834"/>
                <a:gd name="connsiteY3" fmla="*/ 626130 h 737115"/>
                <a:gd name="connsiteX4" fmla="*/ 701712 w 751834"/>
                <a:gd name="connsiteY4" fmla="*/ 0 h 737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834" h="737115">
                  <a:moveTo>
                    <a:pt x="0" y="0"/>
                  </a:moveTo>
                  <a:lnTo>
                    <a:pt x="98653" y="539013"/>
                  </a:lnTo>
                  <a:lnTo>
                    <a:pt x="438371" y="737115"/>
                  </a:lnTo>
                  <a:lnTo>
                    <a:pt x="751834" y="626130"/>
                  </a:lnTo>
                  <a:lnTo>
                    <a:pt x="701712" y="0"/>
                  </a:lnTo>
                  <a:close/>
                </a:path>
              </a:pathLst>
            </a:custGeom>
            <a:solidFill>
              <a:srgbClr val="F27E64"/>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 name="任意多边形: 形状 22">
              <a:extLst>
                <a:ext uri="{FF2B5EF4-FFF2-40B4-BE49-F238E27FC236}">
                  <a16:creationId xmlns:a16="http://schemas.microsoft.com/office/drawing/2014/main" id="{2A83D8C2-DEBA-FE0C-367A-01E3BF14803A}"/>
                </a:ext>
              </a:extLst>
            </p:cNvPr>
            <p:cNvSpPr/>
            <p:nvPr/>
          </p:nvSpPr>
          <p:spPr>
            <a:xfrm>
              <a:off x="4673780" y="6017712"/>
              <a:ext cx="1475921" cy="763689"/>
            </a:xfrm>
            <a:custGeom>
              <a:avLst/>
              <a:gdLst>
                <a:gd name="connsiteX0" fmla="*/ 1475922 w 1475921"/>
                <a:gd name="connsiteY0" fmla="*/ 175968 h 763689"/>
                <a:gd name="connsiteX1" fmla="*/ 1300892 w 1475921"/>
                <a:gd name="connsiteY1" fmla="*/ 524040 h 763689"/>
                <a:gd name="connsiteX2" fmla="*/ 1189907 w 1475921"/>
                <a:gd name="connsiteY2" fmla="*/ 744419 h 763689"/>
                <a:gd name="connsiteX3" fmla="*/ 41470 w 1475921"/>
                <a:gd name="connsiteY3" fmla="*/ 744419 h 763689"/>
                <a:gd name="connsiteX4" fmla="*/ 41470 w 1475921"/>
                <a:gd name="connsiteY4" fmla="*/ 528415 h 763689"/>
                <a:gd name="connsiteX5" fmla="*/ 747160 w 1475921"/>
                <a:gd name="connsiteY5" fmla="*/ 111127 h 763689"/>
                <a:gd name="connsiteX6" fmla="*/ 787735 w 1475921"/>
                <a:gd name="connsiteY6" fmla="*/ 540 h 763689"/>
                <a:gd name="connsiteX7" fmla="*/ 1098016 w 1475921"/>
                <a:gd name="connsiteY7" fmla="*/ 111127 h 763689"/>
                <a:gd name="connsiteX8" fmla="*/ 1412672 w 1475921"/>
                <a:gd name="connsiteY8" fmla="*/ 143 h 763689"/>
                <a:gd name="connsiteX9" fmla="*/ 1475922 w 1475921"/>
                <a:gd name="connsiteY9" fmla="*/ 175968 h 763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75921" h="763689">
                  <a:moveTo>
                    <a:pt x="1475922" y="175968"/>
                  </a:moveTo>
                  <a:lnTo>
                    <a:pt x="1300892" y="524040"/>
                  </a:lnTo>
                  <a:lnTo>
                    <a:pt x="1189907" y="744419"/>
                  </a:lnTo>
                  <a:cubicBezTo>
                    <a:pt x="1189907" y="744419"/>
                    <a:pt x="96764" y="787778"/>
                    <a:pt x="41470" y="744419"/>
                  </a:cubicBezTo>
                  <a:cubicBezTo>
                    <a:pt x="-13823" y="701059"/>
                    <a:pt x="-13823" y="578936"/>
                    <a:pt x="41470" y="528415"/>
                  </a:cubicBezTo>
                  <a:cubicBezTo>
                    <a:pt x="96764" y="478293"/>
                    <a:pt x="747160" y="111127"/>
                    <a:pt x="747160" y="111127"/>
                  </a:cubicBezTo>
                  <a:cubicBezTo>
                    <a:pt x="747160" y="111127"/>
                    <a:pt x="747160" y="10088"/>
                    <a:pt x="787735" y="540"/>
                  </a:cubicBezTo>
                  <a:cubicBezTo>
                    <a:pt x="828310" y="-9007"/>
                    <a:pt x="1098016" y="111127"/>
                    <a:pt x="1098016" y="111127"/>
                  </a:cubicBezTo>
                  <a:lnTo>
                    <a:pt x="1412672" y="143"/>
                  </a:lnTo>
                  <a:lnTo>
                    <a:pt x="1475922" y="175968"/>
                  </a:lnTo>
                  <a:close/>
                </a:path>
              </a:pathLst>
            </a:custGeom>
            <a:solidFill>
              <a:srgbClr val="5D2866"/>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 name="任意多边形: 形状 23">
              <a:extLst>
                <a:ext uri="{FF2B5EF4-FFF2-40B4-BE49-F238E27FC236}">
                  <a16:creationId xmlns:a16="http://schemas.microsoft.com/office/drawing/2014/main" id="{1D209A44-EA86-BAA4-1C3B-4AA9B10F4D16}"/>
                </a:ext>
              </a:extLst>
            </p:cNvPr>
            <p:cNvSpPr/>
            <p:nvPr/>
          </p:nvSpPr>
          <p:spPr>
            <a:xfrm>
              <a:off x="4673382" y="6540586"/>
              <a:ext cx="1300891" cy="240815"/>
            </a:xfrm>
            <a:custGeom>
              <a:avLst/>
              <a:gdLst>
                <a:gd name="connsiteX0" fmla="*/ 1300892 w 1300891"/>
                <a:gd name="connsiteY0" fmla="*/ 1165 h 240815"/>
                <a:gd name="connsiteX1" fmla="*/ 1189907 w 1300891"/>
                <a:gd name="connsiteY1" fmla="*/ 221544 h 240815"/>
                <a:gd name="connsiteX2" fmla="*/ 41470 w 1300891"/>
                <a:gd name="connsiteY2" fmla="*/ 221544 h 240815"/>
                <a:gd name="connsiteX3" fmla="*/ 41470 w 1300891"/>
                <a:gd name="connsiteY3" fmla="*/ 5541 h 240815"/>
                <a:gd name="connsiteX4" fmla="*/ 1209001 w 1300891"/>
                <a:gd name="connsiteY4" fmla="*/ 5541 h 240815"/>
                <a:gd name="connsiteX5" fmla="*/ 1300892 w 1300891"/>
                <a:gd name="connsiteY5" fmla="*/ 1165 h 240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0891" h="240815">
                  <a:moveTo>
                    <a:pt x="1300892" y="1165"/>
                  </a:moveTo>
                  <a:lnTo>
                    <a:pt x="1189907" y="221544"/>
                  </a:lnTo>
                  <a:cubicBezTo>
                    <a:pt x="1189907" y="221544"/>
                    <a:pt x="96764" y="264904"/>
                    <a:pt x="41470" y="221544"/>
                  </a:cubicBezTo>
                  <a:cubicBezTo>
                    <a:pt x="-13823" y="178185"/>
                    <a:pt x="-13823" y="56061"/>
                    <a:pt x="41470" y="5541"/>
                  </a:cubicBezTo>
                  <a:cubicBezTo>
                    <a:pt x="41470" y="5541"/>
                    <a:pt x="791713" y="63222"/>
                    <a:pt x="1209001" y="5541"/>
                  </a:cubicBezTo>
                  <a:cubicBezTo>
                    <a:pt x="1248383" y="-28"/>
                    <a:pt x="1278615" y="-1221"/>
                    <a:pt x="1300892" y="1165"/>
                  </a:cubicBezTo>
                  <a:close/>
                </a:path>
              </a:pathLst>
            </a:custGeom>
            <a:solidFill>
              <a:srgbClr val="8988E2"/>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 name="任意多边形: 形状 24">
              <a:extLst>
                <a:ext uri="{FF2B5EF4-FFF2-40B4-BE49-F238E27FC236}">
                  <a16:creationId xmlns:a16="http://schemas.microsoft.com/office/drawing/2014/main" id="{D7C9B6F6-743C-D2B3-A34B-40F879D7562A}"/>
                </a:ext>
              </a:extLst>
            </p:cNvPr>
            <p:cNvSpPr/>
            <p:nvPr/>
          </p:nvSpPr>
          <p:spPr>
            <a:xfrm>
              <a:off x="6053435" y="5608523"/>
              <a:ext cx="610616" cy="560096"/>
            </a:xfrm>
            <a:custGeom>
              <a:avLst/>
              <a:gdLst>
                <a:gd name="connsiteX0" fmla="*/ 0 w 610616"/>
                <a:gd name="connsiteY0" fmla="*/ 0 h 560096"/>
                <a:gd name="connsiteX1" fmla="*/ 70012 w 610616"/>
                <a:gd name="connsiteY1" fmla="*/ 560096 h 560096"/>
                <a:gd name="connsiteX2" fmla="*/ 588738 w 610616"/>
                <a:gd name="connsiteY2" fmla="*/ 560096 h 560096"/>
                <a:gd name="connsiteX3" fmla="*/ 610617 w 610616"/>
                <a:gd name="connsiteY3" fmla="*/ 0 h 560096"/>
              </a:gdLst>
              <a:ahLst/>
              <a:cxnLst>
                <a:cxn ang="0">
                  <a:pos x="connsiteX0" y="connsiteY0"/>
                </a:cxn>
                <a:cxn ang="0">
                  <a:pos x="connsiteX1" y="connsiteY1"/>
                </a:cxn>
                <a:cxn ang="0">
                  <a:pos x="connsiteX2" y="connsiteY2"/>
                </a:cxn>
                <a:cxn ang="0">
                  <a:pos x="connsiteX3" y="connsiteY3"/>
                </a:cxn>
              </a:cxnLst>
              <a:rect l="l" t="t" r="r" b="b"/>
              <a:pathLst>
                <a:path w="610616" h="560096">
                  <a:moveTo>
                    <a:pt x="0" y="0"/>
                  </a:moveTo>
                  <a:lnTo>
                    <a:pt x="70012" y="560096"/>
                  </a:lnTo>
                  <a:lnTo>
                    <a:pt x="588738" y="560096"/>
                  </a:lnTo>
                  <a:lnTo>
                    <a:pt x="610617" y="0"/>
                  </a:lnTo>
                  <a:close/>
                </a:path>
              </a:pathLst>
            </a:custGeom>
            <a:solidFill>
              <a:srgbClr val="FF928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 name="任意多边形: 形状 25">
              <a:extLst>
                <a:ext uri="{FF2B5EF4-FFF2-40B4-BE49-F238E27FC236}">
                  <a16:creationId xmlns:a16="http://schemas.microsoft.com/office/drawing/2014/main" id="{BE63BA2B-A1CF-CBBD-66E5-418ADA3BA5A4}"/>
                </a:ext>
              </a:extLst>
            </p:cNvPr>
            <p:cNvSpPr/>
            <p:nvPr/>
          </p:nvSpPr>
          <p:spPr>
            <a:xfrm>
              <a:off x="5785607" y="6066688"/>
              <a:ext cx="1014491" cy="791540"/>
            </a:xfrm>
            <a:custGeom>
              <a:avLst/>
              <a:gdLst>
                <a:gd name="connsiteX0" fmla="*/ 1014491 w 1014491"/>
                <a:gd name="connsiteY0" fmla="*/ 601961 h 791540"/>
                <a:gd name="connsiteX1" fmla="*/ 848610 w 1014491"/>
                <a:gd name="connsiteY1" fmla="*/ 779378 h 791540"/>
                <a:gd name="connsiteX2" fmla="*/ 23184 w 1014491"/>
                <a:gd name="connsiteY2" fmla="*/ 755510 h 791540"/>
                <a:gd name="connsiteX3" fmla="*/ 908 w 1014491"/>
                <a:gd name="connsiteY3" fmla="*/ 646116 h 791540"/>
                <a:gd name="connsiteX4" fmla="*/ 33527 w 1014491"/>
                <a:gd name="connsiteY4" fmla="*/ 507683 h 791540"/>
                <a:gd name="connsiteX5" fmla="*/ 309995 w 1014491"/>
                <a:gd name="connsiteY5" fmla="*/ 68915 h 791540"/>
                <a:gd name="connsiteX6" fmla="*/ 534352 w 1014491"/>
                <a:gd name="connsiteY6" fmla="*/ 1687 h 791540"/>
                <a:gd name="connsiteX7" fmla="*/ 756720 w 1014491"/>
                <a:gd name="connsiteY7" fmla="*/ 68915 h 791540"/>
                <a:gd name="connsiteX8" fmla="*/ 857760 w 1014491"/>
                <a:gd name="connsiteY8" fmla="*/ 20782 h 791540"/>
                <a:gd name="connsiteX9" fmla="*/ 1004546 w 1014491"/>
                <a:gd name="connsiteY9" fmla="*/ 536325 h 791540"/>
                <a:gd name="connsiteX10" fmla="*/ 1014491 w 1014491"/>
                <a:gd name="connsiteY10" fmla="*/ 601961 h 79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4491" h="791540">
                  <a:moveTo>
                    <a:pt x="1014491" y="601961"/>
                  </a:moveTo>
                  <a:cubicBezTo>
                    <a:pt x="1014491" y="664415"/>
                    <a:pt x="977894" y="750737"/>
                    <a:pt x="848610" y="779378"/>
                  </a:cubicBezTo>
                  <a:cubicBezTo>
                    <a:pt x="719327" y="808417"/>
                    <a:pt x="43870" y="779378"/>
                    <a:pt x="23184" y="755510"/>
                  </a:cubicBezTo>
                  <a:cubicBezTo>
                    <a:pt x="12046" y="743179"/>
                    <a:pt x="4886" y="691863"/>
                    <a:pt x="908" y="646116"/>
                  </a:cubicBezTo>
                  <a:cubicBezTo>
                    <a:pt x="-3468" y="597586"/>
                    <a:pt x="8068" y="548657"/>
                    <a:pt x="33527" y="507683"/>
                  </a:cubicBezTo>
                  <a:lnTo>
                    <a:pt x="309995" y="68915"/>
                  </a:lnTo>
                  <a:cubicBezTo>
                    <a:pt x="309995" y="68915"/>
                    <a:pt x="386372" y="-12633"/>
                    <a:pt x="534352" y="1687"/>
                  </a:cubicBezTo>
                  <a:cubicBezTo>
                    <a:pt x="682730" y="16008"/>
                    <a:pt x="756720" y="68915"/>
                    <a:pt x="756720" y="68915"/>
                  </a:cubicBezTo>
                  <a:cubicBezTo>
                    <a:pt x="756720" y="68915"/>
                    <a:pt x="825538" y="-3484"/>
                    <a:pt x="857760" y="20782"/>
                  </a:cubicBezTo>
                  <a:cubicBezTo>
                    <a:pt x="884412" y="40671"/>
                    <a:pt x="974712" y="384367"/>
                    <a:pt x="1004546" y="536325"/>
                  </a:cubicBezTo>
                  <a:cubicBezTo>
                    <a:pt x="1010911" y="568149"/>
                    <a:pt x="1014491" y="591220"/>
                    <a:pt x="1014491" y="601961"/>
                  </a:cubicBezTo>
                  <a:close/>
                </a:path>
              </a:pathLst>
            </a:custGeom>
            <a:solidFill>
              <a:srgbClr val="773884"/>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 name="任意多边形: 形状 26">
              <a:extLst>
                <a:ext uri="{FF2B5EF4-FFF2-40B4-BE49-F238E27FC236}">
                  <a16:creationId xmlns:a16="http://schemas.microsoft.com/office/drawing/2014/main" id="{D83FFE95-4611-1943-4CC4-97B9C1267340}"/>
                </a:ext>
              </a:extLst>
            </p:cNvPr>
            <p:cNvSpPr/>
            <p:nvPr/>
          </p:nvSpPr>
          <p:spPr>
            <a:xfrm>
              <a:off x="5113540" y="2205763"/>
              <a:ext cx="1815444" cy="3808022"/>
            </a:xfrm>
            <a:custGeom>
              <a:avLst/>
              <a:gdLst>
                <a:gd name="connsiteX0" fmla="*/ 369854 w 1815444"/>
                <a:gd name="connsiteY0" fmla="*/ 165497 h 3808022"/>
                <a:gd name="connsiteX1" fmla="*/ 93784 w 1815444"/>
                <a:gd name="connsiteY1" fmla="*/ 1713718 h 3808022"/>
                <a:gd name="connsiteX2" fmla="*/ 24965 w 1815444"/>
                <a:gd name="connsiteY2" fmla="*/ 3619161 h 3808022"/>
                <a:gd name="connsiteX3" fmla="*/ 726677 w 1815444"/>
                <a:gd name="connsiteY3" fmla="*/ 3718610 h 3808022"/>
                <a:gd name="connsiteX4" fmla="*/ 1320984 w 1815444"/>
                <a:gd name="connsiteY4" fmla="*/ 3807318 h 3808022"/>
                <a:gd name="connsiteX5" fmla="*/ 1815444 w 1815444"/>
                <a:gd name="connsiteY5" fmla="*/ 3725770 h 3808022"/>
                <a:gd name="connsiteX6" fmla="*/ 1550512 w 1815444"/>
                <a:gd name="connsiteY6" fmla="*/ 171464 h 3808022"/>
                <a:gd name="connsiteX7" fmla="*/ 369854 w 1815444"/>
                <a:gd name="connsiteY7" fmla="*/ 165497 h 380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5444" h="3808022">
                  <a:moveTo>
                    <a:pt x="369854" y="165497"/>
                  </a:moveTo>
                  <a:cubicBezTo>
                    <a:pt x="369854" y="165497"/>
                    <a:pt x="175332" y="1003653"/>
                    <a:pt x="93784" y="1713718"/>
                  </a:cubicBezTo>
                  <a:cubicBezTo>
                    <a:pt x="12236" y="2423784"/>
                    <a:pt x="-30328" y="3576199"/>
                    <a:pt x="24965" y="3619161"/>
                  </a:cubicBezTo>
                  <a:cubicBezTo>
                    <a:pt x="80259" y="3662122"/>
                    <a:pt x="726677" y="3718610"/>
                    <a:pt x="726677" y="3718610"/>
                  </a:cubicBezTo>
                  <a:cubicBezTo>
                    <a:pt x="726677" y="3718610"/>
                    <a:pt x="945067" y="3817263"/>
                    <a:pt x="1320984" y="3807318"/>
                  </a:cubicBezTo>
                  <a:cubicBezTo>
                    <a:pt x="1593872" y="3800158"/>
                    <a:pt x="1815444" y="3725770"/>
                    <a:pt x="1815444" y="3725770"/>
                  </a:cubicBezTo>
                  <a:cubicBezTo>
                    <a:pt x="1815444" y="3725770"/>
                    <a:pt x="1758559" y="659559"/>
                    <a:pt x="1550512" y="171464"/>
                  </a:cubicBezTo>
                  <a:cubicBezTo>
                    <a:pt x="1387814" y="-210818"/>
                    <a:pt x="369854" y="165497"/>
                    <a:pt x="369854" y="165497"/>
                  </a:cubicBezTo>
                  <a:close/>
                </a:path>
              </a:pathLst>
            </a:custGeom>
            <a:solidFill>
              <a:srgbClr val="EFAE52"/>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 name="任意多边形: 形状 27">
              <a:extLst>
                <a:ext uri="{FF2B5EF4-FFF2-40B4-BE49-F238E27FC236}">
                  <a16:creationId xmlns:a16="http://schemas.microsoft.com/office/drawing/2014/main" id="{0897C7D5-AAA1-5C64-A69A-BB25E3C13B98}"/>
                </a:ext>
              </a:extLst>
            </p:cNvPr>
            <p:cNvSpPr/>
            <p:nvPr/>
          </p:nvSpPr>
          <p:spPr>
            <a:xfrm>
              <a:off x="5458731" y="897825"/>
              <a:ext cx="1205321" cy="1569844"/>
            </a:xfrm>
            <a:custGeom>
              <a:avLst/>
              <a:gdLst>
                <a:gd name="connsiteX0" fmla="*/ 0 w 1205321"/>
                <a:gd name="connsiteY0" fmla="*/ 1493325 h 1569844"/>
                <a:gd name="connsiteX1" fmla="*/ 744276 w 1205321"/>
                <a:gd name="connsiteY1" fmla="*/ 1565724 h 1569844"/>
                <a:gd name="connsiteX2" fmla="*/ 1205321 w 1205321"/>
                <a:gd name="connsiteY2" fmla="*/ 1479403 h 1569844"/>
                <a:gd name="connsiteX3" fmla="*/ 1205321 w 1205321"/>
                <a:gd name="connsiteY3" fmla="*/ 910157 h 1569844"/>
                <a:gd name="connsiteX4" fmla="*/ 919306 w 1205321"/>
                <a:gd name="connsiteY4" fmla="*/ 0 h 1569844"/>
                <a:gd name="connsiteX5" fmla="*/ 400580 w 1205321"/>
                <a:gd name="connsiteY5" fmla="*/ 29039 h 1569844"/>
                <a:gd name="connsiteX6" fmla="*/ 80753 w 1205321"/>
                <a:gd name="connsiteY6" fmla="*/ 633689 h 1569844"/>
                <a:gd name="connsiteX7" fmla="*/ 0 w 1205321"/>
                <a:gd name="connsiteY7" fmla="*/ 1493325 h 156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5321" h="1569844">
                  <a:moveTo>
                    <a:pt x="0" y="1493325"/>
                  </a:moveTo>
                  <a:cubicBezTo>
                    <a:pt x="0" y="1493325"/>
                    <a:pt x="408934" y="1590785"/>
                    <a:pt x="744276" y="1565724"/>
                  </a:cubicBezTo>
                  <a:cubicBezTo>
                    <a:pt x="1079618" y="1540663"/>
                    <a:pt x="1205321" y="1479403"/>
                    <a:pt x="1205321" y="1479403"/>
                  </a:cubicBezTo>
                  <a:lnTo>
                    <a:pt x="1205321" y="910157"/>
                  </a:lnTo>
                  <a:lnTo>
                    <a:pt x="919306" y="0"/>
                  </a:lnTo>
                  <a:lnTo>
                    <a:pt x="400580" y="29039"/>
                  </a:lnTo>
                  <a:lnTo>
                    <a:pt x="80753" y="633689"/>
                  </a:lnTo>
                  <a:lnTo>
                    <a:pt x="0" y="1493325"/>
                  </a:lnTo>
                  <a:close/>
                </a:path>
              </a:pathLst>
            </a:custGeom>
            <a:solidFill>
              <a:srgbClr val="5D2866"/>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 name="任意多边形: 形状 28">
              <a:extLst>
                <a:ext uri="{FF2B5EF4-FFF2-40B4-BE49-F238E27FC236}">
                  <a16:creationId xmlns:a16="http://schemas.microsoft.com/office/drawing/2014/main" id="{1115116F-D7B3-7619-2102-C4AD7D7A88E2}"/>
                </a:ext>
              </a:extLst>
            </p:cNvPr>
            <p:cNvSpPr/>
            <p:nvPr/>
          </p:nvSpPr>
          <p:spPr>
            <a:xfrm>
              <a:off x="5965523" y="655965"/>
              <a:ext cx="326988" cy="327429"/>
            </a:xfrm>
            <a:custGeom>
              <a:avLst/>
              <a:gdLst>
                <a:gd name="connsiteX0" fmla="*/ 326988 w 326988"/>
                <a:gd name="connsiteY0" fmla="*/ 0 h 327429"/>
                <a:gd name="connsiteX1" fmla="*/ 321021 w 326988"/>
                <a:gd name="connsiteY1" fmla="*/ 248622 h 327429"/>
                <a:gd name="connsiteX2" fmla="*/ 136046 w 326988"/>
                <a:gd name="connsiteY2" fmla="*/ 326988 h 327429"/>
                <a:gd name="connsiteX3" fmla="*/ 0 w 326988"/>
                <a:gd name="connsiteY3" fmla="*/ 276468 h 327429"/>
                <a:gd name="connsiteX4" fmla="*/ 30630 w 326988"/>
                <a:gd name="connsiteY4" fmla="*/ 59669 h 327429"/>
                <a:gd name="connsiteX5" fmla="*/ 284424 w 326988"/>
                <a:gd name="connsiteY5" fmla="*/ 8354 h 327429"/>
                <a:gd name="connsiteX6" fmla="*/ 326988 w 326988"/>
                <a:gd name="connsiteY6" fmla="*/ 0 h 327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988" h="327429">
                  <a:moveTo>
                    <a:pt x="326988" y="0"/>
                  </a:moveTo>
                  <a:lnTo>
                    <a:pt x="321021" y="248622"/>
                  </a:lnTo>
                  <a:cubicBezTo>
                    <a:pt x="321021" y="248622"/>
                    <a:pt x="276070" y="319032"/>
                    <a:pt x="136046" y="326988"/>
                  </a:cubicBezTo>
                  <a:cubicBezTo>
                    <a:pt x="31824" y="332955"/>
                    <a:pt x="0" y="276468"/>
                    <a:pt x="0" y="276468"/>
                  </a:cubicBezTo>
                  <a:lnTo>
                    <a:pt x="30630" y="59669"/>
                  </a:lnTo>
                  <a:lnTo>
                    <a:pt x="284424" y="8354"/>
                  </a:lnTo>
                  <a:lnTo>
                    <a:pt x="326988" y="0"/>
                  </a:lnTo>
                  <a:close/>
                </a:path>
              </a:pathLst>
            </a:custGeom>
            <a:solidFill>
              <a:srgbClr val="FF928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 name="任意多边形: 形状 29">
              <a:extLst>
                <a:ext uri="{FF2B5EF4-FFF2-40B4-BE49-F238E27FC236}">
                  <a16:creationId xmlns:a16="http://schemas.microsoft.com/office/drawing/2014/main" id="{91433D38-3C4D-C37C-54C1-F4E56E1DB838}"/>
                </a:ext>
              </a:extLst>
            </p:cNvPr>
            <p:cNvSpPr/>
            <p:nvPr/>
          </p:nvSpPr>
          <p:spPr>
            <a:xfrm>
              <a:off x="5978650" y="640849"/>
              <a:ext cx="313860" cy="197704"/>
            </a:xfrm>
            <a:custGeom>
              <a:avLst/>
              <a:gdLst>
                <a:gd name="connsiteX0" fmla="*/ 313861 w 313860"/>
                <a:gd name="connsiteY0" fmla="*/ 0 h 197704"/>
                <a:gd name="connsiteX1" fmla="*/ 306303 w 313860"/>
                <a:gd name="connsiteY1" fmla="*/ 23868 h 197704"/>
                <a:gd name="connsiteX2" fmla="*/ 0 w 313860"/>
                <a:gd name="connsiteY2" fmla="*/ 197705 h 197704"/>
                <a:gd name="connsiteX3" fmla="*/ 17105 w 313860"/>
                <a:gd name="connsiteY3" fmla="*/ 75183 h 197704"/>
                <a:gd name="connsiteX4" fmla="*/ 313861 w 313860"/>
                <a:gd name="connsiteY4" fmla="*/ 0 h 197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860" h="197704">
                  <a:moveTo>
                    <a:pt x="313861" y="0"/>
                  </a:moveTo>
                  <a:cubicBezTo>
                    <a:pt x="313065" y="6763"/>
                    <a:pt x="310281" y="14718"/>
                    <a:pt x="306303" y="23868"/>
                  </a:cubicBezTo>
                  <a:cubicBezTo>
                    <a:pt x="249816" y="146787"/>
                    <a:pt x="60465" y="193329"/>
                    <a:pt x="0" y="197705"/>
                  </a:cubicBezTo>
                  <a:lnTo>
                    <a:pt x="17105" y="75183"/>
                  </a:lnTo>
                  <a:lnTo>
                    <a:pt x="313861" y="0"/>
                  </a:ln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 name="任意多边形: 形状 30">
              <a:extLst>
                <a:ext uri="{FF2B5EF4-FFF2-40B4-BE49-F238E27FC236}">
                  <a16:creationId xmlns:a16="http://schemas.microsoft.com/office/drawing/2014/main" id="{EFD9F138-974B-26C0-31B1-6D9D92DBAC26}"/>
                </a:ext>
              </a:extLst>
            </p:cNvPr>
            <p:cNvSpPr/>
            <p:nvPr/>
          </p:nvSpPr>
          <p:spPr>
            <a:xfrm>
              <a:off x="5859424" y="58846"/>
              <a:ext cx="606509" cy="711348"/>
            </a:xfrm>
            <a:custGeom>
              <a:avLst/>
              <a:gdLst>
                <a:gd name="connsiteX0" fmla="*/ 96950 w 606509"/>
                <a:gd name="connsiteY0" fmla="*/ 88736 h 711348"/>
                <a:gd name="connsiteX1" fmla="*/ 9435 w 606509"/>
                <a:gd name="connsiteY1" fmla="*/ 571660 h 711348"/>
                <a:gd name="connsiteX2" fmla="*/ 299030 w 606509"/>
                <a:gd name="connsiteY2" fmla="*/ 687418 h 711348"/>
                <a:gd name="connsiteX3" fmla="*/ 433485 w 606509"/>
                <a:gd name="connsiteY3" fmla="*/ 596721 h 711348"/>
                <a:gd name="connsiteX4" fmla="*/ 576294 w 606509"/>
                <a:gd name="connsiteY4" fmla="*/ 545803 h 711348"/>
                <a:gd name="connsiteX5" fmla="*/ 551232 w 606509"/>
                <a:gd name="connsiteY5" fmla="*/ 346905 h 711348"/>
                <a:gd name="connsiteX6" fmla="*/ 444623 w 606509"/>
                <a:gd name="connsiteY6" fmla="*/ 360828 h 711348"/>
                <a:gd name="connsiteX7" fmla="*/ 490370 w 606509"/>
                <a:gd name="connsiteY7" fmla="*/ 271324 h 711348"/>
                <a:gd name="connsiteX8" fmla="*/ 96950 w 606509"/>
                <a:gd name="connsiteY8" fmla="*/ 88736 h 71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09" h="711348">
                  <a:moveTo>
                    <a:pt x="96950" y="88736"/>
                  </a:moveTo>
                  <a:cubicBezTo>
                    <a:pt x="96950" y="88736"/>
                    <a:pt x="-35914" y="397425"/>
                    <a:pt x="9435" y="571660"/>
                  </a:cubicBezTo>
                  <a:cubicBezTo>
                    <a:pt x="54783" y="746292"/>
                    <a:pt x="207537" y="720435"/>
                    <a:pt x="299030" y="687418"/>
                  </a:cubicBezTo>
                  <a:cubicBezTo>
                    <a:pt x="390523" y="654799"/>
                    <a:pt x="433485" y="596721"/>
                    <a:pt x="433485" y="596721"/>
                  </a:cubicBezTo>
                  <a:cubicBezTo>
                    <a:pt x="433485" y="596721"/>
                    <a:pt x="518215" y="627749"/>
                    <a:pt x="576294" y="545803"/>
                  </a:cubicBezTo>
                  <a:cubicBezTo>
                    <a:pt x="633974" y="463857"/>
                    <a:pt x="599763" y="368784"/>
                    <a:pt x="551232" y="346905"/>
                  </a:cubicBezTo>
                  <a:cubicBezTo>
                    <a:pt x="502701" y="324629"/>
                    <a:pt x="444623" y="360828"/>
                    <a:pt x="444623" y="360828"/>
                  </a:cubicBezTo>
                  <a:lnTo>
                    <a:pt x="490370" y="271324"/>
                  </a:lnTo>
                  <a:cubicBezTo>
                    <a:pt x="490370" y="271324"/>
                    <a:pt x="303804" y="-188130"/>
                    <a:pt x="96950" y="88736"/>
                  </a:cubicBezTo>
                  <a:close/>
                </a:path>
              </a:pathLst>
            </a:custGeom>
            <a:solidFill>
              <a:srgbClr val="FF928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 name="任意多边形: 形状 31">
              <a:extLst>
                <a:ext uri="{FF2B5EF4-FFF2-40B4-BE49-F238E27FC236}">
                  <a16:creationId xmlns:a16="http://schemas.microsoft.com/office/drawing/2014/main" id="{730F85B7-4561-5304-613F-96B5EA261AA2}"/>
                </a:ext>
              </a:extLst>
            </p:cNvPr>
            <p:cNvSpPr/>
            <p:nvPr/>
          </p:nvSpPr>
          <p:spPr>
            <a:xfrm>
              <a:off x="5953218" y="395657"/>
              <a:ext cx="47857" cy="144549"/>
            </a:xfrm>
            <a:custGeom>
              <a:avLst/>
              <a:gdLst>
                <a:gd name="connsiteX0" fmla="*/ 13100 w 47857"/>
                <a:gd name="connsiteY0" fmla="*/ 144549 h 144549"/>
                <a:gd name="connsiteX1" fmla="*/ 4746 w 47857"/>
                <a:gd name="connsiteY1" fmla="*/ 138582 h 144549"/>
                <a:gd name="connsiteX2" fmla="*/ 32194 w 47857"/>
                <a:gd name="connsiteY2" fmla="*/ 3729 h 144549"/>
                <a:gd name="connsiteX3" fmla="*/ 44128 w 47857"/>
                <a:gd name="connsiteY3" fmla="*/ 1343 h 144549"/>
                <a:gd name="connsiteX4" fmla="*/ 46515 w 47857"/>
                <a:gd name="connsiteY4" fmla="*/ 13276 h 144549"/>
                <a:gd name="connsiteX5" fmla="*/ 21454 w 47857"/>
                <a:gd name="connsiteY5" fmla="*/ 133809 h 144549"/>
                <a:gd name="connsiteX6" fmla="*/ 15487 w 47857"/>
                <a:gd name="connsiteY6" fmla="*/ 144549 h 144549"/>
                <a:gd name="connsiteX7" fmla="*/ 13100 w 47857"/>
                <a:gd name="connsiteY7" fmla="*/ 144549 h 144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57" h="144549">
                  <a:moveTo>
                    <a:pt x="13100" y="144549"/>
                  </a:moveTo>
                  <a:cubicBezTo>
                    <a:pt x="9520" y="144549"/>
                    <a:pt x="5940" y="142162"/>
                    <a:pt x="4746" y="138582"/>
                  </a:cubicBezTo>
                  <a:cubicBezTo>
                    <a:pt x="-14348" y="72946"/>
                    <a:pt x="30205" y="6514"/>
                    <a:pt x="32194" y="3729"/>
                  </a:cubicBezTo>
                  <a:cubicBezTo>
                    <a:pt x="34979" y="-249"/>
                    <a:pt x="40150" y="-1044"/>
                    <a:pt x="44128" y="1343"/>
                  </a:cubicBezTo>
                  <a:cubicBezTo>
                    <a:pt x="48106" y="4127"/>
                    <a:pt x="48901" y="9298"/>
                    <a:pt x="46515" y="13276"/>
                  </a:cubicBezTo>
                  <a:cubicBezTo>
                    <a:pt x="46117" y="14072"/>
                    <a:pt x="4348" y="76128"/>
                    <a:pt x="21454" y="133809"/>
                  </a:cubicBezTo>
                  <a:cubicBezTo>
                    <a:pt x="22647" y="138184"/>
                    <a:pt x="20260" y="142958"/>
                    <a:pt x="15487" y="144549"/>
                  </a:cubicBezTo>
                  <a:cubicBezTo>
                    <a:pt x="14691" y="144151"/>
                    <a:pt x="13896" y="144549"/>
                    <a:pt x="13100" y="144549"/>
                  </a:cubicBez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 name="任意多边形: 形状 32">
              <a:extLst>
                <a:ext uri="{FF2B5EF4-FFF2-40B4-BE49-F238E27FC236}">
                  <a16:creationId xmlns:a16="http://schemas.microsoft.com/office/drawing/2014/main" id="{9EBD1CFE-3FAE-61F6-5C81-BF70E1A3CDC5}"/>
                </a:ext>
              </a:extLst>
            </p:cNvPr>
            <p:cNvSpPr/>
            <p:nvPr/>
          </p:nvSpPr>
          <p:spPr>
            <a:xfrm>
              <a:off x="6307674" y="457512"/>
              <a:ext cx="98160" cy="106163"/>
            </a:xfrm>
            <a:custGeom>
              <a:avLst/>
              <a:gdLst>
                <a:gd name="connsiteX0" fmla="*/ 8306 w 98160"/>
                <a:gd name="connsiteY0" fmla="*/ 106164 h 106163"/>
                <a:gd name="connsiteX1" fmla="*/ 2737 w 98160"/>
                <a:gd name="connsiteY1" fmla="*/ 103777 h 106163"/>
                <a:gd name="connsiteX2" fmla="*/ 2339 w 98160"/>
                <a:gd name="connsiteY2" fmla="*/ 91843 h 106163"/>
                <a:gd name="connsiteX3" fmla="*/ 83490 w 98160"/>
                <a:gd name="connsiteY3" fmla="*/ 2737 h 106163"/>
                <a:gd name="connsiteX4" fmla="*/ 95424 w 98160"/>
                <a:gd name="connsiteY4" fmla="*/ 2339 h 106163"/>
                <a:gd name="connsiteX5" fmla="*/ 95821 w 98160"/>
                <a:gd name="connsiteY5" fmla="*/ 14273 h 106163"/>
                <a:gd name="connsiteX6" fmla="*/ 14671 w 98160"/>
                <a:gd name="connsiteY6" fmla="*/ 103379 h 106163"/>
                <a:gd name="connsiteX7" fmla="*/ 8306 w 98160"/>
                <a:gd name="connsiteY7" fmla="*/ 106164 h 10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160" h="106163">
                  <a:moveTo>
                    <a:pt x="8306" y="106164"/>
                  </a:moveTo>
                  <a:cubicBezTo>
                    <a:pt x="6317" y="106164"/>
                    <a:pt x="4328" y="105368"/>
                    <a:pt x="2737" y="103777"/>
                  </a:cubicBezTo>
                  <a:cubicBezTo>
                    <a:pt x="-843" y="100595"/>
                    <a:pt x="-843" y="95026"/>
                    <a:pt x="2339" y="91843"/>
                  </a:cubicBezTo>
                  <a:lnTo>
                    <a:pt x="83490" y="2737"/>
                  </a:lnTo>
                  <a:cubicBezTo>
                    <a:pt x="86672" y="-843"/>
                    <a:pt x="92241" y="-843"/>
                    <a:pt x="95424" y="2339"/>
                  </a:cubicBezTo>
                  <a:cubicBezTo>
                    <a:pt x="99004" y="5522"/>
                    <a:pt x="99004" y="11091"/>
                    <a:pt x="95821" y="14273"/>
                  </a:cubicBezTo>
                  <a:lnTo>
                    <a:pt x="14671" y="103379"/>
                  </a:lnTo>
                  <a:cubicBezTo>
                    <a:pt x="12682" y="105368"/>
                    <a:pt x="10693" y="106164"/>
                    <a:pt x="8306" y="106164"/>
                  </a:cubicBez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 name="任意多边形: 形状 33">
              <a:extLst>
                <a:ext uri="{FF2B5EF4-FFF2-40B4-BE49-F238E27FC236}">
                  <a16:creationId xmlns:a16="http://schemas.microsoft.com/office/drawing/2014/main" id="{6899DA6F-CD1B-1A00-8DAF-F2AA156212A6}"/>
                </a:ext>
              </a:extLst>
            </p:cNvPr>
            <p:cNvSpPr/>
            <p:nvPr/>
          </p:nvSpPr>
          <p:spPr>
            <a:xfrm>
              <a:off x="6336942" y="513830"/>
              <a:ext cx="73438" cy="26376"/>
            </a:xfrm>
            <a:custGeom>
              <a:avLst/>
              <a:gdLst>
                <a:gd name="connsiteX0" fmla="*/ 64565 w 73438"/>
                <a:gd name="connsiteY0" fmla="*/ 26376 h 26376"/>
                <a:gd name="connsiteX1" fmla="*/ 7282 w 73438"/>
                <a:gd name="connsiteY1" fmla="*/ 17227 h 26376"/>
                <a:gd name="connsiteX2" fmla="*/ 122 w 73438"/>
                <a:gd name="connsiteY2" fmla="*/ 7282 h 26376"/>
                <a:gd name="connsiteX3" fmla="*/ 10067 w 73438"/>
                <a:gd name="connsiteY3" fmla="*/ 122 h 26376"/>
                <a:gd name="connsiteX4" fmla="*/ 66156 w 73438"/>
                <a:gd name="connsiteY4" fmla="*/ 9271 h 26376"/>
                <a:gd name="connsiteX5" fmla="*/ 73316 w 73438"/>
                <a:gd name="connsiteY5" fmla="*/ 19216 h 26376"/>
                <a:gd name="connsiteX6" fmla="*/ 64565 w 73438"/>
                <a:gd name="connsiteY6" fmla="*/ 26376 h 2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38" h="26376">
                  <a:moveTo>
                    <a:pt x="64565" y="26376"/>
                  </a:moveTo>
                  <a:cubicBezTo>
                    <a:pt x="63371" y="26376"/>
                    <a:pt x="7282" y="17227"/>
                    <a:pt x="7282" y="17227"/>
                  </a:cubicBezTo>
                  <a:cubicBezTo>
                    <a:pt x="2509" y="16431"/>
                    <a:pt x="-674" y="12056"/>
                    <a:pt x="122" y="7282"/>
                  </a:cubicBezTo>
                  <a:cubicBezTo>
                    <a:pt x="917" y="2509"/>
                    <a:pt x="5293" y="-674"/>
                    <a:pt x="10067" y="122"/>
                  </a:cubicBezTo>
                  <a:lnTo>
                    <a:pt x="66156" y="9271"/>
                  </a:lnTo>
                  <a:cubicBezTo>
                    <a:pt x="70930" y="10067"/>
                    <a:pt x="74112" y="14443"/>
                    <a:pt x="73316" y="19216"/>
                  </a:cubicBezTo>
                  <a:cubicBezTo>
                    <a:pt x="72521" y="23592"/>
                    <a:pt x="68941" y="26376"/>
                    <a:pt x="64565" y="26376"/>
                  </a:cubicBez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5" name="任意多边形: 形状 34">
              <a:extLst>
                <a:ext uri="{FF2B5EF4-FFF2-40B4-BE49-F238E27FC236}">
                  <a16:creationId xmlns:a16="http://schemas.microsoft.com/office/drawing/2014/main" id="{915FD731-7C85-CE30-60B1-3658F492838C}"/>
                </a:ext>
              </a:extLst>
            </p:cNvPr>
            <p:cNvSpPr/>
            <p:nvPr/>
          </p:nvSpPr>
          <p:spPr>
            <a:xfrm>
              <a:off x="5900559" y="259638"/>
              <a:ext cx="69858" cy="26774"/>
            </a:xfrm>
            <a:custGeom>
              <a:avLst/>
              <a:gdLst>
                <a:gd name="connsiteX0" fmla="*/ 8476 w 69858"/>
                <a:gd name="connsiteY0" fmla="*/ 26775 h 26774"/>
                <a:gd name="connsiteX1" fmla="*/ 122 w 69858"/>
                <a:gd name="connsiteY1" fmla="*/ 19614 h 26774"/>
                <a:gd name="connsiteX2" fmla="*/ 6885 w 69858"/>
                <a:gd name="connsiteY2" fmla="*/ 9669 h 26774"/>
                <a:gd name="connsiteX3" fmla="*/ 59792 w 69858"/>
                <a:gd name="connsiteY3" fmla="*/ 122 h 26774"/>
                <a:gd name="connsiteX4" fmla="*/ 69737 w 69858"/>
                <a:gd name="connsiteY4" fmla="*/ 6885 h 26774"/>
                <a:gd name="connsiteX5" fmla="*/ 62974 w 69858"/>
                <a:gd name="connsiteY5" fmla="*/ 16830 h 26774"/>
                <a:gd name="connsiteX6" fmla="*/ 10067 w 69858"/>
                <a:gd name="connsiteY6" fmla="*/ 26377 h 26774"/>
                <a:gd name="connsiteX7" fmla="*/ 8476 w 69858"/>
                <a:gd name="connsiteY7" fmla="*/ 26775 h 2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858" h="26774">
                  <a:moveTo>
                    <a:pt x="8476" y="26775"/>
                  </a:moveTo>
                  <a:cubicBezTo>
                    <a:pt x="4498" y="26775"/>
                    <a:pt x="918" y="23990"/>
                    <a:pt x="122" y="19614"/>
                  </a:cubicBezTo>
                  <a:cubicBezTo>
                    <a:pt x="-673" y="14841"/>
                    <a:pt x="2509" y="10465"/>
                    <a:pt x="6885" y="9669"/>
                  </a:cubicBezTo>
                  <a:lnTo>
                    <a:pt x="59792" y="122"/>
                  </a:lnTo>
                  <a:cubicBezTo>
                    <a:pt x="64565" y="-673"/>
                    <a:pt x="68941" y="2509"/>
                    <a:pt x="69737" y="6885"/>
                  </a:cubicBezTo>
                  <a:cubicBezTo>
                    <a:pt x="70532" y="11658"/>
                    <a:pt x="67350" y="16034"/>
                    <a:pt x="62974" y="16830"/>
                  </a:cubicBezTo>
                  <a:lnTo>
                    <a:pt x="10067" y="26377"/>
                  </a:lnTo>
                  <a:cubicBezTo>
                    <a:pt x="9669" y="26775"/>
                    <a:pt x="8874" y="26775"/>
                    <a:pt x="8476" y="26775"/>
                  </a:cubicBez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6" name="任意多边形: 形状 35">
              <a:extLst>
                <a:ext uri="{FF2B5EF4-FFF2-40B4-BE49-F238E27FC236}">
                  <a16:creationId xmlns:a16="http://schemas.microsoft.com/office/drawing/2014/main" id="{F457F7CE-7A6C-AE62-E77E-A05B13CECC07}"/>
                </a:ext>
              </a:extLst>
            </p:cNvPr>
            <p:cNvSpPr/>
            <p:nvPr/>
          </p:nvSpPr>
          <p:spPr>
            <a:xfrm>
              <a:off x="6033883" y="259845"/>
              <a:ext cx="103548" cy="62767"/>
            </a:xfrm>
            <a:custGeom>
              <a:avLst/>
              <a:gdLst>
                <a:gd name="connsiteX0" fmla="*/ 95134 w 103548"/>
                <a:gd name="connsiteY0" fmla="*/ 62767 h 62767"/>
                <a:gd name="connsiteX1" fmla="*/ 91156 w 103548"/>
                <a:gd name="connsiteY1" fmla="*/ 61971 h 62767"/>
                <a:gd name="connsiteX2" fmla="*/ 4436 w 103548"/>
                <a:gd name="connsiteY2" fmla="*/ 16225 h 62767"/>
                <a:gd name="connsiteX3" fmla="*/ 856 w 103548"/>
                <a:gd name="connsiteY3" fmla="*/ 4689 h 62767"/>
                <a:gd name="connsiteX4" fmla="*/ 12392 w 103548"/>
                <a:gd name="connsiteY4" fmla="*/ 1109 h 62767"/>
                <a:gd name="connsiteX5" fmla="*/ 99112 w 103548"/>
                <a:gd name="connsiteY5" fmla="*/ 46457 h 62767"/>
                <a:gd name="connsiteX6" fmla="*/ 102692 w 103548"/>
                <a:gd name="connsiteY6" fmla="*/ 57993 h 62767"/>
                <a:gd name="connsiteX7" fmla="*/ 95134 w 103548"/>
                <a:gd name="connsiteY7" fmla="*/ 62767 h 6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548" h="62767">
                  <a:moveTo>
                    <a:pt x="95134" y="62767"/>
                  </a:moveTo>
                  <a:cubicBezTo>
                    <a:pt x="93940" y="62767"/>
                    <a:pt x="92349" y="62369"/>
                    <a:pt x="91156" y="61971"/>
                  </a:cubicBezTo>
                  <a:lnTo>
                    <a:pt x="4436" y="16225"/>
                  </a:lnTo>
                  <a:cubicBezTo>
                    <a:pt x="458" y="14236"/>
                    <a:pt x="-1133" y="9065"/>
                    <a:pt x="856" y="4689"/>
                  </a:cubicBezTo>
                  <a:cubicBezTo>
                    <a:pt x="2845" y="313"/>
                    <a:pt x="8017" y="-1278"/>
                    <a:pt x="12392" y="1109"/>
                  </a:cubicBezTo>
                  <a:lnTo>
                    <a:pt x="99112" y="46457"/>
                  </a:lnTo>
                  <a:cubicBezTo>
                    <a:pt x="103090" y="48446"/>
                    <a:pt x="104681" y="53618"/>
                    <a:pt x="102692" y="57993"/>
                  </a:cubicBezTo>
                  <a:cubicBezTo>
                    <a:pt x="101101" y="60778"/>
                    <a:pt x="97918" y="62767"/>
                    <a:pt x="95134" y="62767"/>
                  </a:cubicBez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7" name="任意多边形: 形状 36">
              <a:extLst>
                <a:ext uri="{FF2B5EF4-FFF2-40B4-BE49-F238E27FC236}">
                  <a16:creationId xmlns:a16="http://schemas.microsoft.com/office/drawing/2014/main" id="{53A296CA-FB1D-E3D6-06F0-C7285A217B5E}"/>
                </a:ext>
              </a:extLst>
            </p:cNvPr>
            <p:cNvSpPr/>
            <p:nvPr/>
          </p:nvSpPr>
          <p:spPr>
            <a:xfrm>
              <a:off x="5900478" y="319225"/>
              <a:ext cx="33931" cy="94084"/>
            </a:xfrm>
            <a:custGeom>
              <a:avLst/>
              <a:gdLst>
                <a:gd name="connsiteX0" fmla="*/ 8558 w 33931"/>
                <a:gd name="connsiteY0" fmla="*/ 94084 h 94084"/>
                <a:gd name="connsiteX1" fmla="*/ 6171 w 33931"/>
                <a:gd name="connsiteY1" fmla="*/ 93686 h 94084"/>
                <a:gd name="connsiteX2" fmla="*/ 602 w 33931"/>
                <a:gd name="connsiteY2" fmla="*/ 82946 h 94084"/>
                <a:gd name="connsiteX3" fmla="*/ 15718 w 33931"/>
                <a:gd name="connsiteY3" fmla="*/ 31232 h 94084"/>
                <a:gd name="connsiteX4" fmla="*/ 1795 w 33931"/>
                <a:gd name="connsiteY4" fmla="*/ 13729 h 94084"/>
                <a:gd name="connsiteX5" fmla="*/ 3387 w 33931"/>
                <a:gd name="connsiteY5" fmla="*/ 1795 h 94084"/>
                <a:gd name="connsiteX6" fmla="*/ 15320 w 33931"/>
                <a:gd name="connsiteY6" fmla="*/ 3387 h 94084"/>
                <a:gd name="connsiteX7" fmla="*/ 32028 w 33931"/>
                <a:gd name="connsiteY7" fmla="*/ 24470 h 94084"/>
                <a:gd name="connsiteX8" fmla="*/ 33619 w 33931"/>
                <a:gd name="connsiteY8" fmla="*/ 32028 h 94084"/>
                <a:gd name="connsiteX9" fmla="*/ 16912 w 33931"/>
                <a:gd name="connsiteY9" fmla="*/ 88117 h 94084"/>
                <a:gd name="connsiteX10" fmla="*/ 8558 w 33931"/>
                <a:gd name="connsiteY10" fmla="*/ 94084 h 9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931" h="94084">
                  <a:moveTo>
                    <a:pt x="8558" y="94084"/>
                  </a:moveTo>
                  <a:cubicBezTo>
                    <a:pt x="7762" y="94084"/>
                    <a:pt x="6967" y="94084"/>
                    <a:pt x="6171" y="93686"/>
                  </a:cubicBezTo>
                  <a:cubicBezTo>
                    <a:pt x="1795" y="92493"/>
                    <a:pt x="-989" y="87719"/>
                    <a:pt x="602" y="82946"/>
                  </a:cubicBezTo>
                  <a:lnTo>
                    <a:pt x="15718" y="31232"/>
                  </a:lnTo>
                  <a:lnTo>
                    <a:pt x="1795" y="13729"/>
                  </a:lnTo>
                  <a:cubicBezTo>
                    <a:pt x="-989" y="10149"/>
                    <a:pt x="-591" y="4580"/>
                    <a:pt x="3387" y="1795"/>
                  </a:cubicBezTo>
                  <a:cubicBezTo>
                    <a:pt x="6967" y="-989"/>
                    <a:pt x="12536" y="-591"/>
                    <a:pt x="15320" y="3387"/>
                  </a:cubicBezTo>
                  <a:lnTo>
                    <a:pt x="32028" y="24470"/>
                  </a:lnTo>
                  <a:cubicBezTo>
                    <a:pt x="33619" y="26459"/>
                    <a:pt x="34415" y="29641"/>
                    <a:pt x="33619" y="32028"/>
                  </a:cubicBezTo>
                  <a:lnTo>
                    <a:pt x="16912" y="88117"/>
                  </a:lnTo>
                  <a:cubicBezTo>
                    <a:pt x="15718" y="91697"/>
                    <a:pt x="12138" y="94084"/>
                    <a:pt x="8558" y="94084"/>
                  </a:cubicBez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8" name="任意多边形: 形状 37">
              <a:extLst>
                <a:ext uri="{FF2B5EF4-FFF2-40B4-BE49-F238E27FC236}">
                  <a16:creationId xmlns:a16="http://schemas.microsoft.com/office/drawing/2014/main" id="{1CC123E2-6037-ABCD-5B2A-35CFFC8A59CB}"/>
                </a:ext>
              </a:extLst>
            </p:cNvPr>
            <p:cNvSpPr/>
            <p:nvPr/>
          </p:nvSpPr>
          <p:spPr>
            <a:xfrm>
              <a:off x="6044845" y="327381"/>
              <a:ext cx="39604" cy="101044"/>
            </a:xfrm>
            <a:custGeom>
              <a:avLst/>
              <a:gdLst>
                <a:gd name="connsiteX0" fmla="*/ 14557 w 39604"/>
                <a:gd name="connsiteY0" fmla="*/ 101045 h 101044"/>
                <a:gd name="connsiteX1" fmla="*/ 12170 w 39604"/>
                <a:gd name="connsiteY1" fmla="*/ 100647 h 101044"/>
                <a:gd name="connsiteX2" fmla="*/ 6601 w 39604"/>
                <a:gd name="connsiteY2" fmla="*/ 89907 h 101044"/>
                <a:gd name="connsiteX3" fmla="*/ 21717 w 39604"/>
                <a:gd name="connsiteY3" fmla="*/ 38193 h 101044"/>
                <a:gd name="connsiteX4" fmla="*/ 1827 w 39604"/>
                <a:gd name="connsiteY4" fmla="*/ 13928 h 101044"/>
                <a:gd name="connsiteX5" fmla="*/ 3021 w 39604"/>
                <a:gd name="connsiteY5" fmla="*/ 1994 h 101044"/>
                <a:gd name="connsiteX6" fmla="*/ 14955 w 39604"/>
                <a:gd name="connsiteY6" fmla="*/ 3187 h 101044"/>
                <a:gd name="connsiteX7" fmla="*/ 37629 w 39604"/>
                <a:gd name="connsiteY7" fmla="*/ 31033 h 101044"/>
                <a:gd name="connsiteX8" fmla="*/ 39220 w 39604"/>
                <a:gd name="connsiteY8" fmla="*/ 38989 h 101044"/>
                <a:gd name="connsiteX9" fmla="*/ 22513 w 39604"/>
                <a:gd name="connsiteY9" fmla="*/ 95078 h 101044"/>
                <a:gd name="connsiteX10" fmla="*/ 14557 w 39604"/>
                <a:gd name="connsiteY10" fmla="*/ 101045 h 10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604" h="101044">
                  <a:moveTo>
                    <a:pt x="14557" y="101045"/>
                  </a:moveTo>
                  <a:cubicBezTo>
                    <a:pt x="13761" y="101045"/>
                    <a:pt x="12966" y="101045"/>
                    <a:pt x="12170" y="100647"/>
                  </a:cubicBezTo>
                  <a:cubicBezTo>
                    <a:pt x="7794" y="99454"/>
                    <a:pt x="5010" y="94680"/>
                    <a:pt x="6601" y="89907"/>
                  </a:cubicBezTo>
                  <a:lnTo>
                    <a:pt x="21717" y="38193"/>
                  </a:lnTo>
                  <a:lnTo>
                    <a:pt x="1827" y="13928"/>
                  </a:lnTo>
                  <a:cubicBezTo>
                    <a:pt x="-957" y="10347"/>
                    <a:pt x="-559" y="4778"/>
                    <a:pt x="3021" y="1994"/>
                  </a:cubicBezTo>
                  <a:cubicBezTo>
                    <a:pt x="6601" y="-1189"/>
                    <a:pt x="12170" y="-393"/>
                    <a:pt x="14955" y="3187"/>
                  </a:cubicBezTo>
                  <a:lnTo>
                    <a:pt x="37629" y="31033"/>
                  </a:lnTo>
                  <a:cubicBezTo>
                    <a:pt x="39618" y="33022"/>
                    <a:pt x="40016" y="36204"/>
                    <a:pt x="39220" y="38989"/>
                  </a:cubicBezTo>
                  <a:lnTo>
                    <a:pt x="22513" y="95078"/>
                  </a:lnTo>
                  <a:cubicBezTo>
                    <a:pt x="21717" y="98658"/>
                    <a:pt x="18535" y="101045"/>
                    <a:pt x="14557" y="101045"/>
                  </a:cubicBez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9" name="任意多边形: 形状 38">
              <a:extLst>
                <a:ext uri="{FF2B5EF4-FFF2-40B4-BE49-F238E27FC236}">
                  <a16:creationId xmlns:a16="http://schemas.microsoft.com/office/drawing/2014/main" id="{7657B87E-AFD2-8B45-4A47-16751A22A908}"/>
                </a:ext>
              </a:extLst>
            </p:cNvPr>
            <p:cNvSpPr/>
            <p:nvPr/>
          </p:nvSpPr>
          <p:spPr>
            <a:xfrm>
              <a:off x="5464249" y="2751726"/>
              <a:ext cx="375823" cy="3145994"/>
            </a:xfrm>
            <a:custGeom>
              <a:avLst/>
              <a:gdLst>
                <a:gd name="connsiteX0" fmla="*/ 367614 w 375823"/>
                <a:gd name="connsiteY0" fmla="*/ 3145597 h 3145994"/>
                <a:gd name="connsiteX1" fmla="*/ 359261 w 375823"/>
                <a:gd name="connsiteY1" fmla="*/ 3138835 h 3145994"/>
                <a:gd name="connsiteX2" fmla="*/ 225601 w 375823"/>
                <a:gd name="connsiteY2" fmla="*/ 118371 h 3145994"/>
                <a:gd name="connsiteX3" fmla="*/ 4825 w 375823"/>
                <a:gd name="connsiteY3" fmla="*/ 16137 h 3145994"/>
                <a:gd name="connsiteX4" fmla="*/ 847 w 375823"/>
                <a:gd name="connsiteY4" fmla="*/ 4999 h 3145994"/>
                <a:gd name="connsiteX5" fmla="*/ 11985 w 375823"/>
                <a:gd name="connsiteY5" fmla="*/ 1021 h 3145994"/>
                <a:gd name="connsiteX6" fmla="*/ 237535 w 375823"/>
                <a:gd name="connsiteY6" fmla="*/ 105641 h 3145994"/>
                <a:gd name="connsiteX7" fmla="*/ 242309 w 375823"/>
                <a:gd name="connsiteY7" fmla="*/ 113597 h 3145994"/>
                <a:gd name="connsiteX8" fmla="*/ 375570 w 375823"/>
                <a:gd name="connsiteY8" fmla="*/ 3136050 h 3145994"/>
                <a:gd name="connsiteX9" fmla="*/ 369206 w 375823"/>
                <a:gd name="connsiteY9" fmla="*/ 3145995 h 3145994"/>
                <a:gd name="connsiteX10" fmla="*/ 367614 w 375823"/>
                <a:gd name="connsiteY10" fmla="*/ 3145597 h 3145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5823" h="3145994">
                  <a:moveTo>
                    <a:pt x="367614" y="3145597"/>
                  </a:moveTo>
                  <a:cubicBezTo>
                    <a:pt x="363636" y="3145597"/>
                    <a:pt x="360056" y="3142813"/>
                    <a:pt x="359261" y="3138835"/>
                  </a:cubicBezTo>
                  <a:cubicBezTo>
                    <a:pt x="216850" y="2478096"/>
                    <a:pt x="224806" y="245268"/>
                    <a:pt x="225601" y="118371"/>
                  </a:cubicBezTo>
                  <a:lnTo>
                    <a:pt x="4825" y="16137"/>
                  </a:lnTo>
                  <a:cubicBezTo>
                    <a:pt x="449" y="14148"/>
                    <a:pt x="-1142" y="8977"/>
                    <a:pt x="847" y="4999"/>
                  </a:cubicBezTo>
                  <a:cubicBezTo>
                    <a:pt x="2836" y="623"/>
                    <a:pt x="8007" y="-1366"/>
                    <a:pt x="11985" y="1021"/>
                  </a:cubicBezTo>
                  <a:lnTo>
                    <a:pt x="237535" y="105641"/>
                  </a:lnTo>
                  <a:cubicBezTo>
                    <a:pt x="240718" y="106835"/>
                    <a:pt x="242309" y="110017"/>
                    <a:pt x="242309" y="113597"/>
                  </a:cubicBezTo>
                  <a:cubicBezTo>
                    <a:pt x="242309" y="137067"/>
                    <a:pt x="230375" y="2460991"/>
                    <a:pt x="375570" y="3136050"/>
                  </a:cubicBezTo>
                  <a:cubicBezTo>
                    <a:pt x="376764" y="3140824"/>
                    <a:pt x="373581" y="3145199"/>
                    <a:pt x="369206" y="3145995"/>
                  </a:cubicBezTo>
                  <a:cubicBezTo>
                    <a:pt x="368808" y="3145199"/>
                    <a:pt x="368012" y="3145597"/>
                    <a:pt x="367614" y="3145597"/>
                  </a:cubicBezTo>
                  <a:close/>
                </a:path>
              </a:pathLst>
            </a:custGeom>
            <a:solidFill>
              <a:srgbClr val="5D2866"/>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0" name="任意多边形: 形状 39">
              <a:extLst>
                <a:ext uri="{FF2B5EF4-FFF2-40B4-BE49-F238E27FC236}">
                  <a16:creationId xmlns:a16="http://schemas.microsoft.com/office/drawing/2014/main" id="{A547A18F-6DE4-944F-070C-47C68398DC25}"/>
                </a:ext>
              </a:extLst>
            </p:cNvPr>
            <p:cNvSpPr/>
            <p:nvPr/>
          </p:nvSpPr>
          <p:spPr>
            <a:xfrm>
              <a:off x="5785607" y="6574371"/>
              <a:ext cx="1014491" cy="283856"/>
            </a:xfrm>
            <a:custGeom>
              <a:avLst/>
              <a:gdLst>
                <a:gd name="connsiteX0" fmla="*/ 1014491 w 1014491"/>
                <a:gd name="connsiteY0" fmla="*/ 94278 h 283856"/>
                <a:gd name="connsiteX1" fmla="*/ 848610 w 1014491"/>
                <a:gd name="connsiteY1" fmla="*/ 271695 h 283856"/>
                <a:gd name="connsiteX2" fmla="*/ 23184 w 1014491"/>
                <a:gd name="connsiteY2" fmla="*/ 247827 h 283856"/>
                <a:gd name="connsiteX3" fmla="*/ 908 w 1014491"/>
                <a:gd name="connsiteY3" fmla="*/ 138433 h 283856"/>
                <a:gd name="connsiteX4" fmla="*/ 33527 w 1014491"/>
                <a:gd name="connsiteY4" fmla="*/ 0 h 283856"/>
                <a:gd name="connsiteX5" fmla="*/ 489401 w 1014491"/>
                <a:gd name="connsiteY5" fmla="*/ 86720 h 283856"/>
                <a:gd name="connsiteX6" fmla="*/ 1004944 w 1014491"/>
                <a:gd name="connsiteY6" fmla="*/ 29039 h 283856"/>
                <a:gd name="connsiteX7" fmla="*/ 1014491 w 1014491"/>
                <a:gd name="connsiteY7" fmla="*/ 94278 h 28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4491" h="283856">
                  <a:moveTo>
                    <a:pt x="1014491" y="94278"/>
                  </a:moveTo>
                  <a:cubicBezTo>
                    <a:pt x="1014491" y="156732"/>
                    <a:pt x="977894" y="243054"/>
                    <a:pt x="848610" y="271695"/>
                  </a:cubicBezTo>
                  <a:cubicBezTo>
                    <a:pt x="719327" y="300734"/>
                    <a:pt x="43870" y="271695"/>
                    <a:pt x="23184" y="247827"/>
                  </a:cubicBezTo>
                  <a:cubicBezTo>
                    <a:pt x="12046" y="235495"/>
                    <a:pt x="4886" y="184180"/>
                    <a:pt x="908" y="138433"/>
                  </a:cubicBezTo>
                  <a:cubicBezTo>
                    <a:pt x="-3468" y="89902"/>
                    <a:pt x="8068" y="40973"/>
                    <a:pt x="33527" y="0"/>
                  </a:cubicBezTo>
                  <a:cubicBezTo>
                    <a:pt x="33527" y="0"/>
                    <a:pt x="76887" y="71603"/>
                    <a:pt x="489401" y="86720"/>
                  </a:cubicBezTo>
                  <a:cubicBezTo>
                    <a:pt x="753935" y="96267"/>
                    <a:pt x="920214" y="57680"/>
                    <a:pt x="1004944" y="29039"/>
                  </a:cubicBezTo>
                  <a:cubicBezTo>
                    <a:pt x="1010911" y="60465"/>
                    <a:pt x="1014491" y="83537"/>
                    <a:pt x="1014491" y="94278"/>
                  </a:cubicBezTo>
                  <a:close/>
                </a:path>
              </a:pathLst>
            </a:custGeom>
            <a:solidFill>
              <a:srgbClr val="A49CF2"/>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1" name="任意多边形: 形状 40">
              <a:extLst>
                <a:ext uri="{FF2B5EF4-FFF2-40B4-BE49-F238E27FC236}">
                  <a16:creationId xmlns:a16="http://schemas.microsoft.com/office/drawing/2014/main" id="{264198CB-1C46-B536-2350-CCC21E243899}"/>
                </a:ext>
              </a:extLst>
            </p:cNvPr>
            <p:cNvSpPr/>
            <p:nvPr/>
          </p:nvSpPr>
          <p:spPr>
            <a:xfrm>
              <a:off x="5955514" y="807110"/>
              <a:ext cx="345518" cy="232727"/>
            </a:xfrm>
            <a:custGeom>
              <a:avLst/>
              <a:gdLst>
                <a:gd name="connsiteX0" fmla="*/ 3246 w 345518"/>
                <a:gd name="connsiteY0" fmla="*/ 169876 h 232727"/>
                <a:gd name="connsiteX1" fmla="*/ 23136 w 345518"/>
                <a:gd name="connsiteY1" fmla="*/ 31046 h 232727"/>
                <a:gd name="connsiteX2" fmla="*/ 179868 w 345518"/>
                <a:gd name="connsiteY2" fmla="*/ 39001 h 232727"/>
                <a:gd name="connsiteX3" fmla="*/ 333019 w 345518"/>
                <a:gd name="connsiteY3" fmla="*/ 17 h 232727"/>
                <a:gd name="connsiteX4" fmla="*/ 336599 w 345518"/>
                <a:gd name="connsiteY4" fmla="*/ 165501 h 232727"/>
                <a:gd name="connsiteX5" fmla="*/ 129745 w 345518"/>
                <a:gd name="connsiteY5" fmla="*/ 232728 h 232727"/>
                <a:gd name="connsiteX6" fmla="*/ 3246 w 345518"/>
                <a:gd name="connsiteY6" fmla="*/ 169876 h 232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518" h="232727">
                  <a:moveTo>
                    <a:pt x="3246" y="169876"/>
                  </a:moveTo>
                  <a:cubicBezTo>
                    <a:pt x="3246" y="169876"/>
                    <a:pt x="-11870" y="36217"/>
                    <a:pt x="23136" y="31046"/>
                  </a:cubicBezTo>
                  <a:cubicBezTo>
                    <a:pt x="58540" y="26272"/>
                    <a:pt x="97524" y="52129"/>
                    <a:pt x="179868" y="39001"/>
                  </a:cubicBezTo>
                  <a:cubicBezTo>
                    <a:pt x="262609" y="25874"/>
                    <a:pt x="307162" y="-778"/>
                    <a:pt x="333019" y="17"/>
                  </a:cubicBezTo>
                  <a:cubicBezTo>
                    <a:pt x="358876" y="813"/>
                    <a:pt x="336599" y="165501"/>
                    <a:pt x="336599" y="165501"/>
                  </a:cubicBezTo>
                  <a:lnTo>
                    <a:pt x="129745" y="232728"/>
                  </a:lnTo>
                  <a:lnTo>
                    <a:pt x="3246" y="169876"/>
                  </a:lnTo>
                  <a:close/>
                </a:path>
              </a:pathLst>
            </a:custGeom>
            <a:solidFill>
              <a:srgbClr val="5D2866"/>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2" name="任意多边形: 形状 41">
              <a:extLst>
                <a:ext uri="{FF2B5EF4-FFF2-40B4-BE49-F238E27FC236}">
                  <a16:creationId xmlns:a16="http://schemas.microsoft.com/office/drawing/2014/main" id="{A9D3FFCB-5969-37F0-9FAA-E94BCD59B918}"/>
                </a:ext>
              </a:extLst>
            </p:cNvPr>
            <p:cNvSpPr/>
            <p:nvPr/>
          </p:nvSpPr>
          <p:spPr>
            <a:xfrm>
              <a:off x="6369572" y="2518333"/>
              <a:ext cx="225318" cy="249927"/>
            </a:xfrm>
            <a:custGeom>
              <a:avLst/>
              <a:gdLst>
                <a:gd name="connsiteX0" fmla="*/ 216910 w 225318"/>
                <a:gd name="connsiteY0" fmla="*/ 249927 h 249927"/>
                <a:gd name="connsiteX1" fmla="*/ 214523 w 225318"/>
                <a:gd name="connsiteY1" fmla="*/ 249529 h 249927"/>
                <a:gd name="connsiteX2" fmla="*/ 111 w 225318"/>
                <a:gd name="connsiteY2" fmla="*/ 9658 h 249927"/>
                <a:gd name="connsiteX3" fmla="*/ 7272 w 225318"/>
                <a:gd name="connsiteY3" fmla="*/ 111 h 249927"/>
                <a:gd name="connsiteX4" fmla="*/ 16819 w 225318"/>
                <a:gd name="connsiteY4" fmla="*/ 7272 h 249927"/>
                <a:gd name="connsiteX5" fmla="*/ 219297 w 225318"/>
                <a:gd name="connsiteY5" fmla="*/ 233220 h 249927"/>
                <a:gd name="connsiteX6" fmla="*/ 224866 w 225318"/>
                <a:gd name="connsiteY6" fmla="*/ 243960 h 249927"/>
                <a:gd name="connsiteX7" fmla="*/ 216910 w 225318"/>
                <a:gd name="connsiteY7" fmla="*/ 249927 h 249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318" h="249927">
                  <a:moveTo>
                    <a:pt x="216910" y="249927"/>
                  </a:moveTo>
                  <a:cubicBezTo>
                    <a:pt x="216114" y="249927"/>
                    <a:pt x="215319" y="249927"/>
                    <a:pt x="214523" y="249529"/>
                  </a:cubicBezTo>
                  <a:cubicBezTo>
                    <a:pt x="27559" y="193042"/>
                    <a:pt x="509" y="11250"/>
                    <a:pt x="111" y="9658"/>
                  </a:cubicBezTo>
                  <a:cubicBezTo>
                    <a:pt x="-684" y="4885"/>
                    <a:pt x="2896" y="509"/>
                    <a:pt x="7272" y="111"/>
                  </a:cubicBezTo>
                  <a:cubicBezTo>
                    <a:pt x="12045" y="-684"/>
                    <a:pt x="16023" y="2896"/>
                    <a:pt x="16819" y="7272"/>
                  </a:cubicBezTo>
                  <a:cubicBezTo>
                    <a:pt x="17217" y="8863"/>
                    <a:pt x="43073" y="179915"/>
                    <a:pt x="219297" y="233220"/>
                  </a:cubicBezTo>
                  <a:cubicBezTo>
                    <a:pt x="223673" y="234413"/>
                    <a:pt x="226457" y="239187"/>
                    <a:pt x="224866" y="243960"/>
                  </a:cubicBezTo>
                  <a:cubicBezTo>
                    <a:pt x="224070" y="247540"/>
                    <a:pt x="220490" y="249927"/>
                    <a:pt x="216910" y="249927"/>
                  </a:cubicBezTo>
                  <a:close/>
                </a:path>
              </a:pathLst>
            </a:custGeom>
            <a:solidFill>
              <a:srgbClr val="5D2866"/>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3" name="任意多边形: 形状 42">
              <a:extLst>
                <a:ext uri="{FF2B5EF4-FFF2-40B4-BE49-F238E27FC236}">
                  <a16:creationId xmlns:a16="http://schemas.microsoft.com/office/drawing/2014/main" id="{7D6CC3A8-B87D-B5DD-EAA0-2A154E74A7B9}"/>
                </a:ext>
              </a:extLst>
            </p:cNvPr>
            <p:cNvSpPr/>
            <p:nvPr/>
          </p:nvSpPr>
          <p:spPr>
            <a:xfrm>
              <a:off x="5885963" y="-47"/>
              <a:ext cx="586628" cy="466661"/>
            </a:xfrm>
            <a:custGeom>
              <a:avLst/>
              <a:gdLst>
                <a:gd name="connsiteX0" fmla="*/ 537820 w 586628"/>
                <a:gd name="connsiteY0" fmla="*/ 414551 h 466661"/>
                <a:gd name="connsiteX1" fmla="*/ 470592 w 586628"/>
                <a:gd name="connsiteY1" fmla="*/ 400628 h 466661"/>
                <a:gd name="connsiteX2" fmla="*/ 417686 w 586628"/>
                <a:gd name="connsiteY2" fmla="*/ 420120 h 466661"/>
                <a:gd name="connsiteX3" fmla="*/ 377906 w 586628"/>
                <a:gd name="connsiteY3" fmla="*/ 466662 h 466661"/>
                <a:gd name="connsiteX4" fmla="*/ 406945 w 586628"/>
                <a:gd name="connsiteY4" fmla="*/ 366815 h 466661"/>
                <a:gd name="connsiteX5" fmla="*/ 344889 w 586628"/>
                <a:gd name="connsiteY5" fmla="*/ 331411 h 466661"/>
                <a:gd name="connsiteX6" fmla="*/ 365972 w 586628"/>
                <a:gd name="connsiteY6" fmla="*/ 244692 h 466661"/>
                <a:gd name="connsiteX7" fmla="*/ 323408 w 586628"/>
                <a:gd name="connsiteY7" fmla="*/ 320671 h 466661"/>
                <a:gd name="connsiteX8" fmla="*/ 200489 w 586628"/>
                <a:gd name="connsiteY8" fmla="*/ 278107 h 466661"/>
                <a:gd name="connsiteX9" fmla="*/ 137240 w 586628"/>
                <a:gd name="connsiteY9" fmla="*/ 268560 h 466661"/>
                <a:gd name="connsiteX10" fmla="*/ 157129 w 586628"/>
                <a:gd name="connsiteY10" fmla="*/ 173884 h 466661"/>
                <a:gd name="connsiteX11" fmla="*/ 112974 w 586628"/>
                <a:gd name="connsiteY11" fmla="*/ 266173 h 466661"/>
                <a:gd name="connsiteX12" fmla="*/ 40575 w 586628"/>
                <a:gd name="connsiteY12" fmla="*/ 268162 h 466661"/>
                <a:gd name="connsiteX13" fmla="*/ 0 w 586628"/>
                <a:gd name="connsiteY13" fmla="*/ 363633 h 466661"/>
                <a:gd name="connsiteX14" fmla="*/ 136444 w 586628"/>
                <a:gd name="connsiteY14" fmla="*/ 34656 h 466661"/>
                <a:gd name="connsiteX15" fmla="*/ 551743 w 586628"/>
                <a:gd name="connsiteY15" fmla="*/ 123762 h 466661"/>
                <a:gd name="connsiteX16" fmla="*/ 537820 w 586628"/>
                <a:gd name="connsiteY16" fmla="*/ 414551 h 466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628" h="466661">
                  <a:moveTo>
                    <a:pt x="537820" y="414551"/>
                  </a:moveTo>
                  <a:cubicBezTo>
                    <a:pt x="537820" y="414551"/>
                    <a:pt x="500029" y="397445"/>
                    <a:pt x="470592" y="400628"/>
                  </a:cubicBezTo>
                  <a:cubicBezTo>
                    <a:pt x="440758" y="403412"/>
                    <a:pt x="417686" y="420120"/>
                    <a:pt x="417686" y="420120"/>
                  </a:cubicBezTo>
                  <a:lnTo>
                    <a:pt x="377906" y="466662"/>
                  </a:lnTo>
                  <a:lnTo>
                    <a:pt x="406945" y="366815"/>
                  </a:lnTo>
                  <a:cubicBezTo>
                    <a:pt x="406945" y="366815"/>
                    <a:pt x="382282" y="350506"/>
                    <a:pt x="344889" y="331411"/>
                  </a:cubicBezTo>
                  <a:lnTo>
                    <a:pt x="365972" y="244692"/>
                  </a:lnTo>
                  <a:lnTo>
                    <a:pt x="323408" y="320671"/>
                  </a:lnTo>
                  <a:cubicBezTo>
                    <a:pt x="287606" y="303566"/>
                    <a:pt x="244247" y="286460"/>
                    <a:pt x="200489" y="278107"/>
                  </a:cubicBezTo>
                  <a:cubicBezTo>
                    <a:pt x="177019" y="273333"/>
                    <a:pt x="155538" y="270549"/>
                    <a:pt x="137240" y="268560"/>
                  </a:cubicBezTo>
                  <a:lnTo>
                    <a:pt x="157129" y="173884"/>
                  </a:lnTo>
                  <a:lnTo>
                    <a:pt x="112974" y="266173"/>
                  </a:lnTo>
                  <a:cubicBezTo>
                    <a:pt x="65238" y="263388"/>
                    <a:pt x="40575" y="268162"/>
                    <a:pt x="40575" y="268162"/>
                  </a:cubicBezTo>
                  <a:lnTo>
                    <a:pt x="0" y="363633"/>
                  </a:lnTo>
                  <a:cubicBezTo>
                    <a:pt x="0" y="363633"/>
                    <a:pt x="15116" y="97507"/>
                    <a:pt x="136444" y="34656"/>
                  </a:cubicBezTo>
                  <a:cubicBezTo>
                    <a:pt x="256578" y="-27798"/>
                    <a:pt x="465819" y="-10295"/>
                    <a:pt x="551743" y="123762"/>
                  </a:cubicBezTo>
                  <a:cubicBezTo>
                    <a:pt x="637667" y="257421"/>
                    <a:pt x="537820" y="414551"/>
                    <a:pt x="537820" y="414551"/>
                  </a:cubicBez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4" name="任意多边形: 形状 43">
              <a:extLst>
                <a:ext uri="{FF2B5EF4-FFF2-40B4-BE49-F238E27FC236}">
                  <a16:creationId xmlns:a16="http://schemas.microsoft.com/office/drawing/2014/main" id="{A3A318F0-7343-DE9E-1DEA-04FDF6C7D710}"/>
                </a:ext>
              </a:extLst>
            </p:cNvPr>
            <p:cNvSpPr/>
            <p:nvPr/>
          </p:nvSpPr>
          <p:spPr>
            <a:xfrm>
              <a:off x="6033860" y="534156"/>
              <a:ext cx="50686" cy="62139"/>
            </a:xfrm>
            <a:custGeom>
              <a:avLst/>
              <a:gdLst>
                <a:gd name="connsiteX0" fmla="*/ 8437 w 50686"/>
                <a:gd name="connsiteY0" fmla="*/ 62139 h 62139"/>
                <a:gd name="connsiteX1" fmla="*/ 3266 w 50686"/>
                <a:gd name="connsiteY1" fmla="*/ 60548 h 62139"/>
                <a:gd name="connsiteX2" fmla="*/ 1674 w 50686"/>
                <a:gd name="connsiteY2" fmla="*/ 48614 h 62139"/>
                <a:gd name="connsiteX3" fmla="*/ 35487 w 50686"/>
                <a:gd name="connsiteY3" fmla="*/ 3266 h 62139"/>
                <a:gd name="connsiteX4" fmla="*/ 47421 w 50686"/>
                <a:gd name="connsiteY4" fmla="*/ 1674 h 62139"/>
                <a:gd name="connsiteX5" fmla="*/ 49012 w 50686"/>
                <a:gd name="connsiteY5" fmla="*/ 13608 h 62139"/>
                <a:gd name="connsiteX6" fmla="*/ 15200 w 50686"/>
                <a:gd name="connsiteY6" fmla="*/ 58957 h 62139"/>
                <a:gd name="connsiteX7" fmla="*/ 8437 w 50686"/>
                <a:gd name="connsiteY7" fmla="*/ 62139 h 62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86" h="62139">
                  <a:moveTo>
                    <a:pt x="8437" y="62139"/>
                  </a:moveTo>
                  <a:cubicBezTo>
                    <a:pt x="6846" y="62139"/>
                    <a:pt x="4857" y="61742"/>
                    <a:pt x="3266" y="60548"/>
                  </a:cubicBezTo>
                  <a:cubicBezTo>
                    <a:pt x="-315" y="57764"/>
                    <a:pt x="-1110" y="52592"/>
                    <a:pt x="1674" y="48614"/>
                  </a:cubicBezTo>
                  <a:lnTo>
                    <a:pt x="35487" y="3266"/>
                  </a:lnTo>
                  <a:cubicBezTo>
                    <a:pt x="38272" y="-315"/>
                    <a:pt x="43443" y="-1110"/>
                    <a:pt x="47421" y="1674"/>
                  </a:cubicBezTo>
                  <a:cubicBezTo>
                    <a:pt x="51001" y="4459"/>
                    <a:pt x="51797" y="9630"/>
                    <a:pt x="49012" y="13608"/>
                  </a:cubicBezTo>
                  <a:lnTo>
                    <a:pt x="15200" y="58957"/>
                  </a:lnTo>
                  <a:cubicBezTo>
                    <a:pt x="13608" y="60946"/>
                    <a:pt x="10824" y="62139"/>
                    <a:pt x="8437" y="62139"/>
                  </a:cubicBez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5" name="任意多边形: 形状 44">
              <a:extLst>
                <a:ext uri="{FF2B5EF4-FFF2-40B4-BE49-F238E27FC236}">
                  <a16:creationId xmlns:a16="http://schemas.microsoft.com/office/drawing/2014/main" id="{EDDA2D5C-53C9-4403-B49A-230304E4BCFD}"/>
                </a:ext>
              </a:extLst>
            </p:cNvPr>
            <p:cNvSpPr/>
            <p:nvPr/>
          </p:nvSpPr>
          <p:spPr>
            <a:xfrm>
              <a:off x="4114849" y="698642"/>
              <a:ext cx="768271" cy="664205"/>
            </a:xfrm>
            <a:custGeom>
              <a:avLst/>
              <a:gdLst>
                <a:gd name="connsiteX0" fmla="*/ 687519 w 768271"/>
                <a:gd name="connsiteY0" fmla="*/ 664206 h 664205"/>
                <a:gd name="connsiteX1" fmla="*/ 198230 w 768271"/>
                <a:gd name="connsiteY1" fmla="*/ 490767 h 664205"/>
                <a:gd name="connsiteX2" fmla="*/ 2116 w 768271"/>
                <a:gd name="connsiteY2" fmla="*/ 281924 h 664205"/>
                <a:gd name="connsiteX3" fmla="*/ 137367 w 768271"/>
                <a:gd name="connsiteY3" fmla="*/ 296244 h 664205"/>
                <a:gd name="connsiteX4" fmla="*/ 4901 w 768271"/>
                <a:gd name="connsiteY4" fmla="*/ 131557 h 664205"/>
                <a:gd name="connsiteX5" fmla="*/ 183113 w 768271"/>
                <a:gd name="connsiteY5" fmla="*/ 146673 h 664205"/>
                <a:gd name="connsiteX6" fmla="*/ 134582 w 768271"/>
                <a:gd name="connsiteY6" fmla="*/ 18185 h 664205"/>
                <a:gd name="connsiteX7" fmla="*/ 449637 w 768271"/>
                <a:gd name="connsiteY7" fmla="*/ 150253 h 664205"/>
                <a:gd name="connsiteX8" fmla="*/ 384796 w 768271"/>
                <a:gd name="connsiteY8" fmla="*/ 3467 h 664205"/>
                <a:gd name="connsiteX9" fmla="*/ 677971 w 768271"/>
                <a:gd name="connsiteY9" fmla="*/ 156618 h 664205"/>
                <a:gd name="connsiteX10" fmla="*/ 768271 w 768271"/>
                <a:gd name="connsiteY10" fmla="*/ 350345 h 664205"/>
                <a:gd name="connsiteX11" fmla="*/ 687519 w 768271"/>
                <a:gd name="connsiteY11" fmla="*/ 664206 h 66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8271" h="664205">
                  <a:moveTo>
                    <a:pt x="687519" y="664206"/>
                  </a:moveTo>
                  <a:cubicBezTo>
                    <a:pt x="687519" y="664206"/>
                    <a:pt x="371271" y="596580"/>
                    <a:pt x="198230" y="490767"/>
                  </a:cubicBezTo>
                  <a:cubicBezTo>
                    <a:pt x="25189" y="384953"/>
                    <a:pt x="-9818" y="309770"/>
                    <a:pt x="2116" y="281924"/>
                  </a:cubicBezTo>
                  <a:cubicBezTo>
                    <a:pt x="14448" y="254078"/>
                    <a:pt x="137367" y="296244"/>
                    <a:pt x="137367" y="296244"/>
                  </a:cubicBezTo>
                  <a:cubicBezTo>
                    <a:pt x="137367" y="296244"/>
                    <a:pt x="-22547" y="192022"/>
                    <a:pt x="4901" y="131557"/>
                  </a:cubicBezTo>
                  <a:cubicBezTo>
                    <a:pt x="32747" y="71092"/>
                    <a:pt x="183113" y="146673"/>
                    <a:pt x="183113" y="146673"/>
                  </a:cubicBezTo>
                  <a:cubicBezTo>
                    <a:pt x="183113" y="146673"/>
                    <a:pt x="84062" y="48815"/>
                    <a:pt x="134582" y="18185"/>
                  </a:cubicBezTo>
                  <a:cubicBezTo>
                    <a:pt x="184705" y="-12047"/>
                    <a:pt x="449637" y="150253"/>
                    <a:pt x="449637" y="150253"/>
                  </a:cubicBezTo>
                  <a:cubicBezTo>
                    <a:pt x="449637" y="150253"/>
                    <a:pt x="346210" y="27334"/>
                    <a:pt x="384796" y="3467"/>
                  </a:cubicBezTo>
                  <a:cubicBezTo>
                    <a:pt x="423382" y="-20401"/>
                    <a:pt x="626258" y="84219"/>
                    <a:pt x="677971" y="156618"/>
                  </a:cubicBezTo>
                  <a:cubicBezTo>
                    <a:pt x="729287" y="228619"/>
                    <a:pt x="768271" y="350345"/>
                    <a:pt x="768271" y="350345"/>
                  </a:cubicBezTo>
                  <a:lnTo>
                    <a:pt x="687519" y="664206"/>
                  </a:lnTo>
                  <a:close/>
                </a:path>
              </a:pathLst>
            </a:custGeom>
            <a:solidFill>
              <a:srgbClr val="FF928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6" name="任意多边形: 形状 45">
              <a:extLst>
                <a:ext uri="{FF2B5EF4-FFF2-40B4-BE49-F238E27FC236}">
                  <a16:creationId xmlns:a16="http://schemas.microsoft.com/office/drawing/2014/main" id="{8EAECE31-B757-F249-BEC7-DF0ECED7767D}"/>
                </a:ext>
              </a:extLst>
            </p:cNvPr>
            <p:cNvSpPr/>
            <p:nvPr/>
          </p:nvSpPr>
          <p:spPr>
            <a:xfrm>
              <a:off x="4556403" y="840512"/>
              <a:ext cx="180013" cy="277293"/>
            </a:xfrm>
            <a:custGeom>
              <a:avLst/>
              <a:gdLst>
                <a:gd name="connsiteX0" fmla="*/ 171179 w 180013"/>
                <a:gd name="connsiteY0" fmla="*/ 277294 h 277293"/>
                <a:gd name="connsiteX1" fmla="*/ 166007 w 180013"/>
                <a:gd name="connsiteY1" fmla="*/ 275703 h 277293"/>
                <a:gd name="connsiteX2" fmla="*/ 126 w 180013"/>
                <a:gd name="connsiteY2" fmla="*/ 7986 h 277293"/>
                <a:gd name="connsiteX3" fmla="*/ 9276 w 180013"/>
                <a:gd name="connsiteY3" fmla="*/ 30 h 277293"/>
                <a:gd name="connsiteX4" fmla="*/ 17232 w 180013"/>
                <a:gd name="connsiteY4" fmla="*/ 9180 h 277293"/>
                <a:gd name="connsiteX5" fmla="*/ 176748 w 180013"/>
                <a:gd name="connsiteY5" fmla="*/ 262575 h 277293"/>
                <a:gd name="connsiteX6" fmla="*/ 178339 w 180013"/>
                <a:gd name="connsiteY6" fmla="*/ 274509 h 277293"/>
                <a:gd name="connsiteX7" fmla="*/ 171179 w 180013"/>
                <a:gd name="connsiteY7" fmla="*/ 277294 h 277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013" h="277293">
                  <a:moveTo>
                    <a:pt x="171179" y="277294"/>
                  </a:moveTo>
                  <a:cubicBezTo>
                    <a:pt x="169190" y="277294"/>
                    <a:pt x="167598" y="276896"/>
                    <a:pt x="166007" y="275703"/>
                  </a:cubicBezTo>
                  <a:cubicBezTo>
                    <a:pt x="-7034" y="141645"/>
                    <a:pt x="-271" y="13157"/>
                    <a:pt x="126" y="7986"/>
                  </a:cubicBezTo>
                  <a:cubicBezTo>
                    <a:pt x="524" y="3213"/>
                    <a:pt x="4502" y="-368"/>
                    <a:pt x="9276" y="30"/>
                  </a:cubicBezTo>
                  <a:cubicBezTo>
                    <a:pt x="14049" y="428"/>
                    <a:pt x="17629" y="4406"/>
                    <a:pt x="17232" y="9180"/>
                  </a:cubicBezTo>
                  <a:cubicBezTo>
                    <a:pt x="17232" y="10373"/>
                    <a:pt x="11265" y="134485"/>
                    <a:pt x="176748" y="262575"/>
                  </a:cubicBezTo>
                  <a:cubicBezTo>
                    <a:pt x="180328" y="265360"/>
                    <a:pt x="181124" y="270929"/>
                    <a:pt x="178339" y="274509"/>
                  </a:cubicBezTo>
                  <a:cubicBezTo>
                    <a:pt x="175952" y="276101"/>
                    <a:pt x="173565" y="277294"/>
                    <a:pt x="171179" y="277294"/>
                  </a:cubicBez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7" name="任意多边形: 形状 46">
              <a:extLst>
                <a:ext uri="{FF2B5EF4-FFF2-40B4-BE49-F238E27FC236}">
                  <a16:creationId xmlns:a16="http://schemas.microsoft.com/office/drawing/2014/main" id="{42BBEDA2-E060-D91C-E9FE-7FBDE2563102}"/>
                </a:ext>
              </a:extLst>
            </p:cNvPr>
            <p:cNvSpPr/>
            <p:nvPr/>
          </p:nvSpPr>
          <p:spPr>
            <a:xfrm>
              <a:off x="4407700" y="811448"/>
              <a:ext cx="117061" cy="337783"/>
            </a:xfrm>
            <a:custGeom>
              <a:avLst/>
              <a:gdLst>
                <a:gd name="connsiteX0" fmla="*/ 8408 w 117061"/>
                <a:gd name="connsiteY0" fmla="*/ 337783 h 337783"/>
                <a:gd name="connsiteX1" fmla="*/ 6021 w 117061"/>
                <a:gd name="connsiteY1" fmla="*/ 337385 h 337783"/>
                <a:gd name="connsiteX2" fmla="*/ 452 w 117061"/>
                <a:gd name="connsiteY2" fmla="*/ 326645 h 337783"/>
                <a:gd name="connsiteX3" fmla="*/ 100299 w 117061"/>
                <a:gd name="connsiteY3" fmla="*/ 6021 h 337783"/>
                <a:gd name="connsiteX4" fmla="*/ 111040 w 117061"/>
                <a:gd name="connsiteY4" fmla="*/ 452 h 337783"/>
                <a:gd name="connsiteX5" fmla="*/ 116609 w 117061"/>
                <a:gd name="connsiteY5" fmla="*/ 11193 h 337783"/>
                <a:gd name="connsiteX6" fmla="*/ 16762 w 117061"/>
                <a:gd name="connsiteY6" fmla="*/ 331816 h 337783"/>
                <a:gd name="connsiteX7" fmla="*/ 8408 w 117061"/>
                <a:gd name="connsiteY7" fmla="*/ 337783 h 337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061" h="337783">
                  <a:moveTo>
                    <a:pt x="8408" y="337783"/>
                  </a:moveTo>
                  <a:cubicBezTo>
                    <a:pt x="7613" y="337783"/>
                    <a:pt x="6817" y="337783"/>
                    <a:pt x="6021" y="337385"/>
                  </a:cubicBezTo>
                  <a:cubicBezTo>
                    <a:pt x="1646" y="336192"/>
                    <a:pt x="-1139" y="331021"/>
                    <a:pt x="452" y="326645"/>
                  </a:cubicBezTo>
                  <a:lnTo>
                    <a:pt x="100299" y="6021"/>
                  </a:lnTo>
                  <a:cubicBezTo>
                    <a:pt x="101492" y="1646"/>
                    <a:pt x="106266" y="-1139"/>
                    <a:pt x="111040" y="452"/>
                  </a:cubicBezTo>
                  <a:cubicBezTo>
                    <a:pt x="115415" y="1646"/>
                    <a:pt x="118200" y="6419"/>
                    <a:pt x="116609" y="11193"/>
                  </a:cubicBezTo>
                  <a:lnTo>
                    <a:pt x="16762" y="331816"/>
                  </a:lnTo>
                  <a:cubicBezTo>
                    <a:pt x="15171" y="335396"/>
                    <a:pt x="11988" y="337783"/>
                    <a:pt x="8408" y="337783"/>
                  </a:cubicBez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8" name="任意多边形: 形状 47">
              <a:extLst>
                <a:ext uri="{FF2B5EF4-FFF2-40B4-BE49-F238E27FC236}">
                  <a16:creationId xmlns:a16="http://schemas.microsoft.com/office/drawing/2014/main" id="{3554C9F8-61ED-AED8-778E-0CEF48057C09}"/>
                </a:ext>
              </a:extLst>
            </p:cNvPr>
            <p:cNvSpPr/>
            <p:nvPr/>
          </p:nvSpPr>
          <p:spPr>
            <a:xfrm>
              <a:off x="7307288" y="732455"/>
              <a:ext cx="768270" cy="664603"/>
            </a:xfrm>
            <a:custGeom>
              <a:avLst/>
              <a:gdLst>
                <a:gd name="connsiteX0" fmla="*/ 80752 w 768270"/>
                <a:gd name="connsiteY0" fmla="*/ 664603 h 664603"/>
                <a:gd name="connsiteX1" fmla="*/ 570041 w 768270"/>
                <a:gd name="connsiteY1" fmla="*/ 491164 h 664603"/>
                <a:gd name="connsiteX2" fmla="*/ 766155 w 768270"/>
                <a:gd name="connsiteY2" fmla="*/ 281924 h 664603"/>
                <a:gd name="connsiteX3" fmla="*/ 630904 w 768270"/>
                <a:gd name="connsiteY3" fmla="*/ 296244 h 664603"/>
                <a:gd name="connsiteX4" fmla="*/ 763370 w 768270"/>
                <a:gd name="connsiteY4" fmla="*/ 131557 h 664603"/>
                <a:gd name="connsiteX5" fmla="*/ 585158 w 768270"/>
                <a:gd name="connsiteY5" fmla="*/ 146673 h 664603"/>
                <a:gd name="connsiteX6" fmla="*/ 633689 w 768270"/>
                <a:gd name="connsiteY6" fmla="*/ 18185 h 664603"/>
                <a:gd name="connsiteX7" fmla="*/ 318634 w 768270"/>
                <a:gd name="connsiteY7" fmla="*/ 150253 h 664603"/>
                <a:gd name="connsiteX8" fmla="*/ 383475 w 768270"/>
                <a:gd name="connsiteY8" fmla="*/ 3467 h 664603"/>
                <a:gd name="connsiteX9" fmla="*/ 90300 w 768270"/>
                <a:gd name="connsiteY9" fmla="*/ 156618 h 664603"/>
                <a:gd name="connsiteX10" fmla="*/ 0 w 768270"/>
                <a:gd name="connsiteY10" fmla="*/ 350345 h 664603"/>
                <a:gd name="connsiteX11" fmla="*/ 80752 w 768270"/>
                <a:gd name="connsiteY11" fmla="*/ 664603 h 66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8270" h="664603">
                  <a:moveTo>
                    <a:pt x="80752" y="664603"/>
                  </a:moveTo>
                  <a:cubicBezTo>
                    <a:pt x="80752" y="664603"/>
                    <a:pt x="397000" y="596978"/>
                    <a:pt x="570041" y="491164"/>
                  </a:cubicBezTo>
                  <a:cubicBezTo>
                    <a:pt x="743083" y="384953"/>
                    <a:pt x="778088" y="310167"/>
                    <a:pt x="766155" y="281924"/>
                  </a:cubicBezTo>
                  <a:cubicBezTo>
                    <a:pt x="753823" y="254078"/>
                    <a:pt x="630904" y="296244"/>
                    <a:pt x="630904" y="296244"/>
                  </a:cubicBezTo>
                  <a:cubicBezTo>
                    <a:pt x="630904" y="296244"/>
                    <a:pt x="790818" y="192022"/>
                    <a:pt x="763370" y="131557"/>
                  </a:cubicBezTo>
                  <a:cubicBezTo>
                    <a:pt x="735525" y="71092"/>
                    <a:pt x="585158" y="146673"/>
                    <a:pt x="585158" y="146673"/>
                  </a:cubicBezTo>
                  <a:cubicBezTo>
                    <a:pt x="585158" y="146673"/>
                    <a:pt x="684209" y="48815"/>
                    <a:pt x="633689" y="18185"/>
                  </a:cubicBezTo>
                  <a:cubicBezTo>
                    <a:pt x="583566" y="-12047"/>
                    <a:pt x="318634" y="150253"/>
                    <a:pt x="318634" y="150253"/>
                  </a:cubicBezTo>
                  <a:cubicBezTo>
                    <a:pt x="318634" y="150253"/>
                    <a:pt x="422061" y="27334"/>
                    <a:pt x="383475" y="3467"/>
                  </a:cubicBezTo>
                  <a:cubicBezTo>
                    <a:pt x="344889" y="-20401"/>
                    <a:pt x="142013" y="84219"/>
                    <a:pt x="90300" y="156618"/>
                  </a:cubicBezTo>
                  <a:cubicBezTo>
                    <a:pt x="38984" y="228619"/>
                    <a:pt x="0" y="350345"/>
                    <a:pt x="0" y="350345"/>
                  </a:cubicBezTo>
                  <a:lnTo>
                    <a:pt x="80752" y="664603"/>
                  </a:lnTo>
                  <a:close/>
                </a:path>
              </a:pathLst>
            </a:custGeom>
            <a:solidFill>
              <a:srgbClr val="FF928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9" name="任意多边形: 形状 48">
              <a:extLst>
                <a:ext uri="{FF2B5EF4-FFF2-40B4-BE49-F238E27FC236}">
                  <a16:creationId xmlns:a16="http://schemas.microsoft.com/office/drawing/2014/main" id="{EC04FD5F-A062-A8D9-48FB-2C866061D0B5}"/>
                </a:ext>
              </a:extLst>
            </p:cNvPr>
            <p:cNvSpPr/>
            <p:nvPr/>
          </p:nvSpPr>
          <p:spPr>
            <a:xfrm>
              <a:off x="7454787" y="874325"/>
              <a:ext cx="180013" cy="277691"/>
            </a:xfrm>
            <a:custGeom>
              <a:avLst/>
              <a:gdLst>
                <a:gd name="connsiteX0" fmla="*/ 8437 w 180013"/>
                <a:gd name="connsiteY0" fmla="*/ 277692 h 277691"/>
                <a:gd name="connsiteX1" fmla="*/ 1674 w 180013"/>
                <a:gd name="connsiteY1" fmla="*/ 274509 h 277691"/>
                <a:gd name="connsiteX2" fmla="*/ 3266 w 180013"/>
                <a:gd name="connsiteY2" fmla="*/ 262575 h 277691"/>
                <a:gd name="connsiteX3" fmla="*/ 162782 w 180013"/>
                <a:gd name="connsiteY3" fmla="*/ 9180 h 277691"/>
                <a:gd name="connsiteX4" fmla="*/ 170738 w 180013"/>
                <a:gd name="connsiteY4" fmla="*/ 30 h 277691"/>
                <a:gd name="connsiteX5" fmla="*/ 179887 w 180013"/>
                <a:gd name="connsiteY5" fmla="*/ 7986 h 277691"/>
                <a:gd name="connsiteX6" fmla="*/ 14006 w 180013"/>
                <a:gd name="connsiteY6" fmla="*/ 275703 h 277691"/>
                <a:gd name="connsiteX7" fmla="*/ 8437 w 180013"/>
                <a:gd name="connsiteY7" fmla="*/ 277692 h 277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013" h="277691">
                  <a:moveTo>
                    <a:pt x="8437" y="277692"/>
                  </a:moveTo>
                  <a:cubicBezTo>
                    <a:pt x="6050" y="277692"/>
                    <a:pt x="3266" y="276498"/>
                    <a:pt x="1674" y="274509"/>
                  </a:cubicBezTo>
                  <a:cubicBezTo>
                    <a:pt x="-1110" y="270929"/>
                    <a:pt x="-315" y="265360"/>
                    <a:pt x="3266" y="262575"/>
                  </a:cubicBezTo>
                  <a:cubicBezTo>
                    <a:pt x="168749" y="134883"/>
                    <a:pt x="162782" y="10373"/>
                    <a:pt x="162782" y="9180"/>
                  </a:cubicBezTo>
                  <a:cubicBezTo>
                    <a:pt x="162384" y="4406"/>
                    <a:pt x="165964" y="428"/>
                    <a:pt x="170738" y="30"/>
                  </a:cubicBezTo>
                  <a:cubicBezTo>
                    <a:pt x="175511" y="-368"/>
                    <a:pt x="179489" y="3213"/>
                    <a:pt x="179887" y="7986"/>
                  </a:cubicBezTo>
                  <a:cubicBezTo>
                    <a:pt x="180285" y="13555"/>
                    <a:pt x="187047" y="142043"/>
                    <a:pt x="14006" y="275703"/>
                  </a:cubicBezTo>
                  <a:cubicBezTo>
                    <a:pt x="12017" y="276896"/>
                    <a:pt x="10028" y="277692"/>
                    <a:pt x="8437" y="277692"/>
                  </a:cubicBez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0" name="任意多边形: 形状 49">
              <a:extLst>
                <a:ext uri="{FF2B5EF4-FFF2-40B4-BE49-F238E27FC236}">
                  <a16:creationId xmlns:a16="http://schemas.microsoft.com/office/drawing/2014/main" id="{348BFF32-933D-4C78-A150-3B81B121B7E9}"/>
                </a:ext>
              </a:extLst>
            </p:cNvPr>
            <p:cNvSpPr/>
            <p:nvPr/>
          </p:nvSpPr>
          <p:spPr>
            <a:xfrm>
              <a:off x="7666589" y="845261"/>
              <a:ext cx="116768" cy="337783"/>
            </a:xfrm>
            <a:custGeom>
              <a:avLst/>
              <a:gdLst>
                <a:gd name="connsiteX0" fmla="*/ 108109 w 116768"/>
                <a:gd name="connsiteY0" fmla="*/ 337783 h 337783"/>
                <a:gd name="connsiteX1" fmla="*/ 100153 w 116768"/>
                <a:gd name="connsiteY1" fmla="*/ 331816 h 337783"/>
                <a:gd name="connsiteX2" fmla="*/ 306 w 116768"/>
                <a:gd name="connsiteY2" fmla="*/ 11193 h 337783"/>
                <a:gd name="connsiteX3" fmla="*/ 5875 w 116768"/>
                <a:gd name="connsiteY3" fmla="*/ 452 h 337783"/>
                <a:gd name="connsiteX4" fmla="*/ 16616 w 116768"/>
                <a:gd name="connsiteY4" fmla="*/ 6021 h 337783"/>
                <a:gd name="connsiteX5" fmla="*/ 116462 w 116768"/>
                <a:gd name="connsiteY5" fmla="*/ 326645 h 337783"/>
                <a:gd name="connsiteX6" fmla="*/ 110893 w 116768"/>
                <a:gd name="connsiteY6" fmla="*/ 337385 h 337783"/>
                <a:gd name="connsiteX7" fmla="*/ 108109 w 116768"/>
                <a:gd name="connsiteY7" fmla="*/ 337783 h 337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768" h="337783">
                  <a:moveTo>
                    <a:pt x="108109" y="337783"/>
                  </a:moveTo>
                  <a:cubicBezTo>
                    <a:pt x="104529" y="337783"/>
                    <a:pt x="100949" y="335396"/>
                    <a:pt x="100153" y="331816"/>
                  </a:cubicBezTo>
                  <a:lnTo>
                    <a:pt x="306" y="11193"/>
                  </a:lnTo>
                  <a:cubicBezTo>
                    <a:pt x="-887" y="6817"/>
                    <a:pt x="1500" y="2044"/>
                    <a:pt x="5875" y="452"/>
                  </a:cubicBezTo>
                  <a:cubicBezTo>
                    <a:pt x="10251" y="-1139"/>
                    <a:pt x="15024" y="1646"/>
                    <a:pt x="16616" y="6021"/>
                  </a:cubicBezTo>
                  <a:lnTo>
                    <a:pt x="116462" y="326645"/>
                  </a:lnTo>
                  <a:cubicBezTo>
                    <a:pt x="117656" y="331021"/>
                    <a:pt x="115269" y="335794"/>
                    <a:pt x="110893" y="337385"/>
                  </a:cubicBezTo>
                  <a:cubicBezTo>
                    <a:pt x="109700" y="337783"/>
                    <a:pt x="108904" y="337783"/>
                    <a:pt x="108109" y="337783"/>
                  </a:cubicBezTo>
                  <a:close/>
                </a:path>
              </a:pathLst>
            </a:custGeom>
            <a:solidFill>
              <a:srgbClr val="000000"/>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1" name="任意多边形: 形状 50">
              <a:extLst>
                <a:ext uri="{FF2B5EF4-FFF2-40B4-BE49-F238E27FC236}">
                  <a16:creationId xmlns:a16="http://schemas.microsoft.com/office/drawing/2014/main" id="{552F2195-584E-3504-1F54-21E972A51228}"/>
                </a:ext>
              </a:extLst>
            </p:cNvPr>
            <p:cNvSpPr/>
            <p:nvPr/>
          </p:nvSpPr>
          <p:spPr>
            <a:xfrm>
              <a:off x="4503225" y="867251"/>
              <a:ext cx="1539071" cy="1110230"/>
            </a:xfrm>
            <a:custGeom>
              <a:avLst/>
              <a:gdLst>
                <a:gd name="connsiteX0" fmla="*/ 0 w 1539071"/>
                <a:gd name="connsiteY0" fmla="*/ 537764 h 1110230"/>
                <a:gd name="connsiteX1" fmla="*/ 610219 w 1539071"/>
                <a:gd name="connsiteY1" fmla="*/ 1102236 h 1110230"/>
                <a:gd name="connsiteX2" fmla="*/ 1281698 w 1539071"/>
                <a:gd name="connsiteY2" fmla="*/ 897371 h 1110230"/>
                <a:gd name="connsiteX3" fmla="*/ 1539072 w 1539071"/>
                <a:gd name="connsiteY3" fmla="*/ 77912 h 1110230"/>
                <a:gd name="connsiteX4" fmla="*/ 1281698 w 1539071"/>
                <a:gd name="connsiteY4" fmla="*/ 3126 h 1110230"/>
                <a:gd name="connsiteX5" fmla="*/ 773713 w 1539071"/>
                <a:gd name="connsiteY5" fmla="*/ 365120 h 1110230"/>
                <a:gd name="connsiteX6" fmla="*/ 375519 w 1539071"/>
                <a:gd name="connsiteY6" fmla="*/ 134001 h 1110230"/>
                <a:gd name="connsiteX7" fmla="*/ 0 w 1539071"/>
                <a:gd name="connsiteY7" fmla="*/ 537764 h 111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9071" h="1110230">
                  <a:moveTo>
                    <a:pt x="0" y="537764"/>
                  </a:moveTo>
                  <a:cubicBezTo>
                    <a:pt x="0" y="537764"/>
                    <a:pt x="315850" y="1045749"/>
                    <a:pt x="610219" y="1102236"/>
                  </a:cubicBezTo>
                  <a:cubicBezTo>
                    <a:pt x="904985" y="1158723"/>
                    <a:pt x="1281698" y="897371"/>
                    <a:pt x="1281698" y="897371"/>
                  </a:cubicBezTo>
                  <a:lnTo>
                    <a:pt x="1539072" y="77912"/>
                  </a:lnTo>
                  <a:cubicBezTo>
                    <a:pt x="1539072" y="77912"/>
                    <a:pt x="1393479" y="-18355"/>
                    <a:pt x="1281698" y="3126"/>
                  </a:cubicBezTo>
                  <a:cubicBezTo>
                    <a:pt x="1169918" y="24607"/>
                    <a:pt x="864808" y="369496"/>
                    <a:pt x="773713" y="365120"/>
                  </a:cubicBezTo>
                  <a:cubicBezTo>
                    <a:pt x="683015" y="361142"/>
                    <a:pt x="375519" y="134001"/>
                    <a:pt x="375519" y="134001"/>
                  </a:cubicBezTo>
                  <a:lnTo>
                    <a:pt x="0" y="537764"/>
                  </a:lnTo>
                  <a:close/>
                </a:path>
              </a:pathLst>
            </a:custGeom>
            <a:solidFill>
              <a:srgbClr val="5D2866"/>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2" name="任意多边形: 形状 51">
              <a:extLst>
                <a:ext uri="{FF2B5EF4-FFF2-40B4-BE49-F238E27FC236}">
                  <a16:creationId xmlns:a16="http://schemas.microsoft.com/office/drawing/2014/main" id="{44827F41-A914-0BDD-0733-4CE4AE460F0B}"/>
                </a:ext>
              </a:extLst>
            </p:cNvPr>
            <p:cNvSpPr/>
            <p:nvPr/>
          </p:nvSpPr>
          <p:spPr>
            <a:xfrm>
              <a:off x="6152487" y="889925"/>
              <a:ext cx="1539071" cy="1110230"/>
            </a:xfrm>
            <a:custGeom>
              <a:avLst/>
              <a:gdLst>
                <a:gd name="connsiteX0" fmla="*/ 1539072 w 1539071"/>
                <a:gd name="connsiteY0" fmla="*/ 537764 h 1110230"/>
                <a:gd name="connsiteX1" fmla="*/ 928853 w 1539071"/>
                <a:gd name="connsiteY1" fmla="*/ 1102236 h 1110230"/>
                <a:gd name="connsiteX2" fmla="*/ 257374 w 1539071"/>
                <a:gd name="connsiteY2" fmla="*/ 897371 h 1110230"/>
                <a:gd name="connsiteX3" fmla="*/ 0 w 1539071"/>
                <a:gd name="connsiteY3" fmla="*/ 77912 h 1110230"/>
                <a:gd name="connsiteX4" fmla="*/ 257374 w 1539071"/>
                <a:gd name="connsiteY4" fmla="*/ 3126 h 1110230"/>
                <a:gd name="connsiteX5" fmla="*/ 765359 w 1539071"/>
                <a:gd name="connsiteY5" fmla="*/ 365518 h 1110230"/>
                <a:gd name="connsiteX6" fmla="*/ 1163553 w 1539071"/>
                <a:gd name="connsiteY6" fmla="*/ 134399 h 1110230"/>
                <a:gd name="connsiteX7" fmla="*/ 1539072 w 1539071"/>
                <a:gd name="connsiteY7" fmla="*/ 537764 h 111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9071" h="1110230">
                  <a:moveTo>
                    <a:pt x="1539072" y="537764"/>
                  </a:moveTo>
                  <a:cubicBezTo>
                    <a:pt x="1539072" y="537764"/>
                    <a:pt x="1223222" y="1045749"/>
                    <a:pt x="928853" y="1102236"/>
                  </a:cubicBezTo>
                  <a:cubicBezTo>
                    <a:pt x="634086" y="1158723"/>
                    <a:pt x="257374" y="897371"/>
                    <a:pt x="257374" y="897371"/>
                  </a:cubicBezTo>
                  <a:lnTo>
                    <a:pt x="0" y="77912"/>
                  </a:lnTo>
                  <a:cubicBezTo>
                    <a:pt x="0" y="77912"/>
                    <a:pt x="145593" y="-18355"/>
                    <a:pt x="257374" y="3126"/>
                  </a:cubicBezTo>
                  <a:cubicBezTo>
                    <a:pt x="369154" y="24607"/>
                    <a:pt x="674264" y="369496"/>
                    <a:pt x="765359" y="365518"/>
                  </a:cubicBezTo>
                  <a:cubicBezTo>
                    <a:pt x="856057" y="361540"/>
                    <a:pt x="1163553" y="134399"/>
                    <a:pt x="1163553" y="134399"/>
                  </a:cubicBezTo>
                  <a:lnTo>
                    <a:pt x="1539072" y="537764"/>
                  </a:lnTo>
                  <a:close/>
                </a:path>
              </a:pathLst>
            </a:custGeom>
            <a:solidFill>
              <a:srgbClr val="5D2866"/>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3" name="任意多边形: 形状 52">
              <a:extLst>
                <a:ext uri="{FF2B5EF4-FFF2-40B4-BE49-F238E27FC236}">
                  <a16:creationId xmlns:a16="http://schemas.microsoft.com/office/drawing/2014/main" id="{948486A8-5D49-E3EB-444E-FF525C9606AF}"/>
                </a:ext>
              </a:extLst>
            </p:cNvPr>
            <p:cNvSpPr/>
            <p:nvPr/>
          </p:nvSpPr>
          <p:spPr>
            <a:xfrm>
              <a:off x="6119834" y="896234"/>
              <a:ext cx="175093" cy="30630"/>
            </a:xfrm>
            <a:custGeom>
              <a:avLst/>
              <a:gdLst>
                <a:gd name="connsiteX0" fmla="*/ 8387 w 175093"/>
                <a:gd name="connsiteY0" fmla="*/ 30232 h 30630"/>
                <a:gd name="connsiteX1" fmla="*/ 34 w 175093"/>
                <a:gd name="connsiteY1" fmla="*/ 22674 h 30630"/>
                <a:gd name="connsiteX2" fmla="*/ 7592 w 175093"/>
                <a:gd name="connsiteY2" fmla="*/ 13525 h 30630"/>
                <a:gd name="connsiteX3" fmla="*/ 165914 w 175093"/>
                <a:gd name="connsiteY3" fmla="*/ 0 h 30630"/>
                <a:gd name="connsiteX4" fmla="*/ 175064 w 175093"/>
                <a:gd name="connsiteY4" fmla="*/ 7956 h 30630"/>
                <a:gd name="connsiteX5" fmla="*/ 167108 w 175093"/>
                <a:gd name="connsiteY5" fmla="*/ 17105 h 30630"/>
                <a:gd name="connsiteX6" fmla="*/ 9183 w 175093"/>
                <a:gd name="connsiteY6" fmla="*/ 30630 h 30630"/>
                <a:gd name="connsiteX7" fmla="*/ 8387 w 175093"/>
                <a:gd name="connsiteY7" fmla="*/ 30232 h 30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093" h="30630">
                  <a:moveTo>
                    <a:pt x="8387" y="30232"/>
                  </a:moveTo>
                  <a:cubicBezTo>
                    <a:pt x="4011" y="30232"/>
                    <a:pt x="431" y="27050"/>
                    <a:pt x="34" y="22674"/>
                  </a:cubicBezTo>
                  <a:cubicBezTo>
                    <a:pt x="-364" y="17901"/>
                    <a:pt x="2818" y="13923"/>
                    <a:pt x="7592" y="13525"/>
                  </a:cubicBezTo>
                  <a:cubicBezTo>
                    <a:pt x="8387" y="13525"/>
                    <a:pt x="75217" y="7160"/>
                    <a:pt x="165914" y="0"/>
                  </a:cubicBezTo>
                  <a:cubicBezTo>
                    <a:pt x="171483" y="0"/>
                    <a:pt x="174666" y="3182"/>
                    <a:pt x="175064" y="7956"/>
                  </a:cubicBezTo>
                  <a:cubicBezTo>
                    <a:pt x="175461" y="12729"/>
                    <a:pt x="171881" y="16707"/>
                    <a:pt x="167108" y="17105"/>
                  </a:cubicBezTo>
                  <a:cubicBezTo>
                    <a:pt x="76808" y="23868"/>
                    <a:pt x="9978" y="30232"/>
                    <a:pt x="9183" y="30630"/>
                  </a:cubicBezTo>
                  <a:cubicBezTo>
                    <a:pt x="9183" y="30232"/>
                    <a:pt x="8785" y="30232"/>
                    <a:pt x="8387" y="30232"/>
                  </a:cubicBezTo>
                  <a:close/>
                </a:path>
              </a:pathLst>
            </a:custGeom>
            <a:solidFill>
              <a:srgbClr val="FFFFFF"/>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4" name="任意多边形: 形状 53">
              <a:extLst>
                <a:ext uri="{FF2B5EF4-FFF2-40B4-BE49-F238E27FC236}">
                  <a16:creationId xmlns:a16="http://schemas.microsoft.com/office/drawing/2014/main" id="{FD0337ED-CDD7-3A5F-2491-6BEF0237401C}"/>
                </a:ext>
              </a:extLst>
            </p:cNvPr>
            <p:cNvSpPr/>
            <p:nvPr/>
          </p:nvSpPr>
          <p:spPr>
            <a:xfrm>
              <a:off x="5219233" y="1224355"/>
              <a:ext cx="78641" cy="209300"/>
            </a:xfrm>
            <a:custGeom>
              <a:avLst/>
              <a:gdLst>
                <a:gd name="connsiteX0" fmla="*/ 43384 w 78641"/>
                <a:gd name="connsiteY0" fmla="*/ 209301 h 209300"/>
                <a:gd name="connsiteX1" fmla="*/ 29063 w 78641"/>
                <a:gd name="connsiteY1" fmla="*/ 206118 h 209300"/>
                <a:gd name="connsiteX2" fmla="*/ 3604 w 78641"/>
                <a:gd name="connsiteY2" fmla="*/ 178273 h 209300"/>
                <a:gd name="connsiteX3" fmla="*/ 50147 w 78641"/>
                <a:gd name="connsiteY3" fmla="*/ 4436 h 209300"/>
                <a:gd name="connsiteX4" fmla="*/ 58898 w 78641"/>
                <a:gd name="connsiteY4" fmla="*/ 60 h 209300"/>
                <a:gd name="connsiteX5" fmla="*/ 66058 w 78641"/>
                <a:gd name="connsiteY5" fmla="*/ 6823 h 209300"/>
                <a:gd name="connsiteX6" fmla="*/ 59296 w 78641"/>
                <a:gd name="connsiteY6" fmla="*/ 203732 h 209300"/>
                <a:gd name="connsiteX7" fmla="*/ 43384 w 78641"/>
                <a:gd name="connsiteY7" fmla="*/ 209301 h 209300"/>
                <a:gd name="connsiteX8" fmla="*/ 53727 w 78641"/>
                <a:gd name="connsiteY8" fmla="*/ 35066 h 209300"/>
                <a:gd name="connsiteX9" fmla="*/ 20312 w 78641"/>
                <a:gd name="connsiteY9" fmla="*/ 172704 h 209300"/>
                <a:gd name="connsiteX10" fmla="*/ 36224 w 78641"/>
                <a:gd name="connsiteY10" fmla="*/ 190604 h 209300"/>
                <a:gd name="connsiteX11" fmla="*/ 48953 w 78641"/>
                <a:gd name="connsiteY11" fmla="*/ 190604 h 209300"/>
                <a:gd name="connsiteX12" fmla="*/ 53727 w 78641"/>
                <a:gd name="connsiteY12" fmla="*/ 35066 h 20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641" h="209300">
                  <a:moveTo>
                    <a:pt x="43384" y="209301"/>
                  </a:moveTo>
                  <a:cubicBezTo>
                    <a:pt x="39406" y="209301"/>
                    <a:pt x="34633" y="208505"/>
                    <a:pt x="29063" y="206118"/>
                  </a:cubicBezTo>
                  <a:cubicBezTo>
                    <a:pt x="16732" y="200947"/>
                    <a:pt x="8378" y="191400"/>
                    <a:pt x="3604" y="178273"/>
                  </a:cubicBezTo>
                  <a:cubicBezTo>
                    <a:pt x="-15490" y="122183"/>
                    <a:pt x="47362" y="9209"/>
                    <a:pt x="50147" y="4436"/>
                  </a:cubicBezTo>
                  <a:cubicBezTo>
                    <a:pt x="51738" y="1254"/>
                    <a:pt x="55716" y="-338"/>
                    <a:pt x="58898" y="60"/>
                  </a:cubicBezTo>
                  <a:cubicBezTo>
                    <a:pt x="62478" y="458"/>
                    <a:pt x="65263" y="3242"/>
                    <a:pt x="66058" y="6823"/>
                  </a:cubicBezTo>
                  <a:cubicBezTo>
                    <a:pt x="71230" y="34668"/>
                    <a:pt x="95098" y="175090"/>
                    <a:pt x="59296" y="203732"/>
                  </a:cubicBezTo>
                  <a:cubicBezTo>
                    <a:pt x="55716" y="206516"/>
                    <a:pt x="50544" y="209301"/>
                    <a:pt x="43384" y="209301"/>
                  </a:cubicBezTo>
                  <a:close/>
                  <a:moveTo>
                    <a:pt x="53727" y="35066"/>
                  </a:moveTo>
                  <a:cubicBezTo>
                    <a:pt x="34633" y="74448"/>
                    <a:pt x="8776" y="139686"/>
                    <a:pt x="20312" y="172704"/>
                  </a:cubicBezTo>
                  <a:cubicBezTo>
                    <a:pt x="23096" y="181455"/>
                    <a:pt x="28268" y="187024"/>
                    <a:pt x="36224" y="190604"/>
                  </a:cubicBezTo>
                  <a:cubicBezTo>
                    <a:pt x="44577" y="194184"/>
                    <a:pt x="47760" y="191400"/>
                    <a:pt x="48953" y="190604"/>
                  </a:cubicBezTo>
                  <a:cubicBezTo>
                    <a:pt x="67650" y="175488"/>
                    <a:pt x="62478" y="95531"/>
                    <a:pt x="53727" y="35066"/>
                  </a:cubicBezTo>
                  <a:close/>
                </a:path>
              </a:pathLst>
            </a:custGeom>
            <a:solidFill>
              <a:srgbClr val="FFFFFF"/>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5" name="任意多边形: 形状 54">
              <a:extLst>
                <a:ext uri="{FF2B5EF4-FFF2-40B4-BE49-F238E27FC236}">
                  <a16:creationId xmlns:a16="http://schemas.microsoft.com/office/drawing/2014/main" id="{80B0693E-9CCE-D3B1-9EBA-83ED40FBEE73}"/>
                </a:ext>
              </a:extLst>
            </p:cNvPr>
            <p:cNvSpPr/>
            <p:nvPr/>
          </p:nvSpPr>
          <p:spPr>
            <a:xfrm>
              <a:off x="6893197" y="1246648"/>
              <a:ext cx="65500" cy="206897"/>
            </a:xfrm>
            <a:custGeom>
              <a:avLst/>
              <a:gdLst>
                <a:gd name="connsiteX0" fmla="*/ 36185 w 65500"/>
                <a:gd name="connsiteY0" fmla="*/ 206897 h 206897"/>
                <a:gd name="connsiteX1" fmla="*/ 13510 w 65500"/>
                <a:gd name="connsiteY1" fmla="*/ 195759 h 206897"/>
                <a:gd name="connsiteX2" fmla="*/ 16295 w 65500"/>
                <a:gd name="connsiteY2" fmla="*/ 6806 h 206897"/>
                <a:gd name="connsiteX3" fmla="*/ 24251 w 65500"/>
                <a:gd name="connsiteY3" fmla="*/ 43 h 206897"/>
                <a:gd name="connsiteX4" fmla="*/ 32604 w 65500"/>
                <a:gd name="connsiteY4" fmla="*/ 5612 h 206897"/>
                <a:gd name="connsiteX5" fmla="*/ 57268 w 65500"/>
                <a:gd name="connsiteY5" fmla="*/ 196157 h 206897"/>
                <a:gd name="connsiteX6" fmla="*/ 36185 w 65500"/>
                <a:gd name="connsiteY6" fmla="*/ 206897 h 206897"/>
                <a:gd name="connsiteX7" fmla="*/ 26638 w 65500"/>
                <a:gd name="connsiteY7" fmla="*/ 43005 h 206897"/>
                <a:gd name="connsiteX8" fmla="*/ 27035 w 65500"/>
                <a:gd name="connsiteY8" fmla="*/ 185416 h 206897"/>
                <a:gd name="connsiteX9" fmla="*/ 36185 w 65500"/>
                <a:gd name="connsiteY9" fmla="*/ 190190 h 206897"/>
                <a:gd name="connsiteX10" fmla="*/ 43743 w 65500"/>
                <a:gd name="connsiteY10" fmla="*/ 186609 h 206897"/>
                <a:gd name="connsiteX11" fmla="*/ 26638 w 65500"/>
                <a:gd name="connsiteY11" fmla="*/ 43005 h 2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500" h="206897">
                  <a:moveTo>
                    <a:pt x="36185" y="206897"/>
                  </a:moveTo>
                  <a:cubicBezTo>
                    <a:pt x="27035" y="206897"/>
                    <a:pt x="19080" y="202919"/>
                    <a:pt x="13510" y="195759"/>
                  </a:cubicBezTo>
                  <a:cubicBezTo>
                    <a:pt x="-16722" y="157570"/>
                    <a:pt x="12715" y="21922"/>
                    <a:pt x="16295" y="6806"/>
                  </a:cubicBezTo>
                  <a:cubicBezTo>
                    <a:pt x="17091" y="3226"/>
                    <a:pt x="20273" y="441"/>
                    <a:pt x="24251" y="43"/>
                  </a:cubicBezTo>
                  <a:cubicBezTo>
                    <a:pt x="28229" y="-355"/>
                    <a:pt x="31411" y="2032"/>
                    <a:pt x="32604" y="5612"/>
                  </a:cubicBezTo>
                  <a:cubicBezTo>
                    <a:pt x="37776" y="21126"/>
                    <a:pt x="83920" y="159162"/>
                    <a:pt x="57268" y="196157"/>
                  </a:cubicBezTo>
                  <a:cubicBezTo>
                    <a:pt x="52097" y="203317"/>
                    <a:pt x="44936" y="206897"/>
                    <a:pt x="36185" y="206897"/>
                  </a:cubicBezTo>
                  <a:close/>
                  <a:moveTo>
                    <a:pt x="26638" y="43005"/>
                  </a:moveTo>
                  <a:cubicBezTo>
                    <a:pt x="18284" y="91934"/>
                    <a:pt x="10328" y="163935"/>
                    <a:pt x="27035" y="185416"/>
                  </a:cubicBezTo>
                  <a:cubicBezTo>
                    <a:pt x="29422" y="188598"/>
                    <a:pt x="32207" y="190190"/>
                    <a:pt x="36185" y="190190"/>
                  </a:cubicBezTo>
                  <a:cubicBezTo>
                    <a:pt x="40560" y="190587"/>
                    <a:pt x="41754" y="188996"/>
                    <a:pt x="43743" y="186609"/>
                  </a:cubicBezTo>
                  <a:cubicBezTo>
                    <a:pt x="56870" y="167515"/>
                    <a:pt x="42549" y="97901"/>
                    <a:pt x="26638" y="43005"/>
                  </a:cubicBezTo>
                  <a:close/>
                </a:path>
              </a:pathLst>
            </a:custGeom>
            <a:solidFill>
              <a:srgbClr val="FFFFFF"/>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6" name="任意多边形: 形状 55">
              <a:extLst>
                <a:ext uri="{FF2B5EF4-FFF2-40B4-BE49-F238E27FC236}">
                  <a16:creationId xmlns:a16="http://schemas.microsoft.com/office/drawing/2014/main" id="{010F9C9A-583F-EEBD-729A-5328CF9951F3}"/>
                </a:ext>
              </a:extLst>
            </p:cNvPr>
            <p:cNvSpPr/>
            <p:nvPr/>
          </p:nvSpPr>
          <p:spPr>
            <a:xfrm>
              <a:off x="5520632" y="1224410"/>
              <a:ext cx="139786" cy="591924"/>
            </a:xfrm>
            <a:custGeom>
              <a:avLst/>
              <a:gdLst>
                <a:gd name="connsiteX0" fmla="*/ 8509 w 139786"/>
                <a:gd name="connsiteY0" fmla="*/ 591925 h 591924"/>
                <a:gd name="connsiteX1" fmla="*/ 155 w 139786"/>
                <a:gd name="connsiteY1" fmla="*/ 583173 h 591924"/>
                <a:gd name="connsiteX2" fmla="*/ 155 w 139786"/>
                <a:gd name="connsiteY2" fmla="*/ 267323 h 591924"/>
                <a:gd name="connsiteX3" fmla="*/ 125859 w 139786"/>
                <a:gd name="connsiteY3" fmla="*/ 1994 h 591924"/>
                <a:gd name="connsiteX4" fmla="*/ 137793 w 139786"/>
                <a:gd name="connsiteY4" fmla="*/ 3187 h 591924"/>
                <a:gd name="connsiteX5" fmla="*/ 136599 w 139786"/>
                <a:gd name="connsiteY5" fmla="*/ 15121 h 591924"/>
                <a:gd name="connsiteX6" fmla="*/ 16863 w 139786"/>
                <a:gd name="connsiteY6" fmla="*/ 266926 h 591924"/>
                <a:gd name="connsiteX7" fmla="*/ 16863 w 139786"/>
                <a:gd name="connsiteY7" fmla="*/ 583969 h 591924"/>
                <a:gd name="connsiteX8" fmla="*/ 8509 w 139786"/>
                <a:gd name="connsiteY8" fmla="*/ 591925 h 59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786" h="591924">
                  <a:moveTo>
                    <a:pt x="8509" y="591925"/>
                  </a:moveTo>
                  <a:cubicBezTo>
                    <a:pt x="3735" y="591925"/>
                    <a:pt x="-243" y="587947"/>
                    <a:pt x="155" y="583173"/>
                  </a:cubicBezTo>
                  <a:cubicBezTo>
                    <a:pt x="155" y="581582"/>
                    <a:pt x="5327" y="416497"/>
                    <a:pt x="155" y="267323"/>
                  </a:cubicBezTo>
                  <a:cubicBezTo>
                    <a:pt x="-5016" y="113376"/>
                    <a:pt x="120687" y="6767"/>
                    <a:pt x="125859" y="1994"/>
                  </a:cubicBezTo>
                  <a:cubicBezTo>
                    <a:pt x="129439" y="-1189"/>
                    <a:pt x="135008" y="-393"/>
                    <a:pt x="137793" y="3187"/>
                  </a:cubicBezTo>
                  <a:cubicBezTo>
                    <a:pt x="140975" y="6767"/>
                    <a:pt x="140179" y="12336"/>
                    <a:pt x="136599" y="15121"/>
                  </a:cubicBezTo>
                  <a:cubicBezTo>
                    <a:pt x="135406" y="16314"/>
                    <a:pt x="12089" y="121332"/>
                    <a:pt x="16863" y="266926"/>
                  </a:cubicBezTo>
                  <a:cubicBezTo>
                    <a:pt x="22034" y="416895"/>
                    <a:pt x="16863" y="582378"/>
                    <a:pt x="16863" y="583969"/>
                  </a:cubicBezTo>
                  <a:cubicBezTo>
                    <a:pt x="16863" y="588345"/>
                    <a:pt x="13283" y="591925"/>
                    <a:pt x="8509" y="591925"/>
                  </a:cubicBezTo>
                  <a:close/>
                </a:path>
              </a:pathLst>
            </a:custGeom>
            <a:solidFill>
              <a:srgbClr val="FFFFFF"/>
            </a:solidFill>
            <a:ln w="39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57" name="组合 56">
            <a:extLst>
              <a:ext uri="{FF2B5EF4-FFF2-40B4-BE49-F238E27FC236}">
                <a16:creationId xmlns:a16="http://schemas.microsoft.com/office/drawing/2014/main" id="{46BC2ABE-C1F2-EE67-15B0-02273C316895}"/>
              </a:ext>
            </a:extLst>
          </p:cNvPr>
          <p:cNvGrpSpPr/>
          <p:nvPr/>
        </p:nvGrpSpPr>
        <p:grpSpPr>
          <a:xfrm>
            <a:off x="4639603" y="1804187"/>
            <a:ext cx="1771202" cy="3703931"/>
            <a:chOff x="4456989" y="3333249"/>
            <a:chExt cx="1685431" cy="3524567"/>
          </a:xfrm>
        </p:grpSpPr>
        <p:sp>
          <p:nvSpPr>
            <p:cNvPr id="58" name="任意多边形: 形状 57">
              <a:extLst>
                <a:ext uri="{FF2B5EF4-FFF2-40B4-BE49-F238E27FC236}">
                  <a16:creationId xmlns:a16="http://schemas.microsoft.com/office/drawing/2014/main" id="{C617A94D-AA3D-BE71-939B-69B390D27B13}"/>
                </a:ext>
              </a:extLst>
            </p:cNvPr>
            <p:cNvSpPr/>
            <p:nvPr/>
          </p:nvSpPr>
          <p:spPr>
            <a:xfrm>
              <a:off x="5391299" y="6373709"/>
              <a:ext cx="285777" cy="157399"/>
            </a:xfrm>
            <a:custGeom>
              <a:avLst/>
              <a:gdLst>
                <a:gd name="connsiteX0" fmla="*/ 0 w 285777"/>
                <a:gd name="connsiteY0" fmla="*/ 0 h 157399"/>
                <a:gd name="connsiteX1" fmla="*/ 0 w 285777"/>
                <a:gd name="connsiteY1" fmla="*/ 157399 h 157399"/>
                <a:gd name="connsiteX2" fmla="*/ 285777 w 285777"/>
                <a:gd name="connsiteY2" fmla="*/ 146113 h 157399"/>
                <a:gd name="connsiteX3" fmla="*/ 285777 w 285777"/>
                <a:gd name="connsiteY3" fmla="*/ 0 h 157399"/>
              </a:gdLst>
              <a:ahLst/>
              <a:cxnLst>
                <a:cxn ang="0">
                  <a:pos x="connsiteX0" y="connsiteY0"/>
                </a:cxn>
                <a:cxn ang="0">
                  <a:pos x="connsiteX1" y="connsiteY1"/>
                </a:cxn>
                <a:cxn ang="0">
                  <a:pos x="connsiteX2" y="connsiteY2"/>
                </a:cxn>
                <a:cxn ang="0">
                  <a:pos x="connsiteX3" y="connsiteY3"/>
                </a:cxn>
              </a:cxnLst>
              <a:rect l="l" t="t" r="r" b="b"/>
              <a:pathLst>
                <a:path w="285777" h="157399">
                  <a:moveTo>
                    <a:pt x="0" y="0"/>
                  </a:moveTo>
                  <a:lnTo>
                    <a:pt x="0" y="157399"/>
                  </a:lnTo>
                  <a:lnTo>
                    <a:pt x="285777" y="146113"/>
                  </a:lnTo>
                  <a:lnTo>
                    <a:pt x="285777" y="0"/>
                  </a:lnTo>
                  <a:close/>
                </a:path>
              </a:pathLst>
            </a:custGeom>
            <a:solidFill>
              <a:srgbClr val="F48462"/>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9" name="任意多边形: 形状 58">
              <a:extLst>
                <a:ext uri="{FF2B5EF4-FFF2-40B4-BE49-F238E27FC236}">
                  <a16:creationId xmlns:a16="http://schemas.microsoft.com/office/drawing/2014/main" id="{FBB72635-76FF-4D53-67CF-CA08EAFFCB6E}"/>
                </a:ext>
              </a:extLst>
            </p:cNvPr>
            <p:cNvSpPr/>
            <p:nvPr/>
          </p:nvSpPr>
          <p:spPr>
            <a:xfrm>
              <a:off x="4731270" y="6355974"/>
              <a:ext cx="264615" cy="157399"/>
            </a:xfrm>
            <a:custGeom>
              <a:avLst/>
              <a:gdLst>
                <a:gd name="connsiteX0" fmla="*/ 0 w 264615"/>
                <a:gd name="connsiteY0" fmla="*/ 0 h 157399"/>
                <a:gd name="connsiteX1" fmla="*/ 0 w 264615"/>
                <a:gd name="connsiteY1" fmla="*/ 157399 h 157399"/>
                <a:gd name="connsiteX2" fmla="*/ 264616 w 264615"/>
                <a:gd name="connsiteY2" fmla="*/ 146315 h 157399"/>
                <a:gd name="connsiteX3" fmla="*/ 264616 w 264615"/>
                <a:gd name="connsiteY3" fmla="*/ 0 h 157399"/>
              </a:gdLst>
              <a:ahLst/>
              <a:cxnLst>
                <a:cxn ang="0">
                  <a:pos x="connsiteX0" y="connsiteY0"/>
                </a:cxn>
                <a:cxn ang="0">
                  <a:pos x="connsiteX1" y="connsiteY1"/>
                </a:cxn>
                <a:cxn ang="0">
                  <a:pos x="connsiteX2" y="connsiteY2"/>
                </a:cxn>
                <a:cxn ang="0">
                  <a:pos x="connsiteX3" y="connsiteY3"/>
                </a:cxn>
              </a:cxnLst>
              <a:rect l="l" t="t" r="r" b="b"/>
              <a:pathLst>
                <a:path w="264615" h="157399">
                  <a:moveTo>
                    <a:pt x="0" y="0"/>
                  </a:moveTo>
                  <a:lnTo>
                    <a:pt x="0" y="157399"/>
                  </a:lnTo>
                  <a:lnTo>
                    <a:pt x="264616" y="146315"/>
                  </a:lnTo>
                  <a:lnTo>
                    <a:pt x="264616" y="0"/>
                  </a:lnTo>
                  <a:close/>
                </a:path>
              </a:pathLst>
            </a:custGeom>
            <a:solidFill>
              <a:srgbClr val="F48462"/>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0" name="任意多边形: 形状 59">
              <a:extLst>
                <a:ext uri="{FF2B5EF4-FFF2-40B4-BE49-F238E27FC236}">
                  <a16:creationId xmlns:a16="http://schemas.microsoft.com/office/drawing/2014/main" id="{3BF16831-1D3B-9104-19C9-0DA2AAC11FA0}"/>
                </a:ext>
              </a:extLst>
            </p:cNvPr>
            <p:cNvSpPr/>
            <p:nvPr/>
          </p:nvSpPr>
          <p:spPr>
            <a:xfrm>
              <a:off x="4603456" y="4564305"/>
              <a:ext cx="1166326" cy="1848070"/>
            </a:xfrm>
            <a:custGeom>
              <a:avLst/>
              <a:gdLst>
                <a:gd name="connsiteX0" fmla="*/ 702392 w 1166326"/>
                <a:gd name="connsiteY0" fmla="*/ 58062 h 1848070"/>
                <a:gd name="connsiteX1" fmla="*/ 1030895 w 1166326"/>
                <a:gd name="connsiteY1" fmla="*/ 938167 h 1848070"/>
                <a:gd name="connsiteX2" fmla="*/ 1166326 w 1166326"/>
                <a:gd name="connsiteY2" fmla="*/ 1841045 h 1848070"/>
                <a:gd name="connsiteX3" fmla="*/ 684254 w 1166326"/>
                <a:gd name="connsiteY3" fmla="*/ 1841045 h 1848070"/>
                <a:gd name="connsiteX4" fmla="*/ 616336 w 1166326"/>
                <a:gd name="connsiteY4" fmla="*/ 1278762 h 1848070"/>
                <a:gd name="connsiteX5" fmla="*/ 554465 w 1166326"/>
                <a:gd name="connsiteY5" fmla="*/ 905921 h 1848070"/>
                <a:gd name="connsiteX6" fmla="*/ 472440 w 1166326"/>
                <a:gd name="connsiteY6" fmla="*/ 1841045 h 1848070"/>
                <a:gd name="connsiteX7" fmla="*/ 41 w 1166326"/>
                <a:gd name="connsiteY7" fmla="*/ 1823310 h 1848070"/>
                <a:gd name="connsiteX8" fmla="*/ 158448 w 1166326"/>
                <a:gd name="connsiteY8" fmla="*/ 176565 h 1848070"/>
                <a:gd name="connsiteX9" fmla="*/ 702392 w 1166326"/>
                <a:gd name="connsiteY9" fmla="*/ 58062 h 184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6326" h="1848070">
                  <a:moveTo>
                    <a:pt x="702392" y="58062"/>
                  </a:moveTo>
                  <a:cubicBezTo>
                    <a:pt x="702392" y="58062"/>
                    <a:pt x="908563" y="396440"/>
                    <a:pt x="1030895" y="938167"/>
                  </a:cubicBezTo>
                  <a:cubicBezTo>
                    <a:pt x="1142344" y="1432332"/>
                    <a:pt x="1166326" y="1841045"/>
                    <a:pt x="1166326" y="1841045"/>
                  </a:cubicBezTo>
                  <a:lnTo>
                    <a:pt x="684254" y="1841045"/>
                  </a:lnTo>
                  <a:cubicBezTo>
                    <a:pt x="684254" y="1841045"/>
                    <a:pt x="630645" y="1438176"/>
                    <a:pt x="616336" y="1278762"/>
                  </a:cubicBezTo>
                  <a:cubicBezTo>
                    <a:pt x="602027" y="1119347"/>
                    <a:pt x="554465" y="905921"/>
                    <a:pt x="554465" y="905921"/>
                  </a:cubicBezTo>
                  <a:cubicBezTo>
                    <a:pt x="554465" y="905921"/>
                    <a:pt x="488361" y="1825527"/>
                    <a:pt x="472440" y="1841045"/>
                  </a:cubicBezTo>
                  <a:cubicBezTo>
                    <a:pt x="456720" y="1856563"/>
                    <a:pt x="-4997" y="1844471"/>
                    <a:pt x="41" y="1823310"/>
                  </a:cubicBezTo>
                  <a:cubicBezTo>
                    <a:pt x="5079" y="1802149"/>
                    <a:pt x="145953" y="277131"/>
                    <a:pt x="158448" y="176565"/>
                  </a:cubicBezTo>
                  <a:cubicBezTo>
                    <a:pt x="196740" y="-132389"/>
                    <a:pt x="702392" y="58062"/>
                    <a:pt x="702392" y="58062"/>
                  </a:cubicBezTo>
                  <a:close/>
                </a:path>
              </a:pathLst>
            </a:custGeom>
            <a:solidFill>
              <a:srgbClr val="EFAE52"/>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1" name="任意多边形: 形状 60">
              <a:extLst>
                <a:ext uri="{FF2B5EF4-FFF2-40B4-BE49-F238E27FC236}">
                  <a16:creationId xmlns:a16="http://schemas.microsoft.com/office/drawing/2014/main" id="{4F58D0B4-5D4A-41FA-045C-1C61AC8AC7DC}"/>
                </a:ext>
              </a:extLst>
            </p:cNvPr>
            <p:cNvSpPr/>
            <p:nvPr/>
          </p:nvSpPr>
          <p:spPr>
            <a:xfrm>
              <a:off x="4574495" y="6457655"/>
              <a:ext cx="487091" cy="400161"/>
            </a:xfrm>
            <a:custGeom>
              <a:avLst/>
              <a:gdLst>
                <a:gd name="connsiteX0" fmla="*/ 487092 w 487091"/>
                <a:gd name="connsiteY0" fmla="*/ 315699 h 400161"/>
                <a:gd name="connsiteX1" fmla="*/ 459683 w 487091"/>
                <a:gd name="connsiteY1" fmla="*/ 383213 h 400161"/>
                <a:gd name="connsiteX2" fmla="*/ 161410 w 487091"/>
                <a:gd name="connsiteY2" fmla="*/ 396112 h 400161"/>
                <a:gd name="connsiteX3" fmla="*/ 1190 w 487091"/>
                <a:gd name="connsiteY3" fmla="*/ 363463 h 400161"/>
                <a:gd name="connsiteX4" fmla="*/ 15499 w 487091"/>
                <a:gd name="connsiteY4" fmla="*/ 302801 h 400161"/>
                <a:gd name="connsiteX5" fmla="*/ 17313 w 487091"/>
                <a:gd name="connsiteY5" fmla="*/ 298569 h 400161"/>
                <a:gd name="connsiteX6" fmla="*/ 31622 w 487091"/>
                <a:gd name="connsiteY6" fmla="*/ 262695 h 400161"/>
                <a:gd name="connsiteX7" fmla="*/ 45729 w 487091"/>
                <a:gd name="connsiteY7" fmla="*/ 237100 h 400161"/>
                <a:gd name="connsiteX8" fmla="*/ 92888 w 487091"/>
                <a:gd name="connsiteY8" fmla="*/ 157091 h 400161"/>
                <a:gd name="connsiteX9" fmla="*/ 124731 w 487091"/>
                <a:gd name="connsiteY9" fmla="*/ 42014 h 400161"/>
                <a:gd name="connsiteX10" fmla="*/ 156372 w 487091"/>
                <a:gd name="connsiteY10" fmla="*/ 8761 h 400161"/>
                <a:gd name="connsiteX11" fmla="*/ 431871 w 487091"/>
                <a:gd name="connsiteY11" fmla="*/ 6544 h 400161"/>
                <a:gd name="connsiteX12" fmla="*/ 459280 w 487091"/>
                <a:gd name="connsiteY12" fmla="*/ 173012 h 400161"/>
                <a:gd name="connsiteX13" fmla="*/ 459280 w 487091"/>
                <a:gd name="connsiteY13" fmla="*/ 192763 h 400161"/>
                <a:gd name="connsiteX14" fmla="*/ 479433 w 487091"/>
                <a:gd name="connsiteY14" fmla="*/ 277810 h 400161"/>
                <a:gd name="connsiteX15" fmla="*/ 484673 w 487091"/>
                <a:gd name="connsiteY15" fmla="*/ 298972 h 400161"/>
                <a:gd name="connsiteX16" fmla="*/ 487092 w 487091"/>
                <a:gd name="connsiteY16" fmla="*/ 315699 h 40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7091" h="400161">
                  <a:moveTo>
                    <a:pt x="487092" y="315699"/>
                  </a:moveTo>
                  <a:cubicBezTo>
                    <a:pt x="487092" y="343511"/>
                    <a:pt x="478023" y="375152"/>
                    <a:pt x="459683" y="383213"/>
                  </a:cubicBezTo>
                  <a:cubicBezTo>
                    <a:pt x="441343" y="391275"/>
                    <a:pt x="292005" y="407801"/>
                    <a:pt x="161410" y="396112"/>
                  </a:cubicBezTo>
                  <a:cubicBezTo>
                    <a:pt x="36458" y="384826"/>
                    <a:pt x="10460" y="375152"/>
                    <a:pt x="1190" y="363463"/>
                  </a:cubicBezTo>
                  <a:cubicBezTo>
                    <a:pt x="-3244" y="357417"/>
                    <a:pt x="5422" y="329807"/>
                    <a:pt x="15499" y="302801"/>
                  </a:cubicBezTo>
                  <a:cubicBezTo>
                    <a:pt x="16103" y="301390"/>
                    <a:pt x="16506" y="299979"/>
                    <a:pt x="17313" y="298569"/>
                  </a:cubicBezTo>
                  <a:cubicBezTo>
                    <a:pt x="22552" y="285066"/>
                    <a:pt x="27792" y="271966"/>
                    <a:pt x="31622" y="262695"/>
                  </a:cubicBezTo>
                  <a:cubicBezTo>
                    <a:pt x="35451" y="253828"/>
                    <a:pt x="40288" y="245363"/>
                    <a:pt x="45729" y="237100"/>
                  </a:cubicBezTo>
                  <a:cubicBezTo>
                    <a:pt x="59232" y="217753"/>
                    <a:pt x="86036" y="177849"/>
                    <a:pt x="92888" y="157091"/>
                  </a:cubicBezTo>
                  <a:cubicBezTo>
                    <a:pt x="101957" y="129480"/>
                    <a:pt x="115662" y="70027"/>
                    <a:pt x="124731" y="42014"/>
                  </a:cubicBezTo>
                  <a:cubicBezTo>
                    <a:pt x="134002" y="14404"/>
                    <a:pt x="156372" y="8761"/>
                    <a:pt x="156372" y="8761"/>
                  </a:cubicBezTo>
                  <a:cubicBezTo>
                    <a:pt x="156372" y="8761"/>
                    <a:pt x="413330" y="-9377"/>
                    <a:pt x="431871" y="6544"/>
                  </a:cubicBezTo>
                  <a:cubicBezTo>
                    <a:pt x="450009" y="22264"/>
                    <a:pt x="459280" y="153262"/>
                    <a:pt x="459280" y="173012"/>
                  </a:cubicBezTo>
                  <a:lnTo>
                    <a:pt x="459280" y="192763"/>
                  </a:lnTo>
                  <a:cubicBezTo>
                    <a:pt x="459280" y="211102"/>
                    <a:pt x="471573" y="247580"/>
                    <a:pt x="479433" y="277810"/>
                  </a:cubicBezTo>
                  <a:cubicBezTo>
                    <a:pt x="481650" y="285267"/>
                    <a:pt x="483262" y="292523"/>
                    <a:pt x="484673" y="298972"/>
                  </a:cubicBezTo>
                  <a:cubicBezTo>
                    <a:pt x="486084" y="305421"/>
                    <a:pt x="487092" y="310862"/>
                    <a:pt x="487092" y="315699"/>
                  </a:cubicBezTo>
                  <a:close/>
                </a:path>
              </a:pathLst>
            </a:custGeom>
            <a:solidFill>
              <a:srgbClr val="9792E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2" name="任意多边形: 形状 61">
              <a:extLst>
                <a:ext uri="{FF2B5EF4-FFF2-40B4-BE49-F238E27FC236}">
                  <a16:creationId xmlns:a16="http://schemas.microsoft.com/office/drawing/2014/main" id="{6F4F15ED-FFAB-3C35-09AD-03D3B8C20469}"/>
                </a:ext>
              </a:extLst>
            </p:cNvPr>
            <p:cNvSpPr/>
            <p:nvPr/>
          </p:nvSpPr>
          <p:spPr>
            <a:xfrm>
              <a:off x="5351824" y="6469267"/>
              <a:ext cx="790596" cy="374942"/>
            </a:xfrm>
            <a:custGeom>
              <a:avLst/>
              <a:gdLst>
                <a:gd name="connsiteX0" fmla="*/ 785156 w 790596"/>
                <a:gd name="connsiteY0" fmla="*/ 360718 h 374942"/>
                <a:gd name="connsiteX1" fmla="*/ 21538 w 790596"/>
                <a:gd name="connsiteY1" fmla="*/ 360718 h 374942"/>
                <a:gd name="connsiteX2" fmla="*/ 10454 w 790596"/>
                <a:gd name="connsiteY2" fmla="*/ 287762 h 374942"/>
                <a:gd name="connsiteX3" fmla="*/ 4408 w 790596"/>
                <a:gd name="connsiteY3" fmla="*/ 76754 h 374942"/>
                <a:gd name="connsiteX4" fmla="*/ 175 w 790596"/>
                <a:gd name="connsiteY4" fmla="*/ 13674 h 374942"/>
                <a:gd name="connsiteX5" fmla="*/ 351855 w 790596"/>
                <a:gd name="connsiteY5" fmla="*/ 1380 h 374942"/>
                <a:gd name="connsiteX6" fmla="*/ 579993 w 790596"/>
                <a:gd name="connsiteY6" fmla="*/ 187599 h 374942"/>
                <a:gd name="connsiteX7" fmla="*/ 710991 w 790596"/>
                <a:gd name="connsiteY7" fmla="*/ 187599 h 374942"/>
                <a:gd name="connsiteX8" fmla="*/ 782133 w 790596"/>
                <a:gd name="connsiteY8" fmla="*/ 282925 h 374942"/>
                <a:gd name="connsiteX9" fmla="*/ 785156 w 790596"/>
                <a:gd name="connsiteY9" fmla="*/ 360718 h 37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96" h="374942">
                  <a:moveTo>
                    <a:pt x="785156" y="360718"/>
                  </a:moveTo>
                  <a:cubicBezTo>
                    <a:pt x="768025" y="367973"/>
                    <a:pt x="38467" y="388731"/>
                    <a:pt x="21538" y="360718"/>
                  </a:cubicBezTo>
                  <a:cubicBezTo>
                    <a:pt x="16298" y="352253"/>
                    <a:pt x="12670" y="323635"/>
                    <a:pt x="10454" y="287762"/>
                  </a:cubicBezTo>
                  <a:cubicBezTo>
                    <a:pt x="4408" y="202916"/>
                    <a:pt x="4408" y="76754"/>
                    <a:pt x="4408" y="76754"/>
                  </a:cubicBezTo>
                  <a:cubicBezTo>
                    <a:pt x="4408" y="76754"/>
                    <a:pt x="-1034" y="33626"/>
                    <a:pt x="175" y="13674"/>
                  </a:cubicBezTo>
                  <a:cubicBezTo>
                    <a:pt x="981" y="-6077"/>
                    <a:pt x="351855" y="1380"/>
                    <a:pt x="351855" y="1380"/>
                  </a:cubicBezTo>
                  <a:lnTo>
                    <a:pt x="579993" y="187599"/>
                  </a:lnTo>
                  <a:cubicBezTo>
                    <a:pt x="579993" y="187599"/>
                    <a:pt x="642670" y="176111"/>
                    <a:pt x="710991" y="187599"/>
                  </a:cubicBezTo>
                  <a:cubicBezTo>
                    <a:pt x="747267" y="193645"/>
                    <a:pt x="770645" y="239595"/>
                    <a:pt x="782133" y="282925"/>
                  </a:cubicBezTo>
                  <a:cubicBezTo>
                    <a:pt x="792411" y="321418"/>
                    <a:pt x="793217" y="357090"/>
                    <a:pt x="785156" y="360718"/>
                  </a:cubicBezTo>
                  <a:close/>
                </a:path>
              </a:pathLst>
            </a:custGeom>
            <a:solidFill>
              <a:srgbClr val="9792E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3" name="任意多边形: 形状 62">
              <a:extLst>
                <a:ext uri="{FF2B5EF4-FFF2-40B4-BE49-F238E27FC236}">
                  <a16:creationId xmlns:a16="http://schemas.microsoft.com/office/drawing/2014/main" id="{68CED6F1-F54C-A607-37E3-0F09C6A34C9A}"/>
                </a:ext>
              </a:extLst>
            </p:cNvPr>
            <p:cNvSpPr/>
            <p:nvPr/>
          </p:nvSpPr>
          <p:spPr>
            <a:xfrm>
              <a:off x="5362278" y="6752394"/>
              <a:ext cx="780142" cy="91815"/>
            </a:xfrm>
            <a:custGeom>
              <a:avLst/>
              <a:gdLst>
                <a:gd name="connsiteX0" fmla="*/ 774702 w 780142"/>
                <a:gd name="connsiteY0" fmla="*/ 77591 h 91815"/>
                <a:gd name="connsiteX1" fmla="*/ 11084 w 780142"/>
                <a:gd name="connsiteY1" fmla="*/ 77591 h 91815"/>
                <a:gd name="connsiteX2" fmla="*/ 0 w 780142"/>
                <a:gd name="connsiteY2" fmla="*/ 4635 h 91815"/>
                <a:gd name="connsiteX3" fmla="*/ 771679 w 780142"/>
                <a:gd name="connsiteY3" fmla="*/ 0 h 91815"/>
                <a:gd name="connsiteX4" fmla="*/ 774702 w 780142"/>
                <a:gd name="connsiteY4" fmla="*/ 77591 h 91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0142" h="91815">
                  <a:moveTo>
                    <a:pt x="774702" y="77591"/>
                  </a:moveTo>
                  <a:cubicBezTo>
                    <a:pt x="757572" y="84846"/>
                    <a:pt x="28013" y="105605"/>
                    <a:pt x="11084" y="77591"/>
                  </a:cubicBezTo>
                  <a:cubicBezTo>
                    <a:pt x="5845" y="69127"/>
                    <a:pt x="2217" y="40509"/>
                    <a:pt x="0" y="4635"/>
                  </a:cubicBezTo>
                  <a:cubicBezTo>
                    <a:pt x="138656" y="14914"/>
                    <a:pt x="480057" y="34261"/>
                    <a:pt x="771679" y="0"/>
                  </a:cubicBezTo>
                  <a:cubicBezTo>
                    <a:pt x="781957" y="38292"/>
                    <a:pt x="782763" y="73964"/>
                    <a:pt x="774702" y="77591"/>
                  </a:cubicBezTo>
                  <a:close/>
                </a:path>
              </a:pathLst>
            </a:custGeom>
            <a:solidFill>
              <a:srgbClr val="EFAE52"/>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4" name="任意多边形: 形状 63">
              <a:extLst>
                <a:ext uri="{FF2B5EF4-FFF2-40B4-BE49-F238E27FC236}">
                  <a16:creationId xmlns:a16="http://schemas.microsoft.com/office/drawing/2014/main" id="{2CA827C0-F030-B93F-865F-F2920893B5BB}"/>
                </a:ext>
              </a:extLst>
            </p:cNvPr>
            <p:cNvSpPr/>
            <p:nvPr/>
          </p:nvSpPr>
          <p:spPr>
            <a:xfrm>
              <a:off x="4574495" y="6735667"/>
              <a:ext cx="487091" cy="122149"/>
            </a:xfrm>
            <a:custGeom>
              <a:avLst/>
              <a:gdLst>
                <a:gd name="connsiteX0" fmla="*/ 487092 w 487091"/>
                <a:gd name="connsiteY0" fmla="*/ 37687 h 122149"/>
                <a:gd name="connsiteX1" fmla="*/ 459683 w 487091"/>
                <a:gd name="connsiteY1" fmla="*/ 105201 h 122149"/>
                <a:gd name="connsiteX2" fmla="*/ 161410 w 487091"/>
                <a:gd name="connsiteY2" fmla="*/ 118100 h 122149"/>
                <a:gd name="connsiteX3" fmla="*/ 1190 w 487091"/>
                <a:gd name="connsiteY3" fmla="*/ 85451 h 122149"/>
                <a:gd name="connsiteX4" fmla="*/ 15499 w 487091"/>
                <a:gd name="connsiteY4" fmla="*/ 24789 h 122149"/>
                <a:gd name="connsiteX5" fmla="*/ 479635 w 487091"/>
                <a:gd name="connsiteY5" fmla="*/ 0 h 122149"/>
                <a:gd name="connsiteX6" fmla="*/ 484875 w 487091"/>
                <a:gd name="connsiteY6" fmla="*/ 21161 h 122149"/>
                <a:gd name="connsiteX7" fmla="*/ 487092 w 487091"/>
                <a:gd name="connsiteY7" fmla="*/ 37687 h 12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7091" h="122149">
                  <a:moveTo>
                    <a:pt x="487092" y="37687"/>
                  </a:moveTo>
                  <a:cubicBezTo>
                    <a:pt x="487092" y="65499"/>
                    <a:pt x="478023" y="97140"/>
                    <a:pt x="459683" y="105201"/>
                  </a:cubicBezTo>
                  <a:cubicBezTo>
                    <a:pt x="441343" y="113263"/>
                    <a:pt x="292005" y="129789"/>
                    <a:pt x="161410" y="118100"/>
                  </a:cubicBezTo>
                  <a:cubicBezTo>
                    <a:pt x="36458" y="106814"/>
                    <a:pt x="10460" y="97140"/>
                    <a:pt x="1190" y="85451"/>
                  </a:cubicBezTo>
                  <a:cubicBezTo>
                    <a:pt x="-3244" y="79405"/>
                    <a:pt x="5422" y="51794"/>
                    <a:pt x="15499" y="24789"/>
                  </a:cubicBezTo>
                  <a:cubicBezTo>
                    <a:pt x="131382" y="33858"/>
                    <a:pt x="340978" y="42121"/>
                    <a:pt x="479635" y="0"/>
                  </a:cubicBezTo>
                  <a:cubicBezTo>
                    <a:pt x="481852" y="7457"/>
                    <a:pt x="483464" y="14712"/>
                    <a:pt x="484875" y="21161"/>
                  </a:cubicBezTo>
                  <a:cubicBezTo>
                    <a:pt x="486084" y="27409"/>
                    <a:pt x="487092" y="32850"/>
                    <a:pt x="487092" y="37687"/>
                  </a:cubicBezTo>
                  <a:close/>
                </a:path>
              </a:pathLst>
            </a:custGeom>
            <a:solidFill>
              <a:srgbClr val="EFAE52"/>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5" name="任意多边形: 形状 64">
              <a:extLst>
                <a:ext uri="{FF2B5EF4-FFF2-40B4-BE49-F238E27FC236}">
                  <a16:creationId xmlns:a16="http://schemas.microsoft.com/office/drawing/2014/main" id="{E4BC0CD9-25E5-7AC4-14FA-34FD28E2B93A}"/>
                </a:ext>
              </a:extLst>
            </p:cNvPr>
            <p:cNvSpPr/>
            <p:nvPr/>
          </p:nvSpPr>
          <p:spPr>
            <a:xfrm>
              <a:off x="5153673" y="4975868"/>
              <a:ext cx="188846" cy="498590"/>
            </a:xfrm>
            <a:custGeom>
              <a:avLst/>
              <a:gdLst>
                <a:gd name="connsiteX0" fmla="*/ 4247 w 188846"/>
                <a:gd name="connsiteY0" fmla="*/ 498591 h 498590"/>
                <a:gd name="connsiteX1" fmla="*/ 15 w 188846"/>
                <a:gd name="connsiteY1" fmla="*/ 493955 h 498590"/>
                <a:gd name="connsiteX2" fmla="*/ 19564 w 188846"/>
                <a:gd name="connsiteY2" fmla="*/ 206163 h 498590"/>
                <a:gd name="connsiteX3" fmla="*/ 24200 w 188846"/>
                <a:gd name="connsiteY3" fmla="*/ 76173 h 498590"/>
                <a:gd name="connsiteX4" fmla="*/ 26618 w 188846"/>
                <a:gd name="connsiteY4" fmla="*/ 72343 h 498590"/>
                <a:gd name="connsiteX5" fmla="*/ 182808 w 188846"/>
                <a:gd name="connsiteY5" fmla="*/ 395 h 498590"/>
                <a:gd name="connsiteX6" fmla="*/ 188451 w 188846"/>
                <a:gd name="connsiteY6" fmla="*/ 2411 h 498590"/>
                <a:gd name="connsiteX7" fmla="*/ 186436 w 188846"/>
                <a:gd name="connsiteY7" fmla="*/ 8054 h 498590"/>
                <a:gd name="connsiteX8" fmla="*/ 32664 w 188846"/>
                <a:gd name="connsiteY8" fmla="*/ 78994 h 498590"/>
                <a:gd name="connsiteX9" fmla="*/ 28230 w 188846"/>
                <a:gd name="connsiteY9" fmla="*/ 206768 h 498590"/>
                <a:gd name="connsiteX10" fmla="*/ 8681 w 188846"/>
                <a:gd name="connsiteY10" fmla="*/ 494761 h 498590"/>
                <a:gd name="connsiteX11" fmla="*/ 4247 w 188846"/>
                <a:gd name="connsiteY11" fmla="*/ 498591 h 498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846" h="498590">
                  <a:moveTo>
                    <a:pt x="4247" y="498591"/>
                  </a:moveTo>
                  <a:cubicBezTo>
                    <a:pt x="1628" y="498389"/>
                    <a:pt x="-186" y="496374"/>
                    <a:pt x="15" y="493955"/>
                  </a:cubicBezTo>
                  <a:cubicBezTo>
                    <a:pt x="217" y="491940"/>
                    <a:pt x="15130" y="294032"/>
                    <a:pt x="19564" y="206163"/>
                  </a:cubicBezTo>
                  <a:cubicBezTo>
                    <a:pt x="23998" y="118495"/>
                    <a:pt x="24200" y="76576"/>
                    <a:pt x="24200" y="76173"/>
                  </a:cubicBezTo>
                  <a:cubicBezTo>
                    <a:pt x="24200" y="74560"/>
                    <a:pt x="25207" y="72948"/>
                    <a:pt x="26618" y="72343"/>
                  </a:cubicBezTo>
                  <a:lnTo>
                    <a:pt x="182808" y="395"/>
                  </a:lnTo>
                  <a:cubicBezTo>
                    <a:pt x="185025" y="-612"/>
                    <a:pt x="187443" y="395"/>
                    <a:pt x="188451" y="2411"/>
                  </a:cubicBezTo>
                  <a:cubicBezTo>
                    <a:pt x="189459" y="4628"/>
                    <a:pt x="188451" y="7046"/>
                    <a:pt x="186436" y="8054"/>
                  </a:cubicBezTo>
                  <a:lnTo>
                    <a:pt x="32664" y="78994"/>
                  </a:lnTo>
                  <a:cubicBezTo>
                    <a:pt x="32462" y="89675"/>
                    <a:pt x="31858" y="131393"/>
                    <a:pt x="28230" y="206768"/>
                  </a:cubicBezTo>
                  <a:cubicBezTo>
                    <a:pt x="23796" y="294637"/>
                    <a:pt x="8883" y="492746"/>
                    <a:pt x="8681" y="494761"/>
                  </a:cubicBezTo>
                  <a:cubicBezTo>
                    <a:pt x="8278" y="496978"/>
                    <a:pt x="6464" y="498591"/>
                    <a:pt x="4247" y="498591"/>
                  </a:cubicBezTo>
                  <a:close/>
                </a:path>
              </a:pathLst>
            </a:custGeom>
            <a:solidFill>
              <a:srgbClr val="FFFFFF"/>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6" name="任意多边形: 形状 65">
              <a:extLst>
                <a:ext uri="{FF2B5EF4-FFF2-40B4-BE49-F238E27FC236}">
                  <a16:creationId xmlns:a16="http://schemas.microsoft.com/office/drawing/2014/main" id="{D3EFB77A-1C50-1C10-5546-CD5053876654}"/>
                </a:ext>
              </a:extLst>
            </p:cNvPr>
            <p:cNvSpPr/>
            <p:nvPr/>
          </p:nvSpPr>
          <p:spPr>
            <a:xfrm>
              <a:off x="4733347" y="6522351"/>
              <a:ext cx="214581" cy="80302"/>
            </a:xfrm>
            <a:custGeom>
              <a:avLst/>
              <a:gdLst>
                <a:gd name="connsiteX0" fmla="*/ 4373 w 214581"/>
                <a:gd name="connsiteY0" fmla="*/ 80303 h 80302"/>
                <a:gd name="connsiteX1" fmla="*/ 140 w 214581"/>
                <a:gd name="connsiteY1" fmla="*/ 77078 h 80302"/>
                <a:gd name="connsiteX2" fmla="*/ 3163 w 214581"/>
                <a:gd name="connsiteY2" fmla="*/ 71838 h 80302"/>
                <a:gd name="connsiteX3" fmla="*/ 158950 w 214581"/>
                <a:gd name="connsiteY3" fmla="*/ 52692 h 80302"/>
                <a:gd name="connsiteX4" fmla="*/ 194622 w 214581"/>
                <a:gd name="connsiteY4" fmla="*/ 58940 h 80302"/>
                <a:gd name="connsiteX5" fmla="*/ 68662 w 214581"/>
                <a:gd name="connsiteY5" fmla="*/ 12385 h 80302"/>
                <a:gd name="connsiteX6" fmla="*/ 63019 w 214581"/>
                <a:gd name="connsiteY6" fmla="*/ 10168 h 80302"/>
                <a:gd name="connsiteX7" fmla="*/ 65236 w 214581"/>
                <a:gd name="connsiteY7" fmla="*/ 4525 h 80302"/>
                <a:gd name="connsiteX8" fmla="*/ 213163 w 214581"/>
                <a:gd name="connsiteY8" fmla="*/ 62769 h 80302"/>
                <a:gd name="connsiteX9" fmla="*/ 214171 w 214581"/>
                <a:gd name="connsiteY9" fmla="*/ 67807 h 80302"/>
                <a:gd name="connsiteX10" fmla="*/ 209536 w 214581"/>
                <a:gd name="connsiteY10" fmla="*/ 70226 h 80302"/>
                <a:gd name="connsiteX11" fmla="*/ 157540 w 214581"/>
                <a:gd name="connsiteY11" fmla="*/ 60955 h 80302"/>
                <a:gd name="connsiteX12" fmla="*/ 5582 w 214581"/>
                <a:gd name="connsiteY12" fmla="*/ 79899 h 80302"/>
                <a:gd name="connsiteX13" fmla="*/ 4373 w 214581"/>
                <a:gd name="connsiteY13" fmla="*/ 80303 h 80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4581" h="80302">
                  <a:moveTo>
                    <a:pt x="4373" y="80303"/>
                  </a:moveTo>
                  <a:cubicBezTo>
                    <a:pt x="2559" y="80303"/>
                    <a:pt x="745" y="79093"/>
                    <a:pt x="140" y="77078"/>
                  </a:cubicBezTo>
                  <a:cubicBezTo>
                    <a:pt x="-464" y="74861"/>
                    <a:pt x="947" y="72443"/>
                    <a:pt x="3163" y="71838"/>
                  </a:cubicBezTo>
                  <a:cubicBezTo>
                    <a:pt x="7396" y="70629"/>
                    <a:pt x="106350" y="43422"/>
                    <a:pt x="158950" y="52692"/>
                  </a:cubicBezTo>
                  <a:lnTo>
                    <a:pt x="194622" y="58940"/>
                  </a:lnTo>
                  <a:cubicBezTo>
                    <a:pt x="168221" y="38383"/>
                    <a:pt x="106350" y="-4342"/>
                    <a:pt x="68662" y="12385"/>
                  </a:cubicBezTo>
                  <a:cubicBezTo>
                    <a:pt x="66446" y="13393"/>
                    <a:pt x="64027" y="12385"/>
                    <a:pt x="63019" y="10168"/>
                  </a:cubicBezTo>
                  <a:cubicBezTo>
                    <a:pt x="62012" y="7951"/>
                    <a:pt x="63019" y="5331"/>
                    <a:pt x="65236" y="4525"/>
                  </a:cubicBezTo>
                  <a:cubicBezTo>
                    <a:pt x="119046" y="-19457"/>
                    <a:pt x="209334" y="59544"/>
                    <a:pt x="213163" y="62769"/>
                  </a:cubicBezTo>
                  <a:cubicBezTo>
                    <a:pt x="214574" y="63978"/>
                    <a:pt x="214977" y="66195"/>
                    <a:pt x="214171" y="67807"/>
                  </a:cubicBezTo>
                  <a:cubicBezTo>
                    <a:pt x="213365" y="69621"/>
                    <a:pt x="211551" y="70629"/>
                    <a:pt x="209536" y="70226"/>
                  </a:cubicBezTo>
                  <a:lnTo>
                    <a:pt x="157540" y="60955"/>
                  </a:lnTo>
                  <a:cubicBezTo>
                    <a:pt x="107156" y="52088"/>
                    <a:pt x="6590" y="79698"/>
                    <a:pt x="5582" y="79899"/>
                  </a:cubicBezTo>
                  <a:cubicBezTo>
                    <a:pt x="5179" y="80303"/>
                    <a:pt x="4776" y="80303"/>
                    <a:pt x="4373" y="80303"/>
                  </a:cubicBezTo>
                  <a:close/>
                </a:path>
              </a:pathLst>
            </a:custGeom>
            <a:solidFill>
              <a:srgbClr val="5D2866"/>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7" name="任意多边形: 形状 66">
              <a:extLst>
                <a:ext uri="{FF2B5EF4-FFF2-40B4-BE49-F238E27FC236}">
                  <a16:creationId xmlns:a16="http://schemas.microsoft.com/office/drawing/2014/main" id="{DD5BAF48-F390-3CE8-7E8C-3E7D2FEDC56F}"/>
                </a:ext>
              </a:extLst>
            </p:cNvPr>
            <p:cNvSpPr/>
            <p:nvPr/>
          </p:nvSpPr>
          <p:spPr>
            <a:xfrm>
              <a:off x="5742839" y="6538764"/>
              <a:ext cx="138610" cy="77794"/>
            </a:xfrm>
            <a:custGeom>
              <a:avLst/>
              <a:gdLst>
                <a:gd name="connsiteX0" fmla="*/ 134361 w 138610"/>
                <a:gd name="connsiteY0" fmla="*/ 77795 h 77794"/>
                <a:gd name="connsiteX1" fmla="*/ 3968 w 138610"/>
                <a:gd name="connsiteY1" fmla="*/ 63889 h 77794"/>
                <a:gd name="connsiteX2" fmla="*/ 340 w 138610"/>
                <a:gd name="connsiteY2" fmla="*/ 61269 h 77794"/>
                <a:gd name="connsiteX3" fmla="*/ 945 w 138610"/>
                <a:gd name="connsiteY3" fmla="*/ 56835 h 77794"/>
                <a:gd name="connsiteX4" fmla="*/ 46290 w 138610"/>
                <a:gd name="connsiteY4" fmla="*/ 1615 h 77794"/>
                <a:gd name="connsiteX5" fmla="*/ 52336 w 138610"/>
                <a:gd name="connsiteY5" fmla="*/ 1010 h 77794"/>
                <a:gd name="connsiteX6" fmla="*/ 52941 w 138610"/>
                <a:gd name="connsiteY6" fmla="*/ 7056 h 77794"/>
                <a:gd name="connsiteX7" fmla="*/ 12634 w 138610"/>
                <a:gd name="connsiteY7" fmla="*/ 56231 h 77794"/>
                <a:gd name="connsiteX8" fmla="*/ 134764 w 138610"/>
                <a:gd name="connsiteY8" fmla="*/ 69330 h 77794"/>
                <a:gd name="connsiteX9" fmla="*/ 138593 w 138610"/>
                <a:gd name="connsiteY9" fmla="*/ 74167 h 77794"/>
                <a:gd name="connsiteX10" fmla="*/ 134361 w 138610"/>
                <a:gd name="connsiteY10" fmla="*/ 77795 h 7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610" h="77794">
                  <a:moveTo>
                    <a:pt x="134361" y="77795"/>
                  </a:moveTo>
                  <a:cubicBezTo>
                    <a:pt x="133958" y="77795"/>
                    <a:pt x="3968" y="63889"/>
                    <a:pt x="3968" y="63889"/>
                  </a:cubicBezTo>
                  <a:cubicBezTo>
                    <a:pt x="2355" y="63687"/>
                    <a:pt x="945" y="62680"/>
                    <a:pt x="340" y="61269"/>
                  </a:cubicBezTo>
                  <a:cubicBezTo>
                    <a:pt x="-264" y="59858"/>
                    <a:pt x="-63" y="58045"/>
                    <a:pt x="945" y="56835"/>
                  </a:cubicBezTo>
                  <a:lnTo>
                    <a:pt x="46290" y="1615"/>
                  </a:lnTo>
                  <a:cubicBezTo>
                    <a:pt x="47701" y="-199"/>
                    <a:pt x="50522" y="-602"/>
                    <a:pt x="52336" y="1010"/>
                  </a:cubicBezTo>
                  <a:cubicBezTo>
                    <a:pt x="54150" y="2421"/>
                    <a:pt x="54352" y="5242"/>
                    <a:pt x="52941" y="7056"/>
                  </a:cubicBezTo>
                  <a:lnTo>
                    <a:pt x="12634" y="56231"/>
                  </a:lnTo>
                  <a:lnTo>
                    <a:pt x="134764" y="69330"/>
                  </a:lnTo>
                  <a:cubicBezTo>
                    <a:pt x="137183" y="69532"/>
                    <a:pt x="138795" y="71749"/>
                    <a:pt x="138593" y="74167"/>
                  </a:cubicBezTo>
                  <a:cubicBezTo>
                    <a:pt x="138392" y="76183"/>
                    <a:pt x="136578" y="77795"/>
                    <a:pt x="134361" y="77795"/>
                  </a:cubicBezTo>
                  <a:close/>
                </a:path>
              </a:pathLst>
            </a:custGeom>
            <a:solidFill>
              <a:srgbClr val="5D2866"/>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8" name="任意多边形: 形状 67">
              <a:extLst>
                <a:ext uri="{FF2B5EF4-FFF2-40B4-BE49-F238E27FC236}">
                  <a16:creationId xmlns:a16="http://schemas.microsoft.com/office/drawing/2014/main" id="{F7E9F38E-6E1E-FFB7-5E0B-D62ECC5C201F}"/>
                </a:ext>
              </a:extLst>
            </p:cNvPr>
            <p:cNvSpPr/>
            <p:nvPr/>
          </p:nvSpPr>
          <p:spPr>
            <a:xfrm>
              <a:off x="4764293" y="4808256"/>
              <a:ext cx="112412" cy="155108"/>
            </a:xfrm>
            <a:custGeom>
              <a:avLst/>
              <a:gdLst>
                <a:gd name="connsiteX0" fmla="*/ 4261 w 112412"/>
                <a:gd name="connsiteY0" fmla="*/ 155109 h 155108"/>
                <a:gd name="connsiteX1" fmla="*/ 835 w 112412"/>
                <a:gd name="connsiteY1" fmla="*/ 153295 h 155108"/>
                <a:gd name="connsiteX2" fmla="*/ 1843 w 112412"/>
                <a:gd name="connsiteY2" fmla="*/ 147249 h 155108"/>
                <a:gd name="connsiteX3" fmla="*/ 103820 w 112412"/>
                <a:gd name="connsiteY3" fmla="*/ 3353 h 155108"/>
                <a:gd name="connsiteX4" fmla="*/ 109060 w 112412"/>
                <a:gd name="connsiteY4" fmla="*/ 128 h 155108"/>
                <a:gd name="connsiteX5" fmla="*/ 112284 w 112412"/>
                <a:gd name="connsiteY5" fmla="*/ 5368 h 155108"/>
                <a:gd name="connsiteX6" fmla="*/ 7083 w 112412"/>
                <a:gd name="connsiteY6" fmla="*/ 154303 h 155108"/>
                <a:gd name="connsiteX7" fmla="*/ 4261 w 112412"/>
                <a:gd name="connsiteY7" fmla="*/ 155109 h 15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412" h="155108">
                  <a:moveTo>
                    <a:pt x="4261" y="155109"/>
                  </a:moveTo>
                  <a:cubicBezTo>
                    <a:pt x="2851" y="155109"/>
                    <a:pt x="1641" y="154504"/>
                    <a:pt x="835" y="153295"/>
                  </a:cubicBezTo>
                  <a:cubicBezTo>
                    <a:pt x="-576" y="151280"/>
                    <a:pt x="-172" y="148660"/>
                    <a:pt x="1843" y="147249"/>
                  </a:cubicBezTo>
                  <a:cubicBezTo>
                    <a:pt x="82457" y="89005"/>
                    <a:pt x="103618" y="4159"/>
                    <a:pt x="103820" y="3353"/>
                  </a:cubicBezTo>
                  <a:cubicBezTo>
                    <a:pt x="104424" y="1136"/>
                    <a:pt x="106641" y="-476"/>
                    <a:pt x="109060" y="128"/>
                  </a:cubicBezTo>
                  <a:cubicBezTo>
                    <a:pt x="111277" y="733"/>
                    <a:pt x="112889" y="2950"/>
                    <a:pt x="112284" y="5368"/>
                  </a:cubicBezTo>
                  <a:cubicBezTo>
                    <a:pt x="111478" y="8996"/>
                    <a:pt x="90317" y="94044"/>
                    <a:pt x="7083" y="154303"/>
                  </a:cubicBezTo>
                  <a:cubicBezTo>
                    <a:pt x="6075" y="154907"/>
                    <a:pt x="5269" y="155109"/>
                    <a:pt x="4261" y="155109"/>
                  </a:cubicBezTo>
                  <a:close/>
                </a:path>
              </a:pathLst>
            </a:custGeom>
            <a:solidFill>
              <a:srgbClr val="FFFFFF"/>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9" name="任意多边形: 形状 68">
              <a:extLst>
                <a:ext uri="{FF2B5EF4-FFF2-40B4-BE49-F238E27FC236}">
                  <a16:creationId xmlns:a16="http://schemas.microsoft.com/office/drawing/2014/main" id="{38CAC8B6-67F5-66AF-BCCD-4EA7EE2C6FF4}"/>
                </a:ext>
              </a:extLst>
            </p:cNvPr>
            <p:cNvSpPr/>
            <p:nvPr/>
          </p:nvSpPr>
          <p:spPr>
            <a:xfrm>
              <a:off x="4710767" y="3840540"/>
              <a:ext cx="651309" cy="927783"/>
            </a:xfrm>
            <a:custGeom>
              <a:avLst/>
              <a:gdLst>
                <a:gd name="connsiteX0" fmla="*/ 256703 w 651309"/>
                <a:gd name="connsiteY0" fmla="*/ 12969 h 927783"/>
                <a:gd name="connsiteX1" fmla="*/ 37634 w 651309"/>
                <a:gd name="connsiteY1" fmla="*/ 89956 h 927783"/>
                <a:gd name="connsiteX2" fmla="*/ 25340 w 651309"/>
                <a:gd name="connsiteY2" fmla="*/ 925723 h 927783"/>
                <a:gd name="connsiteX3" fmla="*/ 435868 w 651309"/>
                <a:gd name="connsiteY3" fmla="*/ 925723 h 927783"/>
                <a:gd name="connsiteX4" fmla="*/ 651309 w 651309"/>
                <a:gd name="connsiteY4" fmla="*/ 873928 h 927783"/>
                <a:gd name="connsiteX5" fmla="*/ 495321 w 651309"/>
                <a:gd name="connsiteY5" fmla="*/ 43401 h 927783"/>
                <a:gd name="connsiteX6" fmla="*/ 256703 w 651309"/>
                <a:gd name="connsiteY6" fmla="*/ 12969 h 927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309" h="927783">
                  <a:moveTo>
                    <a:pt x="256703" y="12969"/>
                  </a:moveTo>
                  <a:cubicBezTo>
                    <a:pt x="256703" y="12969"/>
                    <a:pt x="114419" y="12566"/>
                    <a:pt x="37634" y="89956"/>
                  </a:cubicBezTo>
                  <a:cubicBezTo>
                    <a:pt x="-39151" y="167547"/>
                    <a:pt x="25340" y="925723"/>
                    <a:pt x="25340" y="925723"/>
                  </a:cubicBezTo>
                  <a:cubicBezTo>
                    <a:pt x="25340" y="925723"/>
                    <a:pt x="287336" y="930358"/>
                    <a:pt x="435868" y="925723"/>
                  </a:cubicBezTo>
                  <a:cubicBezTo>
                    <a:pt x="544092" y="922297"/>
                    <a:pt x="651309" y="873928"/>
                    <a:pt x="651309" y="873928"/>
                  </a:cubicBezTo>
                  <a:cubicBezTo>
                    <a:pt x="651309" y="873928"/>
                    <a:pt x="535225" y="117969"/>
                    <a:pt x="495321" y="43401"/>
                  </a:cubicBezTo>
                  <a:cubicBezTo>
                    <a:pt x="455618" y="-31167"/>
                    <a:pt x="256703" y="12969"/>
                    <a:pt x="256703" y="12969"/>
                  </a:cubicBezTo>
                  <a:close/>
                </a:path>
              </a:pathLst>
            </a:custGeom>
            <a:solidFill>
              <a:srgbClr val="9B4EA8"/>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0" name="任意多边形: 形状 69">
              <a:extLst>
                <a:ext uri="{FF2B5EF4-FFF2-40B4-BE49-F238E27FC236}">
                  <a16:creationId xmlns:a16="http://schemas.microsoft.com/office/drawing/2014/main" id="{FA875DAC-33BC-1E1F-9C95-AB539E807AA0}"/>
                </a:ext>
              </a:extLst>
            </p:cNvPr>
            <p:cNvSpPr/>
            <p:nvPr/>
          </p:nvSpPr>
          <p:spPr>
            <a:xfrm>
              <a:off x="5194802" y="3869229"/>
              <a:ext cx="294510" cy="743269"/>
            </a:xfrm>
            <a:custGeom>
              <a:avLst/>
              <a:gdLst>
                <a:gd name="connsiteX0" fmla="*/ 0 w 294510"/>
                <a:gd name="connsiteY0" fmla="*/ 0 h 743269"/>
                <a:gd name="connsiteX1" fmla="*/ 196295 w 294510"/>
                <a:gd name="connsiteY1" fmla="*/ 222495 h 743269"/>
                <a:gd name="connsiteX2" fmla="*/ 268042 w 294510"/>
                <a:gd name="connsiteY2" fmla="*/ 648742 h 743269"/>
                <a:gd name="connsiteX3" fmla="*/ 56430 w 294510"/>
                <a:gd name="connsiteY3" fmla="*/ 743262 h 743269"/>
                <a:gd name="connsiteX4" fmla="*/ 0 w 294510"/>
                <a:gd name="connsiteY4" fmla="*/ 0 h 743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510" h="743269">
                  <a:moveTo>
                    <a:pt x="0" y="0"/>
                  </a:moveTo>
                  <a:cubicBezTo>
                    <a:pt x="0" y="0"/>
                    <a:pt x="81219" y="35470"/>
                    <a:pt x="196295" y="222495"/>
                  </a:cubicBezTo>
                  <a:cubicBezTo>
                    <a:pt x="301497" y="393598"/>
                    <a:pt x="316612" y="551602"/>
                    <a:pt x="268042" y="648742"/>
                  </a:cubicBezTo>
                  <a:cubicBezTo>
                    <a:pt x="219472" y="745882"/>
                    <a:pt x="56430" y="743262"/>
                    <a:pt x="56430" y="743262"/>
                  </a:cubicBezTo>
                  <a:lnTo>
                    <a:pt x="0" y="0"/>
                  </a:lnTo>
                  <a:close/>
                </a:path>
              </a:pathLst>
            </a:custGeom>
            <a:solidFill>
              <a:srgbClr val="9B4EA8"/>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1" name="任意多边形: 形状 70">
              <a:extLst>
                <a:ext uri="{FF2B5EF4-FFF2-40B4-BE49-F238E27FC236}">
                  <a16:creationId xmlns:a16="http://schemas.microsoft.com/office/drawing/2014/main" id="{3640CAB1-C056-CEE0-B85B-FD82AF94CF7A}"/>
                </a:ext>
              </a:extLst>
            </p:cNvPr>
            <p:cNvSpPr/>
            <p:nvPr/>
          </p:nvSpPr>
          <p:spPr>
            <a:xfrm>
              <a:off x="4786131" y="3333249"/>
              <a:ext cx="328551" cy="320135"/>
            </a:xfrm>
            <a:custGeom>
              <a:avLst/>
              <a:gdLst>
                <a:gd name="connsiteX0" fmla="*/ 200686 w 328551"/>
                <a:gd name="connsiteY0" fmla="*/ 212718 h 320135"/>
                <a:gd name="connsiteX1" fmla="*/ 327654 w 328551"/>
                <a:gd name="connsiteY1" fmla="*/ 111950 h 320135"/>
                <a:gd name="connsiteX2" fmla="*/ 181742 w 328551"/>
                <a:gd name="connsiteY2" fmla="*/ 23879 h 320135"/>
                <a:gd name="connsiteX3" fmla="*/ 139823 w 328551"/>
                <a:gd name="connsiteY3" fmla="*/ 119004 h 320135"/>
                <a:gd name="connsiteX4" fmla="*/ 71704 w 328551"/>
                <a:gd name="connsiteY4" fmla="*/ 122833 h 320135"/>
                <a:gd name="connsiteX5" fmla="*/ 56387 w 328551"/>
                <a:gd name="connsiteY5" fmla="*/ 191758 h 320135"/>
                <a:gd name="connsiteX6" fmla="*/ 158 w 328551"/>
                <a:gd name="connsiteY6" fmla="*/ 239522 h 320135"/>
                <a:gd name="connsiteX7" fmla="*/ 39861 w 328551"/>
                <a:gd name="connsiteY7" fmla="*/ 320136 h 320135"/>
                <a:gd name="connsiteX8" fmla="*/ 200686 w 328551"/>
                <a:gd name="connsiteY8" fmla="*/ 212718 h 32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551" h="320135">
                  <a:moveTo>
                    <a:pt x="200686" y="212718"/>
                  </a:moveTo>
                  <a:cubicBezTo>
                    <a:pt x="200686" y="212718"/>
                    <a:pt x="316569" y="222996"/>
                    <a:pt x="327654" y="111950"/>
                  </a:cubicBezTo>
                  <a:cubicBezTo>
                    <a:pt x="339544" y="-6351"/>
                    <a:pt x="230312" y="-22071"/>
                    <a:pt x="181742" y="23879"/>
                  </a:cubicBezTo>
                  <a:cubicBezTo>
                    <a:pt x="133172" y="69829"/>
                    <a:pt x="139823" y="119004"/>
                    <a:pt x="139823" y="119004"/>
                  </a:cubicBezTo>
                  <a:cubicBezTo>
                    <a:pt x="139823" y="119004"/>
                    <a:pt x="108585" y="88370"/>
                    <a:pt x="71704" y="122833"/>
                  </a:cubicBezTo>
                  <a:cubicBezTo>
                    <a:pt x="44698" y="148226"/>
                    <a:pt x="56387" y="191758"/>
                    <a:pt x="56387" y="191758"/>
                  </a:cubicBezTo>
                  <a:cubicBezTo>
                    <a:pt x="56387" y="191758"/>
                    <a:pt x="-3469" y="186921"/>
                    <a:pt x="158" y="239522"/>
                  </a:cubicBezTo>
                  <a:cubicBezTo>
                    <a:pt x="3585" y="292123"/>
                    <a:pt x="39861" y="320136"/>
                    <a:pt x="39861" y="320136"/>
                  </a:cubicBezTo>
                  <a:lnTo>
                    <a:pt x="200686" y="212718"/>
                  </a:lnTo>
                  <a:close/>
                </a:path>
              </a:pathLst>
            </a:custGeom>
            <a:solidFill>
              <a:srgbClr val="431949"/>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2" name="任意多边形: 形状 71">
              <a:extLst>
                <a:ext uri="{FF2B5EF4-FFF2-40B4-BE49-F238E27FC236}">
                  <a16:creationId xmlns:a16="http://schemas.microsoft.com/office/drawing/2014/main" id="{9C34A78A-BF70-123D-1863-AF84596B2C4F}"/>
                </a:ext>
              </a:extLst>
            </p:cNvPr>
            <p:cNvSpPr/>
            <p:nvPr/>
          </p:nvSpPr>
          <p:spPr>
            <a:xfrm>
              <a:off x="4872143" y="3746494"/>
              <a:ext cx="176746" cy="160123"/>
            </a:xfrm>
            <a:custGeom>
              <a:avLst/>
              <a:gdLst>
                <a:gd name="connsiteX0" fmla="*/ 0 w 176746"/>
                <a:gd name="connsiteY0" fmla="*/ 0 h 160123"/>
                <a:gd name="connsiteX1" fmla="*/ 7054 w 176746"/>
                <a:gd name="connsiteY1" fmla="*/ 123944 h 160123"/>
                <a:gd name="connsiteX2" fmla="*/ 104194 w 176746"/>
                <a:gd name="connsiteY2" fmla="*/ 160019 h 160123"/>
                <a:gd name="connsiteX3" fmla="*/ 176747 w 176746"/>
                <a:gd name="connsiteY3" fmla="*/ 148128 h 160123"/>
                <a:gd name="connsiteX4" fmla="*/ 165662 w 176746"/>
                <a:gd name="connsiteY4" fmla="*/ 85854 h 160123"/>
                <a:gd name="connsiteX5" fmla="*/ 154779 w 176746"/>
                <a:gd name="connsiteY5" fmla="*/ 25192 h 160123"/>
                <a:gd name="connsiteX6" fmla="*/ 22370 w 176746"/>
                <a:gd name="connsiteY6" fmla="*/ 3829 h 160123"/>
                <a:gd name="connsiteX7" fmla="*/ 0 w 176746"/>
                <a:gd name="connsiteY7" fmla="*/ 0 h 160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746" h="160123">
                  <a:moveTo>
                    <a:pt x="0" y="0"/>
                  </a:moveTo>
                  <a:lnTo>
                    <a:pt x="7054" y="123944"/>
                  </a:lnTo>
                  <a:cubicBezTo>
                    <a:pt x="7054" y="123944"/>
                    <a:pt x="31440" y="158205"/>
                    <a:pt x="104194" y="160019"/>
                  </a:cubicBezTo>
                  <a:cubicBezTo>
                    <a:pt x="158407" y="161430"/>
                    <a:pt x="176747" y="148128"/>
                    <a:pt x="176747" y="148128"/>
                  </a:cubicBezTo>
                  <a:lnTo>
                    <a:pt x="165662" y="85854"/>
                  </a:lnTo>
                  <a:lnTo>
                    <a:pt x="154779" y="25192"/>
                  </a:lnTo>
                  <a:lnTo>
                    <a:pt x="22370" y="3829"/>
                  </a:lnTo>
                  <a:lnTo>
                    <a:pt x="0" y="0"/>
                  </a:lnTo>
                  <a:close/>
                </a:path>
              </a:pathLst>
            </a:custGeom>
            <a:solidFill>
              <a:srgbClr val="F48462"/>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3" name="任意多边形: 形状 72">
              <a:extLst>
                <a:ext uri="{FF2B5EF4-FFF2-40B4-BE49-F238E27FC236}">
                  <a16:creationId xmlns:a16="http://schemas.microsoft.com/office/drawing/2014/main" id="{E5771649-BF74-34D5-3848-DFE7144F1538}"/>
                </a:ext>
              </a:extLst>
            </p:cNvPr>
            <p:cNvSpPr/>
            <p:nvPr/>
          </p:nvSpPr>
          <p:spPr>
            <a:xfrm>
              <a:off x="4894514" y="3750122"/>
              <a:ext cx="143291" cy="82024"/>
            </a:xfrm>
            <a:custGeom>
              <a:avLst/>
              <a:gdLst>
                <a:gd name="connsiteX0" fmla="*/ 0 w 143291"/>
                <a:gd name="connsiteY0" fmla="*/ 0 h 82024"/>
                <a:gd name="connsiteX1" fmla="*/ 4232 w 143291"/>
                <a:gd name="connsiteY1" fmla="*/ 11689 h 82024"/>
                <a:gd name="connsiteX2" fmla="*/ 143292 w 143291"/>
                <a:gd name="connsiteY2" fmla="*/ 82025 h 82024"/>
                <a:gd name="connsiteX3" fmla="*/ 132409 w 143291"/>
                <a:gd name="connsiteY3" fmla="*/ 21363 h 82024"/>
                <a:gd name="connsiteX4" fmla="*/ 0 w 143291"/>
                <a:gd name="connsiteY4" fmla="*/ 0 h 82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291" h="82024">
                  <a:moveTo>
                    <a:pt x="0" y="0"/>
                  </a:moveTo>
                  <a:cubicBezTo>
                    <a:pt x="605" y="3426"/>
                    <a:pt x="2015" y="7255"/>
                    <a:pt x="4232" y="11689"/>
                  </a:cubicBezTo>
                  <a:cubicBezTo>
                    <a:pt x="35470" y="71948"/>
                    <a:pt x="112054" y="81017"/>
                    <a:pt x="143292" y="82025"/>
                  </a:cubicBezTo>
                  <a:lnTo>
                    <a:pt x="132409" y="21363"/>
                  </a:lnTo>
                  <a:lnTo>
                    <a:pt x="0" y="0"/>
                  </a:lnTo>
                  <a:close/>
                </a:path>
              </a:pathLst>
            </a:custGeom>
            <a:solidFill>
              <a:srgbClr val="00000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4" name="任意多边形: 形状 73">
              <a:extLst>
                <a:ext uri="{FF2B5EF4-FFF2-40B4-BE49-F238E27FC236}">
                  <a16:creationId xmlns:a16="http://schemas.microsoft.com/office/drawing/2014/main" id="{494A9887-E68F-AD8C-92CA-0BACAE79147B}"/>
                </a:ext>
              </a:extLst>
            </p:cNvPr>
            <p:cNvSpPr/>
            <p:nvPr/>
          </p:nvSpPr>
          <p:spPr>
            <a:xfrm>
              <a:off x="4780197" y="3445709"/>
              <a:ext cx="315036" cy="353668"/>
            </a:xfrm>
            <a:custGeom>
              <a:avLst/>
              <a:gdLst>
                <a:gd name="connsiteX0" fmla="*/ 258214 w 315036"/>
                <a:gd name="connsiteY0" fmla="*/ 42014 h 353668"/>
                <a:gd name="connsiteX1" fmla="*/ 311419 w 315036"/>
                <a:gd name="connsiteY1" fmla="*/ 281236 h 353668"/>
                <a:gd name="connsiteX2" fmla="*/ 163089 w 315036"/>
                <a:gd name="connsiteY2" fmla="*/ 343712 h 353668"/>
                <a:gd name="connsiteX3" fmla="*/ 91947 w 315036"/>
                <a:gd name="connsiteY3" fmla="*/ 300785 h 353668"/>
                <a:gd name="connsiteX4" fmla="*/ 17177 w 315036"/>
                <a:gd name="connsiteY4" fmla="*/ 277810 h 353668"/>
                <a:gd name="connsiteX5" fmla="*/ 26851 w 315036"/>
                <a:gd name="connsiteY5" fmla="*/ 178252 h 353668"/>
                <a:gd name="connsiteX6" fmla="*/ 82273 w 315036"/>
                <a:gd name="connsiteY6" fmla="*/ 183290 h 353668"/>
                <a:gd name="connsiteX7" fmla="*/ 57081 w 315036"/>
                <a:gd name="connsiteY7" fmla="*/ 139356 h 353668"/>
                <a:gd name="connsiteX8" fmla="*/ 258214 w 315036"/>
                <a:gd name="connsiteY8" fmla="*/ 42014 h 353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036" h="353668">
                  <a:moveTo>
                    <a:pt x="258214" y="42014"/>
                  </a:moveTo>
                  <a:cubicBezTo>
                    <a:pt x="258214" y="42014"/>
                    <a:pt x="331976" y="193569"/>
                    <a:pt x="311419" y="281236"/>
                  </a:cubicBezTo>
                  <a:cubicBezTo>
                    <a:pt x="290661" y="368904"/>
                    <a:pt x="211054" y="358626"/>
                    <a:pt x="163089" y="343712"/>
                  </a:cubicBezTo>
                  <a:cubicBezTo>
                    <a:pt x="115123" y="329000"/>
                    <a:pt x="91947" y="300785"/>
                    <a:pt x="91947" y="300785"/>
                  </a:cubicBezTo>
                  <a:cubicBezTo>
                    <a:pt x="91947" y="300785"/>
                    <a:pt x="48415" y="317513"/>
                    <a:pt x="17177" y="277810"/>
                  </a:cubicBezTo>
                  <a:cubicBezTo>
                    <a:pt x="-14061" y="237906"/>
                    <a:pt x="2264" y="190142"/>
                    <a:pt x="26851" y="178252"/>
                  </a:cubicBezTo>
                  <a:cubicBezTo>
                    <a:pt x="51640" y="166361"/>
                    <a:pt x="82273" y="183290"/>
                    <a:pt x="82273" y="183290"/>
                  </a:cubicBezTo>
                  <a:lnTo>
                    <a:pt x="57081" y="139356"/>
                  </a:lnTo>
                  <a:cubicBezTo>
                    <a:pt x="57081" y="139356"/>
                    <a:pt x="146563" y="-92612"/>
                    <a:pt x="258214" y="42014"/>
                  </a:cubicBezTo>
                  <a:close/>
                </a:path>
              </a:pathLst>
            </a:custGeom>
            <a:solidFill>
              <a:srgbClr val="F48462"/>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5" name="任意多边形: 形状 74">
              <a:extLst>
                <a:ext uri="{FF2B5EF4-FFF2-40B4-BE49-F238E27FC236}">
                  <a16:creationId xmlns:a16="http://schemas.microsoft.com/office/drawing/2014/main" id="{84029B0D-4423-66E8-9D3D-E45D61AB3DF0}"/>
                </a:ext>
              </a:extLst>
            </p:cNvPr>
            <p:cNvSpPr/>
            <p:nvPr/>
          </p:nvSpPr>
          <p:spPr>
            <a:xfrm>
              <a:off x="4799373" y="3649943"/>
              <a:ext cx="66739" cy="45562"/>
            </a:xfrm>
            <a:custGeom>
              <a:avLst/>
              <a:gdLst>
                <a:gd name="connsiteX0" fmla="*/ 62290 w 66739"/>
                <a:gd name="connsiteY0" fmla="*/ 45563 h 45562"/>
                <a:gd name="connsiteX1" fmla="*/ 60073 w 66739"/>
                <a:gd name="connsiteY1" fmla="*/ 44958 h 45562"/>
                <a:gd name="connsiteX2" fmla="*/ 2031 w 66739"/>
                <a:gd name="connsiteY2" fmla="*/ 8077 h 45562"/>
                <a:gd name="connsiteX3" fmla="*/ 620 w 66739"/>
                <a:gd name="connsiteY3" fmla="*/ 2031 h 45562"/>
                <a:gd name="connsiteX4" fmla="*/ 6666 w 66739"/>
                <a:gd name="connsiteY4" fmla="*/ 620 h 45562"/>
                <a:gd name="connsiteX5" fmla="*/ 64709 w 66739"/>
                <a:gd name="connsiteY5" fmla="*/ 37501 h 45562"/>
                <a:gd name="connsiteX6" fmla="*/ 66119 w 66739"/>
                <a:gd name="connsiteY6" fmla="*/ 43547 h 45562"/>
                <a:gd name="connsiteX7" fmla="*/ 62290 w 66739"/>
                <a:gd name="connsiteY7" fmla="*/ 45563 h 45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739" h="45562">
                  <a:moveTo>
                    <a:pt x="62290" y="45563"/>
                  </a:moveTo>
                  <a:cubicBezTo>
                    <a:pt x="61484" y="45563"/>
                    <a:pt x="60678" y="45361"/>
                    <a:pt x="60073" y="44958"/>
                  </a:cubicBezTo>
                  <a:lnTo>
                    <a:pt x="2031" y="8077"/>
                  </a:lnTo>
                  <a:cubicBezTo>
                    <a:pt x="16" y="6868"/>
                    <a:pt x="-589" y="4047"/>
                    <a:pt x="620" y="2031"/>
                  </a:cubicBezTo>
                  <a:cubicBezTo>
                    <a:pt x="1830" y="16"/>
                    <a:pt x="4651" y="-589"/>
                    <a:pt x="6666" y="620"/>
                  </a:cubicBezTo>
                  <a:lnTo>
                    <a:pt x="64709" y="37501"/>
                  </a:lnTo>
                  <a:cubicBezTo>
                    <a:pt x="66724" y="38711"/>
                    <a:pt x="67329" y="41532"/>
                    <a:pt x="66119" y="43547"/>
                  </a:cubicBezTo>
                  <a:cubicBezTo>
                    <a:pt x="65112" y="44958"/>
                    <a:pt x="63701" y="45563"/>
                    <a:pt x="62290" y="45563"/>
                  </a:cubicBezTo>
                  <a:close/>
                </a:path>
              </a:pathLst>
            </a:custGeom>
            <a:solidFill>
              <a:srgbClr val="00000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6" name="任意多边形: 形状 75">
              <a:extLst>
                <a:ext uri="{FF2B5EF4-FFF2-40B4-BE49-F238E27FC236}">
                  <a16:creationId xmlns:a16="http://schemas.microsoft.com/office/drawing/2014/main" id="{CACEA09D-E6AA-8525-29C2-14F1EC7E4BB3}"/>
                </a:ext>
              </a:extLst>
            </p:cNvPr>
            <p:cNvSpPr/>
            <p:nvPr/>
          </p:nvSpPr>
          <p:spPr>
            <a:xfrm>
              <a:off x="4806617" y="3677616"/>
              <a:ext cx="44997" cy="20107"/>
            </a:xfrm>
            <a:custGeom>
              <a:avLst/>
              <a:gdLst>
                <a:gd name="connsiteX0" fmla="*/ 4260 w 44997"/>
                <a:gd name="connsiteY0" fmla="*/ 20107 h 20107"/>
                <a:gd name="connsiteX1" fmla="*/ 229 w 44997"/>
                <a:gd name="connsiteY1" fmla="*/ 17084 h 20107"/>
                <a:gd name="connsiteX2" fmla="*/ 3051 w 44997"/>
                <a:gd name="connsiteY2" fmla="*/ 11643 h 20107"/>
                <a:gd name="connsiteX3" fmla="*/ 39327 w 44997"/>
                <a:gd name="connsiteY3" fmla="*/ 155 h 20107"/>
                <a:gd name="connsiteX4" fmla="*/ 44768 w 44997"/>
                <a:gd name="connsiteY4" fmla="*/ 2977 h 20107"/>
                <a:gd name="connsiteX5" fmla="*/ 41947 w 44997"/>
                <a:gd name="connsiteY5" fmla="*/ 8418 h 20107"/>
                <a:gd name="connsiteX6" fmla="*/ 5671 w 44997"/>
                <a:gd name="connsiteY6" fmla="*/ 19906 h 20107"/>
                <a:gd name="connsiteX7" fmla="*/ 4260 w 44997"/>
                <a:gd name="connsiteY7" fmla="*/ 20107 h 20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7" h="20107">
                  <a:moveTo>
                    <a:pt x="4260" y="20107"/>
                  </a:moveTo>
                  <a:cubicBezTo>
                    <a:pt x="2446" y="20107"/>
                    <a:pt x="632" y="18898"/>
                    <a:pt x="229" y="17084"/>
                  </a:cubicBezTo>
                  <a:cubicBezTo>
                    <a:pt x="-577" y="14867"/>
                    <a:pt x="834" y="12449"/>
                    <a:pt x="3051" y="11643"/>
                  </a:cubicBezTo>
                  <a:lnTo>
                    <a:pt x="39327" y="155"/>
                  </a:lnTo>
                  <a:cubicBezTo>
                    <a:pt x="41544" y="-450"/>
                    <a:pt x="43962" y="760"/>
                    <a:pt x="44768" y="2977"/>
                  </a:cubicBezTo>
                  <a:cubicBezTo>
                    <a:pt x="45575" y="5193"/>
                    <a:pt x="44164" y="7612"/>
                    <a:pt x="41947" y="8418"/>
                  </a:cubicBezTo>
                  <a:lnTo>
                    <a:pt x="5671" y="19906"/>
                  </a:lnTo>
                  <a:cubicBezTo>
                    <a:pt x="5066" y="20107"/>
                    <a:pt x="4663" y="20107"/>
                    <a:pt x="4260" y="20107"/>
                  </a:cubicBezTo>
                  <a:close/>
                </a:path>
              </a:pathLst>
            </a:custGeom>
            <a:solidFill>
              <a:srgbClr val="00000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7" name="任意多边形: 形状 76">
              <a:extLst>
                <a:ext uri="{FF2B5EF4-FFF2-40B4-BE49-F238E27FC236}">
                  <a16:creationId xmlns:a16="http://schemas.microsoft.com/office/drawing/2014/main" id="{403B3BB9-7166-2693-5F8A-45691D4B9DC3}"/>
                </a:ext>
              </a:extLst>
            </p:cNvPr>
            <p:cNvSpPr/>
            <p:nvPr/>
          </p:nvSpPr>
          <p:spPr>
            <a:xfrm>
              <a:off x="4933939" y="3533250"/>
              <a:ext cx="50283" cy="25010"/>
            </a:xfrm>
            <a:custGeom>
              <a:avLst/>
              <a:gdLst>
                <a:gd name="connsiteX0" fmla="*/ 4308 w 50283"/>
                <a:gd name="connsiteY0" fmla="*/ 25010 h 25010"/>
                <a:gd name="connsiteX1" fmla="*/ 1889 w 50283"/>
                <a:gd name="connsiteY1" fmla="*/ 24204 h 25010"/>
                <a:gd name="connsiteX2" fmla="*/ 680 w 50283"/>
                <a:gd name="connsiteY2" fmla="*/ 18158 h 25010"/>
                <a:gd name="connsiteX3" fmla="*/ 47839 w 50283"/>
                <a:gd name="connsiteY3" fmla="*/ 3043 h 25010"/>
                <a:gd name="connsiteX4" fmla="*/ 49855 w 50283"/>
                <a:gd name="connsiteY4" fmla="*/ 8686 h 25010"/>
                <a:gd name="connsiteX5" fmla="*/ 44212 w 50283"/>
                <a:gd name="connsiteY5" fmla="*/ 10701 h 25010"/>
                <a:gd name="connsiteX6" fmla="*/ 7734 w 50283"/>
                <a:gd name="connsiteY6" fmla="*/ 22995 h 25010"/>
                <a:gd name="connsiteX7" fmla="*/ 4308 w 50283"/>
                <a:gd name="connsiteY7" fmla="*/ 25010 h 2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83" h="25010">
                  <a:moveTo>
                    <a:pt x="4308" y="25010"/>
                  </a:moveTo>
                  <a:cubicBezTo>
                    <a:pt x="3502" y="25010"/>
                    <a:pt x="2696" y="24809"/>
                    <a:pt x="1889" y="24204"/>
                  </a:cubicBezTo>
                  <a:cubicBezTo>
                    <a:pt x="-126" y="22793"/>
                    <a:pt x="-529" y="20174"/>
                    <a:pt x="680" y="18158"/>
                  </a:cubicBezTo>
                  <a:cubicBezTo>
                    <a:pt x="19826" y="-9855"/>
                    <a:pt x="47638" y="2841"/>
                    <a:pt x="47839" y="3043"/>
                  </a:cubicBezTo>
                  <a:cubicBezTo>
                    <a:pt x="50056" y="4051"/>
                    <a:pt x="50862" y="6671"/>
                    <a:pt x="49855" y="8686"/>
                  </a:cubicBezTo>
                  <a:cubicBezTo>
                    <a:pt x="48847" y="10903"/>
                    <a:pt x="46227" y="11709"/>
                    <a:pt x="44212" y="10701"/>
                  </a:cubicBezTo>
                  <a:cubicBezTo>
                    <a:pt x="43406" y="10298"/>
                    <a:pt x="22648" y="1229"/>
                    <a:pt x="7734" y="22995"/>
                  </a:cubicBezTo>
                  <a:cubicBezTo>
                    <a:pt x="6928" y="24406"/>
                    <a:pt x="5719" y="25010"/>
                    <a:pt x="4308" y="25010"/>
                  </a:cubicBezTo>
                  <a:close/>
                </a:path>
              </a:pathLst>
            </a:custGeom>
            <a:solidFill>
              <a:srgbClr val="00000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8" name="任意多边形: 形状 77">
              <a:extLst>
                <a:ext uri="{FF2B5EF4-FFF2-40B4-BE49-F238E27FC236}">
                  <a16:creationId xmlns:a16="http://schemas.microsoft.com/office/drawing/2014/main" id="{706989AC-0FE0-4CA4-5B84-5F77CF89C45B}"/>
                </a:ext>
              </a:extLst>
            </p:cNvPr>
            <p:cNvSpPr/>
            <p:nvPr/>
          </p:nvSpPr>
          <p:spPr>
            <a:xfrm>
              <a:off x="5020309" y="3530984"/>
              <a:ext cx="41911" cy="14579"/>
            </a:xfrm>
            <a:custGeom>
              <a:avLst/>
              <a:gdLst>
                <a:gd name="connsiteX0" fmla="*/ 37650 w 41911"/>
                <a:gd name="connsiteY0" fmla="*/ 14580 h 14579"/>
                <a:gd name="connsiteX1" fmla="*/ 35030 w 41911"/>
                <a:gd name="connsiteY1" fmla="*/ 13774 h 14579"/>
                <a:gd name="connsiteX2" fmla="*/ 6815 w 41911"/>
                <a:gd name="connsiteY2" fmla="*/ 12565 h 14579"/>
                <a:gd name="connsiteX3" fmla="*/ 769 w 41911"/>
                <a:gd name="connsiteY3" fmla="*/ 11355 h 14579"/>
                <a:gd name="connsiteX4" fmla="*/ 1978 w 41911"/>
                <a:gd name="connsiteY4" fmla="*/ 5309 h 14579"/>
                <a:gd name="connsiteX5" fmla="*/ 40068 w 41911"/>
                <a:gd name="connsiteY5" fmla="*/ 6720 h 14579"/>
                <a:gd name="connsiteX6" fmla="*/ 41076 w 41911"/>
                <a:gd name="connsiteY6" fmla="*/ 12766 h 14579"/>
                <a:gd name="connsiteX7" fmla="*/ 37650 w 41911"/>
                <a:gd name="connsiteY7" fmla="*/ 14580 h 1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11" h="14579">
                  <a:moveTo>
                    <a:pt x="37650" y="14580"/>
                  </a:moveTo>
                  <a:cubicBezTo>
                    <a:pt x="36844" y="14580"/>
                    <a:pt x="35836" y="14378"/>
                    <a:pt x="35030" y="13774"/>
                  </a:cubicBezTo>
                  <a:cubicBezTo>
                    <a:pt x="20922" y="3294"/>
                    <a:pt x="7016" y="12363"/>
                    <a:pt x="6815" y="12565"/>
                  </a:cubicBezTo>
                  <a:cubicBezTo>
                    <a:pt x="4800" y="13975"/>
                    <a:pt x="2180" y="13371"/>
                    <a:pt x="769" y="11355"/>
                  </a:cubicBezTo>
                  <a:cubicBezTo>
                    <a:pt x="-642" y="9340"/>
                    <a:pt x="-37" y="6720"/>
                    <a:pt x="1978" y="5309"/>
                  </a:cubicBezTo>
                  <a:cubicBezTo>
                    <a:pt x="2784" y="4705"/>
                    <a:pt x="21124" y="-7186"/>
                    <a:pt x="40068" y="6720"/>
                  </a:cubicBezTo>
                  <a:cubicBezTo>
                    <a:pt x="42084" y="8131"/>
                    <a:pt x="42487" y="10751"/>
                    <a:pt x="41076" y="12766"/>
                  </a:cubicBezTo>
                  <a:cubicBezTo>
                    <a:pt x="40270" y="13975"/>
                    <a:pt x="39061" y="14580"/>
                    <a:pt x="37650" y="14580"/>
                  </a:cubicBezTo>
                  <a:close/>
                </a:path>
              </a:pathLst>
            </a:custGeom>
            <a:solidFill>
              <a:srgbClr val="00000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9" name="任意多边形: 形状 78">
              <a:extLst>
                <a:ext uri="{FF2B5EF4-FFF2-40B4-BE49-F238E27FC236}">
                  <a16:creationId xmlns:a16="http://schemas.microsoft.com/office/drawing/2014/main" id="{DFDB177C-555D-87B2-F09C-D4020CB6D500}"/>
                </a:ext>
              </a:extLst>
            </p:cNvPr>
            <p:cNvSpPr/>
            <p:nvPr/>
          </p:nvSpPr>
          <p:spPr>
            <a:xfrm>
              <a:off x="5015433" y="3594938"/>
              <a:ext cx="27556" cy="90491"/>
            </a:xfrm>
            <a:custGeom>
              <a:avLst/>
              <a:gdLst>
                <a:gd name="connsiteX0" fmla="*/ 20357 w 27556"/>
                <a:gd name="connsiteY0" fmla="*/ 90492 h 90491"/>
                <a:gd name="connsiteX1" fmla="*/ 19350 w 27556"/>
                <a:gd name="connsiteY1" fmla="*/ 90290 h 90491"/>
                <a:gd name="connsiteX2" fmla="*/ 16125 w 27556"/>
                <a:gd name="connsiteY2" fmla="*/ 85050 h 90491"/>
                <a:gd name="connsiteX3" fmla="*/ 1010 w 27556"/>
                <a:gd name="connsiteY3" fmla="*/ 7056 h 90491"/>
                <a:gd name="connsiteX4" fmla="*/ 1615 w 27556"/>
                <a:gd name="connsiteY4" fmla="*/ 1010 h 90491"/>
                <a:gd name="connsiteX5" fmla="*/ 7661 w 27556"/>
                <a:gd name="connsiteY5" fmla="*/ 1615 h 90491"/>
                <a:gd name="connsiteX6" fmla="*/ 24590 w 27556"/>
                <a:gd name="connsiteY6" fmla="*/ 87066 h 90491"/>
                <a:gd name="connsiteX7" fmla="*/ 20357 w 27556"/>
                <a:gd name="connsiteY7" fmla="*/ 90492 h 90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56" h="90491">
                  <a:moveTo>
                    <a:pt x="20357" y="90492"/>
                  </a:moveTo>
                  <a:cubicBezTo>
                    <a:pt x="19954" y="90492"/>
                    <a:pt x="19753" y="90492"/>
                    <a:pt x="19350" y="90290"/>
                  </a:cubicBezTo>
                  <a:cubicBezTo>
                    <a:pt x="16931" y="89686"/>
                    <a:pt x="15521" y="87469"/>
                    <a:pt x="16125" y="85050"/>
                  </a:cubicBezTo>
                  <a:cubicBezTo>
                    <a:pt x="27008" y="38899"/>
                    <a:pt x="1212" y="7459"/>
                    <a:pt x="1010" y="7056"/>
                  </a:cubicBezTo>
                  <a:cubicBezTo>
                    <a:pt x="-602" y="5242"/>
                    <a:pt x="-199" y="2421"/>
                    <a:pt x="1615" y="1010"/>
                  </a:cubicBezTo>
                  <a:cubicBezTo>
                    <a:pt x="3428" y="-602"/>
                    <a:pt x="6048" y="-199"/>
                    <a:pt x="7661" y="1615"/>
                  </a:cubicBezTo>
                  <a:cubicBezTo>
                    <a:pt x="8870" y="3025"/>
                    <a:pt x="36480" y="36682"/>
                    <a:pt x="24590" y="87066"/>
                  </a:cubicBezTo>
                  <a:cubicBezTo>
                    <a:pt x="23985" y="89081"/>
                    <a:pt x="22171" y="90492"/>
                    <a:pt x="20357" y="90492"/>
                  </a:cubicBezTo>
                  <a:close/>
                </a:path>
              </a:pathLst>
            </a:custGeom>
            <a:solidFill>
              <a:srgbClr val="00000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0" name="任意多边形: 形状 79">
              <a:extLst>
                <a:ext uri="{FF2B5EF4-FFF2-40B4-BE49-F238E27FC236}">
                  <a16:creationId xmlns:a16="http://schemas.microsoft.com/office/drawing/2014/main" id="{20B601EA-9C17-AD97-C80C-2314CE74AF3E}"/>
                </a:ext>
              </a:extLst>
            </p:cNvPr>
            <p:cNvSpPr/>
            <p:nvPr/>
          </p:nvSpPr>
          <p:spPr>
            <a:xfrm>
              <a:off x="5047229" y="3568490"/>
              <a:ext cx="17833" cy="36728"/>
            </a:xfrm>
            <a:custGeom>
              <a:avLst/>
              <a:gdLst>
                <a:gd name="connsiteX0" fmla="*/ 13552 w 17833"/>
                <a:gd name="connsiteY0" fmla="*/ 36728 h 36728"/>
                <a:gd name="connsiteX1" fmla="*/ 9521 w 17833"/>
                <a:gd name="connsiteY1" fmla="*/ 33705 h 36728"/>
                <a:gd name="connsiteX2" fmla="*/ 251 w 17833"/>
                <a:gd name="connsiteY2" fmla="*/ 5692 h 36728"/>
                <a:gd name="connsiteX3" fmla="*/ 2871 w 17833"/>
                <a:gd name="connsiteY3" fmla="*/ 251 h 36728"/>
                <a:gd name="connsiteX4" fmla="*/ 8312 w 17833"/>
                <a:gd name="connsiteY4" fmla="*/ 2871 h 36728"/>
                <a:gd name="connsiteX5" fmla="*/ 17583 w 17833"/>
                <a:gd name="connsiteY5" fmla="*/ 30884 h 36728"/>
                <a:gd name="connsiteX6" fmla="*/ 14963 w 17833"/>
                <a:gd name="connsiteY6" fmla="*/ 36325 h 36728"/>
                <a:gd name="connsiteX7" fmla="*/ 13552 w 17833"/>
                <a:gd name="connsiteY7" fmla="*/ 36728 h 3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33" h="36728">
                  <a:moveTo>
                    <a:pt x="13552" y="36728"/>
                  </a:moveTo>
                  <a:cubicBezTo>
                    <a:pt x="11738" y="36728"/>
                    <a:pt x="10126" y="35519"/>
                    <a:pt x="9521" y="33705"/>
                  </a:cubicBezTo>
                  <a:lnTo>
                    <a:pt x="251" y="5692"/>
                  </a:lnTo>
                  <a:cubicBezTo>
                    <a:pt x="-556" y="3475"/>
                    <a:pt x="654" y="1057"/>
                    <a:pt x="2871" y="251"/>
                  </a:cubicBezTo>
                  <a:cubicBezTo>
                    <a:pt x="5087" y="-556"/>
                    <a:pt x="7506" y="654"/>
                    <a:pt x="8312" y="2871"/>
                  </a:cubicBezTo>
                  <a:lnTo>
                    <a:pt x="17583" y="30884"/>
                  </a:lnTo>
                  <a:cubicBezTo>
                    <a:pt x="18389" y="33101"/>
                    <a:pt x="17180" y="35519"/>
                    <a:pt x="14963" y="36325"/>
                  </a:cubicBezTo>
                  <a:cubicBezTo>
                    <a:pt x="14560" y="36527"/>
                    <a:pt x="13955" y="36728"/>
                    <a:pt x="13552" y="36728"/>
                  </a:cubicBezTo>
                  <a:close/>
                </a:path>
              </a:pathLst>
            </a:custGeom>
            <a:solidFill>
              <a:srgbClr val="00000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1" name="任意多边形: 形状 80">
              <a:extLst>
                <a:ext uri="{FF2B5EF4-FFF2-40B4-BE49-F238E27FC236}">
                  <a16:creationId xmlns:a16="http://schemas.microsoft.com/office/drawing/2014/main" id="{121FED3D-0BAF-B23B-CC14-162021AC7DE2}"/>
                </a:ext>
              </a:extLst>
            </p:cNvPr>
            <p:cNvSpPr/>
            <p:nvPr/>
          </p:nvSpPr>
          <p:spPr>
            <a:xfrm>
              <a:off x="4969033" y="3574334"/>
              <a:ext cx="17833" cy="36728"/>
            </a:xfrm>
            <a:custGeom>
              <a:avLst/>
              <a:gdLst>
                <a:gd name="connsiteX0" fmla="*/ 13552 w 17833"/>
                <a:gd name="connsiteY0" fmla="*/ 36728 h 36728"/>
                <a:gd name="connsiteX1" fmla="*/ 9521 w 17833"/>
                <a:gd name="connsiteY1" fmla="*/ 33705 h 36728"/>
                <a:gd name="connsiteX2" fmla="*/ 251 w 17833"/>
                <a:gd name="connsiteY2" fmla="*/ 5692 h 36728"/>
                <a:gd name="connsiteX3" fmla="*/ 2871 w 17833"/>
                <a:gd name="connsiteY3" fmla="*/ 251 h 36728"/>
                <a:gd name="connsiteX4" fmla="*/ 8312 w 17833"/>
                <a:gd name="connsiteY4" fmla="*/ 2871 h 36728"/>
                <a:gd name="connsiteX5" fmla="*/ 17583 w 17833"/>
                <a:gd name="connsiteY5" fmla="*/ 30884 h 36728"/>
                <a:gd name="connsiteX6" fmla="*/ 14963 w 17833"/>
                <a:gd name="connsiteY6" fmla="*/ 36325 h 36728"/>
                <a:gd name="connsiteX7" fmla="*/ 13552 w 17833"/>
                <a:gd name="connsiteY7" fmla="*/ 36728 h 3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33" h="36728">
                  <a:moveTo>
                    <a:pt x="13552" y="36728"/>
                  </a:moveTo>
                  <a:cubicBezTo>
                    <a:pt x="11738" y="36728"/>
                    <a:pt x="10126" y="35519"/>
                    <a:pt x="9521" y="33705"/>
                  </a:cubicBezTo>
                  <a:lnTo>
                    <a:pt x="251" y="5692"/>
                  </a:lnTo>
                  <a:cubicBezTo>
                    <a:pt x="-556" y="3475"/>
                    <a:pt x="654" y="1057"/>
                    <a:pt x="2871" y="251"/>
                  </a:cubicBezTo>
                  <a:cubicBezTo>
                    <a:pt x="5087" y="-556"/>
                    <a:pt x="7506" y="654"/>
                    <a:pt x="8312" y="2871"/>
                  </a:cubicBezTo>
                  <a:lnTo>
                    <a:pt x="17583" y="30884"/>
                  </a:lnTo>
                  <a:cubicBezTo>
                    <a:pt x="18389" y="33101"/>
                    <a:pt x="17180" y="35519"/>
                    <a:pt x="14963" y="36325"/>
                  </a:cubicBezTo>
                  <a:cubicBezTo>
                    <a:pt x="14358" y="36728"/>
                    <a:pt x="13955" y="36728"/>
                    <a:pt x="13552" y="36728"/>
                  </a:cubicBezTo>
                  <a:close/>
                </a:path>
              </a:pathLst>
            </a:custGeom>
            <a:solidFill>
              <a:srgbClr val="00000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2" name="任意多边形: 形状 81">
              <a:extLst>
                <a:ext uri="{FF2B5EF4-FFF2-40B4-BE49-F238E27FC236}">
                  <a16:creationId xmlns:a16="http://schemas.microsoft.com/office/drawing/2014/main" id="{B7AEBE6C-5AE0-A8A5-9230-C585889A3A0B}"/>
                </a:ext>
              </a:extLst>
            </p:cNvPr>
            <p:cNvSpPr/>
            <p:nvPr/>
          </p:nvSpPr>
          <p:spPr>
            <a:xfrm>
              <a:off x="4806846" y="3410132"/>
              <a:ext cx="254539" cy="219527"/>
            </a:xfrm>
            <a:custGeom>
              <a:avLst/>
              <a:gdLst>
                <a:gd name="connsiteX0" fmla="*/ 246679 w 254539"/>
                <a:gd name="connsiteY0" fmla="*/ 111852 h 219527"/>
                <a:gd name="connsiteX1" fmla="*/ 200931 w 254539"/>
                <a:gd name="connsiteY1" fmla="*/ 89280 h 219527"/>
                <a:gd name="connsiteX2" fmla="*/ 153167 w 254539"/>
                <a:gd name="connsiteY2" fmla="*/ 113666 h 219527"/>
                <a:gd name="connsiteX3" fmla="*/ 129184 w 254539"/>
                <a:gd name="connsiteY3" fmla="*/ 194885 h 219527"/>
                <a:gd name="connsiteX4" fmla="*/ 55825 w 254539"/>
                <a:gd name="connsiteY4" fmla="*/ 219069 h 219527"/>
                <a:gd name="connsiteX5" fmla="*/ 24789 w 254539"/>
                <a:gd name="connsiteY5" fmla="*/ 210000 h 219527"/>
                <a:gd name="connsiteX6" fmla="*/ 0 w 254539"/>
                <a:gd name="connsiteY6" fmla="*/ 166670 h 219527"/>
                <a:gd name="connsiteX7" fmla="*/ 82831 w 254539"/>
                <a:gd name="connsiteY7" fmla="*/ 66708 h 219527"/>
                <a:gd name="connsiteX8" fmla="*/ 193474 w 254539"/>
                <a:gd name="connsiteY8" fmla="*/ 0 h 219527"/>
                <a:gd name="connsiteX9" fmla="*/ 254539 w 254539"/>
                <a:gd name="connsiteY9" fmla="*/ 49578 h 219527"/>
                <a:gd name="connsiteX10" fmla="*/ 246679 w 254539"/>
                <a:gd name="connsiteY10" fmla="*/ 111852 h 21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4539" h="219527">
                  <a:moveTo>
                    <a:pt x="246679" y="111852"/>
                  </a:moveTo>
                  <a:cubicBezTo>
                    <a:pt x="246679" y="111852"/>
                    <a:pt x="231766" y="87668"/>
                    <a:pt x="200931" y="89280"/>
                  </a:cubicBezTo>
                  <a:cubicBezTo>
                    <a:pt x="170096" y="90892"/>
                    <a:pt x="153167" y="113666"/>
                    <a:pt x="153167" y="113666"/>
                  </a:cubicBezTo>
                  <a:cubicBezTo>
                    <a:pt x="153167" y="113666"/>
                    <a:pt x="169693" y="164856"/>
                    <a:pt x="129184" y="194885"/>
                  </a:cubicBezTo>
                  <a:cubicBezTo>
                    <a:pt x="88676" y="224913"/>
                    <a:pt x="55825" y="219069"/>
                    <a:pt x="55825" y="219069"/>
                  </a:cubicBezTo>
                  <a:lnTo>
                    <a:pt x="24789" y="210000"/>
                  </a:lnTo>
                  <a:lnTo>
                    <a:pt x="0" y="166670"/>
                  </a:lnTo>
                  <a:lnTo>
                    <a:pt x="82831" y="66708"/>
                  </a:lnTo>
                  <a:lnTo>
                    <a:pt x="193474" y="0"/>
                  </a:lnTo>
                  <a:lnTo>
                    <a:pt x="254539" y="49578"/>
                  </a:lnTo>
                  <a:lnTo>
                    <a:pt x="246679" y="111852"/>
                  </a:lnTo>
                  <a:close/>
                </a:path>
              </a:pathLst>
            </a:custGeom>
            <a:solidFill>
              <a:srgbClr val="431949"/>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3" name="任意多边形: 形状 82">
              <a:extLst>
                <a:ext uri="{FF2B5EF4-FFF2-40B4-BE49-F238E27FC236}">
                  <a16:creationId xmlns:a16="http://schemas.microsoft.com/office/drawing/2014/main" id="{97353731-057A-8FDF-D6A8-C7A27FC72CF4}"/>
                </a:ext>
              </a:extLst>
            </p:cNvPr>
            <p:cNvSpPr/>
            <p:nvPr/>
          </p:nvSpPr>
          <p:spPr>
            <a:xfrm>
              <a:off x="4457547" y="3863568"/>
              <a:ext cx="422859" cy="521592"/>
            </a:xfrm>
            <a:custGeom>
              <a:avLst/>
              <a:gdLst>
                <a:gd name="connsiteX0" fmla="*/ 422860 w 422859"/>
                <a:gd name="connsiteY0" fmla="*/ 825 h 521592"/>
                <a:gd name="connsiteX1" fmla="*/ 94357 w 422859"/>
                <a:gd name="connsiteY1" fmla="*/ 184827 h 521592"/>
                <a:gd name="connsiteX2" fmla="*/ 38 w 422859"/>
                <a:gd name="connsiteY2" fmla="*/ 521592 h 521592"/>
                <a:gd name="connsiteX3" fmla="*/ 329347 w 422859"/>
                <a:gd name="connsiteY3" fmla="*/ 473829 h 521592"/>
                <a:gd name="connsiteX4" fmla="*/ 422860 w 422859"/>
                <a:gd name="connsiteY4" fmla="*/ 825 h 521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859" h="521592">
                  <a:moveTo>
                    <a:pt x="422860" y="825"/>
                  </a:moveTo>
                  <a:cubicBezTo>
                    <a:pt x="422860" y="825"/>
                    <a:pt x="211449" y="-22956"/>
                    <a:pt x="94357" y="184827"/>
                  </a:cubicBezTo>
                  <a:cubicBezTo>
                    <a:pt x="-4799" y="361372"/>
                    <a:pt x="38" y="521592"/>
                    <a:pt x="38" y="521592"/>
                  </a:cubicBezTo>
                  <a:lnTo>
                    <a:pt x="329347" y="473829"/>
                  </a:lnTo>
                  <a:lnTo>
                    <a:pt x="422860" y="825"/>
                  </a:lnTo>
                  <a:close/>
                </a:path>
              </a:pathLst>
            </a:custGeom>
            <a:solidFill>
              <a:srgbClr val="9B4EA8"/>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4" name="任意多边形: 形状 83">
              <a:extLst>
                <a:ext uri="{FF2B5EF4-FFF2-40B4-BE49-F238E27FC236}">
                  <a16:creationId xmlns:a16="http://schemas.microsoft.com/office/drawing/2014/main" id="{2A5DDEC3-247F-2F60-C82E-2784A04A6610}"/>
                </a:ext>
              </a:extLst>
            </p:cNvPr>
            <p:cNvSpPr/>
            <p:nvPr/>
          </p:nvSpPr>
          <p:spPr>
            <a:xfrm>
              <a:off x="4457585" y="3792047"/>
              <a:ext cx="701154" cy="820454"/>
            </a:xfrm>
            <a:custGeom>
              <a:avLst/>
              <a:gdLst>
                <a:gd name="connsiteX0" fmla="*/ 0 w 701154"/>
                <a:gd name="connsiteY0" fmla="*/ 593113 h 820454"/>
                <a:gd name="connsiteX1" fmla="*/ 211411 w 701154"/>
                <a:gd name="connsiteY1" fmla="*/ 818026 h 820454"/>
                <a:gd name="connsiteX2" fmla="*/ 536890 w 701154"/>
                <a:gd name="connsiteY2" fmla="*/ 319025 h 820454"/>
                <a:gd name="connsiteX3" fmla="*/ 606420 w 701154"/>
                <a:gd name="connsiteY3" fmla="*/ 274687 h 820454"/>
                <a:gd name="connsiteX4" fmla="*/ 648743 w 701154"/>
                <a:gd name="connsiteY4" fmla="*/ 300886 h 820454"/>
                <a:gd name="connsiteX5" fmla="*/ 693282 w 701154"/>
                <a:gd name="connsiteY5" fmla="*/ 213017 h 820454"/>
                <a:gd name="connsiteX6" fmla="*/ 628186 w 701154"/>
                <a:gd name="connsiteY6" fmla="*/ 97537 h 820454"/>
                <a:gd name="connsiteX7" fmla="*/ 695902 w 701154"/>
                <a:gd name="connsiteY7" fmla="*/ 397 h 820454"/>
                <a:gd name="connsiteX8" fmla="*/ 515326 w 701154"/>
                <a:gd name="connsiteY8" fmla="*/ 87662 h 820454"/>
                <a:gd name="connsiteX9" fmla="*/ 491142 w 701154"/>
                <a:gd name="connsiteY9" fmla="*/ 40100 h 820454"/>
                <a:gd name="connsiteX10" fmla="*/ 444789 w 701154"/>
                <a:gd name="connsiteY10" fmla="*/ 155378 h 820454"/>
                <a:gd name="connsiteX11" fmla="*/ 79405 w 701154"/>
                <a:gd name="connsiteY11" fmla="*/ 573564 h 820454"/>
                <a:gd name="connsiteX12" fmla="*/ 0 w 701154"/>
                <a:gd name="connsiteY12" fmla="*/ 593113 h 82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1154" h="820454">
                  <a:moveTo>
                    <a:pt x="0" y="593113"/>
                  </a:moveTo>
                  <a:cubicBezTo>
                    <a:pt x="0" y="593113"/>
                    <a:pt x="6449" y="847853"/>
                    <a:pt x="211411" y="818026"/>
                  </a:cubicBezTo>
                  <a:cubicBezTo>
                    <a:pt x="444184" y="784168"/>
                    <a:pt x="536890" y="319025"/>
                    <a:pt x="536890" y="319025"/>
                  </a:cubicBezTo>
                  <a:lnTo>
                    <a:pt x="606420" y="274687"/>
                  </a:lnTo>
                  <a:cubicBezTo>
                    <a:pt x="606420" y="274687"/>
                    <a:pt x="593119" y="331520"/>
                    <a:pt x="648743" y="300886"/>
                  </a:cubicBezTo>
                  <a:cubicBezTo>
                    <a:pt x="704366" y="270253"/>
                    <a:pt x="693282" y="213017"/>
                    <a:pt x="693282" y="213017"/>
                  </a:cubicBezTo>
                  <a:lnTo>
                    <a:pt x="628186" y="97537"/>
                  </a:lnTo>
                  <a:cubicBezTo>
                    <a:pt x="628186" y="97537"/>
                    <a:pt x="724318" y="5033"/>
                    <a:pt x="695902" y="397"/>
                  </a:cubicBezTo>
                  <a:cubicBezTo>
                    <a:pt x="651967" y="-6858"/>
                    <a:pt x="515326" y="87662"/>
                    <a:pt x="515326" y="87662"/>
                  </a:cubicBezTo>
                  <a:cubicBezTo>
                    <a:pt x="515326" y="87662"/>
                    <a:pt x="522783" y="30628"/>
                    <a:pt x="491142" y="40100"/>
                  </a:cubicBezTo>
                  <a:cubicBezTo>
                    <a:pt x="456881" y="50177"/>
                    <a:pt x="444789" y="155378"/>
                    <a:pt x="444789" y="155378"/>
                  </a:cubicBezTo>
                  <a:lnTo>
                    <a:pt x="79405" y="573564"/>
                  </a:lnTo>
                  <a:lnTo>
                    <a:pt x="0" y="593113"/>
                  </a:lnTo>
                  <a:close/>
                </a:path>
              </a:pathLst>
            </a:custGeom>
            <a:solidFill>
              <a:srgbClr val="F48462"/>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5" name="任意多边形: 形状 84">
              <a:extLst>
                <a:ext uri="{FF2B5EF4-FFF2-40B4-BE49-F238E27FC236}">
                  <a16:creationId xmlns:a16="http://schemas.microsoft.com/office/drawing/2014/main" id="{1268E44E-840C-4AC6-F6E9-11ED4919199E}"/>
                </a:ext>
              </a:extLst>
            </p:cNvPr>
            <p:cNvSpPr/>
            <p:nvPr/>
          </p:nvSpPr>
          <p:spPr>
            <a:xfrm>
              <a:off x="5059565" y="4025747"/>
              <a:ext cx="46989" cy="45622"/>
            </a:xfrm>
            <a:custGeom>
              <a:avLst/>
              <a:gdLst>
                <a:gd name="connsiteX0" fmla="*/ 4239 w 46989"/>
                <a:gd name="connsiteY0" fmla="*/ 45623 h 45622"/>
                <a:gd name="connsiteX1" fmla="*/ 1014 w 46989"/>
                <a:gd name="connsiteY1" fmla="*/ 44212 h 45622"/>
                <a:gd name="connsiteX2" fmla="*/ 812 w 46989"/>
                <a:gd name="connsiteY2" fmla="*/ 38972 h 45622"/>
                <a:gd name="connsiteX3" fmla="*/ 26206 w 46989"/>
                <a:gd name="connsiteY3" fmla="*/ 1889 h 45622"/>
                <a:gd name="connsiteX4" fmla="*/ 32252 w 46989"/>
                <a:gd name="connsiteY4" fmla="*/ 680 h 45622"/>
                <a:gd name="connsiteX5" fmla="*/ 33461 w 46989"/>
                <a:gd name="connsiteY5" fmla="*/ 6726 h 45622"/>
                <a:gd name="connsiteX6" fmla="*/ 17137 w 46989"/>
                <a:gd name="connsiteY6" fmla="*/ 30507 h 45622"/>
                <a:gd name="connsiteX7" fmla="*/ 40716 w 46989"/>
                <a:gd name="connsiteY7" fmla="*/ 19020 h 45622"/>
                <a:gd name="connsiteX8" fmla="*/ 46561 w 46989"/>
                <a:gd name="connsiteY8" fmla="*/ 21035 h 45622"/>
                <a:gd name="connsiteX9" fmla="*/ 44546 w 46989"/>
                <a:gd name="connsiteY9" fmla="*/ 26880 h 45622"/>
                <a:gd name="connsiteX10" fmla="*/ 6254 w 46989"/>
                <a:gd name="connsiteY10" fmla="*/ 45421 h 45622"/>
                <a:gd name="connsiteX11" fmla="*/ 4239 w 46989"/>
                <a:gd name="connsiteY11" fmla="*/ 45623 h 4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989" h="45622">
                  <a:moveTo>
                    <a:pt x="4239" y="45623"/>
                  </a:moveTo>
                  <a:cubicBezTo>
                    <a:pt x="3029" y="45623"/>
                    <a:pt x="1820" y="45018"/>
                    <a:pt x="1014" y="44212"/>
                  </a:cubicBezTo>
                  <a:cubicBezTo>
                    <a:pt x="-195" y="42801"/>
                    <a:pt x="-397" y="40584"/>
                    <a:pt x="812" y="38972"/>
                  </a:cubicBezTo>
                  <a:lnTo>
                    <a:pt x="26206" y="1889"/>
                  </a:lnTo>
                  <a:cubicBezTo>
                    <a:pt x="27617" y="-126"/>
                    <a:pt x="30237" y="-529"/>
                    <a:pt x="32252" y="680"/>
                  </a:cubicBezTo>
                  <a:cubicBezTo>
                    <a:pt x="34267" y="2091"/>
                    <a:pt x="34670" y="4711"/>
                    <a:pt x="33461" y="6726"/>
                  </a:cubicBezTo>
                  <a:lnTo>
                    <a:pt x="17137" y="30507"/>
                  </a:lnTo>
                  <a:lnTo>
                    <a:pt x="40716" y="19020"/>
                  </a:lnTo>
                  <a:cubicBezTo>
                    <a:pt x="42933" y="18012"/>
                    <a:pt x="45352" y="18818"/>
                    <a:pt x="46561" y="21035"/>
                  </a:cubicBezTo>
                  <a:cubicBezTo>
                    <a:pt x="47569" y="23252"/>
                    <a:pt x="46763" y="25671"/>
                    <a:pt x="44546" y="26880"/>
                  </a:cubicBezTo>
                  <a:lnTo>
                    <a:pt x="6254" y="45421"/>
                  </a:lnTo>
                  <a:cubicBezTo>
                    <a:pt x="5448" y="45421"/>
                    <a:pt x="4843" y="45623"/>
                    <a:pt x="4239" y="45623"/>
                  </a:cubicBezTo>
                  <a:close/>
                </a:path>
              </a:pathLst>
            </a:custGeom>
            <a:solidFill>
              <a:srgbClr val="00000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6" name="任意多边形: 形状 85">
              <a:extLst>
                <a:ext uri="{FF2B5EF4-FFF2-40B4-BE49-F238E27FC236}">
                  <a16:creationId xmlns:a16="http://schemas.microsoft.com/office/drawing/2014/main" id="{40111D4D-9B4B-2361-1292-D327CF8BD0CD}"/>
                </a:ext>
              </a:extLst>
            </p:cNvPr>
            <p:cNvSpPr/>
            <p:nvPr/>
          </p:nvSpPr>
          <p:spPr>
            <a:xfrm>
              <a:off x="5056373" y="3885581"/>
              <a:ext cx="33401" cy="25971"/>
            </a:xfrm>
            <a:custGeom>
              <a:avLst/>
              <a:gdLst>
                <a:gd name="connsiteX0" fmla="*/ 4407 w 33401"/>
                <a:gd name="connsiteY0" fmla="*/ 25971 h 25971"/>
                <a:gd name="connsiteX1" fmla="*/ 779 w 33401"/>
                <a:gd name="connsiteY1" fmla="*/ 24158 h 25971"/>
                <a:gd name="connsiteX2" fmla="*/ 1787 w 33401"/>
                <a:gd name="connsiteY2" fmla="*/ 18112 h 25971"/>
                <a:gd name="connsiteX3" fmla="*/ 26576 w 33401"/>
                <a:gd name="connsiteY3" fmla="*/ 779 h 25971"/>
                <a:gd name="connsiteX4" fmla="*/ 32622 w 33401"/>
                <a:gd name="connsiteY4" fmla="*/ 1787 h 25971"/>
                <a:gd name="connsiteX5" fmla="*/ 31614 w 33401"/>
                <a:gd name="connsiteY5" fmla="*/ 7833 h 25971"/>
                <a:gd name="connsiteX6" fmla="*/ 6825 w 33401"/>
                <a:gd name="connsiteY6" fmla="*/ 25165 h 25971"/>
                <a:gd name="connsiteX7" fmla="*/ 4407 w 33401"/>
                <a:gd name="connsiteY7" fmla="*/ 25971 h 25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01" h="25971">
                  <a:moveTo>
                    <a:pt x="4407" y="25971"/>
                  </a:moveTo>
                  <a:cubicBezTo>
                    <a:pt x="2996" y="25971"/>
                    <a:pt x="1787" y="25367"/>
                    <a:pt x="779" y="24158"/>
                  </a:cubicBezTo>
                  <a:cubicBezTo>
                    <a:pt x="-631" y="22142"/>
                    <a:pt x="-27" y="19522"/>
                    <a:pt x="1787" y="18112"/>
                  </a:cubicBezTo>
                  <a:lnTo>
                    <a:pt x="26576" y="779"/>
                  </a:lnTo>
                  <a:cubicBezTo>
                    <a:pt x="28591" y="-631"/>
                    <a:pt x="31211" y="-27"/>
                    <a:pt x="32622" y="1787"/>
                  </a:cubicBezTo>
                  <a:cubicBezTo>
                    <a:pt x="34033" y="3802"/>
                    <a:pt x="33428" y="6422"/>
                    <a:pt x="31614" y="7833"/>
                  </a:cubicBezTo>
                  <a:lnTo>
                    <a:pt x="6825" y="25165"/>
                  </a:lnTo>
                  <a:cubicBezTo>
                    <a:pt x="6221" y="25770"/>
                    <a:pt x="5213" y="25971"/>
                    <a:pt x="4407" y="25971"/>
                  </a:cubicBezTo>
                  <a:close/>
                </a:path>
              </a:pathLst>
            </a:custGeom>
            <a:solidFill>
              <a:srgbClr val="00000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7" name="任意多边形: 形状 86">
              <a:extLst>
                <a:ext uri="{FF2B5EF4-FFF2-40B4-BE49-F238E27FC236}">
                  <a16:creationId xmlns:a16="http://schemas.microsoft.com/office/drawing/2014/main" id="{2CC39F46-F0FC-6FBD-6928-CD6D2DCDC6DB}"/>
                </a:ext>
              </a:extLst>
            </p:cNvPr>
            <p:cNvSpPr/>
            <p:nvPr/>
          </p:nvSpPr>
          <p:spPr>
            <a:xfrm>
              <a:off x="4456989" y="3950448"/>
              <a:ext cx="574367" cy="699564"/>
            </a:xfrm>
            <a:custGeom>
              <a:avLst/>
              <a:gdLst>
                <a:gd name="connsiteX0" fmla="*/ 424425 w 574367"/>
                <a:gd name="connsiteY0" fmla="*/ 0 h 699564"/>
                <a:gd name="connsiteX1" fmla="*/ 574367 w 574367"/>
                <a:gd name="connsiteY1" fmla="*/ 188033 h 699564"/>
                <a:gd name="connsiteX2" fmla="*/ 336556 w 574367"/>
                <a:gd name="connsiteY2" fmla="*/ 662245 h 699564"/>
                <a:gd name="connsiteX3" fmla="*/ 596 w 574367"/>
                <a:gd name="connsiteY3" fmla="*/ 434712 h 699564"/>
                <a:gd name="connsiteX4" fmla="*/ 424425 w 574367"/>
                <a:gd name="connsiteY4" fmla="*/ 0 h 699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367" h="699564">
                  <a:moveTo>
                    <a:pt x="424425" y="0"/>
                  </a:moveTo>
                  <a:lnTo>
                    <a:pt x="574367" y="188033"/>
                  </a:lnTo>
                  <a:cubicBezTo>
                    <a:pt x="574367" y="188033"/>
                    <a:pt x="516527" y="549788"/>
                    <a:pt x="336556" y="662245"/>
                  </a:cubicBezTo>
                  <a:cubicBezTo>
                    <a:pt x="156584" y="774500"/>
                    <a:pt x="-11295" y="614481"/>
                    <a:pt x="596" y="434712"/>
                  </a:cubicBezTo>
                  <a:cubicBezTo>
                    <a:pt x="12487" y="254942"/>
                    <a:pt x="424425" y="0"/>
                    <a:pt x="424425" y="0"/>
                  </a:cubicBezTo>
                  <a:close/>
                </a:path>
              </a:pathLst>
            </a:custGeom>
            <a:solidFill>
              <a:srgbClr val="9B4EA8"/>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8" name="任意多边形: 形状 87">
              <a:extLst>
                <a:ext uri="{FF2B5EF4-FFF2-40B4-BE49-F238E27FC236}">
                  <a16:creationId xmlns:a16="http://schemas.microsoft.com/office/drawing/2014/main" id="{6AEE8AC4-6B41-267D-1638-340E9F4C9604}"/>
                </a:ext>
              </a:extLst>
            </p:cNvPr>
            <p:cNvSpPr/>
            <p:nvPr/>
          </p:nvSpPr>
          <p:spPr>
            <a:xfrm>
              <a:off x="4978032" y="3701433"/>
              <a:ext cx="38127" cy="23900"/>
            </a:xfrm>
            <a:custGeom>
              <a:avLst/>
              <a:gdLst>
                <a:gd name="connsiteX0" fmla="*/ 33776 w 38127"/>
                <a:gd name="connsiteY0" fmla="*/ 23901 h 23900"/>
                <a:gd name="connsiteX1" fmla="*/ 31760 w 38127"/>
                <a:gd name="connsiteY1" fmla="*/ 23497 h 23900"/>
                <a:gd name="connsiteX2" fmla="*/ 2336 w 38127"/>
                <a:gd name="connsiteY2" fmla="*/ 8181 h 23900"/>
                <a:gd name="connsiteX3" fmla="*/ 522 w 38127"/>
                <a:gd name="connsiteY3" fmla="*/ 2336 h 23900"/>
                <a:gd name="connsiteX4" fmla="*/ 6367 w 38127"/>
                <a:gd name="connsiteY4" fmla="*/ 522 h 23900"/>
                <a:gd name="connsiteX5" fmla="*/ 35791 w 38127"/>
                <a:gd name="connsiteY5" fmla="*/ 15839 h 23900"/>
                <a:gd name="connsiteX6" fmla="*/ 37605 w 38127"/>
                <a:gd name="connsiteY6" fmla="*/ 21684 h 23900"/>
                <a:gd name="connsiteX7" fmla="*/ 33776 w 38127"/>
                <a:gd name="connsiteY7" fmla="*/ 23901 h 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27" h="23900">
                  <a:moveTo>
                    <a:pt x="33776" y="23901"/>
                  </a:moveTo>
                  <a:cubicBezTo>
                    <a:pt x="33171" y="23901"/>
                    <a:pt x="32365" y="23699"/>
                    <a:pt x="31760" y="23497"/>
                  </a:cubicBezTo>
                  <a:lnTo>
                    <a:pt x="2336" y="8181"/>
                  </a:lnTo>
                  <a:cubicBezTo>
                    <a:pt x="321" y="7173"/>
                    <a:pt x="-687" y="4553"/>
                    <a:pt x="522" y="2336"/>
                  </a:cubicBezTo>
                  <a:cubicBezTo>
                    <a:pt x="1530" y="321"/>
                    <a:pt x="4150" y="-687"/>
                    <a:pt x="6367" y="522"/>
                  </a:cubicBezTo>
                  <a:lnTo>
                    <a:pt x="35791" y="15839"/>
                  </a:lnTo>
                  <a:cubicBezTo>
                    <a:pt x="37806" y="16847"/>
                    <a:pt x="38814" y="19467"/>
                    <a:pt x="37605" y="21684"/>
                  </a:cubicBezTo>
                  <a:cubicBezTo>
                    <a:pt x="37000" y="22893"/>
                    <a:pt x="35388" y="23901"/>
                    <a:pt x="33776" y="23901"/>
                  </a:cubicBezTo>
                  <a:close/>
                </a:path>
              </a:pathLst>
            </a:custGeom>
            <a:solidFill>
              <a:srgbClr val="00000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9" name="任意多边形: 形状 88">
              <a:extLst>
                <a:ext uri="{FF2B5EF4-FFF2-40B4-BE49-F238E27FC236}">
                  <a16:creationId xmlns:a16="http://schemas.microsoft.com/office/drawing/2014/main" id="{7C35F8D5-F6B3-D283-5C81-BD5B82BD88A6}"/>
                </a:ext>
              </a:extLst>
            </p:cNvPr>
            <p:cNvSpPr/>
            <p:nvPr/>
          </p:nvSpPr>
          <p:spPr>
            <a:xfrm>
              <a:off x="4913102" y="3813669"/>
              <a:ext cx="116315" cy="70877"/>
            </a:xfrm>
            <a:custGeom>
              <a:avLst/>
              <a:gdLst>
                <a:gd name="connsiteX0" fmla="*/ 59608 w 116315"/>
                <a:gd name="connsiteY0" fmla="*/ 70877 h 70877"/>
                <a:gd name="connsiteX1" fmla="*/ 56787 w 116315"/>
                <a:gd name="connsiteY1" fmla="*/ 69870 h 70877"/>
                <a:gd name="connsiteX2" fmla="*/ 55577 w 116315"/>
                <a:gd name="connsiteY2" fmla="*/ 64831 h 70877"/>
                <a:gd name="connsiteX3" fmla="*/ 49128 w 116315"/>
                <a:gd name="connsiteY3" fmla="*/ 11828 h 70877"/>
                <a:gd name="connsiteX4" fmla="*/ 41873 w 116315"/>
                <a:gd name="connsiteY4" fmla="*/ 8805 h 70877"/>
                <a:gd name="connsiteX5" fmla="*/ 8418 w 116315"/>
                <a:gd name="connsiteY5" fmla="*/ 65033 h 70877"/>
                <a:gd name="connsiteX6" fmla="*/ 2977 w 116315"/>
                <a:gd name="connsiteY6" fmla="*/ 67854 h 70877"/>
                <a:gd name="connsiteX7" fmla="*/ 155 w 116315"/>
                <a:gd name="connsiteY7" fmla="*/ 62413 h 70877"/>
                <a:gd name="connsiteX8" fmla="*/ 40059 w 116315"/>
                <a:gd name="connsiteY8" fmla="*/ 340 h 70877"/>
                <a:gd name="connsiteX9" fmla="*/ 55376 w 116315"/>
                <a:gd name="connsiteY9" fmla="*/ 5782 h 70877"/>
                <a:gd name="connsiteX10" fmla="*/ 67266 w 116315"/>
                <a:gd name="connsiteY10" fmla="*/ 56367 h 70877"/>
                <a:gd name="connsiteX11" fmla="*/ 109589 w 116315"/>
                <a:gd name="connsiteY11" fmla="*/ 29160 h 70877"/>
                <a:gd name="connsiteX12" fmla="*/ 115635 w 116315"/>
                <a:gd name="connsiteY12" fmla="*/ 30369 h 70877"/>
                <a:gd name="connsiteX13" fmla="*/ 114426 w 116315"/>
                <a:gd name="connsiteY13" fmla="*/ 36415 h 70877"/>
                <a:gd name="connsiteX14" fmla="*/ 62026 w 116315"/>
                <a:gd name="connsiteY14" fmla="*/ 70071 h 70877"/>
                <a:gd name="connsiteX15" fmla="*/ 59608 w 116315"/>
                <a:gd name="connsiteY15" fmla="*/ 70877 h 7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6315" h="70877">
                  <a:moveTo>
                    <a:pt x="59608" y="70877"/>
                  </a:moveTo>
                  <a:cubicBezTo>
                    <a:pt x="58600" y="70877"/>
                    <a:pt x="57593" y="70474"/>
                    <a:pt x="56787" y="69870"/>
                  </a:cubicBezTo>
                  <a:cubicBezTo>
                    <a:pt x="55376" y="68661"/>
                    <a:pt x="54973" y="66645"/>
                    <a:pt x="55577" y="64831"/>
                  </a:cubicBezTo>
                  <a:cubicBezTo>
                    <a:pt x="55779" y="64428"/>
                    <a:pt x="69282" y="33190"/>
                    <a:pt x="49128" y="11828"/>
                  </a:cubicBezTo>
                  <a:cubicBezTo>
                    <a:pt x="45904" y="8402"/>
                    <a:pt x="43485" y="8402"/>
                    <a:pt x="41873" y="8805"/>
                  </a:cubicBezTo>
                  <a:cubicBezTo>
                    <a:pt x="29781" y="11425"/>
                    <a:pt x="14867" y="44678"/>
                    <a:pt x="8418" y="65033"/>
                  </a:cubicBezTo>
                  <a:cubicBezTo>
                    <a:pt x="7612" y="67250"/>
                    <a:pt x="5193" y="68459"/>
                    <a:pt x="2977" y="67854"/>
                  </a:cubicBezTo>
                  <a:cubicBezTo>
                    <a:pt x="760" y="67048"/>
                    <a:pt x="-449" y="64630"/>
                    <a:pt x="155" y="62413"/>
                  </a:cubicBezTo>
                  <a:cubicBezTo>
                    <a:pt x="1969" y="56568"/>
                    <a:pt x="19301" y="5177"/>
                    <a:pt x="40059" y="340"/>
                  </a:cubicBezTo>
                  <a:cubicBezTo>
                    <a:pt x="43888" y="-466"/>
                    <a:pt x="49733" y="-265"/>
                    <a:pt x="55376" y="5782"/>
                  </a:cubicBezTo>
                  <a:cubicBezTo>
                    <a:pt x="71297" y="22509"/>
                    <a:pt x="70088" y="43469"/>
                    <a:pt x="67266" y="56367"/>
                  </a:cubicBezTo>
                  <a:lnTo>
                    <a:pt x="109589" y="29160"/>
                  </a:lnTo>
                  <a:cubicBezTo>
                    <a:pt x="111604" y="27950"/>
                    <a:pt x="114224" y="28555"/>
                    <a:pt x="115635" y="30369"/>
                  </a:cubicBezTo>
                  <a:cubicBezTo>
                    <a:pt x="116844" y="32384"/>
                    <a:pt x="116441" y="35004"/>
                    <a:pt x="114426" y="36415"/>
                  </a:cubicBezTo>
                  <a:lnTo>
                    <a:pt x="62026" y="70071"/>
                  </a:lnTo>
                  <a:cubicBezTo>
                    <a:pt x="61220" y="70676"/>
                    <a:pt x="60414" y="70877"/>
                    <a:pt x="59608" y="70877"/>
                  </a:cubicBezTo>
                  <a:close/>
                </a:path>
              </a:pathLst>
            </a:custGeom>
            <a:solidFill>
              <a:srgbClr val="00000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0" name="任意多边形: 形状 89">
              <a:extLst>
                <a:ext uri="{FF2B5EF4-FFF2-40B4-BE49-F238E27FC236}">
                  <a16:creationId xmlns:a16="http://schemas.microsoft.com/office/drawing/2014/main" id="{98FE361A-1F99-EEBF-DEA7-4780FEF90C0F}"/>
                </a:ext>
              </a:extLst>
            </p:cNvPr>
            <p:cNvSpPr/>
            <p:nvPr/>
          </p:nvSpPr>
          <p:spPr>
            <a:xfrm>
              <a:off x="4531873" y="4121117"/>
              <a:ext cx="218744" cy="179216"/>
            </a:xfrm>
            <a:custGeom>
              <a:avLst/>
              <a:gdLst>
                <a:gd name="connsiteX0" fmla="*/ 218744 w 218744"/>
                <a:gd name="connsiteY0" fmla="*/ 31 h 179216"/>
                <a:gd name="connsiteX1" fmla="*/ 98428 w 218744"/>
                <a:gd name="connsiteY1" fmla="*/ 14743 h 179216"/>
                <a:gd name="connsiteX2" fmla="*/ 1288 w 218744"/>
                <a:gd name="connsiteY2" fmla="*/ 144129 h 179216"/>
                <a:gd name="connsiteX3" fmla="*/ 38370 w 218744"/>
                <a:gd name="connsiteY3" fmla="*/ 144129 h 179216"/>
                <a:gd name="connsiteX4" fmla="*/ 56911 w 218744"/>
                <a:gd name="connsiteY4" fmla="*/ 179196 h 179216"/>
                <a:gd name="connsiteX5" fmla="*/ 218744 w 218744"/>
                <a:gd name="connsiteY5" fmla="*/ 31 h 17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744" h="179216">
                  <a:moveTo>
                    <a:pt x="218744" y="31"/>
                  </a:moveTo>
                  <a:cubicBezTo>
                    <a:pt x="218744" y="31"/>
                    <a:pt x="136518" y="-1379"/>
                    <a:pt x="98428" y="14743"/>
                  </a:cubicBezTo>
                  <a:cubicBezTo>
                    <a:pt x="60337" y="30665"/>
                    <a:pt x="-10401" y="129417"/>
                    <a:pt x="1288" y="144129"/>
                  </a:cubicBezTo>
                  <a:cubicBezTo>
                    <a:pt x="12775" y="158841"/>
                    <a:pt x="38370" y="144129"/>
                    <a:pt x="38370" y="144129"/>
                  </a:cubicBezTo>
                  <a:cubicBezTo>
                    <a:pt x="38370" y="144129"/>
                    <a:pt x="24464" y="180204"/>
                    <a:pt x="56911" y="179196"/>
                  </a:cubicBezTo>
                  <a:cubicBezTo>
                    <a:pt x="89157" y="178189"/>
                    <a:pt x="218744" y="31"/>
                    <a:pt x="218744" y="31"/>
                  </a:cubicBezTo>
                  <a:close/>
                </a:path>
              </a:pathLst>
            </a:custGeom>
            <a:solidFill>
              <a:srgbClr val="F48462"/>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1" name="任意多边形: 形状 90">
              <a:extLst>
                <a:ext uri="{FF2B5EF4-FFF2-40B4-BE49-F238E27FC236}">
                  <a16:creationId xmlns:a16="http://schemas.microsoft.com/office/drawing/2014/main" id="{2E08012F-F90F-0FBC-135F-09056F2A841A}"/>
                </a:ext>
              </a:extLst>
            </p:cNvPr>
            <p:cNvSpPr/>
            <p:nvPr/>
          </p:nvSpPr>
          <p:spPr>
            <a:xfrm>
              <a:off x="5027326" y="4187655"/>
              <a:ext cx="366959" cy="77792"/>
            </a:xfrm>
            <a:custGeom>
              <a:avLst/>
              <a:gdLst>
                <a:gd name="connsiteX0" fmla="*/ 362764 w 366959"/>
                <a:gd name="connsiteY0" fmla="*/ 77793 h 77792"/>
                <a:gd name="connsiteX1" fmla="*/ 360547 w 366959"/>
                <a:gd name="connsiteY1" fmla="*/ 77188 h 77792"/>
                <a:gd name="connsiteX2" fmla="*/ 4232 w 366959"/>
                <a:gd name="connsiteY2" fmla="*/ 8666 h 77792"/>
                <a:gd name="connsiteX3" fmla="*/ 0 w 366959"/>
                <a:gd name="connsiteY3" fmla="*/ 4232 h 77792"/>
                <a:gd name="connsiteX4" fmla="*/ 4434 w 366959"/>
                <a:gd name="connsiteY4" fmla="*/ 0 h 77792"/>
                <a:gd name="connsiteX5" fmla="*/ 364779 w 366959"/>
                <a:gd name="connsiteY5" fmla="*/ 69731 h 77792"/>
                <a:gd name="connsiteX6" fmla="*/ 366391 w 366959"/>
                <a:gd name="connsiteY6" fmla="*/ 75576 h 77792"/>
                <a:gd name="connsiteX7" fmla="*/ 362764 w 366959"/>
                <a:gd name="connsiteY7" fmla="*/ 77793 h 7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959" h="77792">
                  <a:moveTo>
                    <a:pt x="362764" y="77793"/>
                  </a:moveTo>
                  <a:cubicBezTo>
                    <a:pt x="361958" y="77793"/>
                    <a:pt x="361353" y="77591"/>
                    <a:pt x="360547" y="77188"/>
                  </a:cubicBezTo>
                  <a:cubicBezTo>
                    <a:pt x="255345" y="17131"/>
                    <a:pt x="6651" y="8666"/>
                    <a:pt x="4232" y="8666"/>
                  </a:cubicBezTo>
                  <a:cubicBezTo>
                    <a:pt x="1814" y="8666"/>
                    <a:pt x="0" y="6651"/>
                    <a:pt x="0" y="4232"/>
                  </a:cubicBezTo>
                  <a:cubicBezTo>
                    <a:pt x="0" y="1814"/>
                    <a:pt x="1814" y="0"/>
                    <a:pt x="4434" y="0"/>
                  </a:cubicBezTo>
                  <a:cubicBezTo>
                    <a:pt x="14712" y="403"/>
                    <a:pt x="257764" y="8465"/>
                    <a:pt x="364779" y="69731"/>
                  </a:cubicBezTo>
                  <a:cubicBezTo>
                    <a:pt x="366794" y="70940"/>
                    <a:pt x="367601" y="73560"/>
                    <a:pt x="366391" y="75576"/>
                  </a:cubicBezTo>
                  <a:cubicBezTo>
                    <a:pt x="365787" y="76987"/>
                    <a:pt x="364175" y="77793"/>
                    <a:pt x="362764" y="77793"/>
                  </a:cubicBezTo>
                  <a:close/>
                </a:path>
              </a:pathLst>
            </a:custGeom>
            <a:solidFill>
              <a:srgbClr val="5D2866"/>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2" name="任意多边形: 形状 91">
              <a:extLst>
                <a:ext uri="{FF2B5EF4-FFF2-40B4-BE49-F238E27FC236}">
                  <a16:creationId xmlns:a16="http://schemas.microsoft.com/office/drawing/2014/main" id="{F1A44FA3-9735-9500-5417-9049693A3786}"/>
                </a:ext>
              </a:extLst>
            </p:cNvPr>
            <p:cNvSpPr/>
            <p:nvPr/>
          </p:nvSpPr>
          <p:spPr>
            <a:xfrm>
              <a:off x="4924842" y="4475334"/>
              <a:ext cx="446723" cy="122244"/>
            </a:xfrm>
            <a:custGeom>
              <a:avLst/>
              <a:gdLst>
                <a:gd name="connsiteX0" fmla="*/ 442676 w 446723"/>
                <a:gd name="connsiteY0" fmla="*/ 122245 h 122244"/>
                <a:gd name="connsiteX1" fmla="*/ 2522 w 446723"/>
                <a:gd name="connsiteY1" fmla="*/ 8176 h 122244"/>
                <a:gd name="connsiteX2" fmla="*/ 306 w 446723"/>
                <a:gd name="connsiteY2" fmla="*/ 2533 h 122244"/>
                <a:gd name="connsiteX3" fmla="*/ 5949 w 446723"/>
                <a:gd name="connsiteY3" fmla="*/ 517 h 122244"/>
                <a:gd name="connsiteX4" fmla="*/ 442877 w 446723"/>
                <a:gd name="connsiteY4" fmla="*/ 113780 h 122244"/>
                <a:gd name="connsiteX5" fmla="*/ 446706 w 446723"/>
                <a:gd name="connsiteY5" fmla="*/ 118415 h 122244"/>
                <a:gd name="connsiteX6" fmla="*/ 442676 w 446723"/>
                <a:gd name="connsiteY6" fmla="*/ 122245 h 12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723" h="122244">
                  <a:moveTo>
                    <a:pt x="442676" y="122245"/>
                  </a:moveTo>
                  <a:cubicBezTo>
                    <a:pt x="439854" y="122043"/>
                    <a:pt x="201438" y="99471"/>
                    <a:pt x="2522" y="8176"/>
                  </a:cubicBezTo>
                  <a:cubicBezTo>
                    <a:pt x="306" y="7168"/>
                    <a:pt x="-501" y="4548"/>
                    <a:pt x="306" y="2533"/>
                  </a:cubicBezTo>
                  <a:cubicBezTo>
                    <a:pt x="1313" y="316"/>
                    <a:pt x="3933" y="-692"/>
                    <a:pt x="5949" y="517"/>
                  </a:cubicBezTo>
                  <a:cubicBezTo>
                    <a:pt x="203453" y="91208"/>
                    <a:pt x="440660" y="113579"/>
                    <a:pt x="442877" y="113780"/>
                  </a:cubicBezTo>
                  <a:cubicBezTo>
                    <a:pt x="445296" y="113982"/>
                    <a:pt x="446908" y="115997"/>
                    <a:pt x="446706" y="118415"/>
                  </a:cubicBezTo>
                  <a:cubicBezTo>
                    <a:pt x="446706" y="120632"/>
                    <a:pt x="444691" y="122245"/>
                    <a:pt x="442676" y="122245"/>
                  </a:cubicBezTo>
                  <a:close/>
                </a:path>
              </a:pathLst>
            </a:custGeom>
            <a:solidFill>
              <a:srgbClr val="5D2866"/>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3" name="任意多边形: 形状 92">
              <a:extLst>
                <a:ext uri="{FF2B5EF4-FFF2-40B4-BE49-F238E27FC236}">
                  <a16:creationId xmlns:a16="http://schemas.microsoft.com/office/drawing/2014/main" id="{CFD62E07-92E7-5D82-28F7-1321ACD8554A}"/>
                </a:ext>
              </a:extLst>
            </p:cNvPr>
            <p:cNvSpPr/>
            <p:nvPr/>
          </p:nvSpPr>
          <p:spPr>
            <a:xfrm>
              <a:off x="4777783" y="3936744"/>
              <a:ext cx="257848" cy="205969"/>
            </a:xfrm>
            <a:custGeom>
              <a:avLst/>
              <a:gdLst>
                <a:gd name="connsiteX0" fmla="*/ 253775 w 257848"/>
                <a:gd name="connsiteY0" fmla="*/ 205969 h 205969"/>
                <a:gd name="connsiteX1" fmla="*/ 250349 w 257848"/>
                <a:gd name="connsiteY1" fmla="*/ 204357 h 205969"/>
                <a:gd name="connsiteX2" fmla="*/ 103833 w 257848"/>
                <a:gd name="connsiteY2" fmla="*/ 11488 h 205969"/>
                <a:gd name="connsiteX3" fmla="*/ 7701 w 257848"/>
                <a:gd name="connsiteY3" fmla="*/ 132812 h 205969"/>
                <a:gd name="connsiteX4" fmla="*/ 1654 w 257848"/>
                <a:gd name="connsiteY4" fmla="*/ 133618 h 205969"/>
                <a:gd name="connsiteX5" fmla="*/ 848 w 257848"/>
                <a:gd name="connsiteY5" fmla="*/ 127572 h 205969"/>
                <a:gd name="connsiteX6" fmla="*/ 100205 w 257848"/>
                <a:gd name="connsiteY6" fmla="*/ 1612 h 205969"/>
                <a:gd name="connsiteX7" fmla="*/ 103631 w 257848"/>
                <a:gd name="connsiteY7" fmla="*/ 0 h 205969"/>
                <a:gd name="connsiteX8" fmla="*/ 107057 w 257848"/>
                <a:gd name="connsiteY8" fmla="*/ 1612 h 205969"/>
                <a:gd name="connsiteX9" fmla="*/ 257000 w 257848"/>
                <a:gd name="connsiteY9" fmla="*/ 198915 h 205969"/>
                <a:gd name="connsiteX10" fmla="*/ 256194 w 257848"/>
                <a:gd name="connsiteY10" fmla="*/ 204961 h 205969"/>
                <a:gd name="connsiteX11" fmla="*/ 253775 w 257848"/>
                <a:gd name="connsiteY11" fmla="*/ 205969 h 20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7848" h="205969">
                  <a:moveTo>
                    <a:pt x="253775" y="205969"/>
                  </a:moveTo>
                  <a:cubicBezTo>
                    <a:pt x="252566" y="205969"/>
                    <a:pt x="251155" y="205365"/>
                    <a:pt x="250349" y="204357"/>
                  </a:cubicBezTo>
                  <a:lnTo>
                    <a:pt x="103833" y="11488"/>
                  </a:lnTo>
                  <a:lnTo>
                    <a:pt x="7701" y="132812"/>
                  </a:lnTo>
                  <a:cubicBezTo>
                    <a:pt x="6290" y="134626"/>
                    <a:pt x="3468" y="135029"/>
                    <a:pt x="1654" y="133618"/>
                  </a:cubicBezTo>
                  <a:cubicBezTo>
                    <a:pt x="-159" y="132207"/>
                    <a:pt x="-562" y="129386"/>
                    <a:pt x="848" y="127572"/>
                  </a:cubicBezTo>
                  <a:lnTo>
                    <a:pt x="100205" y="1612"/>
                  </a:lnTo>
                  <a:cubicBezTo>
                    <a:pt x="101011" y="605"/>
                    <a:pt x="102221" y="0"/>
                    <a:pt x="103631" y="0"/>
                  </a:cubicBezTo>
                  <a:cubicBezTo>
                    <a:pt x="104841" y="403"/>
                    <a:pt x="106251" y="605"/>
                    <a:pt x="107057" y="1612"/>
                  </a:cubicBezTo>
                  <a:lnTo>
                    <a:pt x="257000" y="198915"/>
                  </a:lnTo>
                  <a:cubicBezTo>
                    <a:pt x="258411" y="200729"/>
                    <a:pt x="258008" y="203551"/>
                    <a:pt x="256194" y="204961"/>
                  </a:cubicBezTo>
                  <a:cubicBezTo>
                    <a:pt x="255589" y="205566"/>
                    <a:pt x="254581" y="205969"/>
                    <a:pt x="253775" y="205969"/>
                  </a:cubicBezTo>
                  <a:close/>
                </a:path>
              </a:pathLst>
            </a:custGeom>
            <a:solidFill>
              <a:srgbClr val="5D2866"/>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任意多边形: 形状 93">
              <a:extLst>
                <a:ext uri="{FF2B5EF4-FFF2-40B4-BE49-F238E27FC236}">
                  <a16:creationId xmlns:a16="http://schemas.microsoft.com/office/drawing/2014/main" id="{3783C5E5-98E5-08FA-41DE-408CCD02F084}"/>
                </a:ext>
              </a:extLst>
            </p:cNvPr>
            <p:cNvSpPr/>
            <p:nvPr/>
          </p:nvSpPr>
          <p:spPr>
            <a:xfrm>
              <a:off x="5190481" y="4178040"/>
              <a:ext cx="129142" cy="36621"/>
            </a:xfrm>
            <a:custGeom>
              <a:avLst/>
              <a:gdLst>
                <a:gd name="connsiteX0" fmla="*/ 70021 w 129142"/>
                <a:gd name="connsiteY0" fmla="*/ 36621 h 36621"/>
                <a:gd name="connsiteX1" fmla="*/ 3917 w 129142"/>
                <a:gd name="connsiteY1" fmla="*/ 32993 h 36621"/>
                <a:gd name="connsiteX2" fmla="*/ 88 w 129142"/>
                <a:gd name="connsiteY2" fmla="*/ 29567 h 36621"/>
                <a:gd name="connsiteX3" fmla="*/ 2507 w 129142"/>
                <a:gd name="connsiteY3" fmla="*/ 24932 h 36621"/>
                <a:gd name="connsiteX4" fmla="*/ 124033 w 129142"/>
                <a:gd name="connsiteY4" fmla="*/ 11026 h 36621"/>
                <a:gd name="connsiteX5" fmla="*/ 128265 w 129142"/>
                <a:gd name="connsiteY5" fmla="*/ 24730 h 36621"/>
                <a:gd name="connsiteX6" fmla="*/ 70021 w 129142"/>
                <a:gd name="connsiteY6" fmla="*/ 36621 h 36621"/>
                <a:gd name="connsiteX7" fmla="*/ 21249 w 129142"/>
                <a:gd name="connsiteY7" fmla="*/ 25940 h 36621"/>
                <a:gd name="connsiteX8" fmla="*/ 120405 w 129142"/>
                <a:gd name="connsiteY8" fmla="*/ 20901 h 36621"/>
                <a:gd name="connsiteX9" fmla="*/ 117986 w 129142"/>
                <a:gd name="connsiteY9" fmla="*/ 17072 h 36621"/>
                <a:gd name="connsiteX10" fmla="*/ 21249 w 129142"/>
                <a:gd name="connsiteY10" fmla="*/ 25940 h 3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142" h="36621">
                  <a:moveTo>
                    <a:pt x="70021" y="36621"/>
                  </a:moveTo>
                  <a:cubicBezTo>
                    <a:pt x="44224" y="36621"/>
                    <a:pt x="17017" y="34404"/>
                    <a:pt x="3917" y="32993"/>
                  </a:cubicBezTo>
                  <a:cubicBezTo>
                    <a:pt x="1902" y="32792"/>
                    <a:pt x="491" y="31381"/>
                    <a:pt x="88" y="29567"/>
                  </a:cubicBezTo>
                  <a:cubicBezTo>
                    <a:pt x="-315" y="27753"/>
                    <a:pt x="693" y="25738"/>
                    <a:pt x="2507" y="24932"/>
                  </a:cubicBezTo>
                  <a:cubicBezTo>
                    <a:pt x="6134" y="23118"/>
                    <a:pt x="93399" y="-19607"/>
                    <a:pt x="124033" y="11026"/>
                  </a:cubicBezTo>
                  <a:cubicBezTo>
                    <a:pt x="130079" y="17072"/>
                    <a:pt x="129675" y="21707"/>
                    <a:pt x="128265" y="24730"/>
                  </a:cubicBezTo>
                  <a:cubicBezTo>
                    <a:pt x="123831" y="34001"/>
                    <a:pt x="97833" y="36621"/>
                    <a:pt x="70021" y="36621"/>
                  </a:cubicBezTo>
                  <a:close/>
                  <a:moveTo>
                    <a:pt x="21249" y="25940"/>
                  </a:moveTo>
                  <a:cubicBezTo>
                    <a:pt x="69013" y="29366"/>
                    <a:pt x="116777" y="28560"/>
                    <a:pt x="120405" y="20901"/>
                  </a:cubicBezTo>
                  <a:cubicBezTo>
                    <a:pt x="120405" y="20700"/>
                    <a:pt x="120405" y="19490"/>
                    <a:pt x="117986" y="17072"/>
                  </a:cubicBezTo>
                  <a:cubicBezTo>
                    <a:pt x="99848" y="-1066"/>
                    <a:pt x="50875" y="13646"/>
                    <a:pt x="21249" y="25940"/>
                  </a:cubicBezTo>
                  <a:close/>
                </a:path>
              </a:pathLst>
            </a:custGeom>
            <a:solidFill>
              <a:srgbClr val="5D2866"/>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5" name="任意多边形: 形状 94">
              <a:extLst>
                <a:ext uri="{FF2B5EF4-FFF2-40B4-BE49-F238E27FC236}">
                  <a16:creationId xmlns:a16="http://schemas.microsoft.com/office/drawing/2014/main" id="{385874A2-E585-77E6-8372-8981F8F441C5}"/>
                </a:ext>
              </a:extLst>
            </p:cNvPr>
            <p:cNvSpPr/>
            <p:nvPr/>
          </p:nvSpPr>
          <p:spPr>
            <a:xfrm>
              <a:off x="4876106" y="3860092"/>
              <a:ext cx="40638" cy="37956"/>
            </a:xfrm>
            <a:custGeom>
              <a:avLst/>
              <a:gdLst>
                <a:gd name="connsiteX0" fmla="*/ 36345 w 40638"/>
                <a:gd name="connsiteY0" fmla="*/ 37957 h 37956"/>
                <a:gd name="connsiteX1" fmla="*/ 68 w 40638"/>
                <a:gd name="connsiteY1" fmla="*/ 5107 h 37956"/>
                <a:gd name="connsiteX2" fmla="*/ 3494 w 40638"/>
                <a:gd name="connsiteY2" fmla="*/ 68 h 37956"/>
                <a:gd name="connsiteX3" fmla="*/ 8533 w 40638"/>
                <a:gd name="connsiteY3" fmla="*/ 3494 h 37956"/>
                <a:gd name="connsiteX4" fmla="*/ 36949 w 40638"/>
                <a:gd name="connsiteY4" fmla="*/ 29493 h 37956"/>
                <a:gd name="connsiteX5" fmla="*/ 40577 w 40638"/>
                <a:gd name="connsiteY5" fmla="*/ 34329 h 37956"/>
                <a:gd name="connsiteX6" fmla="*/ 36345 w 40638"/>
                <a:gd name="connsiteY6" fmla="*/ 37957 h 3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38" h="37956">
                  <a:moveTo>
                    <a:pt x="36345" y="37957"/>
                  </a:moveTo>
                  <a:cubicBezTo>
                    <a:pt x="6114" y="33926"/>
                    <a:pt x="68" y="5308"/>
                    <a:pt x="68" y="5107"/>
                  </a:cubicBezTo>
                  <a:cubicBezTo>
                    <a:pt x="-335" y="2688"/>
                    <a:pt x="1076" y="471"/>
                    <a:pt x="3494" y="68"/>
                  </a:cubicBezTo>
                  <a:cubicBezTo>
                    <a:pt x="5913" y="-335"/>
                    <a:pt x="8130" y="1076"/>
                    <a:pt x="8533" y="3494"/>
                  </a:cubicBezTo>
                  <a:cubicBezTo>
                    <a:pt x="8734" y="4502"/>
                    <a:pt x="13571" y="26268"/>
                    <a:pt x="36949" y="29493"/>
                  </a:cubicBezTo>
                  <a:cubicBezTo>
                    <a:pt x="39368" y="29896"/>
                    <a:pt x="40980" y="31911"/>
                    <a:pt x="40577" y="34329"/>
                  </a:cubicBezTo>
                  <a:cubicBezTo>
                    <a:pt x="40375" y="36345"/>
                    <a:pt x="38562" y="37957"/>
                    <a:pt x="36345" y="37957"/>
                  </a:cubicBezTo>
                  <a:close/>
                </a:path>
              </a:pathLst>
            </a:custGeom>
            <a:solidFill>
              <a:srgbClr val="5D2866"/>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6" name="任意多边形: 形状 95">
              <a:extLst>
                <a:ext uri="{FF2B5EF4-FFF2-40B4-BE49-F238E27FC236}">
                  <a16:creationId xmlns:a16="http://schemas.microsoft.com/office/drawing/2014/main" id="{140A106E-9476-F9C2-C79D-AEA66229F31D}"/>
                </a:ext>
              </a:extLst>
            </p:cNvPr>
            <p:cNvSpPr/>
            <p:nvPr/>
          </p:nvSpPr>
          <p:spPr>
            <a:xfrm>
              <a:off x="4563507" y="4181524"/>
              <a:ext cx="79777" cy="89970"/>
            </a:xfrm>
            <a:custGeom>
              <a:avLst/>
              <a:gdLst>
                <a:gd name="connsiteX0" fmla="*/ 4318 w 79777"/>
                <a:gd name="connsiteY0" fmla="*/ 89970 h 89970"/>
                <a:gd name="connsiteX1" fmla="*/ 1496 w 79777"/>
                <a:gd name="connsiteY1" fmla="*/ 88963 h 89970"/>
                <a:gd name="connsiteX2" fmla="*/ 1093 w 79777"/>
                <a:gd name="connsiteY2" fmla="*/ 82917 h 89970"/>
                <a:gd name="connsiteX3" fmla="*/ 72235 w 79777"/>
                <a:gd name="connsiteY3" fmla="*/ 1496 h 89970"/>
                <a:gd name="connsiteX4" fmla="*/ 78281 w 79777"/>
                <a:gd name="connsiteY4" fmla="*/ 1093 h 89970"/>
                <a:gd name="connsiteX5" fmla="*/ 78684 w 79777"/>
                <a:gd name="connsiteY5" fmla="*/ 7139 h 89970"/>
                <a:gd name="connsiteX6" fmla="*/ 7542 w 79777"/>
                <a:gd name="connsiteY6" fmla="*/ 88560 h 89970"/>
                <a:gd name="connsiteX7" fmla="*/ 4318 w 79777"/>
                <a:gd name="connsiteY7" fmla="*/ 89970 h 89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777" h="89970">
                  <a:moveTo>
                    <a:pt x="4318" y="89970"/>
                  </a:moveTo>
                  <a:cubicBezTo>
                    <a:pt x="3310" y="89970"/>
                    <a:pt x="2302" y="89567"/>
                    <a:pt x="1496" y="88963"/>
                  </a:cubicBezTo>
                  <a:cubicBezTo>
                    <a:pt x="-318" y="87350"/>
                    <a:pt x="-519" y="84730"/>
                    <a:pt x="1093" y="82917"/>
                  </a:cubicBezTo>
                  <a:lnTo>
                    <a:pt x="72235" y="1496"/>
                  </a:lnTo>
                  <a:cubicBezTo>
                    <a:pt x="73848" y="-318"/>
                    <a:pt x="76467" y="-519"/>
                    <a:pt x="78281" y="1093"/>
                  </a:cubicBezTo>
                  <a:cubicBezTo>
                    <a:pt x="80095" y="2705"/>
                    <a:pt x="80297" y="5325"/>
                    <a:pt x="78684" y="7139"/>
                  </a:cubicBezTo>
                  <a:lnTo>
                    <a:pt x="7542" y="88560"/>
                  </a:lnTo>
                  <a:cubicBezTo>
                    <a:pt x="6736" y="89567"/>
                    <a:pt x="5527" y="89970"/>
                    <a:pt x="4318" y="89970"/>
                  </a:cubicBezTo>
                  <a:close/>
                </a:path>
              </a:pathLst>
            </a:custGeom>
            <a:solidFill>
              <a:srgbClr val="000000"/>
            </a:solidFill>
            <a:ln w="20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pic>
        <p:nvPicPr>
          <p:cNvPr id="97" name="图形 96">
            <a:extLst>
              <a:ext uri="{FF2B5EF4-FFF2-40B4-BE49-F238E27FC236}">
                <a16:creationId xmlns:a16="http://schemas.microsoft.com/office/drawing/2014/main" id="{86B71E23-69AE-3BC0-9968-EA7094CDBDC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1186495" y="1707613"/>
            <a:ext cx="1723275" cy="3806591"/>
          </a:xfrm>
          <a:prstGeom prst="rect">
            <a:avLst/>
          </a:prstGeom>
        </p:spPr>
      </p:pic>
    </p:spTree>
    <p:extLst>
      <p:ext uri="{BB962C8B-B14F-4D97-AF65-F5344CB8AC3E}">
        <p14:creationId xmlns:p14="http://schemas.microsoft.com/office/powerpoint/2010/main" val="2930399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675750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教练的价值</a:t>
            </a:r>
          </a:p>
        </p:txBody>
      </p:sp>
      <p:sp>
        <p:nvSpPr>
          <p:cNvPr id="98" name="对话气泡: 圆角矩形 97">
            <a:extLst>
              <a:ext uri="{FF2B5EF4-FFF2-40B4-BE49-F238E27FC236}">
                <a16:creationId xmlns:a16="http://schemas.microsoft.com/office/drawing/2014/main" id="{A450497F-3AAC-4257-3D2C-E6893B537640}"/>
              </a:ext>
            </a:extLst>
          </p:cNvPr>
          <p:cNvSpPr/>
          <p:nvPr/>
        </p:nvSpPr>
        <p:spPr>
          <a:xfrm>
            <a:off x="7699624" y="1820701"/>
            <a:ext cx="3065930" cy="492193"/>
          </a:xfrm>
          <a:prstGeom prst="wedgeRoundRectCallout">
            <a:avLst>
              <a:gd name="adj1" fmla="val -29254"/>
              <a:gd name="adj2" fmla="val 77799"/>
              <a:gd name="adj3" fmla="val 16667"/>
            </a:avLst>
          </a:prstGeom>
          <a:ln w="19050">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9" name="文本框 98">
            <a:extLst>
              <a:ext uri="{FF2B5EF4-FFF2-40B4-BE49-F238E27FC236}">
                <a16:creationId xmlns:a16="http://schemas.microsoft.com/office/drawing/2014/main" id="{8C6758A4-FE0D-E149-6179-5255FF553C30}"/>
              </a:ext>
            </a:extLst>
          </p:cNvPr>
          <p:cNvSpPr txBox="1"/>
          <p:nvPr/>
        </p:nvSpPr>
        <p:spPr>
          <a:xfrm>
            <a:off x="7845350" y="1881930"/>
            <a:ext cx="2774478" cy="369332"/>
          </a:xfrm>
          <a:prstGeom prst="rect">
            <a:avLst/>
          </a:prstGeom>
          <a:noFill/>
        </p:spPr>
        <p:txBody>
          <a:bodyPr wrap="square">
            <a:noAutofit/>
          </a:bodyPr>
          <a:lstStyle/>
          <a:p>
            <a:pPr algn="ctr" eaLnBrk="1" hangingPunct="1">
              <a:spcBef>
                <a:spcPct val="0"/>
              </a:spcBef>
              <a:buFont typeface="Arial" panose="020B0604020202020204" pitchFamily="34" charset="0"/>
              <a:buNone/>
              <a:defRPr/>
            </a:pPr>
            <a:r>
              <a:rPr lang="zh-CN" altLang="en-US" sz="1800"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管理者自由支配时间增多</a:t>
            </a:r>
          </a:p>
        </p:txBody>
      </p:sp>
      <p:sp>
        <p:nvSpPr>
          <p:cNvPr id="100" name="对话气泡: 圆角矩形 99">
            <a:extLst>
              <a:ext uri="{FF2B5EF4-FFF2-40B4-BE49-F238E27FC236}">
                <a16:creationId xmlns:a16="http://schemas.microsoft.com/office/drawing/2014/main" id="{47A6AEDC-6416-FFF8-0FC1-1EAEDAA2CED6}"/>
              </a:ext>
            </a:extLst>
          </p:cNvPr>
          <p:cNvSpPr/>
          <p:nvPr/>
        </p:nvSpPr>
        <p:spPr>
          <a:xfrm>
            <a:off x="7749565" y="3340339"/>
            <a:ext cx="1332156" cy="492193"/>
          </a:xfrm>
          <a:prstGeom prst="wedgeRoundRectCallout">
            <a:avLst>
              <a:gd name="adj1" fmla="val -29254"/>
              <a:gd name="adj2" fmla="val 84356"/>
              <a:gd name="adj3" fmla="val 16667"/>
            </a:avLst>
          </a:prstGeom>
          <a:ln w="19050">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1" name="文本框 100">
            <a:extLst>
              <a:ext uri="{FF2B5EF4-FFF2-40B4-BE49-F238E27FC236}">
                <a16:creationId xmlns:a16="http://schemas.microsoft.com/office/drawing/2014/main" id="{A05C4CD2-8591-8039-34F4-6DD4F29E6FA5}"/>
              </a:ext>
            </a:extLst>
          </p:cNvPr>
          <p:cNvSpPr txBox="1"/>
          <p:nvPr/>
        </p:nvSpPr>
        <p:spPr>
          <a:xfrm>
            <a:off x="7895291" y="3401568"/>
            <a:ext cx="1100369" cy="369332"/>
          </a:xfrm>
          <a:prstGeom prst="rect">
            <a:avLst/>
          </a:prstGeom>
          <a:noFill/>
        </p:spPr>
        <p:txBody>
          <a:bodyPr wrap="square">
            <a:noAutofit/>
          </a:bodyPr>
          <a:lstStyle/>
          <a:p>
            <a:pPr algn="ctr" eaLnBrk="1" hangingPunct="1">
              <a:spcBef>
                <a:spcPct val="0"/>
              </a:spcBef>
              <a:buFont typeface="Arial" panose="020B0604020202020204" pitchFamily="34" charset="0"/>
              <a:buNone/>
              <a:defRPr/>
            </a:pPr>
            <a:r>
              <a:rPr lang="zh-CN" altLang="en-US" sz="1800"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员工培养</a:t>
            </a:r>
          </a:p>
        </p:txBody>
      </p:sp>
      <p:sp>
        <p:nvSpPr>
          <p:cNvPr id="102" name="对话气泡: 圆角矩形 101">
            <a:extLst>
              <a:ext uri="{FF2B5EF4-FFF2-40B4-BE49-F238E27FC236}">
                <a16:creationId xmlns:a16="http://schemas.microsoft.com/office/drawing/2014/main" id="{8EB4A036-E583-3065-AC83-DFB21B86BA10}"/>
              </a:ext>
            </a:extLst>
          </p:cNvPr>
          <p:cNvSpPr/>
          <p:nvPr/>
        </p:nvSpPr>
        <p:spPr>
          <a:xfrm>
            <a:off x="4156034" y="2063098"/>
            <a:ext cx="1332156" cy="492193"/>
          </a:xfrm>
          <a:prstGeom prst="wedgeRoundRectCallout">
            <a:avLst>
              <a:gd name="adj1" fmla="val -29254"/>
              <a:gd name="adj2" fmla="val 84356"/>
              <a:gd name="adj3" fmla="val 16667"/>
            </a:avLst>
          </a:prstGeom>
          <a:ln w="19050">
            <a:solidFill>
              <a:schemeClr val="accent2"/>
            </a:solidFill>
          </a:ln>
        </p:spPr>
        <p:style>
          <a:lnRef idx="2">
            <a:schemeClr val="accent3"/>
          </a:lnRef>
          <a:fillRef idx="1">
            <a:schemeClr val="lt1"/>
          </a:fillRef>
          <a:effectRef idx="0">
            <a:schemeClr val="accent3"/>
          </a:effectRef>
          <a:fontRef idx="minor">
            <a:schemeClr val="dk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3" name="文本框 102">
            <a:extLst>
              <a:ext uri="{FF2B5EF4-FFF2-40B4-BE49-F238E27FC236}">
                <a16:creationId xmlns:a16="http://schemas.microsoft.com/office/drawing/2014/main" id="{515DC7DC-01BD-FF9F-FB05-291F61634104}"/>
              </a:ext>
            </a:extLst>
          </p:cNvPr>
          <p:cNvSpPr txBox="1"/>
          <p:nvPr/>
        </p:nvSpPr>
        <p:spPr>
          <a:xfrm>
            <a:off x="4301760" y="2124327"/>
            <a:ext cx="1100369" cy="369332"/>
          </a:xfrm>
          <a:prstGeom prst="rect">
            <a:avLst/>
          </a:prstGeom>
          <a:noFill/>
        </p:spPr>
        <p:txBody>
          <a:bodyPr wrap="square">
            <a:noAutofit/>
          </a:bodyPr>
          <a:lstStyle/>
          <a:p>
            <a:pPr algn="ctr" eaLnBrk="1" hangingPunct="1">
              <a:spcBef>
                <a:spcPct val="0"/>
              </a:spcBef>
              <a:buFont typeface="Arial" panose="020B0604020202020204" pitchFamily="34" charset="0"/>
              <a:buNone/>
              <a:defRPr/>
            </a:pPr>
            <a:r>
              <a:rPr lang="zh-CN" altLang="en-US" sz="1800"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能力提升</a:t>
            </a:r>
          </a:p>
        </p:txBody>
      </p:sp>
      <p:sp>
        <p:nvSpPr>
          <p:cNvPr id="104" name="对话气泡: 圆角矩形 103">
            <a:extLst>
              <a:ext uri="{FF2B5EF4-FFF2-40B4-BE49-F238E27FC236}">
                <a16:creationId xmlns:a16="http://schemas.microsoft.com/office/drawing/2014/main" id="{06F2407C-9E13-2A4B-046E-B39FB94A20E6}"/>
              </a:ext>
            </a:extLst>
          </p:cNvPr>
          <p:cNvSpPr/>
          <p:nvPr/>
        </p:nvSpPr>
        <p:spPr>
          <a:xfrm flipV="1">
            <a:off x="8237647" y="4901751"/>
            <a:ext cx="1840658" cy="441702"/>
          </a:xfrm>
          <a:prstGeom prst="wedgeRoundRectCallout">
            <a:avLst>
              <a:gd name="adj1" fmla="val -29254"/>
              <a:gd name="adj2" fmla="val 84356"/>
              <a:gd name="adj3" fmla="val 16667"/>
            </a:avLst>
          </a:prstGeom>
          <a:ln w="19050">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5" name="文本框 104">
            <a:extLst>
              <a:ext uri="{FF2B5EF4-FFF2-40B4-BE49-F238E27FC236}">
                <a16:creationId xmlns:a16="http://schemas.microsoft.com/office/drawing/2014/main" id="{BEDBD2B5-5E0D-1523-5F30-82A38CD0A952}"/>
              </a:ext>
            </a:extLst>
          </p:cNvPr>
          <p:cNvSpPr txBox="1"/>
          <p:nvPr/>
        </p:nvSpPr>
        <p:spPr>
          <a:xfrm>
            <a:off x="8328272" y="4926667"/>
            <a:ext cx="1694932" cy="369332"/>
          </a:xfrm>
          <a:prstGeom prst="rect">
            <a:avLst/>
          </a:prstGeom>
          <a:noFill/>
        </p:spPr>
        <p:txBody>
          <a:bodyPr wrap="square">
            <a:noAutofit/>
          </a:bodyPr>
          <a:lstStyle/>
          <a:p>
            <a:pPr algn="ctr" eaLnBrk="1" hangingPunct="1">
              <a:spcBef>
                <a:spcPct val="0"/>
              </a:spcBef>
              <a:buFont typeface="Arial" panose="020B0604020202020204" pitchFamily="34" charset="0"/>
              <a:buNone/>
              <a:defRPr/>
            </a:pPr>
            <a:r>
              <a:rPr lang="zh-CN" altLang="en-US" sz="1800"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员工更有动力</a:t>
            </a:r>
          </a:p>
        </p:txBody>
      </p:sp>
      <p:sp>
        <p:nvSpPr>
          <p:cNvPr id="106" name="对话气泡: 圆角矩形 105">
            <a:extLst>
              <a:ext uri="{FF2B5EF4-FFF2-40B4-BE49-F238E27FC236}">
                <a16:creationId xmlns:a16="http://schemas.microsoft.com/office/drawing/2014/main" id="{94BBC5F7-92C9-05BD-5A3A-7CE84086EC03}"/>
              </a:ext>
            </a:extLst>
          </p:cNvPr>
          <p:cNvSpPr/>
          <p:nvPr/>
        </p:nvSpPr>
        <p:spPr>
          <a:xfrm flipV="1">
            <a:off x="1674071" y="5313749"/>
            <a:ext cx="2252199" cy="483439"/>
          </a:xfrm>
          <a:prstGeom prst="wedgeRoundRectCallout">
            <a:avLst>
              <a:gd name="adj1" fmla="val -10002"/>
              <a:gd name="adj2" fmla="val 84356"/>
              <a:gd name="adj3" fmla="val 16667"/>
            </a:avLst>
          </a:prstGeom>
          <a:ln w="19050">
            <a:solidFill>
              <a:schemeClr val="accent2"/>
            </a:solidFill>
          </a:ln>
        </p:spPr>
        <p:style>
          <a:lnRef idx="2">
            <a:schemeClr val="accent3"/>
          </a:lnRef>
          <a:fillRef idx="1">
            <a:schemeClr val="lt1"/>
          </a:fillRef>
          <a:effectRef idx="0">
            <a:schemeClr val="accent3"/>
          </a:effectRef>
          <a:fontRef idx="minor">
            <a:schemeClr val="dk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7" name="文本框 106">
            <a:extLst>
              <a:ext uri="{FF2B5EF4-FFF2-40B4-BE49-F238E27FC236}">
                <a16:creationId xmlns:a16="http://schemas.microsoft.com/office/drawing/2014/main" id="{0B0D20E2-36B5-9EBC-A502-A2B7D2E56AC0}"/>
              </a:ext>
            </a:extLst>
          </p:cNvPr>
          <p:cNvSpPr txBox="1"/>
          <p:nvPr/>
        </p:nvSpPr>
        <p:spPr>
          <a:xfrm>
            <a:off x="1723385" y="5369734"/>
            <a:ext cx="2083581" cy="369332"/>
          </a:xfrm>
          <a:prstGeom prst="rect">
            <a:avLst/>
          </a:prstGeom>
          <a:noFill/>
        </p:spPr>
        <p:txBody>
          <a:bodyPr wrap="square">
            <a:noAutofit/>
          </a:bodyPr>
          <a:lstStyle/>
          <a:p>
            <a:pPr algn="ctr" eaLnBrk="1" hangingPunct="1">
              <a:spcBef>
                <a:spcPct val="0"/>
              </a:spcBef>
              <a:buFont typeface="Arial" panose="020B0604020202020204" pitchFamily="34" charset="0"/>
              <a:buNone/>
              <a:defRPr/>
            </a:pPr>
            <a:r>
              <a:rPr lang="zh-CN" altLang="en-US" sz="1800"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更具创造性的环境</a:t>
            </a:r>
          </a:p>
        </p:txBody>
      </p:sp>
      <p:sp>
        <p:nvSpPr>
          <p:cNvPr id="108" name="对话气泡: 圆角矩形 107">
            <a:extLst>
              <a:ext uri="{FF2B5EF4-FFF2-40B4-BE49-F238E27FC236}">
                <a16:creationId xmlns:a16="http://schemas.microsoft.com/office/drawing/2014/main" id="{65086944-28D4-E2AF-1B0B-7667EAD89E70}"/>
              </a:ext>
            </a:extLst>
          </p:cNvPr>
          <p:cNvSpPr/>
          <p:nvPr/>
        </p:nvSpPr>
        <p:spPr>
          <a:xfrm>
            <a:off x="1234279" y="2595105"/>
            <a:ext cx="1937901" cy="492193"/>
          </a:xfrm>
          <a:prstGeom prst="wedgeRoundRectCallout">
            <a:avLst>
              <a:gd name="adj1" fmla="val -9416"/>
              <a:gd name="adj2" fmla="val 77799"/>
              <a:gd name="adj3" fmla="val 16667"/>
            </a:avLst>
          </a:prstGeom>
          <a:ln w="19050">
            <a:solidFill>
              <a:schemeClr val="accent2"/>
            </a:solidFill>
          </a:ln>
        </p:spPr>
        <p:style>
          <a:lnRef idx="2">
            <a:schemeClr val="accent3"/>
          </a:lnRef>
          <a:fillRef idx="1">
            <a:schemeClr val="lt1"/>
          </a:fillRef>
          <a:effectRef idx="0">
            <a:schemeClr val="accent3"/>
          </a:effectRef>
          <a:fontRef idx="minor">
            <a:schemeClr val="dk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9" name="文本框 108">
            <a:extLst>
              <a:ext uri="{FF2B5EF4-FFF2-40B4-BE49-F238E27FC236}">
                <a16:creationId xmlns:a16="http://schemas.microsoft.com/office/drawing/2014/main" id="{A02C6C1F-07FF-2D75-1661-0BC5DC7E6233}"/>
              </a:ext>
            </a:extLst>
          </p:cNvPr>
          <p:cNvSpPr txBox="1"/>
          <p:nvPr/>
        </p:nvSpPr>
        <p:spPr>
          <a:xfrm>
            <a:off x="1234279" y="2652184"/>
            <a:ext cx="1865038" cy="369332"/>
          </a:xfrm>
          <a:prstGeom prst="rect">
            <a:avLst/>
          </a:prstGeom>
          <a:noFill/>
        </p:spPr>
        <p:txBody>
          <a:bodyPr wrap="square">
            <a:noAutofit/>
          </a:bodyPr>
          <a:lstStyle/>
          <a:p>
            <a:pPr algn="ctr" eaLnBrk="1" hangingPunct="1">
              <a:spcBef>
                <a:spcPct val="0"/>
              </a:spcBef>
              <a:buFont typeface="Arial" panose="020B0604020202020204" pitchFamily="34" charset="0"/>
              <a:buNone/>
              <a:defRPr/>
            </a:pPr>
            <a:r>
              <a:rPr lang="zh-CN" altLang="en-US" sz="1800"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人际关系的改善</a:t>
            </a:r>
          </a:p>
        </p:txBody>
      </p:sp>
      <p:sp>
        <p:nvSpPr>
          <p:cNvPr id="110" name="对话气泡: 圆角矩形 109">
            <a:extLst>
              <a:ext uri="{FF2B5EF4-FFF2-40B4-BE49-F238E27FC236}">
                <a16:creationId xmlns:a16="http://schemas.microsoft.com/office/drawing/2014/main" id="{DFBC23BE-918B-0302-D91E-AA780A563325}"/>
              </a:ext>
            </a:extLst>
          </p:cNvPr>
          <p:cNvSpPr/>
          <p:nvPr/>
        </p:nvSpPr>
        <p:spPr>
          <a:xfrm>
            <a:off x="1915388" y="3629922"/>
            <a:ext cx="2385989" cy="492193"/>
          </a:xfrm>
          <a:prstGeom prst="wedgeRoundRectCallout">
            <a:avLst>
              <a:gd name="adj1" fmla="val -9416"/>
              <a:gd name="adj2" fmla="val 77799"/>
              <a:gd name="adj3" fmla="val 16667"/>
            </a:avLst>
          </a:prstGeom>
          <a:ln w="19050">
            <a:solidFill>
              <a:schemeClr val="accent2"/>
            </a:solidFill>
          </a:ln>
        </p:spPr>
        <p:style>
          <a:lnRef idx="2">
            <a:schemeClr val="accent3"/>
          </a:lnRef>
          <a:fillRef idx="1">
            <a:schemeClr val="lt1"/>
          </a:fillRef>
          <a:effectRef idx="0">
            <a:schemeClr val="accent3"/>
          </a:effectRef>
          <a:fontRef idx="minor">
            <a:schemeClr val="dk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1" name="文本框 110">
            <a:extLst>
              <a:ext uri="{FF2B5EF4-FFF2-40B4-BE49-F238E27FC236}">
                <a16:creationId xmlns:a16="http://schemas.microsoft.com/office/drawing/2014/main" id="{3E8EEA54-DE5C-EB39-09E8-A44A72938DDE}"/>
              </a:ext>
            </a:extLst>
          </p:cNvPr>
          <p:cNvSpPr txBox="1"/>
          <p:nvPr/>
        </p:nvSpPr>
        <p:spPr>
          <a:xfrm>
            <a:off x="1915388" y="3687001"/>
            <a:ext cx="2313126" cy="369332"/>
          </a:xfrm>
          <a:prstGeom prst="rect">
            <a:avLst/>
          </a:prstGeom>
          <a:noFill/>
        </p:spPr>
        <p:txBody>
          <a:bodyPr wrap="square">
            <a:noAutofit/>
          </a:bodyPr>
          <a:lstStyle/>
          <a:p>
            <a:pPr algn="ctr" eaLnBrk="1" hangingPunct="1">
              <a:spcBef>
                <a:spcPct val="0"/>
              </a:spcBef>
              <a:buFont typeface="Arial" panose="020B0604020202020204" pitchFamily="34" charset="0"/>
              <a:buNone/>
              <a:defRPr/>
            </a:pPr>
            <a:r>
              <a:rPr lang="zh-CN" altLang="en-US" sz="1800"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绩效和生产力的提高</a:t>
            </a:r>
          </a:p>
        </p:txBody>
      </p:sp>
      <p:sp>
        <p:nvSpPr>
          <p:cNvPr id="112" name="对话气泡: 圆角矩形 111">
            <a:extLst>
              <a:ext uri="{FF2B5EF4-FFF2-40B4-BE49-F238E27FC236}">
                <a16:creationId xmlns:a16="http://schemas.microsoft.com/office/drawing/2014/main" id="{A2D580CB-6B07-070A-BA05-7338435403DE}"/>
              </a:ext>
            </a:extLst>
          </p:cNvPr>
          <p:cNvSpPr/>
          <p:nvPr/>
        </p:nvSpPr>
        <p:spPr>
          <a:xfrm>
            <a:off x="9801013" y="2765991"/>
            <a:ext cx="1484699" cy="492193"/>
          </a:xfrm>
          <a:prstGeom prst="wedgeRoundRectCallout">
            <a:avLst>
              <a:gd name="adj1" fmla="val -29254"/>
              <a:gd name="adj2" fmla="val 84356"/>
              <a:gd name="adj3" fmla="val 16667"/>
            </a:avLst>
          </a:prstGeom>
          <a:ln w="19050">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3" name="文本框 112">
            <a:extLst>
              <a:ext uri="{FF2B5EF4-FFF2-40B4-BE49-F238E27FC236}">
                <a16:creationId xmlns:a16="http://schemas.microsoft.com/office/drawing/2014/main" id="{23FE5F29-AF6A-3A21-5796-45BAE8032939}"/>
              </a:ext>
            </a:extLst>
          </p:cNvPr>
          <p:cNvSpPr txBox="1"/>
          <p:nvPr/>
        </p:nvSpPr>
        <p:spPr>
          <a:xfrm>
            <a:off x="9877284" y="2827243"/>
            <a:ext cx="1332156" cy="369332"/>
          </a:xfrm>
          <a:prstGeom prst="rect">
            <a:avLst/>
          </a:prstGeom>
          <a:noFill/>
        </p:spPr>
        <p:txBody>
          <a:bodyPr wrap="square">
            <a:noAutofit/>
          </a:bodyPr>
          <a:lstStyle/>
          <a:p>
            <a:pPr algn="ctr" eaLnBrk="1" hangingPunct="1">
              <a:spcBef>
                <a:spcPct val="0"/>
              </a:spcBef>
              <a:buFont typeface="Arial" panose="020B0604020202020204" pitchFamily="34" charset="0"/>
              <a:buNone/>
              <a:defRPr/>
            </a:pPr>
            <a:r>
              <a:rPr lang="zh-CN" altLang="en-US" sz="1800"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文化的改变</a:t>
            </a:r>
          </a:p>
        </p:txBody>
      </p:sp>
      <p:grpSp>
        <p:nvGrpSpPr>
          <p:cNvPr id="114" name="组合 113">
            <a:extLst>
              <a:ext uri="{FF2B5EF4-FFF2-40B4-BE49-F238E27FC236}">
                <a16:creationId xmlns:a16="http://schemas.microsoft.com/office/drawing/2014/main" id="{29B9F026-3211-FE26-F759-B1EB57555706}"/>
              </a:ext>
            </a:extLst>
          </p:cNvPr>
          <p:cNvGrpSpPr/>
          <p:nvPr/>
        </p:nvGrpSpPr>
        <p:grpSpPr>
          <a:xfrm>
            <a:off x="4395821" y="2709330"/>
            <a:ext cx="3302172" cy="3333210"/>
            <a:chOff x="9253571" y="3624333"/>
            <a:chExt cx="2702750" cy="2728154"/>
          </a:xfrm>
        </p:grpSpPr>
        <p:sp>
          <p:nvSpPr>
            <p:cNvPr id="115" name="任意多边形: 形状 114">
              <a:extLst>
                <a:ext uri="{FF2B5EF4-FFF2-40B4-BE49-F238E27FC236}">
                  <a16:creationId xmlns:a16="http://schemas.microsoft.com/office/drawing/2014/main" id="{C59E178C-C853-8371-EDB2-C2E136B6EDFA}"/>
                </a:ext>
              </a:extLst>
            </p:cNvPr>
            <p:cNvSpPr/>
            <p:nvPr/>
          </p:nvSpPr>
          <p:spPr>
            <a:xfrm>
              <a:off x="11078188" y="5886395"/>
              <a:ext cx="266426" cy="293290"/>
            </a:xfrm>
            <a:custGeom>
              <a:avLst/>
              <a:gdLst>
                <a:gd name="connsiteX0" fmla="*/ 160393 w 266426"/>
                <a:gd name="connsiteY0" fmla="*/ 158 h 293290"/>
                <a:gd name="connsiteX1" fmla="*/ 51357 w 266426"/>
                <a:gd name="connsiteY1" fmla="*/ 102557 h 293290"/>
                <a:gd name="connsiteX2" fmla="*/ 0 w 266426"/>
                <a:gd name="connsiteY2" fmla="*/ 293291 h 293290"/>
                <a:gd name="connsiteX3" fmla="*/ 266427 w 266426"/>
                <a:gd name="connsiteY3" fmla="*/ 221074 h 293290"/>
                <a:gd name="connsiteX4" fmla="*/ 266427 w 266426"/>
                <a:gd name="connsiteY4" fmla="*/ 0 h 293290"/>
                <a:gd name="connsiteX5" fmla="*/ 160393 w 266426"/>
                <a:gd name="connsiteY5" fmla="*/ 0 h 29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426" h="293290">
                  <a:moveTo>
                    <a:pt x="160393" y="158"/>
                  </a:moveTo>
                  <a:cubicBezTo>
                    <a:pt x="160393" y="158"/>
                    <a:pt x="49303" y="88809"/>
                    <a:pt x="51357" y="102557"/>
                  </a:cubicBezTo>
                  <a:cubicBezTo>
                    <a:pt x="53412" y="116305"/>
                    <a:pt x="0" y="293291"/>
                    <a:pt x="0" y="293291"/>
                  </a:cubicBezTo>
                  <a:lnTo>
                    <a:pt x="266427" y="221074"/>
                  </a:lnTo>
                  <a:lnTo>
                    <a:pt x="266427" y="0"/>
                  </a:lnTo>
                  <a:lnTo>
                    <a:pt x="160393" y="0"/>
                  </a:lnTo>
                  <a:close/>
                </a:path>
              </a:pathLst>
            </a:custGeom>
            <a:solidFill>
              <a:srgbClr val="EF9426"/>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6" name="任意多边形: 形状 115">
              <a:extLst>
                <a:ext uri="{FF2B5EF4-FFF2-40B4-BE49-F238E27FC236}">
                  <a16:creationId xmlns:a16="http://schemas.microsoft.com/office/drawing/2014/main" id="{30738C30-3D9C-D67C-06C3-2F8FD278F4F7}"/>
                </a:ext>
              </a:extLst>
            </p:cNvPr>
            <p:cNvSpPr/>
            <p:nvPr/>
          </p:nvSpPr>
          <p:spPr>
            <a:xfrm>
              <a:off x="11265287" y="5920370"/>
              <a:ext cx="253468" cy="137321"/>
            </a:xfrm>
            <a:custGeom>
              <a:avLst/>
              <a:gdLst>
                <a:gd name="connsiteX0" fmla="*/ 253469 w 253468"/>
                <a:gd name="connsiteY0" fmla="*/ 8217 h 137321"/>
                <a:gd name="connsiteX1" fmla="*/ 253469 w 253468"/>
                <a:gd name="connsiteY1" fmla="*/ 137322 h 137321"/>
                <a:gd name="connsiteX2" fmla="*/ 0 w 253468"/>
                <a:gd name="connsiteY2" fmla="*/ 123416 h 137321"/>
                <a:gd name="connsiteX3" fmla="*/ 0 w 253468"/>
                <a:gd name="connsiteY3" fmla="*/ 0 h 137321"/>
              </a:gdLst>
              <a:ahLst/>
              <a:cxnLst>
                <a:cxn ang="0">
                  <a:pos x="connsiteX0" y="connsiteY0"/>
                </a:cxn>
                <a:cxn ang="0">
                  <a:pos x="connsiteX1" y="connsiteY1"/>
                </a:cxn>
                <a:cxn ang="0">
                  <a:pos x="connsiteX2" y="connsiteY2"/>
                </a:cxn>
                <a:cxn ang="0">
                  <a:pos x="connsiteX3" y="connsiteY3"/>
                </a:cxn>
              </a:cxnLst>
              <a:rect l="l" t="t" r="r" b="b"/>
              <a:pathLst>
                <a:path w="253468" h="137321">
                  <a:moveTo>
                    <a:pt x="253469" y="8217"/>
                  </a:moveTo>
                  <a:lnTo>
                    <a:pt x="253469" y="137322"/>
                  </a:lnTo>
                  <a:lnTo>
                    <a:pt x="0" y="123416"/>
                  </a:lnTo>
                  <a:lnTo>
                    <a:pt x="0" y="0"/>
                  </a:ln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7" name="任意多边形: 形状 116">
              <a:extLst>
                <a:ext uri="{FF2B5EF4-FFF2-40B4-BE49-F238E27FC236}">
                  <a16:creationId xmlns:a16="http://schemas.microsoft.com/office/drawing/2014/main" id="{9B031C34-08DD-A701-62B4-1F5D88294BA5}"/>
                </a:ext>
              </a:extLst>
            </p:cNvPr>
            <p:cNvSpPr/>
            <p:nvPr/>
          </p:nvSpPr>
          <p:spPr>
            <a:xfrm>
              <a:off x="10818864" y="4522833"/>
              <a:ext cx="767052" cy="1441673"/>
            </a:xfrm>
            <a:custGeom>
              <a:avLst/>
              <a:gdLst>
                <a:gd name="connsiteX0" fmla="*/ 250949 w 767052"/>
                <a:gd name="connsiteY0" fmla="*/ 32535 h 1441673"/>
                <a:gd name="connsiteX1" fmla="*/ 9 w 767052"/>
                <a:gd name="connsiteY1" fmla="*/ 650878 h 1441673"/>
                <a:gd name="connsiteX2" fmla="*/ 358563 w 767052"/>
                <a:gd name="connsiteY2" fmla="*/ 1405754 h 1441673"/>
                <a:gd name="connsiteX3" fmla="*/ 600496 w 767052"/>
                <a:gd name="connsiteY3" fmla="*/ 1441309 h 1441673"/>
                <a:gd name="connsiteX4" fmla="*/ 767052 w 767052"/>
                <a:gd name="connsiteY4" fmla="*/ 1420292 h 1441673"/>
                <a:gd name="connsiteX5" fmla="*/ 684722 w 767052"/>
                <a:gd name="connsiteY5" fmla="*/ 59873 h 1441673"/>
                <a:gd name="connsiteX6" fmla="*/ 250949 w 767052"/>
                <a:gd name="connsiteY6" fmla="*/ 32535 h 1441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7052" h="1441673">
                  <a:moveTo>
                    <a:pt x="250949" y="32535"/>
                  </a:moveTo>
                  <a:cubicBezTo>
                    <a:pt x="250949" y="32535"/>
                    <a:pt x="2063" y="475947"/>
                    <a:pt x="9" y="650878"/>
                  </a:cubicBezTo>
                  <a:cubicBezTo>
                    <a:pt x="-2046" y="825652"/>
                    <a:pt x="358563" y="1405754"/>
                    <a:pt x="358563" y="1405754"/>
                  </a:cubicBezTo>
                  <a:cubicBezTo>
                    <a:pt x="358563" y="1405754"/>
                    <a:pt x="456537" y="1445892"/>
                    <a:pt x="600496" y="1441309"/>
                  </a:cubicBezTo>
                  <a:cubicBezTo>
                    <a:pt x="744455" y="1436727"/>
                    <a:pt x="767052" y="1420292"/>
                    <a:pt x="767052" y="1420292"/>
                  </a:cubicBezTo>
                  <a:cubicBezTo>
                    <a:pt x="767052" y="1420292"/>
                    <a:pt x="742401" y="176177"/>
                    <a:pt x="684722" y="59873"/>
                  </a:cubicBezTo>
                  <a:cubicBezTo>
                    <a:pt x="627044" y="-56432"/>
                    <a:pt x="250949" y="32535"/>
                    <a:pt x="250949" y="32535"/>
                  </a:cubicBezTo>
                  <a:close/>
                </a:path>
              </a:pathLst>
            </a:custGeom>
            <a:solidFill>
              <a:srgbClr val="9792E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8" name="任意多边形: 形状 117">
              <a:extLst>
                <a:ext uri="{FF2B5EF4-FFF2-40B4-BE49-F238E27FC236}">
                  <a16:creationId xmlns:a16="http://schemas.microsoft.com/office/drawing/2014/main" id="{18D74E16-A5CD-0390-20B6-2BACFA26A404}"/>
                </a:ext>
              </a:extLst>
            </p:cNvPr>
            <p:cNvSpPr/>
            <p:nvPr/>
          </p:nvSpPr>
          <p:spPr>
            <a:xfrm>
              <a:off x="11032390" y="4776699"/>
              <a:ext cx="148366" cy="1155365"/>
            </a:xfrm>
            <a:custGeom>
              <a:avLst/>
              <a:gdLst>
                <a:gd name="connsiteX0" fmla="*/ 145194 w 148366"/>
                <a:gd name="connsiteY0" fmla="*/ 1155207 h 1155365"/>
                <a:gd name="connsiteX1" fmla="*/ 141876 w 148366"/>
                <a:gd name="connsiteY1" fmla="*/ 1152047 h 1155365"/>
                <a:gd name="connsiteX2" fmla="*/ 126548 w 148366"/>
                <a:gd name="connsiteY2" fmla="*/ 80177 h 1155365"/>
                <a:gd name="connsiteX3" fmla="*/ 1710 w 148366"/>
                <a:gd name="connsiteY3" fmla="*/ 6222 h 1155365"/>
                <a:gd name="connsiteX4" fmla="*/ 445 w 148366"/>
                <a:gd name="connsiteY4" fmla="*/ 1640 h 1155365"/>
                <a:gd name="connsiteX5" fmla="*/ 5028 w 148366"/>
                <a:gd name="connsiteY5" fmla="*/ 375 h 1155365"/>
                <a:gd name="connsiteX6" fmla="*/ 131446 w 148366"/>
                <a:gd name="connsiteY6" fmla="*/ 75278 h 1155365"/>
                <a:gd name="connsiteX7" fmla="*/ 133185 w 148366"/>
                <a:gd name="connsiteY7" fmla="*/ 78281 h 1155365"/>
                <a:gd name="connsiteX8" fmla="*/ 148355 w 148366"/>
                <a:gd name="connsiteY8" fmla="*/ 1151731 h 1155365"/>
                <a:gd name="connsiteX9" fmla="*/ 145194 w 148366"/>
                <a:gd name="connsiteY9" fmla="*/ 1155365 h 1155365"/>
                <a:gd name="connsiteX10" fmla="*/ 145194 w 148366"/>
                <a:gd name="connsiteY10" fmla="*/ 1155207 h 115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66" h="1155365">
                  <a:moveTo>
                    <a:pt x="145194" y="1155207"/>
                  </a:moveTo>
                  <a:cubicBezTo>
                    <a:pt x="143456" y="1155207"/>
                    <a:pt x="141876" y="1153785"/>
                    <a:pt x="141876" y="1152047"/>
                  </a:cubicBezTo>
                  <a:cubicBezTo>
                    <a:pt x="118805" y="756199"/>
                    <a:pt x="126074" y="120315"/>
                    <a:pt x="126548" y="80177"/>
                  </a:cubicBezTo>
                  <a:lnTo>
                    <a:pt x="1710" y="6222"/>
                  </a:lnTo>
                  <a:cubicBezTo>
                    <a:pt x="129" y="5274"/>
                    <a:pt x="-503" y="3220"/>
                    <a:pt x="445" y="1640"/>
                  </a:cubicBezTo>
                  <a:cubicBezTo>
                    <a:pt x="1394" y="59"/>
                    <a:pt x="3448" y="-415"/>
                    <a:pt x="5028" y="375"/>
                  </a:cubicBezTo>
                  <a:lnTo>
                    <a:pt x="131446" y="75278"/>
                  </a:lnTo>
                  <a:cubicBezTo>
                    <a:pt x="132553" y="75910"/>
                    <a:pt x="133185" y="77016"/>
                    <a:pt x="133185" y="78281"/>
                  </a:cubicBezTo>
                  <a:cubicBezTo>
                    <a:pt x="133027" y="84918"/>
                    <a:pt x="124651" y="745138"/>
                    <a:pt x="148355" y="1151731"/>
                  </a:cubicBezTo>
                  <a:cubicBezTo>
                    <a:pt x="148513" y="1153627"/>
                    <a:pt x="147091" y="1155207"/>
                    <a:pt x="145194" y="1155365"/>
                  </a:cubicBezTo>
                  <a:cubicBezTo>
                    <a:pt x="145352" y="1155207"/>
                    <a:pt x="145194" y="1155207"/>
                    <a:pt x="145194" y="1155207"/>
                  </a:cubicBezTo>
                  <a:close/>
                </a:path>
              </a:pathLst>
            </a:custGeom>
            <a:solidFill>
              <a:srgbClr val="9B4EA8"/>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9" name="任意多边形: 形状 118">
              <a:extLst>
                <a:ext uri="{FF2B5EF4-FFF2-40B4-BE49-F238E27FC236}">
                  <a16:creationId xmlns:a16="http://schemas.microsoft.com/office/drawing/2014/main" id="{2B0395F9-3825-C609-2CE7-DC18C8C58044}"/>
                </a:ext>
              </a:extLst>
            </p:cNvPr>
            <p:cNvSpPr/>
            <p:nvPr/>
          </p:nvSpPr>
          <p:spPr>
            <a:xfrm>
              <a:off x="11027226" y="5187145"/>
              <a:ext cx="137479" cy="98920"/>
            </a:xfrm>
            <a:custGeom>
              <a:avLst/>
              <a:gdLst>
                <a:gd name="connsiteX0" fmla="*/ 133924 w 137479"/>
                <a:gd name="connsiteY0" fmla="*/ 98921 h 98920"/>
                <a:gd name="connsiteX1" fmla="*/ 132818 w 137479"/>
                <a:gd name="connsiteY1" fmla="*/ 98763 h 98920"/>
                <a:gd name="connsiteX2" fmla="*/ 395 w 137479"/>
                <a:gd name="connsiteY2" fmla="*/ 23070 h 98920"/>
                <a:gd name="connsiteX3" fmla="*/ 6400 w 137479"/>
                <a:gd name="connsiteY3" fmla="*/ 6635 h 98920"/>
                <a:gd name="connsiteX4" fmla="*/ 26943 w 137479"/>
                <a:gd name="connsiteY4" fmla="*/ 156 h 98920"/>
                <a:gd name="connsiteX5" fmla="*/ 136769 w 137479"/>
                <a:gd name="connsiteY5" fmla="*/ 93548 h 98920"/>
                <a:gd name="connsiteX6" fmla="*/ 136769 w 137479"/>
                <a:gd name="connsiteY6" fmla="*/ 97498 h 98920"/>
                <a:gd name="connsiteX7" fmla="*/ 133924 w 137479"/>
                <a:gd name="connsiteY7" fmla="*/ 98921 h 98920"/>
                <a:gd name="connsiteX8" fmla="*/ 23782 w 137479"/>
                <a:gd name="connsiteY8" fmla="*/ 6793 h 98920"/>
                <a:gd name="connsiteX9" fmla="*/ 10983 w 137479"/>
                <a:gd name="connsiteY9" fmla="*/ 11692 h 98920"/>
                <a:gd name="connsiteX10" fmla="*/ 7032 w 137479"/>
                <a:gd name="connsiteY10" fmla="*/ 21647 h 98920"/>
                <a:gd name="connsiteX11" fmla="*/ 124127 w 137479"/>
                <a:gd name="connsiteY11" fmla="*/ 88649 h 98920"/>
                <a:gd name="connsiteX12" fmla="*/ 26153 w 137479"/>
                <a:gd name="connsiteY12" fmla="*/ 6951 h 98920"/>
                <a:gd name="connsiteX13" fmla="*/ 23782 w 137479"/>
                <a:gd name="connsiteY13" fmla="*/ 6793 h 9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7479" h="98920">
                  <a:moveTo>
                    <a:pt x="133924" y="98921"/>
                  </a:moveTo>
                  <a:cubicBezTo>
                    <a:pt x="133608" y="98921"/>
                    <a:pt x="133134" y="98921"/>
                    <a:pt x="132818" y="98763"/>
                  </a:cubicBezTo>
                  <a:cubicBezTo>
                    <a:pt x="120018" y="94496"/>
                    <a:pt x="7506" y="56254"/>
                    <a:pt x="395" y="23070"/>
                  </a:cubicBezTo>
                  <a:cubicBezTo>
                    <a:pt x="-553" y="18961"/>
                    <a:pt x="-237" y="12640"/>
                    <a:pt x="6400" y="6635"/>
                  </a:cubicBezTo>
                  <a:cubicBezTo>
                    <a:pt x="11931" y="1579"/>
                    <a:pt x="18726" y="-634"/>
                    <a:pt x="26943" y="156"/>
                  </a:cubicBezTo>
                  <a:cubicBezTo>
                    <a:pt x="69293" y="4107"/>
                    <a:pt x="133924" y="89913"/>
                    <a:pt x="136769" y="93548"/>
                  </a:cubicBezTo>
                  <a:cubicBezTo>
                    <a:pt x="137717" y="94654"/>
                    <a:pt x="137717" y="96392"/>
                    <a:pt x="136769" y="97498"/>
                  </a:cubicBezTo>
                  <a:cubicBezTo>
                    <a:pt x="135979" y="98447"/>
                    <a:pt x="135031" y="98921"/>
                    <a:pt x="133924" y="98921"/>
                  </a:cubicBezTo>
                  <a:close/>
                  <a:moveTo>
                    <a:pt x="23782" y="6793"/>
                  </a:moveTo>
                  <a:cubicBezTo>
                    <a:pt x="18726" y="6793"/>
                    <a:pt x="14459" y="8374"/>
                    <a:pt x="10983" y="11692"/>
                  </a:cubicBezTo>
                  <a:cubicBezTo>
                    <a:pt x="7506" y="14853"/>
                    <a:pt x="6242" y="18013"/>
                    <a:pt x="7032" y="21647"/>
                  </a:cubicBezTo>
                  <a:cubicBezTo>
                    <a:pt x="11931" y="44245"/>
                    <a:pt x="85253" y="74743"/>
                    <a:pt x="124127" y="88649"/>
                  </a:cubicBezTo>
                  <a:cubicBezTo>
                    <a:pt x="106112" y="66368"/>
                    <a:pt x="57915" y="9954"/>
                    <a:pt x="26153" y="6951"/>
                  </a:cubicBezTo>
                  <a:cubicBezTo>
                    <a:pt x="25363" y="6793"/>
                    <a:pt x="24573" y="6793"/>
                    <a:pt x="23782" y="6793"/>
                  </a:cubicBezTo>
                  <a:close/>
                </a:path>
              </a:pathLst>
            </a:custGeom>
            <a:solidFill>
              <a:srgbClr val="9B4EA8"/>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0" name="任意多边形: 形状 119">
              <a:extLst>
                <a:ext uri="{FF2B5EF4-FFF2-40B4-BE49-F238E27FC236}">
                  <a16:creationId xmlns:a16="http://schemas.microsoft.com/office/drawing/2014/main" id="{187B9BDB-5337-224F-16B4-317F8131934F}"/>
                </a:ext>
              </a:extLst>
            </p:cNvPr>
            <p:cNvSpPr/>
            <p:nvPr/>
          </p:nvSpPr>
          <p:spPr>
            <a:xfrm>
              <a:off x="11389277" y="4655747"/>
              <a:ext cx="105513" cy="101574"/>
            </a:xfrm>
            <a:custGeom>
              <a:avLst/>
              <a:gdLst>
                <a:gd name="connsiteX0" fmla="*/ 102141 w 105513"/>
                <a:gd name="connsiteY0" fmla="*/ 101574 h 101574"/>
                <a:gd name="connsiteX1" fmla="*/ 216 w 105513"/>
                <a:gd name="connsiteY1" fmla="*/ 4706 h 101574"/>
                <a:gd name="connsiteX2" fmla="*/ 2113 w 105513"/>
                <a:gd name="connsiteY2" fmla="*/ 282 h 101574"/>
                <a:gd name="connsiteX3" fmla="*/ 6537 w 105513"/>
                <a:gd name="connsiteY3" fmla="*/ 2178 h 101574"/>
                <a:gd name="connsiteX4" fmla="*/ 102773 w 105513"/>
                <a:gd name="connsiteY4" fmla="*/ 94937 h 101574"/>
                <a:gd name="connsiteX5" fmla="*/ 105460 w 105513"/>
                <a:gd name="connsiteY5" fmla="*/ 98888 h 101574"/>
                <a:gd name="connsiteX6" fmla="*/ 102141 w 105513"/>
                <a:gd name="connsiteY6" fmla="*/ 101574 h 10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513" h="101574">
                  <a:moveTo>
                    <a:pt x="102141" y="101574"/>
                  </a:moveTo>
                  <a:cubicBezTo>
                    <a:pt x="35139" y="88142"/>
                    <a:pt x="1638" y="8025"/>
                    <a:pt x="216" y="4706"/>
                  </a:cubicBezTo>
                  <a:cubicBezTo>
                    <a:pt x="-416" y="2968"/>
                    <a:pt x="374" y="1072"/>
                    <a:pt x="2113" y="282"/>
                  </a:cubicBezTo>
                  <a:cubicBezTo>
                    <a:pt x="3851" y="-508"/>
                    <a:pt x="5747" y="440"/>
                    <a:pt x="6537" y="2178"/>
                  </a:cubicBezTo>
                  <a:cubicBezTo>
                    <a:pt x="6853" y="2968"/>
                    <a:pt x="40038" y="82296"/>
                    <a:pt x="102773" y="94937"/>
                  </a:cubicBezTo>
                  <a:cubicBezTo>
                    <a:pt x="104669" y="95253"/>
                    <a:pt x="105776" y="97150"/>
                    <a:pt x="105460" y="98888"/>
                  </a:cubicBezTo>
                  <a:cubicBezTo>
                    <a:pt x="104985" y="100468"/>
                    <a:pt x="103721" y="101574"/>
                    <a:pt x="102141" y="101574"/>
                  </a:cubicBezTo>
                  <a:close/>
                </a:path>
              </a:pathLst>
            </a:custGeom>
            <a:solidFill>
              <a:srgbClr val="9B4EA8"/>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1" name="任意多边形: 形状 120">
              <a:extLst>
                <a:ext uri="{FF2B5EF4-FFF2-40B4-BE49-F238E27FC236}">
                  <a16:creationId xmlns:a16="http://schemas.microsoft.com/office/drawing/2014/main" id="{1F8218E8-4275-198D-7851-18A609C9F536}"/>
                </a:ext>
              </a:extLst>
            </p:cNvPr>
            <p:cNvSpPr/>
            <p:nvPr/>
          </p:nvSpPr>
          <p:spPr>
            <a:xfrm>
              <a:off x="10874456" y="5993603"/>
              <a:ext cx="675262" cy="358884"/>
            </a:xfrm>
            <a:custGeom>
              <a:avLst/>
              <a:gdLst>
                <a:gd name="connsiteX0" fmla="*/ 667214 w 675262"/>
                <a:gd name="connsiteY0" fmla="*/ 7201 h 358884"/>
                <a:gd name="connsiteX1" fmla="*/ 380560 w 675262"/>
                <a:gd name="connsiteY1" fmla="*/ 2776 h 358884"/>
                <a:gd name="connsiteX2" fmla="*/ 372343 w 675262"/>
                <a:gd name="connsiteY2" fmla="*/ 67408 h 358884"/>
                <a:gd name="connsiteX3" fmla="*/ 96751 w 675262"/>
                <a:gd name="connsiteY3" fmla="*/ 219584 h 358884"/>
                <a:gd name="connsiteX4" fmla="*/ 41 w 675262"/>
                <a:gd name="connsiteY4" fmla="*/ 294961 h 358884"/>
                <a:gd name="connsiteX5" fmla="*/ 98805 w 675262"/>
                <a:gd name="connsiteY5" fmla="*/ 355799 h 358884"/>
                <a:gd name="connsiteX6" fmla="*/ 654888 w 675262"/>
                <a:gd name="connsiteY6" fmla="*/ 348372 h 358884"/>
                <a:gd name="connsiteX7" fmla="*/ 667214 w 675262"/>
                <a:gd name="connsiteY7" fmla="*/ 7201 h 358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5262" h="358884">
                  <a:moveTo>
                    <a:pt x="667214" y="7201"/>
                  </a:moveTo>
                  <a:cubicBezTo>
                    <a:pt x="667214" y="7201"/>
                    <a:pt x="382614" y="-5441"/>
                    <a:pt x="380560" y="2776"/>
                  </a:cubicBezTo>
                  <a:cubicBezTo>
                    <a:pt x="378506" y="10993"/>
                    <a:pt x="372343" y="67408"/>
                    <a:pt x="372343" y="67408"/>
                  </a:cubicBezTo>
                  <a:lnTo>
                    <a:pt x="96751" y="219584"/>
                  </a:lnTo>
                  <a:cubicBezTo>
                    <a:pt x="96751" y="219584"/>
                    <a:pt x="2095" y="247554"/>
                    <a:pt x="41" y="294961"/>
                  </a:cubicBezTo>
                  <a:cubicBezTo>
                    <a:pt x="-2014" y="342367"/>
                    <a:pt x="74153" y="348530"/>
                    <a:pt x="98805" y="355799"/>
                  </a:cubicBezTo>
                  <a:cubicBezTo>
                    <a:pt x="123457" y="362910"/>
                    <a:pt x="606059" y="356589"/>
                    <a:pt x="654888" y="348372"/>
                  </a:cubicBezTo>
                  <a:cubicBezTo>
                    <a:pt x="691865" y="342051"/>
                    <a:pt x="667214" y="7201"/>
                    <a:pt x="667214" y="7201"/>
                  </a:cubicBezTo>
                  <a:close/>
                </a:path>
              </a:pathLst>
            </a:custGeom>
            <a:solidFill>
              <a:srgbClr val="EFAE5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2" name="任意多边形: 形状 121">
              <a:extLst>
                <a:ext uri="{FF2B5EF4-FFF2-40B4-BE49-F238E27FC236}">
                  <a16:creationId xmlns:a16="http://schemas.microsoft.com/office/drawing/2014/main" id="{A6125DB2-AA26-55E7-EC05-B928828F5D7C}"/>
                </a:ext>
              </a:extLst>
            </p:cNvPr>
            <p:cNvSpPr/>
            <p:nvPr/>
          </p:nvSpPr>
          <p:spPr>
            <a:xfrm>
              <a:off x="11040409" y="6095365"/>
              <a:ext cx="229586" cy="87796"/>
            </a:xfrm>
            <a:custGeom>
              <a:avLst/>
              <a:gdLst>
                <a:gd name="connsiteX0" fmla="*/ 142707 w 229586"/>
                <a:gd name="connsiteY0" fmla="*/ 87797 h 87796"/>
                <a:gd name="connsiteX1" fmla="*/ 3172 w 229586"/>
                <a:gd name="connsiteY1" fmla="*/ 81160 h 87796"/>
                <a:gd name="connsiteX2" fmla="*/ 12 w 229586"/>
                <a:gd name="connsiteY2" fmla="*/ 77683 h 87796"/>
                <a:gd name="connsiteX3" fmla="*/ 3488 w 229586"/>
                <a:gd name="connsiteY3" fmla="*/ 74523 h 87796"/>
                <a:gd name="connsiteX4" fmla="*/ 131171 w 229586"/>
                <a:gd name="connsiteY4" fmla="*/ 80686 h 87796"/>
                <a:gd name="connsiteX5" fmla="*/ 86925 w 229586"/>
                <a:gd name="connsiteY5" fmla="*/ 49239 h 87796"/>
                <a:gd name="connsiteX6" fmla="*/ 85660 w 229586"/>
                <a:gd name="connsiteY6" fmla="*/ 45288 h 87796"/>
                <a:gd name="connsiteX7" fmla="*/ 89137 w 229586"/>
                <a:gd name="connsiteY7" fmla="*/ 43076 h 87796"/>
                <a:gd name="connsiteX8" fmla="*/ 216029 w 229586"/>
                <a:gd name="connsiteY8" fmla="*/ 53190 h 87796"/>
                <a:gd name="connsiteX9" fmla="*/ 159773 w 229586"/>
                <a:gd name="connsiteY9" fmla="*/ 5941 h 87796"/>
                <a:gd name="connsiteX10" fmla="*/ 159299 w 229586"/>
                <a:gd name="connsiteY10" fmla="*/ 1200 h 87796"/>
                <a:gd name="connsiteX11" fmla="*/ 164040 w 229586"/>
                <a:gd name="connsiteY11" fmla="*/ 726 h 87796"/>
                <a:gd name="connsiteX12" fmla="*/ 228355 w 229586"/>
                <a:gd name="connsiteY12" fmla="*/ 54770 h 87796"/>
                <a:gd name="connsiteX13" fmla="*/ 229303 w 229586"/>
                <a:gd name="connsiteY13" fmla="*/ 58562 h 87796"/>
                <a:gd name="connsiteX14" fmla="*/ 225827 w 229586"/>
                <a:gd name="connsiteY14" fmla="*/ 60617 h 87796"/>
                <a:gd name="connsiteX15" fmla="*/ 100673 w 229586"/>
                <a:gd name="connsiteY15" fmla="*/ 50661 h 87796"/>
                <a:gd name="connsiteX16" fmla="*/ 144287 w 229586"/>
                <a:gd name="connsiteY16" fmla="*/ 81634 h 87796"/>
                <a:gd name="connsiteX17" fmla="*/ 145551 w 229586"/>
                <a:gd name="connsiteY17" fmla="*/ 85426 h 87796"/>
                <a:gd name="connsiteX18" fmla="*/ 142707 w 229586"/>
                <a:gd name="connsiteY18" fmla="*/ 87797 h 8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586" h="87796">
                  <a:moveTo>
                    <a:pt x="142707" y="87797"/>
                  </a:moveTo>
                  <a:cubicBezTo>
                    <a:pt x="142549" y="87797"/>
                    <a:pt x="3172" y="81160"/>
                    <a:pt x="3172" y="81160"/>
                  </a:cubicBezTo>
                  <a:cubicBezTo>
                    <a:pt x="1276" y="81002"/>
                    <a:pt x="-146" y="79421"/>
                    <a:pt x="12" y="77683"/>
                  </a:cubicBezTo>
                  <a:cubicBezTo>
                    <a:pt x="170" y="75787"/>
                    <a:pt x="1592" y="74365"/>
                    <a:pt x="3488" y="74523"/>
                  </a:cubicBezTo>
                  <a:lnTo>
                    <a:pt x="131171" y="80686"/>
                  </a:lnTo>
                  <a:lnTo>
                    <a:pt x="86925" y="49239"/>
                  </a:lnTo>
                  <a:cubicBezTo>
                    <a:pt x="85660" y="48291"/>
                    <a:pt x="85186" y="46711"/>
                    <a:pt x="85660" y="45288"/>
                  </a:cubicBezTo>
                  <a:cubicBezTo>
                    <a:pt x="86135" y="43866"/>
                    <a:pt x="87241" y="42760"/>
                    <a:pt x="89137" y="43076"/>
                  </a:cubicBezTo>
                  <a:lnTo>
                    <a:pt x="216029" y="53190"/>
                  </a:lnTo>
                  <a:lnTo>
                    <a:pt x="159773" y="5941"/>
                  </a:lnTo>
                  <a:cubicBezTo>
                    <a:pt x="158351" y="4676"/>
                    <a:pt x="158193" y="2622"/>
                    <a:pt x="159299" y="1200"/>
                  </a:cubicBezTo>
                  <a:cubicBezTo>
                    <a:pt x="160563" y="-222"/>
                    <a:pt x="162617" y="-380"/>
                    <a:pt x="164040" y="726"/>
                  </a:cubicBezTo>
                  <a:lnTo>
                    <a:pt x="228355" y="54770"/>
                  </a:lnTo>
                  <a:cubicBezTo>
                    <a:pt x="229461" y="55718"/>
                    <a:pt x="229935" y="57298"/>
                    <a:pt x="229303" y="58562"/>
                  </a:cubicBezTo>
                  <a:cubicBezTo>
                    <a:pt x="228829" y="59984"/>
                    <a:pt x="227565" y="60933"/>
                    <a:pt x="225827" y="60617"/>
                  </a:cubicBezTo>
                  <a:lnTo>
                    <a:pt x="100673" y="50661"/>
                  </a:lnTo>
                  <a:lnTo>
                    <a:pt x="144287" y="81634"/>
                  </a:lnTo>
                  <a:cubicBezTo>
                    <a:pt x="145551" y="82582"/>
                    <a:pt x="146025" y="84004"/>
                    <a:pt x="145551" y="85426"/>
                  </a:cubicBezTo>
                  <a:cubicBezTo>
                    <a:pt x="145551" y="86848"/>
                    <a:pt x="144287" y="87797"/>
                    <a:pt x="142707" y="87797"/>
                  </a:cubicBezTo>
                  <a:close/>
                </a:path>
              </a:pathLst>
            </a:custGeom>
            <a:solidFill>
              <a:srgbClr val="5D2866"/>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3" name="任意多边形: 形状 122">
              <a:extLst>
                <a:ext uri="{FF2B5EF4-FFF2-40B4-BE49-F238E27FC236}">
                  <a16:creationId xmlns:a16="http://schemas.microsoft.com/office/drawing/2014/main" id="{5D5B800D-1EC7-9416-81D9-F8CE578EA6A4}"/>
                </a:ext>
              </a:extLst>
            </p:cNvPr>
            <p:cNvSpPr/>
            <p:nvPr/>
          </p:nvSpPr>
          <p:spPr>
            <a:xfrm>
              <a:off x="11683792" y="4532454"/>
              <a:ext cx="255735" cy="261611"/>
            </a:xfrm>
            <a:custGeom>
              <a:avLst/>
              <a:gdLst>
                <a:gd name="connsiteX0" fmla="*/ 257 w 255735"/>
                <a:gd name="connsiteY0" fmla="*/ 151070 h 261611"/>
                <a:gd name="connsiteX1" fmla="*/ 34706 w 255735"/>
                <a:gd name="connsiteY1" fmla="*/ 198951 h 261611"/>
                <a:gd name="connsiteX2" fmla="*/ 71209 w 255735"/>
                <a:gd name="connsiteY2" fmla="*/ 261528 h 261611"/>
                <a:gd name="connsiteX3" fmla="*/ 106448 w 255735"/>
                <a:gd name="connsiteY3" fmla="*/ 232452 h 261611"/>
                <a:gd name="connsiteX4" fmla="*/ 160492 w 255735"/>
                <a:gd name="connsiteY4" fmla="*/ 239721 h 261611"/>
                <a:gd name="connsiteX5" fmla="*/ 254515 w 255735"/>
                <a:gd name="connsiteY5" fmla="*/ 182674 h 261611"/>
                <a:gd name="connsiteX6" fmla="*/ 185933 w 255735"/>
                <a:gd name="connsiteY6" fmla="*/ 0 h 261611"/>
                <a:gd name="connsiteX7" fmla="*/ 32809 w 255735"/>
                <a:gd name="connsiteY7" fmla="*/ 6005 h 261611"/>
                <a:gd name="connsiteX8" fmla="*/ 257 w 255735"/>
                <a:gd name="connsiteY8" fmla="*/ 151070 h 26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735" h="261611">
                  <a:moveTo>
                    <a:pt x="257" y="151070"/>
                  </a:moveTo>
                  <a:cubicBezTo>
                    <a:pt x="3891" y="168136"/>
                    <a:pt x="34706" y="198951"/>
                    <a:pt x="34706" y="198951"/>
                  </a:cubicBezTo>
                  <a:cubicBezTo>
                    <a:pt x="34706" y="198951"/>
                    <a:pt x="52088" y="259474"/>
                    <a:pt x="71209" y="261528"/>
                  </a:cubicBezTo>
                  <a:cubicBezTo>
                    <a:pt x="90172" y="263424"/>
                    <a:pt x="106448" y="232452"/>
                    <a:pt x="106448" y="232452"/>
                  </a:cubicBezTo>
                  <a:cubicBezTo>
                    <a:pt x="106448" y="232452"/>
                    <a:pt x="146428" y="244462"/>
                    <a:pt x="160492" y="239721"/>
                  </a:cubicBezTo>
                  <a:cubicBezTo>
                    <a:pt x="174556" y="234980"/>
                    <a:pt x="242506" y="220126"/>
                    <a:pt x="254515" y="182674"/>
                  </a:cubicBezTo>
                  <a:cubicBezTo>
                    <a:pt x="266525" y="145065"/>
                    <a:pt x="185933" y="0"/>
                    <a:pt x="185933" y="0"/>
                  </a:cubicBezTo>
                  <a:lnTo>
                    <a:pt x="32809" y="6005"/>
                  </a:lnTo>
                  <a:cubicBezTo>
                    <a:pt x="32809" y="6005"/>
                    <a:pt x="-3378" y="134003"/>
                    <a:pt x="257" y="151070"/>
                  </a:cubicBez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4" name="任意多边形: 形状 123">
              <a:extLst>
                <a:ext uri="{FF2B5EF4-FFF2-40B4-BE49-F238E27FC236}">
                  <a16:creationId xmlns:a16="http://schemas.microsoft.com/office/drawing/2014/main" id="{D041F556-AF5C-55EE-D182-25B3664FB81E}"/>
                </a:ext>
              </a:extLst>
            </p:cNvPr>
            <p:cNvSpPr/>
            <p:nvPr/>
          </p:nvSpPr>
          <p:spPr>
            <a:xfrm>
              <a:off x="11780244" y="4716539"/>
              <a:ext cx="13828" cy="52317"/>
            </a:xfrm>
            <a:custGeom>
              <a:avLst/>
              <a:gdLst>
                <a:gd name="connsiteX0" fmla="*/ 9838 w 13828"/>
                <a:gd name="connsiteY0" fmla="*/ 52318 h 52317"/>
                <a:gd name="connsiteX1" fmla="*/ 5887 w 13828"/>
                <a:gd name="connsiteY1" fmla="*/ 48999 h 52317"/>
                <a:gd name="connsiteX2" fmla="*/ 40 w 13828"/>
                <a:gd name="connsiteY2" fmla="*/ 4437 h 52317"/>
                <a:gd name="connsiteX3" fmla="*/ 3359 w 13828"/>
                <a:gd name="connsiteY3" fmla="*/ 12 h 52317"/>
                <a:gd name="connsiteX4" fmla="*/ 7784 w 13828"/>
                <a:gd name="connsiteY4" fmla="*/ 3330 h 52317"/>
                <a:gd name="connsiteX5" fmla="*/ 13788 w 13828"/>
                <a:gd name="connsiteY5" fmla="*/ 47735 h 52317"/>
                <a:gd name="connsiteX6" fmla="*/ 10470 w 13828"/>
                <a:gd name="connsiteY6" fmla="*/ 52160 h 52317"/>
                <a:gd name="connsiteX7" fmla="*/ 9838 w 13828"/>
                <a:gd name="connsiteY7" fmla="*/ 52318 h 5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8" h="52317">
                  <a:moveTo>
                    <a:pt x="9838" y="52318"/>
                  </a:moveTo>
                  <a:cubicBezTo>
                    <a:pt x="7941" y="52318"/>
                    <a:pt x="6203" y="50895"/>
                    <a:pt x="5887" y="48999"/>
                  </a:cubicBezTo>
                  <a:lnTo>
                    <a:pt x="40" y="4437"/>
                  </a:lnTo>
                  <a:cubicBezTo>
                    <a:pt x="-276" y="2382"/>
                    <a:pt x="1305" y="328"/>
                    <a:pt x="3359" y="12"/>
                  </a:cubicBezTo>
                  <a:cubicBezTo>
                    <a:pt x="5571" y="-146"/>
                    <a:pt x="7467" y="1276"/>
                    <a:pt x="7784" y="3330"/>
                  </a:cubicBezTo>
                  <a:lnTo>
                    <a:pt x="13788" y="47735"/>
                  </a:lnTo>
                  <a:cubicBezTo>
                    <a:pt x="14104" y="49789"/>
                    <a:pt x="12524" y="51843"/>
                    <a:pt x="10470" y="52160"/>
                  </a:cubicBezTo>
                  <a:cubicBezTo>
                    <a:pt x="10312" y="52318"/>
                    <a:pt x="9996" y="52318"/>
                    <a:pt x="9838" y="52318"/>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5" name="任意多边形: 形状 124">
              <a:extLst>
                <a:ext uri="{FF2B5EF4-FFF2-40B4-BE49-F238E27FC236}">
                  <a16:creationId xmlns:a16="http://schemas.microsoft.com/office/drawing/2014/main" id="{93789AA3-851D-F00A-2C51-2948A642B48B}"/>
                </a:ext>
              </a:extLst>
            </p:cNvPr>
            <p:cNvSpPr/>
            <p:nvPr/>
          </p:nvSpPr>
          <p:spPr>
            <a:xfrm>
              <a:off x="11705844" y="4626283"/>
              <a:ext cx="16614" cy="109073"/>
            </a:xfrm>
            <a:custGeom>
              <a:avLst/>
              <a:gdLst>
                <a:gd name="connsiteX0" fmla="*/ 12653 w 16614"/>
                <a:gd name="connsiteY0" fmla="*/ 109073 h 109073"/>
                <a:gd name="connsiteX1" fmla="*/ 8702 w 16614"/>
                <a:gd name="connsiteY1" fmla="*/ 105439 h 109073"/>
                <a:gd name="connsiteX2" fmla="*/ 11 w 16614"/>
                <a:gd name="connsiteY2" fmla="*/ 4304 h 109073"/>
                <a:gd name="connsiteX3" fmla="*/ 3645 w 16614"/>
                <a:gd name="connsiteY3" fmla="*/ 37 h 109073"/>
                <a:gd name="connsiteX4" fmla="*/ 7912 w 16614"/>
                <a:gd name="connsiteY4" fmla="*/ 3672 h 109073"/>
                <a:gd name="connsiteX5" fmla="*/ 16603 w 16614"/>
                <a:gd name="connsiteY5" fmla="*/ 104806 h 109073"/>
                <a:gd name="connsiteX6" fmla="*/ 12969 w 16614"/>
                <a:gd name="connsiteY6" fmla="*/ 109073 h 109073"/>
                <a:gd name="connsiteX7" fmla="*/ 12653 w 16614"/>
                <a:gd name="connsiteY7" fmla="*/ 109073 h 109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14" h="109073">
                  <a:moveTo>
                    <a:pt x="12653" y="109073"/>
                  </a:moveTo>
                  <a:cubicBezTo>
                    <a:pt x="10598" y="109073"/>
                    <a:pt x="8860" y="107493"/>
                    <a:pt x="8702" y="105439"/>
                  </a:cubicBezTo>
                  <a:lnTo>
                    <a:pt x="11" y="4304"/>
                  </a:lnTo>
                  <a:cubicBezTo>
                    <a:pt x="-147" y="2092"/>
                    <a:pt x="1433" y="195"/>
                    <a:pt x="3645" y="37"/>
                  </a:cubicBezTo>
                  <a:cubicBezTo>
                    <a:pt x="5858" y="-279"/>
                    <a:pt x="7754" y="1459"/>
                    <a:pt x="7912" y="3672"/>
                  </a:cubicBezTo>
                  <a:lnTo>
                    <a:pt x="16603" y="104806"/>
                  </a:lnTo>
                  <a:cubicBezTo>
                    <a:pt x="16761" y="107019"/>
                    <a:pt x="15181" y="108915"/>
                    <a:pt x="12969" y="109073"/>
                  </a:cubicBezTo>
                  <a:cubicBezTo>
                    <a:pt x="12811" y="109073"/>
                    <a:pt x="12653" y="109073"/>
                    <a:pt x="12653" y="109073"/>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6" name="任意多边形: 形状 125">
              <a:extLst>
                <a:ext uri="{FF2B5EF4-FFF2-40B4-BE49-F238E27FC236}">
                  <a16:creationId xmlns:a16="http://schemas.microsoft.com/office/drawing/2014/main" id="{6FFAA0E4-7565-E91A-DE0D-A95CBE6432F3}"/>
                </a:ext>
              </a:extLst>
            </p:cNvPr>
            <p:cNvSpPr/>
            <p:nvPr/>
          </p:nvSpPr>
          <p:spPr>
            <a:xfrm>
              <a:off x="11092094" y="3962466"/>
              <a:ext cx="344489" cy="681564"/>
            </a:xfrm>
            <a:custGeom>
              <a:avLst/>
              <a:gdLst>
                <a:gd name="connsiteX0" fmla="*/ 290446 w 344489"/>
                <a:gd name="connsiteY0" fmla="*/ 0 h 681564"/>
                <a:gd name="connsiteX1" fmla="*/ 119149 w 344489"/>
                <a:gd name="connsiteY1" fmla="*/ 7901 h 681564"/>
                <a:gd name="connsiteX2" fmla="*/ 0 w 344489"/>
                <a:gd name="connsiteY2" fmla="*/ 291078 h 681564"/>
                <a:gd name="connsiteX3" fmla="*/ 0 w 344489"/>
                <a:gd name="connsiteY3" fmla="*/ 662748 h 681564"/>
                <a:gd name="connsiteX4" fmla="*/ 221548 w 344489"/>
                <a:gd name="connsiteY4" fmla="*/ 679499 h 681564"/>
                <a:gd name="connsiteX5" fmla="*/ 344490 w 344489"/>
                <a:gd name="connsiteY5" fmla="*/ 655795 h 681564"/>
                <a:gd name="connsiteX6" fmla="*/ 290446 w 344489"/>
                <a:gd name="connsiteY6" fmla="*/ 0 h 68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4489" h="681564">
                  <a:moveTo>
                    <a:pt x="290446" y="0"/>
                  </a:moveTo>
                  <a:lnTo>
                    <a:pt x="119149" y="7901"/>
                  </a:lnTo>
                  <a:lnTo>
                    <a:pt x="0" y="291078"/>
                  </a:lnTo>
                  <a:lnTo>
                    <a:pt x="0" y="662748"/>
                  </a:lnTo>
                  <a:cubicBezTo>
                    <a:pt x="0" y="662748"/>
                    <a:pt x="124206" y="688980"/>
                    <a:pt x="221548" y="679499"/>
                  </a:cubicBezTo>
                  <a:cubicBezTo>
                    <a:pt x="318890" y="670017"/>
                    <a:pt x="344490" y="655795"/>
                    <a:pt x="344490" y="655795"/>
                  </a:cubicBezTo>
                  <a:lnTo>
                    <a:pt x="290446" y="0"/>
                  </a:lnTo>
                  <a:close/>
                </a:path>
              </a:pathLst>
            </a:custGeom>
            <a:solidFill>
              <a:srgbClr val="EFAE5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7" name="任意多边形: 形状 126">
              <a:extLst>
                <a:ext uri="{FF2B5EF4-FFF2-40B4-BE49-F238E27FC236}">
                  <a16:creationId xmlns:a16="http://schemas.microsoft.com/office/drawing/2014/main" id="{CB38E9FE-1164-8A1F-E066-E94931868092}"/>
                </a:ext>
              </a:extLst>
            </p:cNvPr>
            <p:cNvSpPr/>
            <p:nvPr/>
          </p:nvSpPr>
          <p:spPr>
            <a:xfrm>
              <a:off x="11029043" y="3964678"/>
              <a:ext cx="213805" cy="692930"/>
            </a:xfrm>
            <a:custGeom>
              <a:avLst/>
              <a:gdLst>
                <a:gd name="connsiteX0" fmla="*/ 213805 w 213805"/>
                <a:gd name="connsiteY0" fmla="*/ 0 h 692930"/>
                <a:gd name="connsiteX1" fmla="*/ 210645 w 213805"/>
                <a:gd name="connsiteY1" fmla="*/ 11378 h 692930"/>
                <a:gd name="connsiteX2" fmla="*/ 98922 w 213805"/>
                <a:gd name="connsiteY2" fmla="*/ 339907 h 692930"/>
                <a:gd name="connsiteX3" fmla="*/ 67634 w 213805"/>
                <a:gd name="connsiteY3" fmla="*/ 692931 h 692930"/>
                <a:gd name="connsiteX4" fmla="*/ 0 w 213805"/>
                <a:gd name="connsiteY4" fmla="*/ 671598 h 692930"/>
                <a:gd name="connsiteX5" fmla="*/ 70004 w 213805"/>
                <a:gd name="connsiteY5" fmla="*/ 64789 h 692930"/>
                <a:gd name="connsiteX6" fmla="*/ 213805 w 213805"/>
                <a:gd name="connsiteY6" fmla="*/ 0 h 69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805" h="692930">
                  <a:moveTo>
                    <a:pt x="213805" y="0"/>
                  </a:moveTo>
                  <a:cubicBezTo>
                    <a:pt x="212383" y="4109"/>
                    <a:pt x="211277" y="7901"/>
                    <a:pt x="210645" y="11378"/>
                  </a:cubicBezTo>
                  <a:cubicBezTo>
                    <a:pt x="210645" y="11378"/>
                    <a:pt x="125154" y="104137"/>
                    <a:pt x="98922" y="339907"/>
                  </a:cubicBezTo>
                  <a:cubicBezTo>
                    <a:pt x="81856" y="492558"/>
                    <a:pt x="73165" y="630354"/>
                    <a:pt x="67634" y="692931"/>
                  </a:cubicBezTo>
                  <a:lnTo>
                    <a:pt x="0" y="671598"/>
                  </a:lnTo>
                  <a:cubicBezTo>
                    <a:pt x="0" y="671598"/>
                    <a:pt x="40770" y="110932"/>
                    <a:pt x="70004" y="64789"/>
                  </a:cubicBezTo>
                  <a:cubicBezTo>
                    <a:pt x="91811" y="29866"/>
                    <a:pt x="181884" y="6953"/>
                    <a:pt x="213805" y="0"/>
                  </a:cubicBezTo>
                  <a:close/>
                </a:path>
              </a:pathLst>
            </a:custGeom>
            <a:solidFill>
              <a:srgbClr val="8B558E"/>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8" name="任意多边形: 形状 127">
              <a:extLst>
                <a:ext uri="{FF2B5EF4-FFF2-40B4-BE49-F238E27FC236}">
                  <a16:creationId xmlns:a16="http://schemas.microsoft.com/office/drawing/2014/main" id="{6F0A9EEB-0A3E-C1DC-AD42-232E8AAB1471}"/>
                </a:ext>
              </a:extLst>
            </p:cNvPr>
            <p:cNvSpPr/>
            <p:nvPr/>
          </p:nvSpPr>
          <p:spPr>
            <a:xfrm>
              <a:off x="11337504" y="3960356"/>
              <a:ext cx="618817" cy="700887"/>
            </a:xfrm>
            <a:custGeom>
              <a:avLst/>
              <a:gdLst>
                <a:gd name="connsiteX0" fmla="*/ 618818 w 618817"/>
                <a:gd name="connsiteY0" fmla="*/ 585847 h 700887"/>
                <a:gd name="connsiteX1" fmla="*/ 322525 w 618817"/>
                <a:gd name="connsiteY1" fmla="*/ 616661 h 700887"/>
                <a:gd name="connsiteX2" fmla="*/ 271483 w 618817"/>
                <a:gd name="connsiteY2" fmla="*/ 454372 h 700887"/>
                <a:gd name="connsiteX3" fmla="*/ 195474 w 618817"/>
                <a:gd name="connsiteY3" fmla="*/ 401592 h 700887"/>
                <a:gd name="connsiteX4" fmla="*/ 195474 w 618817"/>
                <a:gd name="connsiteY4" fmla="*/ 700888 h 700887"/>
                <a:gd name="connsiteX5" fmla="*/ 0 w 618817"/>
                <a:gd name="connsiteY5" fmla="*/ 700888 h 700887"/>
                <a:gd name="connsiteX6" fmla="*/ 37609 w 618817"/>
                <a:gd name="connsiteY6" fmla="*/ 44144 h 700887"/>
                <a:gd name="connsiteX7" fmla="*/ 40770 w 618817"/>
                <a:gd name="connsiteY7" fmla="*/ 372 h 700887"/>
                <a:gd name="connsiteX8" fmla="*/ 415126 w 618817"/>
                <a:gd name="connsiteY8" fmla="*/ 120311 h 700887"/>
                <a:gd name="connsiteX9" fmla="*/ 618818 w 618817"/>
                <a:gd name="connsiteY9" fmla="*/ 585847 h 70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817" h="700887">
                  <a:moveTo>
                    <a:pt x="618818" y="585847"/>
                  </a:moveTo>
                  <a:lnTo>
                    <a:pt x="322525" y="616661"/>
                  </a:lnTo>
                  <a:cubicBezTo>
                    <a:pt x="322525" y="616661"/>
                    <a:pt x="304510" y="505571"/>
                    <a:pt x="271483" y="454372"/>
                  </a:cubicBezTo>
                  <a:cubicBezTo>
                    <a:pt x="241617" y="407913"/>
                    <a:pt x="195474" y="401592"/>
                    <a:pt x="195474" y="401592"/>
                  </a:cubicBezTo>
                  <a:lnTo>
                    <a:pt x="195474" y="700888"/>
                  </a:lnTo>
                  <a:lnTo>
                    <a:pt x="0" y="700888"/>
                  </a:lnTo>
                  <a:lnTo>
                    <a:pt x="37609" y="44144"/>
                  </a:lnTo>
                  <a:lnTo>
                    <a:pt x="40770" y="372"/>
                  </a:lnTo>
                  <a:cubicBezTo>
                    <a:pt x="143643" y="-2947"/>
                    <a:pt x="286812" y="14278"/>
                    <a:pt x="415126" y="120311"/>
                  </a:cubicBezTo>
                  <a:cubicBezTo>
                    <a:pt x="616605" y="286867"/>
                    <a:pt x="618818" y="585847"/>
                    <a:pt x="618818" y="585847"/>
                  </a:cubicBezTo>
                  <a:close/>
                </a:path>
              </a:pathLst>
            </a:custGeom>
            <a:solidFill>
              <a:srgbClr val="8B558E"/>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9" name="任意多边形: 形状 128">
              <a:extLst>
                <a:ext uri="{FF2B5EF4-FFF2-40B4-BE49-F238E27FC236}">
                  <a16:creationId xmlns:a16="http://schemas.microsoft.com/office/drawing/2014/main" id="{3FD9DFC2-E4BE-746E-19DD-9A6028E676FE}"/>
                </a:ext>
              </a:extLst>
            </p:cNvPr>
            <p:cNvSpPr/>
            <p:nvPr/>
          </p:nvSpPr>
          <p:spPr>
            <a:xfrm>
              <a:off x="11605656" y="4351153"/>
              <a:ext cx="71771" cy="66893"/>
            </a:xfrm>
            <a:custGeom>
              <a:avLst/>
              <a:gdLst>
                <a:gd name="connsiteX0" fmla="*/ 3331 w 71771"/>
                <a:gd name="connsiteY0" fmla="*/ 66893 h 66893"/>
                <a:gd name="connsiteX1" fmla="*/ 961 w 71771"/>
                <a:gd name="connsiteY1" fmla="*/ 65945 h 66893"/>
                <a:gd name="connsiteX2" fmla="*/ 329 w 71771"/>
                <a:gd name="connsiteY2" fmla="*/ 62152 h 66893"/>
                <a:gd name="connsiteX3" fmla="*/ 50264 w 71771"/>
                <a:gd name="connsiteY3" fmla="*/ 839 h 66893"/>
                <a:gd name="connsiteX4" fmla="*/ 65434 w 71771"/>
                <a:gd name="connsiteY4" fmla="*/ 2894 h 66893"/>
                <a:gd name="connsiteX5" fmla="*/ 71755 w 71771"/>
                <a:gd name="connsiteY5" fmla="*/ 13797 h 66893"/>
                <a:gd name="connsiteX6" fmla="*/ 4753 w 71771"/>
                <a:gd name="connsiteY6" fmla="*/ 66577 h 66893"/>
                <a:gd name="connsiteX7" fmla="*/ 3331 w 71771"/>
                <a:gd name="connsiteY7" fmla="*/ 66893 h 66893"/>
                <a:gd name="connsiteX8" fmla="*/ 55953 w 71771"/>
                <a:gd name="connsiteY8" fmla="*/ 6686 h 66893"/>
                <a:gd name="connsiteX9" fmla="*/ 52318 w 71771"/>
                <a:gd name="connsiteY9" fmla="*/ 7318 h 66893"/>
                <a:gd name="connsiteX10" fmla="*/ 11232 w 71771"/>
                <a:gd name="connsiteY10" fmla="*/ 55831 h 66893"/>
                <a:gd name="connsiteX11" fmla="*/ 65276 w 71771"/>
                <a:gd name="connsiteY11" fmla="*/ 13323 h 66893"/>
                <a:gd name="connsiteX12" fmla="*/ 62116 w 71771"/>
                <a:gd name="connsiteY12" fmla="*/ 8425 h 66893"/>
                <a:gd name="connsiteX13" fmla="*/ 55953 w 71771"/>
                <a:gd name="connsiteY13" fmla="*/ 6686 h 66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771" h="66893">
                  <a:moveTo>
                    <a:pt x="3331" y="66893"/>
                  </a:moveTo>
                  <a:cubicBezTo>
                    <a:pt x="2541" y="66893"/>
                    <a:pt x="1593" y="66577"/>
                    <a:pt x="961" y="65945"/>
                  </a:cubicBezTo>
                  <a:cubicBezTo>
                    <a:pt x="13" y="64997"/>
                    <a:pt x="-303" y="63417"/>
                    <a:pt x="329" y="62152"/>
                  </a:cubicBezTo>
                  <a:cubicBezTo>
                    <a:pt x="1435" y="59940"/>
                    <a:pt x="26087" y="7792"/>
                    <a:pt x="50264" y="839"/>
                  </a:cubicBezTo>
                  <a:cubicBezTo>
                    <a:pt x="55795" y="-741"/>
                    <a:pt x="60852" y="-109"/>
                    <a:pt x="65434" y="2894"/>
                  </a:cubicBezTo>
                  <a:cubicBezTo>
                    <a:pt x="70965" y="6370"/>
                    <a:pt x="71913" y="10795"/>
                    <a:pt x="71755" y="13797"/>
                  </a:cubicBezTo>
                  <a:cubicBezTo>
                    <a:pt x="70649" y="34182"/>
                    <a:pt x="11549" y="63417"/>
                    <a:pt x="4753" y="66577"/>
                  </a:cubicBezTo>
                  <a:cubicBezTo>
                    <a:pt x="4438" y="66893"/>
                    <a:pt x="3805" y="66893"/>
                    <a:pt x="3331" y="66893"/>
                  </a:cubicBezTo>
                  <a:close/>
                  <a:moveTo>
                    <a:pt x="55953" y="6686"/>
                  </a:moveTo>
                  <a:cubicBezTo>
                    <a:pt x="54847" y="6686"/>
                    <a:pt x="53583" y="6844"/>
                    <a:pt x="52318" y="7318"/>
                  </a:cubicBezTo>
                  <a:cubicBezTo>
                    <a:pt x="37622" y="11585"/>
                    <a:pt x="20398" y="38607"/>
                    <a:pt x="11232" y="55831"/>
                  </a:cubicBezTo>
                  <a:cubicBezTo>
                    <a:pt x="34778" y="43348"/>
                    <a:pt x="64486" y="24227"/>
                    <a:pt x="65276" y="13323"/>
                  </a:cubicBezTo>
                  <a:cubicBezTo>
                    <a:pt x="65276" y="12217"/>
                    <a:pt x="65118" y="10321"/>
                    <a:pt x="62116" y="8425"/>
                  </a:cubicBezTo>
                  <a:cubicBezTo>
                    <a:pt x="59904" y="7318"/>
                    <a:pt x="58007" y="6686"/>
                    <a:pt x="55953" y="6686"/>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0" name="任意多边形: 形状 129">
              <a:extLst>
                <a:ext uri="{FF2B5EF4-FFF2-40B4-BE49-F238E27FC236}">
                  <a16:creationId xmlns:a16="http://schemas.microsoft.com/office/drawing/2014/main" id="{A1D3AFE6-3803-27BF-348C-E545254DC927}"/>
                </a:ext>
              </a:extLst>
            </p:cNvPr>
            <p:cNvSpPr/>
            <p:nvPr/>
          </p:nvSpPr>
          <p:spPr>
            <a:xfrm>
              <a:off x="11050692" y="3676554"/>
              <a:ext cx="332008" cy="275798"/>
            </a:xfrm>
            <a:custGeom>
              <a:avLst/>
              <a:gdLst>
                <a:gd name="connsiteX0" fmla="*/ 0 w 332008"/>
                <a:gd name="connsiteY0" fmla="*/ 167236 h 275798"/>
                <a:gd name="connsiteX1" fmla="*/ 156285 w 332008"/>
                <a:gd name="connsiteY1" fmla="*/ 32601 h 275798"/>
                <a:gd name="connsiteX2" fmla="*/ 267059 w 332008"/>
                <a:gd name="connsiteY2" fmla="*/ 6211 h 275798"/>
                <a:gd name="connsiteX3" fmla="*/ 235454 w 332008"/>
                <a:gd name="connsiteY3" fmla="*/ 50141 h 275798"/>
                <a:gd name="connsiteX4" fmla="*/ 318416 w 332008"/>
                <a:gd name="connsiteY4" fmla="*/ 36867 h 275798"/>
                <a:gd name="connsiteX5" fmla="*/ 278120 w 332008"/>
                <a:gd name="connsiteY5" fmla="*/ 95336 h 275798"/>
                <a:gd name="connsiteX6" fmla="*/ 332006 w 332008"/>
                <a:gd name="connsiteY6" fmla="*/ 103869 h 275798"/>
                <a:gd name="connsiteX7" fmla="*/ 224393 w 332008"/>
                <a:gd name="connsiteY7" fmla="*/ 186515 h 275798"/>
                <a:gd name="connsiteX8" fmla="*/ 287760 w 332008"/>
                <a:gd name="connsiteY8" fmla="*/ 192994 h 275798"/>
                <a:gd name="connsiteX9" fmla="*/ 177302 w 332008"/>
                <a:gd name="connsiteY9" fmla="*/ 263946 h 275798"/>
                <a:gd name="connsiteX10" fmla="*/ 76167 w 332008"/>
                <a:gd name="connsiteY10" fmla="*/ 275798 h 275798"/>
                <a:gd name="connsiteX11" fmla="*/ 0 w 332008"/>
                <a:gd name="connsiteY11" fmla="*/ 167236 h 275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008" h="275798">
                  <a:moveTo>
                    <a:pt x="0" y="167236"/>
                  </a:moveTo>
                  <a:cubicBezTo>
                    <a:pt x="0" y="167236"/>
                    <a:pt x="85648" y="71474"/>
                    <a:pt x="156285" y="32601"/>
                  </a:cubicBezTo>
                  <a:cubicBezTo>
                    <a:pt x="226921" y="-6273"/>
                    <a:pt x="259790" y="-3586"/>
                    <a:pt x="267059" y="6211"/>
                  </a:cubicBezTo>
                  <a:cubicBezTo>
                    <a:pt x="274328" y="15850"/>
                    <a:pt x="235454" y="50141"/>
                    <a:pt x="235454" y="50141"/>
                  </a:cubicBezTo>
                  <a:cubicBezTo>
                    <a:pt x="235454" y="50141"/>
                    <a:pt x="302930" y="15376"/>
                    <a:pt x="318416" y="36867"/>
                  </a:cubicBezTo>
                  <a:cubicBezTo>
                    <a:pt x="333902" y="58359"/>
                    <a:pt x="278120" y="95336"/>
                    <a:pt x="278120" y="95336"/>
                  </a:cubicBezTo>
                  <a:cubicBezTo>
                    <a:pt x="278120" y="95336"/>
                    <a:pt x="331374" y="80482"/>
                    <a:pt x="332006" y="103869"/>
                  </a:cubicBezTo>
                  <a:cubicBezTo>
                    <a:pt x="332638" y="127257"/>
                    <a:pt x="224393" y="186515"/>
                    <a:pt x="224393" y="186515"/>
                  </a:cubicBezTo>
                  <a:cubicBezTo>
                    <a:pt x="224393" y="186515"/>
                    <a:pt x="287128" y="174979"/>
                    <a:pt x="287760" y="192994"/>
                  </a:cubicBezTo>
                  <a:cubicBezTo>
                    <a:pt x="288392" y="211009"/>
                    <a:pt x="212225" y="260312"/>
                    <a:pt x="177302" y="263946"/>
                  </a:cubicBezTo>
                  <a:cubicBezTo>
                    <a:pt x="142221" y="267423"/>
                    <a:pt x="76167" y="275798"/>
                    <a:pt x="76167" y="275798"/>
                  </a:cubicBezTo>
                  <a:lnTo>
                    <a:pt x="0" y="167236"/>
                  </a:lnTo>
                  <a:close/>
                </a:path>
              </a:pathLst>
            </a:custGeom>
            <a:solidFill>
              <a:srgbClr val="F2795C"/>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1" name="任意多边形: 形状 130">
              <a:extLst>
                <a:ext uri="{FF2B5EF4-FFF2-40B4-BE49-F238E27FC236}">
                  <a16:creationId xmlns:a16="http://schemas.microsoft.com/office/drawing/2014/main" id="{6B664DE9-B1DE-0529-474A-E88D387682BF}"/>
                </a:ext>
              </a:extLst>
            </p:cNvPr>
            <p:cNvSpPr/>
            <p:nvPr/>
          </p:nvSpPr>
          <p:spPr>
            <a:xfrm>
              <a:off x="11221231" y="3624333"/>
              <a:ext cx="261208" cy="247585"/>
            </a:xfrm>
            <a:custGeom>
              <a:avLst/>
              <a:gdLst>
                <a:gd name="connsiteX0" fmla="*/ 43108 w 261208"/>
                <a:gd name="connsiteY0" fmla="*/ 128911 h 247585"/>
                <a:gd name="connsiteX1" fmla="*/ 10871 w 261208"/>
                <a:gd name="connsiteY1" fmla="*/ 18611 h 247585"/>
                <a:gd name="connsiteX2" fmla="*/ 115956 w 261208"/>
                <a:gd name="connsiteY2" fmla="*/ 26986 h 247585"/>
                <a:gd name="connsiteX3" fmla="*/ 183748 w 261208"/>
                <a:gd name="connsiteY3" fmla="*/ 26512 h 247585"/>
                <a:gd name="connsiteX4" fmla="*/ 222148 w 261208"/>
                <a:gd name="connsiteY4" fmla="*/ 107420 h 247585"/>
                <a:gd name="connsiteX5" fmla="*/ 261180 w 261208"/>
                <a:gd name="connsiteY5" fmla="*/ 158619 h 247585"/>
                <a:gd name="connsiteX6" fmla="*/ 204133 w 261208"/>
                <a:gd name="connsiteY6" fmla="*/ 247586 h 247585"/>
                <a:gd name="connsiteX7" fmla="*/ 43108 w 261208"/>
                <a:gd name="connsiteY7" fmla="*/ 128911 h 24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208" h="247585">
                  <a:moveTo>
                    <a:pt x="43108" y="128911"/>
                  </a:moveTo>
                  <a:cubicBezTo>
                    <a:pt x="43108" y="128911"/>
                    <a:pt x="-26106" y="64911"/>
                    <a:pt x="10871" y="18611"/>
                  </a:cubicBezTo>
                  <a:cubicBezTo>
                    <a:pt x="47849" y="-27690"/>
                    <a:pt x="115956" y="26986"/>
                    <a:pt x="115956" y="26986"/>
                  </a:cubicBezTo>
                  <a:cubicBezTo>
                    <a:pt x="115956" y="26986"/>
                    <a:pt x="145981" y="1070"/>
                    <a:pt x="183748" y="26512"/>
                  </a:cubicBezTo>
                  <a:cubicBezTo>
                    <a:pt x="221516" y="51953"/>
                    <a:pt x="222148" y="107420"/>
                    <a:pt x="222148" y="107420"/>
                  </a:cubicBezTo>
                  <a:cubicBezTo>
                    <a:pt x="222148" y="107420"/>
                    <a:pt x="262444" y="109474"/>
                    <a:pt x="261180" y="158619"/>
                  </a:cubicBezTo>
                  <a:cubicBezTo>
                    <a:pt x="259915" y="207764"/>
                    <a:pt x="204133" y="247586"/>
                    <a:pt x="204133" y="247586"/>
                  </a:cubicBezTo>
                  <a:lnTo>
                    <a:pt x="43108" y="128911"/>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2" name="任意多边形: 形状 131">
              <a:extLst>
                <a:ext uri="{FF2B5EF4-FFF2-40B4-BE49-F238E27FC236}">
                  <a16:creationId xmlns:a16="http://schemas.microsoft.com/office/drawing/2014/main" id="{FFA6FFCD-FFAB-8FB1-B318-15A9645E8A86}"/>
                </a:ext>
              </a:extLst>
            </p:cNvPr>
            <p:cNvSpPr/>
            <p:nvPr/>
          </p:nvSpPr>
          <p:spPr>
            <a:xfrm>
              <a:off x="11249643" y="3896096"/>
              <a:ext cx="134003" cy="120299"/>
            </a:xfrm>
            <a:custGeom>
              <a:avLst/>
              <a:gdLst>
                <a:gd name="connsiteX0" fmla="*/ 134004 w 134003"/>
                <a:gd name="connsiteY0" fmla="*/ 0 h 120299"/>
                <a:gd name="connsiteX1" fmla="*/ 128157 w 134003"/>
                <a:gd name="connsiteY1" fmla="*/ 93392 h 120299"/>
                <a:gd name="connsiteX2" fmla="*/ 54676 w 134003"/>
                <a:gd name="connsiteY2" fmla="*/ 120255 h 120299"/>
                <a:gd name="connsiteX3" fmla="*/ 0 w 134003"/>
                <a:gd name="connsiteY3" fmla="*/ 110932 h 120299"/>
                <a:gd name="connsiteX4" fmla="*/ 8691 w 134003"/>
                <a:gd name="connsiteY4" fmla="*/ 63999 h 120299"/>
                <a:gd name="connsiteX5" fmla="*/ 17225 w 134003"/>
                <a:gd name="connsiteY5" fmla="*/ 18173 h 120299"/>
                <a:gd name="connsiteX6" fmla="*/ 117253 w 134003"/>
                <a:gd name="connsiteY6" fmla="*/ 2528 h 120299"/>
                <a:gd name="connsiteX7" fmla="*/ 134004 w 134003"/>
                <a:gd name="connsiteY7" fmla="*/ 0 h 120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03" h="120299">
                  <a:moveTo>
                    <a:pt x="134004" y="0"/>
                  </a:moveTo>
                  <a:lnTo>
                    <a:pt x="128157" y="93392"/>
                  </a:lnTo>
                  <a:cubicBezTo>
                    <a:pt x="128157" y="93392"/>
                    <a:pt x="109668" y="119149"/>
                    <a:pt x="54676" y="120255"/>
                  </a:cubicBezTo>
                  <a:cubicBezTo>
                    <a:pt x="13748" y="121046"/>
                    <a:pt x="0" y="110932"/>
                    <a:pt x="0" y="110932"/>
                  </a:cubicBezTo>
                  <a:lnTo>
                    <a:pt x="8691" y="63999"/>
                  </a:lnTo>
                  <a:lnTo>
                    <a:pt x="17225" y="18173"/>
                  </a:lnTo>
                  <a:lnTo>
                    <a:pt x="117253" y="2528"/>
                  </a:lnTo>
                  <a:lnTo>
                    <a:pt x="134004" y="0"/>
                  </a:ln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3" name="任意多边形: 形状 132">
              <a:extLst>
                <a:ext uri="{FF2B5EF4-FFF2-40B4-BE49-F238E27FC236}">
                  <a16:creationId xmlns:a16="http://schemas.microsoft.com/office/drawing/2014/main" id="{FF714E72-FE86-E8FC-BA7A-369356AE0B70}"/>
                </a:ext>
              </a:extLst>
            </p:cNvPr>
            <p:cNvSpPr/>
            <p:nvPr/>
          </p:nvSpPr>
          <p:spPr>
            <a:xfrm>
              <a:off x="11258334" y="3898624"/>
              <a:ext cx="108561" cy="61312"/>
            </a:xfrm>
            <a:custGeom>
              <a:avLst/>
              <a:gdLst>
                <a:gd name="connsiteX0" fmla="*/ 108562 w 108561"/>
                <a:gd name="connsiteY0" fmla="*/ 0 h 61312"/>
                <a:gd name="connsiteX1" fmla="*/ 105243 w 108561"/>
                <a:gd name="connsiteY1" fmla="*/ 8849 h 61312"/>
                <a:gd name="connsiteX2" fmla="*/ 0 w 108561"/>
                <a:gd name="connsiteY2" fmla="*/ 61313 h 61312"/>
                <a:gd name="connsiteX3" fmla="*/ 8533 w 108561"/>
                <a:gd name="connsiteY3" fmla="*/ 15486 h 61312"/>
                <a:gd name="connsiteX4" fmla="*/ 108562 w 108561"/>
                <a:gd name="connsiteY4" fmla="*/ 0 h 61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61" h="61312">
                  <a:moveTo>
                    <a:pt x="108562" y="0"/>
                  </a:moveTo>
                  <a:cubicBezTo>
                    <a:pt x="108088" y="2528"/>
                    <a:pt x="106982" y="5531"/>
                    <a:pt x="105243" y="8849"/>
                  </a:cubicBezTo>
                  <a:cubicBezTo>
                    <a:pt x="81382" y="54202"/>
                    <a:pt x="23703" y="60681"/>
                    <a:pt x="0" y="61313"/>
                  </a:cubicBezTo>
                  <a:lnTo>
                    <a:pt x="8533" y="15486"/>
                  </a:lnTo>
                  <a:lnTo>
                    <a:pt x="108562" y="0"/>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4" name="任意多边形: 形状 133">
              <a:extLst>
                <a:ext uri="{FF2B5EF4-FFF2-40B4-BE49-F238E27FC236}">
                  <a16:creationId xmlns:a16="http://schemas.microsoft.com/office/drawing/2014/main" id="{AD139A39-ED60-4115-5127-264AE0203771}"/>
                </a:ext>
              </a:extLst>
            </p:cNvPr>
            <p:cNvSpPr/>
            <p:nvPr/>
          </p:nvSpPr>
          <p:spPr>
            <a:xfrm>
              <a:off x="11215600" y="3668595"/>
              <a:ext cx="237940" cy="266857"/>
            </a:xfrm>
            <a:custGeom>
              <a:avLst/>
              <a:gdLst>
                <a:gd name="connsiteX0" fmla="*/ 43683 w 237940"/>
                <a:gd name="connsiteY0" fmla="*/ 31395 h 266857"/>
                <a:gd name="connsiteX1" fmla="*/ 2597 w 237940"/>
                <a:gd name="connsiteY1" fmla="*/ 211857 h 266857"/>
                <a:gd name="connsiteX2" fmla="*/ 114319 w 237940"/>
                <a:gd name="connsiteY2" fmla="*/ 259580 h 266857"/>
                <a:gd name="connsiteX3" fmla="*/ 168204 w 237940"/>
                <a:gd name="connsiteY3" fmla="*/ 227501 h 266857"/>
                <a:gd name="connsiteX4" fmla="*/ 224777 w 237940"/>
                <a:gd name="connsiteY4" fmla="*/ 210435 h 266857"/>
                <a:gd name="connsiteX5" fmla="*/ 217824 w 237940"/>
                <a:gd name="connsiteY5" fmla="*/ 135216 h 266857"/>
                <a:gd name="connsiteX6" fmla="*/ 175948 w 237940"/>
                <a:gd name="connsiteY6" fmla="*/ 138851 h 266857"/>
                <a:gd name="connsiteX7" fmla="*/ 195226 w 237940"/>
                <a:gd name="connsiteY7" fmla="*/ 105824 h 266857"/>
                <a:gd name="connsiteX8" fmla="*/ 43683 w 237940"/>
                <a:gd name="connsiteY8" fmla="*/ 31395 h 266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940" h="266857">
                  <a:moveTo>
                    <a:pt x="43683" y="31395"/>
                  </a:moveTo>
                  <a:cubicBezTo>
                    <a:pt x="43683" y="31395"/>
                    <a:pt x="-12574" y="145487"/>
                    <a:pt x="2597" y="211857"/>
                  </a:cubicBezTo>
                  <a:cubicBezTo>
                    <a:pt x="17925" y="278069"/>
                    <a:pt x="77973" y="270642"/>
                    <a:pt x="114319" y="259580"/>
                  </a:cubicBezTo>
                  <a:cubicBezTo>
                    <a:pt x="150506" y="248518"/>
                    <a:pt x="168204" y="227501"/>
                    <a:pt x="168204" y="227501"/>
                  </a:cubicBezTo>
                  <a:cubicBezTo>
                    <a:pt x="168204" y="227501"/>
                    <a:pt x="201073" y="240301"/>
                    <a:pt x="224777" y="210435"/>
                  </a:cubicBezTo>
                  <a:cubicBezTo>
                    <a:pt x="248480" y="180569"/>
                    <a:pt x="236471" y="144223"/>
                    <a:pt x="217824" y="135216"/>
                  </a:cubicBezTo>
                  <a:cubicBezTo>
                    <a:pt x="199177" y="126209"/>
                    <a:pt x="175948" y="138851"/>
                    <a:pt x="175948" y="138851"/>
                  </a:cubicBezTo>
                  <a:lnTo>
                    <a:pt x="195226" y="105824"/>
                  </a:lnTo>
                  <a:cubicBezTo>
                    <a:pt x="195068" y="105824"/>
                    <a:pt x="128541" y="-69740"/>
                    <a:pt x="43683" y="31395"/>
                  </a:cubicBez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5" name="任意多边形: 形状 134">
              <a:extLst>
                <a:ext uri="{FF2B5EF4-FFF2-40B4-BE49-F238E27FC236}">
                  <a16:creationId xmlns:a16="http://schemas.microsoft.com/office/drawing/2014/main" id="{39A23A32-4621-F694-928F-99FA6DBAAE98}"/>
                </a:ext>
              </a:extLst>
            </p:cNvPr>
            <p:cNvSpPr/>
            <p:nvPr/>
          </p:nvSpPr>
          <p:spPr>
            <a:xfrm>
              <a:off x="11388533" y="3823235"/>
              <a:ext cx="50750" cy="34461"/>
            </a:xfrm>
            <a:custGeom>
              <a:avLst/>
              <a:gdLst>
                <a:gd name="connsiteX0" fmla="*/ 3331 w 50750"/>
                <a:gd name="connsiteY0" fmla="*/ 34461 h 34461"/>
                <a:gd name="connsiteX1" fmla="*/ 486 w 50750"/>
                <a:gd name="connsiteY1" fmla="*/ 32881 h 34461"/>
                <a:gd name="connsiteX2" fmla="*/ 1593 w 50750"/>
                <a:gd name="connsiteY2" fmla="*/ 28140 h 34461"/>
                <a:gd name="connsiteX3" fmla="*/ 45523 w 50750"/>
                <a:gd name="connsiteY3" fmla="*/ 486 h 34461"/>
                <a:gd name="connsiteX4" fmla="*/ 50264 w 50750"/>
                <a:gd name="connsiteY4" fmla="*/ 1593 h 34461"/>
                <a:gd name="connsiteX5" fmla="*/ 49157 w 50750"/>
                <a:gd name="connsiteY5" fmla="*/ 6333 h 34461"/>
                <a:gd name="connsiteX6" fmla="*/ 5227 w 50750"/>
                <a:gd name="connsiteY6" fmla="*/ 33987 h 34461"/>
                <a:gd name="connsiteX7" fmla="*/ 3331 w 50750"/>
                <a:gd name="connsiteY7" fmla="*/ 34461 h 3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750" h="34461">
                  <a:moveTo>
                    <a:pt x="3331" y="34461"/>
                  </a:moveTo>
                  <a:cubicBezTo>
                    <a:pt x="2225" y="34461"/>
                    <a:pt x="1119" y="33829"/>
                    <a:pt x="486" y="32881"/>
                  </a:cubicBezTo>
                  <a:cubicBezTo>
                    <a:pt x="-462" y="31301"/>
                    <a:pt x="12" y="29247"/>
                    <a:pt x="1593" y="28140"/>
                  </a:cubicBezTo>
                  <a:lnTo>
                    <a:pt x="45523" y="486"/>
                  </a:lnTo>
                  <a:cubicBezTo>
                    <a:pt x="47103" y="-462"/>
                    <a:pt x="49157" y="12"/>
                    <a:pt x="50264" y="1593"/>
                  </a:cubicBezTo>
                  <a:cubicBezTo>
                    <a:pt x="51212" y="3173"/>
                    <a:pt x="50738" y="5227"/>
                    <a:pt x="49157" y="6333"/>
                  </a:cubicBezTo>
                  <a:lnTo>
                    <a:pt x="5227" y="33987"/>
                  </a:lnTo>
                  <a:cubicBezTo>
                    <a:pt x="4595" y="34303"/>
                    <a:pt x="3963" y="34461"/>
                    <a:pt x="3331" y="34461"/>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6" name="任意多边形: 形状 135">
              <a:extLst>
                <a:ext uri="{FF2B5EF4-FFF2-40B4-BE49-F238E27FC236}">
                  <a16:creationId xmlns:a16="http://schemas.microsoft.com/office/drawing/2014/main" id="{D89D8248-5162-C3E1-EA9A-C35F4A087AA9}"/>
                </a:ext>
              </a:extLst>
            </p:cNvPr>
            <p:cNvSpPr/>
            <p:nvPr/>
          </p:nvSpPr>
          <p:spPr>
            <a:xfrm>
              <a:off x="11399485" y="3843985"/>
              <a:ext cx="34060" cy="15607"/>
            </a:xfrm>
            <a:custGeom>
              <a:avLst/>
              <a:gdLst>
                <a:gd name="connsiteX0" fmla="*/ 30778 w 34060"/>
                <a:gd name="connsiteY0" fmla="*/ 15608 h 15607"/>
                <a:gd name="connsiteX1" fmla="*/ 29672 w 34060"/>
                <a:gd name="connsiteY1" fmla="*/ 15450 h 15607"/>
                <a:gd name="connsiteX2" fmla="*/ 2334 w 34060"/>
                <a:gd name="connsiteY2" fmla="*/ 6601 h 15607"/>
                <a:gd name="connsiteX3" fmla="*/ 122 w 34060"/>
                <a:gd name="connsiteY3" fmla="*/ 2334 h 15607"/>
                <a:gd name="connsiteX4" fmla="*/ 4388 w 34060"/>
                <a:gd name="connsiteY4" fmla="*/ 122 h 15607"/>
                <a:gd name="connsiteX5" fmla="*/ 31726 w 34060"/>
                <a:gd name="connsiteY5" fmla="*/ 8971 h 15607"/>
                <a:gd name="connsiteX6" fmla="*/ 33939 w 34060"/>
                <a:gd name="connsiteY6" fmla="*/ 13238 h 15607"/>
                <a:gd name="connsiteX7" fmla="*/ 30778 w 34060"/>
                <a:gd name="connsiteY7" fmla="*/ 15608 h 1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60" h="15607">
                  <a:moveTo>
                    <a:pt x="30778" y="15608"/>
                  </a:moveTo>
                  <a:cubicBezTo>
                    <a:pt x="30462" y="15608"/>
                    <a:pt x="30146" y="15608"/>
                    <a:pt x="29672" y="15450"/>
                  </a:cubicBezTo>
                  <a:lnTo>
                    <a:pt x="2334" y="6601"/>
                  </a:lnTo>
                  <a:cubicBezTo>
                    <a:pt x="596" y="5968"/>
                    <a:pt x="-352" y="4072"/>
                    <a:pt x="122" y="2334"/>
                  </a:cubicBezTo>
                  <a:cubicBezTo>
                    <a:pt x="754" y="596"/>
                    <a:pt x="2650" y="-352"/>
                    <a:pt x="4388" y="122"/>
                  </a:cubicBezTo>
                  <a:lnTo>
                    <a:pt x="31726" y="8971"/>
                  </a:lnTo>
                  <a:cubicBezTo>
                    <a:pt x="33464" y="9603"/>
                    <a:pt x="34413" y="11499"/>
                    <a:pt x="33939" y="13238"/>
                  </a:cubicBezTo>
                  <a:cubicBezTo>
                    <a:pt x="33623" y="14660"/>
                    <a:pt x="32200" y="15608"/>
                    <a:pt x="30778" y="15608"/>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7" name="任意多边形: 形状 136">
              <a:extLst>
                <a:ext uri="{FF2B5EF4-FFF2-40B4-BE49-F238E27FC236}">
                  <a16:creationId xmlns:a16="http://schemas.microsoft.com/office/drawing/2014/main" id="{FB2540CE-E3FF-655D-F008-474F861B5FBA}"/>
                </a:ext>
              </a:extLst>
            </p:cNvPr>
            <p:cNvSpPr/>
            <p:nvPr/>
          </p:nvSpPr>
          <p:spPr>
            <a:xfrm>
              <a:off x="11255070" y="3780830"/>
              <a:ext cx="21214" cy="68491"/>
            </a:xfrm>
            <a:custGeom>
              <a:avLst/>
              <a:gdLst>
                <a:gd name="connsiteX0" fmla="*/ 5476 w 21214"/>
                <a:gd name="connsiteY0" fmla="*/ 68491 h 68491"/>
                <a:gd name="connsiteX1" fmla="*/ 2158 w 21214"/>
                <a:gd name="connsiteY1" fmla="*/ 65805 h 68491"/>
                <a:gd name="connsiteX2" fmla="*/ 15274 w 21214"/>
                <a:gd name="connsiteY2" fmla="*/ 1173 h 68491"/>
                <a:gd name="connsiteX3" fmla="*/ 20015 w 21214"/>
                <a:gd name="connsiteY3" fmla="*/ 857 h 68491"/>
                <a:gd name="connsiteX4" fmla="*/ 20489 w 21214"/>
                <a:gd name="connsiteY4" fmla="*/ 5598 h 68491"/>
                <a:gd name="connsiteX5" fmla="*/ 8795 w 21214"/>
                <a:gd name="connsiteY5" fmla="*/ 64224 h 68491"/>
                <a:gd name="connsiteX6" fmla="*/ 6267 w 21214"/>
                <a:gd name="connsiteY6" fmla="*/ 68333 h 68491"/>
                <a:gd name="connsiteX7" fmla="*/ 5476 w 21214"/>
                <a:gd name="connsiteY7" fmla="*/ 68491 h 6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14" h="68491">
                  <a:moveTo>
                    <a:pt x="5476" y="68491"/>
                  </a:moveTo>
                  <a:cubicBezTo>
                    <a:pt x="3896" y="68491"/>
                    <a:pt x="2474" y="67385"/>
                    <a:pt x="2158" y="65805"/>
                  </a:cubicBezTo>
                  <a:cubicBezTo>
                    <a:pt x="-6691" y="27721"/>
                    <a:pt x="14484" y="2279"/>
                    <a:pt x="15274" y="1173"/>
                  </a:cubicBezTo>
                  <a:cubicBezTo>
                    <a:pt x="16538" y="-249"/>
                    <a:pt x="18592" y="-407"/>
                    <a:pt x="20015" y="857"/>
                  </a:cubicBezTo>
                  <a:cubicBezTo>
                    <a:pt x="21437" y="2121"/>
                    <a:pt x="21595" y="4176"/>
                    <a:pt x="20489" y="5598"/>
                  </a:cubicBezTo>
                  <a:cubicBezTo>
                    <a:pt x="20331" y="5914"/>
                    <a:pt x="736" y="29617"/>
                    <a:pt x="8795" y="64224"/>
                  </a:cubicBezTo>
                  <a:cubicBezTo>
                    <a:pt x="9269" y="66121"/>
                    <a:pt x="8005" y="67859"/>
                    <a:pt x="6267" y="68333"/>
                  </a:cubicBezTo>
                  <a:cubicBezTo>
                    <a:pt x="6109" y="68491"/>
                    <a:pt x="5793" y="68491"/>
                    <a:pt x="5476" y="68491"/>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8" name="任意多边形: 形状 137">
              <a:extLst>
                <a:ext uri="{FF2B5EF4-FFF2-40B4-BE49-F238E27FC236}">
                  <a16:creationId xmlns:a16="http://schemas.microsoft.com/office/drawing/2014/main" id="{BD2D0400-4B49-6D01-0A2D-E18EA0F7845F}"/>
                </a:ext>
              </a:extLst>
            </p:cNvPr>
            <p:cNvSpPr/>
            <p:nvPr/>
          </p:nvSpPr>
          <p:spPr>
            <a:xfrm>
              <a:off x="11238543" y="3760948"/>
              <a:ext cx="13824" cy="27692"/>
            </a:xfrm>
            <a:custGeom>
              <a:avLst/>
              <a:gdLst>
                <a:gd name="connsiteX0" fmla="*/ 3357 w 13824"/>
                <a:gd name="connsiteY0" fmla="*/ 27692 h 27692"/>
                <a:gd name="connsiteX1" fmla="*/ 2251 w 13824"/>
                <a:gd name="connsiteY1" fmla="*/ 27534 h 27692"/>
                <a:gd name="connsiteX2" fmla="*/ 197 w 13824"/>
                <a:gd name="connsiteY2" fmla="*/ 23268 h 27692"/>
                <a:gd name="connsiteX3" fmla="*/ 7308 w 13824"/>
                <a:gd name="connsiteY3" fmla="*/ 2251 h 27692"/>
                <a:gd name="connsiteX4" fmla="*/ 11574 w 13824"/>
                <a:gd name="connsiteY4" fmla="*/ 196 h 27692"/>
                <a:gd name="connsiteX5" fmla="*/ 13628 w 13824"/>
                <a:gd name="connsiteY5" fmla="*/ 4463 h 27692"/>
                <a:gd name="connsiteX6" fmla="*/ 6517 w 13824"/>
                <a:gd name="connsiteY6" fmla="*/ 25480 h 27692"/>
                <a:gd name="connsiteX7" fmla="*/ 3357 w 13824"/>
                <a:gd name="connsiteY7" fmla="*/ 27692 h 2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4" h="27692">
                  <a:moveTo>
                    <a:pt x="3357" y="27692"/>
                  </a:moveTo>
                  <a:cubicBezTo>
                    <a:pt x="3041" y="27692"/>
                    <a:pt x="2567" y="27692"/>
                    <a:pt x="2251" y="27534"/>
                  </a:cubicBezTo>
                  <a:cubicBezTo>
                    <a:pt x="512" y="26902"/>
                    <a:pt x="-436" y="25006"/>
                    <a:pt x="197" y="23268"/>
                  </a:cubicBezTo>
                  <a:lnTo>
                    <a:pt x="7308" y="2251"/>
                  </a:lnTo>
                  <a:cubicBezTo>
                    <a:pt x="7939" y="513"/>
                    <a:pt x="9836" y="-436"/>
                    <a:pt x="11574" y="196"/>
                  </a:cubicBezTo>
                  <a:cubicBezTo>
                    <a:pt x="13312" y="829"/>
                    <a:pt x="14260" y="2725"/>
                    <a:pt x="13628" y="4463"/>
                  </a:cubicBezTo>
                  <a:lnTo>
                    <a:pt x="6517" y="25480"/>
                  </a:lnTo>
                  <a:cubicBezTo>
                    <a:pt x="6201" y="26902"/>
                    <a:pt x="4779" y="27692"/>
                    <a:pt x="3357" y="27692"/>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9" name="任意多边形: 形状 138">
              <a:extLst>
                <a:ext uri="{FF2B5EF4-FFF2-40B4-BE49-F238E27FC236}">
                  <a16:creationId xmlns:a16="http://schemas.microsoft.com/office/drawing/2014/main" id="{A96E27CF-D9E1-534A-8D30-08F86044466D}"/>
                </a:ext>
              </a:extLst>
            </p:cNvPr>
            <p:cNvSpPr/>
            <p:nvPr/>
          </p:nvSpPr>
          <p:spPr>
            <a:xfrm>
              <a:off x="11297644" y="3765847"/>
              <a:ext cx="13824" cy="27692"/>
            </a:xfrm>
            <a:custGeom>
              <a:avLst/>
              <a:gdLst>
                <a:gd name="connsiteX0" fmla="*/ 3357 w 13824"/>
                <a:gd name="connsiteY0" fmla="*/ 27692 h 27692"/>
                <a:gd name="connsiteX1" fmla="*/ 2251 w 13824"/>
                <a:gd name="connsiteY1" fmla="*/ 27534 h 27692"/>
                <a:gd name="connsiteX2" fmla="*/ 196 w 13824"/>
                <a:gd name="connsiteY2" fmla="*/ 23268 h 27692"/>
                <a:gd name="connsiteX3" fmla="*/ 7307 w 13824"/>
                <a:gd name="connsiteY3" fmla="*/ 2251 h 27692"/>
                <a:gd name="connsiteX4" fmla="*/ 11574 w 13824"/>
                <a:gd name="connsiteY4" fmla="*/ 196 h 27692"/>
                <a:gd name="connsiteX5" fmla="*/ 13628 w 13824"/>
                <a:gd name="connsiteY5" fmla="*/ 4463 h 27692"/>
                <a:gd name="connsiteX6" fmla="*/ 6517 w 13824"/>
                <a:gd name="connsiteY6" fmla="*/ 25480 h 27692"/>
                <a:gd name="connsiteX7" fmla="*/ 3357 w 13824"/>
                <a:gd name="connsiteY7" fmla="*/ 27692 h 2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4" h="27692">
                  <a:moveTo>
                    <a:pt x="3357" y="27692"/>
                  </a:moveTo>
                  <a:cubicBezTo>
                    <a:pt x="3041" y="27692"/>
                    <a:pt x="2567" y="27692"/>
                    <a:pt x="2251" y="27534"/>
                  </a:cubicBezTo>
                  <a:cubicBezTo>
                    <a:pt x="513" y="26902"/>
                    <a:pt x="-436" y="25006"/>
                    <a:pt x="196" y="23268"/>
                  </a:cubicBezTo>
                  <a:lnTo>
                    <a:pt x="7307" y="2251"/>
                  </a:lnTo>
                  <a:cubicBezTo>
                    <a:pt x="7940" y="513"/>
                    <a:pt x="9836" y="-436"/>
                    <a:pt x="11574" y="196"/>
                  </a:cubicBezTo>
                  <a:cubicBezTo>
                    <a:pt x="13312" y="829"/>
                    <a:pt x="14260" y="2725"/>
                    <a:pt x="13628" y="4463"/>
                  </a:cubicBezTo>
                  <a:lnTo>
                    <a:pt x="6517" y="25480"/>
                  </a:lnTo>
                  <a:cubicBezTo>
                    <a:pt x="6043" y="26744"/>
                    <a:pt x="4779" y="27692"/>
                    <a:pt x="3357" y="27692"/>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0" name="任意多边形: 形状 139">
              <a:extLst>
                <a:ext uri="{FF2B5EF4-FFF2-40B4-BE49-F238E27FC236}">
                  <a16:creationId xmlns:a16="http://schemas.microsoft.com/office/drawing/2014/main" id="{83630DEC-7378-76BC-2C74-88FE2BA08286}"/>
                </a:ext>
              </a:extLst>
            </p:cNvPr>
            <p:cNvSpPr/>
            <p:nvPr/>
          </p:nvSpPr>
          <p:spPr>
            <a:xfrm>
              <a:off x="11242058" y="3641363"/>
              <a:ext cx="191681" cy="166241"/>
            </a:xfrm>
            <a:custGeom>
              <a:avLst/>
              <a:gdLst>
                <a:gd name="connsiteX0" fmla="*/ 5689 w 191681"/>
                <a:gd name="connsiteY0" fmla="*/ 84384 h 166241"/>
                <a:gd name="connsiteX1" fmla="*/ 40296 w 191681"/>
                <a:gd name="connsiteY1" fmla="*/ 67476 h 166241"/>
                <a:gd name="connsiteX2" fmla="*/ 76167 w 191681"/>
                <a:gd name="connsiteY2" fmla="*/ 85964 h 166241"/>
                <a:gd name="connsiteX3" fmla="*/ 93866 w 191681"/>
                <a:gd name="connsiteY3" fmla="*/ 147435 h 166241"/>
                <a:gd name="connsiteX4" fmla="*/ 149174 w 191681"/>
                <a:gd name="connsiteY4" fmla="*/ 165924 h 166241"/>
                <a:gd name="connsiteX5" fmla="*/ 172719 w 191681"/>
                <a:gd name="connsiteY5" fmla="*/ 159129 h 166241"/>
                <a:gd name="connsiteX6" fmla="*/ 191682 w 191681"/>
                <a:gd name="connsiteY6" fmla="*/ 126576 h 166241"/>
                <a:gd name="connsiteX7" fmla="*/ 129579 w 191681"/>
                <a:gd name="connsiteY7" fmla="*/ 50725 h 166241"/>
                <a:gd name="connsiteX8" fmla="*/ 46301 w 191681"/>
                <a:gd name="connsiteY8" fmla="*/ 0 h 166241"/>
                <a:gd name="connsiteX9" fmla="*/ 0 w 191681"/>
                <a:gd name="connsiteY9" fmla="*/ 37135 h 166241"/>
                <a:gd name="connsiteX10" fmla="*/ 5689 w 191681"/>
                <a:gd name="connsiteY10" fmla="*/ 84384 h 16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681" h="166241">
                  <a:moveTo>
                    <a:pt x="5689" y="84384"/>
                  </a:moveTo>
                  <a:cubicBezTo>
                    <a:pt x="5689" y="84384"/>
                    <a:pt x="17066" y="66212"/>
                    <a:pt x="40296" y="67476"/>
                  </a:cubicBezTo>
                  <a:cubicBezTo>
                    <a:pt x="63683" y="68740"/>
                    <a:pt x="76167" y="85964"/>
                    <a:pt x="76167" y="85964"/>
                  </a:cubicBezTo>
                  <a:cubicBezTo>
                    <a:pt x="76167" y="85964"/>
                    <a:pt x="63525" y="124522"/>
                    <a:pt x="93866" y="147435"/>
                  </a:cubicBezTo>
                  <a:cubicBezTo>
                    <a:pt x="124206" y="170191"/>
                    <a:pt x="149174" y="165924"/>
                    <a:pt x="149174" y="165924"/>
                  </a:cubicBezTo>
                  <a:lnTo>
                    <a:pt x="172719" y="159129"/>
                  </a:lnTo>
                  <a:lnTo>
                    <a:pt x="191682" y="126576"/>
                  </a:lnTo>
                  <a:lnTo>
                    <a:pt x="129579" y="50725"/>
                  </a:lnTo>
                  <a:lnTo>
                    <a:pt x="46301" y="0"/>
                  </a:lnTo>
                  <a:lnTo>
                    <a:pt x="0" y="37135"/>
                  </a:lnTo>
                  <a:lnTo>
                    <a:pt x="5689" y="84384"/>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1" name="任意多边形: 形状 140">
              <a:extLst>
                <a:ext uri="{FF2B5EF4-FFF2-40B4-BE49-F238E27FC236}">
                  <a16:creationId xmlns:a16="http://schemas.microsoft.com/office/drawing/2014/main" id="{1A083F58-ED7E-7B13-94C7-B99E5C724C5C}"/>
                </a:ext>
              </a:extLst>
            </p:cNvPr>
            <p:cNvSpPr/>
            <p:nvPr/>
          </p:nvSpPr>
          <p:spPr>
            <a:xfrm>
              <a:off x="11245680" y="3986233"/>
              <a:ext cx="135373" cy="32804"/>
            </a:xfrm>
            <a:custGeom>
              <a:avLst/>
              <a:gdLst>
                <a:gd name="connsiteX0" fmla="*/ 56585 w 135373"/>
                <a:gd name="connsiteY0" fmla="*/ 32805 h 32804"/>
                <a:gd name="connsiteX1" fmla="*/ 1593 w 135373"/>
                <a:gd name="connsiteY1" fmla="*/ 17476 h 32804"/>
                <a:gd name="connsiteX2" fmla="*/ 486 w 135373"/>
                <a:gd name="connsiteY2" fmla="*/ 12894 h 32804"/>
                <a:gd name="connsiteX3" fmla="*/ 5069 w 135373"/>
                <a:gd name="connsiteY3" fmla="*/ 11788 h 32804"/>
                <a:gd name="connsiteX4" fmla="*/ 129907 w 135373"/>
                <a:gd name="connsiteY4" fmla="*/ 726 h 32804"/>
                <a:gd name="connsiteX5" fmla="*/ 134648 w 135373"/>
                <a:gd name="connsiteY5" fmla="*/ 1200 h 32804"/>
                <a:gd name="connsiteX6" fmla="*/ 134174 w 135373"/>
                <a:gd name="connsiteY6" fmla="*/ 5941 h 32804"/>
                <a:gd name="connsiteX7" fmla="*/ 56585 w 135373"/>
                <a:gd name="connsiteY7" fmla="*/ 32805 h 32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73" h="32804">
                  <a:moveTo>
                    <a:pt x="56585" y="32805"/>
                  </a:moveTo>
                  <a:cubicBezTo>
                    <a:pt x="39360" y="32805"/>
                    <a:pt x="20713" y="28696"/>
                    <a:pt x="1593" y="17476"/>
                  </a:cubicBezTo>
                  <a:cubicBezTo>
                    <a:pt x="12" y="16528"/>
                    <a:pt x="-462" y="14474"/>
                    <a:pt x="486" y="12894"/>
                  </a:cubicBezTo>
                  <a:cubicBezTo>
                    <a:pt x="1435" y="11313"/>
                    <a:pt x="3489" y="10681"/>
                    <a:pt x="5069" y="11788"/>
                  </a:cubicBezTo>
                  <a:cubicBezTo>
                    <a:pt x="68436" y="49397"/>
                    <a:pt x="129433" y="1358"/>
                    <a:pt x="129907" y="726"/>
                  </a:cubicBezTo>
                  <a:cubicBezTo>
                    <a:pt x="131330" y="-380"/>
                    <a:pt x="133542" y="-222"/>
                    <a:pt x="134648" y="1200"/>
                  </a:cubicBezTo>
                  <a:cubicBezTo>
                    <a:pt x="135754" y="2622"/>
                    <a:pt x="135596" y="4835"/>
                    <a:pt x="134174" y="5941"/>
                  </a:cubicBezTo>
                  <a:cubicBezTo>
                    <a:pt x="133858" y="6257"/>
                    <a:pt x="100515" y="32805"/>
                    <a:pt x="56585" y="32805"/>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2" name="任意多边形: 形状 141">
              <a:extLst>
                <a:ext uri="{FF2B5EF4-FFF2-40B4-BE49-F238E27FC236}">
                  <a16:creationId xmlns:a16="http://schemas.microsoft.com/office/drawing/2014/main" id="{A4524337-F3FA-8CC1-EBEC-DA9543B85884}"/>
                </a:ext>
              </a:extLst>
            </p:cNvPr>
            <p:cNvSpPr/>
            <p:nvPr/>
          </p:nvSpPr>
          <p:spPr>
            <a:xfrm>
              <a:off x="11297691" y="3730339"/>
              <a:ext cx="27003" cy="15319"/>
            </a:xfrm>
            <a:custGeom>
              <a:avLst/>
              <a:gdLst>
                <a:gd name="connsiteX0" fmla="*/ 23536 w 27003"/>
                <a:gd name="connsiteY0" fmla="*/ 15319 h 15319"/>
                <a:gd name="connsiteX1" fmla="*/ 22272 w 27003"/>
                <a:gd name="connsiteY1" fmla="*/ 15003 h 15319"/>
                <a:gd name="connsiteX2" fmla="*/ 2045 w 27003"/>
                <a:gd name="connsiteY2" fmla="*/ 6470 h 15319"/>
                <a:gd name="connsiteX3" fmla="*/ 307 w 27003"/>
                <a:gd name="connsiteY3" fmla="*/ 2045 h 15319"/>
                <a:gd name="connsiteX4" fmla="*/ 4732 w 27003"/>
                <a:gd name="connsiteY4" fmla="*/ 307 h 15319"/>
                <a:gd name="connsiteX5" fmla="*/ 24959 w 27003"/>
                <a:gd name="connsiteY5" fmla="*/ 8840 h 15319"/>
                <a:gd name="connsiteX6" fmla="*/ 26697 w 27003"/>
                <a:gd name="connsiteY6" fmla="*/ 13265 h 15319"/>
                <a:gd name="connsiteX7" fmla="*/ 23536 w 27003"/>
                <a:gd name="connsiteY7" fmla="*/ 15319 h 1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 h="15319">
                  <a:moveTo>
                    <a:pt x="23536" y="15319"/>
                  </a:moveTo>
                  <a:cubicBezTo>
                    <a:pt x="23062" y="15319"/>
                    <a:pt x="22588" y="15161"/>
                    <a:pt x="22272" y="15003"/>
                  </a:cubicBezTo>
                  <a:lnTo>
                    <a:pt x="2045" y="6470"/>
                  </a:lnTo>
                  <a:cubicBezTo>
                    <a:pt x="307" y="5680"/>
                    <a:pt x="-483" y="3783"/>
                    <a:pt x="307" y="2045"/>
                  </a:cubicBezTo>
                  <a:cubicBezTo>
                    <a:pt x="1097" y="307"/>
                    <a:pt x="2993" y="-483"/>
                    <a:pt x="4732" y="307"/>
                  </a:cubicBezTo>
                  <a:lnTo>
                    <a:pt x="24959" y="8840"/>
                  </a:lnTo>
                  <a:cubicBezTo>
                    <a:pt x="26697" y="9630"/>
                    <a:pt x="27487" y="11527"/>
                    <a:pt x="26697" y="13265"/>
                  </a:cubicBezTo>
                  <a:cubicBezTo>
                    <a:pt x="26065" y="14529"/>
                    <a:pt x="24801" y="15319"/>
                    <a:pt x="23536" y="15319"/>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3" name="任意多边形: 形状 142">
              <a:extLst>
                <a:ext uri="{FF2B5EF4-FFF2-40B4-BE49-F238E27FC236}">
                  <a16:creationId xmlns:a16="http://schemas.microsoft.com/office/drawing/2014/main" id="{B178AB69-35F5-274E-03C4-86C340C47AAF}"/>
                </a:ext>
              </a:extLst>
            </p:cNvPr>
            <p:cNvSpPr/>
            <p:nvPr/>
          </p:nvSpPr>
          <p:spPr>
            <a:xfrm>
              <a:off x="11237901" y="3742449"/>
              <a:ext cx="29963" cy="11110"/>
            </a:xfrm>
            <a:custGeom>
              <a:avLst/>
              <a:gdLst>
                <a:gd name="connsiteX0" fmla="*/ 3367 w 29963"/>
                <a:gd name="connsiteY0" fmla="*/ 11110 h 11110"/>
                <a:gd name="connsiteX1" fmla="*/ 49 w 29963"/>
                <a:gd name="connsiteY1" fmla="*/ 8266 h 11110"/>
                <a:gd name="connsiteX2" fmla="*/ 2735 w 29963"/>
                <a:gd name="connsiteY2" fmla="*/ 4315 h 11110"/>
                <a:gd name="connsiteX3" fmla="*/ 25964 w 29963"/>
                <a:gd name="connsiteY3" fmla="*/ 49 h 11110"/>
                <a:gd name="connsiteX4" fmla="*/ 29915 w 29963"/>
                <a:gd name="connsiteY4" fmla="*/ 2735 h 11110"/>
                <a:gd name="connsiteX5" fmla="*/ 27228 w 29963"/>
                <a:gd name="connsiteY5" fmla="*/ 6686 h 11110"/>
                <a:gd name="connsiteX6" fmla="*/ 3999 w 29963"/>
                <a:gd name="connsiteY6" fmla="*/ 10952 h 11110"/>
                <a:gd name="connsiteX7" fmla="*/ 3367 w 29963"/>
                <a:gd name="connsiteY7" fmla="*/ 11110 h 1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3" h="11110">
                  <a:moveTo>
                    <a:pt x="3367" y="11110"/>
                  </a:moveTo>
                  <a:cubicBezTo>
                    <a:pt x="1787" y="11110"/>
                    <a:pt x="365" y="10004"/>
                    <a:pt x="49" y="8266"/>
                  </a:cubicBezTo>
                  <a:cubicBezTo>
                    <a:pt x="-268" y="6369"/>
                    <a:pt x="997" y="4631"/>
                    <a:pt x="2735" y="4315"/>
                  </a:cubicBezTo>
                  <a:lnTo>
                    <a:pt x="25964" y="49"/>
                  </a:lnTo>
                  <a:cubicBezTo>
                    <a:pt x="27861" y="-267"/>
                    <a:pt x="29599" y="997"/>
                    <a:pt x="29915" y="2735"/>
                  </a:cubicBezTo>
                  <a:cubicBezTo>
                    <a:pt x="30231" y="4631"/>
                    <a:pt x="28967" y="6369"/>
                    <a:pt x="27228" y="6686"/>
                  </a:cubicBezTo>
                  <a:lnTo>
                    <a:pt x="3999" y="10952"/>
                  </a:lnTo>
                  <a:cubicBezTo>
                    <a:pt x="3683" y="11110"/>
                    <a:pt x="3525" y="11110"/>
                    <a:pt x="3367" y="11110"/>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4" name="任意多边形: 形状 143">
              <a:extLst>
                <a:ext uri="{FF2B5EF4-FFF2-40B4-BE49-F238E27FC236}">
                  <a16:creationId xmlns:a16="http://schemas.microsoft.com/office/drawing/2014/main" id="{AC9F25EC-7AFC-1FF9-1F2E-E184F230D811}"/>
                </a:ext>
              </a:extLst>
            </p:cNvPr>
            <p:cNvSpPr/>
            <p:nvPr/>
          </p:nvSpPr>
          <p:spPr>
            <a:xfrm>
              <a:off x="11276702" y="3855679"/>
              <a:ext cx="27737" cy="12762"/>
            </a:xfrm>
            <a:custGeom>
              <a:avLst/>
              <a:gdLst>
                <a:gd name="connsiteX0" fmla="*/ 3439 w 27737"/>
                <a:gd name="connsiteY0" fmla="*/ 12763 h 12762"/>
                <a:gd name="connsiteX1" fmla="*/ 121 w 27737"/>
                <a:gd name="connsiteY1" fmla="*/ 10392 h 12762"/>
                <a:gd name="connsiteX2" fmla="*/ 2491 w 27737"/>
                <a:gd name="connsiteY2" fmla="*/ 6126 h 12762"/>
                <a:gd name="connsiteX3" fmla="*/ 23508 w 27737"/>
                <a:gd name="connsiteY3" fmla="*/ 121 h 12762"/>
                <a:gd name="connsiteX4" fmla="*/ 27617 w 27737"/>
                <a:gd name="connsiteY4" fmla="*/ 2491 h 12762"/>
                <a:gd name="connsiteX5" fmla="*/ 25247 w 27737"/>
                <a:gd name="connsiteY5" fmla="*/ 6758 h 12762"/>
                <a:gd name="connsiteX6" fmla="*/ 4229 w 27737"/>
                <a:gd name="connsiteY6" fmla="*/ 12763 h 12762"/>
                <a:gd name="connsiteX7" fmla="*/ 3439 w 27737"/>
                <a:gd name="connsiteY7" fmla="*/ 12763 h 1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37" h="12762">
                  <a:moveTo>
                    <a:pt x="3439" y="12763"/>
                  </a:moveTo>
                  <a:cubicBezTo>
                    <a:pt x="2017" y="12763"/>
                    <a:pt x="595" y="11814"/>
                    <a:pt x="121" y="10392"/>
                  </a:cubicBezTo>
                  <a:cubicBezTo>
                    <a:pt x="-353" y="8654"/>
                    <a:pt x="595" y="6758"/>
                    <a:pt x="2491" y="6126"/>
                  </a:cubicBezTo>
                  <a:lnTo>
                    <a:pt x="23508" y="121"/>
                  </a:lnTo>
                  <a:cubicBezTo>
                    <a:pt x="25405" y="-353"/>
                    <a:pt x="27143" y="595"/>
                    <a:pt x="27617" y="2491"/>
                  </a:cubicBezTo>
                  <a:cubicBezTo>
                    <a:pt x="28091" y="4229"/>
                    <a:pt x="27143" y="6126"/>
                    <a:pt x="25247" y="6758"/>
                  </a:cubicBezTo>
                  <a:lnTo>
                    <a:pt x="4229" y="12763"/>
                  </a:lnTo>
                  <a:cubicBezTo>
                    <a:pt x="4071" y="12763"/>
                    <a:pt x="3755" y="12763"/>
                    <a:pt x="3439" y="12763"/>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5" name="任意多边形: 形状 144">
              <a:extLst>
                <a:ext uri="{FF2B5EF4-FFF2-40B4-BE49-F238E27FC236}">
                  <a16:creationId xmlns:a16="http://schemas.microsoft.com/office/drawing/2014/main" id="{028AA8C0-87C9-7701-3FD4-31B2BCF3B809}"/>
                </a:ext>
              </a:extLst>
            </p:cNvPr>
            <p:cNvSpPr/>
            <p:nvPr/>
          </p:nvSpPr>
          <p:spPr>
            <a:xfrm>
              <a:off x="11123329" y="3770735"/>
              <a:ext cx="82783" cy="80008"/>
            </a:xfrm>
            <a:custGeom>
              <a:avLst/>
              <a:gdLst>
                <a:gd name="connsiteX0" fmla="*/ 3372 w 82783"/>
                <a:gd name="connsiteY0" fmla="*/ 80008 h 80008"/>
                <a:gd name="connsiteX1" fmla="*/ 54 w 82783"/>
                <a:gd name="connsiteY1" fmla="*/ 77322 h 80008"/>
                <a:gd name="connsiteX2" fmla="*/ 2740 w 82783"/>
                <a:gd name="connsiteY2" fmla="*/ 73371 h 80008"/>
                <a:gd name="connsiteX3" fmla="*/ 75905 w 82783"/>
                <a:gd name="connsiteY3" fmla="*/ 3841 h 80008"/>
                <a:gd name="connsiteX4" fmla="*/ 78749 w 82783"/>
                <a:gd name="connsiteY4" fmla="*/ 48 h 80008"/>
                <a:gd name="connsiteX5" fmla="*/ 82541 w 82783"/>
                <a:gd name="connsiteY5" fmla="*/ 2893 h 80008"/>
                <a:gd name="connsiteX6" fmla="*/ 4004 w 82783"/>
                <a:gd name="connsiteY6" fmla="*/ 80008 h 80008"/>
                <a:gd name="connsiteX7" fmla="*/ 3372 w 82783"/>
                <a:gd name="connsiteY7" fmla="*/ 80008 h 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783" h="80008">
                  <a:moveTo>
                    <a:pt x="3372" y="80008"/>
                  </a:moveTo>
                  <a:cubicBezTo>
                    <a:pt x="1792" y="80008"/>
                    <a:pt x="370" y="78902"/>
                    <a:pt x="54" y="77322"/>
                  </a:cubicBezTo>
                  <a:cubicBezTo>
                    <a:pt x="-263" y="75425"/>
                    <a:pt x="844" y="73687"/>
                    <a:pt x="2740" y="73371"/>
                  </a:cubicBezTo>
                  <a:cubicBezTo>
                    <a:pt x="82541" y="58359"/>
                    <a:pt x="76221" y="6053"/>
                    <a:pt x="75905" y="3841"/>
                  </a:cubicBezTo>
                  <a:cubicBezTo>
                    <a:pt x="75588" y="1945"/>
                    <a:pt x="76853" y="206"/>
                    <a:pt x="78749" y="48"/>
                  </a:cubicBezTo>
                  <a:cubicBezTo>
                    <a:pt x="80645" y="-268"/>
                    <a:pt x="82384" y="997"/>
                    <a:pt x="82541" y="2893"/>
                  </a:cubicBezTo>
                  <a:cubicBezTo>
                    <a:pt x="82699" y="3525"/>
                    <a:pt x="90443" y="63890"/>
                    <a:pt x="4004" y="80008"/>
                  </a:cubicBezTo>
                  <a:cubicBezTo>
                    <a:pt x="3846" y="80008"/>
                    <a:pt x="3530" y="80008"/>
                    <a:pt x="3372" y="80008"/>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6" name="任意多边形: 形状 145">
              <a:extLst>
                <a:ext uri="{FF2B5EF4-FFF2-40B4-BE49-F238E27FC236}">
                  <a16:creationId xmlns:a16="http://schemas.microsoft.com/office/drawing/2014/main" id="{CCCECD86-66CC-EA23-868C-16CFD021F932}"/>
                </a:ext>
              </a:extLst>
            </p:cNvPr>
            <p:cNvSpPr/>
            <p:nvPr/>
          </p:nvSpPr>
          <p:spPr>
            <a:xfrm>
              <a:off x="10732633" y="3806497"/>
              <a:ext cx="444793" cy="550359"/>
            </a:xfrm>
            <a:custGeom>
              <a:avLst/>
              <a:gdLst>
                <a:gd name="connsiteX0" fmla="*/ 432152 w 444793"/>
                <a:gd name="connsiteY0" fmla="*/ 162606 h 550359"/>
                <a:gd name="connsiteX1" fmla="*/ 303205 w 444793"/>
                <a:gd name="connsiteY1" fmla="*/ 0 h 550359"/>
                <a:gd name="connsiteX2" fmla="*/ 6438 w 444793"/>
                <a:gd name="connsiteY2" fmla="*/ 386050 h 550359"/>
                <a:gd name="connsiteX3" fmla="*/ 374000 w 444793"/>
                <a:gd name="connsiteY3" fmla="*/ 548340 h 550359"/>
                <a:gd name="connsiteX4" fmla="*/ 444794 w 444793"/>
                <a:gd name="connsiteY4" fmla="*/ 214437 h 550359"/>
                <a:gd name="connsiteX5" fmla="*/ 432152 w 444793"/>
                <a:gd name="connsiteY5" fmla="*/ 162606 h 55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4793" h="550359">
                  <a:moveTo>
                    <a:pt x="432152" y="162606"/>
                  </a:moveTo>
                  <a:lnTo>
                    <a:pt x="303205" y="0"/>
                  </a:lnTo>
                  <a:cubicBezTo>
                    <a:pt x="303205" y="0"/>
                    <a:pt x="-51714" y="191366"/>
                    <a:pt x="6438" y="386050"/>
                  </a:cubicBezTo>
                  <a:cubicBezTo>
                    <a:pt x="64591" y="580734"/>
                    <a:pt x="374000" y="548340"/>
                    <a:pt x="374000" y="548340"/>
                  </a:cubicBezTo>
                  <a:lnTo>
                    <a:pt x="444794" y="214437"/>
                  </a:lnTo>
                  <a:lnTo>
                    <a:pt x="432152" y="162606"/>
                  </a:lnTo>
                  <a:close/>
                </a:path>
              </a:pathLst>
            </a:custGeom>
            <a:solidFill>
              <a:srgbClr val="8B558E"/>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7" name="任意多边形: 形状 146">
              <a:extLst>
                <a:ext uri="{FF2B5EF4-FFF2-40B4-BE49-F238E27FC236}">
                  <a16:creationId xmlns:a16="http://schemas.microsoft.com/office/drawing/2014/main" id="{86020F3A-CC12-51E6-FFDC-5BD8BCC71BA6}"/>
                </a:ext>
              </a:extLst>
            </p:cNvPr>
            <p:cNvSpPr/>
            <p:nvPr/>
          </p:nvSpPr>
          <p:spPr>
            <a:xfrm>
              <a:off x="11065819" y="3999804"/>
              <a:ext cx="93098" cy="257215"/>
            </a:xfrm>
            <a:custGeom>
              <a:avLst/>
              <a:gdLst>
                <a:gd name="connsiteX0" fmla="*/ 3362 w 93098"/>
                <a:gd name="connsiteY0" fmla="*/ 257216 h 257215"/>
                <a:gd name="connsiteX1" fmla="*/ 44 w 93098"/>
                <a:gd name="connsiteY1" fmla="*/ 253423 h 257215"/>
                <a:gd name="connsiteX2" fmla="*/ 86956 w 93098"/>
                <a:gd name="connsiteY2" fmla="*/ 1377 h 257215"/>
                <a:gd name="connsiteX3" fmla="*/ 91697 w 93098"/>
                <a:gd name="connsiteY3" fmla="*/ 587 h 257215"/>
                <a:gd name="connsiteX4" fmla="*/ 92487 w 93098"/>
                <a:gd name="connsiteY4" fmla="*/ 5327 h 257215"/>
                <a:gd name="connsiteX5" fmla="*/ 6839 w 93098"/>
                <a:gd name="connsiteY5" fmla="*/ 254055 h 257215"/>
                <a:gd name="connsiteX6" fmla="*/ 3362 w 93098"/>
                <a:gd name="connsiteY6" fmla="*/ 257216 h 2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098" h="257215">
                  <a:moveTo>
                    <a:pt x="3362" y="257216"/>
                  </a:moveTo>
                  <a:cubicBezTo>
                    <a:pt x="1150" y="257058"/>
                    <a:pt x="-272" y="255320"/>
                    <a:pt x="44" y="253423"/>
                  </a:cubicBezTo>
                  <a:cubicBezTo>
                    <a:pt x="18217" y="96191"/>
                    <a:pt x="86166" y="2325"/>
                    <a:pt x="86956" y="1377"/>
                  </a:cubicBezTo>
                  <a:cubicBezTo>
                    <a:pt x="88063" y="-203"/>
                    <a:pt x="90275" y="-361"/>
                    <a:pt x="91697" y="587"/>
                  </a:cubicBezTo>
                  <a:cubicBezTo>
                    <a:pt x="93119" y="1693"/>
                    <a:pt x="93593" y="3747"/>
                    <a:pt x="92487" y="5327"/>
                  </a:cubicBezTo>
                  <a:cubicBezTo>
                    <a:pt x="91855" y="6276"/>
                    <a:pt x="24853" y="98877"/>
                    <a:pt x="6839" y="254055"/>
                  </a:cubicBezTo>
                  <a:cubicBezTo>
                    <a:pt x="6523" y="255952"/>
                    <a:pt x="4943" y="257216"/>
                    <a:pt x="3362" y="257216"/>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8" name="任意多边形: 形状 147">
              <a:extLst>
                <a:ext uri="{FF2B5EF4-FFF2-40B4-BE49-F238E27FC236}">
                  <a16:creationId xmlns:a16="http://schemas.microsoft.com/office/drawing/2014/main" id="{85FA7A58-5381-7CAB-92AF-0B36395D138F}"/>
                </a:ext>
              </a:extLst>
            </p:cNvPr>
            <p:cNvSpPr/>
            <p:nvPr/>
          </p:nvSpPr>
          <p:spPr>
            <a:xfrm>
              <a:off x="10999208" y="4184640"/>
              <a:ext cx="82272" cy="75541"/>
            </a:xfrm>
            <a:custGeom>
              <a:avLst/>
              <a:gdLst>
                <a:gd name="connsiteX0" fmla="*/ 15613 w 82272"/>
                <a:gd name="connsiteY0" fmla="*/ 75541 h 75541"/>
                <a:gd name="connsiteX1" fmla="*/ 5026 w 82272"/>
                <a:gd name="connsiteY1" fmla="*/ 71591 h 75541"/>
                <a:gd name="connsiteX2" fmla="*/ 127 w 82272"/>
                <a:gd name="connsiteY2" fmla="*/ 59423 h 75541"/>
                <a:gd name="connsiteX3" fmla="*/ 77400 w 82272"/>
                <a:gd name="connsiteY3" fmla="*/ 322 h 75541"/>
                <a:gd name="connsiteX4" fmla="*/ 81351 w 82272"/>
                <a:gd name="connsiteY4" fmla="*/ 1112 h 75541"/>
                <a:gd name="connsiteX5" fmla="*/ 81825 w 82272"/>
                <a:gd name="connsiteY5" fmla="*/ 5063 h 75541"/>
                <a:gd name="connsiteX6" fmla="*/ 19090 w 82272"/>
                <a:gd name="connsiteY6" fmla="*/ 75225 h 75541"/>
                <a:gd name="connsiteX7" fmla="*/ 15613 w 82272"/>
                <a:gd name="connsiteY7" fmla="*/ 75541 h 75541"/>
                <a:gd name="connsiteX8" fmla="*/ 70131 w 82272"/>
                <a:gd name="connsiteY8" fmla="*/ 11384 h 75541"/>
                <a:gd name="connsiteX9" fmla="*/ 6764 w 82272"/>
                <a:gd name="connsiteY9" fmla="*/ 60213 h 75541"/>
                <a:gd name="connsiteX10" fmla="*/ 9450 w 82272"/>
                <a:gd name="connsiteY10" fmla="*/ 66376 h 75541"/>
                <a:gd name="connsiteX11" fmla="*/ 17826 w 82272"/>
                <a:gd name="connsiteY11" fmla="*/ 68588 h 75541"/>
                <a:gd name="connsiteX12" fmla="*/ 70131 w 82272"/>
                <a:gd name="connsiteY12" fmla="*/ 11384 h 7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272" h="75541">
                  <a:moveTo>
                    <a:pt x="15613" y="75541"/>
                  </a:moveTo>
                  <a:cubicBezTo>
                    <a:pt x="11663" y="75541"/>
                    <a:pt x="8186" y="74277"/>
                    <a:pt x="5026" y="71591"/>
                  </a:cubicBezTo>
                  <a:cubicBezTo>
                    <a:pt x="1233" y="68272"/>
                    <a:pt x="-505" y="64163"/>
                    <a:pt x="127" y="59423"/>
                  </a:cubicBezTo>
                  <a:cubicBezTo>
                    <a:pt x="3288" y="35877"/>
                    <a:pt x="69815" y="3957"/>
                    <a:pt x="77400" y="322"/>
                  </a:cubicBezTo>
                  <a:cubicBezTo>
                    <a:pt x="78822" y="-310"/>
                    <a:pt x="80245" y="6"/>
                    <a:pt x="81351" y="1112"/>
                  </a:cubicBezTo>
                  <a:cubicBezTo>
                    <a:pt x="82299" y="2218"/>
                    <a:pt x="82615" y="3799"/>
                    <a:pt x="81825" y="5063"/>
                  </a:cubicBezTo>
                  <a:cubicBezTo>
                    <a:pt x="80403" y="7749"/>
                    <a:pt x="45480" y="70484"/>
                    <a:pt x="19090" y="75225"/>
                  </a:cubicBezTo>
                  <a:cubicBezTo>
                    <a:pt x="17826" y="75383"/>
                    <a:pt x="16720" y="75541"/>
                    <a:pt x="15613" y="75541"/>
                  </a:cubicBezTo>
                  <a:close/>
                  <a:moveTo>
                    <a:pt x="70131" y="11384"/>
                  </a:moveTo>
                  <a:cubicBezTo>
                    <a:pt x="46902" y="23235"/>
                    <a:pt x="8660" y="45833"/>
                    <a:pt x="6764" y="60213"/>
                  </a:cubicBezTo>
                  <a:cubicBezTo>
                    <a:pt x="6448" y="62583"/>
                    <a:pt x="7238" y="64479"/>
                    <a:pt x="9450" y="66376"/>
                  </a:cubicBezTo>
                  <a:cubicBezTo>
                    <a:pt x="11821" y="68430"/>
                    <a:pt x="14665" y="69062"/>
                    <a:pt x="17826" y="68588"/>
                  </a:cubicBezTo>
                  <a:cubicBezTo>
                    <a:pt x="34102" y="65586"/>
                    <a:pt x="57647" y="32085"/>
                    <a:pt x="70131" y="11384"/>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9" name="任意多边形: 形状 148">
              <a:extLst>
                <a:ext uri="{FF2B5EF4-FFF2-40B4-BE49-F238E27FC236}">
                  <a16:creationId xmlns:a16="http://schemas.microsoft.com/office/drawing/2014/main" id="{7BD8B6C5-9DFB-865C-1E04-23DFFEEA4A30}"/>
                </a:ext>
              </a:extLst>
            </p:cNvPr>
            <p:cNvSpPr/>
            <p:nvPr/>
          </p:nvSpPr>
          <p:spPr>
            <a:xfrm>
              <a:off x="10102081" y="5261888"/>
              <a:ext cx="218071" cy="122783"/>
            </a:xfrm>
            <a:custGeom>
              <a:avLst/>
              <a:gdLst>
                <a:gd name="connsiteX0" fmla="*/ 218072 w 218071"/>
                <a:gd name="connsiteY0" fmla="*/ 14380 h 122783"/>
                <a:gd name="connsiteX1" fmla="*/ 208274 w 218071"/>
                <a:gd name="connsiteY1" fmla="*/ 122784 h 122783"/>
                <a:gd name="connsiteX2" fmla="*/ 0 w 218071"/>
                <a:gd name="connsiteY2" fmla="*/ 122784 h 122783"/>
                <a:gd name="connsiteX3" fmla="*/ 0 w 218071"/>
                <a:gd name="connsiteY3" fmla="*/ 0 h 122783"/>
              </a:gdLst>
              <a:ahLst/>
              <a:cxnLst>
                <a:cxn ang="0">
                  <a:pos x="connsiteX0" y="connsiteY0"/>
                </a:cxn>
                <a:cxn ang="0">
                  <a:pos x="connsiteX1" y="connsiteY1"/>
                </a:cxn>
                <a:cxn ang="0">
                  <a:pos x="connsiteX2" y="connsiteY2"/>
                </a:cxn>
                <a:cxn ang="0">
                  <a:pos x="connsiteX3" y="connsiteY3"/>
                </a:cxn>
              </a:cxnLst>
              <a:rect l="l" t="t" r="r" b="b"/>
              <a:pathLst>
                <a:path w="218071" h="122783">
                  <a:moveTo>
                    <a:pt x="218072" y="14380"/>
                  </a:moveTo>
                  <a:lnTo>
                    <a:pt x="208274" y="122784"/>
                  </a:lnTo>
                  <a:lnTo>
                    <a:pt x="0" y="122784"/>
                  </a:lnTo>
                  <a:lnTo>
                    <a:pt x="0" y="0"/>
                  </a:lnTo>
                  <a:close/>
                </a:path>
              </a:pathLst>
            </a:custGeom>
            <a:solidFill>
              <a:srgbClr val="FFA98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0" name="任意多边形: 形状 149">
              <a:extLst>
                <a:ext uri="{FF2B5EF4-FFF2-40B4-BE49-F238E27FC236}">
                  <a16:creationId xmlns:a16="http://schemas.microsoft.com/office/drawing/2014/main" id="{1A93B212-1D79-5976-38A8-C9830E61C8AE}"/>
                </a:ext>
              </a:extLst>
            </p:cNvPr>
            <p:cNvSpPr/>
            <p:nvPr/>
          </p:nvSpPr>
          <p:spPr>
            <a:xfrm>
              <a:off x="9698174" y="5261888"/>
              <a:ext cx="250308" cy="173193"/>
            </a:xfrm>
            <a:custGeom>
              <a:avLst/>
              <a:gdLst>
                <a:gd name="connsiteX0" fmla="*/ 250308 w 250308"/>
                <a:gd name="connsiteY0" fmla="*/ 64473 h 173193"/>
                <a:gd name="connsiteX1" fmla="*/ 229291 w 250308"/>
                <a:gd name="connsiteY1" fmla="*/ 173193 h 173193"/>
                <a:gd name="connsiteX2" fmla="*/ 0 w 250308"/>
                <a:gd name="connsiteY2" fmla="*/ 118833 h 173193"/>
                <a:gd name="connsiteX3" fmla="*/ 39980 w 250308"/>
                <a:gd name="connsiteY3" fmla="*/ 0 h 173193"/>
              </a:gdLst>
              <a:ahLst/>
              <a:cxnLst>
                <a:cxn ang="0">
                  <a:pos x="connsiteX0" y="connsiteY0"/>
                </a:cxn>
                <a:cxn ang="0">
                  <a:pos x="connsiteX1" y="connsiteY1"/>
                </a:cxn>
                <a:cxn ang="0">
                  <a:pos x="connsiteX2" y="connsiteY2"/>
                </a:cxn>
                <a:cxn ang="0">
                  <a:pos x="connsiteX3" y="connsiteY3"/>
                </a:cxn>
              </a:cxnLst>
              <a:rect l="l" t="t" r="r" b="b"/>
              <a:pathLst>
                <a:path w="250308" h="173193">
                  <a:moveTo>
                    <a:pt x="250308" y="64473"/>
                  </a:moveTo>
                  <a:lnTo>
                    <a:pt x="229291" y="173193"/>
                  </a:lnTo>
                  <a:lnTo>
                    <a:pt x="0" y="118833"/>
                  </a:lnTo>
                  <a:lnTo>
                    <a:pt x="39980" y="0"/>
                  </a:lnTo>
                  <a:close/>
                </a:path>
              </a:pathLst>
            </a:custGeom>
            <a:solidFill>
              <a:srgbClr val="FFA98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1" name="任意多边形: 形状 150">
              <a:extLst>
                <a:ext uri="{FF2B5EF4-FFF2-40B4-BE49-F238E27FC236}">
                  <a16:creationId xmlns:a16="http://schemas.microsoft.com/office/drawing/2014/main" id="{8CF84AA6-1095-48B9-4443-881269DE1B35}"/>
                </a:ext>
              </a:extLst>
            </p:cNvPr>
            <p:cNvSpPr/>
            <p:nvPr/>
          </p:nvSpPr>
          <p:spPr>
            <a:xfrm>
              <a:off x="9403804" y="3816417"/>
              <a:ext cx="350784" cy="441867"/>
            </a:xfrm>
            <a:custGeom>
              <a:avLst/>
              <a:gdLst>
                <a:gd name="connsiteX0" fmla="*/ 289630 w 350784"/>
                <a:gd name="connsiteY0" fmla="*/ 25319 h 441867"/>
                <a:gd name="connsiteX1" fmla="*/ 157048 w 350784"/>
                <a:gd name="connsiteY1" fmla="*/ 16154 h 441867"/>
                <a:gd name="connsiteX2" fmla="*/ 88940 w 350784"/>
                <a:gd name="connsiteY2" fmla="*/ 173702 h 441867"/>
                <a:gd name="connsiteX3" fmla="*/ 290 w 350784"/>
                <a:gd name="connsiteY3" fmla="*/ 302807 h 441867"/>
                <a:gd name="connsiteX4" fmla="*/ 108535 w 350784"/>
                <a:gd name="connsiteY4" fmla="*/ 441867 h 441867"/>
                <a:gd name="connsiteX5" fmla="*/ 304326 w 350784"/>
                <a:gd name="connsiteY5" fmla="*/ 411053 h 441867"/>
                <a:gd name="connsiteX6" fmla="*/ 343041 w 350784"/>
                <a:gd name="connsiteY6" fmla="*/ 350688 h 441867"/>
                <a:gd name="connsiteX7" fmla="*/ 350784 w 350784"/>
                <a:gd name="connsiteY7" fmla="*/ 107333 h 441867"/>
                <a:gd name="connsiteX8" fmla="*/ 289630 w 350784"/>
                <a:gd name="connsiteY8" fmla="*/ 25319 h 44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784" h="441867">
                  <a:moveTo>
                    <a:pt x="289630" y="25319"/>
                  </a:moveTo>
                  <a:cubicBezTo>
                    <a:pt x="289630" y="25319"/>
                    <a:pt x="234954" y="-24932"/>
                    <a:pt x="157048" y="16154"/>
                  </a:cubicBezTo>
                  <a:cubicBezTo>
                    <a:pt x="79143" y="57082"/>
                    <a:pt x="88940" y="173702"/>
                    <a:pt x="88940" y="173702"/>
                  </a:cubicBezTo>
                  <a:cubicBezTo>
                    <a:pt x="88940" y="173702"/>
                    <a:pt x="7085" y="202621"/>
                    <a:pt x="290" y="302807"/>
                  </a:cubicBezTo>
                  <a:cubicBezTo>
                    <a:pt x="-6505" y="402994"/>
                    <a:pt x="108535" y="441867"/>
                    <a:pt x="108535" y="441867"/>
                  </a:cubicBezTo>
                  <a:lnTo>
                    <a:pt x="304326" y="411053"/>
                  </a:lnTo>
                  <a:cubicBezTo>
                    <a:pt x="304326" y="411053"/>
                    <a:pt x="343357" y="352742"/>
                    <a:pt x="343041" y="350688"/>
                  </a:cubicBezTo>
                  <a:cubicBezTo>
                    <a:pt x="342725" y="348476"/>
                    <a:pt x="350784" y="107333"/>
                    <a:pt x="350784" y="107333"/>
                  </a:cubicBezTo>
                  <a:lnTo>
                    <a:pt x="289630" y="25319"/>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2" name="任意多边形: 形状 151">
              <a:extLst>
                <a:ext uri="{FF2B5EF4-FFF2-40B4-BE49-F238E27FC236}">
                  <a16:creationId xmlns:a16="http://schemas.microsoft.com/office/drawing/2014/main" id="{98422EB8-2BB8-3E8B-ED1D-0F0604648F35}"/>
                </a:ext>
              </a:extLst>
            </p:cNvPr>
            <p:cNvSpPr/>
            <p:nvPr/>
          </p:nvSpPr>
          <p:spPr>
            <a:xfrm>
              <a:off x="9537623" y="4172243"/>
              <a:ext cx="538542" cy="537197"/>
            </a:xfrm>
            <a:custGeom>
              <a:avLst/>
              <a:gdLst>
                <a:gd name="connsiteX0" fmla="*/ 538542 w 538542"/>
                <a:gd name="connsiteY0" fmla="*/ 473198 h 537197"/>
                <a:gd name="connsiteX1" fmla="*/ 362663 w 538542"/>
                <a:gd name="connsiteY1" fmla="*/ 33578 h 537197"/>
                <a:gd name="connsiteX2" fmla="*/ 0 w 538542"/>
                <a:gd name="connsiteY2" fmla="*/ 35474 h 537197"/>
                <a:gd name="connsiteX3" fmla="*/ 10113 w 538542"/>
                <a:gd name="connsiteY3" fmla="*/ 537197 h 537197"/>
                <a:gd name="connsiteX4" fmla="*/ 538542 w 538542"/>
                <a:gd name="connsiteY4" fmla="*/ 473198 h 537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542" h="537197">
                  <a:moveTo>
                    <a:pt x="538542" y="473198"/>
                  </a:moveTo>
                  <a:cubicBezTo>
                    <a:pt x="538542" y="473198"/>
                    <a:pt x="503935" y="92204"/>
                    <a:pt x="362663" y="33578"/>
                  </a:cubicBezTo>
                  <a:cubicBezTo>
                    <a:pt x="177618" y="-43063"/>
                    <a:pt x="0" y="35474"/>
                    <a:pt x="0" y="35474"/>
                  </a:cubicBezTo>
                  <a:lnTo>
                    <a:pt x="10113" y="537197"/>
                  </a:lnTo>
                  <a:lnTo>
                    <a:pt x="538542" y="473198"/>
                  </a:lnTo>
                  <a:close/>
                </a:path>
              </a:pathLst>
            </a:custGeom>
            <a:solidFill>
              <a:srgbClr val="EFAE5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3" name="任意多边形: 形状 152">
              <a:extLst>
                <a:ext uri="{FF2B5EF4-FFF2-40B4-BE49-F238E27FC236}">
                  <a16:creationId xmlns:a16="http://schemas.microsoft.com/office/drawing/2014/main" id="{293430F7-6038-E1A9-CEE9-F1DC2C2D5865}"/>
                </a:ext>
              </a:extLst>
            </p:cNvPr>
            <p:cNvSpPr/>
            <p:nvPr/>
          </p:nvSpPr>
          <p:spPr>
            <a:xfrm>
              <a:off x="9989568" y="4621754"/>
              <a:ext cx="413631" cy="688173"/>
            </a:xfrm>
            <a:custGeom>
              <a:avLst/>
              <a:gdLst>
                <a:gd name="connsiteX0" fmla="*/ 0 w 413631"/>
                <a:gd name="connsiteY0" fmla="*/ 21001 h 688173"/>
                <a:gd name="connsiteX1" fmla="*/ 383838 w 413631"/>
                <a:gd name="connsiteY1" fmla="*/ 75045 h 688173"/>
                <a:gd name="connsiteX2" fmla="*/ 350969 w 413631"/>
                <a:gd name="connsiteY2" fmla="*/ 688174 h 688173"/>
                <a:gd name="connsiteX3" fmla="*/ 73481 w 413631"/>
                <a:gd name="connsiteY3" fmla="*/ 688174 h 688173"/>
                <a:gd name="connsiteX4" fmla="*/ 0 w 413631"/>
                <a:gd name="connsiteY4" fmla="*/ 21001 h 688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631" h="688173">
                  <a:moveTo>
                    <a:pt x="0" y="21001"/>
                  </a:moveTo>
                  <a:cubicBezTo>
                    <a:pt x="0" y="21001"/>
                    <a:pt x="301350" y="-52322"/>
                    <a:pt x="383838" y="75045"/>
                  </a:cubicBezTo>
                  <a:cubicBezTo>
                    <a:pt x="466484" y="202411"/>
                    <a:pt x="350969" y="688174"/>
                    <a:pt x="350969" y="688174"/>
                  </a:cubicBezTo>
                  <a:lnTo>
                    <a:pt x="73481" y="688174"/>
                  </a:lnTo>
                  <a:lnTo>
                    <a:pt x="0" y="21001"/>
                  </a:lnTo>
                  <a:close/>
                </a:path>
              </a:pathLst>
            </a:custGeom>
            <a:solidFill>
              <a:srgbClr val="51215B"/>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4" name="任意多边形: 形状 153">
              <a:extLst>
                <a:ext uri="{FF2B5EF4-FFF2-40B4-BE49-F238E27FC236}">
                  <a16:creationId xmlns:a16="http://schemas.microsoft.com/office/drawing/2014/main" id="{1510C008-3D91-1EBB-A3EC-E8B68EC00DFB}"/>
                </a:ext>
              </a:extLst>
            </p:cNvPr>
            <p:cNvSpPr/>
            <p:nvPr/>
          </p:nvSpPr>
          <p:spPr>
            <a:xfrm>
              <a:off x="9291739" y="4631259"/>
              <a:ext cx="939466" cy="771269"/>
            </a:xfrm>
            <a:custGeom>
              <a:avLst/>
              <a:gdLst>
                <a:gd name="connsiteX0" fmla="*/ 15644 w 939466"/>
                <a:gd name="connsiteY0" fmla="*/ 121953 h 771269"/>
                <a:gd name="connsiteX1" fmla="*/ 78695 w 939466"/>
                <a:gd name="connsiteY1" fmla="*/ 460439 h 771269"/>
                <a:gd name="connsiteX2" fmla="*/ 494296 w 939466"/>
                <a:gd name="connsiteY2" fmla="*/ 451747 h 771269"/>
                <a:gd name="connsiteX3" fmla="*/ 376727 w 939466"/>
                <a:gd name="connsiteY3" fmla="*/ 659231 h 771269"/>
                <a:gd name="connsiteX4" fmla="*/ 754876 w 939466"/>
                <a:gd name="connsiteY4" fmla="*/ 771270 h 771269"/>
                <a:gd name="connsiteX5" fmla="*/ 877817 w 939466"/>
                <a:gd name="connsiteY5" fmla="*/ 53055 h 771269"/>
                <a:gd name="connsiteX6" fmla="*/ 284441 w 939466"/>
                <a:gd name="connsiteY6" fmla="*/ 121953 h 771269"/>
                <a:gd name="connsiteX7" fmla="*/ 15644 w 939466"/>
                <a:gd name="connsiteY7" fmla="*/ 121953 h 771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9466" h="771269">
                  <a:moveTo>
                    <a:pt x="15644" y="121953"/>
                  </a:moveTo>
                  <a:cubicBezTo>
                    <a:pt x="15644" y="121953"/>
                    <a:pt x="-47091" y="413506"/>
                    <a:pt x="78695" y="460439"/>
                  </a:cubicBezTo>
                  <a:cubicBezTo>
                    <a:pt x="204482" y="507371"/>
                    <a:pt x="494296" y="451747"/>
                    <a:pt x="494296" y="451747"/>
                  </a:cubicBezTo>
                  <a:lnTo>
                    <a:pt x="376727" y="659231"/>
                  </a:lnTo>
                  <a:lnTo>
                    <a:pt x="754876" y="771270"/>
                  </a:lnTo>
                  <a:cubicBezTo>
                    <a:pt x="754876" y="771270"/>
                    <a:pt x="1068867" y="204283"/>
                    <a:pt x="877817" y="53055"/>
                  </a:cubicBezTo>
                  <a:cubicBezTo>
                    <a:pt x="686768" y="-98173"/>
                    <a:pt x="284441" y="121953"/>
                    <a:pt x="284441" y="121953"/>
                  </a:cubicBezTo>
                  <a:lnTo>
                    <a:pt x="15644" y="121953"/>
                  </a:lnTo>
                  <a:close/>
                </a:path>
              </a:pathLst>
            </a:custGeom>
            <a:solidFill>
              <a:srgbClr val="5D2866"/>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5" name="任意多边形: 形状 154">
              <a:extLst>
                <a:ext uri="{FF2B5EF4-FFF2-40B4-BE49-F238E27FC236}">
                  <a16:creationId xmlns:a16="http://schemas.microsoft.com/office/drawing/2014/main" id="{85CEA6AC-0E10-8B78-1F92-F44C1B50BD22}"/>
                </a:ext>
              </a:extLst>
            </p:cNvPr>
            <p:cNvSpPr/>
            <p:nvPr/>
          </p:nvSpPr>
          <p:spPr>
            <a:xfrm>
              <a:off x="10076007" y="5326362"/>
              <a:ext cx="595519" cy="298961"/>
            </a:xfrm>
            <a:custGeom>
              <a:avLst/>
              <a:gdLst>
                <a:gd name="connsiteX0" fmla="*/ 250466 w 595519"/>
                <a:gd name="connsiteY0" fmla="*/ 0 h 298961"/>
                <a:gd name="connsiteX1" fmla="*/ 339275 w 595519"/>
                <a:gd name="connsiteY1" fmla="*/ 93234 h 298961"/>
                <a:gd name="connsiteX2" fmla="*/ 564300 w 595519"/>
                <a:gd name="connsiteY2" fmla="*/ 192946 h 298961"/>
                <a:gd name="connsiteX3" fmla="*/ 590690 w 595519"/>
                <a:gd name="connsiteY3" fmla="*/ 296293 h 298961"/>
                <a:gd name="connsiteX4" fmla="*/ 6005 w 595519"/>
                <a:gd name="connsiteY4" fmla="*/ 296293 h 298961"/>
                <a:gd name="connsiteX5" fmla="*/ 0 w 595519"/>
                <a:gd name="connsiteY5" fmla="*/ 18963 h 298961"/>
                <a:gd name="connsiteX6" fmla="*/ 250466 w 595519"/>
                <a:gd name="connsiteY6" fmla="*/ 0 h 29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519" h="298961">
                  <a:moveTo>
                    <a:pt x="250466" y="0"/>
                  </a:moveTo>
                  <a:cubicBezTo>
                    <a:pt x="250466" y="0"/>
                    <a:pt x="322525" y="85016"/>
                    <a:pt x="339275" y="93234"/>
                  </a:cubicBezTo>
                  <a:cubicBezTo>
                    <a:pt x="356026" y="101293"/>
                    <a:pt x="530799" y="160235"/>
                    <a:pt x="564300" y="192946"/>
                  </a:cubicBezTo>
                  <a:cubicBezTo>
                    <a:pt x="597801" y="225815"/>
                    <a:pt x="600171" y="290288"/>
                    <a:pt x="590690" y="296293"/>
                  </a:cubicBezTo>
                  <a:cubicBezTo>
                    <a:pt x="581050" y="302298"/>
                    <a:pt x="6005" y="296293"/>
                    <a:pt x="6005" y="296293"/>
                  </a:cubicBezTo>
                  <a:lnTo>
                    <a:pt x="0" y="18963"/>
                  </a:lnTo>
                  <a:lnTo>
                    <a:pt x="250466" y="0"/>
                  </a:lnTo>
                  <a:close/>
                </a:path>
              </a:pathLst>
            </a:custGeom>
            <a:solidFill>
              <a:srgbClr val="968BD6"/>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6" name="任意多边形: 形状 155">
              <a:extLst>
                <a:ext uri="{FF2B5EF4-FFF2-40B4-BE49-F238E27FC236}">
                  <a16:creationId xmlns:a16="http://schemas.microsoft.com/office/drawing/2014/main" id="{E604FEE6-BD6C-1A4A-2087-B15C26C07788}"/>
                </a:ext>
              </a:extLst>
            </p:cNvPr>
            <p:cNvSpPr/>
            <p:nvPr/>
          </p:nvSpPr>
          <p:spPr>
            <a:xfrm>
              <a:off x="9599726" y="5312930"/>
              <a:ext cx="616324" cy="412756"/>
            </a:xfrm>
            <a:custGeom>
              <a:avLst/>
              <a:gdLst>
                <a:gd name="connsiteX0" fmla="*/ 362189 w 616324"/>
                <a:gd name="connsiteY0" fmla="*/ 76483 h 412756"/>
                <a:gd name="connsiteX1" fmla="*/ 415126 w 616324"/>
                <a:gd name="connsiteY1" fmla="*/ 202427 h 412756"/>
                <a:gd name="connsiteX2" fmla="*/ 595746 w 616324"/>
                <a:gd name="connsiteY2" fmla="*/ 336273 h 412756"/>
                <a:gd name="connsiteX3" fmla="*/ 595746 w 616324"/>
                <a:gd name="connsiteY3" fmla="*/ 412756 h 412756"/>
                <a:gd name="connsiteX4" fmla="*/ 275434 w 616324"/>
                <a:gd name="connsiteY4" fmla="*/ 412756 h 412756"/>
                <a:gd name="connsiteX5" fmla="*/ 0 w 616324"/>
                <a:gd name="connsiteY5" fmla="*/ 210487 h 412756"/>
                <a:gd name="connsiteX6" fmla="*/ 98448 w 616324"/>
                <a:gd name="connsiteY6" fmla="*/ 0 h 412756"/>
                <a:gd name="connsiteX7" fmla="*/ 362189 w 616324"/>
                <a:gd name="connsiteY7" fmla="*/ 76483 h 41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324" h="412756">
                  <a:moveTo>
                    <a:pt x="362189" y="76483"/>
                  </a:moveTo>
                  <a:cubicBezTo>
                    <a:pt x="362189" y="76483"/>
                    <a:pt x="391581" y="190418"/>
                    <a:pt x="415126" y="202427"/>
                  </a:cubicBezTo>
                  <a:cubicBezTo>
                    <a:pt x="438830" y="214437"/>
                    <a:pt x="540596" y="278278"/>
                    <a:pt x="595746" y="336273"/>
                  </a:cubicBezTo>
                  <a:cubicBezTo>
                    <a:pt x="642047" y="384944"/>
                    <a:pt x="595746" y="412756"/>
                    <a:pt x="595746" y="412756"/>
                  </a:cubicBezTo>
                  <a:lnTo>
                    <a:pt x="275434" y="412756"/>
                  </a:lnTo>
                  <a:lnTo>
                    <a:pt x="0" y="210487"/>
                  </a:lnTo>
                  <a:lnTo>
                    <a:pt x="98448" y="0"/>
                  </a:lnTo>
                  <a:lnTo>
                    <a:pt x="362189" y="76483"/>
                  </a:lnTo>
                  <a:close/>
                </a:path>
              </a:pathLst>
            </a:custGeom>
            <a:solidFill>
              <a:srgbClr val="9792E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7" name="任意多边形: 形状 156">
              <a:extLst>
                <a:ext uri="{FF2B5EF4-FFF2-40B4-BE49-F238E27FC236}">
                  <a16:creationId xmlns:a16="http://schemas.microsoft.com/office/drawing/2014/main" id="{8582F1B4-87EC-12E6-0883-88B5004378E6}"/>
                </a:ext>
              </a:extLst>
            </p:cNvPr>
            <p:cNvSpPr/>
            <p:nvPr/>
          </p:nvSpPr>
          <p:spPr>
            <a:xfrm>
              <a:off x="10320113" y="5384649"/>
              <a:ext cx="172042" cy="100821"/>
            </a:xfrm>
            <a:custGeom>
              <a:avLst/>
              <a:gdLst>
                <a:gd name="connsiteX0" fmla="*/ 64513 w 172042"/>
                <a:gd name="connsiteY0" fmla="*/ 23 h 100821"/>
                <a:gd name="connsiteX1" fmla="*/ 2726 w 172042"/>
                <a:gd name="connsiteY1" fmla="*/ 99419 h 100821"/>
                <a:gd name="connsiteX2" fmla="*/ 171969 w 172042"/>
                <a:gd name="connsiteY2" fmla="*/ 66551 h 100821"/>
                <a:gd name="connsiteX3" fmla="*/ 64513 w 172042"/>
                <a:gd name="connsiteY3" fmla="*/ 23 h 100821"/>
              </a:gdLst>
              <a:ahLst/>
              <a:cxnLst>
                <a:cxn ang="0">
                  <a:pos x="connsiteX0" y="connsiteY0"/>
                </a:cxn>
                <a:cxn ang="0">
                  <a:pos x="connsiteX1" y="connsiteY1"/>
                </a:cxn>
                <a:cxn ang="0">
                  <a:pos x="connsiteX2" y="connsiteY2"/>
                </a:cxn>
                <a:cxn ang="0">
                  <a:pos x="connsiteX3" y="connsiteY3"/>
                </a:cxn>
              </a:cxnLst>
              <a:rect l="l" t="t" r="r" b="b"/>
              <a:pathLst>
                <a:path w="172042" h="100821">
                  <a:moveTo>
                    <a:pt x="64513" y="23"/>
                  </a:moveTo>
                  <a:cubicBezTo>
                    <a:pt x="64513" y="23"/>
                    <a:pt x="-15605" y="91992"/>
                    <a:pt x="2726" y="99419"/>
                  </a:cubicBezTo>
                  <a:cubicBezTo>
                    <a:pt x="21057" y="106846"/>
                    <a:pt x="175919" y="83143"/>
                    <a:pt x="171969" y="66551"/>
                  </a:cubicBezTo>
                  <a:cubicBezTo>
                    <a:pt x="167860" y="50116"/>
                    <a:pt x="83160" y="-1241"/>
                    <a:pt x="64513" y="23"/>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8" name="任意多边形: 形状 157">
              <a:extLst>
                <a:ext uri="{FF2B5EF4-FFF2-40B4-BE49-F238E27FC236}">
                  <a16:creationId xmlns:a16="http://schemas.microsoft.com/office/drawing/2014/main" id="{3640D46E-001E-294E-88DB-CC71B7648DE5}"/>
                </a:ext>
              </a:extLst>
            </p:cNvPr>
            <p:cNvSpPr/>
            <p:nvPr/>
          </p:nvSpPr>
          <p:spPr>
            <a:xfrm>
              <a:off x="9902962" y="5458311"/>
              <a:ext cx="173210" cy="100557"/>
            </a:xfrm>
            <a:custGeom>
              <a:avLst/>
              <a:gdLst>
                <a:gd name="connsiteX0" fmla="*/ 88819 w 173210"/>
                <a:gd name="connsiteY0" fmla="*/ 0 h 100557"/>
                <a:gd name="connsiteX1" fmla="*/ 1590 w 173210"/>
                <a:gd name="connsiteY1" fmla="*/ 78063 h 100557"/>
                <a:gd name="connsiteX2" fmla="*/ 173203 w 173210"/>
                <a:gd name="connsiteY2" fmla="*/ 94182 h 100557"/>
                <a:gd name="connsiteX3" fmla="*/ 88819 w 173210"/>
                <a:gd name="connsiteY3" fmla="*/ 0 h 100557"/>
              </a:gdLst>
              <a:ahLst/>
              <a:cxnLst>
                <a:cxn ang="0">
                  <a:pos x="connsiteX0" y="connsiteY0"/>
                </a:cxn>
                <a:cxn ang="0">
                  <a:pos x="connsiteX1" y="connsiteY1"/>
                </a:cxn>
                <a:cxn ang="0">
                  <a:pos x="connsiteX2" y="connsiteY2"/>
                </a:cxn>
                <a:cxn ang="0">
                  <a:pos x="connsiteX3" y="connsiteY3"/>
                </a:cxn>
              </a:cxnLst>
              <a:rect l="l" t="t" r="r" b="b"/>
              <a:pathLst>
                <a:path w="173210" h="100557">
                  <a:moveTo>
                    <a:pt x="88819" y="0"/>
                  </a:moveTo>
                  <a:cubicBezTo>
                    <a:pt x="88819" y="0"/>
                    <a:pt x="-13896" y="65738"/>
                    <a:pt x="1590" y="78063"/>
                  </a:cubicBezTo>
                  <a:cubicBezTo>
                    <a:pt x="17077" y="90389"/>
                    <a:pt x="172413" y="111090"/>
                    <a:pt x="173203" y="94182"/>
                  </a:cubicBezTo>
                  <a:cubicBezTo>
                    <a:pt x="173993" y="77115"/>
                    <a:pt x="106992" y="3951"/>
                    <a:pt x="88819" y="0"/>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9" name="任意多边形: 形状 158">
              <a:extLst>
                <a:ext uri="{FF2B5EF4-FFF2-40B4-BE49-F238E27FC236}">
                  <a16:creationId xmlns:a16="http://schemas.microsoft.com/office/drawing/2014/main" id="{9EE8BC9B-9C07-56E1-BDDE-3082ABAC040D}"/>
                </a:ext>
              </a:extLst>
            </p:cNvPr>
            <p:cNvSpPr/>
            <p:nvPr/>
          </p:nvSpPr>
          <p:spPr>
            <a:xfrm>
              <a:off x="9704179" y="4092518"/>
              <a:ext cx="123099" cy="128221"/>
            </a:xfrm>
            <a:custGeom>
              <a:avLst/>
              <a:gdLst>
                <a:gd name="connsiteX0" fmla="*/ 12800 w 123099"/>
                <a:gd name="connsiteY0" fmla="*/ 0 h 128221"/>
                <a:gd name="connsiteX1" fmla="*/ 0 w 123099"/>
                <a:gd name="connsiteY1" fmla="*/ 81698 h 128221"/>
                <a:gd name="connsiteX2" fmla="*/ 66370 w 123099"/>
                <a:gd name="connsiteY2" fmla="*/ 121994 h 128221"/>
                <a:gd name="connsiteX3" fmla="*/ 121520 w 123099"/>
                <a:gd name="connsiteY3" fmla="*/ 126734 h 128221"/>
                <a:gd name="connsiteX4" fmla="*/ 122310 w 123099"/>
                <a:gd name="connsiteY4" fmla="*/ 84384 h 128221"/>
                <a:gd name="connsiteX5" fmla="*/ 123100 w 123099"/>
                <a:gd name="connsiteY5" fmla="*/ 42982 h 128221"/>
                <a:gd name="connsiteX6" fmla="*/ 28444 w 123099"/>
                <a:gd name="connsiteY6" fmla="*/ 6163 h 128221"/>
                <a:gd name="connsiteX7" fmla="*/ 12800 w 123099"/>
                <a:gd name="connsiteY7" fmla="*/ 0 h 12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099" h="128221">
                  <a:moveTo>
                    <a:pt x="12800" y="0"/>
                  </a:moveTo>
                  <a:lnTo>
                    <a:pt x="0" y="81698"/>
                  </a:lnTo>
                  <a:cubicBezTo>
                    <a:pt x="0" y="81698"/>
                    <a:pt x="12958" y="108246"/>
                    <a:pt x="66370" y="121994"/>
                  </a:cubicBezTo>
                  <a:cubicBezTo>
                    <a:pt x="106191" y="132265"/>
                    <a:pt x="121520" y="126734"/>
                    <a:pt x="121520" y="126734"/>
                  </a:cubicBezTo>
                  <a:lnTo>
                    <a:pt x="122310" y="84384"/>
                  </a:lnTo>
                  <a:lnTo>
                    <a:pt x="123100" y="42982"/>
                  </a:lnTo>
                  <a:lnTo>
                    <a:pt x="28444" y="6163"/>
                  </a:lnTo>
                  <a:lnTo>
                    <a:pt x="12800" y="0"/>
                  </a:ln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0" name="任意多边形: 形状 159">
              <a:extLst>
                <a:ext uri="{FF2B5EF4-FFF2-40B4-BE49-F238E27FC236}">
                  <a16:creationId xmlns:a16="http://schemas.microsoft.com/office/drawing/2014/main" id="{44978907-9493-8EBF-C40B-1A117B6783C4}"/>
                </a:ext>
              </a:extLst>
            </p:cNvPr>
            <p:cNvSpPr/>
            <p:nvPr/>
          </p:nvSpPr>
          <p:spPr>
            <a:xfrm>
              <a:off x="9732751" y="4098997"/>
              <a:ext cx="94211" cy="84858"/>
            </a:xfrm>
            <a:custGeom>
              <a:avLst/>
              <a:gdLst>
                <a:gd name="connsiteX0" fmla="*/ 30 w 94211"/>
                <a:gd name="connsiteY0" fmla="*/ 0 h 84858"/>
                <a:gd name="connsiteX1" fmla="*/ 1136 w 94211"/>
                <a:gd name="connsiteY1" fmla="*/ 9323 h 84858"/>
                <a:gd name="connsiteX2" fmla="*/ 92000 w 94211"/>
                <a:gd name="connsiteY2" fmla="*/ 84858 h 84858"/>
                <a:gd name="connsiteX3" fmla="*/ 94212 w 94211"/>
                <a:gd name="connsiteY3" fmla="*/ 38084 h 84858"/>
                <a:gd name="connsiteX4" fmla="*/ 30 w 94211"/>
                <a:gd name="connsiteY4" fmla="*/ 0 h 84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211" h="84858">
                  <a:moveTo>
                    <a:pt x="30" y="0"/>
                  </a:moveTo>
                  <a:cubicBezTo>
                    <a:pt x="-128" y="2528"/>
                    <a:pt x="346" y="5689"/>
                    <a:pt x="1136" y="9323"/>
                  </a:cubicBezTo>
                  <a:cubicBezTo>
                    <a:pt x="13936" y="59101"/>
                    <a:pt x="68928" y="78695"/>
                    <a:pt x="92000" y="84858"/>
                  </a:cubicBezTo>
                  <a:lnTo>
                    <a:pt x="94212" y="38084"/>
                  </a:lnTo>
                  <a:lnTo>
                    <a:pt x="30" y="0"/>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1" name="任意多边形: 形状 160">
              <a:extLst>
                <a:ext uri="{FF2B5EF4-FFF2-40B4-BE49-F238E27FC236}">
                  <a16:creationId xmlns:a16="http://schemas.microsoft.com/office/drawing/2014/main" id="{AAA3E5C4-0DC6-F032-CD1E-322F7876829A}"/>
                </a:ext>
              </a:extLst>
            </p:cNvPr>
            <p:cNvSpPr/>
            <p:nvPr/>
          </p:nvSpPr>
          <p:spPr>
            <a:xfrm>
              <a:off x="9659660" y="3885235"/>
              <a:ext cx="236361" cy="270571"/>
            </a:xfrm>
            <a:custGeom>
              <a:avLst/>
              <a:gdLst>
                <a:gd name="connsiteX0" fmla="*/ 223875 w 236361"/>
                <a:gd name="connsiteY0" fmla="*/ 44204 h 270571"/>
                <a:gd name="connsiteX1" fmla="*/ 222611 w 236361"/>
                <a:gd name="connsiteY1" fmla="*/ 229881 h 270571"/>
                <a:gd name="connsiteX2" fmla="*/ 102514 w 236361"/>
                <a:gd name="connsiteY2" fmla="*/ 251056 h 270571"/>
                <a:gd name="connsiteX3" fmla="*/ 57319 w 236361"/>
                <a:gd name="connsiteY3" fmla="*/ 207284 h 270571"/>
                <a:gd name="connsiteX4" fmla="*/ 5962 w 236361"/>
                <a:gd name="connsiteY4" fmla="*/ 177575 h 270571"/>
                <a:gd name="connsiteX5" fmla="*/ 29981 w 236361"/>
                <a:gd name="connsiteY5" fmla="*/ 105675 h 270571"/>
                <a:gd name="connsiteX6" fmla="*/ 70119 w 236361"/>
                <a:gd name="connsiteY6" fmla="*/ 118791 h 270571"/>
                <a:gd name="connsiteX7" fmla="*/ 58741 w 236361"/>
                <a:gd name="connsiteY7" fmla="*/ 82130 h 270571"/>
                <a:gd name="connsiteX8" fmla="*/ 223875 w 236361"/>
                <a:gd name="connsiteY8" fmla="*/ 44204 h 27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361" h="270571">
                  <a:moveTo>
                    <a:pt x="223875" y="44204"/>
                  </a:moveTo>
                  <a:cubicBezTo>
                    <a:pt x="223875" y="44204"/>
                    <a:pt x="252793" y="168568"/>
                    <a:pt x="222611" y="229881"/>
                  </a:cubicBezTo>
                  <a:cubicBezTo>
                    <a:pt x="192429" y="291194"/>
                    <a:pt x="135540" y="270019"/>
                    <a:pt x="102514" y="251056"/>
                  </a:cubicBezTo>
                  <a:cubicBezTo>
                    <a:pt x="69645" y="231935"/>
                    <a:pt x="57319" y="207284"/>
                    <a:pt x="57319" y="207284"/>
                  </a:cubicBezTo>
                  <a:cubicBezTo>
                    <a:pt x="57319" y="207284"/>
                    <a:pt x="22396" y="212341"/>
                    <a:pt x="5962" y="177575"/>
                  </a:cubicBezTo>
                  <a:cubicBezTo>
                    <a:pt x="-10315" y="142810"/>
                    <a:pt x="9754" y="110258"/>
                    <a:pt x="29981" y="105675"/>
                  </a:cubicBezTo>
                  <a:cubicBezTo>
                    <a:pt x="50208" y="101092"/>
                    <a:pt x="70119" y="118791"/>
                    <a:pt x="70119" y="118791"/>
                  </a:cubicBezTo>
                  <a:lnTo>
                    <a:pt x="58741" y="82130"/>
                  </a:lnTo>
                  <a:cubicBezTo>
                    <a:pt x="58899" y="82288"/>
                    <a:pt x="164143" y="-73997"/>
                    <a:pt x="223875" y="44204"/>
                  </a:cubicBez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2" name="任意多边形: 形状 161">
              <a:extLst>
                <a:ext uri="{FF2B5EF4-FFF2-40B4-BE49-F238E27FC236}">
                  <a16:creationId xmlns:a16="http://schemas.microsoft.com/office/drawing/2014/main" id="{8D790BCB-BC36-4AF3-6487-B1913206C4D6}"/>
                </a:ext>
              </a:extLst>
            </p:cNvPr>
            <p:cNvSpPr/>
            <p:nvPr/>
          </p:nvSpPr>
          <p:spPr>
            <a:xfrm>
              <a:off x="9847515" y="4018415"/>
              <a:ext cx="12522" cy="55931"/>
            </a:xfrm>
            <a:custGeom>
              <a:avLst/>
              <a:gdLst>
                <a:gd name="connsiteX0" fmla="*/ 4258 w 12522"/>
                <a:gd name="connsiteY0" fmla="*/ 55931 h 55931"/>
                <a:gd name="connsiteX1" fmla="*/ 2677 w 12522"/>
                <a:gd name="connsiteY1" fmla="*/ 55615 h 55931"/>
                <a:gd name="connsiteX2" fmla="*/ 1255 w 12522"/>
                <a:gd name="connsiteY2" fmla="*/ 51190 h 55931"/>
                <a:gd name="connsiteX3" fmla="*/ 307 w 12522"/>
                <a:gd name="connsiteY3" fmla="*/ 4732 h 55931"/>
                <a:gd name="connsiteX4" fmla="*/ 2045 w 12522"/>
                <a:gd name="connsiteY4" fmla="*/ 307 h 55931"/>
                <a:gd name="connsiteX5" fmla="*/ 6470 w 12522"/>
                <a:gd name="connsiteY5" fmla="*/ 2045 h 55931"/>
                <a:gd name="connsiteX6" fmla="*/ 7102 w 12522"/>
                <a:gd name="connsiteY6" fmla="*/ 54351 h 55931"/>
                <a:gd name="connsiteX7" fmla="*/ 4258 w 12522"/>
                <a:gd name="connsiteY7" fmla="*/ 55931 h 55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22" h="55931">
                  <a:moveTo>
                    <a:pt x="4258" y="55931"/>
                  </a:moveTo>
                  <a:cubicBezTo>
                    <a:pt x="3783" y="55931"/>
                    <a:pt x="3151" y="55773"/>
                    <a:pt x="2677" y="55615"/>
                  </a:cubicBezTo>
                  <a:cubicBezTo>
                    <a:pt x="1097" y="54825"/>
                    <a:pt x="465" y="52771"/>
                    <a:pt x="1255" y="51190"/>
                  </a:cubicBezTo>
                  <a:cubicBezTo>
                    <a:pt x="12001" y="31121"/>
                    <a:pt x="465" y="5048"/>
                    <a:pt x="307" y="4732"/>
                  </a:cubicBezTo>
                  <a:cubicBezTo>
                    <a:pt x="-483" y="2993"/>
                    <a:pt x="307" y="1097"/>
                    <a:pt x="2045" y="307"/>
                  </a:cubicBezTo>
                  <a:cubicBezTo>
                    <a:pt x="3625" y="-483"/>
                    <a:pt x="5680" y="307"/>
                    <a:pt x="6470" y="2045"/>
                  </a:cubicBezTo>
                  <a:cubicBezTo>
                    <a:pt x="6944" y="3151"/>
                    <a:pt x="19428" y="31437"/>
                    <a:pt x="7102" y="54351"/>
                  </a:cubicBezTo>
                  <a:cubicBezTo>
                    <a:pt x="6470" y="55299"/>
                    <a:pt x="5364" y="55931"/>
                    <a:pt x="4258" y="55931"/>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3" name="任意多边形: 形状 162">
              <a:extLst>
                <a:ext uri="{FF2B5EF4-FFF2-40B4-BE49-F238E27FC236}">
                  <a16:creationId xmlns:a16="http://schemas.microsoft.com/office/drawing/2014/main" id="{FE4EE7CD-4901-9739-7B50-B18660D8781F}"/>
                </a:ext>
              </a:extLst>
            </p:cNvPr>
            <p:cNvSpPr/>
            <p:nvPr/>
          </p:nvSpPr>
          <p:spPr>
            <a:xfrm>
              <a:off x="9687093" y="4011117"/>
              <a:ext cx="31326" cy="45687"/>
            </a:xfrm>
            <a:custGeom>
              <a:avLst/>
              <a:gdLst>
                <a:gd name="connsiteX0" fmla="*/ 28147 w 31326"/>
                <a:gd name="connsiteY0" fmla="*/ 45688 h 45687"/>
                <a:gd name="connsiteX1" fmla="*/ 25303 w 31326"/>
                <a:gd name="connsiteY1" fmla="*/ 44108 h 45687"/>
                <a:gd name="connsiteX2" fmla="*/ 493 w 31326"/>
                <a:gd name="connsiteY2" fmla="*/ 5076 h 45687"/>
                <a:gd name="connsiteX3" fmla="*/ 1441 w 31326"/>
                <a:gd name="connsiteY3" fmla="*/ 493 h 45687"/>
                <a:gd name="connsiteX4" fmla="*/ 6024 w 31326"/>
                <a:gd name="connsiteY4" fmla="*/ 1441 h 45687"/>
                <a:gd name="connsiteX5" fmla="*/ 30834 w 31326"/>
                <a:gd name="connsiteY5" fmla="*/ 40473 h 45687"/>
                <a:gd name="connsiteX6" fmla="*/ 29886 w 31326"/>
                <a:gd name="connsiteY6" fmla="*/ 45056 h 45687"/>
                <a:gd name="connsiteX7" fmla="*/ 28147 w 31326"/>
                <a:gd name="connsiteY7" fmla="*/ 45688 h 4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26" h="45687">
                  <a:moveTo>
                    <a:pt x="28147" y="45688"/>
                  </a:moveTo>
                  <a:cubicBezTo>
                    <a:pt x="27041" y="45688"/>
                    <a:pt x="25935" y="45214"/>
                    <a:pt x="25303" y="44108"/>
                  </a:cubicBezTo>
                  <a:lnTo>
                    <a:pt x="493" y="5076"/>
                  </a:lnTo>
                  <a:cubicBezTo>
                    <a:pt x="-455" y="3496"/>
                    <a:pt x="19" y="1441"/>
                    <a:pt x="1441" y="493"/>
                  </a:cubicBezTo>
                  <a:cubicBezTo>
                    <a:pt x="3022" y="-455"/>
                    <a:pt x="5076" y="19"/>
                    <a:pt x="6024" y="1441"/>
                  </a:cubicBezTo>
                  <a:lnTo>
                    <a:pt x="30834" y="40473"/>
                  </a:lnTo>
                  <a:cubicBezTo>
                    <a:pt x="31782" y="42053"/>
                    <a:pt x="31308" y="44108"/>
                    <a:pt x="29886" y="45056"/>
                  </a:cubicBezTo>
                  <a:cubicBezTo>
                    <a:pt x="29411" y="45530"/>
                    <a:pt x="28779" y="45688"/>
                    <a:pt x="28147" y="45688"/>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4" name="任意多边形: 形状 163">
              <a:extLst>
                <a:ext uri="{FF2B5EF4-FFF2-40B4-BE49-F238E27FC236}">
                  <a16:creationId xmlns:a16="http://schemas.microsoft.com/office/drawing/2014/main" id="{9CED7C1F-CF12-67C8-9E82-3DA25CD21DF6}"/>
                </a:ext>
              </a:extLst>
            </p:cNvPr>
            <p:cNvSpPr/>
            <p:nvPr/>
          </p:nvSpPr>
          <p:spPr>
            <a:xfrm>
              <a:off x="9680621" y="4034840"/>
              <a:ext cx="28942" cy="7585"/>
            </a:xfrm>
            <a:custGeom>
              <a:avLst/>
              <a:gdLst>
                <a:gd name="connsiteX0" fmla="*/ 25454 w 28942"/>
                <a:gd name="connsiteY0" fmla="*/ 7585 h 7585"/>
                <a:gd name="connsiteX1" fmla="*/ 3172 w 28942"/>
                <a:gd name="connsiteY1" fmla="*/ 6637 h 7585"/>
                <a:gd name="connsiteX2" fmla="*/ 12 w 28942"/>
                <a:gd name="connsiteY2" fmla="*/ 3160 h 7585"/>
                <a:gd name="connsiteX3" fmla="*/ 3489 w 28942"/>
                <a:gd name="connsiteY3" fmla="*/ 0 h 7585"/>
                <a:gd name="connsiteX4" fmla="*/ 25770 w 28942"/>
                <a:gd name="connsiteY4" fmla="*/ 948 h 7585"/>
                <a:gd name="connsiteX5" fmla="*/ 28930 w 28942"/>
                <a:gd name="connsiteY5" fmla="*/ 4425 h 7585"/>
                <a:gd name="connsiteX6" fmla="*/ 25454 w 28942"/>
                <a:gd name="connsiteY6" fmla="*/ 7585 h 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42" h="7585">
                  <a:moveTo>
                    <a:pt x="25454" y="7585"/>
                  </a:moveTo>
                  <a:cubicBezTo>
                    <a:pt x="25296" y="7585"/>
                    <a:pt x="3172" y="6637"/>
                    <a:pt x="3172" y="6637"/>
                  </a:cubicBezTo>
                  <a:cubicBezTo>
                    <a:pt x="1276" y="6479"/>
                    <a:pt x="-146" y="5057"/>
                    <a:pt x="12" y="3160"/>
                  </a:cubicBezTo>
                  <a:cubicBezTo>
                    <a:pt x="12" y="1422"/>
                    <a:pt x="1592" y="0"/>
                    <a:pt x="3489" y="0"/>
                  </a:cubicBezTo>
                  <a:lnTo>
                    <a:pt x="25770" y="948"/>
                  </a:lnTo>
                  <a:cubicBezTo>
                    <a:pt x="27666" y="1106"/>
                    <a:pt x="29088" y="2528"/>
                    <a:pt x="28930" y="4425"/>
                  </a:cubicBezTo>
                  <a:cubicBezTo>
                    <a:pt x="28772" y="6163"/>
                    <a:pt x="27350" y="7585"/>
                    <a:pt x="25454" y="7585"/>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5" name="任意多边形: 形状 164">
              <a:extLst>
                <a:ext uri="{FF2B5EF4-FFF2-40B4-BE49-F238E27FC236}">
                  <a16:creationId xmlns:a16="http://schemas.microsoft.com/office/drawing/2014/main" id="{104C00A7-C9BC-8290-7109-5F59ABEAF6A2}"/>
                </a:ext>
              </a:extLst>
            </p:cNvPr>
            <p:cNvSpPr/>
            <p:nvPr/>
          </p:nvSpPr>
          <p:spPr>
            <a:xfrm>
              <a:off x="9875443" y="4302884"/>
              <a:ext cx="68978" cy="294833"/>
            </a:xfrm>
            <a:custGeom>
              <a:avLst/>
              <a:gdLst>
                <a:gd name="connsiteX0" fmla="*/ 3352 w 68978"/>
                <a:gd name="connsiteY0" fmla="*/ 294834 h 294833"/>
                <a:gd name="connsiteX1" fmla="*/ 1297 w 68978"/>
                <a:gd name="connsiteY1" fmla="*/ 294201 h 294833"/>
                <a:gd name="connsiteX2" fmla="*/ 665 w 68978"/>
                <a:gd name="connsiteY2" fmla="*/ 289619 h 294833"/>
                <a:gd name="connsiteX3" fmla="*/ 47914 w 68978"/>
                <a:gd name="connsiteY3" fmla="*/ 202706 h 294833"/>
                <a:gd name="connsiteX4" fmla="*/ 47756 w 68978"/>
                <a:gd name="connsiteY4" fmla="*/ 4229 h 294833"/>
                <a:gd name="connsiteX5" fmla="*/ 50126 w 68978"/>
                <a:gd name="connsiteY5" fmla="*/ 121 h 294833"/>
                <a:gd name="connsiteX6" fmla="*/ 54235 w 68978"/>
                <a:gd name="connsiteY6" fmla="*/ 2491 h 294833"/>
                <a:gd name="connsiteX7" fmla="*/ 54077 w 68978"/>
                <a:gd name="connsiteY7" fmla="*/ 205077 h 294833"/>
                <a:gd name="connsiteX8" fmla="*/ 6038 w 68978"/>
                <a:gd name="connsiteY8" fmla="*/ 293569 h 294833"/>
                <a:gd name="connsiteX9" fmla="*/ 3352 w 68978"/>
                <a:gd name="connsiteY9" fmla="*/ 294834 h 29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978" h="294833">
                  <a:moveTo>
                    <a:pt x="3352" y="294834"/>
                  </a:moveTo>
                  <a:cubicBezTo>
                    <a:pt x="2719" y="294834"/>
                    <a:pt x="1929" y="294676"/>
                    <a:pt x="1297" y="294201"/>
                  </a:cubicBezTo>
                  <a:cubicBezTo>
                    <a:pt x="-125" y="293095"/>
                    <a:pt x="-441" y="291041"/>
                    <a:pt x="665" y="289619"/>
                  </a:cubicBezTo>
                  <a:cubicBezTo>
                    <a:pt x="981" y="289303"/>
                    <a:pt x="27055" y="254380"/>
                    <a:pt x="47914" y="202706"/>
                  </a:cubicBezTo>
                  <a:cubicBezTo>
                    <a:pt x="79677" y="123695"/>
                    <a:pt x="48072" y="5494"/>
                    <a:pt x="47756" y="4229"/>
                  </a:cubicBezTo>
                  <a:cubicBezTo>
                    <a:pt x="47282" y="2491"/>
                    <a:pt x="48230" y="595"/>
                    <a:pt x="50126" y="121"/>
                  </a:cubicBezTo>
                  <a:cubicBezTo>
                    <a:pt x="51865" y="-353"/>
                    <a:pt x="53761" y="595"/>
                    <a:pt x="54235" y="2491"/>
                  </a:cubicBezTo>
                  <a:cubicBezTo>
                    <a:pt x="55657" y="7390"/>
                    <a:pt x="86788" y="124169"/>
                    <a:pt x="54077" y="205077"/>
                  </a:cubicBezTo>
                  <a:cubicBezTo>
                    <a:pt x="32902" y="257540"/>
                    <a:pt x="6354" y="293095"/>
                    <a:pt x="6038" y="293569"/>
                  </a:cubicBezTo>
                  <a:cubicBezTo>
                    <a:pt x="5248" y="294360"/>
                    <a:pt x="4300" y="294834"/>
                    <a:pt x="3352" y="294834"/>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6" name="任意多边形: 形状 165">
              <a:extLst>
                <a:ext uri="{FF2B5EF4-FFF2-40B4-BE49-F238E27FC236}">
                  <a16:creationId xmlns:a16="http://schemas.microsoft.com/office/drawing/2014/main" id="{ED69E701-67FE-9358-192C-55C07B40D616}"/>
                </a:ext>
              </a:extLst>
            </p:cNvPr>
            <p:cNvSpPr/>
            <p:nvPr/>
          </p:nvSpPr>
          <p:spPr>
            <a:xfrm>
              <a:off x="9784114" y="4067148"/>
              <a:ext cx="48695" cy="35957"/>
            </a:xfrm>
            <a:custGeom>
              <a:avLst/>
              <a:gdLst>
                <a:gd name="connsiteX0" fmla="*/ 28310 w 48695"/>
                <a:gd name="connsiteY0" fmla="*/ 35958 h 35957"/>
                <a:gd name="connsiteX1" fmla="*/ 15036 w 48695"/>
                <a:gd name="connsiteY1" fmla="*/ 31533 h 35957"/>
                <a:gd name="connsiteX2" fmla="*/ 24 w 48695"/>
                <a:gd name="connsiteY2" fmla="*/ 3721 h 35957"/>
                <a:gd name="connsiteX3" fmla="*/ 1446 w 48695"/>
                <a:gd name="connsiteY3" fmla="*/ 560 h 35957"/>
                <a:gd name="connsiteX4" fmla="*/ 4923 w 48695"/>
                <a:gd name="connsiteY4" fmla="*/ 402 h 35957"/>
                <a:gd name="connsiteX5" fmla="*/ 46957 w 48695"/>
                <a:gd name="connsiteY5" fmla="*/ 23948 h 35957"/>
                <a:gd name="connsiteX6" fmla="*/ 48695 w 48695"/>
                <a:gd name="connsiteY6" fmla="*/ 26634 h 35957"/>
                <a:gd name="connsiteX7" fmla="*/ 47273 w 48695"/>
                <a:gd name="connsiteY7" fmla="*/ 29479 h 35957"/>
                <a:gd name="connsiteX8" fmla="*/ 28310 w 48695"/>
                <a:gd name="connsiteY8" fmla="*/ 35958 h 35957"/>
                <a:gd name="connsiteX9" fmla="*/ 8083 w 48695"/>
                <a:gd name="connsiteY9" fmla="*/ 9884 h 35957"/>
                <a:gd name="connsiteX10" fmla="*/ 18987 w 48695"/>
                <a:gd name="connsiteY10" fmla="*/ 26160 h 35957"/>
                <a:gd name="connsiteX11" fmla="*/ 38424 w 48695"/>
                <a:gd name="connsiteY11" fmla="*/ 26792 h 35957"/>
                <a:gd name="connsiteX12" fmla="*/ 8083 w 48695"/>
                <a:gd name="connsiteY12" fmla="*/ 9884 h 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95" h="35957">
                  <a:moveTo>
                    <a:pt x="28310" y="35958"/>
                  </a:moveTo>
                  <a:cubicBezTo>
                    <a:pt x="23886" y="35958"/>
                    <a:pt x="19303" y="34851"/>
                    <a:pt x="15036" y="31533"/>
                  </a:cubicBezTo>
                  <a:cubicBezTo>
                    <a:pt x="1920" y="21419"/>
                    <a:pt x="182" y="4511"/>
                    <a:pt x="24" y="3721"/>
                  </a:cubicBezTo>
                  <a:cubicBezTo>
                    <a:pt x="-134" y="2457"/>
                    <a:pt x="498" y="1351"/>
                    <a:pt x="1446" y="560"/>
                  </a:cubicBezTo>
                  <a:cubicBezTo>
                    <a:pt x="2395" y="-72"/>
                    <a:pt x="3817" y="-230"/>
                    <a:pt x="4923" y="402"/>
                  </a:cubicBezTo>
                  <a:lnTo>
                    <a:pt x="46957" y="23948"/>
                  </a:lnTo>
                  <a:cubicBezTo>
                    <a:pt x="47905" y="24422"/>
                    <a:pt x="48537" y="25528"/>
                    <a:pt x="48695" y="26634"/>
                  </a:cubicBezTo>
                  <a:cubicBezTo>
                    <a:pt x="48695" y="27740"/>
                    <a:pt x="48221" y="28847"/>
                    <a:pt x="47273" y="29479"/>
                  </a:cubicBezTo>
                  <a:cubicBezTo>
                    <a:pt x="46641" y="30111"/>
                    <a:pt x="38108" y="35958"/>
                    <a:pt x="28310" y="35958"/>
                  </a:cubicBezTo>
                  <a:close/>
                  <a:moveTo>
                    <a:pt x="8083" y="9884"/>
                  </a:moveTo>
                  <a:cubicBezTo>
                    <a:pt x="9664" y="14941"/>
                    <a:pt x="12824" y="21577"/>
                    <a:pt x="18987" y="26160"/>
                  </a:cubicBezTo>
                  <a:cubicBezTo>
                    <a:pt x="25308" y="31059"/>
                    <a:pt x="33367" y="29005"/>
                    <a:pt x="38424" y="26792"/>
                  </a:cubicBezTo>
                  <a:lnTo>
                    <a:pt x="8083" y="9884"/>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7" name="任意多边形: 形状 166">
              <a:extLst>
                <a:ext uri="{FF2B5EF4-FFF2-40B4-BE49-F238E27FC236}">
                  <a16:creationId xmlns:a16="http://schemas.microsoft.com/office/drawing/2014/main" id="{3AAE664B-9CB9-D103-4FBA-A634E1577233}"/>
                </a:ext>
              </a:extLst>
            </p:cNvPr>
            <p:cNvSpPr/>
            <p:nvPr/>
          </p:nvSpPr>
          <p:spPr>
            <a:xfrm>
              <a:off x="9792481" y="3963367"/>
              <a:ext cx="32035" cy="13163"/>
            </a:xfrm>
            <a:custGeom>
              <a:avLst/>
              <a:gdLst>
                <a:gd name="connsiteX0" fmla="*/ 3352 w 32035"/>
                <a:gd name="connsiteY0" fmla="*/ 13163 h 13163"/>
                <a:gd name="connsiteX1" fmla="*/ 1297 w 32035"/>
                <a:gd name="connsiteY1" fmla="*/ 12531 h 13163"/>
                <a:gd name="connsiteX2" fmla="*/ 665 w 32035"/>
                <a:gd name="connsiteY2" fmla="*/ 7948 h 13163"/>
                <a:gd name="connsiteX3" fmla="*/ 30057 w 32035"/>
                <a:gd name="connsiteY3" fmla="*/ 2418 h 13163"/>
                <a:gd name="connsiteX4" fmla="*/ 31796 w 32035"/>
                <a:gd name="connsiteY4" fmla="*/ 6684 h 13163"/>
                <a:gd name="connsiteX5" fmla="*/ 27529 w 32035"/>
                <a:gd name="connsiteY5" fmla="*/ 8422 h 13163"/>
                <a:gd name="connsiteX6" fmla="*/ 5880 w 32035"/>
                <a:gd name="connsiteY6" fmla="*/ 11899 h 13163"/>
                <a:gd name="connsiteX7" fmla="*/ 3352 w 32035"/>
                <a:gd name="connsiteY7" fmla="*/ 13163 h 13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5" h="13163">
                  <a:moveTo>
                    <a:pt x="3352" y="13163"/>
                  </a:moveTo>
                  <a:cubicBezTo>
                    <a:pt x="2561" y="13163"/>
                    <a:pt x="1929" y="13005"/>
                    <a:pt x="1297" y="12531"/>
                  </a:cubicBezTo>
                  <a:cubicBezTo>
                    <a:pt x="-125" y="11425"/>
                    <a:pt x="-441" y="9371"/>
                    <a:pt x="665" y="7948"/>
                  </a:cubicBezTo>
                  <a:cubicBezTo>
                    <a:pt x="11253" y="-5484"/>
                    <a:pt x="29267" y="2101"/>
                    <a:pt x="30057" y="2418"/>
                  </a:cubicBezTo>
                  <a:cubicBezTo>
                    <a:pt x="31796" y="3208"/>
                    <a:pt x="32428" y="5104"/>
                    <a:pt x="31796" y="6684"/>
                  </a:cubicBezTo>
                  <a:cubicBezTo>
                    <a:pt x="31006" y="8422"/>
                    <a:pt x="29109" y="9213"/>
                    <a:pt x="27529" y="8422"/>
                  </a:cubicBezTo>
                  <a:cubicBezTo>
                    <a:pt x="26897" y="8106"/>
                    <a:pt x="13307" y="2576"/>
                    <a:pt x="5880" y="11899"/>
                  </a:cubicBezTo>
                  <a:cubicBezTo>
                    <a:pt x="5406" y="12689"/>
                    <a:pt x="4458" y="13163"/>
                    <a:pt x="3352" y="13163"/>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8" name="任意多边形: 形状 167">
              <a:extLst>
                <a:ext uri="{FF2B5EF4-FFF2-40B4-BE49-F238E27FC236}">
                  <a16:creationId xmlns:a16="http://schemas.microsoft.com/office/drawing/2014/main" id="{2F042E6E-67AA-F75B-2DC0-047950BE189C}"/>
                </a:ext>
              </a:extLst>
            </p:cNvPr>
            <p:cNvSpPr/>
            <p:nvPr/>
          </p:nvSpPr>
          <p:spPr>
            <a:xfrm>
              <a:off x="9856987" y="3964012"/>
              <a:ext cx="33059" cy="16310"/>
            </a:xfrm>
            <a:custGeom>
              <a:avLst/>
              <a:gdLst>
                <a:gd name="connsiteX0" fmla="*/ 30024 w 33059"/>
                <a:gd name="connsiteY0" fmla="*/ 16310 h 16310"/>
                <a:gd name="connsiteX1" fmla="*/ 27338 w 33059"/>
                <a:gd name="connsiteY1" fmla="*/ 15046 h 16310"/>
                <a:gd name="connsiteX2" fmla="*/ 14064 w 33059"/>
                <a:gd name="connsiteY2" fmla="*/ 6671 h 16310"/>
                <a:gd name="connsiteX3" fmla="*/ 5689 w 33059"/>
                <a:gd name="connsiteY3" fmla="*/ 10305 h 16310"/>
                <a:gd name="connsiteX4" fmla="*/ 948 w 33059"/>
                <a:gd name="connsiteY4" fmla="*/ 10305 h 16310"/>
                <a:gd name="connsiteX5" fmla="*/ 948 w 33059"/>
                <a:gd name="connsiteY5" fmla="*/ 5565 h 16310"/>
                <a:gd name="connsiteX6" fmla="*/ 14380 w 33059"/>
                <a:gd name="connsiteY6" fmla="*/ 34 h 16310"/>
                <a:gd name="connsiteX7" fmla="*/ 32395 w 33059"/>
                <a:gd name="connsiteY7" fmla="*/ 10937 h 16310"/>
                <a:gd name="connsiteX8" fmla="*/ 31763 w 33059"/>
                <a:gd name="connsiteY8" fmla="*/ 15520 h 16310"/>
                <a:gd name="connsiteX9" fmla="*/ 30024 w 33059"/>
                <a:gd name="connsiteY9" fmla="*/ 16310 h 16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59" h="16310">
                  <a:moveTo>
                    <a:pt x="30024" y="16310"/>
                  </a:moveTo>
                  <a:cubicBezTo>
                    <a:pt x="29076" y="16310"/>
                    <a:pt x="28128" y="15836"/>
                    <a:pt x="27338" y="15046"/>
                  </a:cubicBezTo>
                  <a:cubicBezTo>
                    <a:pt x="27338" y="14888"/>
                    <a:pt x="21175" y="7145"/>
                    <a:pt x="14064" y="6671"/>
                  </a:cubicBezTo>
                  <a:cubicBezTo>
                    <a:pt x="11062" y="6513"/>
                    <a:pt x="8375" y="7619"/>
                    <a:pt x="5689" y="10305"/>
                  </a:cubicBezTo>
                  <a:cubicBezTo>
                    <a:pt x="4425" y="11570"/>
                    <a:pt x="2212" y="11570"/>
                    <a:pt x="948" y="10305"/>
                  </a:cubicBezTo>
                  <a:cubicBezTo>
                    <a:pt x="-316" y="9041"/>
                    <a:pt x="-316" y="6987"/>
                    <a:pt x="948" y="5565"/>
                  </a:cubicBezTo>
                  <a:cubicBezTo>
                    <a:pt x="4899" y="1614"/>
                    <a:pt x="9323" y="-282"/>
                    <a:pt x="14380" y="34"/>
                  </a:cubicBezTo>
                  <a:cubicBezTo>
                    <a:pt x="24335" y="666"/>
                    <a:pt x="32079" y="10463"/>
                    <a:pt x="32395" y="10937"/>
                  </a:cubicBezTo>
                  <a:cubicBezTo>
                    <a:pt x="33501" y="12360"/>
                    <a:pt x="33185" y="14414"/>
                    <a:pt x="31763" y="15520"/>
                  </a:cubicBezTo>
                  <a:cubicBezTo>
                    <a:pt x="31447" y="16152"/>
                    <a:pt x="30656" y="16310"/>
                    <a:pt x="30024" y="16310"/>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9" name="任意多边形: 形状 168">
              <a:extLst>
                <a:ext uri="{FF2B5EF4-FFF2-40B4-BE49-F238E27FC236}">
                  <a16:creationId xmlns:a16="http://schemas.microsoft.com/office/drawing/2014/main" id="{602181D3-E87C-3CE5-80D5-C1A983B32C70}"/>
                </a:ext>
              </a:extLst>
            </p:cNvPr>
            <p:cNvSpPr/>
            <p:nvPr/>
          </p:nvSpPr>
          <p:spPr>
            <a:xfrm>
              <a:off x="9869155" y="3991434"/>
              <a:ext cx="17490" cy="37085"/>
            </a:xfrm>
            <a:custGeom>
              <a:avLst/>
              <a:gdLst>
                <a:gd name="connsiteX0" fmla="*/ 3318 w 17490"/>
                <a:gd name="connsiteY0" fmla="*/ 37085 h 37085"/>
                <a:gd name="connsiteX1" fmla="*/ 0 w 17490"/>
                <a:gd name="connsiteY1" fmla="*/ 33609 h 37085"/>
                <a:gd name="connsiteX2" fmla="*/ 948 w 17490"/>
                <a:gd name="connsiteY2" fmla="*/ 11643 h 37085"/>
                <a:gd name="connsiteX3" fmla="*/ 2054 w 17490"/>
                <a:gd name="connsiteY3" fmla="*/ 9273 h 37085"/>
                <a:gd name="connsiteX4" fmla="*/ 12168 w 17490"/>
                <a:gd name="connsiteY4" fmla="*/ 740 h 37085"/>
                <a:gd name="connsiteX5" fmla="*/ 16750 w 17490"/>
                <a:gd name="connsiteY5" fmla="*/ 1056 h 37085"/>
                <a:gd name="connsiteX6" fmla="*/ 16434 w 17490"/>
                <a:gd name="connsiteY6" fmla="*/ 5638 h 37085"/>
                <a:gd name="connsiteX7" fmla="*/ 7427 w 17490"/>
                <a:gd name="connsiteY7" fmla="*/ 13224 h 37085"/>
                <a:gd name="connsiteX8" fmla="*/ 6479 w 17490"/>
                <a:gd name="connsiteY8" fmla="*/ 33767 h 37085"/>
                <a:gd name="connsiteX9" fmla="*/ 3318 w 17490"/>
                <a:gd name="connsiteY9" fmla="*/ 37085 h 3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90" h="37085">
                  <a:moveTo>
                    <a:pt x="3318" y="37085"/>
                  </a:moveTo>
                  <a:cubicBezTo>
                    <a:pt x="1422" y="36927"/>
                    <a:pt x="0" y="35505"/>
                    <a:pt x="0" y="33609"/>
                  </a:cubicBezTo>
                  <a:lnTo>
                    <a:pt x="948" y="11643"/>
                  </a:lnTo>
                  <a:cubicBezTo>
                    <a:pt x="948" y="10695"/>
                    <a:pt x="1422" y="9905"/>
                    <a:pt x="2054" y="9273"/>
                  </a:cubicBezTo>
                  <a:lnTo>
                    <a:pt x="12168" y="740"/>
                  </a:lnTo>
                  <a:cubicBezTo>
                    <a:pt x="13590" y="-366"/>
                    <a:pt x="15644" y="-208"/>
                    <a:pt x="16750" y="1056"/>
                  </a:cubicBezTo>
                  <a:cubicBezTo>
                    <a:pt x="17857" y="2478"/>
                    <a:pt x="17699" y="4532"/>
                    <a:pt x="16434" y="5638"/>
                  </a:cubicBezTo>
                  <a:lnTo>
                    <a:pt x="7427" y="13224"/>
                  </a:lnTo>
                  <a:lnTo>
                    <a:pt x="6479" y="33767"/>
                  </a:lnTo>
                  <a:cubicBezTo>
                    <a:pt x="6637" y="35821"/>
                    <a:pt x="5057" y="37085"/>
                    <a:pt x="3318" y="37085"/>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0" name="任意多边形: 形状 169">
              <a:extLst>
                <a:ext uri="{FF2B5EF4-FFF2-40B4-BE49-F238E27FC236}">
                  <a16:creationId xmlns:a16="http://schemas.microsoft.com/office/drawing/2014/main" id="{F074F542-D606-2058-63E5-DAB2A2787CFA}"/>
                </a:ext>
              </a:extLst>
            </p:cNvPr>
            <p:cNvSpPr/>
            <p:nvPr/>
          </p:nvSpPr>
          <p:spPr>
            <a:xfrm>
              <a:off x="9804669" y="3983423"/>
              <a:ext cx="22194" cy="37984"/>
            </a:xfrm>
            <a:custGeom>
              <a:avLst/>
              <a:gdLst>
                <a:gd name="connsiteX0" fmla="*/ 3330 w 22194"/>
                <a:gd name="connsiteY0" fmla="*/ 37985 h 37984"/>
                <a:gd name="connsiteX1" fmla="*/ 12 w 22194"/>
                <a:gd name="connsiteY1" fmla="*/ 34508 h 37984"/>
                <a:gd name="connsiteX2" fmla="*/ 1434 w 22194"/>
                <a:gd name="connsiteY2" fmla="*/ 12543 h 37984"/>
                <a:gd name="connsiteX3" fmla="*/ 2856 w 22194"/>
                <a:gd name="connsiteY3" fmla="*/ 10015 h 37984"/>
                <a:gd name="connsiteX4" fmla="*/ 17078 w 22194"/>
                <a:gd name="connsiteY4" fmla="*/ 533 h 37984"/>
                <a:gd name="connsiteX5" fmla="*/ 21661 w 22194"/>
                <a:gd name="connsiteY5" fmla="*/ 1481 h 37984"/>
                <a:gd name="connsiteX6" fmla="*/ 20713 w 22194"/>
                <a:gd name="connsiteY6" fmla="*/ 6064 h 37984"/>
                <a:gd name="connsiteX7" fmla="*/ 7913 w 22194"/>
                <a:gd name="connsiteY7" fmla="*/ 14597 h 37984"/>
                <a:gd name="connsiteX8" fmla="*/ 6649 w 22194"/>
                <a:gd name="connsiteY8" fmla="*/ 34824 h 37984"/>
                <a:gd name="connsiteX9" fmla="*/ 3330 w 22194"/>
                <a:gd name="connsiteY9" fmla="*/ 37985 h 3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94" h="37984">
                  <a:moveTo>
                    <a:pt x="3330" y="37985"/>
                  </a:moveTo>
                  <a:cubicBezTo>
                    <a:pt x="1276" y="37827"/>
                    <a:pt x="-146" y="36247"/>
                    <a:pt x="12" y="34508"/>
                  </a:cubicBezTo>
                  <a:lnTo>
                    <a:pt x="1434" y="12543"/>
                  </a:lnTo>
                  <a:cubicBezTo>
                    <a:pt x="1434" y="11437"/>
                    <a:pt x="2066" y="10647"/>
                    <a:pt x="2856" y="10015"/>
                  </a:cubicBezTo>
                  <a:lnTo>
                    <a:pt x="17078" y="533"/>
                  </a:lnTo>
                  <a:cubicBezTo>
                    <a:pt x="18659" y="-415"/>
                    <a:pt x="20555" y="-99"/>
                    <a:pt x="21661" y="1481"/>
                  </a:cubicBezTo>
                  <a:cubicBezTo>
                    <a:pt x="22609" y="3062"/>
                    <a:pt x="22293" y="5116"/>
                    <a:pt x="20713" y="6064"/>
                  </a:cubicBezTo>
                  <a:lnTo>
                    <a:pt x="7913" y="14597"/>
                  </a:lnTo>
                  <a:lnTo>
                    <a:pt x="6649" y="34824"/>
                  </a:lnTo>
                  <a:cubicBezTo>
                    <a:pt x="6491" y="36721"/>
                    <a:pt x="5069" y="37985"/>
                    <a:pt x="3330" y="37985"/>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1" name="任意多边形: 形状 170">
              <a:extLst>
                <a:ext uri="{FF2B5EF4-FFF2-40B4-BE49-F238E27FC236}">
                  <a16:creationId xmlns:a16="http://schemas.microsoft.com/office/drawing/2014/main" id="{9E8AAC45-9BAC-045A-DF32-55524CF64988}"/>
                </a:ext>
              </a:extLst>
            </p:cNvPr>
            <p:cNvSpPr/>
            <p:nvPr/>
          </p:nvSpPr>
          <p:spPr>
            <a:xfrm>
              <a:off x="9648323" y="3825128"/>
              <a:ext cx="248768" cy="178107"/>
            </a:xfrm>
            <a:custGeom>
              <a:avLst/>
              <a:gdLst>
                <a:gd name="connsiteX0" fmla="*/ 85880 w 248768"/>
                <a:gd name="connsiteY0" fmla="*/ 178107 h 178107"/>
                <a:gd name="connsiteX1" fmla="*/ 168684 w 248768"/>
                <a:gd name="connsiteY1" fmla="*/ 131648 h 178107"/>
                <a:gd name="connsiteX2" fmla="*/ 192072 w 248768"/>
                <a:gd name="connsiteY2" fmla="*/ 74444 h 178107"/>
                <a:gd name="connsiteX3" fmla="*/ 230787 w 248768"/>
                <a:gd name="connsiteY3" fmla="*/ 112686 h 178107"/>
                <a:gd name="connsiteX4" fmla="*/ 242639 w 248768"/>
                <a:gd name="connsiteY4" fmla="*/ 145870 h 178107"/>
                <a:gd name="connsiteX5" fmla="*/ 247380 w 248768"/>
                <a:gd name="connsiteY5" fmla="*/ 85190 h 178107"/>
                <a:gd name="connsiteX6" fmla="*/ 104053 w 248768"/>
                <a:gd name="connsiteY6" fmla="*/ 805 h 178107"/>
                <a:gd name="connsiteX7" fmla="*/ 85880 w 248768"/>
                <a:gd name="connsiteY7" fmla="*/ 178107 h 1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768" h="178107">
                  <a:moveTo>
                    <a:pt x="85880" y="178107"/>
                  </a:moveTo>
                  <a:cubicBezTo>
                    <a:pt x="85880" y="178107"/>
                    <a:pt x="143875" y="170364"/>
                    <a:pt x="168684" y="131648"/>
                  </a:cubicBezTo>
                  <a:cubicBezTo>
                    <a:pt x="193494" y="92933"/>
                    <a:pt x="192072" y="74444"/>
                    <a:pt x="192072" y="74444"/>
                  </a:cubicBezTo>
                  <a:cubicBezTo>
                    <a:pt x="192072" y="74444"/>
                    <a:pt x="220674" y="91036"/>
                    <a:pt x="230787" y="112686"/>
                  </a:cubicBezTo>
                  <a:cubicBezTo>
                    <a:pt x="240901" y="134335"/>
                    <a:pt x="242639" y="145870"/>
                    <a:pt x="242639" y="145870"/>
                  </a:cubicBezTo>
                  <a:cubicBezTo>
                    <a:pt x="242639" y="145870"/>
                    <a:pt x="252278" y="99412"/>
                    <a:pt x="247380" y="85190"/>
                  </a:cubicBezTo>
                  <a:cubicBezTo>
                    <a:pt x="242481" y="70967"/>
                    <a:pt x="215459" y="-8834"/>
                    <a:pt x="104053" y="805"/>
                  </a:cubicBezTo>
                  <a:cubicBezTo>
                    <a:pt x="-64716" y="15659"/>
                    <a:pt x="3866" y="152665"/>
                    <a:pt x="85880" y="178107"/>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2" name="任意多边形: 形状 171">
              <a:extLst>
                <a:ext uri="{FF2B5EF4-FFF2-40B4-BE49-F238E27FC236}">
                  <a16:creationId xmlns:a16="http://schemas.microsoft.com/office/drawing/2014/main" id="{5AE4F1FF-23F4-EB20-34BB-BCA4B4D75272}"/>
                </a:ext>
              </a:extLst>
            </p:cNvPr>
            <p:cNvSpPr/>
            <p:nvPr/>
          </p:nvSpPr>
          <p:spPr>
            <a:xfrm>
              <a:off x="9681723" y="4514886"/>
              <a:ext cx="344334" cy="178303"/>
            </a:xfrm>
            <a:custGeom>
              <a:avLst/>
              <a:gdLst>
                <a:gd name="connsiteX0" fmla="*/ 32253 w 344334"/>
                <a:gd name="connsiteY0" fmla="*/ 13934 h 178303"/>
                <a:gd name="connsiteX1" fmla="*/ 59117 w 344334"/>
                <a:gd name="connsiteY1" fmla="*/ 3821 h 178303"/>
                <a:gd name="connsiteX2" fmla="*/ 154247 w 344334"/>
                <a:gd name="connsiteY2" fmla="*/ 2083 h 178303"/>
                <a:gd name="connsiteX3" fmla="*/ 272922 w 344334"/>
                <a:gd name="connsiteY3" fmla="*/ 32897 h 178303"/>
                <a:gd name="connsiteX4" fmla="*/ 319539 w 344334"/>
                <a:gd name="connsiteY4" fmla="*/ 78566 h 178303"/>
                <a:gd name="connsiteX5" fmla="*/ 341504 w 344334"/>
                <a:gd name="connsiteY5" fmla="*/ 112224 h 178303"/>
                <a:gd name="connsiteX6" fmla="*/ 273396 w 344334"/>
                <a:gd name="connsiteY6" fmla="*/ 118229 h 178303"/>
                <a:gd name="connsiteX7" fmla="*/ 317011 w 344334"/>
                <a:gd name="connsiteY7" fmla="*/ 155839 h 178303"/>
                <a:gd name="connsiteX8" fmla="*/ 200390 w 344334"/>
                <a:gd name="connsiteY8" fmla="*/ 144619 h 178303"/>
                <a:gd name="connsiteX9" fmla="*/ 18663 w 344334"/>
                <a:gd name="connsiteY9" fmla="*/ 162950 h 178303"/>
                <a:gd name="connsiteX10" fmla="*/ 32253 w 344334"/>
                <a:gd name="connsiteY10" fmla="*/ 13934 h 17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34" h="178303">
                  <a:moveTo>
                    <a:pt x="32253" y="13934"/>
                  </a:moveTo>
                  <a:cubicBezTo>
                    <a:pt x="32253" y="13934"/>
                    <a:pt x="37468" y="11722"/>
                    <a:pt x="59117" y="3821"/>
                  </a:cubicBezTo>
                  <a:cubicBezTo>
                    <a:pt x="79818" y="-3606"/>
                    <a:pt x="154247" y="2083"/>
                    <a:pt x="154247" y="2083"/>
                  </a:cubicBezTo>
                  <a:cubicBezTo>
                    <a:pt x="154247" y="2083"/>
                    <a:pt x="219037" y="11564"/>
                    <a:pt x="272922" y="32897"/>
                  </a:cubicBezTo>
                  <a:cubicBezTo>
                    <a:pt x="326808" y="54230"/>
                    <a:pt x="319539" y="78566"/>
                    <a:pt x="319539" y="78566"/>
                  </a:cubicBezTo>
                  <a:cubicBezTo>
                    <a:pt x="319539" y="78566"/>
                    <a:pt x="354304" y="96738"/>
                    <a:pt x="341504" y="112224"/>
                  </a:cubicBezTo>
                  <a:cubicBezTo>
                    <a:pt x="328704" y="127553"/>
                    <a:pt x="273396" y="118229"/>
                    <a:pt x="273396" y="118229"/>
                  </a:cubicBezTo>
                  <a:cubicBezTo>
                    <a:pt x="273396" y="118229"/>
                    <a:pt x="343717" y="138140"/>
                    <a:pt x="317011" y="155839"/>
                  </a:cubicBezTo>
                  <a:cubicBezTo>
                    <a:pt x="290147" y="173537"/>
                    <a:pt x="200390" y="144619"/>
                    <a:pt x="200390" y="144619"/>
                  </a:cubicBezTo>
                  <a:cubicBezTo>
                    <a:pt x="200390" y="144619"/>
                    <a:pt x="67335" y="206090"/>
                    <a:pt x="18663" y="162950"/>
                  </a:cubicBezTo>
                  <a:cubicBezTo>
                    <a:pt x="-30166" y="119968"/>
                    <a:pt x="32253" y="13934"/>
                    <a:pt x="32253" y="13934"/>
                  </a:cubicBez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3" name="任意多边形: 形状 172">
              <a:extLst>
                <a:ext uri="{FF2B5EF4-FFF2-40B4-BE49-F238E27FC236}">
                  <a16:creationId xmlns:a16="http://schemas.microsoft.com/office/drawing/2014/main" id="{E924F49A-624D-6A67-3489-2A63AFCD1D4D}"/>
                </a:ext>
              </a:extLst>
            </p:cNvPr>
            <p:cNvSpPr/>
            <p:nvPr/>
          </p:nvSpPr>
          <p:spPr>
            <a:xfrm>
              <a:off x="9253571" y="4205874"/>
              <a:ext cx="541629" cy="638402"/>
            </a:xfrm>
            <a:custGeom>
              <a:avLst/>
              <a:gdLst>
                <a:gd name="connsiteX0" fmla="*/ 487585 w 541629"/>
                <a:gd name="connsiteY0" fmla="*/ 289919 h 638402"/>
                <a:gd name="connsiteX1" fmla="*/ 541629 w 541629"/>
                <a:gd name="connsiteY1" fmla="*/ 499773 h 638402"/>
                <a:gd name="connsiteX2" fmla="*/ 42435 w 541629"/>
                <a:gd name="connsiteY2" fmla="*/ 557768 h 638402"/>
                <a:gd name="connsiteX3" fmla="*/ 284052 w 541629"/>
                <a:gd name="connsiteY3" fmla="*/ 1843 h 638402"/>
                <a:gd name="connsiteX4" fmla="*/ 340940 w 541629"/>
                <a:gd name="connsiteY4" fmla="*/ 311410 h 638402"/>
                <a:gd name="connsiteX5" fmla="*/ 487585 w 541629"/>
                <a:gd name="connsiteY5" fmla="*/ 289919 h 6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29" h="638402">
                  <a:moveTo>
                    <a:pt x="487585" y="289919"/>
                  </a:moveTo>
                  <a:lnTo>
                    <a:pt x="541629" y="499773"/>
                  </a:lnTo>
                  <a:cubicBezTo>
                    <a:pt x="541629" y="499773"/>
                    <a:pt x="189396" y="768412"/>
                    <a:pt x="42435" y="557768"/>
                  </a:cubicBezTo>
                  <a:cubicBezTo>
                    <a:pt x="-104685" y="347281"/>
                    <a:pt x="168853" y="31551"/>
                    <a:pt x="284052" y="1843"/>
                  </a:cubicBezTo>
                  <a:cubicBezTo>
                    <a:pt x="399093" y="-27865"/>
                    <a:pt x="340940" y="311410"/>
                    <a:pt x="340940" y="311410"/>
                  </a:cubicBezTo>
                  <a:lnTo>
                    <a:pt x="487585" y="289919"/>
                  </a:lnTo>
                  <a:close/>
                </a:path>
              </a:pathLst>
            </a:custGeom>
            <a:solidFill>
              <a:srgbClr val="EFAE5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4" name="任意多边形: 形状 173">
              <a:extLst>
                <a:ext uri="{FF2B5EF4-FFF2-40B4-BE49-F238E27FC236}">
                  <a16:creationId xmlns:a16="http://schemas.microsoft.com/office/drawing/2014/main" id="{463DEF9D-709E-388B-6F58-4E90C4BC913D}"/>
                </a:ext>
              </a:extLst>
            </p:cNvPr>
            <p:cNvSpPr/>
            <p:nvPr/>
          </p:nvSpPr>
          <p:spPr>
            <a:xfrm>
              <a:off x="9782778" y="4979590"/>
              <a:ext cx="91119" cy="106576"/>
            </a:xfrm>
            <a:custGeom>
              <a:avLst/>
              <a:gdLst>
                <a:gd name="connsiteX0" fmla="*/ 3257 w 91119"/>
                <a:gd name="connsiteY0" fmla="*/ 106576 h 106576"/>
                <a:gd name="connsiteX1" fmla="*/ 1360 w 91119"/>
                <a:gd name="connsiteY1" fmla="*/ 105944 h 106576"/>
                <a:gd name="connsiteX2" fmla="*/ 96 w 91119"/>
                <a:gd name="connsiteY2" fmla="*/ 102468 h 106576"/>
                <a:gd name="connsiteX3" fmla="*/ 55088 w 91119"/>
                <a:gd name="connsiteY3" fmla="*/ 2281 h 106576"/>
                <a:gd name="connsiteX4" fmla="*/ 79424 w 91119"/>
                <a:gd name="connsiteY4" fmla="*/ 3861 h 106576"/>
                <a:gd name="connsiteX5" fmla="*/ 91117 w 91119"/>
                <a:gd name="connsiteY5" fmla="*/ 21402 h 106576"/>
                <a:gd name="connsiteX6" fmla="*/ 4995 w 91119"/>
                <a:gd name="connsiteY6" fmla="*/ 106102 h 106576"/>
                <a:gd name="connsiteX7" fmla="*/ 3257 w 91119"/>
                <a:gd name="connsiteY7" fmla="*/ 106576 h 106576"/>
                <a:gd name="connsiteX8" fmla="*/ 65676 w 91119"/>
                <a:gd name="connsiteY8" fmla="*/ 6706 h 106576"/>
                <a:gd name="connsiteX9" fmla="*/ 57774 w 91119"/>
                <a:gd name="connsiteY9" fmla="*/ 8444 h 106576"/>
                <a:gd name="connsiteX10" fmla="*/ 8629 w 91119"/>
                <a:gd name="connsiteY10" fmla="*/ 96147 h 106576"/>
                <a:gd name="connsiteX11" fmla="*/ 84480 w 91119"/>
                <a:gd name="connsiteY11" fmla="*/ 21560 h 106576"/>
                <a:gd name="connsiteX12" fmla="*/ 76105 w 91119"/>
                <a:gd name="connsiteY12" fmla="*/ 9708 h 106576"/>
                <a:gd name="connsiteX13" fmla="*/ 65676 w 91119"/>
                <a:gd name="connsiteY13" fmla="*/ 6706 h 1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119" h="106576">
                  <a:moveTo>
                    <a:pt x="3257" y="106576"/>
                  </a:moveTo>
                  <a:cubicBezTo>
                    <a:pt x="2625" y="106576"/>
                    <a:pt x="1834" y="106418"/>
                    <a:pt x="1360" y="105944"/>
                  </a:cubicBezTo>
                  <a:cubicBezTo>
                    <a:pt x="254" y="105154"/>
                    <a:pt x="-220" y="103732"/>
                    <a:pt x="96" y="102468"/>
                  </a:cubicBezTo>
                  <a:cubicBezTo>
                    <a:pt x="886" y="98991"/>
                    <a:pt x="21429" y="16977"/>
                    <a:pt x="55088" y="2281"/>
                  </a:cubicBezTo>
                  <a:cubicBezTo>
                    <a:pt x="63147" y="-1195"/>
                    <a:pt x="71364" y="-721"/>
                    <a:pt x="79424" y="3861"/>
                  </a:cubicBezTo>
                  <a:cubicBezTo>
                    <a:pt x="87167" y="8128"/>
                    <a:pt x="90959" y="14133"/>
                    <a:pt x="91117" y="21402"/>
                  </a:cubicBezTo>
                  <a:cubicBezTo>
                    <a:pt x="91591" y="53955"/>
                    <a:pt x="8471" y="103890"/>
                    <a:pt x="4995" y="106102"/>
                  </a:cubicBezTo>
                  <a:cubicBezTo>
                    <a:pt x="4363" y="106418"/>
                    <a:pt x="3731" y="106576"/>
                    <a:pt x="3257" y="106576"/>
                  </a:cubicBezTo>
                  <a:close/>
                  <a:moveTo>
                    <a:pt x="65676" y="6706"/>
                  </a:moveTo>
                  <a:cubicBezTo>
                    <a:pt x="62989" y="6706"/>
                    <a:pt x="60303" y="7338"/>
                    <a:pt x="57774" y="8444"/>
                  </a:cubicBezTo>
                  <a:cubicBezTo>
                    <a:pt x="32807" y="19190"/>
                    <a:pt x="14792" y="75130"/>
                    <a:pt x="8629" y="96147"/>
                  </a:cubicBezTo>
                  <a:cubicBezTo>
                    <a:pt x="35019" y="79396"/>
                    <a:pt x="84796" y="43367"/>
                    <a:pt x="84480" y="21560"/>
                  </a:cubicBezTo>
                  <a:cubicBezTo>
                    <a:pt x="84480" y="16661"/>
                    <a:pt x="81636" y="12869"/>
                    <a:pt x="76105" y="9708"/>
                  </a:cubicBezTo>
                  <a:cubicBezTo>
                    <a:pt x="72629" y="7812"/>
                    <a:pt x="69152" y="6706"/>
                    <a:pt x="65676" y="6706"/>
                  </a:cubicBezTo>
                  <a:close/>
                </a:path>
              </a:pathLst>
            </a:custGeom>
            <a:solidFill>
              <a:srgbClr val="9792E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5" name="任意多边形: 形状 174">
              <a:extLst>
                <a:ext uri="{FF2B5EF4-FFF2-40B4-BE49-F238E27FC236}">
                  <a16:creationId xmlns:a16="http://schemas.microsoft.com/office/drawing/2014/main" id="{A922EBE3-97CC-687F-85AD-7E62D7D0702A}"/>
                </a:ext>
              </a:extLst>
            </p:cNvPr>
            <p:cNvSpPr/>
            <p:nvPr/>
          </p:nvSpPr>
          <p:spPr>
            <a:xfrm>
              <a:off x="9473565" y="4512106"/>
              <a:ext cx="235682" cy="31409"/>
            </a:xfrm>
            <a:custGeom>
              <a:avLst/>
              <a:gdLst>
                <a:gd name="connsiteX0" fmla="*/ 3377 w 235682"/>
                <a:gd name="connsiteY0" fmla="*/ 31410 h 31409"/>
                <a:gd name="connsiteX1" fmla="*/ 216 w 235682"/>
                <a:gd name="connsiteY1" fmla="*/ 29356 h 31409"/>
                <a:gd name="connsiteX2" fmla="*/ 2113 w 235682"/>
                <a:gd name="connsiteY2" fmla="*/ 25089 h 31409"/>
                <a:gd name="connsiteX3" fmla="*/ 232510 w 235682"/>
                <a:gd name="connsiteY3" fmla="*/ 437 h 31409"/>
                <a:gd name="connsiteX4" fmla="*/ 235670 w 235682"/>
                <a:gd name="connsiteY4" fmla="*/ 3914 h 31409"/>
                <a:gd name="connsiteX5" fmla="*/ 232194 w 235682"/>
                <a:gd name="connsiteY5" fmla="*/ 7074 h 31409"/>
                <a:gd name="connsiteX6" fmla="*/ 4325 w 235682"/>
                <a:gd name="connsiteY6" fmla="*/ 31252 h 31409"/>
                <a:gd name="connsiteX7" fmla="*/ 3377 w 235682"/>
                <a:gd name="connsiteY7" fmla="*/ 31410 h 3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682" h="31409">
                  <a:moveTo>
                    <a:pt x="3377" y="31410"/>
                  </a:moveTo>
                  <a:cubicBezTo>
                    <a:pt x="2113" y="31410"/>
                    <a:pt x="848" y="30620"/>
                    <a:pt x="216" y="29356"/>
                  </a:cubicBezTo>
                  <a:cubicBezTo>
                    <a:pt x="-416" y="27617"/>
                    <a:pt x="374" y="25721"/>
                    <a:pt x="2113" y="25089"/>
                  </a:cubicBezTo>
                  <a:cubicBezTo>
                    <a:pt x="78438" y="-4461"/>
                    <a:pt x="226347" y="121"/>
                    <a:pt x="232510" y="437"/>
                  </a:cubicBezTo>
                  <a:cubicBezTo>
                    <a:pt x="234406" y="437"/>
                    <a:pt x="235828" y="2018"/>
                    <a:pt x="235670" y="3914"/>
                  </a:cubicBezTo>
                  <a:cubicBezTo>
                    <a:pt x="235670" y="5652"/>
                    <a:pt x="233932" y="6758"/>
                    <a:pt x="232194" y="7074"/>
                  </a:cubicBezTo>
                  <a:cubicBezTo>
                    <a:pt x="230614" y="7074"/>
                    <a:pt x="79544" y="2176"/>
                    <a:pt x="4325" y="31252"/>
                  </a:cubicBezTo>
                  <a:cubicBezTo>
                    <a:pt x="4167" y="31252"/>
                    <a:pt x="3851" y="31410"/>
                    <a:pt x="3377" y="31410"/>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6" name="任意多边形: 形状 175">
              <a:extLst>
                <a:ext uri="{FF2B5EF4-FFF2-40B4-BE49-F238E27FC236}">
                  <a16:creationId xmlns:a16="http://schemas.microsoft.com/office/drawing/2014/main" id="{D575A22E-3A2C-D380-195C-4F5F7C78FC5B}"/>
                </a:ext>
              </a:extLst>
            </p:cNvPr>
            <p:cNvSpPr/>
            <p:nvPr/>
          </p:nvSpPr>
          <p:spPr>
            <a:xfrm>
              <a:off x="9480965" y="4478006"/>
              <a:ext cx="113793" cy="44019"/>
            </a:xfrm>
            <a:custGeom>
              <a:avLst/>
              <a:gdLst>
                <a:gd name="connsiteX0" fmla="*/ 110543 w 113793"/>
                <a:gd name="connsiteY0" fmla="*/ 44019 h 44019"/>
                <a:gd name="connsiteX1" fmla="*/ 243 w 113793"/>
                <a:gd name="connsiteY1" fmla="*/ 13363 h 44019"/>
                <a:gd name="connsiteX2" fmla="*/ 4668 w 113793"/>
                <a:gd name="connsiteY2" fmla="*/ 4355 h 44019"/>
                <a:gd name="connsiteX3" fmla="*/ 112282 w 113793"/>
                <a:gd name="connsiteY3" fmla="*/ 38014 h 44019"/>
                <a:gd name="connsiteX4" fmla="*/ 113546 w 113793"/>
                <a:gd name="connsiteY4" fmla="*/ 41965 h 44019"/>
                <a:gd name="connsiteX5" fmla="*/ 110543 w 113793"/>
                <a:gd name="connsiteY5" fmla="*/ 44019 h 44019"/>
                <a:gd name="connsiteX6" fmla="*/ 20786 w 113793"/>
                <a:gd name="connsiteY6" fmla="*/ 6410 h 44019"/>
                <a:gd name="connsiteX7" fmla="*/ 8619 w 113793"/>
                <a:gd name="connsiteY7" fmla="*/ 9570 h 44019"/>
                <a:gd name="connsiteX8" fmla="*/ 6880 w 113793"/>
                <a:gd name="connsiteY8" fmla="*/ 11624 h 44019"/>
                <a:gd name="connsiteX9" fmla="*/ 95689 w 113793"/>
                <a:gd name="connsiteY9" fmla="*/ 35328 h 44019"/>
                <a:gd name="connsiteX10" fmla="*/ 20786 w 113793"/>
                <a:gd name="connsiteY10" fmla="*/ 6410 h 4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793" h="44019">
                  <a:moveTo>
                    <a:pt x="110543" y="44019"/>
                  </a:moveTo>
                  <a:cubicBezTo>
                    <a:pt x="85418" y="40859"/>
                    <a:pt x="4510" y="29639"/>
                    <a:pt x="243" y="13363"/>
                  </a:cubicBezTo>
                  <a:cubicBezTo>
                    <a:pt x="-389" y="10992"/>
                    <a:pt x="-73" y="7674"/>
                    <a:pt x="4668" y="4355"/>
                  </a:cubicBezTo>
                  <a:cubicBezTo>
                    <a:pt x="30742" y="-14291"/>
                    <a:pt x="104065" y="32641"/>
                    <a:pt x="112282" y="38014"/>
                  </a:cubicBezTo>
                  <a:cubicBezTo>
                    <a:pt x="113546" y="38804"/>
                    <a:pt x="114178" y="40543"/>
                    <a:pt x="113546" y="41965"/>
                  </a:cubicBezTo>
                  <a:cubicBezTo>
                    <a:pt x="113230" y="43229"/>
                    <a:pt x="111966" y="44019"/>
                    <a:pt x="110543" y="44019"/>
                  </a:cubicBezTo>
                  <a:close/>
                  <a:moveTo>
                    <a:pt x="20786" y="6410"/>
                  </a:moveTo>
                  <a:cubicBezTo>
                    <a:pt x="15888" y="6410"/>
                    <a:pt x="11621" y="7358"/>
                    <a:pt x="8619" y="9570"/>
                  </a:cubicBezTo>
                  <a:cubicBezTo>
                    <a:pt x="7196" y="10676"/>
                    <a:pt x="6722" y="11308"/>
                    <a:pt x="6880" y="11624"/>
                  </a:cubicBezTo>
                  <a:cubicBezTo>
                    <a:pt x="8777" y="18893"/>
                    <a:pt x="51917" y="29007"/>
                    <a:pt x="95689" y="35328"/>
                  </a:cubicBezTo>
                  <a:cubicBezTo>
                    <a:pt x="74198" y="22844"/>
                    <a:pt x="41171" y="6410"/>
                    <a:pt x="20786" y="6410"/>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7" name="任意多边形: 形状 176">
              <a:extLst>
                <a:ext uri="{FF2B5EF4-FFF2-40B4-BE49-F238E27FC236}">
                  <a16:creationId xmlns:a16="http://schemas.microsoft.com/office/drawing/2014/main" id="{BD98FF6F-6AC9-485A-C8EF-BD93292FD831}"/>
                </a:ext>
              </a:extLst>
            </p:cNvPr>
            <p:cNvSpPr/>
            <p:nvPr/>
          </p:nvSpPr>
          <p:spPr>
            <a:xfrm>
              <a:off x="9700985" y="4171023"/>
              <a:ext cx="128189" cy="51548"/>
            </a:xfrm>
            <a:custGeom>
              <a:avLst/>
              <a:gdLst>
                <a:gd name="connsiteX0" fmla="*/ 122027 w 128189"/>
                <a:gd name="connsiteY0" fmla="*/ 51549 h 51548"/>
                <a:gd name="connsiteX1" fmla="*/ 665 w 128189"/>
                <a:gd name="connsiteY1" fmla="*/ 5248 h 51548"/>
                <a:gd name="connsiteX2" fmla="*/ 1297 w 128189"/>
                <a:gd name="connsiteY2" fmla="*/ 665 h 51548"/>
                <a:gd name="connsiteX3" fmla="*/ 5880 w 128189"/>
                <a:gd name="connsiteY3" fmla="*/ 1297 h 51548"/>
                <a:gd name="connsiteX4" fmla="*/ 124713 w 128189"/>
                <a:gd name="connsiteY4" fmla="*/ 44912 h 51548"/>
                <a:gd name="connsiteX5" fmla="*/ 128190 w 128189"/>
                <a:gd name="connsiteY5" fmla="*/ 48072 h 51548"/>
                <a:gd name="connsiteX6" fmla="*/ 125029 w 128189"/>
                <a:gd name="connsiteY6" fmla="*/ 51549 h 51548"/>
                <a:gd name="connsiteX7" fmla="*/ 122027 w 128189"/>
                <a:gd name="connsiteY7" fmla="*/ 51549 h 5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189" h="51548">
                  <a:moveTo>
                    <a:pt x="122027" y="51549"/>
                  </a:moveTo>
                  <a:cubicBezTo>
                    <a:pt x="106383" y="51549"/>
                    <a:pt x="33534" y="49178"/>
                    <a:pt x="665" y="5248"/>
                  </a:cubicBezTo>
                  <a:cubicBezTo>
                    <a:pt x="-441" y="3826"/>
                    <a:pt x="-125" y="1771"/>
                    <a:pt x="1297" y="665"/>
                  </a:cubicBezTo>
                  <a:cubicBezTo>
                    <a:pt x="2719" y="-441"/>
                    <a:pt x="4774" y="-125"/>
                    <a:pt x="5880" y="1297"/>
                  </a:cubicBezTo>
                  <a:cubicBezTo>
                    <a:pt x="40013" y="46808"/>
                    <a:pt x="123923" y="44912"/>
                    <a:pt x="124713" y="44912"/>
                  </a:cubicBezTo>
                  <a:cubicBezTo>
                    <a:pt x="126609" y="45228"/>
                    <a:pt x="128032" y="46334"/>
                    <a:pt x="128190" y="48072"/>
                  </a:cubicBezTo>
                  <a:cubicBezTo>
                    <a:pt x="128190" y="49810"/>
                    <a:pt x="126767" y="51391"/>
                    <a:pt x="125029" y="51549"/>
                  </a:cubicBezTo>
                  <a:cubicBezTo>
                    <a:pt x="124555" y="51549"/>
                    <a:pt x="123607" y="51549"/>
                    <a:pt x="122027" y="51549"/>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8" name="任意多边形: 形状 177">
              <a:extLst>
                <a:ext uri="{FF2B5EF4-FFF2-40B4-BE49-F238E27FC236}">
                  <a16:creationId xmlns:a16="http://schemas.microsoft.com/office/drawing/2014/main" id="{C4C65561-0793-8E74-B730-EB46E634CCA6}"/>
                </a:ext>
              </a:extLst>
            </p:cNvPr>
            <p:cNvSpPr/>
            <p:nvPr/>
          </p:nvSpPr>
          <p:spPr>
            <a:xfrm>
              <a:off x="9999050" y="4375222"/>
              <a:ext cx="579786" cy="291394"/>
            </a:xfrm>
            <a:custGeom>
              <a:avLst/>
              <a:gdLst>
                <a:gd name="connsiteX0" fmla="*/ 0 w 579786"/>
                <a:gd name="connsiteY0" fmla="*/ 291394 h 291394"/>
                <a:gd name="connsiteX1" fmla="*/ 450997 w 579786"/>
                <a:gd name="connsiteY1" fmla="*/ 291394 h 291394"/>
                <a:gd name="connsiteX2" fmla="*/ 579786 w 579786"/>
                <a:gd name="connsiteY2" fmla="*/ 0 h 291394"/>
                <a:gd name="connsiteX3" fmla="*/ 146645 w 579786"/>
                <a:gd name="connsiteY3" fmla="*/ 0 h 291394"/>
                <a:gd name="connsiteX4" fmla="*/ 121678 w 579786"/>
                <a:gd name="connsiteY4" fmla="*/ 16276 h 291394"/>
                <a:gd name="connsiteX5" fmla="*/ 0 w 579786"/>
                <a:gd name="connsiteY5" fmla="*/ 291394 h 29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786" h="291394">
                  <a:moveTo>
                    <a:pt x="0" y="291394"/>
                  </a:moveTo>
                  <a:lnTo>
                    <a:pt x="450997" y="291394"/>
                  </a:lnTo>
                  <a:lnTo>
                    <a:pt x="579786" y="0"/>
                  </a:lnTo>
                  <a:lnTo>
                    <a:pt x="146645" y="0"/>
                  </a:lnTo>
                  <a:cubicBezTo>
                    <a:pt x="135900" y="0"/>
                    <a:pt x="126102" y="6321"/>
                    <a:pt x="121678" y="16276"/>
                  </a:cubicBezTo>
                  <a:lnTo>
                    <a:pt x="0" y="291394"/>
                  </a:ln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9" name="任意多边形: 形状 178">
              <a:extLst>
                <a:ext uri="{FF2B5EF4-FFF2-40B4-BE49-F238E27FC236}">
                  <a16:creationId xmlns:a16="http://schemas.microsoft.com/office/drawing/2014/main" id="{16C08907-5A05-A053-F064-FB1867A3B10A}"/>
                </a:ext>
              </a:extLst>
            </p:cNvPr>
            <p:cNvSpPr/>
            <p:nvPr/>
          </p:nvSpPr>
          <p:spPr>
            <a:xfrm>
              <a:off x="10038239" y="4375222"/>
              <a:ext cx="567953" cy="291394"/>
            </a:xfrm>
            <a:custGeom>
              <a:avLst/>
              <a:gdLst>
                <a:gd name="connsiteX0" fmla="*/ 0 w 567953"/>
                <a:gd name="connsiteY0" fmla="*/ 291394 h 291394"/>
                <a:gd name="connsiteX1" fmla="*/ 450997 w 567953"/>
                <a:gd name="connsiteY1" fmla="*/ 291394 h 291394"/>
                <a:gd name="connsiteX2" fmla="*/ 566038 w 567953"/>
                <a:gd name="connsiteY2" fmla="*/ 31289 h 291394"/>
                <a:gd name="connsiteX3" fmla="*/ 545653 w 567953"/>
                <a:gd name="connsiteY3" fmla="*/ 0 h 291394"/>
                <a:gd name="connsiteX4" fmla="*/ 128789 w 567953"/>
                <a:gd name="connsiteY4" fmla="*/ 0 h 291394"/>
                <a:gd name="connsiteX5" fmla="*/ 0 w 567953"/>
                <a:gd name="connsiteY5" fmla="*/ 291394 h 29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953" h="291394">
                  <a:moveTo>
                    <a:pt x="0" y="291394"/>
                  </a:moveTo>
                  <a:lnTo>
                    <a:pt x="450997" y="291394"/>
                  </a:lnTo>
                  <a:lnTo>
                    <a:pt x="566038" y="31289"/>
                  </a:lnTo>
                  <a:cubicBezTo>
                    <a:pt x="572517" y="16592"/>
                    <a:pt x="561771" y="0"/>
                    <a:pt x="545653" y="0"/>
                  </a:cubicBezTo>
                  <a:lnTo>
                    <a:pt x="128789" y="0"/>
                  </a:lnTo>
                  <a:lnTo>
                    <a:pt x="0" y="291394"/>
                  </a:lnTo>
                  <a:close/>
                </a:path>
              </a:pathLst>
            </a:custGeom>
            <a:solidFill>
              <a:srgbClr val="9792E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0" name="任意多边形: 形状 179">
              <a:extLst>
                <a:ext uri="{FF2B5EF4-FFF2-40B4-BE49-F238E27FC236}">
                  <a16:creationId xmlns:a16="http://schemas.microsoft.com/office/drawing/2014/main" id="{752516A5-CA8A-0FB0-2E57-2C81BD48E6FA}"/>
                </a:ext>
              </a:extLst>
            </p:cNvPr>
            <p:cNvSpPr/>
            <p:nvPr/>
          </p:nvSpPr>
          <p:spPr>
            <a:xfrm>
              <a:off x="9829491" y="4666774"/>
              <a:ext cx="673493" cy="36661"/>
            </a:xfrm>
            <a:custGeom>
              <a:avLst/>
              <a:gdLst>
                <a:gd name="connsiteX0" fmla="*/ 18331 w 673493"/>
                <a:gd name="connsiteY0" fmla="*/ 36661 h 36661"/>
                <a:gd name="connsiteX1" fmla="*/ 655163 w 673493"/>
                <a:gd name="connsiteY1" fmla="*/ 36661 h 36661"/>
                <a:gd name="connsiteX2" fmla="*/ 673494 w 673493"/>
                <a:gd name="connsiteY2" fmla="*/ 18331 h 36661"/>
                <a:gd name="connsiteX3" fmla="*/ 655163 w 673493"/>
                <a:gd name="connsiteY3" fmla="*/ 0 h 36661"/>
                <a:gd name="connsiteX4" fmla="*/ 18331 w 673493"/>
                <a:gd name="connsiteY4" fmla="*/ 0 h 36661"/>
                <a:gd name="connsiteX5" fmla="*/ 0 w 673493"/>
                <a:gd name="connsiteY5" fmla="*/ 18331 h 36661"/>
                <a:gd name="connsiteX6" fmla="*/ 18331 w 673493"/>
                <a:gd name="connsiteY6" fmla="*/ 36661 h 36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493" h="36661">
                  <a:moveTo>
                    <a:pt x="18331" y="36661"/>
                  </a:moveTo>
                  <a:lnTo>
                    <a:pt x="655163" y="36661"/>
                  </a:lnTo>
                  <a:cubicBezTo>
                    <a:pt x="665277" y="36661"/>
                    <a:pt x="673494" y="28444"/>
                    <a:pt x="673494" y="18331"/>
                  </a:cubicBezTo>
                  <a:cubicBezTo>
                    <a:pt x="673494" y="8217"/>
                    <a:pt x="665277" y="0"/>
                    <a:pt x="655163" y="0"/>
                  </a:cubicBezTo>
                  <a:lnTo>
                    <a:pt x="18331" y="0"/>
                  </a:lnTo>
                  <a:cubicBezTo>
                    <a:pt x="8217" y="0"/>
                    <a:pt x="0" y="8217"/>
                    <a:pt x="0" y="18331"/>
                  </a:cubicBezTo>
                  <a:cubicBezTo>
                    <a:pt x="0" y="28444"/>
                    <a:pt x="8217" y="36661"/>
                    <a:pt x="18331" y="36661"/>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1" name="任意多边形: 形状 180">
              <a:extLst>
                <a:ext uri="{FF2B5EF4-FFF2-40B4-BE49-F238E27FC236}">
                  <a16:creationId xmlns:a16="http://schemas.microsoft.com/office/drawing/2014/main" id="{5D96C09E-E399-2EBB-853F-A1597794B4FE}"/>
                </a:ext>
              </a:extLst>
            </p:cNvPr>
            <p:cNvSpPr/>
            <p:nvPr/>
          </p:nvSpPr>
          <p:spPr>
            <a:xfrm>
              <a:off x="9892679" y="4546713"/>
              <a:ext cx="111961" cy="50056"/>
            </a:xfrm>
            <a:custGeom>
              <a:avLst/>
              <a:gdLst>
                <a:gd name="connsiteX0" fmla="*/ 108583 w 111961"/>
                <a:gd name="connsiteY0" fmla="*/ 50057 h 50056"/>
                <a:gd name="connsiteX1" fmla="*/ 107003 w 111961"/>
                <a:gd name="connsiteY1" fmla="*/ 49583 h 50056"/>
                <a:gd name="connsiteX2" fmla="*/ 2392 w 111961"/>
                <a:gd name="connsiteY2" fmla="*/ 6443 h 50056"/>
                <a:gd name="connsiteX3" fmla="*/ 180 w 111961"/>
                <a:gd name="connsiteY3" fmla="*/ 2334 h 50056"/>
                <a:gd name="connsiteX4" fmla="*/ 4288 w 111961"/>
                <a:gd name="connsiteY4" fmla="*/ 122 h 50056"/>
                <a:gd name="connsiteX5" fmla="*/ 110322 w 111961"/>
                <a:gd name="connsiteY5" fmla="*/ 43894 h 50056"/>
                <a:gd name="connsiteX6" fmla="*/ 111586 w 111961"/>
                <a:gd name="connsiteY6" fmla="*/ 48477 h 50056"/>
                <a:gd name="connsiteX7" fmla="*/ 108583 w 111961"/>
                <a:gd name="connsiteY7" fmla="*/ 50057 h 50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961" h="50056">
                  <a:moveTo>
                    <a:pt x="108583" y="50057"/>
                  </a:moveTo>
                  <a:cubicBezTo>
                    <a:pt x="107951" y="50057"/>
                    <a:pt x="107477" y="49899"/>
                    <a:pt x="107003" y="49583"/>
                  </a:cubicBezTo>
                  <a:cubicBezTo>
                    <a:pt x="106529" y="49267"/>
                    <a:pt x="60702" y="23035"/>
                    <a:pt x="2392" y="6443"/>
                  </a:cubicBezTo>
                  <a:cubicBezTo>
                    <a:pt x="654" y="5968"/>
                    <a:pt x="-452" y="4072"/>
                    <a:pt x="180" y="2334"/>
                  </a:cubicBezTo>
                  <a:cubicBezTo>
                    <a:pt x="654" y="596"/>
                    <a:pt x="2550" y="-352"/>
                    <a:pt x="4288" y="122"/>
                  </a:cubicBezTo>
                  <a:cubicBezTo>
                    <a:pt x="63231" y="16872"/>
                    <a:pt x="109848" y="43578"/>
                    <a:pt x="110322" y="43894"/>
                  </a:cubicBezTo>
                  <a:cubicBezTo>
                    <a:pt x="111902" y="44842"/>
                    <a:pt x="112376" y="46896"/>
                    <a:pt x="111586" y="48477"/>
                  </a:cubicBezTo>
                  <a:cubicBezTo>
                    <a:pt x="110796" y="49425"/>
                    <a:pt x="109690" y="50057"/>
                    <a:pt x="108583" y="50057"/>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2" name="任意多边形: 形状 181">
              <a:extLst>
                <a:ext uri="{FF2B5EF4-FFF2-40B4-BE49-F238E27FC236}">
                  <a16:creationId xmlns:a16="http://schemas.microsoft.com/office/drawing/2014/main" id="{3CB77599-C1D1-2966-1446-652A548B9986}"/>
                </a:ext>
              </a:extLst>
            </p:cNvPr>
            <p:cNvSpPr/>
            <p:nvPr/>
          </p:nvSpPr>
          <p:spPr>
            <a:xfrm>
              <a:off x="9883681" y="4598783"/>
              <a:ext cx="81453" cy="35753"/>
            </a:xfrm>
            <a:custGeom>
              <a:avLst/>
              <a:gdLst>
                <a:gd name="connsiteX0" fmla="*/ 78075 w 81453"/>
                <a:gd name="connsiteY0" fmla="*/ 35754 h 35753"/>
                <a:gd name="connsiteX1" fmla="*/ 76179 w 81453"/>
                <a:gd name="connsiteY1" fmla="*/ 35280 h 35753"/>
                <a:gd name="connsiteX2" fmla="*/ 3014 w 81453"/>
                <a:gd name="connsiteY2" fmla="*/ 6678 h 35753"/>
                <a:gd name="connsiteX3" fmla="*/ 12 w 81453"/>
                <a:gd name="connsiteY3" fmla="*/ 3043 h 35753"/>
                <a:gd name="connsiteX4" fmla="*/ 3647 w 81453"/>
                <a:gd name="connsiteY4" fmla="*/ 41 h 35753"/>
                <a:gd name="connsiteX5" fmla="*/ 79972 w 81453"/>
                <a:gd name="connsiteY5" fmla="*/ 29591 h 35753"/>
                <a:gd name="connsiteX6" fmla="*/ 80920 w 81453"/>
                <a:gd name="connsiteY6" fmla="*/ 34173 h 35753"/>
                <a:gd name="connsiteX7" fmla="*/ 78075 w 81453"/>
                <a:gd name="connsiteY7" fmla="*/ 35754 h 3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53" h="35753">
                  <a:moveTo>
                    <a:pt x="78075" y="35754"/>
                  </a:moveTo>
                  <a:cubicBezTo>
                    <a:pt x="77443" y="35754"/>
                    <a:pt x="76811" y="35596"/>
                    <a:pt x="76179" y="35280"/>
                  </a:cubicBezTo>
                  <a:cubicBezTo>
                    <a:pt x="75863" y="34964"/>
                    <a:pt x="37463" y="9680"/>
                    <a:pt x="3014" y="6678"/>
                  </a:cubicBezTo>
                  <a:cubicBezTo>
                    <a:pt x="1276" y="6519"/>
                    <a:pt x="-146" y="4939"/>
                    <a:pt x="12" y="3043"/>
                  </a:cubicBezTo>
                  <a:cubicBezTo>
                    <a:pt x="170" y="1305"/>
                    <a:pt x="1750" y="-275"/>
                    <a:pt x="3647" y="41"/>
                  </a:cubicBezTo>
                  <a:cubicBezTo>
                    <a:pt x="39834" y="3201"/>
                    <a:pt x="78233" y="28643"/>
                    <a:pt x="79972" y="29591"/>
                  </a:cubicBezTo>
                  <a:cubicBezTo>
                    <a:pt x="81552" y="30539"/>
                    <a:pt x="81868" y="32593"/>
                    <a:pt x="80920" y="34173"/>
                  </a:cubicBezTo>
                  <a:cubicBezTo>
                    <a:pt x="80130" y="35280"/>
                    <a:pt x="79023" y="35754"/>
                    <a:pt x="78075" y="35754"/>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extLst>
      <p:ext uri="{BB962C8B-B14F-4D97-AF65-F5344CB8AC3E}">
        <p14:creationId xmlns:p14="http://schemas.microsoft.com/office/powerpoint/2010/main" val="36738877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83B01521-B357-98AA-BA16-4F12362851DF}"/>
              </a:ext>
            </a:extLst>
          </p:cNvPr>
          <p:cNvSpPr/>
          <p:nvPr/>
        </p:nvSpPr>
        <p:spPr>
          <a:xfrm>
            <a:off x="1411738" y="3600460"/>
            <a:ext cx="6678013" cy="16465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 name="文本框 2">
            <a:extLst>
              <a:ext uri="{FF2B5EF4-FFF2-40B4-BE49-F238E27FC236}">
                <a16:creationId xmlns:a16="http://schemas.microsoft.com/office/drawing/2014/main" id="{EB129E3C-1B61-EA2C-7C38-D147085B947B}"/>
              </a:ext>
            </a:extLst>
          </p:cNvPr>
          <p:cNvSpPr txBox="1"/>
          <p:nvPr/>
        </p:nvSpPr>
        <p:spPr>
          <a:xfrm>
            <a:off x="761657" y="2677130"/>
            <a:ext cx="7816532" cy="92333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5000"/>
              </a:lnSpc>
            </a:pPr>
            <a:r>
              <a:rPr lang="zh-CN" altLang="en-US" sz="6000" b="1" spc="600" dirty="0">
                <a:solidFill>
                  <a:schemeClr val="accent1"/>
                </a:solidFill>
                <a:effectLst>
                  <a:outerShdw blurRad="63500" dist="38100" dir="2700000" algn="tl" rotWithShape="0">
                    <a:prstClr val="black">
                      <a:alpha val="10000"/>
                    </a:prstClr>
                  </a:out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行动教练的核心能力</a:t>
            </a:r>
          </a:p>
        </p:txBody>
      </p:sp>
      <p:sp>
        <p:nvSpPr>
          <p:cNvPr id="24" name="文本框 23">
            <a:extLst>
              <a:ext uri="{FF2B5EF4-FFF2-40B4-BE49-F238E27FC236}">
                <a16:creationId xmlns:a16="http://schemas.microsoft.com/office/drawing/2014/main" id="{E2C8A1D0-682D-53CB-6347-851941FADF70}"/>
              </a:ext>
            </a:extLst>
          </p:cNvPr>
          <p:cNvSpPr txBox="1"/>
          <p:nvPr/>
        </p:nvSpPr>
        <p:spPr>
          <a:xfrm>
            <a:off x="1098028" y="1442166"/>
            <a:ext cx="2213430" cy="1572354"/>
          </a:xfrm>
          <a:prstGeom prst="rect">
            <a:avLst/>
          </a:prstGeom>
          <a:noFill/>
        </p:spPr>
        <p:txBody>
          <a:bodyPr wrap="square">
            <a:noAutofit/>
          </a:bodyPr>
          <a:lstStyle/>
          <a:p>
            <a:pPr algn="ctr">
              <a:lnSpc>
                <a:spcPct val="135000"/>
              </a:lnSpc>
            </a:pPr>
            <a:r>
              <a:rPr lang="en-US" altLang="zh-CN" sz="8000" b="1" i="1" spc="80" dirty="0">
                <a:ln w="12700">
                  <a:gradFill>
                    <a:gsLst>
                      <a:gs pos="23000">
                        <a:schemeClr val="bg1"/>
                      </a:gs>
                      <a:gs pos="79000">
                        <a:schemeClr val="bg1">
                          <a:alpha val="0"/>
                        </a:schemeClr>
                      </a:gs>
                    </a:gsLst>
                    <a:lin ang="5400000" scaled="1"/>
                  </a:gradFill>
                  <a:miter lim="800000"/>
                </a:ln>
                <a:solidFill>
                  <a:schemeClr val="accent1">
                    <a:lumMod val="20000"/>
                    <a:lumOff val="8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02</a:t>
            </a:r>
            <a:endParaRPr lang="zh-CN" altLang="en-US" sz="8000" b="1" i="1" spc="80" dirty="0">
              <a:ln w="12700">
                <a:gradFill>
                  <a:gsLst>
                    <a:gs pos="23000">
                      <a:schemeClr val="bg1"/>
                    </a:gs>
                    <a:gs pos="79000">
                      <a:schemeClr val="bg1">
                        <a:alpha val="0"/>
                      </a:schemeClr>
                    </a:gs>
                  </a:gsLst>
                  <a:lin ang="5400000" scaled="1"/>
                </a:gradFill>
                <a:miter lim="800000"/>
              </a:ln>
              <a:solidFill>
                <a:schemeClr val="accent1">
                  <a:lumMod val="20000"/>
                  <a:lumOff val="8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68" name="组合 67">
            <a:extLst>
              <a:ext uri="{FF2B5EF4-FFF2-40B4-BE49-F238E27FC236}">
                <a16:creationId xmlns:a16="http://schemas.microsoft.com/office/drawing/2014/main" id="{C1A9FE11-6722-3811-DC22-AC0F378660BB}"/>
              </a:ext>
            </a:extLst>
          </p:cNvPr>
          <p:cNvGrpSpPr/>
          <p:nvPr/>
        </p:nvGrpSpPr>
        <p:grpSpPr>
          <a:xfrm flipH="1">
            <a:off x="7872611" y="1483582"/>
            <a:ext cx="3557732" cy="5073016"/>
            <a:chOff x="946937" y="3514601"/>
            <a:chExt cx="2110333" cy="3009152"/>
          </a:xfrm>
        </p:grpSpPr>
        <p:sp>
          <p:nvSpPr>
            <p:cNvPr id="69" name="任意多边形: 形状 68">
              <a:extLst>
                <a:ext uri="{FF2B5EF4-FFF2-40B4-BE49-F238E27FC236}">
                  <a16:creationId xmlns:a16="http://schemas.microsoft.com/office/drawing/2014/main" id="{1E58183B-6227-AF17-D49C-8FCBFB5FB3BE}"/>
                </a:ext>
              </a:extLst>
            </p:cNvPr>
            <p:cNvSpPr/>
            <p:nvPr/>
          </p:nvSpPr>
          <p:spPr>
            <a:xfrm>
              <a:off x="2431081" y="4080458"/>
              <a:ext cx="245615" cy="219354"/>
            </a:xfrm>
            <a:custGeom>
              <a:avLst/>
              <a:gdLst>
                <a:gd name="connsiteX0" fmla="*/ 245615 w 245615"/>
                <a:gd name="connsiteY0" fmla="*/ 48403 h 219354"/>
                <a:gd name="connsiteX1" fmla="*/ 107073 w 245615"/>
                <a:gd name="connsiteY1" fmla="*/ 218660 h 219354"/>
                <a:gd name="connsiteX2" fmla="*/ 25283 w 245615"/>
                <a:gd name="connsiteY2" fmla="*/ 165246 h 219354"/>
                <a:gd name="connsiteX3" fmla="*/ 30290 w 245615"/>
                <a:gd name="connsiteY3" fmla="*/ 3336 h 219354"/>
                <a:gd name="connsiteX4" fmla="*/ 245615 w 245615"/>
                <a:gd name="connsiteY4" fmla="*/ 48403 h 21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15" h="219354">
                  <a:moveTo>
                    <a:pt x="245615" y="48403"/>
                  </a:moveTo>
                  <a:cubicBezTo>
                    <a:pt x="245615" y="48403"/>
                    <a:pt x="160487" y="232014"/>
                    <a:pt x="107073" y="218660"/>
                  </a:cubicBezTo>
                  <a:cubicBezTo>
                    <a:pt x="53659" y="205307"/>
                    <a:pt x="25283" y="165246"/>
                    <a:pt x="25283" y="165246"/>
                  </a:cubicBezTo>
                  <a:cubicBezTo>
                    <a:pt x="25283" y="165246"/>
                    <a:pt x="-34808" y="18358"/>
                    <a:pt x="30290" y="3336"/>
                  </a:cubicBezTo>
                  <a:cubicBezTo>
                    <a:pt x="112081" y="-15026"/>
                    <a:pt x="245615" y="48403"/>
                    <a:pt x="245615" y="48403"/>
                  </a:cubicBez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0" name="任意多边形: 形状 69">
              <a:extLst>
                <a:ext uri="{FF2B5EF4-FFF2-40B4-BE49-F238E27FC236}">
                  <a16:creationId xmlns:a16="http://schemas.microsoft.com/office/drawing/2014/main" id="{DEB422B6-785E-8052-1F32-35BC0832FF3F}"/>
                </a:ext>
              </a:extLst>
            </p:cNvPr>
            <p:cNvSpPr/>
            <p:nvPr/>
          </p:nvSpPr>
          <p:spPr>
            <a:xfrm>
              <a:off x="2366228" y="3514601"/>
              <a:ext cx="691042" cy="691042"/>
            </a:xfrm>
            <a:custGeom>
              <a:avLst/>
              <a:gdLst>
                <a:gd name="connsiteX0" fmla="*/ 691043 w 691042"/>
                <a:gd name="connsiteY0" fmla="*/ 345521 h 691042"/>
                <a:gd name="connsiteX1" fmla="*/ 345521 w 691042"/>
                <a:gd name="connsiteY1" fmla="*/ 691043 h 691042"/>
                <a:gd name="connsiteX2" fmla="*/ 0 w 691042"/>
                <a:gd name="connsiteY2" fmla="*/ 345521 h 691042"/>
                <a:gd name="connsiteX3" fmla="*/ 345521 w 691042"/>
                <a:gd name="connsiteY3" fmla="*/ 0 h 691042"/>
                <a:gd name="connsiteX4" fmla="*/ 691043 w 691042"/>
                <a:gd name="connsiteY4" fmla="*/ 345521 h 691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42" h="691042">
                  <a:moveTo>
                    <a:pt x="691043" y="345521"/>
                  </a:moveTo>
                  <a:cubicBezTo>
                    <a:pt x="691043" y="536348"/>
                    <a:pt x="536348" y="691043"/>
                    <a:pt x="345521" y="691043"/>
                  </a:cubicBezTo>
                  <a:cubicBezTo>
                    <a:pt x="154695" y="691043"/>
                    <a:pt x="0" y="536348"/>
                    <a:pt x="0" y="345521"/>
                  </a:cubicBezTo>
                  <a:cubicBezTo>
                    <a:pt x="0" y="154695"/>
                    <a:pt x="154695" y="0"/>
                    <a:pt x="345521" y="0"/>
                  </a:cubicBezTo>
                  <a:cubicBezTo>
                    <a:pt x="536348" y="0"/>
                    <a:pt x="691043" y="154695"/>
                    <a:pt x="691043" y="345521"/>
                  </a:cubicBezTo>
                  <a:close/>
                </a:path>
              </a:pathLst>
            </a:custGeom>
            <a:solidFill>
              <a:srgbClr val="FCA338"/>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1" name="任意多边形: 形状 70">
              <a:extLst>
                <a:ext uri="{FF2B5EF4-FFF2-40B4-BE49-F238E27FC236}">
                  <a16:creationId xmlns:a16="http://schemas.microsoft.com/office/drawing/2014/main" id="{1D12F4DE-B31F-CBF6-01CB-64627EA7E302}"/>
                </a:ext>
              </a:extLst>
            </p:cNvPr>
            <p:cNvSpPr/>
            <p:nvPr/>
          </p:nvSpPr>
          <p:spPr>
            <a:xfrm rot="17002817">
              <a:off x="2426743" y="3574540"/>
              <a:ext cx="570828" cy="570828"/>
            </a:xfrm>
            <a:custGeom>
              <a:avLst/>
              <a:gdLst>
                <a:gd name="connsiteX0" fmla="*/ 570829 w 570828"/>
                <a:gd name="connsiteY0" fmla="*/ 285414 h 570828"/>
                <a:gd name="connsiteX1" fmla="*/ 285415 w 570828"/>
                <a:gd name="connsiteY1" fmla="*/ 570829 h 570828"/>
                <a:gd name="connsiteX2" fmla="*/ 0 w 570828"/>
                <a:gd name="connsiteY2" fmla="*/ 285414 h 570828"/>
                <a:gd name="connsiteX3" fmla="*/ 285415 w 570828"/>
                <a:gd name="connsiteY3" fmla="*/ 0 h 570828"/>
                <a:gd name="connsiteX4" fmla="*/ 570829 w 570828"/>
                <a:gd name="connsiteY4" fmla="*/ 285414 h 570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828" h="570828">
                  <a:moveTo>
                    <a:pt x="570829" y="285414"/>
                  </a:moveTo>
                  <a:cubicBezTo>
                    <a:pt x="570829" y="443045"/>
                    <a:pt x="443045" y="570829"/>
                    <a:pt x="285415" y="570829"/>
                  </a:cubicBezTo>
                  <a:cubicBezTo>
                    <a:pt x="127784" y="570829"/>
                    <a:pt x="0" y="443045"/>
                    <a:pt x="0" y="285414"/>
                  </a:cubicBezTo>
                  <a:cubicBezTo>
                    <a:pt x="0" y="127784"/>
                    <a:pt x="127784" y="0"/>
                    <a:pt x="285415" y="0"/>
                  </a:cubicBezTo>
                  <a:cubicBezTo>
                    <a:pt x="443045" y="0"/>
                    <a:pt x="570829" y="127784"/>
                    <a:pt x="570829" y="285414"/>
                  </a:cubicBezTo>
                  <a:close/>
                </a:path>
              </a:pathLst>
            </a:custGeom>
            <a:solidFill>
              <a:srgbClr val="FFB655"/>
            </a:solidFill>
            <a:ln w="1668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2" name="任意多边形: 形状 71">
              <a:extLst>
                <a:ext uri="{FF2B5EF4-FFF2-40B4-BE49-F238E27FC236}">
                  <a16:creationId xmlns:a16="http://schemas.microsoft.com/office/drawing/2014/main" id="{78874CAA-A8F5-CB19-59B0-E42CA6DDB439}"/>
                </a:ext>
              </a:extLst>
            </p:cNvPr>
            <p:cNvSpPr/>
            <p:nvPr/>
          </p:nvSpPr>
          <p:spPr>
            <a:xfrm>
              <a:off x="2484740" y="3640804"/>
              <a:ext cx="122505" cy="130851"/>
            </a:xfrm>
            <a:custGeom>
              <a:avLst/>
              <a:gdLst>
                <a:gd name="connsiteX0" fmla="*/ 5007 w 122505"/>
                <a:gd name="connsiteY0" fmla="*/ 130851 h 130851"/>
                <a:gd name="connsiteX1" fmla="*/ 5007 w 122505"/>
                <a:gd name="connsiteY1" fmla="*/ 130851 h 130851"/>
                <a:gd name="connsiteX2" fmla="*/ 0 w 122505"/>
                <a:gd name="connsiteY2" fmla="*/ 125844 h 130851"/>
                <a:gd name="connsiteX3" fmla="*/ 116843 w 122505"/>
                <a:gd name="connsiteY3" fmla="*/ 655 h 130851"/>
                <a:gd name="connsiteX4" fmla="*/ 121850 w 122505"/>
                <a:gd name="connsiteY4" fmla="*/ 3993 h 130851"/>
                <a:gd name="connsiteX5" fmla="*/ 118512 w 122505"/>
                <a:gd name="connsiteY5" fmla="*/ 9001 h 130851"/>
                <a:gd name="connsiteX6" fmla="*/ 8346 w 122505"/>
                <a:gd name="connsiteY6" fmla="*/ 127513 h 130851"/>
                <a:gd name="connsiteX7" fmla="*/ 5007 w 122505"/>
                <a:gd name="connsiteY7" fmla="*/ 130851 h 130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505" h="130851">
                  <a:moveTo>
                    <a:pt x="5007" y="130851"/>
                  </a:moveTo>
                  <a:cubicBezTo>
                    <a:pt x="5007" y="130851"/>
                    <a:pt x="5007" y="130851"/>
                    <a:pt x="5007" y="130851"/>
                  </a:cubicBezTo>
                  <a:cubicBezTo>
                    <a:pt x="1669" y="130851"/>
                    <a:pt x="0" y="127513"/>
                    <a:pt x="0" y="125844"/>
                  </a:cubicBezTo>
                  <a:cubicBezTo>
                    <a:pt x="0" y="124175"/>
                    <a:pt x="23368" y="35708"/>
                    <a:pt x="116843" y="655"/>
                  </a:cubicBezTo>
                  <a:cubicBezTo>
                    <a:pt x="118512" y="-1014"/>
                    <a:pt x="121850" y="655"/>
                    <a:pt x="121850" y="3993"/>
                  </a:cubicBezTo>
                  <a:cubicBezTo>
                    <a:pt x="123520" y="5662"/>
                    <a:pt x="121850" y="9001"/>
                    <a:pt x="118512" y="9001"/>
                  </a:cubicBezTo>
                  <a:cubicBezTo>
                    <a:pt x="30045" y="42385"/>
                    <a:pt x="8346" y="127513"/>
                    <a:pt x="8346" y="127513"/>
                  </a:cubicBezTo>
                  <a:cubicBezTo>
                    <a:pt x="8346" y="129182"/>
                    <a:pt x="6677" y="130851"/>
                    <a:pt x="5007" y="130851"/>
                  </a:cubicBezTo>
                  <a:close/>
                </a:path>
              </a:pathLst>
            </a:custGeom>
            <a:solidFill>
              <a:srgbClr val="FFDD9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3" name="任意多边形: 形状 72">
              <a:extLst>
                <a:ext uri="{FF2B5EF4-FFF2-40B4-BE49-F238E27FC236}">
                  <a16:creationId xmlns:a16="http://schemas.microsoft.com/office/drawing/2014/main" id="{40919F30-C041-9411-AD96-2A16E590F33D}"/>
                </a:ext>
              </a:extLst>
            </p:cNvPr>
            <p:cNvSpPr/>
            <p:nvPr/>
          </p:nvSpPr>
          <p:spPr>
            <a:xfrm>
              <a:off x="1146053" y="4047071"/>
              <a:ext cx="530801" cy="493081"/>
            </a:xfrm>
            <a:custGeom>
              <a:avLst/>
              <a:gdLst>
                <a:gd name="connsiteX0" fmla="*/ 0 w 530801"/>
                <a:gd name="connsiteY0" fmla="*/ 91805 h 493081"/>
                <a:gd name="connsiteX1" fmla="*/ 262062 w 530801"/>
                <a:gd name="connsiteY1" fmla="*/ 445673 h 493081"/>
                <a:gd name="connsiteX2" fmla="*/ 530801 w 530801"/>
                <a:gd name="connsiteY2" fmla="*/ 487402 h 493081"/>
                <a:gd name="connsiteX3" fmla="*/ 507432 w 530801"/>
                <a:gd name="connsiteY3" fmla="*/ 233686 h 493081"/>
                <a:gd name="connsiteX4" fmla="*/ 365552 w 530801"/>
                <a:gd name="connsiteY4" fmla="*/ 198633 h 493081"/>
                <a:gd name="connsiteX5" fmla="*/ 243701 w 530801"/>
                <a:gd name="connsiteY5" fmla="*/ 116843 h 493081"/>
                <a:gd name="connsiteX6" fmla="*/ 140212 w 530801"/>
                <a:gd name="connsiteY6" fmla="*/ 0 h 493081"/>
                <a:gd name="connsiteX7" fmla="*/ 0 w 530801"/>
                <a:gd name="connsiteY7" fmla="*/ 91805 h 49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0801" h="493081">
                  <a:moveTo>
                    <a:pt x="0" y="91805"/>
                  </a:moveTo>
                  <a:cubicBezTo>
                    <a:pt x="0" y="91805"/>
                    <a:pt x="106828" y="360544"/>
                    <a:pt x="262062" y="445673"/>
                  </a:cubicBezTo>
                  <a:cubicBezTo>
                    <a:pt x="388920" y="515778"/>
                    <a:pt x="530801" y="487402"/>
                    <a:pt x="530801" y="487402"/>
                  </a:cubicBezTo>
                  <a:lnTo>
                    <a:pt x="507432" y="233686"/>
                  </a:lnTo>
                  <a:lnTo>
                    <a:pt x="365552" y="198633"/>
                  </a:lnTo>
                  <a:cubicBezTo>
                    <a:pt x="338845" y="186949"/>
                    <a:pt x="263731" y="136873"/>
                    <a:pt x="243701" y="116843"/>
                  </a:cubicBezTo>
                  <a:lnTo>
                    <a:pt x="140212" y="0"/>
                  </a:lnTo>
                  <a:lnTo>
                    <a:pt x="0" y="91805"/>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4" name="任意多边形: 形状 73">
              <a:extLst>
                <a:ext uri="{FF2B5EF4-FFF2-40B4-BE49-F238E27FC236}">
                  <a16:creationId xmlns:a16="http://schemas.microsoft.com/office/drawing/2014/main" id="{15D05CC7-4E59-CB33-CAC1-892740037BEA}"/>
                </a:ext>
              </a:extLst>
            </p:cNvPr>
            <p:cNvSpPr/>
            <p:nvPr/>
          </p:nvSpPr>
          <p:spPr>
            <a:xfrm>
              <a:off x="1634940" y="3859944"/>
              <a:ext cx="254445" cy="292285"/>
            </a:xfrm>
            <a:custGeom>
              <a:avLst/>
              <a:gdLst>
                <a:gd name="connsiteX0" fmla="*/ 238878 w 254445"/>
                <a:gd name="connsiteY0" fmla="*/ 122028 h 292285"/>
                <a:gd name="connsiteX1" fmla="*/ 230532 w 254445"/>
                <a:gd name="connsiteY1" fmla="*/ 1847 h 292285"/>
                <a:gd name="connsiteX2" fmla="*/ 135388 w 254445"/>
                <a:gd name="connsiteY2" fmla="*/ 51923 h 292285"/>
                <a:gd name="connsiteX3" fmla="*/ 5192 w 254445"/>
                <a:gd name="connsiteY3" fmla="*/ 143728 h 292285"/>
                <a:gd name="connsiteX4" fmla="*/ 85313 w 254445"/>
                <a:gd name="connsiteY4" fmla="*/ 292285 h 292285"/>
                <a:gd name="connsiteX5" fmla="*/ 238878 w 254445"/>
                <a:gd name="connsiteY5" fmla="*/ 122028 h 29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445" h="292285">
                  <a:moveTo>
                    <a:pt x="238878" y="122028"/>
                  </a:moveTo>
                  <a:cubicBezTo>
                    <a:pt x="238878" y="122028"/>
                    <a:pt x="278938" y="15201"/>
                    <a:pt x="230532" y="1847"/>
                  </a:cubicBezTo>
                  <a:cubicBezTo>
                    <a:pt x="182125" y="-11506"/>
                    <a:pt x="135388" y="51923"/>
                    <a:pt x="135388" y="51923"/>
                  </a:cubicBezTo>
                  <a:cubicBezTo>
                    <a:pt x="135388" y="51923"/>
                    <a:pt x="35237" y="78630"/>
                    <a:pt x="5192" y="143728"/>
                  </a:cubicBezTo>
                  <a:cubicBezTo>
                    <a:pt x="-24853" y="208826"/>
                    <a:pt x="85313" y="292285"/>
                    <a:pt x="85313" y="292285"/>
                  </a:cubicBezTo>
                  <a:lnTo>
                    <a:pt x="238878" y="122028"/>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5" name="任意多边形: 形状 74">
              <a:extLst>
                <a:ext uri="{FF2B5EF4-FFF2-40B4-BE49-F238E27FC236}">
                  <a16:creationId xmlns:a16="http://schemas.microsoft.com/office/drawing/2014/main" id="{85D50624-5B42-8DAB-ECCC-5C9E870189F8}"/>
                </a:ext>
              </a:extLst>
            </p:cNvPr>
            <p:cNvSpPr/>
            <p:nvPr/>
          </p:nvSpPr>
          <p:spPr>
            <a:xfrm>
              <a:off x="2192632" y="6016710"/>
              <a:ext cx="267069" cy="215324"/>
            </a:xfrm>
            <a:custGeom>
              <a:avLst/>
              <a:gdLst>
                <a:gd name="connsiteX0" fmla="*/ 53414 w 267069"/>
                <a:gd name="connsiteY0" fmla="*/ 203640 h 215324"/>
                <a:gd name="connsiteX1" fmla="*/ 0 w 267069"/>
                <a:gd name="connsiteY1" fmla="*/ 125189 h 215324"/>
                <a:gd name="connsiteX2" fmla="*/ 185280 w 267069"/>
                <a:gd name="connsiteY2" fmla="*/ 0 h 215324"/>
                <a:gd name="connsiteX3" fmla="*/ 267070 w 267069"/>
                <a:gd name="connsiteY3" fmla="*/ 105158 h 215324"/>
                <a:gd name="connsiteX4" fmla="*/ 143550 w 267069"/>
                <a:gd name="connsiteY4" fmla="*/ 215325 h 215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069" h="215324">
                  <a:moveTo>
                    <a:pt x="53414" y="203640"/>
                  </a:moveTo>
                  <a:lnTo>
                    <a:pt x="0" y="125189"/>
                  </a:lnTo>
                  <a:lnTo>
                    <a:pt x="185280" y="0"/>
                  </a:lnTo>
                  <a:lnTo>
                    <a:pt x="267070" y="105158"/>
                  </a:lnTo>
                  <a:lnTo>
                    <a:pt x="143550" y="215325"/>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6" name="任意多边形: 形状 75">
              <a:extLst>
                <a:ext uri="{FF2B5EF4-FFF2-40B4-BE49-F238E27FC236}">
                  <a16:creationId xmlns:a16="http://schemas.microsoft.com/office/drawing/2014/main" id="{94712AD9-0A3D-2E88-7D2E-A5C8702C440D}"/>
                </a:ext>
              </a:extLst>
            </p:cNvPr>
            <p:cNvSpPr/>
            <p:nvPr/>
          </p:nvSpPr>
          <p:spPr>
            <a:xfrm>
              <a:off x="1648478" y="6141899"/>
              <a:ext cx="238693" cy="148557"/>
            </a:xfrm>
            <a:custGeom>
              <a:avLst/>
              <a:gdLst>
                <a:gd name="connsiteX0" fmla="*/ 237024 w 238693"/>
                <a:gd name="connsiteY0" fmla="*/ 13353 h 148557"/>
                <a:gd name="connsiteX1" fmla="*/ 238694 w 238693"/>
                <a:gd name="connsiteY1" fmla="*/ 148557 h 148557"/>
                <a:gd name="connsiteX2" fmla="*/ 0 w 238693"/>
                <a:gd name="connsiteY2" fmla="*/ 145219 h 148557"/>
                <a:gd name="connsiteX3" fmla="*/ 10015 w 238693"/>
                <a:gd name="connsiteY3" fmla="*/ 0 h 148557"/>
              </a:gdLst>
              <a:ahLst/>
              <a:cxnLst>
                <a:cxn ang="0">
                  <a:pos x="connsiteX0" y="connsiteY0"/>
                </a:cxn>
                <a:cxn ang="0">
                  <a:pos x="connsiteX1" y="connsiteY1"/>
                </a:cxn>
                <a:cxn ang="0">
                  <a:pos x="connsiteX2" y="connsiteY2"/>
                </a:cxn>
                <a:cxn ang="0">
                  <a:pos x="connsiteX3" y="connsiteY3"/>
                </a:cxn>
              </a:cxnLst>
              <a:rect l="l" t="t" r="r" b="b"/>
              <a:pathLst>
                <a:path w="238693" h="148557">
                  <a:moveTo>
                    <a:pt x="237024" y="13353"/>
                  </a:moveTo>
                  <a:lnTo>
                    <a:pt x="238694" y="148557"/>
                  </a:lnTo>
                  <a:lnTo>
                    <a:pt x="0" y="145219"/>
                  </a:lnTo>
                  <a:lnTo>
                    <a:pt x="10015" y="0"/>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7" name="任意多边形: 形状 76">
              <a:extLst>
                <a:ext uri="{FF2B5EF4-FFF2-40B4-BE49-F238E27FC236}">
                  <a16:creationId xmlns:a16="http://schemas.microsoft.com/office/drawing/2014/main" id="{8E6A1F1A-9450-0071-F6F5-3E32D090395E}"/>
                </a:ext>
              </a:extLst>
            </p:cNvPr>
            <p:cNvSpPr/>
            <p:nvPr/>
          </p:nvSpPr>
          <p:spPr>
            <a:xfrm>
              <a:off x="1593092" y="4823243"/>
              <a:ext cx="415929" cy="1387464"/>
            </a:xfrm>
            <a:custGeom>
              <a:avLst/>
              <a:gdLst>
                <a:gd name="connsiteX0" fmla="*/ 415930 w 415929"/>
                <a:gd name="connsiteY0" fmla="*/ 1669 h 1387464"/>
                <a:gd name="connsiteX1" fmla="*/ 404245 w 415929"/>
                <a:gd name="connsiteY1" fmla="*/ 567523 h 1387464"/>
                <a:gd name="connsiteX2" fmla="*/ 387553 w 415929"/>
                <a:gd name="connsiteY2" fmla="*/ 1079963 h 1387464"/>
                <a:gd name="connsiteX3" fmla="*/ 369192 w 415929"/>
                <a:gd name="connsiteY3" fmla="*/ 1327003 h 1387464"/>
                <a:gd name="connsiteX4" fmla="*/ 360846 w 415929"/>
                <a:gd name="connsiteY4" fmla="*/ 1380416 h 1387464"/>
                <a:gd name="connsiteX5" fmla="*/ 3641 w 415929"/>
                <a:gd name="connsiteY5" fmla="*/ 1370402 h 1387464"/>
                <a:gd name="connsiteX6" fmla="*/ 13656 w 415929"/>
                <a:gd name="connsiteY6" fmla="*/ 1325333 h 1387464"/>
                <a:gd name="connsiteX7" fmla="*/ 3641 w 415929"/>
                <a:gd name="connsiteY7" fmla="*/ 278754 h 1387464"/>
                <a:gd name="connsiteX8" fmla="*/ 42032 w 415929"/>
                <a:gd name="connsiteY8" fmla="*/ 0 h 1387464"/>
                <a:gd name="connsiteX9" fmla="*/ 370862 w 415929"/>
                <a:gd name="connsiteY9" fmla="*/ 1669 h 1387464"/>
                <a:gd name="connsiteX10" fmla="*/ 415930 w 415929"/>
                <a:gd name="connsiteY10" fmla="*/ 1669 h 1387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5929" h="1387464">
                  <a:moveTo>
                    <a:pt x="415930" y="1669"/>
                  </a:moveTo>
                  <a:lnTo>
                    <a:pt x="404245" y="567523"/>
                  </a:lnTo>
                  <a:cubicBezTo>
                    <a:pt x="404245" y="567523"/>
                    <a:pt x="397569" y="847946"/>
                    <a:pt x="387553" y="1079963"/>
                  </a:cubicBezTo>
                  <a:cubicBezTo>
                    <a:pt x="384215" y="1160084"/>
                    <a:pt x="374200" y="1271919"/>
                    <a:pt x="369192" y="1327003"/>
                  </a:cubicBezTo>
                  <a:cubicBezTo>
                    <a:pt x="364185" y="1380416"/>
                    <a:pt x="365854" y="1377078"/>
                    <a:pt x="360846" y="1380416"/>
                  </a:cubicBezTo>
                  <a:cubicBezTo>
                    <a:pt x="335809" y="1395439"/>
                    <a:pt x="8648" y="1383755"/>
                    <a:pt x="3641" y="1370402"/>
                  </a:cubicBezTo>
                  <a:cubicBezTo>
                    <a:pt x="1972" y="1368732"/>
                    <a:pt x="13656" y="1382086"/>
                    <a:pt x="13656" y="1325333"/>
                  </a:cubicBezTo>
                  <a:cubicBezTo>
                    <a:pt x="11987" y="1083301"/>
                    <a:pt x="-8044" y="393928"/>
                    <a:pt x="3641" y="278754"/>
                  </a:cubicBezTo>
                  <a:cubicBezTo>
                    <a:pt x="16994" y="135204"/>
                    <a:pt x="42032" y="0"/>
                    <a:pt x="42032" y="0"/>
                  </a:cubicBezTo>
                  <a:lnTo>
                    <a:pt x="370862" y="1669"/>
                  </a:lnTo>
                  <a:lnTo>
                    <a:pt x="415930" y="1669"/>
                  </a:lnTo>
                  <a:close/>
                </a:path>
              </a:pathLst>
            </a:custGeom>
            <a:solidFill>
              <a:srgbClr val="68B6D8"/>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8" name="任意多边形: 形状 77">
              <a:extLst>
                <a:ext uri="{FF2B5EF4-FFF2-40B4-BE49-F238E27FC236}">
                  <a16:creationId xmlns:a16="http://schemas.microsoft.com/office/drawing/2014/main" id="{460AE7BE-6FEF-04DC-26D4-DA143EA48F8E}"/>
                </a:ext>
              </a:extLst>
            </p:cNvPr>
            <p:cNvSpPr/>
            <p:nvPr/>
          </p:nvSpPr>
          <p:spPr>
            <a:xfrm>
              <a:off x="1947262" y="4791528"/>
              <a:ext cx="506690" cy="1427153"/>
            </a:xfrm>
            <a:custGeom>
              <a:avLst/>
              <a:gdLst>
                <a:gd name="connsiteX0" fmla="*/ 500756 w 506690"/>
                <a:gd name="connsiteY0" fmla="*/ 1273589 h 1427153"/>
                <a:gd name="connsiteX1" fmla="*/ 223671 w 506690"/>
                <a:gd name="connsiteY1" fmla="*/ 1427154 h 1427153"/>
                <a:gd name="connsiteX2" fmla="*/ 170257 w 506690"/>
                <a:gd name="connsiteY2" fmla="*/ 1352041 h 1427153"/>
                <a:gd name="connsiteX3" fmla="*/ 35053 w 506690"/>
                <a:gd name="connsiteY3" fmla="*/ 1110009 h 1427153"/>
                <a:gd name="connsiteX4" fmla="*/ 0 w 506690"/>
                <a:gd name="connsiteY4" fmla="*/ 1044910 h 1427153"/>
                <a:gd name="connsiteX5" fmla="*/ 16692 w 506690"/>
                <a:gd name="connsiteY5" fmla="*/ 31715 h 1427153"/>
                <a:gd name="connsiteX6" fmla="*/ 16692 w 506690"/>
                <a:gd name="connsiteY6" fmla="*/ 30045 h 1427153"/>
                <a:gd name="connsiteX7" fmla="*/ 130197 w 506690"/>
                <a:gd name="connsiteY7" fmla="*/ 0 h 1427153"/>
                <a:gd name="connsiteX8" fmla="*/ 500756 w 506690"/>
                <a:gd name="connsiteY8" fmla="*/ 1225182 h 1427153"/>
                <a:gd name="connsiteX9" fmla="*/ 500756 w 506690"/>
                <a:gd name="connsiteY9" fmla="*/ 1273589 h 142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6690" h="1427153">
                  <a:moveTo>
                    <a:pt x="500756" y="1273589"/>
                  </a:moveTo>
                  <a:cubicBezTo>
                    <a:pt x="495748" y="1298626"/>
                    <a:pt x="243701" y="1427154"/>
                    <a:pt x="223671" y="1427154"/>
                  </a:cubicBezTo>
                  <a:cubicBezTo>
                    <a:pt x="218663" y="1427154"/>
                    <a:pt x="196964" y="1395439"/>
                    <a:pt x="170257" y="1352041"/>
                  </a:cubicBezTo>
                  <a:cubicBezTo>
                    <a:pt x="128527" y="1281935"/>
                    <a:pt x="71775" y="1176776"/>
                    <a:pt x="35053" y="1110009"/>
                  </a:cubicBezTo>
                  <a:cubicBezTo>
                    <a:pt x="15023" y="1071617"/>
                    <a:pt x="0" y="1044910"/>
                    <a:pt x="0" y="1044910"/>
                  </a:cubicBezTo>
                  <a:lnTo>
                    <a:pt x="16692" y="31715"/>
                  </a:lnTo>
                  <a:lnTo>
                    <a:pt x="16692" y="30045"/>
                  </a:lnTo>
                  <a:lnTo>
                    <a:pt x="130197" y="0"/>
                  </a:lnTo>
                  <a:cubicBezTo>
                    <a:pt x="130197" y="0"/>
                    <a:pt x="423973" y="941421"/>
                    <a:pt x="500756" y="1225182"/>
                  </a:cubicBezTo>
                  <a:cubicBezTo>
                    <a:pt x="514109" y="1275258"/>
                    <a:pt x="500756" y="1270250"/>
                    <a:pt x="500756" y="1273589"/>
                  </a:cubicBezTo>
                  <a:close/>
                </a:path>
              </a:pathLst>
            </a:custGeom>
            <a:solidFill>
              <a:srgbClr val="68B6D8"/>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9" name="任意多边形: 形状 78">
              <a:extLst>
                <a:ext uri="{FF2B5EF4-FFF2-40B4-BE49-F238E27FC236}">
                  <a16:creationId xmlns:a16="http://schemas.microsoft.com/office/drawing/2014/main" id="{FE1010A2-7210-19C5-7FB5-DA528EEE2C05}"/>
                </a:ext>
              </a:extLst>
            </p:cNvPr>
            <p:cNvSpPr/>
            <p:nvPr/>
          </p:nvSpPr>
          <p:spPr>
            <a:xfrm>
              <a:off x="1645139" y="4893348"/>
              <a:ext cx="127549" cy="86797"/>
            </a:xfrm>
            <a:custGeom>
              <a:avLst/>
              <a:gdLst>
                <a:gd name="connsiteX0" fmla="*/ 21699 w 127549"/>
                <a:gd name="connsiteY0" fmla="*/ 86798 h 86797"/>
                <a:gd name="connsiteX1" fmla="*/ 3338 w 127549"/>
                <a:gd name="connsiteY1" fmla="*/ 85128 h 86797"/>
                <a:gd name="connsiteX2" fmla="*/ 0 w 127549"/>
                <a:gd name="connsiteY2" fmla="*/ 80121 h 86797"/>
                <a:gd name="connsiteX3" fmla="*/ 5008 w 127549"/>
                <a:gd name="connsiteY3" fmla="*/ 76782 h 86797"/>
                <a:gd name="connsiteX4" fmla="*/ 120181 w 127549"/>
                <a:gd name="connsiteY4" fmla="*/ 1669 h 86797"/>
                <a:gd name="connsiteX5" fmla="*/ 125189 w 127549"/>
                <a:gd name="connsiteY5" fmla="*/ 0 h 86797"/>
                <a:gd name="connsiteX6" fmla="*/ 126858 w 127549"/>
                <a:gd name="connsiteY6" fmla="*/ 5008 h 86797"/>
                <a:gd name="connsiteX7" fmla="*/ 21699 w 127549"/>
                <a:gd name="connsiteY7" fmla="*/ 86798 h 8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549" h="86797">
                  <a:moveTo>
                    <a:pt x="21699" y="86798"/>
                  </a:moveTo>
                  <a:cubicBezTo>
                    <a:pt x="15023" y="86798"/>
                    <a:pt x="10015" y="86798"/>
                    <a:pt x="3338" y="85128"/>
                  </a:cubicBezTo>
                  <a:cubicBezTo>
                    <a:pt x="1669" y="85128"/>
                    <a:pt x="0" y="83459"/>
                    <a:pt x="0" y="80121"/>
                  </a:cubicBezTo>
                  <a:cubicBezTo>
                    <a:pt x="0" y="78452"/>
                    <a:pt x="1669" y="76782"/>
                    <a:pt x="5008" y="76782"/>
                  </a:cubicBezTo>
                  <a:cubicBezTo>
                    <a:pt x="75113" y="93474"/>
                    <a:pt x="120181" y="1669"/>
                    <a:pt x="120181" y="1669"/>
                  </a:cubicBezTo>
                  <a:cubicBezTo>
                    <a:pt x="121851" y="0"/>
                    <a:pt x="123520" y="0"/>
                    <a:pt x="125189" y="0"/>
                  </a:cubicBezTo>
                  <a:cubicBezTo>
                    <a:pt x="126858" y="1669"/>
                    <a:pt x="128527" y="3338"/>
                    <a:pt x="126858" y="5008"/>
                  </a:cubicBezTo>
                  <a:cubicBezTo>
                    <a:pt x="125189" y="6677"/>
                    <a:pt x="86798" y="86798"/>
                    <a:pt x="21699" y="86798"/>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0" name="任意多边形: 形状 79">
              <a:extLst>
                <a:ext uri="{FF2B5EF4-FFF2-40B4-BE49-F238E27FC236}">
                  <a16:creationId xmlns:a16="http://schemas.microsoft.com/office/drawing/2014/main" id="{107B1836-516F-29E0-17AF-D65E57FC7019}"/>
                </a:ext>
              </a:extLst>
            </p:cNvPr>
            <p:cNvSpPr/>
            <p:nvPr/>
          </p:nvSpPr>
          <p:spPr>
            <a:xfrm>
              <a:off x="1960616" y="4974447"/>
              <a:ext cx="105850" cy="923751"/>
            </a:xfrm>
            <a:custGeom>
              <a:avLst/>
              <a:gdLst>
                <a:gd name="connsiteX0" fmla="*/ 20030 w 105850"/>
                <a:gd name="connsiteY0" fmla="*/ 923751 h 923751"/>
                <a:gd name="connsiteX1" fmla="*/ 16692 w 105850"/>
                <a:gd name="connsiteY1" fmla="*/ 920412 h 923751"/>
                <a:gd name="connsiteX2" fmla="*/ 0 w 105850"/>
                <a:gd name="connsiteY2" fmla="*/ 69128 h 923751"/>
                <a:gd name="connsiteX3" fmla="*/ 1669 w 105850"/>
                <a:gd name="connsiteY3" fmla="*/ 65790 h 923751"/>
                <a:gd name="connsiteX4" fmla="*/ 100151 w 105850"/>
                <a:gd name="connsiteY4" fmla="*/ 691 h 923751"/>
                <a:gd name="connsiteX5" fmla="*/ 105159 w 105850"/>
                <a:gd name="connsiteY5" fmla="*/ 2361 h 923751"/>
                <a:gd name="connsiteX6" fmla="*/ 103489 w 105850"/>
                <a:gd name="connsiteY6" fmla="*/ 7368 h 923751"/>
                <a:gd name="connsiteX7" fmla="*/ 6677 w 105850"/>
                <a:gd name="connsiteY7" fmla="*/ 70797 h 923751"/>
                <a:gd name="connsiteX8" fmla="*/ 23369 w 105850"/>
                <a:gd name="connsiteY8" fmla="*/ 920412 h 923751"/>
                <a:gd name="connsiteX9" fmla="*/ 20030 w 105850"/>
                <a:gd name="connsiteY9" fmla="*/ 923751 h 923751"/>
                <a:gd name="connsiteX10" fmla="*/ 20030 w 105850"/>
                <a:gd name="connsiteY10" fmla="*/ 923751 h 92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850" h="923751">
                  <a:moveTo>
                    <a:pt x="20030" y="923751"/>
                  </a:moveTo>
                  <a:cubicBezTo>
                    <a:pt x="18361" y="923751"/>
                    <a:pt x="16692" y="922082"/>
                    <a:pt x="16692" y="920412"/>
                  </a:cubicBezTo>
                  <a:lnTo>
                    <a:pt x="0" y="69128"/>
                  </a:lnTo>
                  <a:cubicBezTo>
                    <a:pt x="0" y="67459"/>
                    <a:pt x="0" y="67459"/>
                    <a:pt x="1669" y="65790"/>
                  </a:cubicBezTo>
                  <a:lnTo>
                    <a:pt x="100151" y="691"/>
                  </a:lnTo>
                  <a:cubicBezTo>
                    <a:pt x="101820" y="-978"/>
                    <a:pt x="103489" y="691"/>
                    <a:pt x="105159" y="2361"/>
                  </a:cubicBezTo>
                  <a:cubicBezTo>
                    <a:pt x="106828" y="4030"/>
                    <a:pt x="105159" y="5699"/>
                    <a:pt x="103489" y="7368"/>
                  </a:cubicBezTo>
                  <a:lnTo>
                    <a:pt x="6677" y="70797"/>
                  </a:lnTo>
                  <a:lnTo>
                    <a:pt x="23369" y="920412"/>
                  </a:lnTo>
                  <a:cubicBezTo>
                    <a:pt x="23369" y="922082"/>
                    <a:pt x="21699" y="923751"/>
                    <a:pt x="20030" y="923751"/>
                  </a:cubicBezTo>
                  <a:cubicBezTo>
                    <a:pt x="20030" y="923751"/>
                    <a:pt x="20030" y="923751"/>
                    <a:pt x="20030" y="923751"/>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1" name="任意多边形: 形状 80">
              <a:extLst>
                <a:ext uri="{FF2B5EF4-FFF2-40B4-BE49-F238E27FC236}">
                  <a16:creationId xmlns:a16="http://schemas.microsoft.com/office/drawing/2014/main" id="{52C7D959-0511-4BA6-5C32-1B885B1219D5}"/>
                </a:ext>
              </a:extLst>
            </p:cNvPr>
            <p:cNvSpPr/>
            <p:nvPr/>
          </p:nvSpPr>
          <p:spPr>
            <a:xfrm>
              <a:off x="1598402" y="4245210"/>
              <a:ext cx="495748" cy="616470"/>
            </a:xfrm>
            <a:custGeom>
              <a:avLst/>
              <a:gdLst>
                <a:gd name="connsiteX0" fmla="*/ 295446 w 495748"/>
                <a:gd name="connsiteY0" fmla="*/ 8840 h 616470"/>
                <a:gd name="connsiteX1" fmla="*/ 428981 w 495748"/>
                <a:gd name="connsiteY1" fmla="*/ 83954 h 616470"/>
                <a:gd name="connsiteX2" fmla="*/ 495748 w 495748"/>
                <a:gd name="connsiteY2" fmla="*/ 574694 h 616470"/>
                <a:gd name="connsiteX3" fmla="*/ 237024 w 495748"/>
                <a:gd name="connsiteY3" fmla="*/ 616424 h 616470"/>
                <a:gd name="connsiteX4" fmla="*/ 31714 w 495748"/>
                <a:gd name="connsiteY4" fmla="*/ 578033 h 616470"/>
                <a:gd name="connsiteX5" fmla="*/ 0 w 495748"/>
                <a:gd name="connsiteY5" fmla="*/ 317640 h 616470"/>
                <a:gd name="connsiteX6" fmla="*/ 43399 w 495748"/>
                <a:gd name="connsiteY6" fmla="*/ 17186 h 616470"/>
                <a:gd name="connsiteX7" fmla="*/ 295446 w 495748"/>
                <a:gd name="connsiteY7" fmla="*/ 8840 h 616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48" h="616470">
                  <a:moveTo>
                    <a:pt x="295446" y="8840"/>
                  </a:moveTo>
                  <a:cubicBezTo>
                    <a:pt x="295446" y="8840"/>
                    <a:pt x="390589" y="12179"/>
                    <a:pt x="428981" y="83954"/>
                  </a:cubicBezTo>
                  <a:cubicBezTo>
                    <a:pt x="467372" y="155729"/>
                    <a:pt x="495748" y="574694"/>
                    <a:pt x="495748" y="574694"/>
                  </a:cubicBezTo>
                  <a:cubicBezTo>
                    <a:pt x="495748" y="574694"/>
                    <a:pt x="390589" y="618093"/>
                    <a:pt x="237024" y="616424"/>
                  </a:cubicBezTo>
                  <a:cubicBezTo>
                    <a:pt x="83459" y="614755"/>
                    <a:pt x="31714" y="578033"/>
                    <a:pt x="31714" y="578033"/>
                  </a:cubicBezTo>
                  <a:lnTo>
                    <a:pt x="0" y="317640"/>
                  </a:lnTo>
                  <a:cubicBezTo>
                    <a:pt x="0" y="317640"/>
                    <a:pt x="5008" y="37216"/>
                    <a:pt x="43399" y="17186"/>
                  </a:cubicBezTo>
                  <a:cubicBezTo>
                    <a:pt x="80121" y="-1175"/>
                    <a:pt x="232017" y="-6182"/>
                    <a:pt x="295446" y="8840"/>
                  </a:cubicBezTo>
                  <a:close/>
                </a:path>
              </a:pathLst>
            </a:custGeom>
            <a:solidFill>
              <a:srgbClr val="A37B9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2" name="任意多边形: 形状 81">
              <a:extLst>
                <a:ext uri="{FF2B5EF4-FFF2-40B4-BE49-F238E27FC236}">
                  <a16:creationId xmlns:a16="http://schemas.microsoft.com/office/drawing/2014/main" id="{8C4E00C9-AFF8-01C9-7E12-B5E25D44685E}"/>
                </a:ext>
              </a:extLst>
            </p:cNvPr>
            <p:cNvSpPr/>
            <p:nvPr/>
          </p:nvSpPr>
          <p:spPr>
            <a:xfrm>
              <a:off x="1738614" y="4162245"/>
              <a:ext cx="148557" cy="115291"/>
            </a:xfrm>
            <a:custGeom>
              <a:avLst/>
              <a:gdLst>
                <a:gd name="connsiteX0" fmla="*/ 0 w 148557"/>
                <a:gd name="connsiteY0" fmla="*/ 0 h 115291"/>
                <a:gd name="connsiteX1" fmla="*/ 10015 w 148557"/>
                <a:gd name="connsiteY1" fmla="*/ 100151 h 115291"/>
                <a:gd name="connsiteX2" fmla="*/ 85129 w 148557"/>
                <a:gd name="connsiteY2" fmla="*/ 115174 h 115291"/>
                <a:gd name="connsiteX3" fmla="*/ 148558 w 148557"/>
                <a:gd name="connsiteY3" fmla="*/ 113505 h 115291"/>
                <a:gd name="connsiteX4" fmla="*/ 136873 w 148557"/>
                <a:gd name="connsiteY4" fmla="*/ 63429 h 115291"/>
                <a:gd name="connsiteX5" fmla="*/ 125189 w 148557"/>
                <a:gd name="connsiteY5" fmla="*/ 15023 h 115291"/>
                <a:gd name="connsiteX6" fmla="*/ 16692 w 148557"/>
                <a:gd name="connsiteY6" fmla="*/ 1669 h 115291"/>
                <a:gd name="connsiteX7" fmla="*/ 0 w 148557"/>
                <a:gd name="connsiteY7" fmla="*/ 0 h 11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557" h="115291">
                  <a:moveTo>
                    <a:pt x="0" y="0"/>
                  </a:moveTo>
                  <a:lnTo>
                    <a:pt x="10015" y="100151"/>
                  </a:lnTo>
                  <a:cubicBezTo>
                    <a:pt x="10015" y="100151"/>
                    <a:pt x="25038" y="116843"/>
                    <a:pt x="85129" y="115174"/>
                  </a:cubicBezTo>
                  <a:cubicBezTo>
                    <a:pt x="128527" y="115174"/>
                    <a:pt x="148558" y="113505"/>
                    <a:pt x="148558" y="113505"/>
                  </a:cubicBezTo>
                  <a:lnTo>
                    <a:pt x="136873" y="63429"/>
                  </a:lnTo>
                  <a:lnTo>
                    <a:pt x="125189" y="15023"/>
                  </a:lnTo>
                  <a:lnTo>
                    <a:pt x="16692" y="1669"/>
                  </a:lnTo>
                  <a:lnTo>
                    <a:pt x="0" y="0"/>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3" name="任意多边形: 形状 82">
              <a:extLst>
                <a:ext uri="{FF2B5EF4-FFF2-40B4-BE49-F238E27FC236}">
                  <a16:creationId xmlns:a16="http://schemas.microsoft.com/office/drawing/2014/main" id="{F41E2C85-CD78-8F16-E55C-EFFD2B37AA6E}"/>
                </a:ext>
              </a:extLst>
            </p:cNvPr>
            <p:cNvSpPr/>
            <p:nvPr/>
          </p:nvSpPr>
          <p:spPr>
            <a:xfrm>
              <a:off x="1756975" y="4163914"/>
              <a:ext cx="118512" cy="62023"/>
            </a:xfrm>
            <a:custGeom>
              <a:avLst/>
              <a:gdLst>
                <a:gd name="connsiteX0" fmla="*/ 0 w 118512"/>
                <a:gd name="connsiteY0" fmla="*/ 0 h 62023"/>
                <a:gd name="connsiteX1" fmla="*/ 3338 w 118512"/>
                <a:gd name="connsiteY1" fmla="*/ 10015 h 62023"/>
                <a:gd name="connsiteX2" fmla="*/ 118512 w 118512"/>
                <a:gd name="connsiteY2" fmla="*/ 61760 h 62023"/>
                <a:gd name="connsiteX3" fmla="*/ 106828 w 118512"/>
                <a:gd name="connsiteY3" fmla="*/ 13353 h 62023"/>
                <a:gd name="connsiteX4" fmla="*/ 0 w 118512"/>
                <a:gd name="connsiteY4" fmla="*/ 0 h 62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512" h="62023">
                  <a:moveTo>
                    <a:pt x="0" y="0"/>
                  </a:moveTo>
                  <a:cubicBezTo>
                    <a:pt x="0" y="3338"/>
                    <a:pt x="1669" y="6677"/>
                    <a:pt x="3338" y="10015"/>
                  </a:cubicBezTo>
                  <a:cubicBezTo>
                    <a:pt x="30045" y="58421"/>
                    <a:pt x="93474" y="63429"/>
                    <a:pt x="118512" y="61760"/>
                  </a:cubicBezTo>
                  <a:lnTo>
                    <a:pt x="106828" y="13353"/>
                  </a:lnTo>
                  <a:lnTo>
                    <a:pt x="0" y="0"/>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4" name="任意多边形: 形状 83">
              <a:extLst>
                <a:ext uri="{FF2B5EF4-FFF2-40B4-BE49-F238E27FC236}">
                  <a16:creationId xmlns:a16="http://schemas.microsoft.com/office/drawing/2014/main" id="{636A21F2-9ECA-6508-DB06-53CED0E9BB25}"/>
                </a:ext>
              </a:extLst>
            </p:cNvPr>
            <p:cNvSpPr/>
            <p:nvPr/>
          </p:nvSpPr>
          <p:spPr>
            <a:xfrm>
              <a:off x="1668678" y="3923564"/>
              <a:ext cx="243752" cy="285611"/>
            </a:xfrm>
            <a:custGeom>
              <a:avLst/>
              <a:gdLst>
                <a:gd name="connsiteX0" fmla="*/ 193455 w 243752"/>
                <a:gd name="connsiteY0" fmla="*/ 31702 h 285611"/>
                <a:gd name="connsiteX1" fmla="*/ 241862 w 243752"/>
                <a:gd name="connsiteY1" fmla="*/ 223658 h 285611"/>
                <a:gd name="connsiteX2" fmla="*/ 130026 w 243752"/>
                <a:gd name="connsiteY2" fmla="*/ 278741 h 285611"/>
                <a:gd name="connsiteX3" fmla="*/ 73274 w 243752"/>
                <a:gd name="connsiteY3" fmla="*/ 247027 h 285611"/>
                <a:gd name="connsiteX4" fmla="*/ 14853 w 243752"/>
                <a:gd name="connsiteY4" fmla="*/ 230335 h 285611"/>
                <a:gd name="connsiteX5" fmla="*/ 19860 w 243752"/>
                <a:gd name="connsiteY5" fmla="*/ 148545 h 285611"/>
                <a:gd name="connsiteX6" fmla="*/ 63259 w 243752"/>
                <a:gd name="connsiteY6" fmla="*/ 150214 h 285611"/>
                <a:gd name="connsiteX7" fmla="*/ 41560 w 243752"/>
                <a:gd name="connsiteY7" fmla="*/ 115161 h 285611"/>
                <a:gd name="connsiteX8" fmla="*/ 193455 w 243752"/>
                <a:gd name="connsiteY8" fmla="*/ 31702 h 2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752" h="285611">
                  <a:moveTo>
                    <a:pt x="193455" y="31702"/>
                  </a:moveTo>
                  <a:cubicBezTo>
                    <a:pt x="193455" y="31702"/>
                    <a:pt x="255215" y="151883"/>
                    <a:pt x="241862" y="223658"/>
                  </a:cubicBezTo>
                  <a:cubicBezTo>
                    <a:pt x="228508" y="295433"/>
                    <a:pt x="166749" y="290426"/>
                    <a:pt x="130026" y="278741"/>
                  </a:cubicBezTo>
                  <a:cubicBezTo>
                    <a:pt x="93304" y="268726"/>
                    <a:pt x="73274" y="247027"/>
                    <a:pt x="73274" y="247027"/>
                  </a:cubicBezTo>
                  <a:cubicBezTo>
                    <a:pt x="73274" y="247027"/>
                    <a:pt x="39890" y="262049"/>
                    <a:pt x="14853" y="230335"/>
                  </a:cubicBezTo>
                  <a:cubicBezTo>
                    <a:pt x="-10185" y="198621"/>
                    <a:pt x="-170" y="160229"/>
                    <a:pt x="19860" y="148545"/>
                  </a:cubicBezTo>
                  <a:cubicBezTo>
                    <a:pt x="38221" y="138530"/>
                    <a:pt x="63259" y="150214"/>
                    <a:pt x="63259" y="150214"/>
                  </a:cubicBezTo>
                  <a:lnTo>
                    <a:pt x="41560" y="115161"/>
                  </a:lnTo>
                  <a:cubicBezTo>
                    <a:pt x="41560" y="116830"/>
                    <a:pt x="103319" y="-73457"/>
                    <a:pt x="193455" y="31702"/>
                  </a:cubicBez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5" name="任意多边形: 形状 84">
              <a:extLst>
                <a:ext uri="{FF2B5EF4-FFF2-40B4-BE49-F238E27FC236}">
                  <a16:creationId xmlns:a16="http://schemas.microsoft.com/office/drawing/2014/main" id="{E743B3E4-55A3-A7BD-6E10-F1B89F216EAD}"/>
                </a:ext>
              </a:extLst>
            </p:cNvPr>
            <p:cNvSpPr/>
            <p:nvPr/>
          </p:nvSpPr>
          <p:spPr>
            <a:xfrm>
              <a:off x="1683531" y="4093808"/>
              <a:ext cx="51744" cy="35052"/>
            </a:xfrm>
            <a:custGeom>
              <a:avLst/>
              <a:gdLst>
                <a:gd name="connsiteX0" fmla="*/ 48406 w 51744"/>
                <a:gd name="connsiteY0" fmla="*/ 35053 h 35052"/>
                <a:gd name="connsiteX1" fmla="*/ 46737 w 51744"/>
                <a:gd name="connsiteY1" fmla="*/ 35053 h 35052"/>
                <a:gd name="connsiteX2" fmla="*/ 1669 w 51744"/>
                <a:gd name="connsiteY2" fmla="*/ 6677 h 35052"/>
                <a:gd name="connsiteX3" fmla="*/ 0 w 51744"/>
                <a:gd name="connsiteY3" fmla="*/ 1669 h 35052"/>
                <a:gd name="connsiteX4" fmla="*/ 5008 w 51744"/>
                <a:gd name="connsiteY4" fmla="*/ 0 h 35052"/>
                <a:gd name="connsiteX5" fmla="*/ 50076 w 51744"/>
                <a:gd name="connsiteY5" fmla="*/ 28376 h 35052"/>
                <a:gd name="connsiteX6" fmla="*/ 51745 w 51744"/>
                <a:gd name="connsiteY6" fmla="*/ 33384 h 35052"/>
                <a:gd name="connsiteX7" fmla="*/ 48406 w 51744"/>
                <a:gd name="connsiteY7" fmla="*/ 35053 h 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744" h="35052">
                  <a:moveTo>
                    <a:pt x="48406" y="35053"/>
                  </a:moveTo>
                  <a:cubicBezTo>
                    <a:pt x="48406" y="35053"/>
                    <a:pt x="46737" y="35053"/>
                    <a:pt x="46737" y="35053"/>
                  </a:cubicBezTo>
                  <a:lnTo>
                    <a:pt x="1669" y="6677"/>
                  </a:lnTo>
                  <a:cubicBezTo>
                    <a:pt x="0" y="5008"/>
                    <a:pt x="0" y="3339"/>
                    <a:pt x="0" y="1669"/>
                  </a:cubicBezTo>
                  <a:cubicBezTo>
                    <a:pt x="1669" y="0"/>
                    <a:pt x="3338" y="0"/>
                    <a:pt x="5008" y="0"/>
                  </a:cubicBezTo>
                  <a:lnTo>
                    <a:pt x="50076" y="28376"/>
                  </a:lnTo>
                  <a:cubicBezTo>
                    <a:pt x="51745" y="30045"/>
                    <a:pt x="51745" y="31715"/>
                    <a:pt x="51745" y="33384"/>
                  </a:cubicBezTo>
                  <a:cubicBezTo>
                    <a:pt x="51745" y="35053"/>
                    <a:pt x="50076" y="35053"/>
                    <a:pt x="48406" y="35053"/>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6" name="任意多边形: 形状 85">
              <a:extLst>
                <a:ext uri="{FF2B5EF4-FFF2-40B4-BE49-F238E27FC236}">
                  <a16:creationId xmlns:a16="http://schemas.microsoft.com/office/drawing/2014/main" id="{95C18991-38E6-C696-9397-C9DCD8C9CFBD}"/>
                </a:ext>
              </a:extLst>
            </p:cNvPr>
            <p:cNvSpPr/>
            <p:nvPr/>
          </p:nvSpPr>
          <p:spPr>
            <a:xfrm>
              <a:off x="1690207" y="4115508"/>
              <a:ext cx="33383" cy="16691"/>
            </a:xfrm>
            <a:custGeom>
              <a:avLst/>
              <a:gdLst>
                <a:gd name="connsiteX0" fmla="*/ 3338 w 33383"/>
                <a:gd name="connsiteY0" fmla="*/ 16692 h 16691"/>
                <a:gd name="connsiteX1" fmla="*/ 0 w 33383"/>
                <a:gd name="connsiteY1" fmla="*/ 15023 h 16691"/>
                <a:gd name="connsiteX2" fmla="*/ 1669 w 33383"/>
                <a:gd name="connsiteY2" fmla="*/ 10015 h 16691"/>
                <a:gd name="connsiteX3" fmla="*/ 28376 w 33383"/>
                <a:gd name="connsiteY3" fmla="*/ 0 h 16691"/>
                <a:gd name="connsiteX4" fmla="*/ 33384 w 33383"/>
                <a:gd name="connsiteY4" fmla="*/ 1669 h 16691"/>
                <a:gd name="connsiteX5" fmla="*/ 31714 w 33383"/>
                <a:gd name="connsiteY5" fmla="*/ 6677 h 16691"/>
                <a:gd name="connsiteX6" fmla="*/ 3338 w 33383"/>
                <a:gd name="connsiteY6" fmla="*/ 16692 h 16691"/>
                <a:gd name="connsiteX7" fmla="*/ 3338 w 33383"/>
                <a:gd name="connsiteY7" fmla="*/ 16692 h 16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83" h="16691">
                  <a:moveTo>
                    <a:pt x="3338" y="16692"/>
                  </a:moveTo>
                  <a:cubicBezTo>
                    <a:pt x="1669" y="16692"/>
                    <a:pt x="0" y="15023"/>
                    <a:pt x="0" y="15023"/>
                  </a:cubicBezTo>
                  <a:cubicBezTo>
                    <a:pt x="0" y="13354"/>
                    <a:pt x="0" y="11684"/>
                    <a:pt x="1669" y="10015"/>
                  </a:cubicBezTo>
                  <a:lnTo>
                    <a:pt x="28376" y="0"/>
                  </a:lnTo>
                  <a:cubicBezTo>
                    <a:pt x="30045" y="0"/>
                    <a:pt x="31714" y="0"/>
                    <a:pt x="33384" y="1669"/>
                  </a:cubicBezTo>
                  <a:cubicBezTo>
                    <a:pt x="33384" y="3338"/>
                    <a:pt x="33384" y="5008"/>
                    <a:pt x="31714" y="6677"/>
                  </a:cubicBezTo>
                  <a:lnTo>
                    <a:pt x="3338" y="16692"/>
                  </a:lnTo>
                  <a:cubicBezTo>
                    <a:pt x="3338" y="16692"/>
                    <a:pt x="3338" y="16692"/>
                    <a:pt x="3338" y="16692"/>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7" name="任意多边形: 形状 86">
              <a:extLst>
                <a:ext uri="{FF2B5EF4-FFF2-40B4-BE49-F238E27FC236}">
                  <a16:creationId xmlns:a16="http://schemas.microsoft.com/office/drawing/2014/main" id="{2E0F74FB-C50F-3BC6-2BE7-EB18F3EFCEE2}"/>
                </a:ext>
              </a:extLst>
            </p:cNvPr>
            <p:cNvSpPr/>
            <p:nvPr/>
          </p:nvSpPr>
          <p:spPr>
            <a:xfrm>
              <a:off x="1783682" y="3994862"/>
              <a:ext cx="39082" cy="20494"/>
            </a:xfrm>
            <a:custGeom>
              <a:avLst/>
              <a:gdLst>
                <a:gd name="connsiteX0" fmla="*/ 3338 w 39082"/>
                <a:gd name="connsiteY0" fmla="*/ 20494 h 20494"/>
                <a:gd name="connsiteX1" fmla="*/ 1669 w 39082"/>
                <a:gd name="connsiteY1" fmla="*/ 20494 h 20494"/>
                <a:gd name="connsiteX2" fmla="*/ 0 w 39082"/>
                <a:gd name="connsiteY2" fmla="*/ 15487 h 20494"/>
                <a:gd name="connsiteX3" fmla="*/ 36722 w 39082"/>
                <a:gd name="connsiteY3" fmla="*/ 2133 h 20494"/>
                <a:gd name="connsiteX4" fmla="*/ 38391 w 39082"/>
                <a:gd name="connsiteY4" fmla="*/ 7141 h 20494"/>
                <a:gd name="connsiteX5" fmla="*/ 33384 w 39082"/>
                <a:gd name="connsiteY5" fmla="*/ 8810 h 20494"/>
                <a:gd name="connsiteX6" fmla="*/ 6677 w 39082"/>
                <a:gd name="connsiteY6" fmla="*/ 20494 h 20494"/>
                <a:gd name="connsiteX7" fmla="*/ 3338 w 39082"/>
                <a:gd name="connsiteY7" fmla="*/ 20494 h 20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82" h="20494">
                  <a:moveTo>
                    <a:pt x="3338" y="20494"/>
                  </a:moveTo>
                  <a:cubicBezTo>
                    <a:pt x="3338" y="20494"/>
                    <a:pt x="1669" y="20494"/>
                    <a:pt x="1669" y="20494"/>
                  </a:cubicBezTo>
                  <a:cubicBezTo>
                    <a:pt x="0" y="18825"/>
                    <a:pt x="0" y="17156"/>
                    <a:pt x="0" y="15487"/>
                  </a:cubicBezTo>
                  <a:cubicBezTo>
                    <a:pt x="13353" y="-7882"/>
                    <a:pt x="36722" y="2133"/>
                    <a:pt x="36722" y="2133"/>
                  </a:cubicBezTo>
                  <a:cubicBezTo>
                    <a:pt x="38391" y="2133"/>
                    <a:pt x="40060" y="5472"/>
                    <a:pt x="38391" y="7141"/>
                  </a:cubicBezTo>
                  <a:cubicBezTo>
                    <a:pt x="38391" y="8810"/>
                    <a:pt x="35053" y="10479"/>
                    <a:pt x="33384" y="8810"/>
                  </a:cubicBezTo>
                  <a:cubicBezTo>
                    <a:pt x="33384" y="8810"/>
                    <a:pt x="16692" y="2133"/>
                    <a:pt x="6677" y="20494"/>
                  </a:cubicBezTo>
                  <a:cubicBezTo>
                    <a:pt x="5008" y="20494"/>
                    <a:pt x="5008" y="20494"/>
                    <a:pt x="3338" y="20494"/>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8" name="任意多边形: 形状 87">
              <a:extLst>
                <a:ext uri="{FF2B5EF4-FFF2-40B4-BE49-F238E27FC236}">
                  <a16:creationId xmlns:a16="http://schemas.microsoft.com/office/drawing/2014/main" id="{8B73E218-5CD1-A4E7-FCC4-FF2576CA46BE}"/>
                </a:ext>
              </a:extLst>
            </p:cNvPr>
            <p:cNvSpPr/>
            <p:nvPr/>
          </p:nvSpPr>
          <p:spPr>
            <a:xfrm>
              <a:off x="1849197" y="3992428"/>
              <a:ext cx="32966" cy="10826"/>
            </a:xfrm>
            <a:custGeom>
              <a:avLst/>
              <a:gdLst>
                <a:gd name="connsiteX0" fmla="*/ 29628 w 32966"/>
                <a:gd name="connsiteY0" fmla="*/ 9575 h 10826"/>
                <a:gd name="connsiteX1" fmla="*/ 27959 w 32966"/>
                <a:gd name="connsiteY1" fmla="*/ 9575 h 10826"/>
                <a:gd name="connsiteX2" fmla="*/ 6259 w 32966"/>
                <a:gd name="connsiteY2" fmla="*/ 9575 h 10826"/>
                <a:gd name="connsiteX3" fmla="*/ 1252 w 32966"/>
                <a:gd name="connsiteY3" fmla="*/ 9575 h 10826"/>
                <a:gd name="connsiteX4" fmla="*/ 1252 w 32966"/>
                <a:gd name="connsiteY4" fmla="*/ 4567 h 10826"/>
                <a:gd name="connsiteX5" fmla="*/ 31297 w 32966"/>
                <a:gd name="connsiteY5" fmla="*/ 4567 h 10826"/>
                <a:gd name="connsiteX6" fmla="*/ 32966 w 32966"/>
                <a:gd name="connsiteY6" fmla="*/ 9575 h 10826"/>
                <a:gd name="connsiteX7" fmla="*/ 29628 w 32966"/>
                <a:gd name="connsiteY7" fmla="*/ 9575 h 10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66" h="10826">
                  <a:moveTo>
                    <a:pt x="29628" y="9575"/>
                  </a:moveTo>
                  <a:cubicBezTo>
                    <a:pt x="29628" y="9575"/>
                    <a:pt x="27959" y="9575"/>
                    <a:pt x="27959" y="9575"/>
                  </a:cubicBezTo>
                  <a:cubicBezTo>
                    <a:pt x="17944" y="1229"/>
                    <a:pt x="7929" y="9575"/>
                    <a:pt x="6259" y="9575"/>
                  </a:cubicBezTo>
                  <a:cubicBezTo>
                    <a:pt x="4590" y="11244"/>
                    <a:pt x="2921" y="11244"/>
                    <a:pt x="1252" y="9575"/>
                  </a:cubicBezTo>
                  <a:cubicBezTo>
                    <a:pt x="-417" y="7906"/>
                    <a:pt x="-417" y="6236"/>
                    <a:pt x="1252" y="4567"/>
                  </a:cubicBezTo>
                  <a:cubicBezTo>
                    <a:pt x="6259" y="1229"/>
                    <a:pt x="19613" y="-3779"/>
                    <a:pt x="31297" y="4567"/>
                  </a:cubicBezTo>
                  <a:cubicBezTo>
                    <a:pt x="32966" y="6236"/>
                    <a:pt x="32966" y="7906"/>
                    <a:pt x="32966" y="9575"/>
                  </a:cubicBezTo>
                  <a:cubicBezTo>
                    <a:pt x="31297" y="7906"/>
                    <a:pt x="31297" y="9575"/>
                    <a:pt x="29628" y="9575"/>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9" name="任意多边形: 形状 88">
              <a:extLst>
                <a:ext uri="{FF2B5EF4-FFF2-40B4-BE49-F238E27FC236}">
                  <a16:creationId xmlns:a16="http://schemas.microsoft.com/office/drawing/2014/main" id="{3AC2376F-66E0-B36E-328C-E5BC1AAA7925}"/>
                </a:ext>
              </a:extLst>
            </p:cNvPr>
            <p:cNvSpPr/>
            <p:nvPr/>
          </p:nvSpPr>
          <p:spPr>
            <a:xfrm>
              <a:off x="1846419" y="4041372"/>
              <a:ext cx="33288" cy="60781"/>
            </a:xfrm>
            <a:custGeom>
              <a:avLst/>
              <a:gdLst>
                <a:gd name="connsiteX0" fmla="*/ 27398 w 33288"/>
                <a:gd name="connsiteY0" fmla="*/ 60782 h 60781"/>
                <a:gd name="connsiteX1" fmla="*/ 24060 w 33288"/>
                <a:gd name="connsiteY1" fmla="*/ 55775 h 60781"/>
                <a:gd name="connsiteX2" fmla="*/ 2361 w 33288"/>
                <a:gd name="connsiteY2" fmla="*/ 7368 h 60781"/>
                <a:gd name="connsiteX3" fmla="*/ 691 w 33288"/>
                <a:gd name="connsiteY3" fmla="*/ 2360 h 60781"/>
                <a:gd name="connsiteX4" fmla="*/ 5699 w 33288"/>
                <a:gd name="connsiteY4" fmla="*/ 691 h 60781"/>
                <a:gd name="connsiteX5" fmla="*/ 32406 w 33288"/>
                <a:gd name="connsiteY5" fmla="*/ 55775 h 60781"/>
                <a:gd name="connsiteX6" fmla="*/ 27398 w 33288"/>
                <a:gd name="connsiteY6" fmla="*/ 60782 h 60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88" h="60781">
                  <a:moveTo>
                    <a:pt x="27398" y="60782"/>
                  </a:moveTo>
                  <a:cubicBezTo>
                    <a:pt x="24060" y="60782"/>
                    <a:pt x="24060" y="59113"/>
                    <a:pt x="24060" y="55775"/>
                  </a:cubicBezTo>
                  <a:cubicBezTo>
                    <a:pt x="30737" y="19052"/>
                    <a:pt x="4030" y="9037"/>
                    <a:pt x="2361" y="7368"/>
                  </a:cubicBezTo>
                  <a:cubicBezTo>
                    <a:pt x="691" y="7368"/>
                    <a:pt x="-978" y="4030"/>
                    <a:pt x="691" y="2360"/>
                  </a:cubicBezTo>
                  <a:cubicBezTo>
                    <a:pt x="691" y="691"/>
                    <a:pt x="4030" y="-978"/>
                    <a:pt x="5699" y="691"/>
                  </a:cubicBezTo>
                  <a:cubicBezTo>
                    <a:pt x="5699" y="691"/>
                    <a:pt x="39083" y="14045"/>
                    <a:pt x="32406" y="55775"/>
                  </a:cubicBezTo>
                  <a:cubicBezTo>
                    <a:pt x="30737" y="59113"/>
                    <a:pt x="29068" y="60782"/>
                    <a:pt x="27398" y="60782"/>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0" name="任意多边形: 形状 89">
              <a:extLst>
                <a:ext uri="{FF2B5EF4-FFF2-40B4-BE49-F238E27FC236}">
                  <a16:creationId xmlns:a16="http://schemas.microsoft.com/office/drawing/2014/main" id="{2E6DF706-D949-E46A-7AC7-2746FF68FA60}"/>
                </a:ext>
              </a:extLst>
            </p:cNvPr>
            <p:cNvSpPr/>
            <p:nvPr/>
          </p:nvSpPr>
          <p:spPr>
            <a:xfrm>
              <a:off x="1870480" y="4020364"/>
              <a:ext cx="15677" cy="28376"/>
            </a:xfrm>
            <a:custGeom>
              <a:avLst/>
              <a:gdLst>
                <a:gd name="connsiteX0" fmla="*/ 11684 w 15677"/>
                <a:gd name="connsiteY0" fmla="*/ 28376 h 28376"/>
                <a:gd name="connsiteX1" fmla="*/ 8346 w 15677"/>
                <a:gd name="connsiteY1" fmla="*/ 26707 h 28376"/>
                <a:gd name="connsiteX2" fmla="*/ 0 w 15677"/>
                <a:gd name="connsiteY2" fmla="*/ 5008 h 28376"/>
                <a:gd name="connsiteX3" fmla="*/ 1669 w 15677"/>
                <a:gd name="connsiteY3" fmla="*/ 0 h 28376"/>
                <a:gd name="connsiteX4" fmla="*/ 6677 w 15677"/>
                <a:gd name="connsiteY4" fmla="*/ 1669 h 28376"/>
                <a:gd name="connsiteX5" fmla="*/ 15023 w 15677"/>
                <a:gd name="connsiteY5" fmla="*/ 23368 h 28376"/>
                <a:gd name="connsiteX6" fmla="*/ 11684 w 15677"/>
                <a:gd name="connsiteY6" fmla="*/ 28376 h 28376"/>
                <a:gd name="connsiteX7" fmla="*/ 11684 w 15677"/>
                <a:gd name="connsiteY7" fmla="*/ 28376 h 2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77" h="28376">
                  <a:moveTo>
                    <a:pt x="11684" y="28376"/>
                  </a:moveTo>
                  <a:cubicBezTo>
                    <a:pt x="10015" y="28376"/>
                    <a:pt x="8346" y="26707"/>
                    <a:pt x="8346" y="26707"/>
                  </a:cubicBezTo>
                  <a:lnTo>
                    <a:pt x="0" y="5008"/>
                  </a:lnTo>
                  <a:cubicBezTo>
                    <a:pt x="0" y="3338"/>
                    <a:pt x="0" y="1669"/>
                    <a:pt x="1669" y="0"/>
                  </a:cubicBezTo>
                  <a:cubicBezTo>
                    <a:pt x="3338" y="0"/>
                    <a:pt x="5008" y="0"/>
                    <a:pt x="6677" y="1669"/>
                  </a:cubicBezTo>
                  <a:lnTo>
                    <a:pt x="15023" y="23368"/>
                  </a:lnTo>
                  <a:cubicBezTo>
                    <a:pt x="16692" y="26707"/>
                    <a:pt x="15023" y="28376"/>
                    <a:pt x="11684" y="28376"/>
                  </a:cubicBezTo>
                  <a:cubicBezTo>
                    <a:pt x="13353" y="28376"/>
                    <a:pt x="13353" y="28376"/>
                    <a:pt x="11684" y="2837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1" name="任意多边形: 形状 90">
              <a:extLst>
                <a:ext uri="{FF2B5EF4-FFF2-40B4-BE49-F238E27FC236}">
                  <a16:creationId xmlns:a16="http://schemas.microsoft.com/office/drawing/2014/main" id="{5A79FBB3-B005-69C2-2B25-36887CBA1852}"/>
                </a:ext>
              </a:extLst>
            </p:cNvPr>
            <p:cNvSpPr/>
            <p:nvPr/>
          </p:nvSpPr>
          <p:spPr>
            <a:xfrm>
              <a:off x="1810389" y="4028710"/>
              <a:ext cx="15677" cy="28376"/>
            </a:xfrm>
            <a:custGeom>
              <a:avLst/>
              <a:gdLst>
                <a:gd name="connsiteX0" fmla="*/ 11684 w 15677"/>
                <a:gd name="connsiteY0" fmla="*/ 28376 h 28376"/>
                <a:gd name="connsiteX1" fmla="*/ 8346 w 15677"/>
                <a:gd name="connsiteY1" fmla="*/ 26707 h 28376"/>
                <a:gd name="connsiteX2" fmla="*/ 0 w 15677"/>
                <a:gd name="connsiteY2" fmla="*/ 5008 h 28376"/>
                <a:gd name="connsiteX3" fmla="*/ 1669 w 15677"/>
                <a:gd name="connsiteY3" fmla="*/ 0 h 28376"/>
                <a:gd name="connsiteX4" fmla="*/ 6677 w 15677"/>
                <a:gd name="connsiteY4" fmla="*/ 1669 h 28376"/>
                <a:gd name="connsiteX5" fmla="*/ 15023 w 15677"/>
                <a:gd name="connsiteY5" fmla="*/ 23368 h 28376"/>
                <a:gd name="connsiteX6" fmla="*/ 11684 w 15677"/>
                <a:gd name="connsiteY6" fmla="*/ 28376 h 28376"/>
                <a:gd name="connsiteX7" fmla="*/ 11684 w 15677"/>
                <a:gd name="connsiteY7" fmla="*/ 28376 h 2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77" h="28376">
                  <a:moveTo>
                    <a:pt x="11684" y="28376"/>
                  </a:moveTo>
                  <a:cubicBezTo>
                    <a:pt x="10015" y="28376"/>
                    <a:pt x="8346" y="26707"/>
                    <a:pt x="8346" y="26707"/>
                  </a:cubicBezTo>
                  <a:lnTo>
                    <a:pt x="0" y="5008"/>
                  </a:lnTo>
                  <a:cubicBezTo>
                    <a:pt x="0" y="3338"/>
                    <a:pt x="0" y="1669"/>
                    <a:pt x="1669" y="0"/>
                  </a:cubicBezTo>
                  <a:cubicBezTo>
                    <a:pt x="3338" y="0"/>
                    <a:pt x="5008" y="0"/>
                    <a:pt x="6677" y="1669"/>
                  </a:cubicBezTo>
                  <a:lnTo>
                    <a:pt x="15023" y="23368"/>
                  </a:lnTo>
                  <a:cubicBezTo>
                    <a:pt x="16692" y="25038"/>
                    <a:pt x="15023" y="26707"/>
                    <a:pt x="11684" y="28376"/>
                  </a:cubicBezTo>
                  <a:cubicBezTo>
                    <a:pt x="13353" y="28376"/>
                    <a:pt x="13353" y="28376"/>
                    <a:pt x="11684" y="2837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2" name="任意多边形: 形状 91">
              <a:extLst>
                <a:ext uri="{FF2B5EF4-FFF2-40B4-BE49-F238E27FC236}">
                  <a16:creationId xmlns:a16="http://schemas.microsoft.com/office/drawing/2014/main" id="{6B6140A4-3DFA-63A6-A25E-90D20F445290}"/>
                </a:ext>
              </a:extLst>
            </p:cNvPr>
            <p:cNvSpPr/>
            <p:nvPr/>
          </p:nvSpPr>
          <p:spPr>
            <a:xfrm>
              <a:off x="1683531" y="3891837"/>
              <a:ext cx="191956" cy="183758"/>
            </a:xfrm>
            <a:custGeom>
              <a:avLst/>
              <a:gdLst>
                <a:gd name="connsiteX0" fmla="*/ 190287 w 191956"/>
                <a:gd name="connsiteY0" fmla="*/ 90136 h 183758"/>
                <a:gd name="connsiteX1" fmla="*/ 153565 w 191956"/>
                <a:gd name="connsiteY1" fmla="*/ 73444 h 183758"/>
                <a:gd name="connsiteX2" fmla="*/ 116843 w 191956"/>
                <a:gd name="connsiteY2" fmla="*/ 95144 h 183758"/>
                <a:gd name="connsiteX3" fmla="*/ 100151 w 191956"/>
                <a:gd name="connsiteY3" fmla="*/ 161911 h 183758"/>
                <a:gd name="connsiteX4" fmla="*/ 45068 w 191956"/>
                <a:gd name="connsiteY4" fmla="*/ 183610 h 183758"/>
                <a:gd name="connsiteX5" fmla="*/ 20030 w 191956"/>
                <a:gd name="connsiteY5" fmla="*/ 176934 h 183758"/>
                <a:gd name="connsiteX6" fmla="*/ 0 w 191956"/>
                <a:gd name="connsiteY6" fmla="*/ 141881 h 183758"/>
                <a:gd name="connsiteX7" fmla="*/ 60091 w 191956"/>
                <a:gd name="connsiteY7" fmla="*/ 58421 h 183758"/>
                <a:gd name="connsiteX8" fmla="*/ 143550 w 191956"/>
                <a:gd name="connsiteY8" fmla="*/ 0 h 183758"/>
                <a:gd name="connsiteX9" fmla="*/ 191956 w 191956"/>
                <a:gd name="connsiteY9" fmla="*/ 38391 h 183758"/>
                <a:gd name="connsiteX10" fmla="*/ 190287 w 191956"/>
                <a:gd name="connsiteY10" fmla="*/ 90136 h 183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956" h="183758">
                  <a:moveTo>
                    <a:pt x="190287" y="90136"/>
                  </a:moveTo>
                  <a:cubicBezTo>
                    <a:pt x="190287" y="90136"/>
                    <a:pt x="178603" y="71775"/>
                    <a:pt x="153565" y="73444"/>
                  </a:cubicBezTo>
                  <a:cubicBezTo>
                    <a:pt x="130196" y="75113"/>
                    <a:pt x="116843" y="95144"/>
                    <a:pt x="116843" y="95144"/>
                  </a:cubicBezTo>
                  <a:cubicBezTo>
                    <a:pt x="116843" y="95144"/>
                    <a:pt x="131866" y="136873"/>
                    <a:pt x="100151" y="161911"/>
                  </a:cubicBezTo>
                  <a:cubicBezTo>
                    <a:pt x="70106" y="186949"/>
                    <a:pt x="45068" y="183610"/>
                    <a:pt x="45068" y="183610"/>
                  </a:cubicBezTo>
                  <a:lnTo>
                    <a:pt x="20030" y="176934"/>
                  </a:lnTo>
                  <a:lnTo>
                    <a:pt x="0" y="141881"/>
                  </a:lnTo>
                  <a:lnTo>
                    <a:pt x="60091" y="58421"/>
                  </a:lnTo>
                  <a:lnTo>
                    <a:pt x="143550" y="0"/>
                  </a:lnTo>
                  <a:lnTo>
                    <a:pt x="191956" y="38391"/>
                  </a:lnTo>
                  <a:lnTo>
                    <a:pt x="190287" y="90136"/>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3" name="任意多边形: 形状 92">
              <a:extLst>
                <a:ext uri="{FF2B5EF4-FFF2-40B4-BE49-F238E27FC236}">
                  <a16:creationId xmlns:a16="http://schemas.microsoft.com/office/drawing/2014/main" id="{88CC4890-8FA0-A4B7-0F3E-3F1FC4EDA083}"/>
                </a:ext>
              </a:extLst>
            </p:cNvPr>
            <p:cNvSpPr/>
            <p:nvPr/>
          </p:nvSpPr>
          <p:spPr>
            <a:xfrm>
              <a:off x="1814705" y="4116486"/>
              <a:ext cx="40751" cy="24059"/>
            </a:xfrm>
            <a:custGeom>
              <a:avLst/>
              <a:gdLst>
                <a:gd name="connsiteX0" fmla="*/ 30737 w 40751"/>
                <a:gd name="connsiteY0" fmla="*/ 24060 h 24059"/>
                <a:gd name="connsiteX1" fmla="*/ 691 w 40751"/>
                <a:gd name="connsiteY1" fmla="*/ 5699 h 24059"/>
                <a:gd name="connsiteX2" fmla="*/ 2361 w 40751"/>
                <a:gd name="connsiteY2" fmla="*/ 691 h 24059"/>
                <a:gd name="connsiteX3" fmla="*/ 7368 w 40751"/>
                <a:gd name="connsiteY3" fmla="*/ 2360 h 24059"/>
                <a:gd name="connsiteX4" fmla="*/ 35744 w 40751"/>
                <a:gd name="connsiteY4" fmla="*/ 15714 h 24059"/>
                <a:gd name="connsiteX5" fmla="*/ 40752 w 40751"/>
                <a:gd name="connsiteY5" fmla="*/ 19052 h 24059"/>
                <a:gd name="connsiteX6" fmla="*/ 37414 w 40751"/>
                <a:gd name="connsiteY6" fmla="*/ 24060 h 24059"/>
                <a:gd name="connsiteX7" fmla="*/ 30737 w 40751"/>
                <a:gd name="connsiteY7" fmla="*/ 24060 h 24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751" h="24059">
                  <a:moveTo>
                    <a:pt x="30737" y="24060"/>
                  </a:moveTo>
                  <a:cubicBezTo>
                    <a:pt x="20722" y="24060"/>
                    <a:pt x="7368" y="20722"/>
                    <a:pt x="691" y="5699"/>
                  </a:cubicBezTo>
                  <a:cubicBezTo>
                    <a:pt x="-978" y="4030"/>
                    <a:pt x="691" y="2360"/>
                    <a:pt x="2361" y="691"/>
                  </a:cubicBezTo>
                  <a:cubicBezTo>
                    <a:pt x="4030" y="-978"/>
                    <a:pt x="5699" y="691"/>
                    <a:pt x="7368" y="2360"/>
                  </a:cubicBezTo>
                  <a:cubicBezTo>
                    <a:pt x="17383" y="19052"/>
                    <a:pt x="35744" y="15714"/>
                    <a:pt x="35744" y="15714"/>
                  </a:cubicBezTo>
                  <a:cubicBezTo>
                    <a:pt x="37414" y="15714"/>
                    <a:pt x="39083" y="17383"/>
                    <a:pt x="40752" y="19052"/>
                  </a:cubicBezTo>
                  <a:cubicBezTo>
                    <a:pt x="40752" y="20722"/>
                    <a:pt x="39083" y="22391"/>
                    <a:pt x="37414" y="24060"/>
                  </a:cubicBezTo>
                  <a:cubicBezTo>
                    <a:pt x="35744" y="24060"/>
                    <a:pt x="34075" y="24060"/>
                    <a:pt x="30737" y="24060"/>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任意多边形: 形状 93">
              <a:extLst>
                <a:ext uri="{FF2B5EF4-FFF2-40B4-BE49-F238E27FC236}">
                  <a16:creationId xmlns:a16="http://schemas.microsoft.com/office/drawing/2014/main" id="{9CABB2BF-DB5E-FE4B-92BF-1953B82BCE78}"/>
                </a:ext>
              </a:extLst>
            </p:cNvPr>
            <p:cNvSpPr/>
            <p:nvPr/>
          </p:nvSpPr>
          <p:spPr>
            <a:xfrm>
              <a:off x="946937" y="3904384"/>
              <a:ext cx="349020" cy="261782"/>
            </a:xfrm>
            <a:custGeom>
              <a:avLst/>
              <a:gdLst>
                <a:gd name="connsiteX0" fmla="*/ 344335 w 349020"/>
                <a:gd name="connsiteY0" fmla="*/ 132672 h 261782"/>
                <a:gd name="connsiteX1" fmla="*/ 294260 w 349020"/>
                <a:gd name="connsiteY1" fmla="*/ 35860 h 261782"/>
                <a:gd name="connsiteX2" fmla="*/ 224154 w 349020"/>
                <a:gd name="connsiteY2" fmla="*/ 12491 h 261782"/>
                <a:gd name="connsiteX3" fmla="*/ 255868 w 349020"/>
                <a:gd name="connsiteY3" fmla="*/ 84266 h 261782"/>
                <a:gd name="connsiteX4" fmla="*/ 190770 w 349020"/>
                <a:gd name="connsiteY4" fmla="*/ 67574 h 261782"/>
                <a:gd name="connsiteX5" fmla="*/ 117326 w 349020"/>
                <a:gd name="connsiteY5" fmla="*/ 39198 h 261782"/>
                <a:gd name="connsiteX6" fmla="*/ 77265 w 349020"/>
                <a:gd name="connsiteY6" fmla="*/ 54221 h 261782"/>
                <a:gd name="connsiteX7" fmla="*/ 33867 w 349020"/>
                <a:gd name="connsiteY7" fmla="*/ 55890 h 261782"/>
                <a:gd name="connsiteX8" fmla="*/ 30528 w 349020"/>
                <a:gd name="connsiteY8" fmla="*/ 84266 h 261782"/>
                <a:gd name="connsiteX9" fmla="*/ 3821 w 349020"/>
                <a:gd name="connsiteY9" fmla="*/ 119319 h 261782"/>
                <a:gd name="connsiteX10" fmla="*/ 149040 w 349020"/>
                <a:gd name="connsiteY10" fmla="*/ 229485 h 261782"/>
                <a:gd name="connsiteX11" fmla="*/ 285914 w 349020"/>
                <a:gd name="connsiteY11" fmla="*/ 261200 h 261782"/>
                <a:gd name="connsiteX12" fmla="*/ 344335 w 349020"/>
                <a:gd name="connsiteY12" fmla="*/ 132672 h 26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020" h="261782">
                  <a:moveTo>
                    <a:pt x="344335" y="132672"/>
                  </a:moveTo>
                  <a:cubicBezTo>
                    <a:pt x="344335" y="132672"/>
                    <a:pt x="329312" y="65905"/>
                    <a:pt x="294260" y="35860"/>
                  </a:cubicBezTo>
                  <a:cubicBezTo>
                    <a:pt x="259207" y="5814"/>
                    <a:pt x="215808" y="-14216"/>
                    <a:pt x="224154" y="12491"/>
                  </a:cubicBezTo>
                  <a:cubicBezTo>
                    <a:pt x="230830" y="39198"/>
                    <a:pt x="255868" y="84266"/>
                    <a:pt x="255868" y="84266"/>
                  </a:cubicBezTo>
                  <a:lnTo>
                    <a:pt x="190770" y="67574"/>
                  </a:lnTo>
                  <a:cubicBezTo>
                    <a:pt x="190770" y="67574"/>
                    <a:pt x="149040" y="47544"/>
                    <a:pt x="117326" y="39198"/>
                  </a:cubicBezTo>
                  <a:cubicBezTo>
                    <a:pt x="87281" y="30852"/>
                    <a:pt x="77265" y="54221"/>
                    <a:pt x="77265" y="54221"/>
                  </a:cubicBezTo>
                  <a:cubicBezTo>
                    <a:pt x="77265" y="54221"/>
                    <a:pt x="47220" y="45875"/>
                    <a:pt x="33867" y="55890"/>
                  </a:cubicBezTo>
                  <a:cubicBezTo>
                    <a:pt x="20513" y="65905"/>
                    <a:pt x="30528" y="84266"/>
                    <a:pt x="30528" y="84266"/>
                  </a:cubicBezTo>
                  <a:cubicBezTo>
                    <a:pt x="30528" y="84266"/>
                    <a:pt x="-12871" y="85935"/>
                    <a:pt x="3821" y="119319"/>
                  </a:cubicBezTo>
                  <a:cubicBezTo>
                    <a:pt x="20513" y="152703"/>
                    <a:pt x="107311" y="209455"/>
                    <a:pt x="149040" y="229485"/>
                  </a:cubicBezTo>
                  <a:cubicBezTo>
                    <a:pt x="190770" y="249515"/>
                    <a:pt x="285914" y="261200"/>
                    <a:pt x="285914" y="261200"/>
                  </a:cubicBezTo>
                  <a:cubicBezTo>
                    <a:pt x="285914" y="261200"/>
                    <a:pt x="369373" y="277891"/>
                    <a:pt x="344335" y="132672"/>
                  </a:cubicBez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5" name="任意多边形: 形状 94">
              <a:extLst>
                <a:ext uri="{FF2B5EF4-FFF2-40B4-BE49-F238E27FC236}">
                  <a16:creationId xmlns:a16="http://schemas.microsoft.com/office/drawing/2014/main" id="{579B31F9-DD14-D038-594D-712B7E89349F}"/>
                </a:ext>
              </a:extLst>
            </p:cNvPr>
            <p:cNvSpPr/>
            <p:nvPr/>
          </p:nvSpPr>
          <p:spPr>
            <a:xfrm>
              <a:off x="1050218" y="3984620"/>
              <a:ext cx="119894" cy="67458"/>
            </a:xfrm>
            <a:custGeom>
              <a:avLst/>
              <a:gdLst>
                <a:gd name="connsiteX0" fmla="*/ 4030 w 119894"/>
                <a:gd name="connsiteY0" fmla="*/ 67459 h 67458"/>
                <a:gd name="connsiteX1" fmla="*/ 691 w 119894"/>
                <a:gd name="connsiteY1" fmla="*/ 65790 h 67458"/>
                <a:gd name="connsiteX2" fmla="*/ 2361 w 119894"/>
                <a:gd name="connsiteY2" fmla="*/ 60782 h 67458"/>
                <a:gd name="connsiteX3" fmla="*/ 114196 w 119894"/>
                <a:gd name="connsiteY3" fmla="*/ 691 h 67458"/>
                <a:gd name="connsiteX4" fmla="*/ 119204 w 119894"/>
                <a:gd name="connsiteY4" fmla="*/ 2361 h 67458"/>
                <a:gd name="connsiteX5" fmla="*/ 117534 w 119894"/>
                <a:gd name="connsiteY5" fmla="*/ 7368 h 67458"/>
                <a:gd name="connsiteX6" fmla="*/ 5699 w 119894"/>
                <a:gd name="connsiteY6" fmla="*/ 67459 h 67458"/>
                <a:gd name="connsiteX7" fmla="*/ 4030 w 119894"/>
                <a:gd name="connsiteY7" fmla="*/ 67459 h 6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894" h="67458">
                  <a:moveTo>
                    <a:pt x="4030" y="67459"/>
                  </a:moveTo>
                  <a:cubicBezTo>
                    <a:pt x="2361" y="67459"/>
                    <a:pt x="691" y="67459"/>
                    <a:pt x="691" y="65790"/>
                  </a:cubicBezTo>
                  <a:cubicBezTo>
                    <a:pt x="-978" y="64120"/>
                    <a:pt x="691" y="62451"/>
                    <a:pt x="2361" y="60782"/>
                  </a:cubicBezTo>
                  <a:lnTo>
                    <a:pt x="114196" y="691"/>
                  </a:lnTo>
                  <a:cubicBezTo>
                    <a:pt x="115865" y="-978"/>
                    <a:pt x="117534" y="691"/>
                    <a:pt x="119204" y="2361"/>
                  </a:cubicBezTo>
                  <a:cubicBezTo>
                    <a:pt x="120873" y="4030"/>
                    <a:pt x="119204" y="5699"/>
                    <a:pt x="117534" y="7368"/>
                  </a:cubicBezTo>
                  <a:lnTo>
                    <a:pt x="5699" y="67459"/>
                  </a:lnTo>
                  <a:cubicBezTo>
                    <a:pt x="4030" y="65790"/>
                    <a:pt x="4030" y="67459"/>
                    <a:pt x="4030" y="67459"/>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6" name="任意多边形: 形状 95">
              <a:extLst>
                <a:ext uri="{FF2B5EF4-FFF2-40B4-BE49-F238E27FC236}">
                  <a16:creationId xmlns:a16="http://schemas.microsoft.com/office/drawing/2014/main" id="{10455656-4021-0491-1E0D-4B27E92C6346}"/>
                </a:ext>
              </a:extLst>
            </p:cNvPr>
            <p:cNvSpPr/>
            <p:nvPr/>
          </p:nvSpPr>
          <p:spPr>
            <a:xfrm>
              <a:off x="1198494" y="3992966"/>
              <a:ext cx="48401" cy="85819"/>
            </a:xfrm>
            <a:custGeom>
              <a:avLst/>
              <a:gdLst>
                <a:gd name="connsiteX0" fmla="*/ 44371 w 48401"/>
                <a:gd name="connsiteY0" fmla="*/ 85820 h 85819"/>
                <a:gd name="connsiteX1" fmla="*/ 44371 w 48401"/>
                <a:gd name="connsiteY1" fmla="*/ 85820 h 85819"/>
                <a:gd name="connsiteX2" fmla="*/ 2642 w 48401"/>
                <a:gd name="connsiteY2" fmla="*/ 2361 h 85819"/>
                <a:gd name="connsiteX3" fmla="*/ 7649 w 48401"/>
                <a:gd name="connsiteY3" fmla="*/ 691 h 85819"/>
                <a:gd name="connsiteX4" fmla="*/ 9318 w 48401"/>
                <a:gd name="connsiteY4" fmla="*/ 5699 h 85819"/>
                <a:gd name="connsiteX5" fmla="*/ 46041 w 48401"/>
                <a:gd name="connsiteY5" fmla="*/ 79143 h 85819"/>
                <a:gd name="connsiteX6" fmla="*/ 47710 w 48401"/>
                <a:gd name="connsiteY6" fmla="*/ 84151 h 85819"/>
                <a:gd name="connsiteX7" fmla="*/ 44371 w 48401"/>
                <a:gd name="connsiteY7" fmla="*/ 85820 h 8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01" h="85819">
                  <a:moveTo>
                    <a:pt x="44371" y="85820"/>
                  </a:moveTo>
                  <a:cubicBezTo>
                    <a:pt x="44371" y="85820"/>
                    <a:pt x="42702" y="85820"/>
                    <a:pt x="44371" y="85820"/>
                  </a:cubicBezTo>
                  <a:cubicBezTo>
                    <a:pt x="-15719" y="62451"/>
                    <a:pt x="2642" y="4030"/>
                    <a:pt x="2642" y="2361"/>
                  </a:cubicBezTo>
                  <a:cubicBezTo>
                    <a:pt x="2642" y="691"/>
                    <a:pt x="5980" y="-978"/>
                    <a:pt x="7649" y="691"/>
                  </a:cubicBezTo>
                  <a:cubicBezTo>
                    <a:pt x="9318" y="691"/>
                    <a:pt x="10988" y="4030"/>
                    <a:pt x="9318" y="5699"/>
                  </a:cubicBezTo>
                  <a:cubicBezTo>
                    <a:pt x="9318" y="7368"/>
                    <a:pt x="-5704" y="59113"/>
                    <a:pt x="46041" y="79143"/>
                  </a:cubicBezTo>
                  <a:cubicBezTo>
                    <a:pt x="47710" y="79143"/>
                    <a:pt x="49379" y="82482"/>
                    <a:pt x="47710" y="84151"/>
                  </a:cubicBezTo>
                  <a:cubicBezTo>
                    <a:pt x="47710" y="85820"/>
                    <a:pt x="46041" y="85820"/>
                    <a:pt x="44371" y="85820"/>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7" name="任意多边形: 形状 96">
              <a:extLst>
                <a:ext uri="{FF2B5EF4-FFF2-40B4-BE49-F238E27FC236}">
                  <a16:creationId xmlns:a16="http://schemas.microsoft.com/office/drawing/2014/main" id="{3F24313B-0776-5290-7A1E-3A56422C9635}"/>
                </a:ext>
              </a:extLst>
            </p:cNvPr>
            <p:cNvSpPr/>
            <p:nvPr/>
          </p:nvSpPr>
          <p:spPr>
            <a:xfrm>
              <a:off x="1641460" y="6217013"/>
              <a:ext cx="607733" cy="306740"/>
            </a:xfrm>
            <a:custGeom>
              <a:avLst/>
              <a:gdLst>
                <a:gd name="connsiteX0" fmla="*/ 602917 w 607733"/>
                <a:gd name="connsiteY0" fmla="*/ 305461 h 306740"/>
                <a:gd name="connsiteX1" fmla="*/ 242373 w 607733"/>
                <a:gd name="connsiteY1" fmla="*/ 297115 h 306740"/>
                <a:gd name="connsiteX2" fmla="*/ 225681 w 607733"/>
                <a:gd name="connsiteY2" fmla="*/ 275416 h 306740"/>
                <a:gd name="connsiteX3" fmla="*/ 224012 w 607733"/>
                <a:gd name="connsiteY3" fmla="*/ 250378 h 306740"/>
                <a:gd name="connsiteX4" fmla="*/ 172267 w 607733"/>
                <a:gd name="connsiteY4" fmla="*/ 198633 h 306740"/>
                <a:gd name="connsiteX5" fmla="*/ 83800 w 607733"/>
                <a:gd name="connsiteY5" fmla="*/ 282092 h 306740"/>
                <a:gd name="connsiteX6" fmla="*/ 5348 w 607733"/>
                <a:gd name="connsiteY6" fmla="*/ 273746 h 306740"/>
                <a:gd name="connsiteX7" fmla="*/ 341 w 607733"/>
                <a:gd name="connsiteY7" fmla="*/ 215325 h 306740"/>
                <a:gd name="connsiteX8" fmla="*/ 3679 w 607733"/>
                <a:gd name="connsiteY8" fmla="*/ 50076 h 306740"/>
                <a:gd name="connsiteX9" fmla="*/ 2010 w 607733"/>
                <a:gd name="connsiteY9" fmla="*/ 0 h 306740"/>
                <a:gd name="connsiteX10" fmla="*/ 277426 w 607733"/>
                <a:gd name="connsiteY10" fmla="*/ 5007 h 306740"/>
                <a:gd name="connsiteX11" fmla="*/ 447682 w 607733"/>
                <a:gd name="connsiteY11" fmla="*/ 160242 h 306740"/>
                <a:gd name="connsiteX12" fmla="*/ 549503 w 607733"/>
                <a:gd name="connsiteY12" fmla="*/ 165249 h 306740"/>
                <a:gd name="connsiteX13" fmla="*/ 601248 w 607733"/>
                <a:gd name="connsiteY13" fmla="*/ 242032 h 306740"/>
                <a:gd name="connsiteX14" fmla="*/ 602917 w 607733"/>
                <a:gd name="connsiteY14" fmla="*/ 305461 h 306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7733" h="306740">
                  <a:moveTo>
                    <a:pt x="602917" y="305461"/>
                  </a:moveTo>
                  <a:cubicBezTo>
                    <a:pt x="594571" y="308799"/>
                    <a:pt x="405953" y="305461"/>
                    <a:pt x="242373" y="297115"/>
                  </a:cubicBezTo>
                  <a:cubicBezTo>
                    <a:pt x="230688" y="297115"/>
                    <a:pt x="224012" y="287100"/>
                    <a:pt x="225681" y="275416"/>
                  </a:cubicBezTo>
                  <a:cubicBezTo>
                    <a:pt x="227350" y="267070"/>
                    <a:pt x="225681" y="258724"/>
                    <a:pt x="224012" y="250378"/>
                  </a:cubicBezTo>
                  <a:cubicBezTo>
                    <a:pt x="217335" y="225340"/>
                    <a:pt x="197305" y="205310"/>
                    <a:pt x="172267" y="198633"/>
                  </a:cubicBezTo>
                  <a:cubicBezTo>
                    <a:pt x="125530" y="186948"/>
                    <a:pt x="83800" y="238693"/>
                    <a:pt x="83800" y="282092"/>
                  </a:cubicBezTo>
                  <a:cubicBezTo>
                    <a:pt x="83800" y="288769"/>
                    <a:pt x="8687" y="278754"/>
                    <a:pt x="5348" y="273746"/>
                  </a:cubicBezTo>
                  <a:cubicBezTo>
                    <a:pt x="2010" y="267070"/>
                    <a:pt x="341" y="243701"/>
                    <a:pt x="341" y="215325"/>
                  </a:cubicBezTo>
                  <a:cubicBezTo>
                    <a:pt x="-1329" y="148557"/>
                    <a:pt x="3679" y="50076"/>
                    <a:pt x="3679" y="50076"/>
                  </a:cubicBezTo>
                  <a:cubicBezTo>
                    <a:pt x="3679" y="50076"/>
                    <a:pt x="341" y="16692"/>
                    <a:pt x="2010" y="0"/>
                  </a:cubicBezTo>
                  <a:lnTo>
                    <a:pt x="277426" y="5007"/>
                  </a:lnTo>
                  <a:lnTo>
                    <a:pt x="447682" y="160242"/>
                  </a:lnTo>
                  <a:cubicBezTo>
                    <a:pt x="447682" y="160242"/>
                    <a:pt x="497758" y="153565"/>
                    <a:pt x="549503" y="165249"/>
                  </a:cubicBezTo>
                  <a:cubicBezTo>
                    <a:pt x="577879" y="171926"/>
                    <a:pt x="594571" y="208648"/>
                    <a:pt x="601248" y="242032"/>
                  </a:cubicBezTo>
                  <a:cubicBezTo>
                    <a:pt x="609593" y="275416"/>
                    <a:pt x="609593" y="302123"/>
                    <a:pt x="602917" y="305461"/>
                  </a:cubicBezTo>
                  <a:close/>
                </a:path>
              </a:pathLst>
            </a:custGeom>
            <a:solidFill>
              <a:srgbClr val="A37B9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8" name="任意多边形: 形状 97">
              <a:extLst>
                <a:ext uri="{FF2B5EF4-FFF2-40B4-BE49-F238E27FC236}">
                  <a16:creationId xmlns:a16="http://schemas.microsoft.com/office/drawing/2014/main" id="{30BBCBB8-C0AC-6C74-8511-FF61A03C7539}"/>
                </a:ext>
              </a:extLst>
            </p:cNvPr>
            <p:cNvSpPr/>
            <p:nvPr/>
          </p:nvSpPr>
          <p:spPr>
            <a:xfrm>
              <a:off x="1943924" y="6280859"/>
              <a:ext cx="108497" cy="64680"/>
            </a:xfrm>
            <a:custGeom>
              <a:avLst/>
              <a:gdLst>
                <a:gd name="connsiteX0" fmla="*/ 105159 w 108497"/>
                <a:gd name="connsiteY0" fmla="*/ 64681 h 64680"/>
                <a:gd name="connsiteX1" fmla="*/ 3338 w 108497"/>
                <a:gd name="connsiteY1" fmla="*/ 47989 h 64680"/>
                <a:gd name="connsiteX2" fmla="*/ 0 w 108497"/>
                <a:gd name="connsiteY2" fmla="*/ 46320 h 64680"/>
                <a:gd name="connsiteX3" fmla="*/ 0 w 108497"/>
                <a:gd name="connsiteY3" fmla="*/ 42982 h 64680"/>
                <a:gd name="connsiteX4" fmla="*/ 38391 w 108497"/>
                <a:gd name="connsiteY4" fmla="*/ 1252 h 64680"/>
                <a:gd name="connsiteX5" fmla="*/ 43399 w 108497"/>
                <a:gd name="connsiteY5" fmla="*/ 1252 h 64680"/>
                <a:gd name="connsiteX6" fmla="*/ 43399 w 108497"/>
                <a:gd name="connsiteY6" fmla="*/ 6259 h 64680"/>
                <a:gd name="connsiteX7" fmla="*/ 10015 w 108497"/>
                <a:gd name="connsiteY7" fmla="*/ 42982 h 64680"/>
                <a:gd name="connsiteX8" fmla="*/ 105159 w 108497"/>
                <a:gd name="connsiteY8" fmla="*/ 58004 h 64680"/>
                <a:gd name="connsiteX9" fmla="*/ 108497 w 108497"/>
                <a:gd name="connsiteY9" fmla="*/ 61343 h 64680"/>
                <a:gd name="connsiteX10" fmla="*/ 105159 w 108497"/>
                <a:gd name="connsiteY10" fmla="*/ 64681 h 6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497" h="64680">
                  <a:moveTo>
                    <a:pt x="105159" y="64681"/>
                  </a:moveTo>
                  <a:cubicBezTo>
                    <a:pt x="105159" y="64681"/>
                    <a:pt x="3338" y="47989"/>
                    <a:pt x="3338" y="47989"/>
                  </a:cubicBezTo>
                  <a:cubicBezTo>
                    <a:pt x="1669" y="47989"/>
                    <a:pt x="1669" y="46320"/>
                    <a:pt x="0" y="46320"/>
                  </a:cubicBezTo>
                  <a:cubicBezTo>
                    <a:pt x="0" y="44651"/>
                    <a:pt x="0" y="42982"/>
                    <a:pt x="0" y="42982"/>
                  </a:cubicBezTo>
                  <a:lnTo>
                    <a:pt x="38391" y="1252"/>
                  </a:lnTo>
                  <a:cubicBezTo>
                    <a:pt x="40060" y="-417"/>
                    <a:pt x="41730" y="-417"/>
                    <a:pt x="43399" y="1252"/>
                  </a:cubicBezTo>
                  <a:cubicBezTo>
                    <a:pt x="45068" y="2921"/>
                    <a:pt x="45068" y="4591"/>
                    <a:pt x="43399" y="6259"/>
                  </a:cubicBezTo>
                  <a:lnTo>
                    <a:pt x="10015" y="42982"/>
                  </a:lnTo>
                  <a:lnTo>
                    <a:pt x="105159" y="58004"/>
                  </a:lnTo>
                  <a:cubicBezTo>
                    <a:pt x="106828" y="58004"/>
                    <a:pt x="108497" y="59673"/>
                    <a:pt x="108497" y="61343"/>
                  </a:cubicBezTo>
                  <a:cubicBezTo>
                    <a:pt x="108497" y="63012"/>
                    <a:pt x="106828" y="64681"/>
                    <a:pt x="105159" y="64681"/>
                  </a:cubicBezTo>
                  <a:close/>
                </a:path>
              </a:pathLst>
            </a:custGeom>
            <a:solidFill>
              <a:srgbClr val="D2F2FA"/>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9" name="任意多边形: 形状 98">
              <a:extLst>
                <a:ext uri="{FF2B5EF4-FFF2-40B4-BE49-F238E27FC236}">
                  <a16:creationId xmlns:a16="http://schemas.microsoft.com/office/drawing/2014/main" id="{0AA385D5-2B0C-B2CB-D623-CDF2E6586A59}"/>
                </a:ext>
              </a:extLst>
            </p:cNvPr>
            <p:cNvSpPr/>
            <p:nvPr/>
          </p:nvSpPr>
          <p:spPr>
            <a:xfrm>
              <a:off x="2221008" y="6100170"/>
              <a:ext cx="674909" cy="368089"/>
            </a:xfrm>
            <a:custGeom>
              <a:avLst/>
              <a:gdLst>
                <a:gd name="connsiteX0" fmla="*/ 674351 w 674909"/>
                <a:gd name="connsiteY0" fmla="*/ 106828 h 368089"/>
                <a:gd name="connsiteX1" fmla="*/ 365552 w 674909"/>
                <a:gd name="connsiteY1" fmla="*/ 267070 h 368089"/>
                <a:gd name="connsiteX2" fmla="*/ 325491 w 674909"/>
                <a:gd name="connsiteY2" fmla="*/ 257054 h 368089"/>
                <a:gd name="connsiteX3" fmla="*/ 252047 w 674909"/>
                <a:gd name="connsiteY3" fmla="*/ 228678 h 368089"/>
                <a:gd name="connsiteX4" fmla="*/ 198633 w 674909"/>
                <a:gd name="connsiteY4" fmla="*/ 278754 h 368089"/>
                <a:gd name="connsiteX5" fmla="*/ 198633 w 674909"/>
                <a:gd name="connsiteY5" fmla="*/ 315476 h 368089"/>
                <a:gd name="connsiteX6" fmla="*/ 180272 w 674909"/>
                <a:gd name="connsiteY6" fmla="*/ 353867 h 368089"/>
                <a:gd name="connsiteX7" fmla="*/ 133535 w 674909"/>
                <a:gd name="connsiteY7" fmla="*/ 367221 h 368089"/>
                <a:gd name="connsiteX8" fmla="*/ 100151 w 674909"/>
                <a:gd name="connsiteY8" fmla="*/ 318815 h 368089"/>
                <a:gd name="connsiteX9" fmla="*/ 25038 w 674909"/>
                <a:gd name="connsiteY9" fmla="*/ 171926 h 368089"/>
                <a:gd name="connsiteX10" fmla="*/ 0 w 674909"/>
                <a:gd name="connsiteY10" fmla="*/ 128527 h 368089"/>
                <a:gd name="connsiteX11" fmla="*/ 243701 w 674909"/>
                <a:gd name="connsiteY11" fmla="*/ 0 h 368089"/>
                <a:gd name="connsiteX12" fmla="*/ 467372 w 674909"/>
                <a:gd name="connsiteY12" fmla="*/ 55083 h 368089"/>
                <a:gd name="connsiteX13" fmla="*/ 559177 w 674909"/>
                <a:gd name="connsiteY13" fmla="*/ 10015 h 368089"/>
                <a:gd name="connsiteX14" fmla="*/ 640967 w 674909"/>
                <a:gd name="connsiteY14" fmla="*/ 53414 h 368089"/>
                <a:gd name="connsiteX15" fmla="*/ 674351 w 674909"/>
                <a:gd name="connsiteY15" fmla="*/ 106828 h 36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4909" h="368089">
                  <a:moveTo>
                    <a:pt x="674351" y="106828"/>
                  </a:moveTo>
                  <a:cubicBezTo>
                    <a:pt x="669343" y="113504"/>
                    <a:pt x="510771" y="196964"/>
                    <a:pt x="365552" y="267070"/>
                  </a:cubicBezTo>
                  <a:cubicBezTo>
                    <a:pt x="352198" y="273746"/>
                    <a:pt x="333837" y="268739"/>
                    <a:pt x="325491" y="257054"/>
                  </a:cubicBezTo>
                  <a:cubicBezTo>
                    <a:pt x="310469" y="235355"/>
                    <a:pt x="282092" y="222001"/>
                    <a:pt x="252047" y="228678"/>
                  </a:cubicBezTo>
                  <a:cubicBezTo>
                    <a:pt x="227009" y="233686"/>
                    <a:pt x="205310" y="253716"/>
                    <a:pt x="198633" y="278754"/>
                  </a:cubicBezTo>
                  <a:cubicBezTo>
                    <a:pt x="195295" y="292107"/>
                    <a:pt x="195295" y="303791"/>
                    <a:pt x="198633" y="315476"/>
                  </a:cubicBezTo>
                  <a:cubicBezTo>
                    <a:pt x="203641" y="330499"/>
                    <a:pt x="195295" y="347190"/>
                    <a:pt x="180272" y="353867"/>
                  </a:cubicBezTo>
                  <a:cubicBezTo>
                    <a:pt x="153565" y="363882"/>
                    <a:pt x="136873" y="370559"/>
                    <a:pt x="133535" y="367221"/>
                  </a:cubicBezTo>
                  <a:cubicBezTo>
                    <a:pt x="126858" y="362213"/>
                    <a:pt x="115174" y="343852"/>
                    <a:pt x="100151" y="318815"/>
                  </a:cubicBezTo>
                  <a:cubicBezTo>
                    <a:pt x="66767" y="260393"/>
                    <a:pt x="25038" y="171926"/>
                    <a:pt x="25038" y="171926"/>
                  </a:cubicBezTo>
                  <a:cubicBezTo>
                    <a:pt x="25038" y="171926"/>
                    <a:pt x="6677" y="143550"/>
                    <a:pt x="0" y="128527"/>
                  </a:cubicBezTo>
                  <a:lnTo>
                    <a:pt x="243701" y="0"/>
                  </a:lnTo>
                  <a:lnTo>
                    <a:pt x="467372" y="55083"/>
                  </a:lnTo>
                  <a:cubicBezTo>
                    <a:pt x="467372" y="55083"/>
                    <a:pt x="507432" y="25038"/>
                    <a:pt x="559177" y="10015"/>
                  </a:cubicBezTo>
                  <a:cubicBezTo>
                    <a:pt x="587553" y="1669"/>
                    <a:pt x="619268" y="26707"/>
                    <a:pt x="640967" y="53414"/>
                  </a:cubicBezTo>
                  <a:cubicBezTo>
                    <a:pt x="666005" y="76783"/>
                    <a:pt x="677689" y="101820"/>
                    <a:pt x="674351" y="106828"/>
                  </a:cubicBezTo>
                  <a:close/>
                </a:path>
              </a:pathLst>
            </a:custGeom>
            <a:solidFill>
              <a:srgbClr val="A37B9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0" name="任意多边形: 形状 99">
              <a:extLst>
                <a:ext uri="{FF2B5EF4-FFF2-40B4-BE49-F238E27FC236}">
                  <a16:creationId xmlns:a16="http://schemas.microsoft.com/office/drawing/2014/main" id="{2C9506D9-7AC7-740A-970B-6A7D351E238D}"/>
                </a:ext>
              </a:extLst>
            </p:cNvPr>
            <p:cNvSpPr/>
            <p:nvPr/>
          </p:nvSpPr>
          <p:spPr>
            <a:xfrm>
              <a:off x="2538154" y="6116861"/>
              <a:ext cx="105158" cy="63428"/>
            </a:xfrm>
            <a:custGeom>
              <a:avLst/>
              <a:gdLst>
                <a:gd name="connsiteX0" fmla="*/ 3338 w 105158"/>
                <a:gd name="connsiteY0" fmla="*/ 63429 h 63428"/>
                <a:gd name="connsiteX1" fmla="*/ 1669 w 105158"/>
                <a:gd name="connsiteY1" fmla="*/ 61760 h 63428"/>
                <a:gd name="connsiteX2" fmla="*/ 0 w 105158"/>
                <a:gd name="connsiteY2" fmla="*/ 58421 h 63428"/>
                <a:gd name="connsiteX3" fmla="*/ 13354 w 105158"/>
                <a:gd name="connsiteY3" fmla="*/ 3338 h 63428"/>
                <a:gd name="connsiteX4" fmla="*/ 18361 w 105158"/>
                <a:gd name="connsiteY4" fmla="*/ 0 h 63428"/>
                <a:gd name="connsiteX5" fmla="*/ 21699 w 105158"/>
                <a:gd name="connsiteY5" fmla="*/ 5007 h 63428"/>
                <a:gd name="connsiteX6" fmla="*/ 10015 w 105158"/>
                <a:gd name="connsiteY6" fmla="*/ 53414 h 63428"/>
                <a:gd name="connsiteX7" fmla="*/ 100151 w 105158"/>
                <a:gd name="connsiteY7" fmla="*/ 21699 h 63428"/>
                <a:gd name="connsiteX8" fmla="*/ 105159 w 105158"/>
                <a:gd name="connsiteY8" fmla="*/ 23368 h 63428"/>
                <a:gd name="connsiteX9" fmla="*/ 103489 w 105158"/>
                <a:gd name="connsiteY9" fmla="*/ 28376 h 63428"/>
                <a:gd name="connsiteX10" fmla="*/ 3338 w 105158"/>
                <a:gd name="connsiteY10" fmla="*/ 63429 h 63428"/>
                <a:gd name="connsiteX11" fmla="*/ 3338 w 105158"/>
                <a:gd name="connsiteY11" fmla="*/ 63429 h 63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158" h="63428">
                  <a:moveTo>
                    <a:pt x="3338" y="63429"/>
                  </a:moveTo>
                  <a:cubicBezTo>
                    <a:pt x="1669" y="63429"/>
                    <a:pt x="1669" y="63429"/>
                    <a:pt x="1669" y="61760"/>
                  </a:cubicBezTo>
                  <a:cubicBezTo>
                    <a:pt x="0" y="60091"/>
                    <a:pt x="0" y="60091"/>
                    <a:pt x="0" y="58421"/>
                  </a:cubicBezTo>
                  <a:lnTo>
                    <a:pt x="13354" y="3338"/>
                  </a:lnTo>
                  <a:cubicBezTo>
                    <a:pt x="13354" y="1669"/>
                    <a:pt x="15023" y="0"/>
                    <a:pt x="18361" y="0"/>
                  </a:cubicBezTo>
                  <a:cubicBezTo>
                    <a:pt x="20030" y="0"/>
                    <a:pt x="21699" y="1669"/>
                    <a:pt x="21699" y="5007"/>
                  </a:cubicBezTo>
                  <a:lnTo>
                    <a:pt x="10015" y="53414"/>
                  </a:lnTo>
                  <a:lnTo>
                    <a:pt x="100151" y="21699"/>
                  </a:lnTo>
                  <a:cubicBezTo>
                    <a:pt x="101820" y="21699"/>
                    <a:pt x="103489" y="21699"/>
                    <a:pt x="105159" y="23368"/>
                  </a:cubicBezTo>
                  <a:cubicBezTo>
                    <a:pt x="105159" y="25038"/>
                    <a:pt x="105159" y="26707"/>
                    <a:pt x="103489" y="28376"/>
                  </a:cubicBezTo>
                  <a:lnTo>
                    <a:pt x="3338" y="63429"/>
                  </a:lnTo>
                  <a:cubicBezTo>
                    <a:pt x="3338" y="63429"/>
                    <a:pt x="3338" y="63429"/>
                    <a:pt x="3338" y="63429"/>
                  </a:cubicBezTo>
                  <a:close/>
                </a:path>
              </a:pathLst>
            </a:custGeom>
            <a:solidFill>
              <a:srgbClr val="D2F2FA"/>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1" name="任意多边形: 形状 100">
              <a:extLst>
                <a:ext uri="{FF2B5EF4-FFF2-40B4-BE49-F238E27FC236}">
                  <a16:creationId xmlns:a16="http://schemas.microsoft.com/office/drawing/2014/main" id="{CF6E3D3B-4A25-4E29-AFB1-57B6F8CA5424}"/>
                </a:ext>
              </a:extLst>
            </p:cNvPr>
            <p:cNvSpPr/>
            <p:nvPr/>
          </p:nvSpPr>
          <p:spPr>
            <a:xfrm>
              <a:off x="2430815" y="4063434"/>
              <a:ext cx="90686" cy="180600"/>
            </a:xfrm>
            <a:custGeom>
              <a:avLst/>
              <a:gdLst>
                <a:gd name="connsiteX0" fmla="*/ 2180 w 90686"/>
                <a:gd name="connsiteY0" fmla="*/ 107157 h 180600"/>
                <a:gd name="connsiteX1" fmla="*/ 5519 w 90686"/>
                <a:gd name="connsiteY1" fmla="*/ 38720 h 180600"/>
                <a:gd name="connsiteX2" fmla="*/ 78963 w 90686"/>
                <a:gd name="connsiteY2" fmla="*/ 1998 h 180600"/>
                <a:gd name="connsiteX3" fmla="*/ 58932 w 90686"/>
                <a:gd name="connsiteY3" fmla="*/ 50404 h 180600"/>
                <a:gd name="connsiteX4" fmla="*/ 90647 w 90686"/>
                <a:gd name="connsiteY4" fmla="*/ 130525 h 180600"/>
                <a:gd name="connsiteX5" fmla="*/ 40571 w 90686"/>
                <a:gd name="connsiteY5" fmla="*/ 180601 h 180600"/>
                <a:gd name="connsiteX6" fmla="*/ 2180 w 90686"/>
                <a:gd name="connsiteY6" fmla="*/ 107157 h 18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686" h="180600">
                  <a:moveTo>
                    <a:pt x="2180" y="107157"/>
                  </a:moveTo>
                  <a:cubicBezTo>
                    <a:pt x="2180" y="107157"/>
                    <a:pt x="-4497" y="57081"/>
                    <a:pt x="5519" y="38720"/>
                  </a:cubicBezTo>
                  <a:cubicBezTo>
                    <a:pt x="15534" y="22028"/>
                    <a:pt x="65609" y="-8017"/>
                    <a:pt x="78963" y="1998"/>
                  </a:cubicBezTo>
                  <a:cubicBezTo>
                    <a:pt x="93985" y="12013"/>
                    <a:pt x="58932" y="50404"/>
                    <a:pt x="58932" y="50404"/>
                  </a:cubicBezTo>
                  <a:cubicBezTo>
                    <a:pt x="58932" y="50404"/>
                    <a:pt x="88978" y="88795"/>
                    <a:pt x="90647" y="130525"/>
                  </a:cubicBezTo>
                  <a:cubicBezTo>
                    <a:pt x="92316" y="172255"/>
                    <a:pt x="40571" y="180601"/>
                    <a:pt x="40571" y="180601"/>
                  </a:cubicBezTo>
                  <a:lnTo>
                    <a:pt x="2180" y="107157"/>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2" name="任意多边形: 形状 101">
              <a:extLst>
                <a:ext uri="{FF2B5EF4-FFF2-40B4-BE49-F238E27FC236}">
                  <a16:creationId xmlns:a16="http://schemas.microsoft.com/office/drawing/2014/main" id="{97564D23-3CD4-8275-F925-5CEA472F8ADB}"/>
                </a:ext>
              </a:extLst>
            </p:cNvPr>
            <p:cNvSpPr/>
            <p:nvPr/>
          </p:nvSpPr>
          <p:spPr>
            <a:xfrm>
              <a:off x="2509086" y="4138185"/>
              <a:ext cx="32405" cy="90827"/>
            </a:xfrm>
            <a:custGeom>
              <a:avLst/>
              <a:gdLst>
                <a:gd name="connsiteX0" fmla="*/ 27398 w 32405"/>
                <a:gd name="connsiteY0" fmla="*/ 90827 h 90827"/>
                <a:gd name="connsiteX1" fmla="*/ 24060 w 32405"/>
                <a:gd name="connsiteY1" fmla="*/ 87489 h 90827"/>
                <a:gd name="connsiteX2" fmla="*/ 691 w 32405"/>
                <a:gd name="connsiteY2" fmla="*/ 5699 h 90827"/>
                <a:gd name="connsiteX3" fmla="*/ 2361 w 32405"/>
                <a:gd name="connsiteY3" fmla="*/ 691 h 90827"/>
                <a:gd name="connsiteX4" fmla="*/ 7368 w 32405"/>
                <a:gd name="connsiteY4" fmla="*/ 2360 h 90827"/>
                <a:gd name="connsiteX5" fmla="*/ 32406 w 32405"/>
                <a:gd name="connsiteY5" fmla="*/ 87489 h 90827"/>
                <a:gd name="connsiteX6" fmla="*/ 27398 w 32405"/>
                <a:gd name="connsiteY6" fmla="*/ 90827 h 90827"/>
                <a:gd name="connsiteX7" fmla="*/ 27398 w 32405"/>
                <a:gd name="connsiteY7" fmla="*/ 90827 h 90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05" h="90827">
                  <a:moveTo>
                    <a:pt x="27398" y="90827"/>
                  </a:moveTo>
                  <a:cubicBezTo>
                    <a:pt x="25729" y="90827"/>
                    <a:pt x="24060" y="89158"/>
                    <a:pt x="24060" y="87489"/>
                  </a:cubicBezTo>
                  <a:cubicBezTo>
                    <a:pt x="22391" y="42421"/>
                    <a:pt x="691" y="7368"/>
                    <a:pt x="691" y="5699"/>
                  </a:cubicBezTo>
                  <a:cubicBezTo>
                    <a:pt x="-978" y="4030"/>
                    <a:pt x="691" y="2360"/>
                    <a:pt x="2361" y="691"/>
                  </a:cubicBezTo>
                  <a:cubicBezTo>
                    <a:pt x="4030" y="-978"/>
                    <a:pt x="5699" y="691"/>
                    <a:pt x="7368" y="2360"/>
                  </a:cubicBezTo>
                  <a:cubicBezTo>
                    <a:pt x="9037" y="4030"/>
                    <a:pt x="30737" y="40752"/>
                    <a:pt x="32406" y="87489"/>
                  </a:cubicBezTo>
                  <a:cubicBezTo>
                    <a:pt x="30737" y="89158"/>
                    <a:pt x="29068" y="90827"/>
                    <a:pt x="27398" y="90827"/>
                  </a:cubicBezTo>
                  <a:cubicBezTo>
                    <a:pt x="27398" y="90827"/>
                    <a:pt x="27398" y="90827"/>
                    <a:pt x="27398" y="90827"/>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3" name="任意多边形: 形状 102">
              <a:extLst>
                <a:ext uri="{FF2B5EF4-FFF2-40B4-BE49-F238E27FC236}">
                  <a16:creationId xmlns:a16="http://schemas.microsoft.com/office/drawing/2014/main" id="{60214E7F-6A36-A409-7581-AD131A9DF933}"/>
                </a:ext>
              </a:extLst>
            </p:cNvPr>
            <p:cNvSpPr/>
            <p:nvPr/>
          </p:nvSpPr>
          <p:spPr>
            <a:xfrm>
              <a:off x="1591725" y="6128545"/>
              <a:ext cx="382243" cy="96813"/>
            </a:xfrm>
            <a:custGeom>
              <a:avLst/>
              <a:gdLst>
                <a:gd name="connsiteX0" fmla="*/ 370559 w 382243"/>
                <a:gd name="connsiteY0" fmla="*/ 96813 h 96813"/>
                <a:gd name="connsiteX1" fmla="*/ 8346 w 382243"/>
                <a:gd name="connsiteY1" fmla="*/ 86798 h 96813"/>
                <a:gd name="connsiteX2" fmla="*/ 0 w 382243"/>
                <a:gd name="connsiteY2" fmla="*/ 78452 h 96813"/>
                <a:gd name="connsiteX3" fmla="*/ 1669 w 382243"/>
                <a:gd name="connsiteY3" fmla="*/ 8346 h 96813"/>
                <a:gd name="connsiteX4" fmla="*/ 10015 w 382243"/>
                <a:gd name="connsiteY4" fmla="*/ 0 h 96813"/>
                <a:gd name="connsiteX5" fmla="*/ 373898 w 382243"/>
                <a:gd name="connsiteY5" fmla="*/ 10015 h 96813"/>
                <a:gd name="connsiteX6" fmla="*/ 382244 w 382243"/>
                <a:gd name="connsiteY6" fmla="*/ 18361 h 96813"/>
                <a:gd name="connsiteX7" fmla="*/ 380574 w 382243"/>
                <a:gd name="connsiteY7" fmla="*/ 88467 h 96813"/>
                <a:gd name="connsiteX8" fmla="*/ 370559 w 382243"/>
                <a:gd name="connsiteY8" fmla="*/ 96813 h 96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243" h="96813">
                  <a:moveTo>
                    <a:pt x="370559" y="96813"/>
                  </a:moveTo>
                  <a:lnTo>
                    <a:pt x="8346" y="86798"/>
                  </a:lnTo>
                  <a:cubicBezTo>
                    <a:pt x="3338" y="86798"/>
                    <a:pt x="0" y="81791"/>
                    <a:pt x="0" y="78452"/>
                  </a:cubicBezTo>
                  <a:lnTo>
                    <a:pt x="1669" y="8346"/>
                  </a:lnTo>
                  <a:cubicBezTo>
                    <a:pt x="1669" y="3339"/>
                    <a:pt x="6677" y="0"/>
                    <a:pt x="10015" y="0"/>
                  </a:cubicBezTo>
                  <a:lnTo>
                    <a:pt x="373898" y="10015"/>
                  </a:lnTo>
                  <a:cubicBezTo>
                    <a:pt x="378905" y="10015"/>
                    <a:pt x="382244" y="15023"/>
                    <a:pt x="382244" y="18361"/>
                  </a:cubicBezTo>
                  <a:lnTo>
                    <a:pt x="380574" y="88467"/>
                  </a:lnTo>
                  <a:cubicBezTo>
                    <a:pt x="380574" y="93474"/>
                    <a:pt x="375567" y="96813"/>
                    <a:pt x="370559" y="96813"/>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4" name="任意多边形: 形状 103">
              <a:extLst>
                <a:ext uri="{FF2B5EF4-FFF2-40B4-BE49-F238E27FC236}">
                  <a16:creationId xmlns:a16="http://schemas.microsoft.com/office/drawing/2014/main" id="{5F701F0D-E7D1-7CA8-6248-1415B98B5951}"/>
                </a:ext>
              </a:extLst>
            </p:cNvPr>
            <p:cNvSpPr/>
            <p:nvPr/>
          </p:nvSpPr>
          <p:spPr>
            <a:xfrm>
              <a:off x="2130218" y="6007709"/>
              <a:ext cx="371868" cy="245010"/>
            </a:xfrm>
            <a:custGeom>
              <a:avLst/>
              <a:gdLst>
                <a:gd name="connsiteX0" fmla="*/ 367876 w 371868"/>
                <a:gd name="connsiteY0" fmla="*/ 79106 h 245010"/>
                <a:gd name="connsiteX1" fmla="*/ 44054 w 371868"/>
                <a:gd name="connsiteY1" fmla="*/ 244356 h 245010"/>
                <a:gd name="connsiteX2" fmla="*/ 32369 w 371868"/>
                <a:gd name="connsiteY2" fmla="*/ 241018 h 245010"/>
                <a:gd name="connsiteX3" fmla="*/ 655 w 371868"/>
                <a:gd name="connsiteY3" fmla="*/ 177589 h 245010"/>
                <a:gd name="connsiteX4" fmla="*/ 3993 w 371868"/>
                <a:gd name="connsiteY4" fmla="*/ 165904 h 245010"/>
                <a:gd name="connsiteX5" fmla="*/ 327815 w 371868"/>
                <a:gd name="connsiteY5" fmla="*/ 655 h 245010"/>
                <a:gd name="connsiteX6" fmla="*/ 339500 w 371868"/>
                <a:gd name="connsiteY6" fmla="*/ 3993 h 245010"/>
                <a:gd name="connsiteX7" fmla="*/ 371214 w 371868"/>
                <a:gd name="connsiteY7" fmla="*/ 67422 h 245010"/>
                <a:gd name="connsiteX8" fmla="*/ 367876 w 371868"/>
                <a:gd name="connsiteY8" fmla="*/ 79106 h 24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868" h="245010">
                  <a:moveTo>
                    <a:pt x="367876" y="79106"/>
                  </a:moveTo>
                  <a:lnTo>
                    <a:pt x="44054" y="244356"/>
                  </a:lnTo>
                  <a:cubicBezTo>
                    <a:pt x="39046" y="246025"/>
                    <a:pt x="34039" y="244356"/>
                    <a:pt x="32369" y="241018"/>
                  </a:cubicBezTo>
                  <a:lnTo>
                    <a:pt x="655" y="177589"/>
                  </a:lnTo>
                  <a:cubicBezTo>
                    <a:pt x="-1014" y="172581"/>
                    <a:pt x="655" y="167573"/>
                    <a:pt x="3993" y="165904"/>
                  </a:cubicBezTo>
                  <a:lnTo>
                    <a:pt x="327815" y="655"/>
                  </a:lnTo>
                  <a:cubicBezTo>
                    <a:pt x="332823" y="-1014"/>
                    <a:pt x="337830" y="655"/>
                    <a:pt x="339500" y="3993"/>
                  </a:cubicBezTo>
                  <a:lnTo>
                    <a:pt x="371214" y="67422"/>
                  </a:lnTo>
                  <a:cubicBezTo>
                    <a:pt x="372883" y="72430"/>
                    <a:pt x="371214" y="77438"/>
                    <a:pt x="367876" y="79106"/>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5" name="任意多边形: 形状 104">
              <a:extLst>
                <a:ext uri="{FF2B5EF4-FFF2-40B4-BE49-F238E27FC236}">
                  <a16:creationId xmlns:a16="http://schemas.microsoft.com/office/drawing/2014/main" id="{D409B8D6-40E7-ED55-600C-50D8EFFB4603}"/>
                </a:ext>
              </a:extLst>
            </p:cNvPr>
            <p:cNvSpPr/>
            <p:nvPr/>
          </p:nvSpPr>
          <p:spPr>
            <a:xfrm>
              <a:off x="1146053" y="4052079"/>
              <a:ext cx="599237" cy="500755"/>
            </a:xfrm>
            <a:custGeom>
              <a:avLst/>
              <a:gdLst>
                <a:gd name="connsiteX0" fmla="*/ 0 w 599237"/>
                <a:gd name="connsiteY0" fmla="*/ 118512 h 500755"/>
                <a:gd name="connsiteX1" fmla="*/ 215325 w 599237"/>
                <a:gd name="connsiteY1" fmla="*/ 425642 h 500755"/>
                <a:gd name="connsiteX2" fmla="*/ 477387 w 599237"/>
                <a:gd name="connsiteY2" fmla="*/ 500756 h 500755"/>
                <a:gd name="connsiteX3" fmla="*/ 599238 w 599237"/>
                <a:gd name="connsiteY3" fmla="*/ 193626 h 500755"/>
                <a:gd name="connsiteX4" fmla="*/ 320484 w 599237"/>
                <a:gd name="connsiteY4" fmla="*/ 141881 h 500755"/>
                <a:gd name="connsiteX5" fmla="*/ 163580 w 599237"/>
                <a:gd name="connsiteY5" fmla="*/ 0 h 500755"/>
                <a:gd name="connsiteX6" fmla="*/ 0 w 599237"/>
                <a:gd name="connsiteY6" fmla="*/ 118512 h 50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237" h="500755">
                  <a:moveTo>
                    <a:pt x="0" y="118512"/>
                  </a:moveTo>
                  <a:cubicBezTo>
                    <a:pt x="0" y="118512"/>
                    <a:pt x="101820" y="360544"/>
                    <a:pt x="215325" y="425642"/>
                  </a:cubicBezTo>
                  <a:cubicBezTo>
                    <a:pt x="330499" y="489071"/>
                    <a:pt x="477387" y="500756"/>
                    <a:pt x="477387" y="500756"/>
                  </a:cubicBezTo>
                  <a:lnTo>
                    <a:pt x="599238" y="193626"/>
                  </a:lnTo>
                  <a:cubicBezTo>
                    <a:pt x="599238" y="193626"/>
                    <a:pt x="380574" y="186949"/>
                    <a:pt x="320484" y="141881"/>
                  </a:cubicBezTo>
                  <a:cubicBezTo>
                    <a:pt x="260393" y="96813"/>
                    <a:pt x="163580" y="0"/>
                    <a:pt x="163580" y="0"/>
                  </a:cubicBezTo>
                  <a:lnTo>
                    <a:pt x="0" y="118512"/>
                  </a:lnTo>
                  <a:close/>
                </a:path>
              </a:pathLst>
            </a:custGeom>
            <a:solidFill>
              <a:srgbClr val="A37B9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6" name="任意多边形: 形状 105">
              <a:extLst>
                <a:ext uri="{FF2B5EF4-FFF2-40B4-BE49-F238E27FC236}">
                  <a16:creationId xmlns:a16="http://schemas.microsoft.com/office/drawing/2014/main" id="{67E08876-7956-2870-1A57-481FF5E7E896}"/>
                </a:ext>
              </a:extLst>
            </p:cNvPr>
            <p:cNvSpPr/>
            <p:nvPr/>
          </p:nvSpPr>
          <p:spPr>
            <a:xfrm>
              <a:off x="1448058" y="4202305"/>
              <a:ext cx="42904" cy="95143"/>
            </a:xfrm>
            <a:custGeom>
              <a:avLst/>
              <a:gdLst>
                <a:gd name="connsiteX0" fmla="*/ 11802 w 42904"/>
                <a:gd name="connsiteY0" fmla="*/ 95144 h 95143"/>
                <a:gd name="connsiteX1" fmla="*/ 1787 w 42904"/>
                <a:gd name="connsiteY1" fmla="*/ 90136 h 95143"/>
                <a:gd name="connsiteX2" fmla="*/ 33501 w 42904"/>
                <a:gd name="connsiteY2" fmla="*/ 1669 h 95143"/>
                <a:gd name="connsiteX3" fmla="*/ 36840 w 42904"/>
                <a:gd name="connsiteY3" fmla="*/ 0 h 95143"/>
                <a:gd name="connsiteX4" fmla="*/ 40178 w 42904"/>
                <a:gd name="connsiteY4" fmla="*/ 3339 h 95143"/>
                <a:gd name="connsiteX5" fmla="*/ 31832 w 42904"/>
                <a:gd name="connsiteY5" fmla="*/ 86798 h 95143"/>
                <a:gd name="connsiteX6" fmla="*/ 11802 w 42904"/>
                <a:gd name="connsiteY6" fmla="*/ 95144 h 95143"/>
                <a:gd name="connsiteX7" fmla="*/ 35170 w 42904"/>
                <a:gd name="connsiteY7" fmla="*/ 13354 h 95143"/>
                <a:gd name="connsiteX8" fmla="*/ 8464 w 42904"/>
                <a:gd name="connsiteY8" fmla="*/ 85129 h 95143"/>
                <a:gd name="connsiteX9" fmla="*/ 11802 w 42904"/>
                <a:gd name="connsiteY9" fmla="*/ 86798 h 95143"/>
                <a:gd name="connsiteX10" fmla="*/ 25155 w 42904"/>
                <a:gd name="connsiteY10" fmla="*/ 80121 h 95143"/>
                <a:gd name="connsiteX11" fmla="*/ 35170 w 42904"/>
                <a:gd name="connsiteY11" fmla="*/ 13354 h 95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904" h="95143">
                  <a:moveTo>
                    <a:pt x="11802" y="95144"/>
                  </a:moveTo>
                  <a:cubicBezTo>
                    <a:pt x="6794" y="95144"/>
                    <a:pt x="3456" y="91805"/>
                    <a:pt x="1787" y="90136"/>
                  </a:cubicBezTo>
                  <a:cubicBezTo>
                    <a:pt x="-8228" y="73444"/>
                    <a:pt x="26825" y="13354"/>
                    <a:pt x="33501" y="1669"/>
                  </a:cubicBezTo>
                  <a:cubicBezTo>
                    <a:pt x="33501" y="0"/>
                    <a:pt x="35170" y="0"/>
                    <a:pt x="36840" y="0"/>
                  </a:cubicBezTo>
                  <a:cubicBezTo>
                    <a:pt x="38509" y="0"/>
                    <a:pt x="40178" y="1669"/>
                    <a:pt x="40178" y="3339"/>
                  </a:cubicBezTo>
                  <a:cubicBezTo>
                    <a:pt x="40178" y="5008"/>
                    <a:pt x="50193" y="65098"/>
                    <a:pt x="31832" y="86798"/>
                  </a:cubicBezTo>
                  <a:cubicBezTo>
                    <a:pt x="26825" y="91805"/>
                    <a:pt x="20148" y="95144"/>
                    <a:pt x="11802" y="95144"/>
                  </a:cubicBezTo>
                  <a:close/>
                  <a:moveTo>
                    <a:pt x="35170" y="13354"/>
                  </a:moveTo>
                  <a:cubicBezTo>
                    <a:pt x="20148" y="41730"/>
                    <a:pt x="3456" y="76783"/>
                    <a:pt x="8464" y="85129"/>
                  </a:cubicBezTo>
                  <a:cubicBezTo>
                    <a:pt x="8464" y="85129"/>
                    <a:pt x="8464" y="86798"/>
                    <a:pt x="11802" y="86798"/>
                  </a:cubicBezTo>
                  <a:cubicBezTo>
                    <a:pt x="16809" y="86798"/>
                    <a:pt x="21817" y="85129"/>
                    <a:pt x="25155" y="80121"/>
                  </a:cubicBezTo>
                  <a:cubicBezTo>
                    <a:pt x="38509" y="66767"/>
                    <a:pt x="36840" y="31715"/>
                    <a:pt x="35170" y="13354"/>
                  </a:cubicBezTo>
                  <a:close/>
                </a:path>
              </a:pathLst>
            </a:custGeom>
            <a:solidFill>
              <a:srgbClr val="445584"/>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7" name="任意多边形: 形状 106">
              <a:extLst>
                <a:ext uri="{FF2B5EF4-FFF2-40B4-BE49-F238E27FC236}">
                  <a16:creationId xmlns:a16="http://schemas.microsoft.com/office/drawing/2014/main" id="{03F9BD31-8497-643F-B13E-0521DD03883E}"/>
                </a:ext>
              </a:extLst>
            </p:cNvPr>
            <p:cNvSpPr/>
            <p:nvPr/>
          </p:nvSpPr>
          <p:spPr>
            <a:xfrm>
              <a:off x="1795259" y="4274660"/>
              <a:ext cx="110116" cy="408578"/>
            </a:xfrm>
            <a:custGeom>
              <a:avLst/>
              <a:gdLst>
                <a:gd name="connsiteX0" fmla="*/ 16799 w 110116"/>
                <a:gd name="connsiteY0" fmla="*/ 2759 h 408578"/>
                <a:gd name="connsiteX1" fmla="*/ 107 w 110116"/>
                <a:gd name="connsiteY1" fmla="*/ 39481 h 408578"/>
                <a:gd name="connsiteX2" fmla="*/ 38499 w 110116"/>
                <a:gd name="connsiteY2" fmla="*/ 86218 h 408578"/>
                <a:gd name="connsiteX3" fmla="*/ 28483 w 110116"/>
                <a:gd name="connsiteY3" fmla="*/ 216415 h 408578"/>
                <a:gd name="connsiteX4" fmla="*/ 96920 w 110116"/>
                <a:gd name="connsiteY4" fmla="*/ 408371 h 408578"/>
                <a:gd name="connsiteX5" fmla="*/ 108604 w 110116"/>
                <a:gd name="connsiteY5" fmla="*/ 214746 h 408578"/>
                <a:gd name="connsiteX6" fmla="*/ 66875 w 110116"/>
                <a:gd name="connsiteY6" fmla="*/ 81211 h 408578"/>
                <a:gd name="connsiteX7" fmla="*/ 86905 w 110116"/>
                <a:gd name="connsiteY7" fmla="*/ 32805 h 408578"/>
                <a:gd name="connsiteX8" fmla="*/ 56860 w 110116"/>
                <a:gd name="connsiteY8" fmla="*/ 1090 h 408578"/>
                <a:gd name="connsiteX9" fmla="*/ 16799 w 110116"/>
                <a:gd name="connsiteY9" fmla="*/ 2759 h 40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16" h="408578">
                  <a:moveTo>
                    <a:pt x="16799" y="2759"/>
                  </a:moveTo>
                  <a:cubicBezTo>
                    <a:pt x="16799" y="2759"/>
                    <a:pt x="-1562" y="29466"/>
                    <a:pt x="107" y="39481"/>
                  </a:cubicBezTo>
                  <a:cubicBezTo>
                    <a:pt x="1776" y="49496"/>
                    <a:pt x="38499" y="86218"/>
                    <a:pt x="38499" y="86218"/>
                  </a:cubicBezTo>
                  <a:cubicBezTo>
                    <a:pt x="38499" y="86218"/>
                    <a:pt x="18468" y="174685"/>
                    <a:pt x="28483" y="216415"/>
                  </a:cubicBezTo>
                  <a:cubicBezTo>
                    <a:pt x="38499" y="258145"/>
                    <a:pt x="88574" y="415048"/>
                    <a:pt x="96920" y="408371"/>
                  </a:cubicBezTo>
                  <a:cubicBezTo>
                    <a:pt x="105266" y="401695"/>
                    <a:pt x="113612" y="244791"/>
                    <a:pt x="108604" y="214746"/>
                  </a:cubicBezTo>
                  <a:cubicBezTo>
                    <a:pt x="103597" y="184701"/>
                    <a:pt x="66875" y="81211"/>
                    <a:pt x="66875" y="81211"/>
                  </a:cubicBezTo>
                  <a:cubicBezTo>
                    <a:pt x="66875" y="81211"/>
                    <a:pt x="86905" y="41150"/>
                    <a:pt x="86905" y="32805"/>
                  </a:cubicBezTo>
                  <a:cubicBezTo>
                    <a:pt x="86905" y="21120"/>
                    <a:pt x="56860" y="1090"/>
                    <a:pt x="56860" y="1090"/>
                  </a:cubicBezTo>
                  <a:cubicBezTo>
                    <a:pt x="56860" y="1090"/>
                    <a:pt x="31822" y="-2248"/>
                    <a:pt x="16799" y="2759"/>
                  </a:cubicBezTo>
                  <a:close/>
                </a:path>
              </a:pathLst>
            </a:custGeom>
            <a:solidFill>
              <a:srgbClr val="FFB655"/>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8" name="任意多边形: 形状 107">
              <a:extLst>
                <a:ext uri="{FF2B5EF4-FFF2-40B4-BE49-F238E27FC236}">
                  <a16:creationId xmlns:a16="http://schemas.microsoft.com/office/drawing/2014/main" id="{07F9DF94-4890-09AA-CFF4-39A68B6F07AC}"/>
                </a:ext>
              </a:extLst>
            </p:cNvPr>
            <p:cNvSpPr/>
            <p:nvPr/>
          </p:nvSpPr>
          <p:spPr>
            <a:xfrm>
              <a:off x="1741767" y="4245704"/>
              <a:ext cx="171629" cy="62571"/>
            </a:xfrm>
            <a:custGeom>
              <a:avLst/>
              <a:gdLst>
                <a:gd name="connsiteX0" fmla="*/ 5193 w 171629"/>
                <a:gd name="connsiteY0" fmla="*/ 0 h 62571"/>
                <a:gd name="connsiteX1" fmla="*/ 5193 w 171629"/>
                <a:gd name="connsiteY1" fmla="*/ 61760 h 62571"/>
                <a:gd name="connsiteX2" fmla="*/ 93660 w 171629"/>
                <a:gd name="connsiteY2" fmla="*/ 31714 h 62571"/>
                <a:gd name="connsiteX3" fmla="*/ 170442 w 171629"/>
                <a:gd name="connsiteY3" fmla="*/ 53414 h 62571"/>
                <a:gd name="connsiteX4" fmla="*/ 140397 w 171629"/>
                <a:gd name="connsiteY4" fmla="*/ 5008 h 62571"/>
                <a:gd name="connsiteX5" fmla="*/ 5193 w 171629"/>
                <a:gd name="connsiteY5" fmla="*/ 0 h 6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629" h="62571">
                  <a:moveTo>
                    <a:pt x="5193" y="0"/>
                  </a:moveTo>
                  <a:cubicBezTo>
                    <a:pt x="5193" y="0"/>
                    <a:pt x="-6491" y="56752"/>
                    <a:pt x="5193" y="61760"/>
                  </a:cubicBezTo>
                  <a:cubicBezTo>
                    <a:pt x="16877" y="68437"/>
                    <a:pt x="93660" y="31714"/>
                    <a:pt x="93660" y="31714"/>
                  </a:cubicBezTo>
                  <a:cubicBezTo>
                    <a:pt x="93660" y="31714"/>
                    <a:pt x="162096" y="56752"/>
                    <a:pt x="170442" y="53414"/>
                  </a:cubicBezTo>
                  <a:cubicBezTo>
                    <a:pt x="178788" y="50076"/>
                    <a:pt x="140397" y="5008"/>
                    <a:pt x="140397" y="5008"/>
                  </a:cubicBezTo>
                  <a:cubicBezTo>
                    <a:pt x="140397" y="5008"/>
                    <a:pt x="93660" y="50076"/>
                    <a:pt x="5193" y="0"/>
                  </a:cubicBezTo>
                  <a:close/>
                </a:path>
              </a:pathLst>
            </a:custGeom>
            <a:solidFill>
              <a:srgbClr val="445584"/>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9" name="任意多边形: 形状 108">
              <a:extLst>
                <a:ext uri="{FF2B5EF4-FFF2-40B4-BE49-F238E27FC236}">
                  <a16:creationId xmlns:a16="http://schemas.microsoft.com/office/drawing/2014/main" id="{74DFB4BB-5E8A-137E-8710-963DFF0351D9}"/>
                </a:ext>
              </a:extLst>
            </p:cNvPr>
            <p:cNvSpPr/>
            <p:nvPr/>
          </p:nvSpPr>
          <p:spPr>
            <a:xfrm>
              <a:off x="1922224" y="4195629"/>
              <a:ext cx="649313" cy="434422"/>
            </a:xfrm>
            <a:custGeom>
              <a:avLst/>
              <a:gdLst>
                <a:gd name="connsiteX0" fmla="*/ 13354 w 649313"/>
                <a:gd name="connsiteY0" fmla="*/ 66767 h 434422"/>
                <a:gd name="connsiteX1" fmla="*/ 278754 w 649313"/>
                <a:gd name="connsiteY1" fmla="*/ 113505 h 434422"/>
                <a:gd name="connsiteX2" fmla="*/ 507432 w 649313"/>
                <a:gd name="connsiteY2" fmla="*/ 0 h 434422"/>
                <a:gd name="connsiteX3" fmla="*/ 649313 w 649313"/>
                <a:gd name="connsiteY3" fmla="*/ 98482 h 434422"/>
                <a:gd name="connsiteX4" fmla="*/ 355537 w 649313"/>
                <a:gd name="connsiteY4" fmla="*/ 423973 h 434422"/>
                <a:gd name="connsiteX5" fmla="*/ 0 w 649313"/>
                <a:gd name="connsiteY5" fmla="*/ 345521 h 434422"/>
                <a:gd name="connsiteX6" fmla="*/ 13354 w 649313"/>
                <a:gd name="connsiteY6" fmla="*/ 66767 h 434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313" h="434422">
                  <a:moveTo>
                    <a:pt x="13354" y="66767"/>
                  </a:moveTo>
                  <a:cubicBezTo>
                    <a:pt x="13354" y="66767"/>
                    <a:pt x="155234" y="120181"/>
                    <a:pt x="278754" y="113505"/>
                  </a:cubicBezTo>
                  <a:cubicBezTo>
                    <a:pt x="402274" y="106828"/>
                    <a:pt x="507432" y="0"/>
                    <a:pt x="507432" y="0"/>
                  </a:cubicBezTo>
                  <a:lnTo>
                    <a:pt x="649313" y="98482"/>
                  </a:lnTo>
                  <a:cubicBezTo>
                    <a:pt x="649313" y="98482"/>
                    <a:pt x="554170" y="377236"/>
                    <a:pt x="355537" y="423973"/>
                  </a:cubicBezTo>
                  <a:cubicBezTo>
                    <a:pt x="156903" y="470710"/>
                    <a:pt x="0" y="345521"/>
                    <a:pt x="0" y="345521"/>
                  </a:cubicBezTo>
                  <a:lnTo>
                    <a:pt x="13354" y="66767"/>
                  </a:lnTo>
                  <a:close/>
                </a:path>
              </a:pathLst>
            </a:custGeom>
            <a:solidFill>
              <a:srgbClr val="A37B9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0" name="任意多边形: 形状 109">
              <a:extLst>
                <a:ext uri="{FF2B5EF4-FFF2-40B4-BE49-F238E27FC236}">
                  <a16:creationId xmlns:a16="http://schemas.microsoft.com/office/drawing/2014/main" id="{D8DE215C-9F64-24CC-5073-8B64D78B3D10}"/>
                </a:ext>
              </a:extLst>
            </p:cNvPr>
            <p:cNvSpPr/>
            <p:nvPr/>
          </p:nvSpPr>
          <p:spPr>
            <a:xfrm>
              <a:off x="2227685" y="4304126"/>
              <a:ext cx="48596" cy="70105"/>
            </a:xfrm>
            <a:custGeom>
              <a:avLst/>
              <a:gdLst>
                <a:gd name="connsiteX0" fmla="*/ 30045 w 48596"/>
                <a:gd name="connsiteY0" fmla="*/ 70106 h 70105"/>
                <a:gd name="connsiteX1" fmla="*/ 18361 w 48596"/>
                <a:gd name="connsiteY1" fmla="*/ 65098 h 70105"/>
                <a:gd name="connsiteX2" fmla="*/ 0 w 48596"/>
                <a:gd name="connsiteY2" fmla="*/ 3338 h 70105"/>
                <a:gd name="connsiteX3" fmla="*/ 1669 w 48596"/>
                <a:gd name="connsiteY3" fmla="*/ 0 h 70105"/>
                <a:gd name="connsiteX4" fmla="*/ 5007 w 48596"/>
                <a:gd name="connsiteY4" fmla="*/ 0 h 70105"/>
                <a:gd name="connsiteX5" fmla="*/ 48406 w 48596"/>
                <a:gd name="connsiteY5" fmla="*/ 56752 h 70105"/>
                <a:gd name="connsiteX6" fmla="*/ 36722 w 48596"/>
                <a:gd name="connsiteY6" fmla="*/ 66767 h 70105"/>
                <a:gd name="connsiteX7" fmla="*/ 30045 w 48596"/>
                <a:gd name="connsiteY7" fmla="*/ 70106 h 70105"/>
                <a:gd name="connsiteX8" fmla="*/ 8346 w 48596"/>
                <a:gd name="connsiteY8" fmla="*/ 13354 h 70105"/>
                <a:gd name="connsiteX9" fmla="*/ 23369 w 48596"/>
                <a:gd name="connsiteY9" fmla="*/ 61760 h 70105"/>
                <a:gd name="connsiteX10" fmla="*/ 36722 w 48596"/>
                <a:gd name="connsiteY10" fmla="*/ 63429 h 70105"/>
                <a:gd name="connsiteX11" fmla="*/ 43399 w 48596"/>
                <a:gd name="connsiteY11" fmla="*/ 58421 h 70105"/>
                <a:gd name="connsiteX12" fmla="*/ 8346 w 48596"/>
                <a:gd name="connsiteY12" fmla="*/ 13354 h 70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96" h="70105">
                  <a:moveTo>
                    <a:pt x="30045" y="70106"/>
                  </a:moveTo>
                  <a:cubicBezTo>
                    <a:pt x="25038" y="70106"/>
                    <a:pt x="21699" y="68437"/>
                    <a:pt x="18361" y="65098"/>
                  </a:cubicBezTo>
                  <a:cubicBezTo>
                    <a:pt x="0" y="51745"/>
                    <a:pt x="0" y="5008"/>
                    <a:pt x="0" y="3338"/>
                  </a:cubicBezTo>
                  <a:cubicBezTo>
                    <a:pt x="0" y="1669"/>
                    <a:pt x="0" y="0"/>
                    <a:pt x="1669" y="0"/>
                  </a:cubicBezTo>
                  <a:cubicBezTo>
                    <a:pt x="3338" y="0"/>
                    <a:pt x="5007" y="0"/>
                    <a:pt x="5007" y="0"/>
                  </a:cubicBezTo>
                  <a:cubicBezTo>
                    <a:pt x="10015" y="3338"/>
                    <a:pt x="51745" y="38391"/>
                    <a:pt x="48406" y="56752"/>
                  </a:cubicBezTo>
                  <a:cubicBezTo>
                    <a:pt x="48406" y="60091"/>
                    <a:pt x="45068" y="65098"/>
                    <a:pt x="36722" y="66767"/>
                  </a:cubicBezTo>
                  <a:cubicBezTo>
                    <a:pt x="35053" y="70106"/>
                    <a:pt x="33384" y="70106"/>
                    <a:pt x="30045" y="70106"/>
                  </a:cubicBezTo>
                  <a:close/>
                  <a:moveTo>
                    <a:pt x="8346" y="13354"/>
                  </a:moveTo>
                  <a:cubicBezTo>
                    <a:pt x="8346" y="28376"/>
                    <a:pt x="13353" y="53414"/>
                    <a:pt x="23369" y="61760"/>
                  </a:cubicBezTo>
                  <a:cubicBezTo>
                    <a:pt x="26707" y="65098"/>
                    <a:pt x="31715" y="65098"/>
                    <a:pt x="36722" y="63429"/>
                  </a:cubicBezTo>
                  <a:cubicBezTo>
                    <a:pt x="43399" y="61760"/>
                    <a:pt x="43399" y="58421"/>
                    <a:pt x="43399" y="58421"/>
                  </a:cubicBezTo>
                  <a:cubicBezTo>
                    <a:pt x="43399" y="48406"/>
                    <a:pt x="23369" y="26707"/>
                    <a:pt x="8346" y="13354"/>
                  </a:cubicBezTo>
                  <a:close/>
                </a:path>
              </a:pathLst>
            </a:custGeom>
            <a:solidFill>
              <a:srgbClr val="445584"/>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1" name="任意多边形: 形状 110">
              <a:extLst>
                <a:ext uri="{FF2B5EF4-FFF2-40B4-BE49-F238E27FC236}">
                  <a16:creationId xmlns:a16="http://schemas.microsoft.com/office/drawing/2014/main" id="{859B14CC-8F76-782B-D01A-4CFE7EDEE9D7}"/>
                </a:ext>
              </a:extLst>
            </p:cNvPr>
            <p:cNvSpPr/>
            <p:nvPr/>
          </p:nvSpPr>
          <p:spPr>
            <a:xfrm>
              <a:off x="2052421" y="4462698"/>
              <a:ext cx="26706" cy="153565"/>
            </a:xfrm>
            <a:custGeom>
              <a:avLst/>
              <a:gdLst>
                <a:gd name="connsiteX0" fmla="*/ 23369 w 26706"/>
                <a:gd name="connsiteY0" fmla="*/ 153565 h 153565"/>
                <a:gd name="connsiteX1" fmla="*/ 20030 w 26706"/>
                <a:gd name="connsiteY1" fmla="*/ 150227 h 153565"/>
                <a:gd name="connsiteX2" fmla="*/ 0 w 26706"/>
                <a:gd name="connsiteY2" fmla="*/ 3338 h 153565"/>
                <a:gd name="connsiteX3" fmla="*/ 3338 w 26706"/>
                <a:gd name="connsiteY3" fmla="*/ 0 h 153565"/>
                <a:gd name="connsiteX4" fmla="*/ 6677 w 26706"/>
                <a:gd name="connsiteY4" fmla="*/ 3338 h 153565"/>
                <a:gd name="connsiteX5" fmla="*/ 26707 w 26706"/>
                <a:gd name="connsiteY5" fmla="*/ 150227 h 153565"/>
                <a:gd name="connsiteX6" fmla="*/ 23369 w 26706"/>
                <a:gd name="connsiteY6" fmla="*/ 153565 h 153565"/>
                <a:gd name="connsiteX7" fmla="*/ 23369 w 26706"/>
                <a:gd name="connsiteY7" fmla="*/ 153565 h 15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06" h="153565">
                  <a:moveTo>
                    <a:pt x="23369" y="153565"/>
                  </a:moveTo>
                  <a:cubicBezTo>
                    <a:pt x="21699" y="153565"/>
                    <a:pt x="20030" y="151896"/>
                    <a:pt x="20030" y="150227"/>
                  </a:cubicBezTo>
                  <a:lnTo>
                    <a:pt x="0" y="3338"/>
                  </a:lnTo>
                  <a:cubicBezTo>
                    <a:pt x="0" y="1669"/>
                    <a:pt x="1669" y="0"/>
                    <a:pt x="3338" y="0"/>
                  </a:cubicBezTo>
                  <a:cubicBezTo>
                    <a:pt x="5007" y="0"/>
                    <a:pt x="6677" y="1669"/>
                    <a:pt x="6677" y="3338"/>
                  </a:cubicBezTo>
                  <a:lnTo>
                    <a:pt x="26707" y="150227"/>
                  </a:lnTo>
                  <a:cubicBezTo>
                    <a:pt x="26707" y="151896"/>
                    <a:pt x="25038" y="153565"/>
                    <a:pt x="23369" y="153565"/>
                  </a:cubicBezTo>
                  <a:cubicBezTo>
                    <a:pt x="23369" y="153565"/>
                    <a:pt x="23369" y="153565"/>
                    <a:pt x="23369" y="153565"/>
                  </a:cubicBezTo>
                  <a:close/>
                </a:path>
              </a:pathLst>
            </a:custGeom>
            <a:solidFill>
              <a:srgbClr val="445584"/>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extLst>
      <p:ext uri="{BB962C8B-B14F-4D97-AF65-F5344CB8AC3E}">
        <p14:creationId xmlns:p14="http://schemas.microsoft.com/office/powerpoint/2010/main" val="15302799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675750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教练技术的三大核心能力</a:t>
            </a:r>
          </a:p>
        </p:txBody>
      </p:sp>
      <p:grpSp>
        <p:nvGrpSpPr>
          <p:cNvPr id="88" name="图形 40">
            <a:extLst>
              <a:ext uri="{FF2B5EF4-FFF2-40B4-BE49-F238E27FC236}">
                <a16:creationId xmlns:a16="http://schemas.microsoft.com/office/drawing/2014/main" id="{A87E1A41-2EDD-33AD-6959-F3F68CA97B55}"/>
              </a:ext>
            </a:extLst>
          </p:cNvPr>
          <p:cNvGrpSpPr/>
          <p:nvPr/>
        </p:nvGrpSpPr>
        <p:grpSpPr>
          <a:xfrm flipH="1">
            <a:off x="1257150" y="2615949"/>
            <a:ext cx="2665209" cy="2703887"/>
            <a:chOff x="1276659" y="2613533"/>
            <a:chExt cx="2665209" cy="2703887"/>
          </a:xfrm>
        </p:grpSpPr>
        <p:grpSp>
          <p:nvGrpSpPr>
            <p:cNvPr id="89" name="图形 40">
              <a:extLst>
                <a:ext uri="{FF2B5EF4-FFF2-40B4-BE49-F238E27FC236}">
                  <a16:creationId xmlns:a16="http://schemas.microsoft.com/office/drawing/2014/main" id="{D56880E3-FFF3-9182-EE4D-5F5C4549E4D2}"/>
                </a:ext>
              </a:extLst>
            </p:cNvPr>
            <p:cNvGrpSpPr/>
            <p:nvPr/>
          </p:nvGrpSpPr>
          <p:grpSpPr>
            <a:xfrm>
              <a:off x="1276659" y="2613533"/>
              <a:ext cx="2665209" cy="2703887"/>
              <a:chOff x="1276659" y="2613533"/>
              <a:chExt cx="2665209" cy="2703887"/>
            </a:xfrm>
          </p:grpSpPr>
          <p:sp>
            <p:nvSpPr>
              <p:cNvPr id="91" name="任意多边形: 形状 90">
                <a:extLst>
                  <a:ext uri="{FF2B5EF4-FFF2-40B4-BE49-F238E27FC236}">
                    <a16:creationId xmlns:a16="http://schemas.microsoft.com/office/drawing/2014/main" id="{D6A81CE4-683E-4B80-B85B-3F9FBFE94956}"/>
                  </a:ext>
                </a:extLst>
              </p:cNvPr>
              <p:cNvSpPr/>
              <p:nvPr/>
            </p:nvSpPr>
            <p:spPr>
              <a:xfrm>
                <a:off x="2083486" y="3189761"/>
                <a:ext cx="437496" cy="652293"/>
              </a:xfrm>
              <a:custGeom>
                <a:avLst/>
                <a:gdLst>
                  <a:gd name="connsiteX0" fmla="*/ 284134 w 437496"/>
                  <a:gd name="connsiteY0" fmla="*/ 0 h 652293"/>
                  <a:gd name="connsiteX1" fmla="*/ 1456 w 437496"/>
                  <a:gd name="connsiteY1" fmla="*/ 438513 h 652293"/>
                  <a:gd name="connsiteX2" fmla="*/ 429097 w 437496"/>
                  <a:gd name="connsiteY2" fmla="*/ 409521 h 652293"/>
                  <a:gd name="connsiteX3" fmla="*/ 284134 w 437496"/>
                  <a:gd name="connsiteY3" fmla="*/ 0 h 652293"/>
                </a:gdLst>
                <a:ahLst/>
                <a:cxnLst>
                  <a:cxn ang="0">
                    <a:pos x="connsiteX0" y="connsiteY0"/>
                  </a:cxn>
                  <a:cxn ang="0">
                    <a:pos x="connsiteX1" y="connsiteY1"/>
                  </a:cxn>
                  <a:cxn ang="0">
                    <a:pos x="connsiteX2" y="connsiteY2"/>
                  </a:cxn>
                  <a:cxn ang="0">
                    <a:pos x="connsiteX3" y="connsiteY3"/>
                  </a:cxn>
                </a:cxnLst>
                <a:rect l="l" t="t" r="r" b="b"/>
                <a:pathLst>
                  <a:path w="437496" h="652293">
                    <a:moveTo>
                      <a:pt x="284134" y="0"/>
                    </a:moveTo>
                    <a:cubicBezTo>
                      <a:pt x="284134" y="0"/>
                      <a:pt x="23200" y="199324"/>
                      <a:pt x="1456" y="438513"/>
                    </a:cubicBezTo>
                    <a:cubicBezTo>
                      <a:pt x="-27537" y="800921"/>
                      <a:pt x="385608" y="641461"/>
                      <a:pt x="429097" y="409521"/>
                    </a:cubicBezTo>
                    <a:cubicBezTo>
                      <a:pt x="479834" y="181204"/>
                      <a:pt x="284134" y="0"/>
                      <a:pt x="284134" y="0"/>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3" name="任意多边形: 形状 92">
                <a:extLst>
                  <a:ext uri="{FF2B5EF4-FFF2-40B4-BE49-F238E27FC236}">
                    <a16:creationId xmlns:a16="http://schemas.microsoft.com/office/drawing/2014/main" id="{D30E9E41-6F02-7EC3-0C3C-058EB1EF184F}"/>
                  </a:ext>
                </a:extLst>
              </p:cNvPr>
              <p:cNvSpPr/>
              <p:nvPr/>
            </p:nvSpPr>
            <p:spPr>
              <a:xfrm>
                <a:off x="1566700" y="3577537"/>
                <a:ext cx="1848278" cy="1739883"/>
              </a:xfrm>
              <a:custGeom>
                <a:avLst/>
                <a:gdLst>
                  <a:gd name="connsiteX0" fmla="*/ 322543 w 1848278"/>
                  <a:gd name="connsiteY0" fmla="*/ 1474999 h 1739883"/>
                  <a:gd name="connsiteX1" fmla="*/ 322543 w 1848278"/>
                  <a:gd name="connsiteY1" fmla="*/ 1656203 h 1739883"/>
                  <a:gd name="connsiteX2" fmla="*/ 1163328 w 1848278"/>
                  <a:gd name="connsiteY2" fmla="*/ 1735932 h 1739883"/>
                  <a:gd name="connsiteX3" fmla="*/ 1685195 w 1848278"/>
                  <a:gd name="connsiteY3" fmla="*/ 1641706 h 1739883"/>
                  <a:gd name="connsiteX4" fmla="*/ 1848279 w 1848278"/>
                  <a:gd name="connsiteY4" fmla="*/ 717567 h 1739883"/>
                  <a:gd name="connsiteX5" fmla="*/ 1362652 w 1848278"/>
                  <a:gd name="connsiteY5" fmla="*/ 32617 h 1739883"/>
                  <a:gd name="connsiteX6" fmla="*/ 967628 w 1848278"/>
                  <a:gd name="connsiteY6" fmla="*/ 0 h 1739883"/>
                  <a:gd name="connsiteX7" fmla="*/ 0 w 1848278"/>
                  <a:gd name="connsiteY7" fmla="*/ 703071 h 1739883"/>
                  <a:gd name="connsiteX8" fmla="*/ 235565 w 1848278"/>
                  <a:gd name="connsiteY8" fmla="*/ 1344532 h 1739883"/>
                  <a:gd name="connsiteX9" fmla="*/ 322543 w 1848278"/>
                  <a:gd name="connsiteY9" fmla="*/ 1474999 h 173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8278" h="1739883">
                    <a:moveTo>
                      <a:pt x="322543" y="1474999"/>
                    </a:moveTo>
                    <a:lnTo>
                      <a:pt x="322543" y="1656203"/>
                    </a:lnTo>
                    <a:cubicBezTo>
                      <a:pt x="322543" y="1656203"/>
                      <a:pt x="786424" y="1761301"/>
                      <a:pt x="1163328" y="1735932"/>
                    </a:cubicBezTo>
                    <a:cubicBezTo>
                      <a:pt x="1543856" y="1706940"/>
                      <a:pt x="1685195" y="1641706"/>
                      <a:pt x="1685195" y="1641706"/>
                    </a:cubicBezTo>
                    <a:lnTo>
                      <a:pt x="1848279" y="717567"/>
                    </a:lnTo>
                    <a:lnTo>
                      <a:pt x="1362652" y="32617"/>
                    </a:lnTo>
                    <a:lnTo>
                      <a:pt x="967628" y="0"/>
                    </a:lnTo>
                    <a:lnTo>
                      <a:pt x="0" y="703071"/>
                    </a:lnTo>
                    <a:lnTo>
                      <a:pt x="235565" y="1344532"/>
                    </a:lnTo>
                    <a:lnTo>
                      <a:pt x="322543" y="1474999"/>
                    </a:lnTo>
                    <a:close/>
                  </a:path>
                </a:pathLst>
              </a:custGeom>
              <a:solidFill>
                <a:srgbClr val="5C69A5"/>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任意多边形: 形状 93">
                <a:extLst>
                  <a:ext uri="{FF2B5EF4-FFF2-40B4-BE49-F238E27FC236}">
                    <a16:creationId xmlns:a16="http://schemas.microsoft.com/office/drawing/2014/main" id="{D4EFE28B-A075-53E7-F570-5B5CC9E07B80}"/>
                  </a:ext>
                </a:extLst>
              </p:cNvPr>
              <p:cNvSpPr/>
              <p:nvPr/>
            </p:nvSpPr>
            <p:spPr>
              <a:xfrm>
                <a:off x="2299034" y="2613533"/>
                <a:ext cx="769453" cy="579852"/>
              </a:xfrm>
              <a:custGeom>
                <a:avLst/>
                <a:gdLst>
                  <a:gd name="connsiteX0" fmla="*/ 46842 w 769453"/>
                  <a:gd name="connsiteY0" fmla="*/ 550860 h 579852"/>
                  <a:gd name="connsiteX1" fmla="*/ 195429 w 769453"/>
                  <a:gd name="connsiteY1" fmla="*/ 0 h 579852"/>
                  <a:gd name="connsiteX2" fmla="*/ 753537 w 769453"/>
                  <a:gd name="connsiteY2" fmla="*/ 275430 h 579852"/>
                  <a:gd name="connsiteX3" fmla="*/ 728168 w 769453"/>
                  <a:gd name="connsiteY3" fmla="*/ 579852 h 579852"/>
                  <a:gd name="connsiteX4" fmla="*/ 46842 w 769453"/>
                  <a:gd name="connsiteY4" fmla="*/ 550860 h 5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453" h="579852">
                    <a:moveTo>
                      <a:pt x="46842" y="550860"/>
                    </a:moveTo>
                    <a:cubicBezTo>
                      <a:pt x="46842" y="550860"/>
                      <a:pt x="-127113" y="0"/>
                      <a:pt x="195429" y="0"/>
                    </a:cubicBezTo>
                    <a:cubicBezTo>
                      <a:pt x="416498" y="0"/>
                      <a:pt x="710048" y="155835"/>
                      <a:pt x="753537" y="275430"/>
                    </a:cubicBezTo>
                    <a:cubicBezTo>
                      <a:pt x="800650" y="395024"/>
                      <a:pt x="728168" y="579852"/>
                      <a:pt x="728168" y="579852"/>
                    </a:cubicBezTo>
                    <a:lnTo>
                      <a:pt x="46842" y="550860"/>
                    </a:ln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5" name="任意多边形: 形状 94">
                <a:extLst>
                  <a:ext uri="{FF2B5EF4-FFF2-40B4-BE49-F238E27FC236}">
                    <a16:creationId xmlns:a16="http://schemas.microsoft.com/office/drawing/2014/main" id="{B0BADF16-6198-B4ED-0FD7-457BCDBA3391}"/>
                  </a:ext>
                </a:extLst>
              </p:cNvPr>
              <p:cNvSpPr/>
              <p:nvPr/>
            </p:nvSpPr>
            <p:spPr>
              <a:xfrm>
                <a:off x="2197289" y="3976185"/>
                <a:ext cx="800920" cy="884274"/>
              </a:xfrm>
              <a:custGeom>
                <a:avLst/>
                <a:gdLst>
                  <a:gd name="connsiteX0" fmla="*/ 0 w 800920"/>
                  <a:gd name="connsiteY0" fmla="*/ 833537 h 884274"/>
                  <a:gd name="connsiteX1" fmla="*/ 177580 w 800920"/>
                  <a:gd name="connsiteY1" fmla="*/ 0 h 884274"/>
                  <a:gd name="connsiteX2" fmla="*/ 800921 w 800920"/>
                  <a:gd name="connsiteY2" fmla="*/ 0 h 884274"/>
                  <a:gd name="connsiteX3" fmla="*/ 663206 w 800920"/>
                  <a:gd name="connsiteY3" fmla="*/ 884275 h 884274"/>
                </a:gdLst>
                <a:ahLst/>
                <a:cxnLst>
                  <a:cxn ang="0">
                    <a:pos x="connsiteX0" y="connsiteY0"/>
                  </a:cxn>
                  <a:cxn ang="0">
                    <a:pos x="connsiteX1" y="connsiteY1"/>
                  </a:cxn>
                  <a:cxn ang="0">
                    <a:pos x="connsiteX2" y="connsiteY2"/>
                  </a:cxn>
                  <a:cxn ang="0">
                    <a:pos x="connsiteX3" y="connsiteY3"/>
                  </a:cxn>
                </a:cxnLst>
                <a:rect l="l" t="t" r="r" b="b"/>
                <a:pathLst>
                  <a:path w="800920" h="884274">
                    <a:moveTo>
                      <a:pt x="0" y="833537"/>
                    </a:moveTo>
                    <a:lnTo>
                      <a:pt x="177580" y="0"/>
                    </a:lnTo>
                    <a:lnTo>
                      <a:pt x="800921" y="0"/>
                    </a:lnTo>
                    <a:lnTo>
                      <a:pt x="663206" y="884275"/>
                    </a:lnTo>
                    <a:close/>
                  </a:path>
                </a:pathLst>
              </a:custGeom>
              <a:solidFill>
                <a:srgbClr val="68B6D8"/>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7" name="任意多边形: 形状 96">
                <a:extLst>
                  <a:ext uri="{FF2B5EF4-FFF2-40B4-BE49-F238E27FC236}">
                    <a16:creationId xmlns:a16="http://schemas.microsoft.com/office/drawing/2014/main" id="{04C94492-3708-D93A-EFD6-89BABCEBB091}"/>
                  </a:ext>
                </a:extLst>
              </p:cNvPr>
              <p:cNvSpPr/>
              <p:nvPr/>
            </p:nvSpPr>
            <p:spPr>
              <a:xfrm>
                <a:off x="2124807" y="3976185"/>
                <a:ext cx="804544" cy="884274"/>
              </a:xfrm>
              <a:custGeom>
                <a:avLst/>
                <a:gdLst>
                  <a:gd name="connsiteX0" fmla="*/ 804545 w 804544"/>
                  <a:gd name="connsiteY0" fmla="*/ 0 h 884274"/>
                  <a:gd name="connsiteX1" fmla="*/ 663206 w 804544"/>
                  <a:gd name="connsiteY1" fmla="*/ 884275 h 884274"/>
                  <a:gd name="connsiteX2" fmla="*/ 420393 w 804544"/>
                  <a:gd name="connsiteY2" fmla="*/ 866154 h 884274"/>
                  <a:gd name="connsiteX3" fmla="*/ 137715 w 804544"/>
                  <a:gd name="connsiteY3" fmla="*/ 844410 h 884274"/>
                  <a:gd name="connsiteX4" fmla="*/ 0 w 804544"/>
                  <a:gd name="connsiteY4" fmla="*/ 833537 h 884274"/>
                  <a:gd name="connsiteX5" fmla="*/ 10872 w 804544"/>
                  <a:gd name="connsiteY5" fmla="*/ 793673 h 884274"/>
                  <a:gd name="connsiteX6" fmla="*/ 72482 w 804544"/>
                  <a:gd name="connsiteY6" fmla="*/ 492874 h 884274"/>
                  <a:gd name="connsiteX7" fmla="*/ 148587 w 804544"/>
                  <a:gd name="connsiteY7" fmla="*/ 137715 h 884274"/>
                  <a:gd name="connsiteX8" fmla="*/ 181204 w 804544"/>
                  <a:gd name="connsiteY8" fmla="*/ 0 h 884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544" h="884274">
                    <a:moveTo>
                      <a:pt x="804545" y="0"/>
                    </a:moveTo>
                    <a:lnTo>
                      <a:pt x="663206" y="884275"/>
                    </a:lnTo>
                    <a:lnTo>
                      <a:pt x="420393" y="866154"/>
                    </a:lnTo>
                    <a:lnTo>
                      <a:pt x="137715" y="844410"/>
                    </a:lnTo>
                    <a:lnTo>
                      <a:pt x="0" y="833537"/>
                    </a:lnTo>
                    <a:lnTo>
                      <a:pt x="10872" y="793673"/>
                    </a:lnTo>
                    <a:lnTo>
                      <a:pt x="72482" y="492874"/>
                    </a:lnTo>
                    <a:lnTo>
                      <a:pt x="148587" y="137715"/>
                    </a:lnTo>
                    <a:lnTo>
                      <a:pt x="181204" y="0"/>
                    </a:lnTo>
                    <a:close/>
                  </a:path>
                </a:pathLst>
              </a:custGeom>
              <a:solidFill>
                <a:srgbClr val="FFFFFF"/>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3" name="任意多边形: 形状 182">
                <a:extLst>
                  <a:ext uri="{FF2B5EF4-FFF2-40B4-BE49-F238E27FC236}">
                    <a16:creationId xmlns:a16="http://schemas.microsoft.com/office/drawing/2014/main" id="{35AF5EA5-13B0-A388-7C5A-849D5AD7A180}"/>
                  </a:ext>
                </a:extLst>
              </p:cNvPr>
              <p:cNvSpPr/>
              <p:nvPr/>
            </p:nvSpPr>
            <p:spPr>
              <a:xfrm>
                <a:off x="1881994" y="4113900"/>
                <a:ext cx="692198" cy="703070"/>
              </a:xfrm>
              <a:custGeom>
                <a:avLst/>
                <a:gdLst>
                  <a:gd name="connsiteX0" fmla="*/ 0 w 692198"/>
                  <a:gd name="connsiteY0" fmla="*/ 583476 h 703070"/>
                  <a:gd name="connsiteX1" fmla="*/ 159459 w 692198"/>
                  <a:gd name="connsiteY1" fmla="*/ 0 h 703070"/>
                  <a:gd name="connsiteX2" fmla="*/ 692198 w 692198"/>
                  <a:gd name="connsiteY2" fmla="*/ 0 h 703070"/>
                  <a:gd name="connsiteX3" fmla="*/ 539987 w 692198"/>
                  <a:gd name="connsiteY3" fmla="*/ 703071 h 703070"/>
                </a:gdLst>
                <a:ahLst/>
                <a:cxnLst>
                  <a:cxn ang="0">
                    <a:pos x="connsiteX0" y="connsiteY0"/>
                  </a:cxn>
                  <a:cxn ang="0">
                    <a:pos x="connsiteX1" y="connsiteY1"/>
                  </a:cxn>
                  <a:cxn ang="0">
                    <a:pos x="connsiteX2" y="connsiteY2"/>
                  </a:cxn>
                  <a:cxn ang="0">
                    <a:pos x="connsiteX3" y="connsiteY3"/>
                  </a:cxn>
                </a:cxnLst>
                <a:rect l="l" t="t" r="r" b="b"/>
                <a:pathLst>
                  <a:path w="692198" h="703070">
                    <a:moveTo>
                      <a:pt x="0" y="583476"/>
                    </a:moveTo>
                    <a:lnTo>
                      <a:pt x="159459" y="0"/>
                    </a:lnTo>
                    <a:lnTo>
                      <a:pt x="692198" y="0"/>
                    </a:lnTo>
                    <a:lnTo>
                      <a:pt x="539987" y="703071"/>
                    </a:lnTo>
                    <a:close/>
                  </a:path>
                </a:pathLst>
              </a:custGeom>
              <a:solidFill>
                <a:srgbClr val="E89442"/>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4" name="任意多边形: 形状 183">
                <a:extLst>
                  <a:ext uri="{FF2B5EF4-FFF2-40B4-BE49-F238E27FC236}">
                    <a16:creationId xmlns:a16="http://schemas.microsoft.com/office/drawing/2014/main" id="{6EF1B0DD-7EFF-1DDC-4CCD-0D6DDEB10ADC}"/>
                  </a:ext>
                </a:extLst>
              </p:cNvPr>
              <p:cNvSpPr/>
              <p:nvPr/>
            </p:nvSpPr>
            <p:spPr>
              <a:xfrm>
                <a:off x="1802264" y="4113900"/>
                <a:ext cx="688574" cy="703070"/>
              </a:xfrm>
              <a:custGeom>
                <a:avLst/>
                <a:gdLst>
                  <a:gd name="connsiteX0" fmla="*/ 688574 w 688574"/>
                  <a:gd name="connsiteY0" fmla="*/ 0 h 703070"/>
                  <a:gd name="connsiteX1" fmla="*/ 626965 w 688574"/>
                  <a:gd name="connsiteY1" fmla="*/ 293550 h 703070"/>
                  <a:gd name="connsiteX2" fmla="*/ 539987 w 688574"/>
                  <a:gd name="connsiteY2" fmla="*/ 703071 h 703070"/>
                  <a:gd name="connsiteX3" fmla="*/ 453009 w 688574"/>
                  <a:gd name="connsiteY3" fmla="*/ 684950 h 703070"/>
                  <a:gd name="connsiteX4" fmla="*/ 333415 w 688574"/>
                  <a:gd name="connsiteY4" fmla="*/ 655958 h 703070"/>
                  <a:gd name="connsiteX5" fmla="*/ 0 w 688574"/>
                  <a:gd name="connsiteY5" fmla="*/ 583476 h 703070"/>
                  <a:gd name="connsiteX6" fmla="*/ 155835 w 688574"/>
                  <a:gd name="connsiteY6" fmla="*/ 0 h 70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8574" h="703070">
                    <a:moveTo>
                      <a:pt x="688574" y="0"/>
                    </a:moveTo>
                    <a:lnTo>
                      <a:pt x="626965" y="293550"/>
                    </a:lnTo>
                    <a:lnTo>
                      <a:pt x="539987" y="703071"/>
                    </a:lnTo>
                    <a:lnTo>
                      <a:pt x="453009" y="684950"/>
                    </a:lnTo>
                    <a:lnTo>
                      <a:pt x="333415" y="655958"/>
                    </a:lnTo>
                    <a:lnTo>
                      <a:pt x="0" y="583476"/>
                    </a:lnTo>
                    <a:lnTo>
                      <a:pt x="155835" y="0"/>
                    </a:lnTo>
                    <a:close/>
                  </a:path>
                </a:pathLst>
              </a:custGeom>
              <a:solidFill>
                <a:srgbClr val="F7B369"/>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5" name="任意多边形: 形状 184">
                <a:extLst>
                  <a:ext uri="{FF2B5EF4-FFF2-40B4-BE49-F238E27FC236}">
                    <a16:creationId xmlns:a16="http://schemas.microsoft.com/office/drawing/2014/main" id="{B915AF6E-A6E3-6772-1259-BD3EDEF42889}"/>
                  </a:ext>
                </a:extLst>
              </p:cNvPr>
              <p:cNvSpPr/>
              <p:nvPr/>
            </p:nvSpPr>
            <p:spPr>
              <a:xfrm>
                <a:off x="1790667" y="4588654"/>
                <a:ext cx="580577" cy="548630"/>
              </a:xfrm>
              <a:custGeom>
                <a:avLst/>
                <a:gdLst>
                  <a:gd name="connsiteX0" fmla="*/ 113071 w 580577"/>
                  <a:gd name="connsiteY0" fmla="*/ 21744 h 548630"/>
                  <a:gd name="connsiteX1" fmla="*/ 355885 w 580577"/>
                  <a:gd name="connsiteY1" fmla="*/ 0 h 548630"/>
                  <a:gd name="connsiteX2" fmla="*/ 453735 w 580577"/>
                  <a:gd name="connsiteY2" fmla="*/ 97850 h 548630"/>
                  <a:gd name="connsiteX3" fmla="*/ 580577 w 580577"/>
                  <a:gd name="connsiteY3" fmla="*/ 134091 h 548630"/>
                  <a:gd name="connsiteX4" fmla="*/ 435614 w 580577"/>
                  <a:gd name="connsiteY4" fmla="*/ 543611 h 548630"/>
                  <a:gd name="connsiteX5" fmla="*/ 7973 w 580577"/>
                  <a:gd name="connsiteY5" fmla="*/ 438513 h 548630"/>
                  <a:gd name="connsiteX6" fmla="*/ 113071 w 580577"/>
                  <a:gd name="connsiteY6" fmla="*/ 21744 h 548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0577" h="548630">
                    <a:moveTo>
                      <a:pt x="113071" y="21744"/>
                    </a:moveTo>
                    <a:cubicBezTo>
                      <a:pt x="113071" y="21744"/>
                      <a:pt x="312396" y="0"/>
                      <a:pt x="355885" y="0"/>
                    </a:cubicBezTo>
                    <a:cubicBezTo>
                      <a:pt x="399374" y="0"/>
                      <a:pt x="453735" y="97850"/>
                      <a:pt x="453735" y="97850"/>
                    </a:cubicBezTo>
                    <a:lnTo>
                      <a:pt x="580577" y="134091"/>
                    </a:lnTo>
                    <a:lnTo>
                      <a:pt x="435614" y="543611"/>
                    </a:lnTo>
                    <a:cubicBezTo>
                      <a:pt x="435614" y="543611"/>
                      <a:pt x="134816" y="583476"/>
                      <a:pt x="7973" y="438513"/>
                    </a:cubicBezTo>
                    <a:cubicBezTo>
                      <a:pt x="-35516" y="387776"/>
                      <a:pt x="113071" y="21744"/>
                      <a:pt x="113071" y="21744"/>
                    </a:cubicBezTo>
                    <a:close/>
                  </a:path>
                </a:pathLst>
              </a:custGeom>
              <a:solidFill>
                <a:srgbClr val="F28F7C"/>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6" name="任意多边形: 形状 185">
                <a:extLst>
                  <a:ext uri="{FF2B5EF4-FFF2-40B4-BE49-F238E27FC236}">
                    <a16:creationId xmlns:a16="http://schemas.microsoft.com/office/drawing/2014/main" id="{93DA7E32-8283-E639-C771-5369911499A8}"/>
                  </a:ext>
                </a:extLst>
              </p:cNvPr>
              <p:cNvSpPr/>
              <p:nvPr/>
            </p:nvSpPr>
            <p:spPr>
              <a:xfrm>
                <a:off x="1276659" y="3595657"/>
                <a:ext cx="1254044" cy="1540232"/>
              </a:xfrm>
              <a:custGeom>
                <a:avLst/>
                <a:gdLst>
                  <a:gd name="connsiteX0" fmla="*/ 1254045 w 1254044"/>
                  <a:gd name="connsiteY0" fmla="*/ 0 h 1540232"/>
                  <a:gd name="connsiteX1" fmla="*/ 489365 w 1254044"/>
                  <a:gd name="connsiteY1" fmla="*/ 329791 h 1540232"/>
                  <a:gd name="connsiteX2" fmla="*/ 18235 w 1254044"/>
                  <a:gd name="connsiteY2" fmla="*/ 1250306 h 1540232"/>
                  <a:gd name="connsiteX3" fmla="*/ 590839 w 1254044"/>
                  <a:gd name="connsiteY3" fmla="*/ 1540232 h 1540232"/>
                  <a:gd name="connsiteX4" fmla="*/ 735802 w 1254044"/>
                  <a:gd name="connsiteY4" fmla="*/ 964004 h 1540232"/>
                  <a:gd name="connsiteX5" fmla="*/ 355274 w 1254044"/>
                  <a:gd name="connsiteY5" fmla="*/ 717567 h 1540232"/>
                  <a:gd name="connsiteX6" fmla="*/ 1254045 w 1254044"/>
                  <a:gd name="connsiteY6" fmla="*/ 0 h 154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4044" h="1540232">
                    <a:moveTo>
                      <a:pt x="1254045" y="0"/>
                    </a:moveTo>
                    <a:cubicBezTo>
                      <a:pt x="1254045" y="0"/>
                      <a:pt x="873517" y="10872"/>
                      <a:pt x="489365" y="329791"/>
                    </a:cubicBezTo>
                    <a:cubicBezTo>
                      <a:pt x="105213" y="652334"/>
                      <a:pt x="-57870" y="971252"/>
                      <a:pt x="18235" y="1250306"/>
                    </a:cubicBezTo>
                    <a:cubicBezTo>
                      <a:pt x="97965" y="1529360"/>
                      <a:pt x="590839" y="1540232"/>
                      <a:pt x="590839" y="1540232"/>
                    </a:cubicBezTo>
                    <a:lnTo>
                      <a:pt x="735802" y="964004"/>
                    </a:lnTo>
                    <a:lnTo>
                      <a:pt x="355274" y="717567"/>
                    </a:lnTo>
                    <a:lnTo>
                      <a:pt x="1254045" y="0"/>
                    </a:lnTo>
                    <a:close/>
                  </a:path>
                </a:pathLst>
              </a:custGeom>
              <a:solidFill>
                <a:srgbClr val="5C69A5"/>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7" name="任意多边形: 形状 186">
                <a:extLst>
                  <a:ext uri="{FF2B5EF4-FFF2-40B4-BE49-F238E27FC236}">
                    <a16:creationId xmlns:a16="http://schemas.microsoft.com/office/drawing/2014/main" id="{2BF8F520-79E8-B5A0-F5E1-AB068EAD02A4}"/>
                  </a:ext>
                </a:extLst>
              </p:cNvPr>
              <p:cNvSpPr/>
              <p:nvPr/>
            </p:nvSpPr>
            <p:spPr>
              <a:xfrm>
                <a:off x="1963467" y="4617244"/>
                <a:ext cx="826442" cy="559416"/>
              </a:xfrm>
              <a:custGeom>
                <a:avLst/>
                <a:gdLst>
                  <a:gd name="connsiteX0" fmla="*/ 773809 w 826442"/>
                  <a:gd name="connsiteY0" fmla="*/ 91005 h 559416"/>
                  <a:gd name="connsiteX1" fmla="*/ 599854 w 826442"/>
                  <a:gd name="connsiteY1" fmla="*/ 11275 h 559416"/>
                  <a:gd name="connsiteX2" fmla="*/ 505628 w 826442"/>
                  <a:gd name="connsiteY2" fmla="*/ 403 h 559416"/>
                  <a:gd name="connsiteX3" fmla="*/ 487508 w 826442"/>
                  <a:gd name="connsiteY3" fmla="*/ 83756 h 559416"/>
                  <a:gd name="connsiteX4" fmla="*/ 164965 w 826442"/>
                  <a:gd name="connsiteY4" fmla="*/ 192479 h 559416"/>
                  <a:gd name="connsiteX5" fmla="*/ 56242 w 826442"/>
                  <a:gd name="connsiteY5" fmla="*/ 319321 h 559416"/>
                  <a:gd name="connsiteX6" fmla="*/ 9130 w 826442"/>
                  <a:gd name="connsiteY6" fmla="*/ 409923 h 559416"/>
                  <a:gd name="connsiteX7" fmla="*/ 183085 w 826442"/>
                  <a:gd name="connsiteY7" fmla="*/ 409923 h 559416"/>
                  <a:gd name="connsiteX8" fmla="*/ 81611 w 826442"/>
                  <a:gd name="connsiteY8" fmla="*/ 515021 h 559416"/>
                  <a:gd name="connsiteX9" fmla="*/ 313552 w 826442"/>
                  <a:gd name="connsiteY9" fmla="*/ 544014 h 559416"/>
                  <a:gd name="connsiteX10" fmla="*/ 777434 w 826442"/>
                  <a:gd name="connsiteY10" fmla="*/ 482405 h 559416"/>
                  <a:gd name="connsiteX11" fmla="*/ 773809 w 826442"/>
                  <a:gd name="connsiteY11" fmla="*/ 91005 h 559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442" h="559416">
                    <a:moveTo>
                      <a:pt x="773809" y="91005"/>
                    </a:moveTo>
                    <a:cubicBezTo>
                      <a:pt x="773809" y="91005"/>
                      <a:pt x="654215" y="29395"/>
                      <a:pt x="599854" y="11275"/>
                    </a:cubicBezTo>
                    <a:cubicBezTo>
                      <a:pt x="545493" y="-3221"/>
                      <a:pt x="505628" y="403"/>
                      <a:pt x="505628" y="403"/>
                    </a:cubicBezTo>
                    <a:lnTo>
                      <a:pt x="487508" y="83756"/>
                    </a:lnTo>
                    <a:cubicBezTo>
                      <a:pt x="487508" y="83756"/>
                      <a:pt x="299056" y="123621"/>
                      <a:pt x="164965" y="192479"/>
                    </a:cubicBezTo>
                    <a:cubicBezTo>
                      <a:pt x="30874" y="257712"/>
                      <a:pt x="56242" y="319321"/>
                      <a:pt x="56242" y="319321"/>
                    </a:cubicBezTo>
                    <a:cubicBezTo>
                      <a:pt x="56242" y="319321"/>
                      <a:pt x="-27111" y="373682"/>
                      <a:pt x="9130" y="409923"/>
                    </a:cubicBezTo>
                    <a:cubicBezTo>
                      <a:pt x="45370" y="446164"/>
                      <a:pt x="183085" y="409923"/>
                      <a:pt x="183085" y="409923"/>
                    </a:cubicBezTo>
                    <a:cubicBezTo>
                      <a:pt x="183085" y="409923"/>
                      <a:pt x="9130" y="475157"/>
                      <a:pt x="81611" y="515021"/>
                    </a:cubicBezTo>
                    <a:cubicBezTo>
                      <a:pt x="154093" y="554886"/>
                      <a:pt x="313552" y="544014"/>
                      <a:pt x="313552" y="544014"/>
                    </a:cubicBezTo>
                    <a:cubicBezTo>
                      <a:pt x="313552" y="544014"/>
                      <a:pt x="661463" y="605623"/>
                      <a:pt x="777434" y="482405"/>
                    </a:cubicBezTo>
                    <a:cubicBezTo>
                      <a:pt x="889780" y="362810"/>
                      <a:pt x="773809" y="91005"/>
                      <a:pt x="773809" y="91005"/>
                    </a:cubicBezTo>
                    <a:close/>
                  </a:path>
                </a:pathLst>
              </a:custGeom>
              <a:solidFill>
                <a:srgbClr val="FF9C85"/>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8" name="任意多边形: 形状 187">
                <a:extLst>
                  <a:ext uri="{FF2B5EF4-FFF2-40B4-BE49-F238E27FC236}">
                    <a16:creationId xmlns:a16="http://schemas.microsoft.com/office/drawing/2014/main" id="{0CAA90AD-B743-264B-C54F-FB0DA260EB15}"/>
                  </a:ext>
                </a:extLst>
              </p:cNvPr>
              <p:cNvSpPr/>
              <p:nvPr/>
            </p:nvSpPr>
            <p:spPr>
              <a:xfrm>
                <a:off x="2461846" y="3349220"/>
                <a:ext cx="369655" cy="359376"/>
              </a:xfrm>
              <a:custGeom>
                <a:avLst/>
                <a:gdLst>
                  <a:gd name="connsiteX0" fmla="*/ 369656 w 369655"/>
                  <a:gd name="connsiteY0" fmla="*/ 0 h 359376"/>
                  <a:gd name="connsiteX1" fmla="*/ 362408 w 369655"/>
                  <a:gd name="connsiteY1" fmla="*/ 271806 h 359376"/>
                  <a:gd name="connsiteX2" fmla="*/ 152211 w 369655"/>
                  <a:gd name="connsiteY2" fmla="*/ 358784 h 359376"/>
                  <a:gd name="connsiteX3" fmla="*/ 0 w 369655"/>
                  <a:gd name="connsiteY3" fmla="*/ 304422 h 359376"/>
                  <a:gd name="connsiteX4" fmla="*/ 36241 w 369655"/>
                  <a:gd name="connsiteY4" fmla="*/ 68858 h 359376"/>
                  <a:gd name="connsiteX5" fmla="*/ 322543 w 369655"/>
                  <a:gd name="connsiteY5" fmla="*/ 14496 h 359376"/>
                  <a:gd name="connsiteX6" fmla="*/ 369656 w 369655"/>
                  <a:gd name="connsiteY6" fmla="*/ 0 h 35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9655" h="359376">
                    <a:moveTo>
                      <a:pt x="369656" y="0"/>
                    </a:moveTo>
                    <a:lnTo>
                      <a:pt x="362408" y="271806"/>
                    </a:lnTo>
                    <a:cubicBezTo>
                      <a:pt x="362408" y="271806"/>
                      <a:pt x="311670" y="347911"/>
                      <a:pt x="152211" y="358784"/>
                    </a:cubicBezTo>
                    <a:cubicBezTo>
                      <a:pt x="32617" y="366032"/>
                      <a:pt x="0" y="304422"/>
                      <a:pt x="0" y="304422"/>
                    </a:cubicBezTo>
                    <a:lnTo>
                      <a:pt x="36241" y="68858"/>
                    </a:lnTo>
                    <a:lnTo>
                      <a:pt x="322543" y="14496"/>
                    </a:lnTo>
                    <a:lnTo>
                      <a:pt x="369656" y="0"/>
                    </a:lnTo>
                    <a:close/>
                  </a:path>
                </a:pathLst>
              </a:custGeom>
              <a:solidFill>
                <a:srgbClr val="FF9C85"/>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9" name="任意多边形: 形状 188">
                <a:extLst>
                  <a:ext uri="{FF2B5EF4-FFF2-40B4-BE49-F238E27FC236}">
                    <a16:creationId xmlns:a16="http://schemas.microsoft.com/office/drawing/2014/main" id="{7607287E-9750-BF1D-9899-4ED6903733CE}"/>
                  </a:ext>
                </a:extLst>
              </p:cNvPr>
              <p:cNvSpPr/>
              <p:nvPr/>
            </p:nvSpPr>
            <p:spPr>
              <a:xfrm>
                <a:off x="2559696" y="3595657"/>
                <a:ext cx="1382172" cy="1693748"/>
              </a:xfrm>
              <a:custGeom>
                <a:avLst/>
                <a:gdLst>
                  <a:gd name="connsiteX0" fmla="*/ 250061 w 1382172"/>
                  <a:gd name="connsiteY0" fmla="*/ 0 h 1693748"/>
                  <a:gd name="connsiteX1" fmla="*/ 1235810 w 1382172"/>
                  <a:gd name="connsiteY1" fmla="*/ 554484 h 1693748"/>
                  <a:gd name="connsiteX2" fmla="*/ 786424 w 1382172"/>
                  <a:gd name="connsiteY2" fmla="*/ 1659827 h 1693748"/>
                  <a:gd name="connsiteX3" fmla="*/ 0 w 1382172"/>
                  <a:gd name="connsiteY3" fmla="*/ 1612714 h 1693748"/>
                  <a:gd name="connsiteX4" fmla="*/ 123218 w 1382172"/>
                  <a:gd name="connsiteY4" fmla="*/ 1011117 h 1693748"/>
                  <a:gd name="connsiteX5" fmla="*/ 387776 w 1382172"/>
                  <a:gd name="connsiteY5" fmla="*/ 971252 h 1693748"/>
                  <a:gd name="connsiteX6" fmla="*/ 648709 w 1382172"/>
                  <a:gd name="connsiteY6" fmla="*/ 655958 h 1693748"/>
                  <a:gd name="connsiteX7" fmla="*/ 250061 w 1382172"/>
                  <a:gd name="connsiteY7" fmla="*/ 0 h 169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172" h="1693748">
                    <a:moveTo>
                      <a:pt x="250061" y="0"/>
                    </a:moveTo>
                    <a:cubicBezTo>
                      <a:pt x="250061" y="0"/>
                      <a:pt x="906019" y="25368"/>
                      <a:pt x="1235810" y="554484"/>
                    </a:cubicBezTo>
                    <a:cubicBezTo>
                      <a:pt x="1565601" y="1083599"/>
                      <a:pt x="1304667" y="1561977"/>
                      <a:pt x="786424" y="1659827"/>
                    </a:cubicBezTo>
                    <a:cubicBezTo>
                      <a:pt x="268182" y="1757677"/>
                      <a:pt x="0" y="1612714"/>
                      <a:pt x="0" y="1612714"/>
                    </a:cubicBezTo>
                    <a:lnTo>
                      <a:pt x="123218" y="1011117"/>
                    </a:lnTo>
                    <a:lnTo>
                      <a:pt x="387776" y="971252"/>
                    </a:lnTo>
                    <a:lnTo>
                      <a:pt x="648709" y="655958"/>
                    </a:lnTo>
                    <a:lnTo>
                      <a:pt x="250061" y="0"/>
                    </a:lnTo>
                    <a:close/>
                  </a:path>
                </a:pathLst>
              </a:custGeom>
              <a:solidFill>
                <a:srgbClr val="5C69A5"/>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0" name="任意多边形: 形状 189">
                <a:extLst>
                  <a:ext uri="{FF2B5EF4-FFF2-40B4-BE49-F238E27FC236}">
                    <a16:creationId xmlns:a16="http://schemas.microsoft.com/office/drawing/2014/main" id="{8DD59EA6-878A-9BD9-A674-D015DF8275FB}"/>
                  </a:ext>
                </a:extLst>
              </p:cNvPr>
              <p:cNvSpPr/>
              <p:nvPr/>
            </p:nvSpPr>
            <p:spPr>
              <a:xfrm>
                <a:off x="2172939" y="3621026"/>
                <a:ext cx="205553" cy="492874"/>
              </a:xfrm>
              <a:custGeom>
                <a:avLst/>
                <a:gdLst>
                  <a:gd name="connsiteX0" fmla="*/ 205553 w 205553"/>
                  <a:gd name="connsiteY0" fmla="*/ 355159 h 492874"/>
                  <a:gd name="connsiteX1" fmla="*/ 133072 w 205553"/>
                  <a:gd name="connsiteY1" fmla="*/ 355159 h 492874"/>
                  <a:gd name="connsiteX2" fmla="*/ 104079 w 205553"/>
                  <a:gd name="connsiteY2" fmla="*/ 492874 h 492874"/>
                  <a:gd name="connsiteX3" fmla="*/ 2605 w 205553"/>
                  <a:gd name="connsiteY3" fmla="*/ 492874 h 492874"/>
                  <a:gd name="connsiteX4" fmla="*/ 38846 w 205553"/>
                  <a:gd name="connsiteY4" fmla="*/ 47113 h 492874"/>
                  <a:gd name="connsiteX5" fmla="*/ 201929 w 205553"/>
                  <a:gd name="connsiteY5" fmla="*/ 0 h 492874"/>
                  <a:gd name="connsiteX6" fmla="*/ 205553 w 205553"/>
                  <a:gd name="connsiteY6" fmla="*/ 355159 h 49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553" h="492874">
                    <a:moveTo>
                      <a:pt x="205553" y="355159"/>
                    </a:moveTo>
                    <a:lnTo>
                      <a:pt x="133072" y="355159"/>
                    </a:lnTo>
                    <a:lnTo>
                      <a:pt x="104079" y="492874"/>
                    </a:lnTo>
                    <a:lnTo>
                      <a:pt x="2605" y="492874"/>
                    </a:lnTo>
                    <a:cubicBezTo>
                      <a:pt x="-11891" y="105098"/>
                      <a:pt x="38846" y="47113"/>
                      <a:pt x="38846" y="47113"/>
                    </a:cubicBezTo>
                    <a:lnTo>
                      <a:pt x="201929" y="0"/>
                    </a:lnTo>
                    <a:cubicBezTo>
                      <a:pt x="201929" y="0"/>
                      <a:pt x="191057" y="141339"/>
                      <a:pt x="205553" y="355159"/>
                    </a:cubicBezTo>
                    <a:close/>
                  </a:path>
                </a:pathLst>
              </a:custGeom>
              <a:solidFill>
                <a:srgbClr val="A37B9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1" name="任意多边形: 形状 190">
                <a:extLst>
                  <a:ext uri="{FF2B5EF4-FFF2-40B4-BE49-F238E27FC236}">
                    <a16:creationId xmlns:a16="http://schemas.microsoft.com/office/drawing/2014/main" id="{65DC8F03-3BCC-B7A7-C910-37261F10BE10}"/>
                  </a:ext>
                </a:extLst>
              </p:cNvPr>
              <p:cNvSpPr/>
              <p:nvPr/>
            </p:nvSpPr>
            <p:spPr>
              <a:xfrm>
                <a:off x="2476342" y="3331099"/>
                <a:ext cx="355159" cy="213820"/>
              </a:xfrm>
              <a:custGeom>
                <a:avLst/>
                <a:gdLst>
                  <a:gd name="connsiteX0" fmla="*/ 355160 w 355159"/>
                  <a:gd name="connsiteY0" fmla="*/ 0 h 213820"/>
                  <a:gd name="connsiteX1" fmla="*/ 347911 w 355159"/>
                  <a:gd name="connsiteY1" fmla="*/ 25369 h 213820"/>
                  <a:gd name="connsiteX2" fmla="*/ 0 w 355159"/>
                  <a:gd name="connsiteY2" fmla="*/ 213821 h 213820"/>
                  <a:gd name="connsiteX3" fmla="*/ 18120 w 355159"/>
                  <a:gd name="connsiteY3" fmla="*/ 79730 h 213820"/>
                  <a:gd name="connsiteX4" fmla="*/ 355160 w 355159"/>
                  <a:gd name="connsiteY4" fmla="*/ 0 h 213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159" h="213820">
                    <a:moveTo>
                      <a:pt x="355160" y="0"/>
                    </a:moveTo>
                    <a:cubicBezTo>
                      <a:pt x="355160" y="7248"/>
                      <a:pt x="351535" y="14496"/>
                      <a:pt x="347911" y="25369"/>
                    </a:cubicBezTo>
                    <a:cubicBezTo>
                      <a:pt x="282678" y="159459"/>
                      <a:pt x="68857" y="210196"/>
                      <a:pt x="0" y="213821"/>
                    </a:cubicBezTo>
                    <a:lnTo>
                      <a:pt x="18120" y="79730"/>
                    </a:lnTo>
                    <a:lnTo>
                      <a:pt x="355160" y="0"/>
                    </a:ln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2" name="任意多边形: 形状 191">
                <a:extLst>
                  <a:ext uri="{FF2B5EF4-FFF2-40B4-BE49-F238E27FC236}">
                    <a16:creationId xmlns:a16="http://schemas.microsoft.com/office/drawing/2014/main" id="{3C41F3AB-28D8-FA1C-EE1E-C237C6177A5C}"/>
                  </a:ext>
                </a:extLst>
              </p:cNvPr>
              <p:cNvSpPr/>
              <p:nvPr/>
            </p:nvSpPr>
            <p:spPr>
              <a:xfrm>
                <a:off x="2341393" y="2698460"/>
                <a:ext cx="687026" cy="774093"/>
              </a:xfrm>
              <a:custGeom>
                <a:avLst/>
                <a:gdLst>
                  <a:gd name="connsiteX0" fmla="*/ 109581 w 687026"/>
                  <a:gd name="connsiteY0" fmla="*/ 96277 h 774093"/>
                  <a:gd name="connsiteX1" fmla="*/ 11731 w 687026"/>
                  <a:gd name="connsiteY1" fmla="*/ 621768 h 774093"/>
                  <a:gd name="connsiteX2" fmla="*/ 337898 w 687026"/>
                  <a:gd name="connsiteY2" fmla="*/ 748610 h 774093"/>
                  <a:gd name="connsiteX3" fmla="*/ 490109 w 687026"/>
                  <a:gd name="connsiteY3" fmla="*/ 650760 h 774093"/>
                  <a:gd name="connsiteX4" fmla="*/ 653192 w 687026"/>
                  <a:gd name="connsiteY4" fmla="*/ 596399 h 774093"/>
                  <a:gd name="connsiteX5" fmla="*/ 624200 w 687026"/>
                  <a:gd name="connsiteY5" fmla="*/ 378955 h 774093"/>
                  <a:gd name="connsiteX6" fmla="*/ 504605 w 687026"/>
                  <a:gd name="connsiteY6" fmla="*/ 393451 h 774093"/>
                  <a:gd name="connsiteX7" fmla="*/ 555342 w 687026"/>
                  <a:gd name="connsiteY7" fmla="*/ 295601 h 774093"/>
                  <a:gd name="connsiteX8" fmla="*/ 109581 w 687026"/>
                  <a:gd name="connsiteY8" fmla="*/ 96277 h 774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7026" h="774093">
                    <a:moveTo>
                      <a:pt x="109581" y="96277"/>
                    </a:moveTo>
                    <a:cubicBezTo>
                      <a:pt x="109581" y="96277"/>
                      <a:pt x="-42630" y="433316"/>
                      <a:pt x="11731" y="621768"/>
                    </a:cubicBezTo>
                    <a:cubicBezTo>
                      <a:pt x="62468" y="810220"/>
                      <a:pt x="236424" y="784851"/>
                      <a:pt x="337898" y="748610"/>
                    </a:cubicBezTo>
                    <a:cubicBezTo>
                      <a:pt x="442996" y="712370"/>
                      <a:pt x="490109" y="650760"/>
                      <a:pt x="490109" y="650760"/>
                    </a:cubicBezTo>
                    <a:cubicBezTo>
                      <a:pt x="490109" y="650760"/>
                      <a:pt x="587959" y="683377"/>
                      <a:pt x="653192" y="596399"/>
                    </a:cubicBezTo>
                    <a:cubicBezTo>
                      <a:pt x="718426" y="505797"/>
                      <a:pt x="678561" y="404323"/>
                      <a:pt x="624200" y="378955"/>
                    </a:cubicBezTo>
                    <a:cubicBezTo>
                      <a:pt x="569838" y="353586"/>
                      <a:pt x="504605" y="393451"/>
                      <a:pt x="504605" y="393451"/>
                    </a:cubicBezTo>
                    <a:lnTo>
                      <a:pt x="555342" y="295601"/>
                    </a:lnTo>
                    <a:cubicBezTo>
                      <a:pt x="555342" y="295601"/>
                      <a:pt x="345146" y="-204522"/>
                      <a:pt x="109581" y="96277"/>
                    </a:cubicBezTo>
                    <a:close/>
                  </a:path>
                </a:pathLst>
              </a:custGeom>
              <a:solidFill>
                <a:srgbClr val="FF9C85"/>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3" name="任意多边形: 形状 192">
                <a:extLst>
                  <a:ext uri="{FF2B5EF4-FFF2-40B4-BE49-F238E27FC236}">
                    <a16:creationId xmlns:a16="http://schemas.microsoft.com/office/drawing/2014/main" id="{1F3A5F1F-DF7B-CECB-99DB-DD54F23E7853}"/>
                  </a:ext>
                </a:extLst>
              </p:cNvPr>
              <p:cNvSpPr/>
              <p:nvPr/>
            </p:nvSpPr>
            <p:spPr>
              <a:xfrm>
                <a:off x="2402475" y="2652214"/>
                <a:ext cx="526876" cy="441758"/>
              </a:xfrm>
              <a:custGeom>
                <a:avLst/>
                <a:gdLst>
                  <a:gd name="connsiteX0" fmla="*/ 443523 w 526876"/>
                  <a:gd name="connsiteY0" fmla="*/ 439697 h 441758"/>
                  <a:gd name="connsiteX1" fmla="*/ 197086 w 526876"/>
                  <a:gd name="connsiteY1" fmla="*/ 309230 h 441758"/>
                  <a:gd name="connsiteX2" fmla="*/ 106484 w 526876"/>
                  <a:gd name="connsiteY2" fmla="*/ 80913 h 441758"/>
                  <a:gd name="connsiteX3" fmla="*/ 5010 w 526876"/>
                  <a:gd name="connsiteY3" fmla="*/ 247621 h 441758"/>
                  <a:gd name="connsiteX4" fmla="*/ 30378 w 526876"/>
                  <a:gd name="connsiteY4" fmla="*/ 59169 h 441758"/>
                  <a:gd name="connsiteX5" fmla="*/ 124604 w 526876"/>
                  <a:gd name="connsiteY5" fmla="*/ 1183 h 441758"/>
                  <a:gd name="connsiteX6" fmla="*/ 443523 w 526876"/>
                  <a:gd name="connsiteY6" fmla="*/ 80913 h 441758"/>
                  <a:gd name="connsiteX7" fmla="*/ 526877 w 526876"/>
                  <a:gd name="connsiteY7" fmla="*/ 338222 h 441758"/>
                  <a:gd name="connsiteX8" fmla="*/ 443523 w 526876"/>
                  <a:gd name="connsiteY8" fmla="*/ 439697 h 441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6876" h="441758">
                    <a:moveTo>
                      <a:pt x="443523" y="439697"/>
                    </a:moveTo>
                    <a:cubicBezTo>
                      <a:pt x="443523" y="439697"/>
                      <a:pt x="298560" y="468689"/>
                      <a:pt x="197086" y="309230"/>
                    </a:cubicBezTo>
                    <a:cubicBezTo>
                      <a:pt x="95612" y="146146"/>
                      <a:pt x="106484" y="80913"/>
                      <a:pt x="106484" y="80913"/>
                    </a:cubicBezTo>
                    <a:lnTo>
                      <a:pt x="5010" y="247621"/>
                    </a:lnTo>
                    <a:cubicBezTo>
                      <a:pt x="5010" y="247621"/>
                      <a:pt x="-16735" y="131650"/>
                      <a:pt x="30378" y="59169"/>
                    </a:cubicBezTo>
                    <a:cubicBezTo>
                      <a:pt x="77491" y="-13313"/>
                      <a:pt x="124604" y="1183"/>
                      <a:pt x="124604" y="1183"/>
                    </a:cubicBezTo>
                    <a:lnTo>
                      <a:pt x="443523" y="80913"/>
                    </a:lnTo>
                    <a:lnTo>
                      <a:pt x="526877" y="338222"/>
                    </a:lnTo>
                    <a:lnTo>
                      <a:pt x="443523" y="439697"/>
                    </a:ln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4" name="任意多边形: 形状 193">
                <a:extLst>
                  <a:ext uri="{FF2B5EF4-FFF2-40B4-BE49-F238E27FC236}">
                    <a16:creationId xmlns:a16="http://schemas.microsoft.com/office/drawing/2014/main" id="{F90C1FBC-9DC1-69D8-3E3A-A214FC28AFB6}"/>
                  </a:ext>
                </a:extLst>
              </p:cNvPr>
              <p:cNvSpPr/>
              <p:nvPr/>
            </p:nvSpPr>
            <p:spPr>
              <a:xfrm>
                <a:off x="2445576" y="3061417"/>
                <a:ext cx="57635" cy="160960"/>
              </a:xfrm>
              <a:custGeom>
                <a:avLst/>
                <a:gdLst>
                  <a:gd name="connsiteX0" fmla="*/ 16270 w 57635"/>
                  <a:gd name="connsiteY0" fmla="*/ 160960 h 160960"/>
                  <a:gd name="connsiteX1" fmla="*/ 5398 w 57635"/>
                  <a:gd name="connsiteY1" fmla="*/ 153712 h 160960"/>
                  <a:gd name="connsiteX2" fmla="*/ 38014 w 57635"/>
                  <a:gd name="connsiteY2" fmla="*/ 5125 h 160960"/>
                  <a:gd name="connsiteX3" fmla="*/ 52511 w 57635"/>
                  <a:gd name="connsiteY3" fmla="*/ 1501 h 160960"/>
                  <a:gd name="connsiteX4" fmla="*/ 56135 w 57635"/>
                  <a:gd name="connsiteY4" fmla="*/ 15997 h 160960"/>
                  <a:gd name="connsiteX5" fmla="*/ 27142 w 57635"/>
                  <a:gd name="connsiteY5" fmla="*/ 146464 h 160960"/>
                  <a:gd name="connsiteX6" fmla="*/ 16270 w 57635"/>
                  <a:gd name="connsiteY6" fmla="*/ 160960 h 160960"/>
                  <a:gd name="connsiteX7" fmla="*/ 16270 w 57635"/>
                  <a:gd name="connsiteY7" fmla="*/ 160960 h 16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635" h="160960">
                    <a:moveTo>
                      <a:pt x="16270" y="160960"/>
                    </a:moveTo>
                    <a:cubicBezTo>
                      <a:pt x="12646" y="160960"/>
                      <a:pt x="9022" y="157336"/>
                      <a:pt x="5398" y="153712"/>
                    </a:cubicBezTo>
                    <a:cubicBezTo>
                      <a:pt x="-16347" y="81231"/>
                      <a:pt x="34390" y="8749"/>
                      <a:pt x="38014" y="5125"/>
                    </a:cubicBezTo>
                    <a:cubicBezTo>
                      <a:pt x="41638" y="1501"/>
                      <a:pt x="48886" y="-2123"/>
                      <a:pt x="52511" y="1501"/>
                    </a:cubicBezTo>
                    <a:cubicBezTo>
                      <a:pt x="56135" y="5125"/>
                      <a:pt x="59759" y="12373"/>
                      <a:pt x="56135" y="15997"/>
                    </a:cubicBezTo>
                    <a:cubicBezTo>
                      <a:pt x="56135" y="15997"/>
                      <a:pt x="9022" y="84855"/>
                      <a:pt x="27142" y="146464"/>
                    </a:cubicBezTo>
                    <a:cubicBezTo>
                      <a:pt x="27142" y="153712"/>
                      <a:pt x="27142" y="160960"/>
                      <a:pt x="16270" y="160960"/>
                    </a:cubicBezTo>
                    <a:cubicBezTo>
                      <a:pt x="19894" y="160960"/>
                      <a:pt x="19894" y="160960"/>
                      <a:pt x="16270" y="160960"/>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5" name="任意多边形: 形状 194">
                <a:extLst>
                  <a:ext uri="{FF2B5EF4-FFF2-40B4-BE49-F238E27FC236}">
                    <a16:creationId xmlns:a16="http://schemas.microsoft.com/office/drawing/2014/main" id="{B7F168DC-414E-92C4-679B-7C8D3C32BE4F}"/>
                  </a:ext>
                </a:extLst>
              </p:cNvPr>
              <p:cNvSpPr/>
              <p:nvPr/>
            </p:nvSpPr>
            <p:spPr>
              <a:xfrm>
                <a:off x="2846904" y="3129057"/>
                <a:ext cx="110534" cy="118688"/>
              </a:xfrm>
              <a:custGeom>
                <a:avLst/>
                <a:gdLst>
                  <a:gd name="connsiteX0" fmla="*/ 9966 w 110534"/>
                  <a:gd name="connsiteY0" fmla="*/ 118688 h 118688"/>
                  <a:gd name="connsiteX1" fmla="*/ 2718 w 110534"/>
                  <a:gd name="connsiteY1" fmla="*/ 115064 h 118688"/>
                  <a:gd name="connsiteX2" fmla="*/ 2718 w 110534"/>
                  <a:gd name="connsiteY2" fmla="*/ 100568 h 118688"/>
                  <a:gd name="connsiteX3" fmla="*/ 93320 w 110534"/>
                  <a:gd name="connsiteY3" fmla="*/ 2718 h 118688"/>
                  <a:gd name="connsiteX4" fmla="*/ 107816 w 110534"/>
                  <a:gd name="connsiteY4" fmla="*/ 2718 h 118688"/>
                  <a:gd name="connsiteX5" fmla="*/ 107816 w 110534"/>
                  <a:gd name="connsiteY5" fmla="*/ 17214 h 118688"/>
                  <a:gd name="connsiteX6" fmla="*/ 17214 w 110534"/>
                  <a:gd name="connsiteY6" fmla="*/ 115064 h 118688"/>
                  <a:gd name="connsiteX7" fmla="*/ 9966 w 110534"/>
                  <a:gd name="connsiteY7" fmla="*/ 118688 h 11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534" h="118688">
                    <a:moveTo>
                      <a:pt x="9966" y="118688"/>
                    </a:moveTo>
                    <a:cubicBezTo>
                      <a:pt x="6342" y="118688"/>
                      <a:pt x="6342" y="118688"/>
                      <a:pt x="2718" y="115064"/>
                    </a:cubicBezTo>
                    <a:cubicBezTo>
                      <a:pt x="-906" y="111440"/>
                      <a:pt x="-906" y="104192"/>
                      <a:pt x="2718" y="100568"/>
                    </a:cubicBezTo>
                    <a:lnTo>
                      <a:pt x="93320" y="2718"/>
                    </a:lnTo>
                    <a:cubicBezTo>
                      <a:pt x="96944" y="-906"/>
                      <a:pt x="104192" y="-906"/>
                      <a:pt x="107816" y="2718"/>
                    </a:cubicBezTo>
                    <a:cubicBezTo>
                      <a:pt x="111440" y="6342"/>
                      <a:pt x="111440" y="13590"/>
                      <a:pt x="107816" y="17214"/>
                    </a:cubicBezTo>
                    <a:lnTo>
                      <a:pt x="17214" y="115064"/>
                    </a:lnTo>
                    <a:cubicBezTo>
                      <a:pt x="17214" y="118688"/>
                      <a:pt x="13590" y="118688"/>
                      <a:pt x="9966" y="118688"/>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6" name="任意多边形: 形状 195">
                <a:extLst>
                  <a:ext uri="{FF2B5EF4-FFF2-40B4-BE49-F238E27FC236}">
                    <a16:creationId xmlns:a16="http://schemas.microsoft.com/office/drawing/2014/main" id="{0324ABDE-C851-6562-8886-2E1DC7ED3617}"/>
                  </a:ext>
                </a:extLst>
              </p:cNvPr>
              <p:cNvSpPr/>
              <p:nvPr/>
            </p:nvSpPr>
            <p:spPr>
              <a:xfrm>
                <a:off x="2880817" y="3191963"/>
                <a:ext cx="82573" cy="30414"/>
              </a:xfrm>
              <a:custGeom>
                <a:avLst/>
                <a:gdLst>
                  <a:gd name="connsiteX0" fmla="*/ 73903 w 82573"/>
                  <a:gd name="connsiteY0" fmla="*/ 30414 h 30414"/>
                  <a:gd name="connsiteX1" fmla="*/ 8670 w 82573"/>
                  <a:gd name="connsiteY1" fmla="*/ 19542 h 30414"/>
                  <a:gd name="connsiteX2" fmla="*/ 1422 w 82573"/>
                  <a:gd name="connsiteY2" fmla="*/ 8670 h 30414"/>
                  <a:gd name="connsiteX3" fmla="*/ 12294 w 82573"/>
                  <a:gd name="connsiteY3" fmla="*/ 1422 h 30414"/>
                  <a:gd name="connsiteX4" fmla="*/ 73903 w 82573"/>
                  <a:gd name="connsiteY4" fmla="*/ 12294 h 30414"/>
                  <a:gd name="connsiteX5" fmla="*/ 81151 w 82573"/>
                  <a:gd name="connsiteY5" fmla="*/ 23166 h 30414"/>
                  <a:gd name="connsiteX6" fmla="*/ 73903 w 82573"/>
                  <a:gd name="connsiteY6" fmla="*/ 30414 h 3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573" h="30414">
                    <a:moveTo>
                      <a:pt x="73903" y="30414"/>
                    </a:moveTo>
                    <a:cubicBezTo>
                      <a:pt x="73903" y="30414"/>
                      <a:pt x="8670" y="19542"/>
                      <a:pt x="8670" y="19542"/>
                    </a:cubicBezTo>
                    <a:cubicBezTo>
                      <a:pt x="1422" y="19542"/>
                      <a:pt x="-2202" y="12294"/>
                      <a:pt x="1422" y="8670"/>
                    </a:cubicBezTo>
                    <a:cubicBezTo>
                      <a:pt x="1422" y="1422"/>
                      <a:pt x="8670" y="-2202"/>
                      <a:pt x="12294" y="1422"/>
                    </a:cubicBezTo>
                    <a:lnTo>
                      <a:pt x="73903" y="12294"/>
                    </a:lnTo>
                    <a:cubicBezTo>
                      <a:pt x="81151" y="12294"/>
                      <a:pt x="84775" y="19542"/>
                      <a:pt x="81151" y="23166"/>
                    </a:cubicBezTo>
                    <a:cubicBezTo>
                      <a:pt x="84775" y="26790"/>
                      <a:pt x="77527" y="30414"/>
                      <a:pt x="73903" y="30414"/>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7" name="任意多边形: 形状 196">
                <a:extLst>
                  <a:ext uri="{FF2B5EF4-FFF2-40B4-BE49-F238E27FC236}">
                    <a16:creationId xmlns:a16="http://schemas.microsoft.com/office/drawing/2014/main" id="{BACDDBE6-A6D1-A909-4EC2-8A12356B6EC4}"/>
                  </a:ext>
                </a:extLst>
              </p:cNvPr>
              <p:cNvSpPr/>
              <p:nvPr/>
            </p:nvSpPr>
            <p:spPr>
              <a:xfrm>
                <a:off x="2385741" y="2917955"/>
                <a:ext cx="79729" cy="28992"/>
              </a:xfrm>
              <a:custGeom>
                <a:avLst/>
                <a:gdLst>
                  <a:gd name="connsiteX0" fmla="*/ 10872 w 79729"/>
                  <a:gd name="connsiteY0" fmla="*/ 28993 h 28992"/>
                  <a:gd name="connsiteX1" fmla="*/ 0 w 79729"/>
                  <a:gd name="connsiteY1" fmla="*/ 21744 h 28992"/>
                  <a:gd name="connsiteX2" fmla="*/ 7248 w 79729"/>
                  <a:gd name="connsiteY2" fmla="*/ 10872 h 28992"/>
                  <a:gd name="connsiteX3" fmla="*/ 68857 w 79729"/>
                  <a:gd name="connsiteY3" fmla="*/ 0 h 28992"/>
                  <a:gd name="connsiteX4" fmla="*/ 79730 w 79729"/>
                  <a:gd name="connsiteY4" fmla="*/ 7248 h 28992"/>
                  <a:gd name="connsiteX5" fmla="*/ 72481 w 79729"/>
                  <a:gd name="connsiteY5" fmla="*/ 18120 h 28992"/>
                  <a:gd name="connsiteX6" fmla="*/ 10872 w 79729"/>
                  <a:gd name="connsiteY6" fmla="*/ 28993 h 28992"/>
                  <a:gd name="connsiteX7" fmla="*/ 10872 w 79729"/>
                  <a:gd name="connsiteY7" fmla="*/ 28993 h 2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729" h="28992">
                    <a:moveTo>
                      <a:pt x="10872" y="28993"/>
                    </a:moveTo>
                    <a:cubicBezTo>
                      <a:pt x="7248" y="28993"/>
                      <a:pt x="0" y="25369"/>
                      <a:pt x="0" y="21744"/>
                    </a:cubicBezTo>
                    <a:cubicBezTo>
                      <a:pt x="0" y="14496"/>
                      <a:pt x="3624" y="10872"/>
                      <a:pt x="7248" y="10872"/>
                    </a:cubicBezTo>
                    <a:lnTo>
                      <a:pt x="68857" y="0"/>
                    </a:lnTo>
                    <a:cubicBezTo>
                      <a:pt x="76106" y="0"/>
                      <a:pt x="79730" y="3624"/>
                      <a:pt x="79730" y="7248"/>
                    </a:cubicBezTo>
                    <a:cubicBezTo>
                      <a:pt x="79730" y="14496"/>
                      <a:pt x="76106" y="18120"/>
                      <a:pt x="72481" y="18120"/>
                    </a:cubicBezTo>
                    <a:lnTo>
                      <a:pt x="10872" y="28993"/>
                    </a:lnTo>
                    <a:cubicBezTo>
                      <a:pt x="14496" y="28993"/>
                      <a:pt x="14496" y="28993"/>
                      <a:pt x="10872" y="28993"/>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8" name="任意多边形: 形状 197">
                <a:extLst>
                  <a:ext uri="{FF2B5EF4-FFF2-40B4-BE49-F238E27FC236}">
                    <a16:creationId xmlns:a16="http://schemas.microsoft.com/office/drawing/2014/main" id="{1ED8FC04-A853-9D83-D0CE-60AC4A6C3653}"/>
                  </a:ext>
                </a:extLst>
              </p:cNvPr>
              <p:cNvSpPr/>
              <p:nvPr/>
            </p:nvSpPr>
            <p:spPr>
              <a:xfrm>
                <a:off x="2540075" y="2916454"/>
                <a:ext cx="118972" cy="70358"/>
              </a:xfrm>
              <a:custGeom>
                <a:avLst/>
                <a:gdLst>
                  <a:gd name="connsiteX0" fmla="*/ 106599 w 118972"/>
                  <a:gd name="connsiteY0" fmla="*/ 70359 h 70358"/>
                  <a:gd name="connsiteX1" fmla="*/ 102975 w 118972"/>
                  <a:gd name="connsiteY1" fmla="*/ 70359 h 70358"/>
                  <a:gd name="connsiteX2" fmla="*/ 5125 w 118972"/>
                  <a:gd name="connsiteY2" fmla="*/ 19622 h 70358"/>
                  <a:gd name="connsiteX3" fmla="*/ 1501 w 118972"/>
                  <a:gd name="connsiteY3" fmla="*/ 5125 h 70358"/>
                  <a:gd name="connsiteX4" fmla="*/ 15997 w 118972"/>
                  <a:gd name="connsiteY4" fmla="*/ 1501 h 70358"/>
                  <a:gd name="connsiteX5" fmla="*/ 113847 w 118972"/>
                  <a:gd name="connsiteY5" fmla="*/ 52238 h 70358"/>
                  <a:gd name="connsiteX6" fmla="*/ 117471 w 118972"/>
                  <a:gd name="connsiteY6" fmla="*/ 66735 h 70358"/>
                  <a:gd name="connsiteX7" fmla="*/ 106599 w 118972"/>
                  <a:gd name="connsiteY7" fmla="*/ 70359 h 7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972" h="70358">
                    <a:moveTo>
                      <a:pt x="106599" y="70359"/>
                    </a:moveTo>
                    <a:cubicBezTo>
                      <a:pt x="106599" y="70359"/>
                      <a:pt x="102975" y="70359"/>
                      <a:pt x="102975" y="70359"/>
                    </a:cubicBezTo>
                    <a:lnTo>
                      <a:pt x="5125" y="19622"/>
                    </a:lnTo>
                    <a:cubicBezTo>
                      <a:pt x="1501" y="15997"/>
                      <a:pt x="-2123" y="12373"/>
                      <a:pt x="1501" y="5125"/>
                    </a:cubicBezTo>
                    <a:cubicBezTo>
                      <a:pt x="5125" y="1501"/>
                      <a:pt x="8749" y="-2123"/>
                      <a:pt x="15997" y="1501"/>
                    </a:cubicBezTo>
                    <a:lnTo>
                      <a:pt x="113847" y="52238"/>
                    </a:lnTo>
                    <a:cubicBezTo>
                      <a:pt x="117471" y="55862"/>
                      <a:pt x="121096" y="59486"/>
                      <a:pt x="117471" y="66735"/>
                    </a:cubicBezTo>
                    <a:cubicBezTo>
                      <a:pt x="113847" y="66735"/>
                      <a:pt x="110223" y="70359"/>
                      <a:pt x="106599" y="70359"/>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9" name="任意多边形: 形状 198">
                <a:extLst>
                  <a:ext uri="{FF2B5EF4-FFF2-40B4-BE49-F238E27FC236}">
                    <a16:creationId xmlns:a16="http://schemas.microsoft.com/office/drawing/2014/main" id="{9B0E54FD-E539-69EB-1C25-E85DD0A6C8FA}"/>
                  </a:ext>
                </a:extLst>
              </p:cNvPr>
              <p:cNvSpPr/>
              <p:nvPr/>
            </p:nvSpPr>
            <p:spPr>
              <a:xfrm>
                <a:off x="2809096" y="3189761"/>
                <a:ext cx="488279" cy="675499"/>
              </a:xfrm>
              <a:custGeom>
                <a:avLst/>
                <a:gdLst>
                  <a:gd name="connsiteX0" fmla="*/ 218106 w 488279"/>
                  <a:gd name="connsiteY0" fmla="*/ 0 h 675499"/>
                  <a:gd name="connsiteX1" fmla="*/ 486288 w 488279"/>
                  <a:gd name="connsiteY1" fmla="*/ 431265 h 675499"/>
                  <a:gd name="connsiteX2" fmla="*/ 84015 w 488279"/>
                  <a:gd name="connsiteY2" fmla="*/ 597973 h 675499"/>
                  <a:gd name="connsiteX3" fmla="*/ 22406 w 488279"/>
                  <a:gd name="connsiteY3" fmla="*/ 159459 h 675499"/>
                  <a:gd name="connsiteX4" fmla="*/ 218106 w 488279"/>
                  <a:gd name="connsiteY4" fmla="*/ 0 h 675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279" h="675499">
                    <a:moveTo>
                      <a:pt x="218106" y="0"/>
                    </a:moveTo>
                    <a:cubicBezTo>
                      <a:pt x="218106" y="0"/>
                      <a:pt x="515281" y="134091"/>
                      <a:pt x="486288" y="431265"/>
                    </a:cubicBezTo>
                    <a:cubicBezTo>
                      <a:pt x="457295" y="724815"/>
                      <a:pt x="218106" y="717567"/>
                      <a:pt x="84015" y="597973"/>
                    </a:cubicBezTo>
                    <a:cubicBezTo>
                      <a:pt x="-57323" y="474754"/>
                      <a:pt x="22406" y="159459"/>
                      <a:pt x="22406" y="159459"/>
                    </a:cubicBezTo>
                    <a:cubicBezTo>
                      <a:pt x="22406" y="159459"/>
                      <a:pt x="203610" y="188452"/>
                      <a:pt x="218106" y="0"/>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0" name="任意多边形: 形状 199">
                <a:extLst>
                  <a:ext uri="{FF2B5EF4-FFF2-40B4-BE49-F238E27FC236}">
                    <a16:creationId xmlns:a16="http://schemas.microsoft.com/office/drawing/2014/main" id="{AE596BAA-C90D-7F49-17CA-6A8097775DFE}"/>
                  </a:ext>
                </a:extLst>
              </p:cNvPr>
              <p:cNvSpPr/>
              <p:nvPr/>
            </p:nvSpPr>
            <p:spPr>
              <a:xfrm>
                <a:off x="2385741" y="2980470"/>
                <a:ext cx="39864" cy="104192"/>
              </a:xfrm>
              <a:custGeom>
                <a:avLst/>
                <a:gdLst>
                  <a:gd name="connsiteX0" fmla="*/ 10872 w 39864"/>
                  <a:gd name="connsiteY0" fmla="*/ 104192 h 104192"/>
                  <a:gd name="connsiteX1" fmla="*/ 10872 w 39864"/>
                  <a:gd name="connsiteY1" fmla="*/ 104192 h 104192"/>
                  <a:gd name="connsiteX2" fmla="*/ 0 w 39864"/>
                  <a:gd name="connsiteY2" fmla="*/ 89696 h 104192"/>
                  <a:gd name="connsiteX3" fmla="*/ 18120 w 39864"/>
                  <a:gd name="connsiteY3" fmla="*/ 35335 h 104192"/>
                  <a:gd name="connsiteX4" fmla="*/ 3624 w 39864"/>
                  <a:gd name="connsiteY4" fmla="*/ 17214 h 104192"/>
                  <a:gd name="connsiteX5" fmla="*/ 3624 w 39864"/>
                  <a:gd name="connsiteY5" fmla="*/ 2718 h 104192"/>
                  <a:gd name="connsiteX6" fmla="*/ 18120 w 39864"/>
                  <a:gd name="connsiteY6" fmla="*/ 2718 h 104192"/>
                  <a:gd name="connsiteX7" fmla="*/ 36241 w 39864"/>
                  <a:gd name="connsiteY7" fmla="*/ 24463 h 104192"/>
                  <a:gd name="connsiteX8" fmla="*/ 39865 w 39864"/>
                  <a:gd name="connsiteY8" fmla="*/ 35335 h 104192"/>
                  <a:gd name="connsiteX9" fmla="*/ 21744 w 39864"/>
                  <a:gd name="connsiteY9" fmla="*/ 96944 h 104192"/>
                  <a:gd name="connsiteX10" fmla="*/ 10872 w 39864"/>
                  <a:gd name="connsiteY10" fmla="*/ 104192 h 10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864" h="104192">
                    <a:moveTo>
                      <a:pt x="10872" y="104192"/>
                    </a:moveTo>
                    <a:cubicBezTo>
                      <a:pt x="10872" y="104192"/>
                      <a:pt x="10872" y="104192"/>
                      <a:pt x="10872" y="104192"/>
                    </a:cubicBezTo>
                    <a:cubicBezTo>
                      <a:pt x="3624" y="100568"/>
                      <a:pt x="0" y="96944"/>
                      <a:pt x="0" y="89696"/>
                    </a:cubicBezTo>
                    <a:lnTo>
                      <a:pt x="18120" y="35335"/>
                    </a:lnTo>
                    <a:lnTo>
                      <a:pt x="3624" y="17214"/>
                    </a:lnTo>
                    <a:cubicBezTo>
                      <a:pt x="0" y="13590"/>
                      <a:pt x="0" y="6342"/>
                      <a:pt x="3624" y="2718"/>
                    </a:cubicBezTo>
                    <a:cubicBezTo>
                      <a:pt x="7248" y="-906"/>
                      <a:pt x="14496" y="-906"/>
                      <a:pt x="18120" y="2718"/>
                    </a:cubicBezTo>
                    <a:lnTo>
                      <a:pt x="36241" y="24463"/>
                    </a:lnTo>
                    <a:cubicBezTo>
                      <a:pt x="39865" y="28087"/>
                      <a:pt x="39865" y="31711"/>
                      <a:pt x="39865" y="35335"/>
                    </a:cubicBezTo>
                    <a:lnTo>
                      <a:pt x="21744" y="96944"/>
                    </a:lnTo>
                    <a:cubicBezTo>
                      <a:pt x="21744" y="104192"/>
                      <a:pt x="18120" y="104192"/>
                      <a:pt x="10872" y="104192"/>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1" name="任意多边形: 形状 200">
                <a:extLst>
                  <a:ext uri="{FF2B5EF4-FFF2-40B4-BE49-F238E27FC236}">
                    <a16:creationId xmlns:a16="http://schemas.microsoft.com/office/drawing/2014/main" id="{F9DD5A14-34ED-B712-EB20-DEE81AD0DD2E}"/>
                  </a:ext>
                </a:extLst>
              </p:cNvPr>
              <p:cNvSpPr/>
              <p:nvPr/>
            </p:nvSpPr>
            <p:spPr>
              <a:xfrm>
                <a:off x="2549730" y="2991342"/>
                <a:ext cx="46207" cy="111440"/>
              </a:xfrm>
              <a:custGeom>
                <a:avLst/>
                <a:gdLst>
                  <a:gd name="connsiteX0" fmla="*/ 17214 w 46207"/>
                  <a:gd name="connsiteY0" fmla="*/ 111440 h 111440"/>
                  <a:gd name="connsiteX1" fmla="*/ 17214 w 46207"/>
                  <a:gd name="connsiteY1" fmla="*/ 111440 h 111440"/>
                  <a:gd name="connsiteX2" fmla="*/ 6342 w 46207"/>
                  <a:gd name="connsiteY2" fmla="*/ 96944 h 111440"/>
                  <a:gd name="connsiteX3" fmla="*/ 24463 w 46207"/>
                  <a:gd name="connsiteY3" fmla="*/ 42583 h 111440"/>
                  <a:gd name="connsiteX4" fmla="*/ 2718 w 46207"/>
                  <a:gd name="connsiteY4" fmla="*/ 17214 h 111440"/>
                  <a:gd name="connsiteX5" fmla="*/ 2718 w 46207"/>
                  <a:gd name="connsiteY5" fmla="*/ 2718 h 111440"/>
                  <a:gd name="connsiteX6" fmla="*/ 17214 w 46207"/>
                  <a:gd name="connsiteY6" fmla="*/ 2718 h 111440"/>
                  <a:gd name="connsiteX7" fmla="*/ 42583 w 46207"/>
                  <a:gd name="connsiteY7" fmla="*/ 31711 h 111440"/>
                  <a:gd name="connsiteX8" fmla="*/ 46207 w 46207"/>
                  <a:gd name="connsiteY8" fmla="*/ 42583 h 111440"/>
                  <a:gd name="connsiteX9" fmla="*/ 28087 w 46207"/>
                  <a:gd name="connsiteY9" fmla="*/ 104192 h 111440"/>
                  <a:gd name="connsiteX10" fmla="*/ 17214 w 46207"/>
                  <a:gd name="connsiteY10" fmla="*/ 111440 h 11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207" h="111440">
                    <a:moveTo>
                      <a:pt x="17214" y="111440"/>
                    </a:moveTo>
                    <a:cubicBezTo>
                      <a:pt x="17214" y="111440"/>
                      <a:pt x="17214" y="111440"/>
                      <a:pt x="17214" y="111440"/>
                    </a:cubicBezTo>
                    <a:cubicBezTo>
                      <a:pt x="9966" y="107816"/>
                      <a:pt x="6342" y="104192"/>
                      <a:pt x="6342" y="96944"/>
                    </a:cubicBezTo>
                    <a:lnTo>
                      <a:pt x="24463" y="42583"/>
                    </a:lnTo>
                    <a:lnTo>
                      <a:pt x="2718" y="17214"/>
                    </a:lnTo>
                    <a:cubicBezTo>
                      <a:pt x="-906" y="13590"/>
                      <a:pt x="-906" y="6342"/>
                      <a:pt x="2718" y="2718"/>
                    </a:cubicBezTo>
                    <a:cubicBezTo>
                      <a:pt x="6342" y="-906"/>
                      <a:pt x="13590" y="-906"/>
                      <a:pt x="17214" y="2718"/>
                    </a:cubicBezTo>
                    <a:lnTo>
                      <a:pt x="42583" y="31711"/>
                    </a:lnTo>
                    <a:cubicBezTo>
                      <a:pt x="46207" y="35335"/>
                      <a:pt x="46207" y="38959"/>
                      <a:pt x="46207" y="42583"/>
                    </a:cubicBezTo>
                    <a:lnTo>
                      <a:pt x="28087" y="104192"/>
                    </a:lnTo>
                    <a:cubicBezTo>
                      <a:pt x="28087" y="107816"/>
                      <a:pt x="24463" y="111440"/>
                      <a:pt x="17214" y="111440"/>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2" name="任意多边形: 形状 201">
                <a:extLst>
                  <a:ext uri="{FF2B5EF4-FFF2-40B4-BE49-F238E27FC236}">
                    <a16:creationId xmlns:a16="http://schemas.microsoft.com/office/drawing/2014/main" id="{C0ED147C-6168-01BA-1EE7-358C6342F8E1}"/>
                  </a:ext>
                </a:extLst>
              </p:cNvPr>
              <p:cNvSpPr/>
              <p:nvPr/>
            </p:nvSpPr>
            <p:spPr>
              <a:xfrm>
                <a:off x="2047280" y="4645217"/>
                <a:ext cx="213039" cy="55782"/>
              </a:xfrm>
              <a:custGeom>
                <a:avLst/>
                <a:gdLst>
                  <a:gd name="connsiteX0" fmla="*/ 200746 w 213039"/>
                  <a:gd name="connsiteY0" fmla="*/ 55783 h 55782"/>
                  <a:gd name="connsiteX1" fmla="*/ 200746 w 213039"/>
                  <a:gd name="connsiteY1" fmla="*/ 55783 h 55782"/>
                  <a:gd name="connsiteX2" fmla="*/ 8670 w 213039"/>
                  <a:gd name="connsiteY2" fmla="*/ 19542 h 55782"/>
                  <a:gd name="connsiteX3" fmla="*/ 1422 w 213039"/>
                  <a:gd name="connsiteY3" fmla="*/ 8670 h 55782"/>
                  <a:gd name="connsiteX4" fmla="*/ 12294 w 213039"/>
                  <a:gd name="connsiteY4" fmla="*/ 1422 h 55782"/>
                  <a:gd name="connsiteX5" fmla="*/ 204370 w 213039"/>
                  <a:gd name="connsiteY5" fmla="*/ 37662 h 55782"/>
                  <a:gd name="connsiteX6" fmla="*/ 211618 w 213039"/>
                  <a:gd name="connsiteY6" fmla="*/ 48535 h 55782"/>
                  <a:gd name="connsiteX7" fmla="*/ 200746 w 213039"/>
                  <a:gd name="connsiteY7" fmla="*/ 55783 h 5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039" h="55782">
                    <a:moveTo>
                      <a:pt x="200746" y="55783"/>
                    </a:moveTo>
                    <a:cubicBezTo>
                      <a:pt x="197122" y="55783"/>
                      <a:pt x="197122" y="55783"/>
                      <a:pt x="200746" y="55783"/>
                    </a:cubicBezTo>
                    <a:lnTo>
                      <a:pt x="8670" y="19542"/>
                    </a:lnTo>
                    <a:cubicBezTo>
                      <a:pt x="1422" y="19542"/>
                      <a:pt x="-2202" y="12294"/>
                      <a:pt x="1422" y="8670"/>
                    </a:cubicBezTo>
                    <a:cubicBezTo>
                      <a:pt x="1422" y="1422"/>
                      <a:pt x="8670" y="-2202"/>
                      <a:pt x="12294" y="1422"/>
                    </a:cubicBezTo>
                    <a:lnTo>
                      <a:pt x="204370" y="37662"/>
                    </a:lnTo>
                    <a:cubicBezTo>
                      <a:pt x="211618" y="37662"/>
                      <a:pt x="215242" y="44911"/>
                      <a:pt x="211618" y="48535"/>
                    </a:cubicBezTo>
                    <a:cubicBezTo>
                      <a:pt x="207994" y="52159"/>
                      <a:pt x="204370" y="55783"/>
                      <a:pt x="200746" y="55783"/>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3" name="任意多边形: 形状 202">
                <a:extLst>
                  <a:ext uri="{FF2B5EF4-FFF2-40B4-BE49-F238E27FC236}">
                    <a16:creationId xmlns:a16="http://schemas.microsoft.com/office/drawing/2014/main" id="{2AEFB7B6-CBC5-E5E7-FE5C-E32348F974DF}"/>
                  </a:ext>
                </a:extLst>
              </p:cNvPr>
              <p:cNvSpPr/>
              <p:nvPr/>
            </p:nvSpPr>
            <p:spPr>
              <a:xfrm>
                <a:off x="2436478" y="4657511"/>
                <a:ext cx="126842" cy="54361"/>
              </a:xfrm>
              <a:custGeom>
                <a:avLst/>
                <a:gdLst>
                  <a:gd name="connsiteX0" fmla="*/ 10872 w 126842"/>
                  <a:gd name="connsiteY0" fmla="*/ 54361 h 54361"/>
                  <a:gd name="connsiteX1" fmla="*/ 0 w 126842"/>
                  <a:gd name="connsiteY1" fmla="*/ 47113 h 54361"/>
                  <a:gd name="connsiteX2" fmla="*/ 7248 w 126842"/>
                  <a:gd name="connsiteY2" fmla="*/ 32617 h 54361"/>
                  <a:gd name="connsiteX3" fmla="*/ 112346 w 126842"/>
                  <a:gd name="connsiteY3" fmla="*/ 0 h 54361"/>
                  <a:gd name="connsiteX4" fmla="*/ 126843 w 126842"/>
                  <a:gd name="connsiteY4" fmla="*/ 7248 h 54361"/>
                  <a:gd name="connsiteX5" fmla="*/ 119594 w 126842"/>
                  <a:gd name="connsiteY5" fmla="*/ 21744 h 54361"/>
                  <a:gd name="connsiteX6" fmla="*/ 10872 w 126842"/>
                  <a:gd name="connsiteY6" fmla="*/ 54361 h 54361"/>
                  <a:gd name="connsiteX7" fmla="*/ 10872 w 126842"/>
                  <a:gd name="connsiteY7" fmla="*/ 54361 h 54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842" h="54361">
                    <a:moveTo>
                      <a:pt x="10872" y="54361"/>
                    </a:moveTo>
                    <a:cubicBezTo>
                      <a:pt x="7248" y="54361"/>
                      <a:pt x="3624" y="50737"/>
                      <a:pt x="0" y="47113"/>
                    </a:cubicBezTo>
                    <a:cubicBezTo>
                      <a:pt x="0" y="43489"/>
                      <a:pt x="0" y="36241"/>
                      <a:pt x="7248" y="32617"/>
                    </a:cubicBezTo>
                    <a:lnTo>
                      <a:pt x="112346" y="0"/>
                    </a:lnTo>
                    <a:cubicBezTo>
                      <a:pt x="115970" y="0"/>
                      <a:pt x="123219" y="0"/>
                      <a:pt x="126843" y="7248"/>
                    </a:cubicBezTo>
                    <a:cubicBezTo>
                      <a:pt x="126843" y="10872"/>
                      <a:pt x="126843" y="18120"/>
                      <a:pt x="119594" y="21744"/>
                    </a:cubicBezTo>
                    <a:lnTo>
                      <a:pt x="10872" y="54361"/>
                    </a:lnTo>
                    <a:cubicBezTo>
                      <a:pt x="14496" y="54361"/>
                      <a:pt x="10872" y="54361"/>
                      <a:pt x="10872" y="54361"/>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4" name="任意多边形: 形状 203">
                <a:extLst>
                  <a:ext uri="{FF2B5EF4-FFF2-40B4-BE49-F238E27FC236}">
                    <a16:creationId xmlns:a16="http://schemas.microsoft.com/office/drawing/2014/main" id="{731EDA1B-31F6-FB54-A078-923117348D49}"/>
                  </a:ext>
                </a:extLst>
              </p:cNvPr>
              <p:cNvSpPr/>
              <p:nvPr/>
            </p:nvSpPr>
            <p:spPr>
              <a:xfrm>
                <a:off x="2012461" y="4842339"/>
                <a:ext cx="289926" cy="97849"/>
              </a:xfrm>
              <a:custGeom>
                <a:avLst/>
                <a:gdLst>
                  <a:gd name="connsiteX0" fmla="*/ 10872 w 289926"/>
                  <a:gd name="connsiteY0" fmla="*/ 97850 h 97849"/>
                  <a:gd name="connsiteX1" fmla="*/ 0 w 289926"/>
                  <a:gd name="connsiteY1" fmla="*/ 90602 h 97849"/>
                  <a:gd name="connsiteX2" fmla="*/ 7248 w 289926"/>
                  <a:gd name="connsiteY2" fmla="*/ 79730 h 97849"/>
                  <a:gd name="connsiteX3" fmla="*/ 279054 w 289926"/>
                  <a:gd name="connsiteY3" fmla="*/ 0 h 97849"/>
                  <a:gd name="connsiteX4" fmla="*/ 289926 w 289926"/>
                  <a:gd name="connsiteY4" fmla="*/ 7248 h 97849"/>
                  <a:gd name="connsiteX5" fmla="*/ 282678 w 289926"/>
                  <a:gd name="connsiteY5" fmla="*/ 18120 h 97849"/>
                  <a:gd name="connsiteX6" fmla="*/ 10872 w 289926"/>
                  <a:gd name="connsiteY6" fmla="*/ 97850 h 97849"/>
                  <a:gd name="connsiteX7" fmla="*/ 10872 w 289926"/>
                  <a:gd name="connsiteY7" fmla="*/ 97850 h 9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926" h="97849">
                    <a:moveTo>
                      <a:pt x="10872" y="97850"/>
                    </a:moveTo>
                    <a:cubicBezTo>
                      <a:pt x="7248" y="97850"/>
                      <a:pt x="3624" y="94226"/>
                      <a:pt x="0" y="90602"/>
                    </a:cubicBezTo>
                    <a:cubicBezTo>
                      <a:pt x="0" y="86978"/>
                      <a:pt x="0" y="79730"/>
                      <a:pt x="7248" y="79730"/>
                    </a:cubicBezTo>
                    <a:lnTo>
                      <a:pt x="279054" y="0"/>
                    </a:lnTo>
                    <a:cubicBezTo>
                      <a:pt x="286302" y="0"/>
                      <a:pt x="289926" y="0"/>
                      <a:pt x="289926" y="7248"/>
                    </a:cubicBezTo>
                    <a:cubicBezTo>
                      <a:pt x="289926" y="10872"/>
                      <a:pt x="289926" y="18120"/>
                      <a:pt x="282678" y="18120"/>
                    </a:cubicBezTo>
                    <a:lnTo>
                      <a:pt x="10872" y="97850"/>
                    </a:lnTo>
                    <a:cubicBezTo>
                      <a:pt x="14496" y="97850"/>
                      <a:pt x="14496" y="97850"/>
                      <a:pt x="10872" y="97850"/>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5" name="任意多边形: 形状 204">
                <a:extLst>
                  <a:ext uri="{FF2B5EF4-FFF2-40B4-BE49-F238E27FC236}">
                    <a16:creationId xmlns:a16="http://schemas.microsoft.com/office/drawing/2014/main" id="{6BF130A0-56D3-92E9-796B-00C706F45728}"/>
                  </a:ext>
                </a:extLst>
              </p:cNvPr>
              <p:cNvSpPr/>
              <p:nvPr/>
            </p:nvSpPr>
            <p:spPr>
              <a:xfrm>
                <a:off x="2113935" y="4976430"/>
                <a:ext cx="188451" cy="68857"/>
              </a:xfrm>
              <a:custGeom>
                <a:avLst/>
                <a:gdLst>
                  <a:gd name="connsiteX0" fmla="*/ 10872 w 188451"/>
                  <a:gd name="connsiteY0" fmla="*/ 68858 h 68857"/>
                  <a:gd name="connsiteX1" fmla="*/ 0 w 188451"/>
                  <a:gd name="connsiteY1" fmla="*/ 61609 h 68857"/>
                  <a:gd name="connsiteX2" fmla="*/ 7248 w 188451"/>
                  <a:gd name="connsiteY2" fmla="*/ 50737 h 68857"/>
                  <a:gd name="connsiteX3" fmla="*/ 177580 w 188451"/>
                  <a:gd name="connsiteY3" fmla="*/ 0 h 68857"/>
                  <a:gd name="connsiteX4" fmla="*/ 188452 w 188451"/>
                  <a:gd name="connsiteY4" fmla="*/ 7248 h 68857"/>
                  <a:gd name="connsiteX5" fmla="*/ 181204 w 188451"/>
                  <a:gd name="connsiteY5" fmla="*/ 18120 h 68857"/>
                  <a:gd name="connsiteX6" fmla="*/ 10872 w 188451"/>
                  <a:gd name="connsiteY6" fmla="*/ 68858 h 68857"/>
                  <a:gd name="connsiteX7" fmla="*/ 10872 w 188451"/>
                  <a:gd name="connsiteY7" fmla="*/ 68858 h 68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451" h="68857">
                    <a:moveTo>
                      <a:pt x="10872" y="68858"/>
                    </a:moveTo>
                    <a:cubicBezTo>
                      <a:pt x="7248" y="68858"/>
                      <a:pt x="3624" y="65233"/>
                      <a:pt x="0" y="61609"/>
                    </a:cubicBezTo>
                    <a:cubicBezTo>
                      <a:pt x="0" y="57985"/>
                      <a:pt x="0" y="50737"/>
                      <a:pt x="7248" y="50737"/>
                    </a:cubicBezTo>
                    <a:lnTo>
                      <a:pt x="177580" y="0"/>
                    </a:lnTo>
                    <a:cubicBezTo>
                      <a:pt x="181204" y="0"/>
                      <a:pt x="188452" y="0"/>
                      <a:pt x="188452" y="7248"/>
                    </a:cubicBezTo>
                    <a:cubicBezTo>
                      <a:pt x="188452" y="10872"/>
                      <a:pt x="188452" y="18120"/>
                      <a:pt x="181204" y="18120"/>
                    </a:cubicBezTo>
                    <a:lnTo>
                      <a:pt x="10872" y="68858"/>
                    </a:lnTo>
                    <a:cubicBezTo>
                      <a:pt x="14496" y="68858"/>
                      <a:pt x="10872" y="68858"/>
                      <a:pt x="10872" y="68858"/>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6" name="任意多边形: 形状 205">
                <a:extLst>
                  <a:ext uri="{FF2B5EF4-FFF2-40B4-BE49-F238E27FC236}">
                    <a16:creationId xmlns:a16="http://schemas.microsoft.com/office/drawing/2014/main" id="{D6B08225-844E-93B4-61C6-BCE1DDA6054C}"/>
                  </a:ext>
                </a:extLst>
              </p:cNvPr>
              <p:cNvSpPr/>
              <p:nvPr/>
            </p:nvSpPr>
            <p:spPr>
              <a:xfrm>
                <a:off x="2451880" y="3636428"/>
                <a:ext cx="344882" cy="75199"/>
              </a:xfrm>
              <a:custGeom>
                <a:avLst/>
                <a:gdLst>
                  <a:gd name="connsiteX0" fmla="*/ 165801 w 344882"/>
                  <a:gd name="connsiteY0" fmla="*/ 75200 h 75199"/>
                  <a:gd name="connsiteX1" fmla="*/ 2718 w 344882"/>
                  <a:gd name="connsiteY1" fmla="*/ 17214 h 75199"/>
                  <a:gd name="connsiteX2" fmla="*/ 2718 w 344882"/>
                  <a:gd name="connsiteY2" fmla="*/ 2718 h 75199"/>
                  <a:gd name="connsiteX3" fmla="*/ 17214 w 344882"/>
                  <a:gd name="connsiteY3" fmla="*/ 2718 h 75199"/>
                  <a:gd name="connsiteX4" fmla="*/ 328885 w 344882"/>
                  <a:gd name="connsiteY4" fmla="*/ 6342 h 75199"/>
                  <a:gd name="connsiteX5" fmla="*/ 343381 w 344882"/>
                  <a:gd name="connsiteY5" fmla="*/ 9966 h 75199"/>
                  <a:gd name="connsiteX6" fmla="*/ 339757 w 344882"/>
                  <a:gd name="connsiteY6" fmla="*/ 24462 h 75199"/>
                  <a:gd name="connsiteX7" fmla="*/ 165801 w 344882"/>
                  <a:gd name="connsiteY7" fmla="*/ 75200 h 7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882" h="75199">
                    <a:moveTo>
                      <a:pt x="165801" y="75200"/>
                    </a:moveTo>
                    <a:cubicBezTo>
                      <a:pt x="64327" y="75200"/>
                      <a:pt x="2718" y="20838"/>
                      <a:pt x="2718" y="17214"/>
                    </a:cubicBezTo>
                    <a:cubicBezTo>
                      <a:pt x="-906" y="13590"/>
                      <a:pt x="-906" y="6342"/>
                      <a:pt x="2718" y="2718"/>
                    </a:cubicBezTo>
                    <a:cubicBezTo>
                      <a:pt x="6342" y="-906"/>
                      <a:pt x="13590" y="-906"/>
                      <a:pt x="17214" y="2718"/>
                    </a:cubicBezTo>
                    <a:cubicBezTo>
                      <a:pt x="20838" y="6342"/>
                      <a:pt x="136809" y="111440"/>
                      <a:pt x="328885" y="6342"/>
                    </a:cubicBezTo>
                    <a:cubicBezTo>
                      <a:pt x="332509" y="2718"/>
                      <a:pt x="339757" y="6342"/>
                      <a:pt x="343381" y="9966"/>
                    </a:cubicBezTo>
                    <a:cubicBezTo>
                      <a:pt x="347005" y="13590"/>
                      <a:pt x="343381" y="20838"/>
                      <a:pt x="339757" y="24462"/>
                    </a:cubicBezTo>
                    <a:cubicBezTo>
                      <a:pt x="270900" y="64327"/>
                      <a:pt x="212914" y="75200"/>
                      <a:pt x="165801" y="75200"/>
                    </a:cubicBezTo>
                    <a:close/>
                  </a:path>
                </a:pathLst>
              </a:custGeom>
              <a:solidFill>
                <a:srgbClr val="FFFFFF"/>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7" name="任意多边形: 形状 206">
                <a:extLst>
                  <a:ext uri="{FF2B5EF4-FFF2-40B4-BE49-F238E27FC236}">
                    <a16:creationId xmlns:a16="http://schemas.microsoft.com/office/drawing/2014/main" id="{C1A955FA-270D-DCE4-111A-5C7A345B75F1}"/>
                  </a:ext>
                </a:extLst>
              </p:cNvPr>
              <p:cNvSpPr/>
              <p:nvPr/>
            </p:nvSpPr>
            <p:spPr>
              <a:xfrm>
                <a:off x="2940224" y="4487180"/>
                <a:ext cx="587100" cy="90601"/>
              </a:xfrm>
              <a:custGeom>
                <a:avLst/>
                <a:gdLst>
                  <a:gd name="connsiteX0" fmla="*/ 10872 w 587100"/>
                  <a:gd name="connsiteY0" fmla="*/ 90602 h 90601"/>
                  <a:gd name="connsiteX1" fmla="*/ 0 w 587100"/>
                  <a:gd name="connsiteY1" fmla="*/ 83354 h 90601"/>
                  <a:gd name="connsiteX2" fmla="*/ 7248 w 587100"/>
                  <a:gd name="connsiteY2" fmla="*/ 72482 h 90601"/>
                  <a:gd name="connsiteX3" fmla="*/ 576228 w 587100"/>
                  <a:gd name="connsiteY3" fmla="*/ 0 h 90601"/>
                  <a:gd name="connsiteX4" fmla="*/ 587100 w 587100"/>
                  <a:gd name="connsiteY4" fmla="*/ 10872 h 90601"/>
                  <a:gd name="connsiteX5" fmla="*/ 576228 w 587100"/>
                  <a:gd name="connsiteY5" fmla="*/ 21744 h 90601"/>
                  <a:gd name="connsiteX6" fmla="*/ 10872 w 587100"/>
                  <a:gd name="connsiteY6" fmla="*/ 90602 h 90601"/>
                  <a:gd name="connsiteX7" fmla="*/ 10872 w 587100"/>
                  <a:gd name="connsiteY7" fmla="*/ 90602 h 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100" h="90601">
                    <a:moveTo>
                      <a:pt x="10872" y="90602"/>
                    </a:moveTo>
                    <a:cubicBezTo>
                      <a:pt x="7248" y="90602"/>
                      <a:pt x="0" y="86978"/>
                      <a:pt x="0" y="83354"/>
                    </a:cubicBezTo>
                    <a:cubicBezTo>
                      <a:pt x="0" y="76106"/>
                      <a:pt x="3624" y="72482"/>
                      <a:pt x="7248" y="72482"/>
                    </a:cubicBezTo>
                    <a:cubicBezTo>
                      <a:pt x="10872" y="72482"/>
                      <a:pt x="369656" y="0"/>
                      <a:pt x="576228" y="0"/>
                    </a:cubicBezTo>
                    <a:cubicBezTo>
                      <a:pt x="583476" y="0"/>
                      <a:pt x="587100" y="3624"/>
                      <a:pt x="587100" y="10872"/>
                    </a:cubicBezTo>
                    <a:cubicBezTo>
                      <a:pt x="587100" y="18120"/>
                      <a:pt x="583476" y="21744"/>
                      <a:pt x="576228" y="21744"/>
                    </a:cubicBezTo>
                    <a:cubicBezTo>
                      <a:pt x="373280" y="21744"/>
                      <a:pt x="14496" y="90602"/>
                      <a:pt x="10872" y="90602"/>
                    </a:cubicBezTo>
                    <a:cubicBezTo>
                      <a:pt x="10872" y="90602"/>
                      <a:pt x="10872" y="90602"/>
                      <a:pt x="10872" y="90602"/>
                    </a:cubicBezTo>
                    <a:close/>
                  </a:path>
                </a:pathLst>
              </a:custGeom>
              <a:solidFill>
                <a:srgbClr val="FFFFFF"/>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8" name="任意多边形: 形状 207">
                <a:extLst>
                  <a:ext uri="{FF2B5EF4-FFF2-40B4-BE49-F238E27FC236}">
                    <a16:creationId xmlns:a16="http://schemas.microsoft.com/office/drawing/2014/main" id="{B98F97EA-E863-63C2-7934-25A9FC43FE14}"/>
                  </a:ext>
                </a:extLst>
              </p:cNvPr>
              <p:cNvSpPr/>
              <p:nvPr/>
            </p:nvSpPr>
            <p:spPr>
              <a:xfrm>
                <a:off x="3241929" y="4354424"/>
                <a:ext cx="245531" cy="179868"/>
              </a:xfrm>
              <a:custGeom>
                <a:avLst/>
                <a:gdLst>
                  <a:gd name="connsiteX0" fmla="*/ 9966 w 245531"/>
                  <a:gd name="connsiteY0" fmla="*/ 176245 h 179868"/>
                  <a:gd name="connsiteX1" fmla="*/ 2718 w 245531"/>
                  <a:gd name="connsiteY1" fmla="*/ 172621 h 179868"/>
                  <a:gd name="connsiteX2" fmla="*/ 2718 w 245531"/>
                  <a:gd name="connsiteY2" fmla="*/ 161749 h 179868"/>
                  <a:gd name="connsiteX3" fmla="*/ 231035 w 245531"/>
                  <a:gd name="connsiteY3" fmla="*/ 5913 h 179868"/>
                  <a:gd name="connsiteX4" fmla="*/ 245531 w 245531"/>
                  <a:gd name="connsiteY4" fmla="*/ 31282 h 179868"/>
                  <a:gd name="connsiteX5" fmla="*/ 13590 w 245531"/>
                  <a:gd name="connsiteY5" fmla="*/ 179869 h 179868"/>
                  <a:gd name="connsiteX6" fmla="*/ 9966 w 245531"/>
                  <a:gd name="connsiteY6" fmla="*/ 176245 h 179868"/>
                  <a:gd name="connsiteX7" fmla="*/ 205666 w 245531"/>
                  <a:gd name="connsiteY7" fmla="*/ 16786 h 179868"/>
                  <a:gd name="connsiteX8" fmla="*/ 42583 w 245531"/>
                  <a:gd name="connsiteY8" fmla="*/ 140004 h 179868"/>
                  <a:gd name="connsiteX9" fmla="*/ 223787 w 245531"/>
                  <a:gd name="connsiteY9" fmla="*/ 27658 h 179868"/>
                  <a:gd name="connsiteX10" fmla="*/ 220163 w 245531"/>
                  <a:gd name="connsiteY10" fmla="*/ 24034 h 179868"/>
                  <a:gd name="connsiteX11" fmla="*/ 205666 w 245531"/>
                  <a:gd name="connsiteY11" fmla="*/ 16786 h 179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531" h="179868">
                    <a:moveTo>
                      <a:pt x="9966" y="176245"/>
                    </a:moveTo>
                    <a:cubicBezTo>
                      <a:pt x="6342" y="176245"/>
                      <a:pt x="2718" y="176245"/>
                      <a:pt x="2718" y="172621"/>
                    </a:cubicBezTo>
                    <a:cubicBezTo>
                      <a:pt x="-906" y="168997"/>
                      <a:pt x="-906" y="165373"/>
                      <a:pt x="2718" y="161749"/>
                    </a:cubicBezTo>
                    <a:cubicBezTo>
                      <a:pt x="17214" y="140004"/>
                      <a:pt x="158553" y="-33952"/>
                      <a:pt x="231035" y="5913"/>
                    </a:cubicBezTo>
                    <a:cubicBezTo>
                      <a:pt x="245531" y="13162"/>
                      <a:pt x="245531" y="24034"/>
                      <a:pt x="245531" y="31282"/>
                    </a:cubicBezTo>
                    <a:cubicBezTo>
                      <a:pt x="241907" y="78395"/>
                      <a:pt x="67951" y="158125"/>
                      <a:pt x="13590" y="179869"/>
                    </a:cubicBezTo>
                    <a:cubicBezTo>
                      <a:pt x="13590" y="176245"/>
                      <a:pt x="9966" y="176245"/>
                      <a:pt x="9966" y="176245"/>
                    </a:cubicBezTo>
                    <a:close/>
                    <a:moveTo>
                      <a:pt x="205666" y="16786"/>
                    </a:moveTo>
                    <a:cubicBezTo>
                      <a:pt x="165801" y="16786"/>
                      <a:pt x="93320" y="82019"/>
                      <a:pt x="42583" y="140004"/>
                    </a:cubicBezTo>
                    <a:cubicBezTo>
                      <a:pt x="133185" y="100139"/>
                      <a:pt x="223787" y="49402"/>
                      <a:pt x="223787" y="27658"/>
                    </a:cubicBezTo>
                    <a:cubicBezTo>
                      <a:pt x="223787" y="27658"/>
                      <a:pt x="223787" y="24034"/>
                      <a:pt x="220163" y="24034"/>
                    </a:cubicBezTo>
                    <a:cubicBezTo>
                      <a:pt x="216539" y="16786"/>
                      <a:pt x="212914" y="16786"/>
                      <a:pt x="205666" y="16786"/>
                    </a:cubicBezTo>
                    <a:close/>
                  </a:path>
                </a:pathLst>
              </a:custGeom>
              <a:solidFill>
                <a:srgbClr val="FFFFFF"/>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9" name="任意多边形: 形状 208">
                <a:extLst>
                  <a:ext uri="{FF2B5EF4-FFF2-40B4-BE49-F238E27FC236}">
                    <a16:creationId xmlns:a16="http://schemas.microsoft.com/office/drawing/2014/main" id="{BDFAD161-0F09-C7C1-D78E-353505454C57}"/>
                  </a:ext>
                </a:extLst>
              </p:cNvPr>
              <p:cNvSpPr/>
              <p:nvPr/>
            </p:nvSpPr>
            <p:spPr>
              <a:xfrm>
                <a:off x="1621061" y="4302352"/>
                <a:ext cx="252779" cy="173955"/>
              </a:xfrm>
              <a:custGeom>
                <a:avLst/>
                <a:gdLst>
                  <a:gd name="connsiteX0" fmla="*/ 246437 w 252779"/>
                  <a:gd name="connsiteY0" fmla="*/ 173956 h 173955"/>
                  <a:gd name="connsiteX1" fmla="*/ 239189 w 252779"/>
                  <a:gd name="connsiteY1" fmla="*/ 170332 h 173955"/>
                  <a:gd name="connsiteX2" fmla="*/ 7248 w 252779"/>
                  <a:gd name="connsiteY2" fmla="*/ 18120 h 173955"/>
                  <a:gd name="connsiteX3" fmla="*/ 0 w 252779"/>
                  <a:gd name="connsiteY3" fmla="*/ 7248 h 173955"/>
                  <a:gd name="connsiteX4" fmla="*/ 10872 w 252779"/>
                  <a:gd name="connsiteY4" fmla="*/ 0 h 173955"/>
                  <a:gd name="connsiteX5" fmla="*/ 250061 w 252779"/>
                  <a:gd name="connsiteY5" fmla="*/ 155835 h 173955"/>
                  <a:gd name="connsiteX6" fmla="*/ 250061 w 252779"/>
                  <a:gd name="connsiteY6" fmla="*/ 170332 h 173955"/>
                  <a:gd name="connsiteX7" fmla="*/ 246437 w 252779"/>
                  <a:gd name="connsiteY7" fmla="*/ 173956 h 17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779" h="173955">
                    <a:moveTo>
                      <a:pt x="246437" y="173956"/>
                    </a:moveTo>
                    <a:cubicBezTo>
                      <a:pt x="242813" y="173956"/>
                      <a:pt x="242813" y="173956"/>
                      <a:pt x="239189" y="170332"/>
                    </a:cubicBezTo>
                    <a:cubicBezTo>
                      <a:pt x="239189" y="170332"/>
                      <a:pt x="119595" y="47113"/>
                      <a:pt x="7248" y="18120"/>
                    </a:cubicBezTo>
                    <a:cubicBezTo>
                      <a:pt x="0" y="18120"/>
                      <a:pt x="0" y="10872"/>
                      <a:pt x="0" y="7248"/>
                    </a:cubicBezTo>
                    <a:cubicBezTo>
                      <a:pt x="0" y="0"/>
                      <a:pt x="7248" y="0"/>
                      <a:pt x="10872" y="0"/>
                    </a:cubicBezTo>
                    <a:cubicBezTo>
                      <a:pt x="126843" y="28993"/>
                      <a:pt x="246437" y="152211"/>
                      <a:pt x="250061" y="155835"/>
                    </a:cubicBezTo>
                    <a:cubicBezTo>
                      <a:pt x="253685" y="159459"/>
                      <a:pt x="253685" y="166708"/>
                      <a:pt x="250061" y="170332"/>
                    </a:cubicBezTo>
                    <a:cubicBezTo>
                      <a:pt x="253685" y="173956"/>
                      <a:pt x="250061" y="173956"/>
                      <a:pt x="246437" y="173956"/>
                    </a:cubicBezTo>
                    <a:close/>
                  </a:path>
                </a:pathLst>
              </a:custGeom>
              <a:solidFill>
                <a:srgbClr val="FFFFFF"/>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0" name="任意多边形: 形状 209">
                <a:extLst>
                  <a:ext uri="{FF2B5EF4-FFF2-40B4-BE49-F238E27FC236}">
                    <a16:creationId xmlns:a16="http://schemas.microsoft.com/office/drawing/2014/main" id="{001BF76C-A594-8520-82F3-EF28C32E16FE}"/>
                  </a:ext>
                </a:extLst>
              </p:cNvPr>
              <p:cNvSpPr/>
              <p:nvPr/>
            </p:nvSpPr>
            <p:spPr>
              <a:xfrm>
                <a:off x="1668042" y="4212994"/>
                <a:ext cx="94357" cy="158215"/>
              </a:xfrm>
              <a:custGeom>
                <a:avLst/>
                <a:gdLst>
                  <a:gd name="connsiteX0" fmla="*/ 83485 w 94357"/>
                  <a:gd name="connsiteY0" fmla="*/ 158216 h 158215"/>
                  <a:gd name="connsiteX1" fmla="*/ 76237 w 94357"/>
                  <a:gd name="connsiteY1" fmla="*/ 154592 h 158215"/>
                  <a:gd name="connsiteX2" fmla="*/ 131 w 94357"/>
                  <a:gd name="connsiteY2" fmla="*/ 31373 h 158215"/>
                  <a:gd name="connsiteX3" fmla="*/ 14628 w 94357"/>
                  <a:gd name="connsiteY3" fmla="*/ 6005 h 158215"/>
                  <a:gd name="connsiteX4" fmla="*/ 39996 w 94357"/>
                  <a:gd name="connsiteY4" fmla="*/ 2381 h 158215"/>
                  <a:gd name="connsiteX5" fmla="*/ 94357 w 94357"/>
                  <a:gd name="connsiteY5" fmla="*/ 147344 h 158215"/>
                  <a:gd name="connsiteX6" fmla="*/ 87109 w 94357"/>
                  <a:gd name="connsiteY6" fmla="*/ 158216 h 158215"/>
                  <a:gd name="connsiteX7" fmla="*/ 83485 w 94357"/>
                  <a:gd name="connsiteY7" fmla="*/ 158216 h 158215"/>
                  <a:gd name="connsiteX8" fmla="*/ 29124 w 94357"/>
                  <a:gd name="connsiteY8" fmla="*/ 20501 h 158215"/>
                  <a:gd name="connsiteX9" fmla="*/ 25500 w 94357"/>
                  <a:gd name="connsiteY9" fmla="*/ 24125 h 158215"/>
                  <a:gd name="connsiteX10" fmla="*/ 18252 w 94357"/>
                  <a:gd name="connsiteY10" fmla="*/ 34997 h 158215"/>
                  <a:gd name="connsiteX11" fmla="*/ 65365 w 94357"/>
                  <a:gd name="connsiteY11" fmla="*/ 118351 h 158215"/>
                  <a:gd name="connsiteX12" fmla="*/ 29124 w 94357"/>
                  <a:gd name="connsiteY12" fmla="*/ 20501 h 158215"/>
                  <a:gd name="connsiteX13" fmla="*/ 29124 w 94357"/>
                  <a:gd name="connsiteY13" fmla="*/ 20501 h 15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357" h="158215">
                    <a:moveTo>
                      <a:pt x="83485" y="158216"/>
                    </a:moveTo>
                    <a:cubicBezTo>
                      <a:pt x="79861" y="158216"/>
                      <a:pt x="79861" y="158216"/>
                      <a:pt x="76237" y="154592"/>
                    </a:cubicBezTo>
                    <a:cubicBezTo>
                      <a:pt x="68989" y="147344"/>
                      <a:pt x="-3493" y="74862"/>
                      <a:pt x="131" y="31373"/>
                    </a:cubicBezTo>
                    <a:cubicBezTo>
                      <a:pt x="131" y="20501"/>
                      <a:pt x="3755" y="13253"/>
                      <a:pt x="14628" y="6005"/>
                    </a:cubicBezTo>
                    <a:cubicBezTo>
                      <a:pt x="21876" y="-1244"/>
                      <a:pt x="32748" y="-1244"/>
                      <a:pt x="39996" y="2381"/>
                    </a:cubicBezTo>
                    <a:cubicBezTo>
                      <a:pt x="72613" y="16877"/>
                      <a:pt x="90733" y="118351"/>
                      <a:pt x="94357" y="147344"/>
                    </a:cubicBezTo>
                    <a:cubicBezTo>
                      <a:pt x="94357" y="150968"/>
                      <a:pt x="94357" y="154592"/>
                      <a:pt x="87109" y="158216"/>
                    </a:cubicBezTo>
                    <a:cubicBezTo>
                      <a:pt x="87109" y="158216"/>
                      <a:pt x="83485" y="158216"/>
                      <a:pt x="83485" y="158216"/>
                    </a:cubicBezTo>
                    <a:close/>
                    <a:moveTo>
                      <a:pt x="29124" y="20501"/>
                    </a:moveTo>
                    <a:cubicBezTo>
                      <a:pt x="29124" y="20501"/>
                      <a:pt x="25500" y="20501"/>
                      <a:pt x="25500" y="24125"/>
                    </a:cubicBezTo>
                    <a:cubicBezTo>
                      <a:pt x="21876" y="27749"/>
                      <a:pt x="21876" y="31373"/>
                      <a:pt x="18252" y="34997"/>
                    </a:cubicBezTo>
                    <a:cubicBezTo>
                      <a:pt x="18252" y="56742"/>
                      <a:pt x="43620" y="92982"/>
                      <a:pt x="65365" y="118351"/>
                    </a:cubicBezTo>
                    <a:cubicBezTo>
                      <a:pt x="58117" y="67614"/>
                      <a:pt x="43620" y="24125"/>
                      <a:pt x="29124" y="20501"/>
                    </a:cubicBezTo>
                    <a:cubicBezTo>
                      <a:pt x="32748" y="20501"/>
                      <a:pt x="29124" y="20501"/>
                      <a:pt x="29124" y="20501"/>
                    </a:cubicBezTo>
                    <a:close/>
                  </a:path>
                </a:pathLst>
              </a:custGeom>
              <a:solidFill>
                <a:srgbClr val="FFFFFF"/>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90" name="任意多边形: 形状 89">
              <a:extLst>
                <a:ext uri="{FF2B5EF4-FFF2-40B4-BE49-F238E27FC236}">
                  <a16:creationId xmlns:a16="http://schemas.microsoft.com/office/drawing/2014/main" id="{FEC7DC75-4675-267F-BD13-30CDBEBD06DD}"/>
                </a:ext>
              </a:extLst>
            </p:cNvPr>
            <p:cNvSpPr/>
            <p:nvPr/>
          </p:nvSpPr>
          <p:spPr>
            <a:xfrm>
              <a:off x="2493041" y="3263148"/>
              <a:ext cx="109237" cy="49831"/>
            </a:xfrm>
            <a:custGeom>
              <a:avLst/>
              <a:gdLst>
                <a:gd name="connsiteX0" fmla="*/ 15918 w 109237"/>
                <a:gd name="connsiteY0" fmla="*/ 49831 h 49831"/>
                <a:gd name="connsiteX1" fmla="*/ 8670 w 109237"/>
                <a:gd name="connsiteY1" fmla="*/ 49831 h 49831"/>
                <a:gd name="connsiteX2" fmla="*/ 1422 w 109237"/>
                <a:gd name="connsiteY2" fmla="*/ 38959 h 49831"/>
                <a:gd name="connsiteX3" fmla="*/ 12294 w 109237"/>
                <a:gd name="connsiteY3" fmla="*/ 31711 h 49831"/>
                <a:gd name="connsiteX4" fmla="*/ 92024 w 109237"/>
                <a:gd name="connsiteY4" fmla="*/ 2718 h 49831"/>
                <a:gd name="connsiteX5" fmla="*/ 106520 w 109237"/>
                <a:gd name="connsiteY5" fmla="*/ 2718 h 49831"/>
                <a:gd name="connsiteX6" fmla="*/ 106520 w 109237"/>
                <a:gd name="connsiteY6" fmla="*/ 17214 h 49831"/>
                <a:gd name="connsiteX7" fmla="*/ 15918 w 109237"/>
                <a:gd name="connsiteY7" fmla="*/ 49831 h 49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237" h="49831">
                  <a:moveTo>
                    <a:pt x="15918" y="49831"/>
                  </a:moveTo>
                  <a:cubicBezTo>
                    <a:pt x="12294" y="49831"/>
                    <a:pt x="8670" y="49831"/>
                    <a:pt x="8670" y="49831"/>
                  </a:cubicBezTo>
                  <a:cubicBezTo>
                    <a:pt x="1422" y="49831"/>
                    <a:pt x="-2202" y="42583"/>
                    <a:pt x="1422" y="38959"/>
                  </a:cubicBezTo>
                  <a:cubicBezTo>
                    <a:pt x="1422" y="31711"/>
                    <a:pt x="5046" y="28087"/>
                    <a:pt x="12294" y="31711"/>
                  </a:cubicBezTo>
                  <a:cubicBezTo>
                    <a:pt x="12294" y="31711"/>
                    <a:pt x="55783" y="35335"/>
                    <a:pt x="92024" y="2718"/>
                  </a:cubicBezTo>
                  <a:cubicBezTo>
                    <a:pt x="95648" y="-906"/>
                    <a:pt x="102896" y="-906"/>
                    <a:pt x="106520" y="2718"/>
                  </a:cubicBezTo>
                  <a:cubicBezTo>
                    <a:pt x="110144" y="6342"/>
                    <a:pt x="110144" y="13590"/>
                    <a:pt x="106520" y="17214"/>
                  </a:cubicBezTo>
                  <a:cubicBezTo>
                    <a:pt x="70279" y="46207"/>
                    <a:pt x="30414" y="49831"/>
                    <a:pt x="15918" y="49831"/>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211" name="矩形: 圆角 210">
            <a:extLst>
              <a:ext uri="{FF2B5EF4-FFF2-40B4-BE49-F238E27FC236}">
                <a16:creationId xmlns:a16="http://schemas.microsoft.com/office/drawing/2014/main" id="{F0681920-C987-E537-988C-10F61F20A74E}"/>
              </a:ext>
            </a:extLst>
          </p:cNvPr>
          <p:cNvSpPr/>
          <p:nvPr/>
        </p:nvSpPr>
        <p:spPr>
          <a:xfrm>
            <a:off x="1854331" y="5515092"/>
            <a:ext cx="1578573"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sz="1800" b="1"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2" name="矩形: 圆角 211">
            <a:extLst>
              <a:ext uri="{FF2B5EF4-FFF2-40B4-BE49-F238E27FC236}">
                <a16:creationId xmlns:a16="http://schemas.microsoft.com/office/drawing/2014/main" id="{B7B8E1B3-6822-988A-F72C-F2DAEF80A252}"/>
              </a:ext>
            </a:extLst>
          </p:cNvPr>
          <p:cNvSpPr/>
          <p:nvPr/>
        </p:nvSpPr>
        <p:spPr>
          <a:xfrm>
            <a:off x="5207338" y="5511226"/>
            <a:ext cx="1578573"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sz="1800" b="1"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3" name="矩形: 圆角 212">
            <a:extLst>
              <a:ext uri="{FF2B5EF4-FFF2-40B4-BE49-F238E27FC236}">
                <a16:creationId xmlns:a16="http://schemas.microsoft.com/office/drawing/2014/main" id="{42C83463-75DE-9ACF-329D-06231490F8FC}"/>
              </a:ext>
            </a:extLst>
          </p:cNvPr>
          <p:cNvSpPr/>
          <p:nvPr/>
        </p:nvSpPr>
        <p:spPr>
          <a:xfrm>
            <a:off x="8423434" y="5507083"/>
            <a:ext cx="1578573"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sz="1800" b="1"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4" name="圆角矩形 14">
            <a:extLst>
              <a:ext uri="{FF2B5EF4-FFF2-40B4-BE49-F238E27FC236}">
                <a16:creationId xmlns:a16="http://schemas.microsoft.com/office/drawing/2014/main" id="{29A573D2-1016-D329-1073-938261A4B16D}"/>
              </a:ext>
            </a:extLst>
          </p:cNvPr>
          <p:cNvSpPr/>
          <p:nvPr/>
        </p:nvSpPr>
        <p:spPr>
          <a:xfrm flipV="1">
            <a:off x="1111234" y="2470248"/>
            <a:ext cx="3144660" cy="2891644"/>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5" name="圆角矩形 14">
            <a:extLst>
              <a:ext uri="{FF2B5EF4-FFF2-40B4-BE49-F238E27FC236}">
                <a16:creationId xmlns:a16="http://schemas.microsoft.com/office/drawing/2014/main" id="{15138C45-28FC-EBCA-02BA-4E635906387B}"/>
              </a:ext>
            </a:extLst>
          </p:cNvPr>
          <p:cNvSpPr/>
          <p:nvPr/>
        </p:nvSpPr>
        <p:spPr>
          <a:xfrm flipV="1">
            <a:off x="4378242" y="2478777"/>
            <a:ext cx="3144660" cy="2891644"/>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6" name="圆角矩形 14">
            <a:extLst>
              <a:ext uri="{FF2B5EF4-FFF2-40B4-BE49-F238E27FC236}">
                <a16:creationId xmlns:a16="http://schemas.microsoft.com/office/drawing/2014/main" id="{28486EE8-22DF-2482-D77C-0F32E326B634}"/>
              </a:ext>
            </a:extLst>
          </p:cNvPr>
          <p:cNvSpPr/>
          <p:nvPr/>
        </p:nvSpPr>
        <p:spPr>
          <a:xfrm flipV="1">
            <a:off x="7703546" y="2443740"/>
            <a:ext cx="3144660" cy="2891644"/>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7" name="矩形: 圆角 216">
            <a:extLst>
              <a:ext uri="{FF2B5EF4-FFF2-40B4-BE49-F238E27FC236}">
                <a16:creationId xmlns:a16="http://schemas.microsoft.com/office/drawing/2014/main" id="{337FE0A3-A98B-9A45-28E3-37635BCDC106}"/>
              </a:ext>
            </a:extLst>
          </p:cNvPr>
          <p:cNvSpPr/>
          <p:nvPr/>
        </p:nvSpPr>
        <p:spPr>
          <a:xfrm>
            <a:off x="1784040" y="1669902"/>
            <a:ext cx="8583987" cy="46218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8" name="文本框 217">
            <a:extLst>
              <a:ext uri="{FF2B5EF4-FFF2-40B4-BE49-F238E27FC236}">
                <a16:creationId xmlns:a16="http://schemas.microsoft.com/office/drawing/2014/main" id="{0196F15D-1640-8465-EC66-2F6B513A533E}"/>
              </a:ext>
            </a:extLst>
          </p:cNvPr>
          <p:cNvSpPr txBox="1"/>
          <p:nvPr/>
        </p:nvSpPr>
        <p:spPr>
          <a:xfrm>
            <a:off x="1893061" y="1687990"/>
            <a:ext cx="8405877" cy="430887"/>
          </a:xfrm>
          <a:prstGeom prst="rect">
            <a:avLst/>
          </a:prstGeom>
          <a:noFill/>
        </p:spPr>
        <p:txBody>
          <a:bodyPr wrap="square">
            <a:noAutofit/>
          </a:bodyPr>
          <a:lstStyle/>
          <a:p>
            <a:pPr algn="ct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行动教练的核心是对话技术，对话最重要的就是倾听、提问和反馈</a:t>
            </a:r>
          </a:p>
        </p:txBody>
      </p:sp>
      <p:grpSp>
        <p:nvGrpSpPr>
          <p:cNvPr id="219" name="图形 3">
            <a:extLst>
              <a:ext uri="{FF2B5EF4-FFF2-40B4-BE49-F238E27FC236}">
                <a16:creationId xmlns:a16="http://schemas.microsoft.com/office/drawing/2014/main" id="{15B6ACBB-56DC-CB89-19B8-2B94DE0BA1E0}"/>
              </a:ext>
            </a:extLst>
          </p:cNvPr>
          <p:cNvGrpSpPr/>
          <p:nvPr/>
        </p:nvGrpSpPr>
        <p:grpSpPr>
          <a:xfrm>
            <a:off x="7898865" y="2744414"/>
            <a:ext cx="2768148" cy="2651726"/>
            <a:chOff x="7896525" y="2678329"/>
            <a:chExt cx="2768148" cy="2651726"/>
          </a:xfrm>
        </p:grpSpPr>
        <p:sp>
          <p:nvSpPr>
            <p:cNvPr id="220" name="任意多边形: 形状 219">
              <a:extLst>
                <a:ext uri="{FF2B5EF4-FFF2-40B4-BE49-F238E27FC236}">
                  <a16:creationId xmlns:a16="http://schemas.microsoft.com/office/drawing/2014/main" id="{DEA25D42-C519-EF9F-D3CB-C82A21A5D07A}"/>
                </a:ext>
              </a:extLst>
            </p:cNvPr>
            <p:cNvSpPr/>
            <p:nvPr/>
          </p:nvSpPr>
          <p:spPr>
            <a:xfrm>
              <a:off x="7986909" y="3894064"/>
              <a:ext cx="152279" cy="241026"/>
            </a:xfrm>
            <a:custGeom>
              <a:avLst/>
              <a:gdLst>
                <a:gd name="connsiteX0" fmla="*/ 74931 w 152279"/>
                <a:gd name="connsiteY0" fmla="*/ 0 h 241026"/>
                <a:gd name="connsiteX1" fmla="*/ 14398 w 152279"/>
                <a:gd name="connsiteY1" fmla="*/ 181601 h 241026"/>
                <a:gd name="connsiteX2" fmla="*/ 152280 w 152279"/>
                <a:gd name="connsiteY2" fmla="*/ 124430 h 241026"/>
                <a:gd name="connsiteX3" fmla="*/ 74931 w 152279"/>
                <a:gd name="connsiteY3" fmla="*/ 0 h 241026"/>
              </a:gdLst>
              <a:ahLst/>
              <a:cxnLst>
                <a:cxn ang="0">
                  <a:pos x="connsiteX0" y="connsiteY0"/>
                </a:cxn>
                <a:cxn ang="0">
                  <a:pos x="connsiteX1" y="connsiteY1"/>
                </a:cxn>
                <a:cxn ang="0">
                  <a:pos x="connsiteX2" y="connsiteY2"/>
                </a:cxn>
                <a:cxn ang="0">
                  <a:pos x="connsiteX3" y="connsiteY3"/>
                </a:cxn>
              </a:cxnLst>
              <a:rect l="l" t="t" r="r" b="b"/>
              <a:pathLst>
                <a:path w="152279" h="241026">
                  <a:moveTo>
                    <a:pt x="74931" y="0"/>
                  </a:moveTo>
                  <a:cubicBezTo>
                    <a:pt x="74931" y="0"/>
                    <a:pt x="-39410" y="20178"/>
                    <a:pt x="14398" y="181601"/>
                  </a:cubicBezTo>
                  <a:cubicBezTo>
                    <a:pt x="68205" y="343024"/>
                    <a:pt x="152280" y="124430"/>
                    <a:pt x="152280" y="124430"/>
                  </a:cubicBezTo>
                  <a:lnTo>
                    <a:pt x="74931" y="0"/>
                  </a:ln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1" name="任意多边形: 形状 220">
              <a:extLst>
                <a:ext uri="{FF2B5EF4-FFF2-40B4-BE49-F238E27FC236}">
                  <a16:creationId xmlns:a16="http://schemas.microsoft.com/office/drawing/2014/main" id="{F637E068-60EF-1BB3-8210-E45D425076E8}"/>
                </a:ext>
              </a:extLst>
            </p:cNvPr>
            <p:cNvSpPr/>
            <p:nvPr/>
          </p:nvSpPr>
          <p:spPr>
            <a:xfrm>
              <a:off x="8061840" y="4206821"/>
              <a:ext cx="1018982" cy="750038"/>
            </a:xfrm>
            <a:custGeom>
              <a:avLst/>
              <a:gdLst>
                <a:gd name="connsiteX0" fmla="*/ 598610 w 1018982"/>
                <a:gd name="connsiteY0" fmla="*/ 0 h 750038"/>
                <a:gd name="connsiteX1" fmla="*/ 0 w 1018982"/>
                <a:gd name="connsiteY1" fmla="*/ 255586 h 750038"/>
                <a:gd name="connsiteX2" fmla="*/ 447276 w 1018982"/>
                <a:gd name="connsiteY2" fmla="*/ 743218 h 750038"/>
                <a:gd name="connsiteX3" fmla="*/ 1018982 w 1018982"/>
                <a:gd name="connsiteY3" fmla="*/ 312757 h 750038"/>
                <a:gd name="connsiteX4" fmla="*/ 598610 w 1018982"/>
                <a:gd name="connsiteY4" fmla="*/ 0 h 75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982" h="750038">
                  <a:moveTo>
                    <a:pt x="598610" y="0"/>
                  </a:moveTo>
                  <a:lnTo>
                    <a:pt x="0" y="255586"/>
                  </a:lnTo>
                  <a:cubicBezTo>
                    <a:pt x="0" y="255586"/>
                    <a:pt x="40356" y="675958"/>
                    <a:pt x="447276" y="743218"/>
                  </a:cubicBezTo>
                  <a:cubicBezTo>
                    <a:pt x="854196" y="813840"/>
                    <a:pt x="1018982" y="312757"/>
                    <a:pt x="1018982" y="312757"/>
                  </a:cubicBezTo>
                  <a:lnTo>
                    <a:pt x="598610" y="0"/>
                  </a:lnTo>
                  <a:close/>
                </a:path>
              </a:pathLst>
            </a:custGeom>
            <a:solidFill>
              <a:schemeClr val="accent2"/>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2" name="任意多边形: 形状 221">
              <a:extLst>
                <a:ext uri="{FF2B5EF4-FFF2-40B4-BE49-F238E27FC236}">
                  <a16:creationId xmlns:a16="http://schemas.microsoft.com/office/drawing/2014/main" id="{6E221891-37D7-FFD1-9A65-804CC1C54F9A}"/>
                </a:ext>
              </a:extLst>
            </p:cNvPr>
            <p:cNvSpPr/>
            <p:nvPr/>
          </p:nvSpPr>
          <p:spPr>
            <a:xfrm>
              <a:off x="7981129" y="4284170"/>
              <a:ext cx="358221" cy="272401"/>
            </a:xfrm>
            <a:custGeom>
              <a:avLst/>
              <a:gdLst>
                <a:gd name="connsiteX0" fmla="*/ 353113 w 358221"/>
                <a:gd name="connsiteY0" fmla="*/ 40356 h 272401"/>
                <a:gd name="connsiteX1" fmla="*/ 208505 w 358221"/>
                <a:gd name="connsiteY1" fmla="*/ 272401 h 272401"/>
                <a:gd name="connsiteX2" fmla="*/ 0 w 358221"/>
                <a:gd name="connsiteY2" fmla="*/ 0 h 272401"/>
                <a:gd name="connsiteX3" fmla="*/ 353113 w 358221"/>
                <a:gd name="connsiteY3" fmla="*/ 40356 h 272401"/>
              </a:gdLst>
              <a:ahLst/>
              <a:cxnLst>
                <a:cxn ang="0">
                  <a:pos x="connsiteX0" y="connsiteY0"/>
                </a:cxn>
                <a:cxn ang="0">
                  <a:pos x="connsiteX1" y="connsiteY1"/>
                </a:cxn>
                <a:cxn ang="0">
                  <a:pos x="connsiteX2" y="connsiteY2"/>
                </a:cxn>
                <a:cxn ang="0">
                  <a:pos x="connsiteX3" y="connsiteY3"/>
                </a:cxn>
              </a:cxnLst>
              <a:rect l="l" t="t" r="r" b="b"/>
              <a:pathLst>
                <a:path w="358221" h="272401">
                  <a:moveTo>
                    <a:pt x="353113" y="40356"/>
                  </a:moveTo>
                  <a:cubicBezTo>
                    <a:pt x="353113" y="40356"/>
                    <a:pt x="400194" y="272401"/>
                    <a:pt x="208505" y="272401"/>
                  </a:cubicBezTo>
                  <a:cubicBezTo>
                    <a:pt x="20178" y="272401"/>
                    <a:pt x="0" y="0"/>
                    <a:pt x="0" y="0"/>
                  </a:cubicBezTo>
                  <a:lnTo>
                    <a:pt x="353113" y="40356"/>
                  </a:ln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3" name="任意多边形: 形状 222">
              <a:extLst>
                <a:ext uri="{FF2B5EF4-FFF2-40B4-BE49-F238E27FC236}">
                  <a16:creationId xmlns:a16="http://schemas.microsoft.com/office/drawing/2014/main" id="{D39F8479-931E-B2FC-A682-342E180A2CB6}"/>
                </a:ext>
              </a:extLst>
            </p:cNvPr>
            <p:cNvSpPr/>
            <p:nvPr/>
          </p:nvSpPr>
          <p:spPr>
            <a:xfrm>
              <a:off x="8784881" y="3552167"/>
              <a:ext cx="1264792" cy="1777889"/>
            </a:xfrm>
            <a:custGeom>
              <a:avLst/>
              <a:gdLst>
                <a:gd name="connsiteX0" fmla="*/ 1247665 w 1264792"/>
                <a:gd name="connsiteY0" fmla="*/ 1700540 h 1777889"/>
                <a:gd name="connsiteX1" fmla="*/ 1015619 w 1264792"/>
                <a:gd name="connsiteY1" fmla="*/ 130030 h 1777889"/>
                <a:gd name="connsiteX2" fmla="*/ 0 w 1264792"/>
                <a:gd name="connsiteY2" fmla="*/ 187201 h 1777889"/>
                <a:gd name="connsiteX3" fmla="*/ 53808 w 1264792"/>
                <a:gd name="connsiteY3" fmla="*/ 1777889 h 1777889"/>
                <a:gd name="connsiteX4" fmla="*/ 1247665 w 1264792"/>
                <a:gd name="connsiteY4" fmla="*/ 1700540 h 1777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792" h="1777889">
                  <a:moveTo>
                    <a:pt x="1247665" y="1700540"/>
                  </a:moveTo>
                  <a:cubicBezTo>
                    <a:pt x="1247665" y="1700540"/>
                    <a:pt x="1358643" y="456239"/>
                    <a:pt x="1015619" y="130030"/>
                  </a:cubicBezTo>
                  <a:cubicBezTo>
                    <a:pt x="669233" y="-192816"/>
                    <a:pt x="0" y="187201"/>
                    <a:pt x="0" y="187201"/>
                  </a:cubicBezTo>
                  <a:lnTo>
                    <a:pt x="53808" y="1777889"/>
                  </a:lnTo>
                  <a:lnTo>
                    <a:pt x="1247665" y="1700540"/>
                  </a:lnTo>
                  <a:close/>
                </a:path>
              </a:pathLst>
            </a:custGeom>
            <a:solidFill>
              <a:schemeClr val="accent2"/>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4" name="任意多边形: 形状 223">
              <a:extLst>
                <a:ext uri="{FF2B5EF4-FFF2-40B4-BE49-F238E27FC236}">
                  <a16:creationId xmlns:a16="http://schemas.microsoft.com/office/drawing/2014/main" id="{A80CA801-A340-3EE2-51D2-A394DFD2EB75}"/>
                </a:ext>
              </a:extLst>
            </p:cNvPr>
            <p:cNvSpPr/>
            <p:nvPr/>
          </p:nvSpPr>
          <p:spPr>
            <a:xfrm>
              <a:off x="8714219" y="4181730"/>
              <a:ext cx="659183" cy="547255"/>
            </a:xfrm>
            <a:custGeom>
              <a:avLst/>
              <a:gdLst>
                <a:gd name="connsiteX0" fmla="*/ 608739 w 659183"/>
                <a:gd name="connsiteY0" fmla="*/ 294129 h 547255"/>
                <a:gd name="connsiteX1" fmla="*/ 299345 w 659183"/>
                <a:gd name="connsiteY1" fmla="*/ 4913 h 547255"/>
                <a:gd name="connsiteX2" fmla="*/ 40 w 659183"/>
                <a:gd name="connsiteY2" fmla="*/ 75535 h 547255"/>
                <a:gd name="connsiteX3" fmla="*/ 205181 w 659183"/>
                <a:gd name="connsiteY3" fmla="*/ 109165 h 547255"/>
                <a:gd name="connsiteX4" fmla="*/ 117744 w 659183"/>
                <a:gd name="connsiteY4" fmla="*/ 361388 h 547255"/>
                <a:gd name="connsiteX5" fmla="*/ 258989 w 659183"/>
                <a:gd name="connsiteY5" fmla="*/ 532900 h 547255"/>
                <a:gd name="connsiteX6" fmla="*/ 329611 w 659183"/>
                <a:gd name="connsiteY6" fmla="*/ 465641 h 547255"/>
                <a:gd name="connsiteX7" fmla="*/ 487671 w 659183"/>
                <a:gd name="connsiteY7" fmla="*/ 546352 h 547255"/>
                <a:gd name="connsiteX8" fmla="*/ 659183 w 659183"/>
                <a:gd name="connsiteY8" fmla="*/ 418559 h 547255"/>
                <a:gd name="connsiteX9" fmla="*/ 608739 w 659183"/>
                <a:gd name="connsiteY9" fmla="*/ 294129 h 54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9183" h="547255">
                  <a:moveTo>
                    <a:pt x="608739" y="294129"/>
                  </a:moveTo>
                  <a:cubicBezTo>
                    <a:pt x="608739" y="294129"/>
                    <a:pt x="393508" y="25091"/>
                    <a:pt x="299345" y="4913"/>
                  </a:cubicBezTo>
                  <a:cubicBezTo>
                    <a:pt x="208544" y="-18628"/>
                    <a:pt x="-3323" y="48632"/>
                    <a:pt x="40" y="75535"/>
                  </a:cubicBezTo>
                  <a:cubicBezTo>
                    <a:pt x="3403" y="102439"/>
                    <a:pt x="205181" y="109165"/>
                    <a:pt x="205181" y="109165"/>
                  </a:cubicBezTo>
                  <a:cubicBezTo>
                    <a:pt x="205181" y="109165"/>
                    <a:pt x="117744" y="317670"/>
                    <a:pt x="117744" y="361388"/>
                  </a:cubicBezTo>
                  <a:cubicBezTo>
                    <a:pt x="117744" y="405107"/>
                    <a:pt x="235448" y="522811"/>
                    <a:pt x="258989" y="532900"/>
                  </a:cubicBezTo>
                  <a:cubicBezTo>
                    <a:pt x="282530" y="542989"/>
                    <a:pt x="329611" y="465641"/>
                    <a:pt x="329611" y="465641"/>
                  </a:cubicBezTo>
                  <a:cubicBezTo>
                    <a:pt x="329611" y="465641"/>
                    <a:pt x="400234" y="532900"/>
                    <a:pt x="487671" y="546352"/>
                  </a:cubicBezTo>
                  <a:cubicBezTo>
                    <a:pt x="575109" y="559804"/>
                    <a:pt x="659183" y="418559"/>
                    <a:pt x="659183" y="418559"/>
                  </a:cubicBezTo>
                  <a:lnTo>
                    <a:pt x="608739" y="294129"/>
                  </a:ln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5" name="任意多边形: 形状 224">
              <a:extLst>
                <a:ext uri="{FF2B5EF4-FFF2-40B4-BE49-F238E27FC236}">
                  <a16:creationId xmlns:a16="http://schemas.microsoft.com/office/drawing/2014/main" id="{4233222B-925B-DBDB-C0F7-7076FF3AF83C}"/>
                </a:ext>
              </a:extLst>
            </p:cNvPr>
            <p:cNvSpPr/>
            <p:nvPr/>
          </p:nvSpPr>
          <p:spPr>
            <a:xfrm>
              <a:off x="8902585" y="4331251"/>
              <a:ext cx="141245" cy="26903"/>
            </a:xfrm>
            <a:custGeom>
              <a:avLst/>
              <a:gdLst>
                <a:gd name="connsiteX0" fmla="*/ 131156 w 141245"/>
                <a:gd name="connsiteY0" fmla="*/ 26904 h 26903"/>
                <a:gd name="connsiteX1" fmla="*/ 10089 w 141245"/>
                <a:gd name="connsiteY1" fmla="*/ 20178 h 26903"/>
                <a:gd name="connsiteX2" fmla="*/ 0 w 141245"/>
                <a:gd name="connsiteY2" fmla="*/ 10089 h 26903"/>
                <a:gd name="connsiteX3" fmla="*/ 10089 w 141245"/>
                <a:gd name="connsiteY3" fmla="*/ 0 h 26903"/>
                <a:gd name="connsiteX4" fmla="*/ 131156 w 141245"/>
                <a:gd name="connsiteY4" fmla="*/ 6726 h 26903"/>
                <a:gd name="connsiteX5" fmla="*/ 141245 w 141245"/>
                <a:gd name="connsiteY5" fmla="*/ 16815 h 26903"/>
                <a:gd name="connsiteX6" fmla="*/ 131156 w 141245"/>
                <a:gd name="connsiteY6" fmla="*/ 26904 h 2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245" h="26903">
                  <a:moveTo>
                    <a:pt x="131156" y="26904"/>
                  </a:moveTo>
                  <a:cubicBezTo>
                    <a:pt x="131156" y="26904"/>
                    <a:pt x="10089" y="20178"/>
                    <a:pt x="10089" y="20178"/>
                  </a:cubicBezTo>
                  <a:cubicBezTo>
                    <a:pt x="3363" y="20178"/>
                    <a:pt x="0" y="16815"/>
                    <a:pt x="0" y="10089"/>
                  </a:cubicBezTo>
                  <a:cubicBezTo>
                    <a:pt x="0" y="3363"/>
                    <a:pt x="6726" y="0"/>
                    <a:pt x="10089" y="0"/>
                  </a:cubicBezTo>
                  <a:lnTo>
                    <a:pt x="131156" y="6726"/>
                  </a:lnTo>
                  <a:cubicBezTo>
                    <a:pt x="137882" y="6726"/>
                    <a:pt x="141245" y="10089"/>
                    <a:pt x="141245" y="16815"/>
                  </a:cubicBezTo>
                  <a:cubicBezTo>
                    <a:pt x="141245" y="20178"/>
                    <a:pt x="134519" y="26904"/>
                    <a:pt x="131156" y="26904"/>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6" name="任意多边形: 形状 225">
              <a:extLst>
                <a:ext uri="{FF2B5EF4-FFF2-40B4-BE49-F238E27FC236}">
                  <a16:creationId xmlns:a16="http://schemas.microsoft.com/office/drawing/2014/main" id="{678CF07A-2F74-1836-28A8-1406616EA076}"/>
                </a:ext>
              </a:extLst>
            </p:cNvPr>
            <p:cNvSpPr/>
            <p:nvPr/>
          </p:nvSpPr>
          <p:spPr>
            <a:xfrm>
              <a:off x="9208616" y="3349262"/>
              <a:ext cx="306030" cy="331294"/>
            </a:xfrm>
            <a:custGeom>
              <a:avLst/>
              <a:gdLst>
                <a:gd name="connsiteX0" fmla="*/ 285853 w 306030"/>
                <a:gd name="connsiteY0" fmla="*/ 0 h 331294"/>
                <a:gd name="connsiteX1" fmla="*/ 306031 w 306030"/>
                <a:gd name="connsiteY1" fmla="*/ 232045 h 331294"/>
                <a:gd name="connsiteX2" fmla="*/ 134519 w 306030"/>
                <a:gd name="connsiteY2" fmla="*/ 326209 h 331294"/>
                <a:gd name="connsiteX3" fmla="*/ 3363 w 306030"/>
                <a:gd name="connsiteY3" fmla="*/ 312757 h 331294"/>
                <a:gd name="connsiteX4" fmla="*/ 0 w 306030"/>
                <a:gd name="connsiteY4" fmla="*/ 205142 h 331294"/>
                <a:gd name="connsiteX5" fmla="*/ 3363 w 306030"/>
                <a:gd name="connsiteY5" fmla="*/ 87437 h 331294"/>
                <a:gd name="connsiteX6" fmla="*/ 245497 w 306030"/>
                <a:gd name="connsiteY6" fmla="*/ 10089 h 331294"/>
                <a:gd name="connsiteX7" fmla="*/ 285853 w 306030"/>
                <a:gd name="connsiteY7" fmla="*/ 0 h 331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030" h="331294">
                  <a:moveTo>
                    <a:pt x="285853" y="0"/>
                  </a:moveTo>
                  <a:lnTo>
                    <a:pt x="306031" y="232045"/>
                  </a:lnTo>
                  <a:cubicBezTo>
                    <a:pt x="306031" y="232045"/>
                    <a:pt x="269038" y="302668"/>
                    <a:pt x="134519" y="326209"/>
                  </a:cubicBezTo>
                  <a:cubicBezTo>
                    <a:pt x="33630" y="343024"/>
                    <a:pt x="3363" y="312757"/>
                    <a:pt x="3363" y="312757"/>
                  </a:cubicBezTo>
                  <a:lnTo>
                    <a:pt x="0" y="205142"/>
                  </a:lnTo>
                  <a:lnTo>
                    <a:pt x="3363" y="87437"/>
                  </a:lnTo>
                  <a:lnTo>
                    <a:pt x="245497" y="10089"/>
                  </a:lnTo>
                  <a:lnTo>
                    <a:pt x="285853" y="0"/>
                  </a:ln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7" name="任意多边形: 形状 226">
              <a:extLst>
                <a:ext uri="{FF2B5EF4-FFF2-40B4-BE49-F238E27FC236}">
                  <a16:creationId xmlns:a16="http://schemas.microsoft.com/office/drawing/2014/main" id="{F7B6C341-9320-AC7E-EFEF-6E62B51A1D30}"/>
                </a:ext>
              </a:extLst>
            </p:cNvPr>
            <p:cNvSpPr/>
            <p:nvPr/>
          </p:nvSpPr>
          <p:spPr>
            <a:xfrm>
              <a:off x="9211979" y="3379529"/>
              <a:ext cx="242134" cy="188326"/>
            </a:xfrm>
            <a:custGeom>
              <a:avLst/>
              <a:gdLst>
                <a:gd name="connsiteX0" fmla="*/ 242134 w 242134"/>
                <a:gd name="connsiteY0" fmla="*/ 0 h 188326"/>
                <a:gd name="connsiteX1" fmla="*/ 238772 w 242134"/>
                <a:gd name="connsiteY1" fmla="*/ 23541 h 188326"/>
                <a:gd name="connsiteX2" fmla="*/ 0 w 242134"/>
                <a:gd name="connsiteY2" fmla="*/ 188327 h 188326"/>
                <a:gd name="connsiteX3" fmla="*/ 3363 w 242134"/>
                <a:gd name="connsiteY3" fmla="*/ 77349 h 188326"/>
                <a:gd name="connsiteX4" fmla="*/ 242134 w 242134"/>
                <a:gd name="connsiteY4" fmla="*/ 0 h 188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134" h="188326">
                  <a:moveTo>
                    <a:pt x="242134" y="0"/>
                  </a:moveTo>
                  <a:cubicBezTo>
                    <a:pt x="242134" y="6726"/>
                    <a:pt x="238772" y="13452"/>
                    <a:pt x="238772" y="23541"/>
                  </a:cubicBezTo>
                  <a:cubicBezTo>
                    <a:pt x="198416" y="141245"/>
                    <a:pt x="57171" y="178238"/>
                    <a:pt x="0" y="188327"/>
                  </a:cubicBezTo>
                  <a:lnTo>
                    <a:pt x="3363" y="77349"/>
                  </a:lnTo>
                  <a:lnTo>
                    <a:pt x="242134" y="0"/>
                  </a:ln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8" name="任意多边形: 形状 227">
              <a:extLst>
                <a:ext uri="{FF2B5EF4-FFF2-40B4-BE49-F238E27FC236}">
                  <a16:creationId xmlns:a16="http://schemas.microsoft.com/office/drawing/2014/main" id="{A5A6BA8A-FFD5-9E75-6225-1F3A0CAEC274}"/>
                </a:ext>
              </a:extLst>
            </p:cNvPr>
            <p:cNvSpPr/>
            <p:nvPr/>
          </p:nvSpPr>
          <p:spPr>
            <a:xfrm>
              <a:off x="9073466" y="2854492"/>
              <a:ext cx="564168" cy="643322"/>
            </a:xfrm>
            <a:custGeom>
              <a:avLst/>
              <a:gdLst>
                <a:gd name="connsiteX0" fmla="*/ 51075 w 564168"/>
                <a:gd name="connsiteY0" fmla="*/ 94576 h 643322"/>
                <a:gd name="connsiteX1" fmla="*/ 20808 w 564168"/>
                <a:gd name="connsiteY1" fmla="*/ 535126 h 643322"/>
                <a:gd name="connsiteX2" fmla="*/ 303299 w 564168"/>
                <a:gd name="connsiteY2" fmla="*/ 609111 h 643322"/>
                <a:gd name="connsiteX3" fmla="*/ 417640 w 564168"/>
                <a:gd name="connsiteY3" fmla="*/ 514948 h 643322"/>
                <a:gd name="connsiteX4" fmla="*/ 545433 w 564168"/>
                <a:gd name="connsiteY4" fmla="*/ 454414 h 643322"/>
                <a:gd name="connsiteX5" fmla="*/ 501714 w 564168"/>
                <a:gd name="connsiteY5" fmla="*/ 279539 h 643322"/>
                <a:gd name="connsiteX6" fmla="*/ 404188 w 564168"/>
                <a:gd name="connsiteY6" fmla="*/ 303080 h 643322"/>
                <a:gd name="connsiteX7" fmla="*/ 437818 w 564168"/>
                <a:gd name="connsiteY7" fmla="*/ 219006 h 643322"/>
                <a:gd name="connsiteX8" fmla="*/ 51075 w 564168"/>
                <a:gd name="connsiteY8" fmla="*/ 94576 h 64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168" h="643322">
                  <a:moveTo>
                    <a:pt x="51075" y="94576"/>
                  </a:moveTo>
                  <a:cubicBezTo>
                    <a:pt x="51075" y="94576"/>
                    <a:pt x="-39725" y="383792"/>
                    <a:pt x="20808" y="535126"/>
                  </a:cubicBezTo>
                  <a:cubicBezTo>
                    <a:pt x="81342" y="686460"/>
                    <a:pt x="219224" y="646104"/>
                    <a:pt x="303299" y="609111"/>
                  </a:cubicBezTo>
                  <a:cubicBezTo>
                    <a:pt x="384010" y="568755"/>
                    <a:pt x="417640" y="514948"/>
                    <a:pt x="417640" y="514948"/>
                  </a:cubicBezTo>
                  <a:cubicBezTo>
                    <a:pt x="417640" y="514948"/>
                    <a:pt x="498351" y="535126"/>
                    <a:pt x="545433" y="454414"/>
                  </a:cubicBezTo>
                  <a:cubicBezTo>
                    <a:pt x="589152" y="373703"/>
                    <a:pt x="548796" y="292991"/>
                    <a:pt x="501714" y="279539"/>
                  </a:cubicBezTo>
                  <a:cubicBezTo>
                    <a:pt x="454633" y="266087"/>
                    <a:pt x="404188" y="303080"/>
                    <a:pt x="404188" y="303080"/>
                  </a:cubicBezTo>
                  <a:lnTo>
                    <a:pt x="437818" y="219006"/>
                  </a:lnTo>
                  <a:cubicBezTo>
                    <a:pt x="437818" y="215643"/>
                    <a:pt x="215861" y="-174463"/>
                    <a:pt x="51075" y="94576"/>
                  </a:cubicBez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9" name="任意多边形: 形状 228">
              <a:extLst>
                <a:ext uri="{FF2B5EF4-FFF2-40B4-BE49-F238E27FC236}">
                  <a16:creationId xmlns:a16="http://schemas.microsoft.com/office/drawing/2014/main" id="{7D803ECB-04B9-99BE-2D4F-597B5AC8C538}"/>
                </a:ext>
              </a:extLst>
            </p:cNvPr>
            <p:cNvSpPr/>
            <p:nvPr/>
          </p:nvSpPr>
          <p:spPr>
            <a:xfrm>
              <a:off x="9159897" y="3166268"/>
              <a:ext cx="33297" cy="132549"/>
            </a:xfrm>
            <a:custGeom>
              <a:avLst/>
              <a:gdLst>
                <a:gd name="connsiteX0" fmla="*/ 15090 w 33297"/>
                <a:gd name="connsiteY0" fmla="*/ 132549 h 132549"/>
                <a:gd name="connsiteX1" fmla="*/ 8364 w 33297"/>
                <a:gd name="connsiteY1" fmla="*/ 129186 h 132549"/>
                <a:gd name="connsiteX2" fmla="*/ 18453 w 33297"/>
                <a:gd name="connsiteY2" fmla="*/ 4756 h 132549"/>
                <a:gd name="connsiteX3" fmla="*/ 28542 w 33297"/>
                <a:gd name="connsiteY3" fmla="*/ 1393 h 132549"/>
                <a:gd name="connsiteX4" fmla="*/ 31905 w 33297"/>
                <a:gd name="connsiteY4" fmla="*/ 11482 h 132549"/>
                <a:gd name="connsiteX5" fmla="*/ 21816 w 33297"/>
                <a:gd name="connsiteY5" fmla="*/ 122460 h 132549"/>
                <a:gd name="connsiteX6" fmla="*/ 15090 w 33297"/>
                <a:gd name="connsiteY6" fmla="*/ 132549 h 132549"/>
                <a:gd name="connsiteX7" fmla="*/ 15090 w 33297"/>
                <a:gd name="connsiteY7" fmla="*/ 132549 h 1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97" h="132549">
                  <a:moveTo>
                    <a:pt x="15090" y="132549"/>
                  </a:moveTo>
                  <a:cubicBezTo>
                    <a:pt x="11727" y="132549"/>
                    <a:pt x="8364" y="129186"/>
                    <a:pt x="8364" y="129186"/>
                  </a:cubicBezTo>
                  <a:cubicBezTo>
                    <a:pt x="-15177" y="72016"/>
                    <a:pt x="18453" y="8119"/>
                    <a:pt x="18453" y="4756"/>
                  </a:cubicBezTo>
                  <a:cubicBezTo>
                    <a:pt x="21816" y="1393"/>
                    <a:pt x="25179" y="-1970"/>
                    <a:pt x="28542" y="1393"/>
                  </a:cubicBezTo>
                  <a:cubicBezTo>
                    <a:pt x="31905" y="4756"/>
                    <a:pt x="35267" y="8119"/>
                    <a:pt x="31905" y="11482"/>
                  </a:cubicBezTo>
                  <a:cubicBezTo>
                    <a:pt x="31905" y="11482"/>
                    <a:pt x="-1725" y="72016"/>
                    <a:pt x="21816" y="122460"/>
                  </a:cubicBezTo>
                  <a:cubicBezTo>
                    <a:pt x="25179" y="125823"/>
                    <a:pt x="21816" y="132549"/>
                    <a:pt x="15090" y="132549"/>
                  </a:cubicBezTo>
                  <a:cubicBezTo>
                    <a:pt x="18453" y="132549"/>
                    <a:pt x="15090" y="132549"/>
                    <a:pt x="15090" y="132549"/>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0" name="任意多边形: 形状 229">
              <a:extLst>
                <a:ext uri="{FF2B5EF4-FFF2-40B4-BE49-F238E27FC236}">
                  <a16:creationId xmlns:a16="http://schemas.microsoft.com/office/drawing/2014/main" id="{13DA4351-B87A-E91B-DC5F-84B82E4241EC}"/>
                </a:ext>
              </a:extLst>
            </p:cNvPr>
            <p:cNvSpPr/>
            <p:nvPr/>
          </p:nvSpPr>
          <p:spPr>
            <a:xfrm>
              <a:off x="9498673" y="3185317"/>
              <a:ext cx="82392" cy="100048"/>
            </a:xfrm>
            <a:custGeom>
              <a:avLst/>
              <a:gdLst>
                <a:gd name="connsiteX0" fmla="*/ 5885 w 82392"/>
                <a:gd name="connsiteY0" fmla="*/ 100049 h 100048"/>
                <a:gd name="connsiteX1" fmla="*/ 2522 w 82392"/>
                <a:gd name="connsiteY1" fmla="*/ 100049 h 100048"/>
                <a:gd name="connsiteX2" fmla="*/ 2522 w 82392"/>
                <a:gd name="connsiteY2" fmla="*/ 89960 h 100048"/>
                <a:gd name="connsiteX3" fmla="*/ 69782 w 82392"/>
                <a:gd name="connsiteY3" fmla="*/ 2522 h 100048"/>
                <a:gd name="connsiteX4" fmla="*/ 79871 w 82392"/>
                <a:gd name="connsiteY4" fmla="*/ 2522 h 100048"/>
                <a:gd name="connsiteX5" fmla="*/ 79871 w 82392"/>
                <a:gd name="connsiteY5" fmla="*/ 12611 h 100048"/>
                <a:gd name="connsiteX6" fmla="*/ 12611 w 82392"/>
                <a:gd name="connsiteY6" fmla="*/ 96686 h 100048"/>
                <a:gd name="connsiteX7" fmla="*/ 5885 w 82392"/>
                <a:gd name="connsiteY7" fmla="*/ 100049 h 10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392" h="100048">
                  <a:moveTo>
                    <a:pt x="5885" y="100049"/>
                  </a:moveTo>
                  <a:cubicBezTo>
                    <a:pt x="2522" y="100049"/>
                    <a:pt x="2522" y="100049"/>
                    <a:pt x="2522" y="100049"/>
                  </a:cubicBezTo>
                  <a:cubicBezTo>
                    <a:pt x="-841" y="96686"/>
                    <a:pt x="-841" y="93323"/>
                    <a:pt x="2522" y="89960"/>
                  </a:cubicBezTo>
                  <a:lnTo>
                    <a:pt x="69782" y="2522"/>
                  </a:lnTo>
                  <a:cubicBezTo>
                    <a:pt x="73145" y="-841"/>
                    <a:pt x="76508" y="-841"/>
                    <a:pt x="79871" y="2522"/>
                  </a:cubicBezTo>
                  <a:cubicBezTo>
                    <a:pt x="83234" y="5885"/>
                    <a:pt x="83234" y="9248"/>
                    <a:pt x="79871" y="12611"/>
                  </a:cubicBezTo>
                  <a:lnTo>
                    <a:pt x="12611" y="96686"/>
                  </a:lnTo>
                  <a:cubicBezTo>
                    <a:pt x="9248" y="96686"/>
                    <a:pt x="5885" y="100049"/>
                    <a:pt x="5885" y="100049"/>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1" name="任意多边形: 形状 230">
              <a:extLst>
                <a:ext uri="{FF2B5EF4-FFF2-40B4-BE49-F238E27FC236}">
                  <a16:creationId xmlns:a16="http://schemas.microsoft.com/office/drawing/2014/main" id="{8F6F7D0A-0C32-F690-479A-2880C67F2C83}"/>
                </a:ext>
              </a:extLst>
            </p:cNvPr>
            <p:cNvSpPr/>
            <p:nvPr/>
          </p:nvSpPr>
          <p:spPr>
            <a:xfrm>
              <a:off x="9521373" y="3234921"/>
              <a:ext cx="67259" cy="20177"/>
            </a:xfrm>
            <a:custGeom>
              <a:avLst/>
              <a:gdLst>
                <a:gd name="connsiteX0" fmla="*/ 60534 w 67259"/>
                <a:gd name="connsiteY0" fmla="*/ 20178 h 20177"/>
                <a:gd name="connsiteX1" fmla="*/ 6726 w 67259"/>
                <a:gd name="connsiteY1" fmla="*/ 16815 h 20177"/>
                <a:gd name="connsiteX2" fmla="*/ 0 w 67259"/>
                <a:gd name="connsiteY2" fmla="*/ 6726 h 20177"/>
                <a:gd name="connsiteX3" fmla="*/ 6726 w 67259"/>
                <a:gd name="connsiteY3" fmla="*/ 0 h 20177"/>
                <a:gd name="connsiteX4" fmla="*/ 60534 w 67259"/>
                <a:gd name="connsiteY4" fmla="*/ 3363 h 20177"/>
                <a:gd name="connsiteX5" fmla="*/ 67260 w 67259"/>
                <a:gd name="connsiteY5" fmla="*/ 13452 h 20177"/>
                <a:gd name="connsiteX6" fmla="*/ 60534 w 67259"/>
                <a:gd name="connsiteY6" fmla="*/ 20178 h 2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259" h="20177">
                  <a:moveTo>
                    <a:pt x="60534" y="20178"/>
                  </a:moveTo>
                  <a:cubicBezTo>
                    <a:pt x="60534" y="20178"/>
                    <a:pt x="6726" y="16815"/>
                    <a:pt x="6726" y="16815"/>
                  </a:cubicBezTo>
                  <a:cubicBezTo>
                    <a:pt x="3363" y="16815"/>
                    <a:pt x="0" y="13452"/>
                    <a:pt x="0" y="6726"/>
                  </a:cubicBezTo>
                  <a:cubicBezTo>
                    <a:pt x="0" y="3363"/>
                    <a:pt x="3363" y="0"/>
                    <a:pt x="6726" y="0"/>
                  </a:cubicBezTo>
                  <a:cubicBezTo>
                    <a:pt x="6726" y="0"/>
                    <a:pt x="60534" y="3363"/>
                    <a:pt x="60534" y="3363"/>
                  </a:cubicBezTo>
                  <a:cubicBezTo>
                    <a:pt x="63897" y="3363"/>
                    <a:pt x="67260" y="6726"/>
                    <a:pt x="67260" y="13452"/>
                  </a:cubicBezTo>
                  <a:cubicBezTo>
                    <a:pt x="67260" y="16815"/>
                    <a:pt x="63897" y="20178"/>
                    <a:pt x="60534" y="20178"/>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2" name="任意多边形: 形状 231">
              <a:extLst>
                <a:ext uri="{FF2B5EF4-FFF2-40B4-BE49-F238E27FC236}">
                  <a16:creationId xmlns:a16="http://schemas.microsoft.com/office/drawing/2014/main" id="{609F9F07-910E-4A4D-A07C-7CEBCE5095A7}"/>
                </a:ext>
              </a:extLst>
            </p:cNvPr>
            <p:cNvSpPr/>
            <p:nvPr/>
          </p:nvSpPr>
          <p:spPr>
            <a:xfrm>
              <a:off x="8940463" y="2678329"/>
              <a:ext cx="740168" cy="487965"/>
            </a:xfrm>
            <a:custGeom>
              <a:avLst/>
              <a:gdLst>
                <a:gd name="connsiteX0" fmla="*/ 537191 w 740168"/>
                <a:gd name="connsiteY0" fmla="*/ 479243 h 487965"/>
                <a:gd name="connsiteX1" fmla="*/ 486746 w 740168"/>
                <a:gd name="connsiteY1" fmla="*/ 472517 h 487965"/>
                <a:gd name="connsiteX2" fmla="*/ 496835 w 740168"/>
                <a:gd name="connsiteY2" fmla="*/ 341361 h 487965"/>
                <a:gd name="connsiteX3" fmla="*/ 355590 w 740168"/>
                <a:gd name="connsiteY3" fmla="*/ 348087 h 487965"/>
                <a:gd name="connsiteX4" fmla="*/ 264790 w 740168"/>
                <a:gd name="connsiteY4" fmla="*/ 250561 h 487965"/>
                <a:gd name="connsiteX5" fmla="*/ 113456 w 740168"/>
                <a:gd name="connsiteY5" fmla="*/ 311094 h 487965"/>
                <a:gd name="connsiteX6" fmla="*/ 73100 w 740168"/>
                <a:gd name="connsiteY6" fmla="*/ 85775 h 487965"/>
                <a:gd name="connsiteX7" fmla="*/ 268153 w 740168"/>
                <a:gd name="connsiteY7" fmla="*/ 85775 h 487965"/>
                <a:gd name="connsiteX8" fmla="*/ 432939 w 740168"/>
                <a:gd name="connsiteY8" fmla="*/ 8426 h 487965"/>
                <a:gd name="connsiteX9" fmla="*/ 624628 w 740168"/>
                <a:gd name="connsiteY9" fmla="*/ 220294 h 487965"/>
                <a:gd name="connsiteX10" fmla="*/ 735607 w 740168"/>
                <a:gd name="connsiteY10" fmla="*/ 304368 h 487965"/>
                <a:gd name="connsiteX11" fmla="*/ 661621 w 740168"/>
                <a:gd name="connsiteY11" fmla="*/ 472517 h 487965"/>
                <a:gd name="connsiteX12" fmla="*/ 537191 w 740168"/>
                <a:gd name="connsiteY12" fmla="*/ 479243 h 4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0168" h="487965">
                  <a:moveTo>
                    <a:pt x="537191" y="479243"/>
                  </a:moveTo>
                  <a:cubicBezTo>
                    <a:pt x="537191" y="479243"/>
                    <a:pt x="510287" y="502784"/>
                    <a:pt x="486746" y="472517"/>
                  </a:cubicBezTo>
                  <a:cubicBezTo>
                    <a:pt x="463205" y="442251"/>
                    <a:pt x="496835" y="341361"/>
                    <a:pt x="496835" y="341361"/>
                  </a:cubicBezTo>
                  <a:cubicBezTo>
                    <a:pt x="496835" y="341361"/>
                    <a:pt x="412761" y="371628"/>
                    <a:pt x="355590" y="348087"/>
                  </a:cubicBezTo>
                  <a:cubicBezTo>
                    <a:pt x="298419" y="324546"/>
                    <a:pt x="264790" y="250561"/>
                    <a:pt x="264790" y="250561"/>
                  </a:cubicBezTo>
                  <a:cubicBezTo>
                    <a:pt x="264790" y="250561"/>
                    <a:pt x="234523" y="331272"/>
                    <a:pt x="113456" y="311094"/>
                  </a:cubicBezTo>
                  <a:cubicBezTo>
                    <a:pt x="-7612" y="287554"/>
                    <a:pt x="-47967" y="132857"/>
                    <a:pt x="73100" y="85775"/>
                  </a:cubicBezTo>
                  <a:cubicBezTo>
                    <a:pt x="194167" y="38693"/>
                    <a:pt x="268153" y="85775"/>
                    <a:pt x="268153" y="85775"/>
                  </a:cubicBezTo>
                  <a:cubicBezTo>
                    <a:pt x="268153" y="85775"/>
                    <a:pt x="271516" y="-31929"/>
                    <a:pt x="432939" y="8426"/>
                  </a:cubicBezTo>
                  <a:cubicBezTo>
                    <a:pt x="580910" y="45419"/>
                    <a:pt x="624628" y="220294"/>
                    <a:pt x="624628" y="220294"/>
                  </a:cubicBezTo>
                  <a:cubicBezTo>
                    <a:pt x="624628" y="220294"/>
                    <a:pt x="708703" y="213568"/>
                    <a:pt x="735607" y="304368"/>
                  </a:cubicBezTo>
                  <a:cubicBezTo>
                    <a:pt x="762510" y="395169"/>
                    <a:pt x="661621" y="472517"/>
                    <a:pt x="661621" y="472517"/>
                  </a:cubicBezTo>
                  <a:cubicBezTo>
                    <a:pt x="661621" y="472517"/>
                    <a:pt x="597724" y="442251"/>
                    <a:pt x="537191" y="479243"/>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3" name="任意多边形: 形状 232">
              <a:extLst>
                <a:ext uri="{FF2B5EF4-FFF2-40B4-BE49-F238E27FC236}">
                  <a16:creationId xmlns:a16="http://schemas.microsoft.com/office/drawing/2014/main" id="{37FB3140-4D48-8F83-98D2-CDDB398D58A4}"/>
                </a:ext>
              </a:extLst>
            </p:cNvPr>
            <p:cNvSpPr/>
            <p:nvPr/>
          </p:nvSpPr>
          <p:spPr>
            <a:xfrm>
              <a:off x="9282601" y="3113854"/>
              <a:ext cx="13451" cy="67259"/>
            </a:xfrm>
            <a:custGeom>
              <a:avLst/>
              <a:gdLst>
                <a:gd name="connsiteX0" fmla="*/ 6726 w 13451"/>
                <a:gd name="connsiteY0" fmla="*/ 67260 h 67259"/>
                <a:gd name="connsiteX1" fmla="*/ 0 w 13451"/>
                <a:gd name="connsiteY1" fmla="*/ 60534 h 67259"/>
                <a:gd name="connsiteX2" fmla="*/ 0 w 13451"/>
                <a:gd name="connsiteY2" fmla="*/ 6726 h 67259"/>
                <a:gd name="connsiteX3" fmla="*/ 6726 w 13451"/>
                <a:gd name="connsiteY3" fmla="*/ 0 h 67259"/>
                <a:gd name="connsiteX4" fmla="*/ 13452 w 13451"/>
                <a:gd name="connsiteY4" fmla="*/ 6726 h 67259"/>
                <a:gd name="connsiteX5" fmla="*/ 13452 w 13451"/>
                <a:gd name="connsiteY5" fmla="*/ 60534 h 67259"/>
                <a:gd name="connsiteX6" fmla="*/ 6726 w 13451"/>
                <a:gd name="connsiteY6" fmla="*/ 67260 h 6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51" h="67259">
                  <a:moveTo>
                    <a:pt x="6726" y="67260"/>
                  </a:moveTo>
                  <a:cubicBezTo>
                    <a:pt x="3363" y="67260"/>
                    <a:pt x="0" y="63897"/>
                    <a:pt x="0" y="60534"/>
                  </a:cubicBezTo>
                  <a:lnTo>
                    <a:pt x="0" y="6726"/>
                  </a:lnTo>
                  <a:cubicBezTo>
                    <a:pt x="0" y="3363"/>
                    <a:pt x="3363" y="0"/>
                    <a:pt x="6726" y="0"/>
                  </a:cubicBezTo>
                  <a:cubicBezTo>
                    <a:pt x="10089" y="0"/>
                    <a:pt x="13452" y="3363"/>
                    <a:pt x="13452" y="6726"/>
                  </a:cubicBezTo>
                  <a:lnTo>
                    <a:pt x="13452" y="60534"/>
                  </a:lnTo>
                  <a:cubicBezTo>
                    <a:pt x="13452" y="63897"/>
                    <a:pt x="10089" y="67260"/>
                    <a:pt x="6726" y="67260"/>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4" name="任意多边形: 形状 233">
              <a:extLst>
                <a:ext uri="{FF2B5EF4-FFF2-40B4-BE49-F238E27FC236}">
                  <a16:creationId xmlns:a16="http://schemas.microsoft.com/office/drawing/2014/main" id="{DD588ABF-6198-D93B-56C5-A817A0CC0204}"/>
                </a:ext>
              </a:extLst>
            </p:cNvPr>
            <p:cNvSpPr/>
            <p:nvPr/>
          </p:nvSpPr>
          <p:spPr>
            <a:xfrm>
              <a:off x="8609863" y="4492674"/>
              <a:ext cx="70765" cy="437187"/>
            </a:xfrm>
            <a:custGeom>
              <a:avLst/>
              <a:gdLst>
                <a:gd name="connsiteX0" fmla="*/ 6869 w 70765"/>
                <a:gd name="connsiteY0" fmla="*/ 437187 h 437187"/>
                <a:gd name="connsiteX1" fmla="*/ 143 w 70765"/>
                <a:gd name="connsiteY1" fmla="*/ 430461 h 437187"/>
                <a:gd name="connsiteX2" fmla="*/ 53950 w 70765"/>
                <a:gd name="connsiteY2" fmla="*/ 6726 h 437187"/>
                <a:gd name="connsiteX3" fmla="*/ 64039 w 70765"/>
                <a:gd name="connsiteY3" fmla="*/ 0 h 437187"/>
                <a:gd name="connsiteX4" fmla="*/ 70765 w 70765"/>
                <a:gd name="connsiteY4" fmla="*/ 10089 h 437187"/>
                <a:gd name="connsiteX5" fmla="*/ 16958 w 70765"/>
                <a:gd name="connsiteY5" fmla="*/ 430461 h 437187"/>
                <a:gd name="connsiteX6" fmla="*/ 6869 w 70765"/>
                <a:gd name="connsiteY6" fmla="*/ 437187 h 437187"/>
                <a:gd name="connsiteX7" fmla="*/ 6869 w 70765"/>
                <a:gd name="connsiteY7" fmla="*/ 437187 h 43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765" h="437187">
                  <a:moveTo>
                    <a:pt x="6869" y="437187"/>
                  </a:moveTo>
                  <a:cubicBezTo>
                    <a:pt x="3506" y="437187"/>
                    <a:pt x="143" y="433824"/>
                    <a:pt x="143" y="430461"/>
                  </a:cubicBezTo>
                  <a:cubicBezTo>
                    <a:pt x="-3220" y="255586"/>
                    <a:pt x="53950" y="10089"/>
                    <a:pt x="53950" y="6726"/>
                  </a:cubicBezTo>
                  <a:cubicBezTo>
                    <a:pt x="53950" y="3363"/>
                    <a:pt x="60676" y="0"/>
                    <a:pt x="64039" y="0"/>
                  </a:cubicBezTo>
                  <a:cubicBezTo>
                    <a:pt x="67402" y="0"/>
                    <a:pt x="70765" y="6726"/>
                    <a:pt x="70765" y="10089"/>
                  </a:cubicBezTo>
                  <a:cubicBezTo>
                    <a:pt x="70765" y="13452"/>
                    <a:pt x="16958" y="258949"/>
                    <a:pt x="16958" y="430461"/>
                  </a:cubicBezTo>
                  <a:cubicBezTo>
                    <a:pt x="13595" y="433824"/>
                    <a:pt x="10232" y="437187"/>
                    <a:pt x="6869" y="437187"/>
                  </a:cubicBezTo>
                  <a:cubicBezTo>
                    <a:pt x="6869" y="437187"/>
                    <a:pt x="6869" y="437187"/>
                    <a:pt x="6869" y="437187"/>
                  </a:cubicBezTo>
                  <a:close/>
                </a:path>
              </a:pathLst>
            </a:custGeom>
            <a:solidFill>
              <a:srgbClr val="40507F"/>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5" name="任意多边形: 形状 234">
              <a:extLst>
                <a:ext uri="{FF2B5EF4-FFF2-40B4-BE49-F238E27FC236}">
                  <a16:creationId xmlns:a16="http://schemas.microsoft.com/office/drawing/2014/main" id="{1D93742E-2A4A-C32D-7ED0-CA2C418B5051}"/>
                </a:ext>
              </a:extLst>
            </p:cNvPr>
            <p:cNvSpPr/>
            <p:nvPr/>
          </p:nvSpPr>
          <p:spPr>
            <a:xfrm>
              <a:off x="9127904" y="3117217"/>
              <a:ext cx="20177" cy="70622"/>
            </a:xfrm>
            <a:custGeom>
              <a:avLst/>
              <a:gdLst>
                <a:gd name="connsiteX0" fmla="*/ 6726 w 20177"/>
                <a:gd name="connsiteY0" fmla="*/ 70623 h 70622"/>
                <a:gd name="connsiteX1" fmla="*/ 0 w 20177"/>
                <a:gd name="connsiteY1" fmla="*/ 60534 h 70622"/>
                <a:gd name="connsiteX2" fmla="*/ 3363 w 20177"/>
                <a:gd name="connsiteY2" fmla="*/ 6726 h 70622"/>
                <a:gd name="connsiteX3" fmla="*/ 13452 w 20177"/>
                <a:gd name="connsiteY3" fmla="*/ 0 h 70622"/>
                <a:gd name="connsiteX4" fmla="*/ 20178 w 20177"/>
                <a:gd name="connsiteY4" fmla="*/ 10089 h 70622"/>
                <a:gd name="connsiteX5" fmla="*/ 13452 w 20177"/>
                <a:gd name="connsiteY5" fmla="*/ 63897 h 70622"/>
                <a:gd name="connsiteX6" fmla="*/ 6726 w 20177"/>
                <a:gd name="connsiteY6" fmla="*/ 70623 h 70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77" h="70622">
                  <a:moveTo>
                    <a:pt x="6726" y="70623"/>
                  </a:moveTo>
                  <a:cubicBezTo>
                    <a:pt x="3363" y="70623"/>
                    <a:pt x="0" y="67260"/>
                    <a:pt x="0" y="60534"/>
                  </a:cubicBezTo>
                  <a:lnTo>
                    <a:pt x="3363" y="6726"/>
                  </a:lnTo>
                  <a:cubicBezTo>
                    <a:pt x="3363" y="3363"/>
                    <a:pt x="6726" y="0"/>
                    <a:pt x="13452" y="0"/>
                  </a:cubicBezTo>
                  <a:cubicBezTo>
                    <a:pt x="16815" y="0"/>
                    <a:pt x="20178" y="3363"/>
                    <a:pt x="20178" y="10089"/>
                  </a:cubicBezTo>
                  <a:lnTo>
                    <a:pt x="13452" y="63897"/>
                  </a:lnTo>
                  <a:cubicBezTo>
                    <a:pt x="13452" y="67260"/>
                    <a:pt x="10089" y="70623"/>
                    <a:pt x="6726" y="70623"/>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6" name="任意多边形: 形状 235">
              <a:extLst>
                <a:ext uri="{FF2B5EF4-FFF2-40B4-BE49-F238E27FC236}">
                  <a16:creationId xmlns:a16="http://schemas.microsoft.com/office/drawing/2014/main" id="{B4B2DE27-3D40-6C45-3A52-632C16ACDDF3}"/>
                </a:ext>
              </a:extLst>
            </p:cNvPr>
            <p:cNvSpPr/>
            <p:nvPr/>
          </p:nvSpPr>
          <p:spPr>
            <a:xfrm>
              <a:off x="9259061" y="3039418"/>
              <a:ext cx="78741" cy="37442"/>
            </a:xfrm>
            <a:custGeom>
              <a:avLst/>
              <a:gdLst>
                <a:gd name="connsiteX0" fmla="*/ 67260 w 78741"/>
                <a:gd name="connsiteY0" fmla="*/ 37443 h 37442"/>
                <a:gd name="connsiteX1" fmla="*/ 60534 w 78741"/>
                <a:gd name="connsiteY1" fmla="*/ 34080 h 37442"/>
                <a:gd name="connsiteX2" fmla="*/ 10089 w 78741"/>
                <a:gd name="connsiteY2" fmla="*/ 20628 h 37442"/>
                <a:gd name="connsiteX3" fmla="*/ 0 w 78741"/>
                <a:gd name="connsiteY3" fmla="*/ 13902 h 37442"/>
                <a:gd name="connsiteX4" fmla="*/ 6726 w 78741"/>
                <a:gd name="connsiteY4" fmla="*/ 3813 h 37442"/>
                <a:gd name="connsiteX5" fmla="*/ 77348 w 78741"/>
                <a:gd name="connsiteY5" fmla="*/ 23991 h 37442"/>
                <a:gd name="connsiteX6" fmla="*/ 73986 w 78741"/>
                <a:gd name="connsiteY6" fmla="*/ 34080 h 37442"/>
                <a:gd name="connsiteX7" fmla="*/ 67260 w 78741"/>
                <a:gd name="connsiteY7" fmla="*/ 37443 h 3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41" h="37442">
                  <a:moveTo>
                    <a:pt x="67260" y="37443"/>
                  </a:moveTo>
                  <a:cubicBezTo>
                    <a:pt x="63897" y="37443"/>
                    <a:pt x="60534" y="37443"/>
                    <a:pt x="60534" y="34080"/>
                  </a:cubicBezTo>
                  <a:cubicBezTo>
                    <a:pt x="43719" y="10539"/>
                    <a:pt x="10089" y="20628"/>
                    <a:pt x="10089" y="20628"/>
                  </a:cubicBezTo>
                  <a:cubicBezTo>
                    <a:pt x="6726" y="20628"/>
                    <a:pt x="0" y="20628"/>
                    <a:pt x="0" y="13902"/>
                  </a:cubicBezTo>
                  <a:cubicBezTo>
                    <a:pt x="0" y="10539"/>
                    <a:pt x="0" y="3813"/>
                    <a:pt x="6726" y="3813"/>
                  </a:cubicBezTo>
                  <a:cubicBezTo>
                    <a:pt x="10089" y="3813"/>
                    <a:pt x="53808" y="-13002"/>
                    <a:pt x="77348" y="23991"/>
                  </a:cubicBezTo>
                  <a:cubicBezTo>
                    <a:pt x="80712" y="27354"/>
                    <a:pt x="77348" y="34080"/>
                    <a:pt x="73986" y="34080"/>
                  </a:cubicBezTo>
                  <a:cubicBezTo>
                    <a:pt x="70622" y="37443"/>
                    <a:pt x="70622" y="37443"/>
                    <a:pt x="67260" y="37443"/>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7" name="任意多边形: 形状 236">
              <a:extLst>
                <a:ext uri="{FF2B5EF4-FFF2-40B4-BE49-F238E27FC236}">
                  <a16:creationId xmlns:a16="http://schemas.microsoft.com/office/drawing/2014/main" id="{0FBC881A-F369-6F55-6B6A-739C55E245F9}"/>
                </a:ext>
              </a:extLst>
            </p:cNvPr>
            <p:cNvSpPr/>
            <p:nvPr/>
          </p:nvSpPr>
          <p:spPr>
            <a:xfrm>
              <a:off x="8048844" y="3396799"/>
              <a:ext cx="1125385" cy="1330828"/>
            </a:xfrm>
            <a:custGeom>
              <a:avLst/>
              <a:gdLst>
                <a:gd name="connsiteX0" fmla="*/ 1079061 w 1125385"/>
                <a:gd name="connsiteY0" fmla="*/ 1109327 h 1330828"/>
                <a:gd name="connsiteX1" fmla="*/ 389650 w 1125385"/>
                <a:gd name="connsiteY1" fmla="*/ 1327921 h 1330828"/>
                <a:gd name="connsiteX2" fmla="*/ 308939 w 1125385"/>
                <a:gd name="connsiteY2" fmla="*/ 1287565 h 1330828"/>
                <a:gd name="connsiteX3" fmla="*/ 2908 w 1125385"/>
                <a:gd name="connsiteY3" fmla="*/ 302213 h 1330828"/>
                <a:gd name="connsiteX4" fmla="*/ 43264 w 1125385"/>
                <a:gd name="connsiteY4" fmla="*/ 221501 h 1330828"/>
                <a:gd name="connsiteX5" fmla="*/ 732674 w 1125385"/>
                <a:gd name="connsiteY5" fmla="*/ 2908 h 1330828"/>
                <a:gd name="connsiteX6" fmla="*/ 813386 w 1125385"/>
                <a:gd name="connsiteY6" fmla="*/ 43264 h 1330828"/>
                <a:gd name="connsiteX7" fmla="*/ 1122780 w 1125385"/>
                <a:gd name="connsiteY7" fmla="*/ 1028616 h 1330828"/>
                <a:gd name="connsiteX8" fmla="*/ 1079061 w 1125385"/>
                <a:gd name="connsiteY8" fmla="*/ 1109327 h 133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5385" h="1330828">
                  <a:moveTo>
                    <a:pt x="1079061" y="1109327"/>
                  </a:moveTo>
                  <a:lnTo>
                    <a:pt x="389650" y="1327921"/>
                  </a:lnTo>
                  <a:cubicBezTo>
                    <a:pt x="356021" y="1338010"/>
                    <a:pt x="319028" y="1321195"/>
                    <a:pt x="308939" y="1287565"/>
                  </a:cubicBezTo>
                  <a:lnTo>
                    <a:pt x="2908" y="302213"/>
                  </a:lnTo>
                  <a:cubicBezTo>
                    <a:pt x="-7181" y="268583"/>
                    <a:pt x="9634" y="231590"/>
                    <a:pt x="43264" y="221501"/>
                  </a:cubicBezTo>
                  <a:lnTo>
                    <a:pt x="732674" y="2908"/>
                  </a:lnTo>
                  <a:cubicBezTo>
                    <a:pt x="766304" y="-7181"/>
                    <a:pt x="803297" y="9634"/>
                    <a:pt x="813386" y="43264"/>
                  </a:cubicBezTo>
                  <a:lnTo>
                    <a:pt x="1122780" y="1028616"/>
                  </a:lnTo>
                  <a:cubicBezTo>
                    <a:pt x="1132869" y="1062246"/>
                    <a:pt x="1112691" y="1099238"/>
                    <a:pt x="1079061" y="1109327"/>
                  </a:cubicBezTo>
                  <a:close/>
                </a:path>
              </a:pathLst>
            </a:custGeom>
            <a:solidFill>
              <a:srgbClr val="F7B369"/>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8" name="任意多边形: 形状 237">
              <a:extLst>
                <a:ext uri="{FF2B5EF4-FFF2-40B4-BE49-F238E27FC236}">
                  <a16:creationId xmlns:a16="http://schemas.microsoft.com/office/drawing/2014/main" id="{F90BE4CB-A074-449C-B734-3C0BFA7E5305}"/>
                </a:ext>
              </a:extLst>
            </p:cNvPr>
            <p:cNvSpPr/>
            <p:nvPr/>
          </p:nvSpPr>
          <p:spPr>
            <a:xfrm>
              <a:off x="7998399" y="3413614"/>
              <a:ext cx="1128748" cy="1330828"/>
            </a:xfrm>
            <a:custGeom>
              <a:avLst/>
              <a:gdLst>
                <a:gd name="connsiteX0" fmla="*/ 1082424 w 1128748"/>
                <a:gd name="connsiteY0" fmla="*/ 1109327 h 1330828"/>
                <a:gd name="connsiteX1" fmla="*/ 393013 w 1128748"/>
                <a:gd name="connsiteY1" fmla="*/ 1327921 h 1330828"/>
                <a:gd name="connsiteX2" fmla="*/ 312302 w 1128748"/>
                <a:gd name="connsiteY2" fmla="*/ 1287565 h 1330828"/>
                <a:gd name="connsiteX3" fmla="*/ 2908 w 1128748"/>
                <a:gd name="connsiteY3" fmla="*/ 302213 h 1330828"/>
                <a:gd name="connsiteX4" fmla="*/ 43264 w 1128748"/>
                <a:gd name="connsiteY4" fmla="*/ 221501 h 1330828"/>
                <a:gd name="connsiteX5" fmla="*/ 736037 w 1128748"/>
                <a:gd name="connsiteY5" fmla="*/ 2908 h 1330828"/>
                <a:gd name="connsiteX6" fmla="*/ 816748 w 1128748"/>
                <a:gd name="connsiteY6" fmla="*/ 43264 h 1330828"/>
                <a:gd name="connsiteX7" fmla="*/ 1126143 w 1128748"/>
                <a:gd name="connsiteY7" fmla="*/ 1025253 h 1330828"/>
                <a:gd name="connsiteX8" fmla="*/ 1082424 w 1128748"/>
                <a:gd name="connsiteY8" fmla="*/ 1109327 h 133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8748" h="1330828">
                  <a:moveTo>
                    <a:pt x="1082424" y="1109327"/>
                  </a:moveTo>
                  <a:lnTo>
                    <a:pt x="393013" y="1327921"/>
                  </a:lnTo>
                  <a:cubicBezTo>
                    <a:pt x="359383" y="1338010"/>
                    <a:pt x="322391" y="1321195"/>
                    <a:pt x="312302" y="1287565"/>
                  </a:cubicBezTo>
                  <a:lnTo>
                    <a:pt x="2908" y="302213"/>
                  </a:lnTo>
                  <a:cubicBezTo>
                    <a:pt x="-7181" y="268583"/>
                    <a:pt x="9634" y="231590"/>
                    <a:pt x="43264" y="221501"/>
                  </a:cubicBezTo>
                  <a:lnTo>
                    <a:pt x="736037" y="2908"/>
                  </a:lnTo>
                  <a:cubicBezTo>
                    <a:pt x="769667" y="-7181"/>
                    <a:pt x="806660" y="9634"/>
                    <a:pt x="816748" y="43264"/>
                  </a:cubicBezTo>
                  <a:lnTo>
                    <a:pt x="1126143" y="1025253"/>
                  </a:lnTo>
                  <a:cubicBezTo>
                    <a:pt x="1136231" y="1062246"/>
                    <a:pt x="1116054" y="1099238"/>
                    <a:pt x="1082424" y="1109327"/>
                  </a:cubicBezTo>
                  <a:close/>
                </a:path>
              </a:pathLst>
            </a:custGeom>
            <a:solidFill>
              <a:schemeClr val="tx2">
                <a:lumMod val="20000"/>
                <a:lumOff val="80000"/>
              </a:schemeClr>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9" name="任意多边形: 形状 238">
              <a:extLst>
                <a:ext uri="{FF2B5EF4-FFF2-40B4-BE49-F238E27FC236}">
                  <a16:creationId xmlns:a16="http://schemas.microsoft.com/office/drawing/2014/main" id="{15FF4FE8-E844-A12E-6441-B383A044164C}"/>
                </a:ext>
              </a:extLst>
            </p:cNvPr>
            <p:cNvSpPr/>
            <p:nvPr/>
          </p:nvSpPr>
          <p:spPr>
            <a:xfrm>
              <a:off x="8172819" y="3460240"/>
              <a:ext cx="446490" cy="265675"/>
            </a:xfrm>
            <a:custGeom>
              <a:avLst/>
              <a:gdLst>
                <a:gd name="connsiteX0" fmla="*/ 121067 w 446490"/>
                <a:gd name="connsiteY0" fmla="*/ 265675 h 265675"/>
                <a:gd name="connsiteX1" fmla="*/ 23541 w 446490"/>
                <a:gd name="connsiteY1" fmla="*/ 208505 h 265675"/>
                <a:gd name="connsiteX2" fmla="*/ 0 w 446490"/>
                <a:gd name="connsiteY2" fmla="*/ 137882 h 265675"/>
                <a:gd name="connsiteX3" fmla="*/ 6726 w 446490"/>
                <a:gd name="connsiteY3" fmla="*/ 127793 h 265675"/>
                <a:gd name="connsiteX4" fmla="*/ 16815 w 446490"/>
                <a:gd name="connsiteY4" fmla="*/ 134519 h 265675"/>
                <a:gd name="connsiteX5" fmla="*/ 40356 w 446490"/>
                <a:gd name="connsiteY5" fmla="*/ 205142 h 265675"/>
                <a:gd name="connsiteX6" fmla="*/ 171512 w 446490"/>
                <a:gd name="connsiteY6" fmla="*/ 242134 h 265675"/>
                <a:gd name="connsiteX7" fmla="*/ 343024 w 446490"/>
                <a:gd name="connsiteY7" fmla="*/ 188327 h 265675"/>
                <a:gd name="connsiteX8" fmla="*/ 413646 w 446490"/>
                <a:gd name="connsiteY8" fmla="*/ 141245 h 265675"/>
                <a:gd name="connsiteX9" fmla="*/ 427098 w 446490"/>
                <a:gd name="connsiteY9" fmla="*/ 80712 h 265675"/>
                <a:gd name="connsiteX10" fmla="*/ 403557 w 446490"/>
                <a:gd name="connsiteY10" fmla="*/ 10089 h 265675"/>
                <a:gd name="connsiteX11" fmla="*/ 410283 w 446490"/>
                <a:gd name="connsiteY11" fmla="*/ 0 h 265675"/>
                <a:gd name="connsiteX12" fmla="*/ 420372 w 446490"/>
                <a:gd name="connsiteY12" fmla="*/ 6726 h 265675"/>
                <a:gd name="connsiteX13" fmla="*/ 443913 w 446490"/>
                <a:gd name="connsiteY13" fmla="*/ 77349 h 265675"/>
                <a:gd name="connsiteX14" fmla="*/ 427098 w 446490"/>
                <a:gd name="connsiteY14" fmla="*/ 151334 h 265675"/>
                <a:gd name="connsiteX15" fmla="*/ 349750 w 446490"/>
                <a:gd name="connsiteY15" fmla="*/ 201779 h 265675"/>
                <a:gd name="connsiteX16" fmla="*/ 178238 w 446490"/>
                <a:gd name="connsiteY16" fmla="*/ 255586 h 265675"/>
                <a:gd name="connsiteX17" fmla="*/ 121067 w 446490"/>
                <a:gd name="connsiteY17" fmla="*/ 265675 h 26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6490" h="265675">
                  <a:moveTo>
                    <a:pt x="121067" y="265675"/>
                  </a:moveTo>
                  <a:cubicBezTo>
                    <a:pt x="73986" y="265675"/>
                    <a:pt x="33630" y="245497"/>
                    <a:pt x="23541" y="208505"/>
                  </a:cubicBezTo>
                  <a:lnTo>
                    <a:pt x="0" y="137882"/>
                  </a:lnTo>
                  <a:cubicBezTo>
                    <a:pt x="0" y="134519"/>
                    <a:pt x="0" y="127793"/>
                    <a:pt x="6726" y="127793"/>
                  </a:cubicBezTo>
                  <a:cubicBezTo>
                    <a:pt x="10089" y="127793"/>
                    <a:pt x="16815" y="127793"/>
                    <a:pt x="16815" y="134519"/>
                  </a:cubicBezTo>
                  <a:lnTo>
                    <a:pt x="40356" y="205142"/>
                  </a:lnTo>
                  <a:cubicBezTo>
                    <a:pt x="53808" y="245497"/>
                    <a:pt x="110978" y="262312"/>
                    <a:pt x="171512" y="242134"/>
                  </a:cubicBezTo>
                  <a:lnTo>
                    <a:pt x="343024" y="188327"/>
                  </a:lnTo>
                  <a:cubicBezTo>
                    <a:pt x="373291" y="178238"/>
                    <a:pt x="396831" y="161423"/>
                    <a:pt x="413646" y="141245"/>
                  </a:cubicBezTo>
                  <a:cubicBezTo>
                    <a:pt x="430461" y="121067"/>
                    <a:pt x="433824" y="100889"/>
                    <a:pt x="427098" y="80712"/>
                  </a:cubicBezTo>
                  <a:lnTo>
                    <a:pt x="403557" y="10089"/>
                  </a:lnTo>
                  <a:cubicBezTo>
                    <a:pt x="403557" y="6726"/>
                    <a:pt x="403557" y="0"/>
                    <a:pt x="410283" y="0"/>
                  </a:cubicBezTo>
                  <a:cubicBezTo>
                    <a:pt x="413646" y="0"/>
                    <a:pt x="420372" y="0"/>
                    <a:pt x="420372" y="6726"/>
                  </a:cubicBezTo>
                  <a:lnTo>
                    <a:pt x="443913" y="77349"/>
                  </a:lnTo>
                  <a:cubicBezTo>
                    <a:pt x="450639" y="100889"/>
                    <a:pt x="443913" y="127793"/>
                    <a:pt x="427098" y="151334"/>
                  </a:cubicBezTo>
                  <a:cubicBezTo>
                    <a:pt x="410283" y="174875"/>
                    <a:pt x="380017" y="191690"/>
                    <a:pt x="349750" y="201779"/>
                  </a:cubicBezTo>
                  <a:lnTo>
                    <a:pt x="178238" y="255586"/>
                  </a:lnTo>
                  <a:cubicBezTo>
                    <a:pt x="158060" y="262312"/>
                    <a:pt x="141245" y="265675"/>
                    <a:pt x="121067" y="265675"/>
                  </a:cubicBezTo>
                  <a:close/>
                </a:path>
              </a:pathLst>
            </a:custGeom>
            <a:solidFill>
              <a:srgbClr val="40507F"/>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0" name="任意多边形: 形状 239">
              <a:extLst>
                <a:ext uri="{FF2B5EF4-FFF2-40B4-BE49-F238E27FC236}">
                  <a16:creationId xmlns:a16="http://schemas.microsoft.com/office/drawing/2014/main" id="{53284516-992C-9324-4919-DA9A37798FBD}"/>
                </a:ext>
              </a:extLst>
            </p:cNvPr>
            <p:cNvSpPr/>
            <p:nvPr/>
          </p:nvSpPr>
          <p:spPr>
            <a:xfrm>
              <a:off x="9098478" y="3033142"/>
              <a:ext cx="79029" cy="36992"/>
            </a:xfrm>
            <a:custGeom>
              <a:avLst/>
              <a:gdLst>
                <a:gd name="connsiteX0" fmla="*/ 9248 w 79029"/>
                <a:gd name="connsiteY0" fmla="*/ 36993 h 36992"/>
                <a:gd name="connsiteX1" fmla="*/ 2522 w 79029"/>
                <a:gd name="connsiteY1" fmla="*/ 33630 h 36992"/>
                <a:gd name="connsiteX2" fmla="*/ 2522 w 79029"/>
                <a:gd name="connsiteY2" fmla="*/ 23541 h 36992"/>
                <a:gd name="connsiteX3" fmla="*/ 46241 w 79029"/>
                <a:gd name="connsiteY3" fmla="*/ 0 h 36992"/>
                <a:gd name="connsiteX4" fmla="*/ 76508 w 79029"/>
                <a:gd name="connsiteY4" fmla="*/ 16815 h 36992"/>
                <a:gd name="connsiteX5" fmla="*/ 76508 w 79029"/>
                <a:gd name="connsiteY5" fmla="*/ 26904 h 36992"/>
                <a:gd name="connsiteX6" fmla="*/ 66419 w 79029"/>
                <a:gd name="connsiteY6" fmla="*/ 26904 h 36992"/>
                <a:gd name="connsiteX7" fmla="*/ 46241 w 79029"/>
                <a:gd name="connsiteY7" fmla="*/ 16815 h 36992"/>
                <a:gd name="connsiteX8" fmla="*/ 12611 w 79029"/>
                <a:gd name="connsiteY8" fmla="*/ 33630 h 36992"/>
                <a:gd name="connsiteX9" fmla="*/ 9248 w 79029"/>
                <a:gd name="connsiteY9" fmla="*/ 36993 h 3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29" h="36992">
                  <a:moveTo>
                    <a:pt x="9248" y="36993"/>
                  </a:moveTo>
                  <a:cubicBezTo>
                    <a:pt x="5885" y="36993"/>
                    <a:pt x="5885" y="36993"/>
                    <a:pt x="2522" y="33630"/>
                  </a:cubicBezTo>
                  <a:cubicBezTo>
                    <a:pt x="-841" y="30267"/>
                    <a:pt x="-841" y="26904"/>
                    <a:pt x="2522" y="23541"/>
                  </a:cubicBezTo>
                  <a:cubicBezTo>
                    <a:pt x="2522" y="23541"/>
                    <a:pt x="22700" y="0"/>
                    <a:pt x="46241" y="0"/>
                  </a:cubicBezTo>
                  <a:cubicBezTo>
                    <a:pt x="59693" y="0"/>
                    <a:pt x="69782" y="6726"/>
                    <a:pt x="76508" y="16815"/>
                  </a:cubicBezTo>
                  <a:cubicBezTo>
                    <a:pt x="79871" y="20178"/>
                    <a:pt x="79871" y="26904"/>
                    <a:pt x="76508" y="26904"/>
                  </a:cubicBezTo>
                  <a:cubicBezTo>
                    <a:pt x="73145" y="30267"/>
                    <a:pt x="66419" y="30267"/>
                    <a:pt x="66419" y="26904"/>
                  </a:cubicBezTo>
                  <a:cubicBezTo>
                    <a:pt x="59693" y="20178"/>
                    <a:pt x="52967" y="16815"/>
                    <a:pt x="46241" y="16815"/>
                  </a:cubicBezTo>
                  <a:cubicBezTo>
                    <a:pt x="29426" y="16815"/>
                    <a:pt x="12611" y="33630"/>
                    <a:pt x="12611" y="33630"/>
                  </a:cubicBezTo>
                  <a:cubicBezTo>
                    <a:pt x="15974" y="36993"/>
                    <a:pt x="12611" y="36993"/>
                    <a:pt x="9248" y="36993"/>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1" name="任意多边形: 形状 240">
              <a:extLst>
                <a:ext uri="{FF2B5EF4-FFF2-40B4-BE49-F238E27FC236}">
                  <a16:creationId xmlns:a16="http://schemas.microsoft.com/office/drawing/2014/main" id="{B3681ACF-B6D2-8163-6E57-07AC82C12E5C}"/>
                </a:ext>
              </a:extLst>
            </p:cNvPr>
            <p:cNvSpPr/>
            <p:nvPr/>
          </p:nvSpPr>
          <p:spPr>
            <a:xfrm>
              <a:off x="7896525" y="4020923"/>
              <a:ext cx="388315" cy="185898"/>
            </a:xfrm>
            <a:custGeom>
              <a:avLst/>
              <a:gdLst>
                <a:gd name="connsiteX0" fmla="*/ 131685 w 388315"/>
                <a:gd name="connsiteY0" fmla="*/ 185898 h 185898"/>
                <a:gd name="connsiteX1" fmla="*/ 7255 w 388315"/>
                <a:gd name="connsiteY1" fmla="*/ 105187 h 185898"/>
                <a:gd name="connsiteX2" fmla="*/ 383909 w 388315"/>
                <a:gd name="connsiteY2" fmla="*/ 37927 h 185898"/>
                <a:gd name="connsiteX3" fmla="*/ 131685 w 388315"/>
                <a:gd name="connsiteY3" fmla="*/ 185898 h 185898"/>
              </a:gdLst>
              <a:ahLst/>
              <a:cxnLst>
                <a:cxn ang="0">
                  <a:pos x="connsiteX0" y="connsiteY0"/>
                </a:cxn>
                <a:cxn ang="0">
                  <a:pos x="connsiteX1" y="connsiteY1"/>
                </a:cxn>
                <a:cxn ang="0">
                  <a:pos x="connsiteX2" y="connsiteY2"/>
                </a:cxn>
                <a:cxn ang="0">
                  <a:pos x="connsiteX3" y="connsiteY3"/>
                </a:cxn>
              </a:cxnLst>
              <a:rect l="l" t="t" r="r" b="b"/>
              <a:pathLst>
                <a:path w="388315" h="185898">
                  <a:moveTo>
                    <a:pt x="131685" y="185898"/>
                  </a:moveTo>
                  <a:cubicBezTo>
                    <a:pt x="131685" y="185898"/>
                    <a:pt x="-36464" y="185898"/>
                    <a:pt x="7255" y="105187"/>
                  </a:cubicBezTo>
                  <a:cubicBezTo>
                    <a:pt x="47611" y="24475"/>
                    <a:pt x="343553" y="-46147"/>
                    <a:pt x="383909" y="37927"/>
                  </a:cubicBezTo>
                  <a:cubicBezTo>
                    <a:pt x="427627" y="122002"/>
                    <a:pt x="131685" y="185898"/>
                    <a:pt x="131685" y="185898"/>
                  </a:cubicBez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2" name="任意多边形: 形状 241">
              <a:extLst>
                <a:ext uri="{FF2B5EF4-FFF2-40B4-BE49-F238E27FC236}">
                  <a16:creationId xmlns:a16="http://schemas.microsoft.com/office/drawing/2014/main" id="{ED683CC9-B093-0A28-9A86-4DA80C34A8A8}"/>
                </a:ext>
              </a:extLst>
            </p:cNvPr>
            <p:cNvSpPr/>
            <p:nvPr/>
          </p:nvSpPr>
          <p:spPr>
            <a:xfrm>
              <a:off x="7930155" y="4155442"/>
              <a:ext cx="388315" cy="185898"/>
            </a:xfrm>
            <a:custGeom>
              <a:avLst/>
              <a:gdLst>
                <a:gd name="connsiteX0" fmla="*/ 131685 w 388315"/>
                <a:gd name="connsiteY0" fmla="*/ 185898 h 185898"/>
                <a:gd name="connsiteX1" fmla="*/ 7255 w 388315"/>
                <a:gd name="connsiteY1" fmla="*/ 105187 h 185898"/>
                <a:gd name="connsiteX2" fmla="*/ 383909 w 388315"/>
                <a:gd name="connsiteY2" fmla="*/ 37927 h 185898"/>
                <a:gd name="connsiteX3" fmla="*/ 131685 w 388315"/>
                <a:gd name="connsiteY3" fmla="*/ 185898 h 185898"/>
              </a:gdLst>
              <a:ahLst/>
              <a:cxnLst>
                <a:cxn ang="0">
                  <a:pos x="connsiteX0" y="connsiteY0"/>
                </a:cxn>
                <a:cxn ang="0">
                  <a:pos x="connsiteX1" y="connsiteY1"/>
                </a:cxn>
                <a:cxn ang="0">
                  <a:pos x="connsiteX2" y="connsiteY2"/>
                </a:cxn>
                <a:cxn ang="0">
                  <a:pos x="connsiteX3" y="connsiteY3"/>
                </a:cxn>
              </a:cxnLst>
              <a:rect l="l" t="t" r="r" b="b"/>
              <a:pathLst>
                <a:path w="388315" h="185898">
                  <a:moveTo>
                    <a:pt x="131685" y="185898"/>
                  </a:moveTo>
                  <a:cubicBezTo>
                    <a:pt x="131685" y="185898"/>
                    <a:pt x="-36464" y="185898"/>
                    <a:pt x="7255" y="105187"/>
                  </a:cubicBezTo>
                  <a:cubicBezTo>
                    <a:pt x="47611" y="24475"/>
                    <a:pt x="343553" y="-46147"/>
                    <a:pt x="383909" y="37927"/>
                  </a:cubicBezTo>
                  <a:cubicBezTo>
                    <a:pt x="427627" y="122002"/>
                    <a:pt x="131685" y="185898"/>
                    <a:pt x="131685" y="185898"/>
                  </a:cubicBez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3" name="任意多边形: 形状 242">
              <a:extLst>
                <a:ext uri="{FF2B5EF4-FFF2-40B4-BE49-F238E27FC236}">
                  <a16:creationId xmlns:a16="http://schemas.microsoft.com/office/drawing/2014/main" id="{0D777F54-5504-50E1-FA0C-8B3A6619AAB5}"/>
                </a:ext>
              </a:extLst>
            </p:cNvPr>
            <p:cNvSpPr/>
            <p:nvPr/>
          </p:nvSpPr>
          <p:spPr>
            <a:xfrm>
              <a:off x="8008126" y="4272646"/>
              <a:ext cx="328289" cy="190601"/>
            </a:xfrm>
            <a:custGeom>
              <a:avLst/>
              <a:gdLst>
                <a:gd name="connsiteX0" fmla="*/ 161330 w 328289"/>
                <a:gd name="connsiteY0" fmla="*/ 169583 h 190601"/>
                <a:gd name="connsiteX1" fmla="*/ 53714 w 328289"/>
                <a:gd name="connsiteY1" fmla="*/ 189761 h 190601"/>
                <a:gd name="connsiteX2" fmla="*/ 3270 w 328289"/>
                <a:gd name="connsiteY2" fmla="*/ 135953 h 190601"/>
                <a:gd name="connsiteX3" fmla="*/ 322752 w 328289"/>
                <a:gd name="connsiteY3" fmla="*/ 21612 h 190601"/>
                <a:gd name="connsiteX4" fmla="*/ 161330 w 328289"/>
                <a:gd name="connsiteY4" fmla="*/ 169583 h 190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289" h="190601">
                  <a:moveTo>
                    <a:pt x="161330" y="169583"/>
                  </a:moveTo>
                  <a:cubicBezTo>
                    <a:pt x="127700" y="186398"/>
                    <a:pt x="90707" y="193124"/>
                    <a:pt x="53714" y="189761"/>
                  </a:cubicBezTo>
                  <a:cubicBezTo>
                    <a:pt x="20084" y="186398"/>
                    <a:pt x="-10182" y="172946"/>
                    <a:pt x="3270" y="135953"/>
                  </a:cubicBezTo>
                  <a:cubicBezTo>
                    <a:pt x="26810" y="58605"/>
                    <a:pt x="272308" y="-45648"/>
                    <a:pt x="322752" y="21612"/>
                  </a:cubicBezTo>
                  <a:cubicBezTo>
                    <a:pt x="356382" y="72057"/>
                    <a:pt x="228589" y="139316"/>
                    <a:pt x="161330" y="169583"/>
                  </a:cubicBez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4" name="任意多边形: 形状 243">
              <a:extLst>
                <a:ext uri="{FF2B5EF4-FFF2-40B4-BE49-F238E27FC236}">
                  <a16:creationId xmlns:a16="http://schemas.microsoft.com/office/drawing/2014/main" id="{D679EDBA-F745-8698-BFE0-8CFF52F6682C}"/>
                </a:ext>
              </a:extLst>
            </p:cNvPr>
            <p:cNvSpPr/>
            <p:nvPr/>
          </p:nvSpPr>
          <p:spPr>
            <a:xfrm>
              <a:off x="7997944" y="4136199"/>
              <a:ext cx="205141" cy="53807"/>
            </a:xfrm>
            <a:custGeom>
              <a:avLst/>
              <a:gdLst>
                <a:gd name="connsiteX0" fmla="*/ 6726 w 205141"/>
                <a:gd name="connsiteY0" fmla="*/ 53808 h 53807"/>
                <a:gd name="connsiteX1" fmla="*/ 0 w 205141"/>
                <a:gd name="connsiteY1" fmla="*/ 47082 h 53807"/>
                <a:gd name="connsiteX2" fmla="*/ 6726 w 205141"/>
                <a:gd name="connsiteY2" fmla="*/ 36993 h 53807"/>
                <a:gd name="connsiteX3" fmla="*/ 195053 w 205141"/>
                <a:gd name="connsiteY3" fmla="*/ 0 h 53807"/>
                <a:gd name="connsiteX4" fmla="*/ 205142 w 205141"/>
                <a:gd name="connsiteY4" fmla="*/ 6726 h 53807"/>
                <a:gd name="connsiteX5" fmla="*/ 198416 w 205141"/>
                <a:gd name="connsiteY5" fmla="*/ 16815 h 53807"/>
                <a:gd name="connsiteX6" fmla="*/ 6726 w 205141"/>
                <a:gd name="connsiteY6" fmla="*/ 53808 h 53807"/>
                <a:gd name="connsiteX7" fmla="*/ 6726 w 205141"/>
                <a:gd name="connsiteY7" fmla="*/ 53808 h 5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141" h="53807">
                  <a:moveTo>
                    <a:pt x="6726" y="53808"/>
                  </a:moveTo>
                  <a:cubicBezTo>
                    <a:pt x="3363" y="53808"/>
                    <a:pt x="0" y="50445"/>
                    <a:pt x="0" y="47082"/>
                  </a:cubicBezTo>
                  <a:cubicBezTo>
                    <a:pt x="0" y="43719"/>
                    <a:pt x="3363" y="36993"/>
                    <a:pt x="6726" y="36993"/>
                  </a:cubicBezTo>
                  <a:lnTo>
                    <a:pt x="195053" y="0"/>
                  </a:lnTo>
                  <a:cubicBezTo>
                    <a:pt x="198416" y="0"/>
                    <a:pt x="205142" y="3363"/>
                    <a:pt x="205142" y="6726"/>
                  </a:cubicBezTo>
                  <a:cubicBezTo>
                    <a:pt x="205142" y="10089"/>
                    <a:pt x="201779" y="16815"/>
                    <a:pt x="198416" y="16815"/>
                  </a:cubicBezTo>
                  <a:lnTo>
                    <a:pt x="6726" y="53808"/>
                  </a:lnTo>
                  <a:cubicBezTo>
                    <a:pt x="10089" y="53808"/>
                    <a:pt x="10089" y="53808"/>
                    <a:pt x="6726" y="53808"/>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5" name="任意多边形: 形状 244">
              <a:extLst>
                <a:ext uri="{FF2B5EF4-FFF2-40B4-BE49-F238E27FC236}">
                  <a16:creationId xmlns:a16="http://schemas.microsoft.com/office/drawing/2014/main" id="{481D692A-CB80-2D42-DD22-DFD4BB929424}"/>
                </a:ext>
              </a:extLst>
            </p:cNvPr>
            <p:cNvSpPr/>
            <p:nvPr/>
          </p:nvSpPr>
          <p:spPr>
            <a:xfrm>
              <a:off x="8048389" y="4284170"/>
              <a:ext cx="205141" cy="53807"/>
            </a:xfrm>
            <a:custGeom>
              <a:avLst/>
              <a:gdLst>
                <a:gd name="connsiteX0" fmla="*/ 6726 w 205141"/>
                <a:gd name="connsiteY0" fmla="*/ 53808 h 53807"/>
                <a:gd name="connsiteX1" fmla="*/ 0 w 205141"/>
                <a:gd name="connsiteY1" fmla="*/ 47082 h 53807"/>
                <a:gd name="connsiteX2" fmla="*/ 6726 w 205141"/>
                <a:gd name="connsiteY2" fmla="*/ 36993 h 53807"/>
                <a:gd name="connsiteX3" fmla="*/ 195053 w 205141"/>
                <a:gd name="connsiteY3" fmla="*/ 0 h 53807"/>
                <a:gd name="connsiteX4" fmla="*/ 205142 w 205141"/>
                <a:gd name="connsiteY4" fmla="*/ 6726 h 53807"/>
                <a:gd name="connsiteX5" fmla="*/ 198416 w 205141"/>
                <a:gd name="connsiteY5" fmla="*/ 16815 h 53807"/>
                <a:gd name="connsiteX6" fmla="*/ 6726 w 205141"/>
                <a:gd name="connsiteY6" fmla="*/ 53808 h 53807"/>
                <a:gd name="connsiteX7" fmla="*/ 6726 w 205141"/>
                <a:gd name="connsiteY7" fmla="*/ 53808 h 5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141" h="53807">
                  <a:moveTo>
                    <a:pt x="6726" y="53808"/>
                  </a:moveTo>
                  <a:cubicBezTo>
                    <a:pt x="3363" y="53808"/>
                    <a:pt x="0" y="50445"/>
                    <a:pt x="0" y="47082"/>
                  </a:cubicBezTo>
                  <a:cubicBezTo>
                    <a:pt x="0" y="43719"/>
                    <a:pt x="3363" y="36993"/>
                    <a:pt x="6726" y="36993"/>
                  </a:cubicBezTo>
                  <a:lnTo>
                    <a:pt x="195053" y="0"/>
                  </a:lnTo>
                  <a:cubicBezTo>
                    <a:pt x="198416" y="0"/>
                    <a:pt x="205142" y="3363"/>
                    <a:pt x="205142" y="6726"/>
                  </a:cubicBezTo>
                  <a:cubicBezTo>
                    <a:pt x="205142" y="10089"/>
                    <a:pt x="201779" y="16815"/>
                    <a:pt x="198416" y="16815"/>
                  </a:cubicBezTo>
                  <a:lnTo>
                    <a:pt x="6726" y="53808"/>
                  </a:lnTo>
                  <a:cubicBezTo>
                    <a:pt x="6726" y="53808"/>
                    <a:pt x="6726" y="53808"/>
                    <a:pt x="6726" y="53808"/>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6" name="任意多边形: 形状 245">
              <a:extLst>
                <a:ext uri="{FF2B5EF4-FFF2-40B4-BE49-F238E27FC236}">
                  <a16:creationId xmlns:a16="http://schemas.microsoft.com/office/drawing/2014/main" id="{915D024E-66BA-0B4B-E758-2930615CDC72}"/>
                </a:ext>
              </a:extLst>
            </p:cNvPr>
            <p:cNvSpPr/>
            <p:nvPr/>
          </p:nvSpPr>
          <p:spPr>
            <a:xfrm>
              <a:off x="9225431" y="3314239"/>
              <a:ext cx="88830" cy="58563"/>
            </a:xfrm>
            <a:custGeom>
              <a:avLst/>
              <a:gdLst>
                <a:gd name="connsiteX0" fmla="*/ 16815 w 88830"/>
                <a:gd name="connsiteY0" fmla="*/ 58564 h 58563"/>
                <a:gd name="connsiteX1" fmla="*/ 6726 w 88830"/>
                <a:gd name="connsiteY1" fmla="*/ 58564 h 58563"/>
                <a:gd name="connsiteX2" fmla="*/ 0 w 88830"/>
                <a:gd name="connsiteY2" fmla="*/ 48475 h 58563"/>
                <a:gd name="connsiteX3" fmla="*/ 10089 w 88830"/>
                <a:gd name="connsiteY3" fmla="*/ 41749 h 58563"/>
                <a:gd name="connsiteX4" fmla="*/ 73986 w 88830"/>
                <a:gd name="connsiteY4" fmla="*/ 4756 h 58563"/>
                <a:gd name="connsiteX5" fmla="*/ 84074 w 88830"/>
                <a:gd name="connsiteY5" fmla="*/ 1393 h 58563"/>
                <a:gd name="connsiteX6" fmla="*/ 87437 w 88830"/>
                <a:gd name="connsiteY6" fmla="*/ 11482 h 58563"/>
                <a:gd name="connsiteX7" fmla="*/ 16815 w 88830"/>
                <a:gd name="connsiteY7" fmla="*/ 58564 h 58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830" h="58563">
                  <a:moveTo>
                    <a:pt x="16815" y="58564"/>
                  </a:moveTo>
                  <a:cubicBezTo>
                    <a:pt x="13452" y="58564"/>
                    <a:pt x="10089" y="58564"/>
                    <a:pt x="6726" y="58564"/>
                  </a:cubicBezTo>
                  <a:cubicBezTo>
                    <a:pt x="3363" y="58564"/>
                    <a:pt x="0" y="55201"/>
                    <a:pt x="0" y="48475"/>
                  </a:cubicBezTo>
                  <a:cubicBezTo>
                    <a:pt x="0" y="45112"/>
                    <a:pt x="3363" y="41749"/>
                    <a:pt x="10089" y="41749"/>
                  </a:cubicBezTo>
                  <a:cubicBezTo>
                    <a:pt x="53808" y="48475"/>
                    <a:pt x="73986" y="4756"/>
                    <a:pt x="73986" y="4756"/>
                  </a:cubicBezTo>
                  <a:cubicBezTo>
                    <a:pt x="77348" y="1393"/>
                    <a:pt x="80712" y="-1970"/>
                    <a:pt x="84074" y="1393"/>
                  </a:cubicBezTo>
                  <a:cubicBezTo>
                    <a:pt x="87437" y="4756"/>
                    <a:pt x="90800" y="8119"/>
                    <a:pt x="87437" y="11482"/>
                  </a:cubicBezTo>
                  <a:cubicBezTo>
                    <a:pt x="80712" y="28297"/>
                    <a:pt x="57171" y="58564"/>
                    <a:pt x="16815" y="58564"/>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7" name="任意多边形: 形状 246">
              <a:extLst>
                <a:ext uri="{FF2B5EF4-FFF2-40B4-BE49-F238E27FC236}">
                  <a16:creationId xmlns:a16="http://schemas.microsoft.com/office/drawing/2014/main" id="{5BBDBD3F-60DD-63DD-5E5B-8EC854AED849}"/>
                </a:ext>
              </a:extLst>
            </p:cNvPr>
            <p:cNvSpPr/>
            <p:nvPr/>
          </p:nvSpPr>
          <p:spPr>
            <a:xfrm>
              <a:off x="9262424" y="3584670"/>
              <a:ext cx="1402250" cy="1538785"/>
            </a:xfrm>
            <a:custGeom>
              <a:avLst/>
              <a:gdLst>
                <a:gd name="connsiteX0" fmla="*/ 366565 w 1402250"/>
                <a:gd name="connsiteY0" fmla="*/ 0 h 1538785"/>
                <a:gd name="connsiteX1" fmla="*/ 1398999 w 1402250"/>
                <a:gd name="connsiteY1" fmla="*/ 1163590 h 1538785"/>
                <a:gd name="connsiteX2" fmla="*/ 6726 w 1402250"/>
                <a:gd name="connsiteY2" fmla="*/ 1422540 h 1538785"/>
                <a:gd name="connsiteX3" fmla="*/ 0 w 1402250"/>
                <a:gd name="connsiteY3" fmla="*/ 817203 h 1538785"/>
                <a:gd name="connsiteX4" fmla="*/ 578432 w 1402250"/>
                <a:gd name="connsiteY4" fmla="*/ 813841 h 1538785"/>
                <a:gd name="connsiteX5" fmla="*/ 366565 w 1402250"/>
                <a:gd name="connsiteY5" fmla="*/ 0 h 1538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250" h="1538785">
                  <a:moveTo>
                    <a:pt x="366565" y="0"/>
                  </a:moveTo>
                  <a:cubicBezTo>
                    <a:pt x="366565" y="0"/>
                    <a:pt x="1469622" y="403557"/>
                    <a:pt x="1398999" y="1163590"/>
                  </a:cubicBezTo>
                  <a:cubicBezTo>
                    <a:pt x="1338465" y="1812645"/>
                    <a:pt x="6726" y="1422540"/>
                    <a:pt x="6726" y="1422540"/>
                  </a:cubicBezTo>
                  <a:lnTo>
                    <a:pt x="0" y="817203"/>
                  </a:lnTo>
                  <a:lnTo>
                    <a:pt x="578432" y="813841"/>
                  </a:lnTo>
                  <a:lnTo>
                    <a:pt x="366565" y="0"/>
                  </a:lnTo>
                  <a:close/>
                </a:path>
              </a:pathLst>
            </a:custGeom>
            <a:solidFill>
              <a:schemeClr val="accent2"/>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8" name="任意多边形: 形状 247">
              <a:extLst>
                <a:ext uri="{FF2B5EF4-FFF2-40B4-BE49-F238E27FC236}">
                  <a16:creationId xmlns:a16="http://schemas.microsoft.com/office/drawing/2014/main" id="{4753554F-ECC3-164F-83E1-F0491FE9F733}"/>
                </a:ext>
              </a:extLst>
            </p:cNvPr>
            <p:cNvSpPr/>
            <p:nvPr/>
          </p:nvSpPr>
          <p:spPr>
            <a:xfrm>
              <a:off x="9343135" y="4329839"/>
              <a:ext cx="696136" cy="58583"/>
            </a:xfrm>
            <a:custGeom>
              <a:avLst/>
              <a:gdLst>
                <a:gd name="connsiteX0" fmla="*/ 6726 w 696136"/>
                <a:gd name="connsiteY0" fmla="*/ 58583 h 58583"/>
                <a:gd name="connsiteX1" fmla="*/ 0 w 696136"/>
                <a:gd name="connsiteY1" fmla="*/ 51857 h 58583"/>
                <a:gd name="connsiteX2" fmla="*/ 6726 w 696136"/>
                <a:gd name="connsiteY2" fmla="*/ 41769 h 58583"/>
                <a:gd name="connsiteX3" fmla="*/ 689411 w 696136"/>
                <a:gd name="connsiteY3" fmla="*/ 8139 h 58583"/>
                <a:gd name="connsiteX4" fmla="*/ 696137 w 696136"/>
                <a:gd name="connsiteY4" fmla="*/ 18228 h 58583"/>
                <a:gd name="connsiteX5" fmla="*/ 686048 w 696136"/>
                <a:gd name="connsiteY5" fmla="*/ 24954 h 58583"/>
                <a:gd name="connsiteX6" fmla="*/ 6726 w 696136"/>
                <a:gd name="connsiteY6" fmla="*/ 58583 h 58583"/>
                <a:gd name="connsiteX7" fmla="*/ 6726 w 696136"/>
                <a:gd name="connsiteY7" fmla="*/ 58583 h 58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6136" h="58583">
                  <a:moveTo>
                    <a:pt x="6726" y="58583"/>
                  </a:moveTo>
                  <a:cubicBezTo>
                    <a:pt x="3363" y="58583"/>
                    <a:pt x="0" y="55220"/>
                    <a:pt x="0" y="51857"/>
                  </a:cubicBezTo>
                  <a:cubicBezTo>
                    <a:pt x="0" y="48494"/>
                    <a:pt x="3363" y="41769"/>
                    <a:pt x="6726" y="41769"/>
                  </a:cubicBezTo>
                  <a:cubicBezTo>
                    <a:pt x="10089" y="41769"/>
                    <a:pt x="366565" y="-22128"/>
                    <a:pt x="689411" y="8139"/>
                  </a:cubicBezTo>
                  <a:cubicBezTo>
                    <a:pt x="692773" y="8139"/>
                    <a:pt x="696137" y="11502"/>
                    <a:pt x="696137" y="18228"/>
                  </a:cubicBezTo>
                  <a:cubicBezTo>
                    <a:pt x="696137" y="21591"/>
                    <a:pt x="692773" y="24954"/>
                    <a:pt x="686048" y="24954"/>
                  </a:cubicBezTo>
                  <a:cubicBezTo>
                    <a:pt x="366565" y="-5313"/>
                    <a:pt x="13452" y="58583"/>
                    <a:pt x="6726" y="58583"/>
                  </a:cubicBezTo>
                  <a:cubicBezTo>
                    <a:pt x="10089" y="58583"/>
                    <a:pt x="6726" y="58583"/>
                    <a:pt x="6726" y="58583"/>
                  </a:cubicBezTo>
                  <a:close/>
                </a:path>
              </a:pathLst>
            </a:custGeom>
            <a:solidFill>
              <a:srgbClr val="40507F"/>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9" name="任意多边形: 形状 248">
              <a:extLst>
                <a:ext uri="{FF2B5EF4-FFF2-40B4-BE49-F238E27FC236}">
                  <a16:creationId xmlns:a16="http://schemas.microsoft.com/office/drawing/2014/main" id="{606F8709-DC27-C2CC-AD47-12EF79813142}"/>
                </a:ext>
              </a:extLst>
            </p:cNvPr>
            <p:cNvSpPr/>
            <p:nvPr/>
          </p:nvSpPr>
          <p:spPr>
            <a:xfrm>
              <a:off x="9723152" y="4216910"/>
              <a:ext cx="249234" cy="124430"/>
            </a:xfrm>
            <a:custGeom>
              <a:avLst/>
              <a:gdLst>
                <a:gd name="connsiteX0" fmla="*/ 6726 w 249234"/>
                <a:gd name="connsiteY0" fmla="*/ 124430 h 124430"/>
                <a:gd name="connsiteX1" fmla="*/ 0 w 249234"/>
                <a:gd name="connsiteY1" fmla="*/ 121067 h 124430"/>
                <a:gd name="connsiteX2" fmla="*/ 3363 w 249234"/>
                <a:gd name="connsiteY2" fmla="*/ 110978 h 124430"/>
                <a:gd name="connsiteX3" fmla="*/ 195053 w 249234"/>
                <a:gd name="connsiteY3" fmla="*/ 0 h 124430"/>
                <a:gd name="connsiteX4" fmla="*/ 198416 w 249234"/>
                <a:gd name="connsiteY4" fmla="*/ 0 h 124430"/>
                <a:gd name="connsiteX5" fmla="*/ 238772 w 249234"/>
                <a:gd name="connsiteY5" fmla="*/ 16815 h 124430"/>
                <a:gd name="connsiteX6" fmla="*/ 248860 w 249234"/>
                <a:gd name="connsiteY6" fmla="*/ 47082 h 124430"/>
                <a:gd name="connsiteX7" fmla="*/ 6726 w 249234"/>
                <a:gd name="connsiteY7" fmla="*/ 124430 h 124430"/>
                <a:gd name="connsiteX8" fmla="*/ 6726 w 249234"/>
                <a:gd name="connsiteY8" fmla="*/ 124430 h 124430"/>
                <a:gd name="connsiteX9" fmla="*/ 191690 w 249234"/>
                <a:gd name="connsiteY9" fmla="*/ 13452 h 124430"/>
                <a:gd name="connsiteX10" fmla="*/ 30267 w 249234"/>
                <a:gd name="connsiteY10" fmla="*/ 104252 h 124430"/>
                <a:gd name="connsiteX11" fmla="*/ 228682 w 249234"/>
                <a:gd name="connsiteY11" fmla="*/ 43719 h 124430"/>
                <a:gd name="connsiteX12" fmla="*/ 221957 w 249234"/>
                <a:gd name="connsiteY12" fmla="*/ 30267 h 124430"/>
                <a:gd name="connsiteX13" fmla="*/ 191690 w 249234"/>
                <a:gd name="connsiteY13" fmla="*/ 13452 h 124430"/>
                <a:gd name="connsiteX14" fmla="*/ 191690 w 249234"/>
                <a:gd name="connsiteY14" fmla="*/ 13452 h 12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9234" h="124430">
                  <a:moveTo>
                    <a:pt x="6726" y="124430"/>
                  </a:moveTo>
                  <a:cubicBezTo>
                    <a:pt x="3363" y="124430"/>
                    <a:pt x="0" y="121067"/>
                    <a:pt x="0" y="121067"/>
                  </a:cubicBezTo>
                  <a:cubicBezTo>
                    <a:pt x="0" y="117704"/>
                    <a:pt x="0" y="114341"/>
                    <a:pt x="3363" y="110978"/>
                  </a:cubicBezTo>
                  <a:cubicBezTo>
                    <a:pt x="6726" y="107615"/>
                    <a:pt x="121067" y="0"/>
                    <a:pt x="195053" y="0"/>
                  </a:cubicBezTo>
                  <a:cubicBezTo>
                    <a:pt x="195053" y="0"/>
                    <a:pt x="195053" y="0"/>
                    <a:pt x="198416" y="0"/>
                  </a:cubicBezTo>
                  <a:cubicBezTo>
                    <a:pt x="215231" y="0"/>
                    <a:pt x="228682" y="6726"/>
                    <a:pt x="238772" y="16815"/>
                  </a:cubicBezTo>
                  <a:cubicBezTo>
                    <a:pt x="252223" y="30267"/>
                    <a:pt x="248860" y="40356"/>
                    <a:pt x="248860" y="47082"/>
                  </a:cubicBezTo>
                  <a:cubicBezTo>
                    <a:pt x="225320" y="97526"/>
                    <a:pt x="30267" y="121067"/>
                    <a:pt x="6726" y="124430"/>
                  </a:cubicBezTo>
                  <a:cubicBezTo>
                    <a:pt x="6726" y="124430"/>
                    <a:pt x="6726" y="124430"/>
                    <a:pt x="6726" y="124430"/>
                  </a:cubicBezTo>
                  <a:close/>
                  <a:moveTo>
                    <a:pt x="191690" y="13452"/>
                  </a:moveTo>
                  <a:cubicBezTo>
                    <a:pt x="141245" y="13452"/>
                    <a:pt x="63897" y="73986"/>
                    <a:pt x="30267" y="104252"/>
                  </a:cubicBezTo>
                  <a:cubicBezTo>
                    <a:pt x="110978" y="94163"/>
                    <a:pt x="218594" y="70623"/>
                    <a:pt x="228682" y="43719"/>
                  </a:cubicBezTo>
                  <a:cubicBezTo>
                    <a:pt x="228682" y="40356"/>
                    <a:pt x="232046" y="36993"/>
                    <a:pt x="221957" y="30267"/>
                  </a:cubicBezTo>
                  <a:cubicBezTo>
                    <a:pt x="215231" y="20178"/>
                    <a:pt x="205142" y="13452"/>
                    <a:pt x="191690" y="13452"/>
                  </a:cubicBezTo>
                  <a:cubicBezTo>
                    <a:pt x="191690" y="13452"/>
                    <a:pt x="191690" y="13452"/>
                    <a:pt x="191690" y="13452"/>
                  </a:cubicBezTo>
                  <a:close/>
                </a:path>
              </a:pathLst>
            </a:custGeom>
            <a:solidFill>
              <a:srgbClr val="40507F"/>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0" name="任意多边形: 形状 249">
              <a:extLst>
                <a:ext uri="{FF2B5EF4-FFF2-40B4-BE49-F238E27FC236}">
                  <a16:creationId xmlns:a16="http://schemas.microsoft.com/office/drawing/2014/main" id="{8F3FF1C0-92B8-292F-0115-06461C1F6141}"/>
                </a:ext>
              </a:extLst>
            </p:cNvPr>
            <p:cNvSpPr/>
            <p:nvPr/>
          </p:nvSpPr>
          <p:spPr>
            <a:xfrm>
              <a:off x="9110220" y="3561129"/>
              <a:ext cx="417636" cy="242134"/>
            </a:xfrm>
            <a:custGeom>
              <a:avLst/>
              <a:gdLst>
                <a:gd name="connsiteX0" fmla="*/ 357345 w 417636"/>
                <a:gd name="connsiteY0" fmla="*/ 242134 h 242134"/>
                <a:gd name="connsiteX1" fmla="*/ 162292 w 417636"/>
                <a:gd name="connsiteY1" fmla="*/ 134519 h 242134"/>
                <a:gd name="connsiteX2" fmla="*/ 10958 w 417636"/>
                <a:gd name="connsiteY2" fmla="*/ 178238 h 242134"/>
                <a:gd name="connsiteX3" fmla="*/ 869 w 417636"/>
                <a:gd name="connsiteY3" fmla="*/ 164786 h 242134"/>
                <a:gd name="connsiteX4" fmla="*/ 88307 w 417636"/>
                <a:gd name="connsiteY4" fmla="*/ 16815 h 242134"/>
                <a:gd name="connsiteX5" fmla="*/ 98396 w 417636"/>
                <a:gd name="connsiteY5" fmla="*/ 13452 h 242134"/>
                <a:gd name="connsiteX6" fmla="*/ 105122 w 417636"/>
                <a:gd name="connsiteY6" fmla="*/ 20178 h 242134"/>
                <a:gd name="connsiteX7" fmla="*/ 105122 w 417636"/>
                <a:gd name="connsiteY7" fmla="*/ 73986 h 242134"/>
                <a:gd name="connsiteX8" fmla="*/ 142114 w 417636"/>
                <a:gd name="connsiteY8" fmla="*/ 114341 h 242134"/>
                <a:gd name="connsiteX9" fmla="*/ 165655 w 417636"/>
                <a:gd name="connsiteY9" fmla="*/ 114341 h 242134"/>
                <a:gd name="connsiteX10" fmla="*/ 169018 w 417636"/>
                <a:gd name="connsiteY10" fmla="*/ 114341 h 242134"/>
                <a:gd name="connsiteX11" fmla="*/ 232915 w 417636"/>
                <a:gd name="connsiteY11" fmla="*/ 104252 h 242134"/>
                <a:gd name="connsiteX12" fmla="*/ 397701 w 417636"/>
                <a:gd name="connsiteY12" fmla="*/ 3363 h 242134"/>
                <a:gd name="connsiteX13" fmla="*/ 407790 w 417636"/>
                <a:gd name="connsiteY13" fmla="*/ 0 h 242134"/>
                <a:gd name="connsiteX14" fmla="*/ 414516 w 417636"/>
                <a:gd name="connsiteY14" fmla="*/ 6726 h 242134"/>
                <a:gd name="connsiteX15" fmla="*/ 377523 w 417636"/>
                <a:gd name="connsiteY15" fmla="*/ 235408 h 242134"/>
                <a:gd name="connsiteX16" fmla="*/ 357345 w 417636"/>
                <a:gd name="connsiteY16" fmla="*/ 242134 h 242134"/>
                <a:gd name="connsiteX17" fmla="*/ 185833 w 417636"/>
                <a:gd name="connsiteY17" fmla="*/ 131156 h 242134"/>
                <a:gd name="connsiteX18" fmla="*/ 367434 w 417636"/>
                <a:gd name="connsiteY18" fmla="*/ 225320 h 242134"/>
                <a:gd name="connsiteX19" fmla="*/ 397701 w 417636"/>
                <a:gd name="connsiteY19" fmla="*/ 30267 h 242134"/>
                <a:gd name="connsiteX20" fmla="*/ 236278 w 417636"/>
                <a:gd name="connsiteY20" fmla="*/ 121067 h 242134"/>
                <a:gd name="connsiteX21" fmla="*/ 185833 w 417636"/>
                <a:gd name="connsiteY21" fmla="*/ 131156 h 242134"/>
                <a:gd name="connsiteX22" fmla="*/ 84944 w 417636"/>
                <a:gd name="connsiteY22" fmla="*/ 40356 h 242134"/>
                <a:gd name="connsiteX23" fmla="*/ 14321 w 417636"/>
                <a:gd name="connsiteY23" fmla="*/ 158060 h 242134"/>
                <a:gd name="connsiteX24" fmla="*/ 14321 w 417636"/>
                <a:gd name="connsiteY24" fmla="*/ 161423 h 242134"/>
                <a:gd name="connsiteX25" fmla="*/ 132026 w 417636"/>
                <a:gd name="connsiteY25" fmla="*/ 127793 h 242134"/>
                <a:gd name="connsiteX26" fmla="*/ 84944 w 417636"/>
                <a:gd name="connsiteY26" fmla="*/ 70623 h 242134"/>
                <a:gd name="connsiteX27" fmla="*/ 84944 w 417636"/>
                <a:gd name="connsiteY27" fmla="*/ 40356 h 2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17636" h="242134">
                  <a:moveTo>
                    <a:pt x="357345" y="242134"/>
                  </a:moveTo>
                  <a:cubicBezTo>
                    <a:pt x="300174" y="242134"/>
                    <a:pt x="189196" y="154697"/>
                    <a:pt x="162292" y="134519"/>
                  </a:cubicBezTo>
                  <a:cubicBezTo>
                    <a:pt x="138752" y="147971"/>
                    <a:pt x="44588" y="191690"/>
                    <a:pt x="10958" y="178238"/>
                  </a:cubicBezTo>
                  <a:cubicBezTo>
                    <a:pt x="4232" y="174875"/>
                    <a:pt x="869" y="171512"/>
                    <a:pt x="869" y="164786"/>
                  </a:cubicBezTo>
                  <a:cubicBezTo>
                    <a:pt x="-9220" y="131156"/>
                    <a:pt x="71492" y="33630"/>
                    <a:pt x="88307" y="16815"/>
                  </a:cubicBezTo>
                  <a:cubicBezTo>
                    <a:pt x="91670" y="13452"/>
                    <a:pt x="95033" y="13452"/>
                    <a:pt x="98396" y="13452"/>
                  </a:cubicBezTo>
                  <a:cubicBezTo>
                    <a:pt x="101759" y="13452"/>
                    <a:pt x="105122" y="16815"/>
                    <a:pt x="105122" y="20178"/>
                  </a:cubicBezTo>
                  <a:lnTo>
                    <a:pt x="105122" y="73986"/>
                  </a:lnTo>
                  <a:cubicBezTo>
                    <a:pt x="105122" y="94163"/>
                    <a:pt x="121937" y="110978"/>
                    <a:pt x="142114" y="114341"/>
                  </a:cubicBezTo>
                  <a:cubicBezTo>
                    <a:pt x="148840" y="114341"/>
                    <a:pt x="155566" y="114341"/>
                    <a:pt x="165655" y="114341"/>
                  </a:cubicBezTo>
                  <a:cubicBezTo>
                    <a:pt x="165655" y="114341"/>
                    <a:pt x="169018" y="114341"/>
                    <a:pt x="169018" y="114341"/>
                  </a:cubicBezTo>
                  <a:cubicBezTo>
                    <a:pt x="189196" y="114341"/>
                    <a:pt x="212737" y="110978"/>
                    <a:pt x="232915" y="104252"/>
                  </a:cubicBezTo>
                  <a:cubicBezTo>
                    <a:pt x="343893" y="73986"/>
                    <a:pt x="397701" y="3363"/>
                    <a:pt x="397701" y="3363"/>
                  </a:cubicBezTo>
                  <a:cubicBezTo>
                    <a:pt x="401064" y="0"/>
                    <a:pt x="404427" y="0"/>
                    <a:pt x="407790" y="0"/>
                  </a:cubicBezTo>
                  <a:cubicBezTo>
                    <a:pt x="411153" y="0"/>
                    <a:pt x="414516" y="3363"/>
                    <a:pt x="414516" y="6726"/>
                  </a:cubicBezTo>
                  <a:cubicBezTo>
                    <a:pt x="417879" y="26904"/>
                    <a:pt x="427968" y="211868"/>
                    <a:pt x="377523" y="235408"/>
                  </a:cubicBezTo>
                  <a:cubicBezTo>
                    <a:pt x="370797" y="238771"/>
                    <a:pt x="364071" y="242134"/>
                    <a:pt x="357345" y="242134"/>
                  </a:cubicBezTo>
                  <a:close/>
                  <a:moveTo>
                    <a:pt x="185833" y="131156"/>
                  </a:moveTo>
                  <a:cubicBezTo>
                    <a:pt x="246367" y="178238"/>
                    <a:pt x="337167" y="238771"/>
                    <a:pt x="367434" y="225320"/>
                  </a:cubicBezTo>
                  <a:cubicBezTo>
                    <a:pt x="397701" y="211868"/>
                    <a:pt x="401064" y="107615"/>
                    <a:pt x="397701" y="30267"/>
                  </a:cubicBezTo>
                  <a:cubicBezTo>
                    <a:pt x="374160" y="53808"/>
                    <a:pt x="323715" y="100889"/>
                    <a:pt x="236278" y="121067"/>
                  </a:cubicBezTo>
                  <a:cubicBezTo>
                    <a:pt x="219463" y="127793"/>
                    <a:pt x="202648" y="127793"/>
                    <a:pt x="185833" y="131156"/>
                  </a:cubicBezTo>
                  <a:close/>
                  <a:moveTo>
                    <a:pt x="84944" y="40356"/>
                  </a:moveTo>
                  <a:cubicBezTo>
                    <a:pt x="47951" y="84074"/>
                    <a:pt x="10958" y="141245"/>
                    <a:pt x="14321" y="158060"/>
                  </a:cubicBezTo>
                  <a:cubicBezTo>
                    <a:pt x="14321" y="158060"/>
                    <a:pt x="14321" y="158060"/>
                    <a:pt x="14321" y="161423"/>
                  </a:cubicBezTo>
                  <a:cubicBezTo>
                    <a:pt x="34499" y="168149"/>
                    <a:pt x="88307" y="147971"/>
                    <a:pt x="132026" y="127793"/>
                  </a:cubicBezTo>
                  <a:cubicBezTo>
                    <a:pt x="105122" y="121067"/>
                    <a:pt x="84944" y="100889"/>
                    <a:pt x="84944" y="70623"/>
                  </a:cubicBezTo>
                  <a:lnTo>
                    <a:pt x="84944" y="40356"/>
                  </a:lnTo>
                  <a:close/>
                </a:path>
              </a:pathLst>
            </a:custGeom>
            <a:solidFill>
              <a:srgbClr val="40507F"/>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251" name="图形 38">
            <a:extLst>
              <a:ext uri="{FF2B5EF4-FFF2-40B4-BE49-F238E27FC236}">
                <a16:creationId xmlns:a16="http://schemas.microsoft.com/office/drawing/2014/main" id="{9A1D6FB1-54EB-49D8-A6A2-C01CCC7EEA18}"/>
              </a:ext>
            </a:extLst>
          </p:cNvPr>
          <p:cNvGrpSpPr/>
          <p:nvPr/>
        </p:nvGrpSpPr>
        <p:grpSpPr>
          <a:xfrm flipH="1">
            <a:off x="4673046" y="2730475"/>
            <a:ext cx="2830115" cy="2663475"/>
            <a:chOff x="4673343" y="2688643"/>
            <a:chExt cx="2830115" cy="2663475"/>
          </a:xfrm>
        </p:grpSpPr>
        <p:sp>
          <p:nvSpPr>
            <p:cNvPr id="252" name="任意多边形: 形状 251">
              <a:extLst>
                <a:ext uri="{FF2B5EF4-FFF2-40B4-BE49-F238E27FC236}">
                  <a16:creationId xmlns:a16="http://schemas.microsoft.com/office/drawing/2014/main" id="{32753BD7-1773-447F-F7A7-08959C6772F3}"/>
                </a:ext>
              </a:extLst>
            </p:cNvPr>
            <p:cNvSpPr/>
            <p:nvPr/>
          </p:nvSpPr>
          <p:spPr>
            <a:xfrm>
              <a:off x="4673343" y="3604441"/>
              <a:ext cx="785646" cy="568723"/>
            </a:xfrm>
            <a:custGeom>
              <a:avLst/>
              <a:gdLst>
                <a:gd name="connsiteX0" fmla="*/ 735168 w 785646"/>
                <a:gd name="connsiteY0" fmla="*/ 213308 h 568723"/>
                <a:gd name="connsiteX1" fmla="*/ 539707 w 785646"/>
                <a:gd name="connsiteY1" fmla="*/ 4817 h 568723"/>
                <a:gd name="connsiteX2" fmla="*/ 588572 w 785646"/>
                <a:gd name="connsiteY2" fmla="*/ 157928 h 568723"/>
                <a:gd name="connsiteX3" fmla="*/ 389853 w 785646"/>
                <a:gd name="connsiteY3" fmla="*/ 83001 h 568723"/>
                <a:gd name="connsiteX4" fmla="*/ 119466 w 785646"/>
                <a:gd name="connsiteY4" fmla="*/ 40651 h 568723"/>
                <a:gd name="connsiteX5" fmla="*/ 142269 w 785646"/>
                <a:gd name="connsiteY5" fmla="*/ 128609 h 568723"/>
                <a:gd name="connsiteX6" fmla="*/ 2189 w 785646"/>
                <a:gd name="connsiteY6" fmla="*/ 157928 h 568723"/>
                <a:gd name="connsiteX7" fmla="*/ 135754 w 785646"/>
                <a:gd name="connsiteY7" fmla="*/ 281720 h 568723"/>
                <a:gd name="connsiteX8" fmla="*/ 15220 w 785646"/>
                <a:gd name="connsiteY8" fmla="*/ 317554 h 568723"/>
                <a:gd name="connsiteX9" fmla="*/ 614634 w 785646"/>
                <a:gd name="connsiteY9" fmla="*/ 568396 h 568723"/>
                <a:gd name="connsiteX10" fmla="*/ 774260 w 785646"/>
                <a:gd name="connsiteY10" fmla="*/ 376193 h 568723"/>
                <a:gd name="connsiteX11" fmla="*/ 735168 w 785646"/>
                <a:gd name="connsiteY11" fmla="*/ 213308 h 56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5646" h="568723">
                  <a:moveTo>
                    <a:pt x="735168" y="213308"/>
                  </a:moveTo>
                  <a:cubicBezTo>
                    <a:pt x="735168" y="213308"/>
                    <a:pt x="689560" y="-37533"/>
                    <a:pt x="539707" y="4817"/>
                  </a:cubicBezTo>
                  <a:cubicBezTo>
                    <a:pt x="468038" y="24363"/>
                    <a:pt x="588572" y="157928"/>
                    <a:pt x="588572" y="157928"/>
                  </a:cubicBezTo>
                  <a:lnTo>
                    <a:pt x="389853" y="83001"/>
                  </a:lnTo>
                  <a:cubicBezTo>
                    <a:pt x="389853" y="83001"/>
                    <a:pt x="161815" y="21105"/>
                    <a:pt x="119466" y="40651"/>
                  </a:cubicBezTo>
                  <a:cubicBezTo>
                    <a:pt x="67343" y="53682"/>
                    <a:pt x="142269" y="128609"/>
                    <a:pt x="142269" y="128609"/>
                  </a:cubicBezTo>
                  <a:cubicBezTo>
                    <a:pt x="142269" y="128609"/>
                    <a:pt x="-20615" y="79743"/>
                    <a:pt x="2189" y="157928"/>
                  </a:cubicBezTo>
                  <a:cubicBezTo>
                    <a:pt x="24993" y="236112"/>
                    <a:pt x="135754" y="281720"/>
                    <a:pt x="135754" y="281720"/>
                  </a:cubicBezTo>
                  <a:cubicBezTo>
                    <a:pt x="135754" y="281720"/>
                    <a:pt x="-20615" y="226339"/>
                    <a:pt x="15220" y="317554"/>
                  </a:cubicBezTo>
                  <a:cubicBezTo>
                    <a:pt x="34766" y="366420"/>
                    <a:pt x="380080" y="578169"/>
                    <a:pt x="614634" y="568396"/>
                  </a:cubicBezTo>
                  <a:cubicBezTo>
                    <a:pt x="849187" y="561881"/>
                    <a:pt x="774260" y="376193"/>
                    <a:pt x="774260" y="376193"/>
                  </a:cubicBezTo>
                  <a:lnTo>
                    <a:pt x="735168" y="213308"/>
                  </a:lnTo>
                  <a:close/>
                </a:path>
              </a:pathLst>
            </a:custGeom>
            <a:solidFill>
              <a:srgbClr val="F48462"/>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3" name="任意多边形: 形状 252">
              <a:extLst>
                <a:ext uri="{FF2B5EF4-FFF2-40B4-BE49-F238E27FC236}">
                  <a16:creationId xmlns:a16="http://schemas.microsoft.com/office/drawing/2014/main" id="{1B03B6B4-09AA-58DB-75DD-A8FF1C1BA17E}"/>
                </a:ext>
              </a:extLst>
            </p:cNvPr>
            <p:cNvSpPr/>
            <p:nvPr/>
          </p:nvSpPr>
          <p:spPr>
            <a:xfrm>
              <a:off x="4888095" y="3746895"/>
              <a:ext cx="219893" cy="191388"/>
            </a:xfrm>
            <a:custGeom>
              <a:avLst/>
              <a:gdLst>
                <a:gd name="connsiteX0" fmla="*/ 8959 w 219893"/>
                <a:gd name="connsiteY0" fmla="*/ 191389 h 191388"/>
                <a:gd name="connsiteX1" fmla="*/ 2443 w 219893"/>
                <a:gd name="connsiteY1" fmla="*/ 188131 h 191388"/>
                <a:gd name="connsiteX2" fmla="*/ 2443 w 219893"/>
                <a:gd name="connsiteY2" fmla="*/ 175100 h 191388"/>
                <a:gd name="connsiteX3" fmla="*/ 204420 w 219893"/>
                <a:gd name="connsiteY3" fmla="*/ 2443 h 191388"/>
                <a:gd name="connsiteX4" fmla="*/ 217450 w 219893"/>
                <a:gd name="connsiteY4" fmla="*/ 2443 h 191388"/>
                <a:gd name="connsiteX5" fmla="*/ 217450 w 219893"/>
                <a:gd name="connsiteY5" fmla="*/ 15474 h 191388"/>
                <a:gd name="connsiteX6" fmla="*/ 15474 w 219893"/>
                <a:gd name="connsiteY6" fmla="*/ 188131 h 191388"/>
                <a:gd name="connsiteX7" fmla="*/ 8959 w 219893"/>
                <a:gd name="connsiteY7" fmla="*/ 191389 h 19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893" h="191388">
                  <a:moveTo>
                    <a:pt x="8959" y="191389"/>
                  </a:moveTo>
                  <a:cubicBezTo>
                    <a:pt x="5701" y="191389"/>
                    <a:pt x="5701" y="191389"/>
                    <a:pt x="2443" y="188131"/>
                  </a:cubicBezTo>
                  <a:cubicBezTo>
                    <a:pt x="-814" y="184873"/>
                    <a:pt x="-814" y="178358"/>
                    <a:pt x="2443" y="175100"/>
                  </a:cubicBezTo>
                  <a:lnTo>
                    <a:pt x="204420" y="2443"/>
                  </a:lnTo>
                  <a:cubicBezTo>
                    <a:pt x="207677" y="-814"/>
                    <a:pt x="214193" y="-814"/>
                    <a:pt x="217450" y="2443"/>
                  </a:cubicBezTo>
                  <a:cubicBezTo>
                    <a:pt x="220708" y="5701"/>
                    <a:pt x="220708" y="12216"/>
                    <a:pt x="217450" y="15474"/>
                  </a:cubicBezTo>
                  <a:lnTo>
                    <a:pt x="15474" y="188131"/>
                  </a:lnTo>
                  <a:cubicBezTo>
                    <a:pt x="12216" y="188131"/>
                    <a:pt x="12216" y="191389"/>
                    <a:pt x="8959" y="191389"/>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4" name="任意多边形: 形状 253">
              <a:extLst>
                <a:ext uri="{FF2B5EF4-FFF2-40B4-BE49-F238E27FC236}">
                  <a16:creationId xmlns:a16="http://schemas.microsoft.com/office/drawing/2014/main" id="{6002AF75-055D-4957-2C7C-0AD74FB817D9}"/>
                </a:ext>
              </a:extLst>
            </p:cNvPr>
            <p:cNvSpPr/>
            <p:nvPr/>
          </p:nvSpPr>
          <p:spPr>
            <a:xfrm>
              <a:off x="5204130" y="3777308"/>
              <a:ext cx="127083" cy="258706"/>
            </a:xfrm>
            <a:custGeom>
              <a:avLst/>
              <a:gdLst>
                <a:gd name="connsiteX0" fmla="*/ 116423 w 127083"/>
                <a:gd name="connsiteY0" fmla="*/ 258706 h 258706"/>
                <a:gd name="connsiteX1" fmla="*/ 15434 w 127083"/>
                <a:gd name="connsiteY1" fmla="*/ 196810 h 258706"/>
                <a:gd name="connsiteX2" fmla="*/ 38238 w 127083"/>
                <a:gd name="connsiteY2" fmla="*/ 4607 h 258706"/>
                <a:gd name="connsiteX3" fmla="*/ 51269 w 127083"/>
                <a:gd name="connsiteY3" fmla="*/ 1349 h 258706"/>
                <a:gd name="connsiteX4" fmla="*/ 54527 w 127083"/>
                <a:gd name="connsiteY4" fmla="*/ 14380 h 258706"/>
                <a:gd name="connsiteX5" fmla="*/ 31723 w 127083"/>
                <a:gd name="connsiteY5" fmla="*/ 190295 h 258706"/>
                <a:gd name="connsiteX6" fmla="*/ 119680 w 127083"/>
                <a:gd name="connsiteY6" fmla="*/ 242418 h 258706"/>
                <a:gd name="connsiteX7" fmla="*/ 126196 w 127083"/>
                <a:gd name="connsiteY7" fmla="*/ 252191 h 258706"/>
                <a:gd name="connsiteX8" fmla="*/ 116423 w 127083"/>
                <a:gd name="connsiteY8" fmla="*/ 258706 h 25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083" h="258706">
                  <a:moveTo>
                    <a:pt x="116423" y="258706"/>
                  </a:moveTo>
                  <a:cubicBezTo>
                    <a:pt x="113165" y="258706"/>
                    <a:pt x="44754" y="252191"/>
                    <a:pt x="15434" y="196810"/>
                  </a:cubicBezTo>
                  <a:cubicBezTo>
                    <a:pt x="-10627" y="151203"/>
                    <a:pt x="-4112" y="86049"/>
                    <a:pt x="38238" y="4607"/>
                  </a:cubicBezTo>
                  <a:cubicBezTo>
                    <a:pt x="41496" y="1349"/>
                    <a:pt x="44754" y="-1908"/>
                    <a:pt x="51269" y="1349"/>
                  </a:cubicBezTo>
                  <a:cubicBezTo>
                    <a:pt x="54527" y="4607"/>
                    <a:pt x="57784" y="7865"/>
                    <a:pt x="54527" y="14380"/>
                  </a:cubicBezTo>
                  <a:cubicBezTo>
                    <a:pt x="15434" y="89307"/>
                    <a:pt x="8919" y="151203"/>
                    <a:pt x="31723" y="190295"/>
                  </a:cubicBezTo>
                  <a:cubicBezTo>
                    <a:pt x="57784" y="235903"/>
                    <a:pt x="119680" y="242418"/>
                    <a:pt x="119680" y="242418"/>
                  </a:cubicBezTo>
                  <a:cubicBezTo>
                    <a:pt x="122938" y="242418"/>
                    <a:pt x="129453" y="245676"/>
                    <a:pt x="126196" y="252191"/>
                  </a:cubicBezTo>
                  <a:cubicBezTo>
                    <a:pt x="122938" y="255449"/>
                    <a:pt x="119680" y="258706"/>
                    <a:pt x="116423" y="258706"/>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5" name="任意多边形: 形状 254">
              <a:extLst>
                <a:ext uri="{FF2B5EF4-FFF2-40B4-BE49-F238E27FC236}">
                  <a16:creationId xmlns:a16="http://schemas.microsoft.com/office/drawing/2014/main" id="{7D451354-0F3A-E3D7-2ABB-3C33FA2597D4}"/>
                </a:ext>
              </a:extLst>
            </p:cNvPr>
            <p:cNvSpPr/>
            <p:nvPr/>
          </p:nvSpPr>
          <p:spPr>
            <a:xfrm>
              <a:off x="5160926" y="3925253"/>
              <a:ext cx="1000108" cy="1182441"/>
            </a:xfrm>
            <a:custGeom>
              <a:avLst/>
              <a:gdLst>
                <a:gd name="connsiteX0" fmla="*/ 302965 w 1000108"/>
                <a:gd name="connsiteY0" fmla="*/ 0 h 1182441"/>
                <a:gd name="connsiteX1" fmla="*/ 0 w 1000108"/>
                <a:gd name="connsiteY1" fmla="*/ 263872 h 1182441"/>
                <a:gd name="connsiteX2" fmla="*/ 436530 w 1000108"/>
                <a:gd name="connsiteY2" fmla="*/ 1097840 h 1182441"/>
                <a:gd name="connsiteX3" fmla="*/ 1000109 w 1000108"/>
                <a:gd name="connsiteY3" fmla="*/ 1110870 h 1182441"/>
                <a:gd name="connsiteX4" fmla="*/ 781844 w 1000108"/>
                <a:gd name="connsiteY4" fmla="*/ 381149 h 1182441"/>
                <a:gd name="connsiteX5" fmla="*/ 302965 w 1000108"/>
                <a:gd name="connsiteY5" fmla="*/ 0 h 118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08" h="1182441">
                  <a:moveTo>
                    <a:pt x="302965" y="0"/>
                  </a:moveTo>
                  <a:lnTo>
                    <a:pt x="0" y="263872"/>
                  </a:lnTo>
                  <a:cubicBezTo>
                    <a:pt x="0" y="263872"/>
                    <a:pt x="130307" y="918667"/>
                    <a:pt x="436530" y="1097840"/>
                  </a:cubicBezTo>
                  <a:cubicBezTo>
                    <a:pt x="742752" y="1280270"/>
                    <a:pt x="1000109" y="1110870"/>
                    <a:pt x="1000109" y="1110870"/>
                  </a:cubicBezTo>
                  <a:lnTo>
                    <a:pt x="781844" y="381149"/>
                  </a:lnTo>
                  <a:lnTo>
                    <a:pt x="302965" y="0"/>
                  </a:lnTo>
                  <a:close/>
                </a:path>
              </a:pathLst>
            </a:custGeom>
            <a:solidFill>
              <a:srgbClr val="A37B9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6" name="任意多边形: 形状 255">
              <a:extLst>
                <a:ext uri="{FF2B5EF4-FFF2-40B4-BE49-F238E27FC236}">
                  <a16:creationId xmlns:a16="http://schemas.microsoft.com/office/drawing/2014/main" id="{90DA5D88-D7C5-F658-E578-F093F31F904C}"/>
                </a:ext>
              </a:extLst>
            </p:cNvPr>
            <p:cNvSpPr/>
            <p:nvPr/>
          </p:nvSpPr>
          <p:spPr>
            <a:xfrm>
              <a:off x="6365879" y="2688643"/>
              <a:ext cx="526687" cy="439121"/>
            </a:xfrm>
            <a:custGeom>
              <a:avLst/>
              <a:gdLst>
                <a:gd name="connsiteX0" fmla="*/ 3649 w 526687"/>
                <a:gd name="connsiteY0" fmla="*/ 262563 h 439121"/>
                <a:gd name="connsiteX1" fmla="*/ 49256 w 526687"/>
                <a:gd name="connsiteY1" fmla="*/ 1948 h 439121"/>
                <a:gd name="connsiteX2" fmla="*/ 238202 w 526687"/>
                <a:gd name="connsiteY2" fmla="*/ 76875 h 439121"/>
                <a:gd name="connsiteX3" fmla="*/ 502074 w 526687"/>
                <a:gd name="connsiteY3" fmla="*/ 210440 h 439121"/>
                <a:gd name="connsiteX4" fmla="*/ 502074 w 526687"/>
                <a:gd name="connsiteY4" fmla="*/ 435220 h 439121"/>
                <a:gd name="connsiteX5" fmla="*/ 375025 w 526687"/>
                <a:gd name="connsiteY5" fmla="*/ 438478 h 439121"/>
                <a:gd name="connsiteX6" fmla="*/ 3649 w 526687"/>
                <a:gd name="connsiteY6" fmla="*/ 262563 h 43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687" h="439121">
                  <a:moveTo>
                    <a:pt x="3649" y="262563"/>
                  </a:moveTo>
                  <a:cubicBezTo>
                    <a:pt x="3649" y="262563"/>
                    <a:pt x="-19155" y="18236"/>
                    <a:pt x="49256" y="1948"/>
                  </a:cubicBezTo>
                  <a:cubicBezTo>
                    <a:pt x="120925" y="-14340"/>
                    <a:pt x="238202" y="76875"/>
                    <a:pt x="238202" y="76875"/>
                  </a:cubicBezTo>
                  <a:cubicBezTo>
                    <a:pt x="238202" y="76875"/>
                    <a:pt x="446694" y="109452"/>
                    <a:pt x="502074" y="210440"/>
                  </a:cubicBezTo>
                  <a:cubicBezTo>
                    <a:pt x="557455" y="311428"/>
                    <a:pt x="502074" y="435220"/>
                    <a:pt x="502074" y="435220"/>
                  </a:cubicBezTo>
                  <a:cubicBezTo>
                    <a:pt x="502074" y="435220"/>
                    <a:pt x="423890" y="425447"/>
                    <a:pt x="375025" y="438478"/>
                  </a:cubicBezTo>
                  <a:cubicBezTo>
                    <a:pt x="326159" y="451508"/>
                    <a:pt x="3649" y="262563"/>
                    <a:pt x="3649" y="262563"/>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7" name="任意多边形: 形状 256">
              <a:extLst>
                <a:ext uri="{FF2B5EF4-FFF2-40B4-BE49-F238E27FC236}">
                  <a16:creationId xmlns:a16="http://schemas.microsoft.com/office/drawing/2014/main" id="{F278CA92-D152-F3E9-5635-76F96E18C830}"/>
                </a:ext>
              </a:extLst>
            </p:cNvPr>
            <p:cNvSpPr/>
            <p:nvPr/>
          </p:nvSpPr>
          <p:spPr>
            <a:xfrm>
              <a:off x="4874250" y="4674520"/>
              <a:ext cx="807905" cy="234553"/>
            </a:xfrm>
            <a:custGeom>
              <a:avLst/>
              <a:gdLst>
                <a:gd name="connsiteX0" fmla="*/ 768813 w 807905"/>
                <a:gd name="connsiteY0" fmla="*/ 234553 h 234553"/>
                <a:gd name="connsiteX1" fmla="*/ 39092 w 807905"/>
                <a:gd name="connsiteY1" fmla="*/ 234553 h 234553"/>
                <a:gd name="connsiteX2" fmla="*/ 0 w 807905"/>
                <a:gd name="connsiteY2" fmla="*/ 195461 h 234553"/>
                <a:gd name="connsiteX3" fmla="*/ 0 w 807905"/>
                <a:gd name="connsiteY3" fmla="*/ 39092 h 234553"/>
                <a:gd name="connsiteX4" fmla="*/ 39092 w 807905"/>
                <a:gd name="connsiteY4" fmla="*/ 0 h 234553"/>
                <a:gd name="connsiteX5" fmla="*/ 768813 w 807905"/>
                <a:gd name="connsiteY5" fmla="*/ 0 h 234553"/>
                <a:gd name="connsiteX6" fmla="*/ 807906 w 807905"/>
                <a:gd name="connsiteY6" fmla="*/ 39092 h 234553"/>
                <a:gd name="connsiteX7" fmla="*/ 807906 w 807905"/>
                <a:gd name="connsiteY7" fmla="*/ 195461 h 234553"/>
                <a:gd name="connsiteX8" fmla="*/ 768813 w 807905"/>
                <a:gd name="connsiteY8" fmla="*/ 234553 h 234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905" h="234553">
                  <a:moveTo>
                    <a:pt x="768813" y="234553"/>
                  </a:moveTo>
                  <a:lnTo>
                    <a:pt x="39092" y="234553"/>
                  </a:lnTo>
                  <a:cubicBezTo>
                    <a:pt x="16288" y="234553"/>
                    <a:pt x="0" y="218265"/>
                    <a:pt x="0" y="195461"/>
                  </a:cubicBezTo>
                  <a:lnTo>
                    <a:pt x="0" y="39092"/>
                  </a:lnTo>
                  <a:cubicBezTo>
                    <a:pt x="0" y="16288"/>
                    <a:pt x="16288" y="0"/>
                    <a:pt x="39092" y="0"/>
                  </a:cubicBezTo>
                  <a:lnTo>
                    <a:pt x="768813" y="0"/>
                  </a:lnTo>
                  <a:cubicBezTo>
                    <a:pt x="791617" y="0"/>
                    <a:pt x="807906" y="16288"/>
                    <a:pt x="807906" y="39092"/>
                  </a:cubicBezTo>
                  <a:lnTo>
                    <a:pt x="807906" y="195461"/>
                  </a:lnTo>
                  <a:cubicBezTo>
                    <a:pt x="807906" y="215007"/>
                    <a:pt x="791617" y="234553"/>
                    <a:pt x="768813" y="234553"/>
                  </a:cubicBezTo>
                  <a:close/>
                </a:path>
              </a:pathLst>
            </a:custGeom>
            <a:solidFill>
              <a:srgbClr val="EFA459"/>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8" name="任意多边形: 形状 257">
              <a:extLst>
                <a:ext uri="{FF2B5EF4-FFF2-40B4-BE49-F238E27FC236}">
                  <a16:creationId xmlns:a16="http://schemas.microsoft.com/office/drawing/2014/main" id="{52B7E794-98DC-661E-EB4B-BE9D6EED1CA3}"/>
                </a:ext>
              </a:extLst>
            </p:cNvPr>
            <p:cNvSpPr/>
            <p:nvPr/>
          </p:nvSpPr>
          <p:spPr>
            <a:xfrm>
              <a:off x="4828643" y="4674520"/>
              <a:ext cx="807905" cy="234553"/>
            </a:xfrm>
            <a:custGeom>
              <a:avLst/>
              <a:gdLst>
                <a:gd name="connsiteX0" fmla="*/ 768813 w 807905"/>
                <a:gd name="connsiteY0" fmla="*/ 234553 h 234553"/>
                <a:gd name="connsiteX1" fmla="*/ 39092 w 807905"/>
                <a:gd name="connsiteY1" fmla="*/ 234553 h 234553"/>
                <a:gd name="connsiteX2" fmla="*/ 0 w 807905"/>
                <a:gd name="connsiteY2" fmla="*/ 195461 h 234553"/>
                <a:gd name="connsiteX3" fmla="*/ 0 w 807905"/>
                <a:gd name="connsiteY3" fmla="*/ 39092 h 234553"/>
                <a:gd name="connsiteX4" fmla="*/ 39092 w 807905"/>
                <a:gd name="connsiteY4" fmla="*/ 0 h 234553"/>
                <a:gd name="connsiteX5" fmla="*/ 768813 w 807905"/>
                <a:gd name="connsiteY5" fmla="*/ 0 h 234553"/>
                <a:gd name="connsiteX6" fmla="*/ 807906 w 807905"/>
                <a:gd name="connsiteY6" fmla="*/ 39092 h 234553"/>
                <a:gd name="connsiteX7" fmla="*/ 807906 w 807905"/>
                <a:gd name="connsiteY7" fmla="*/ 195461 h 234553"/>
                <a:gd name="connsiteX8" fmla="*/ 768813 w 807905"/>
                <a:gd name="connsiteY8" fmla="*/ 234553 h 234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905" h="234553">
                  <a:moveTo>
                    <a:pt x="768813" y="234553"/>
                  </a:moveTo>
                  <a:lnTo>
                    <a:pt x="39092" y="234553"/>
                  </a:lnTo>
                  <a:cubicBezTo>
                    <a:pt x="16288" y="234553"/>
                    <a:pt x="0" y="218265"/>
                    <a:pt x="0" y="195461"/>
                  </a:cubicBezTo>
                  <a:lnTo>
                    <a:pt x="0" y="39092"/>
                  </a:lnTo>
                  <a:cubicBezTo>
                    <a:pt x="0" y="16288"/>
                    <a:pt x="16288" y="0"/>
                    <a:pt x="39092" y="0"/>
                  </a:cubicBezTo>
                  <a:lnTo>
                    <a:pt x="768813" y="0"/>
                  </a:lnTo>
                  <a:cubicBezTo>
                    <a:pt x="791617" y="0"/>
                    <a:pt x="807906" y="16288"/>
                    <a:pt x="807906" y="39092"/>
                  </a:cubicBezTo>
                  <a:lnTo>
                    <a:pt x="807906" y="195461"/>
                  </a:lnTo>
                  <a:cubicBezTo>
                    <a:pt x="807906" y="215007"/>
                    <a:pt x="791617" y="234553"/>
                    <a:pt x="768813" y="234553"/>
                  </a:cubicBezTo>
                  <a:close/>
                </a:path>
              </a:pathLst>
            </a:custGeom>
            <a:solidFill>
              <a:srgbClr val="F7B369"/>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9" name="任意多边形: 形状 258">
              <a:extLst>
                <a:ext uri="{FF2B5EF4-FFF2-40B4-BE49-F238E27FC236}">
                  <a16:creationId xmlns:a16="http://schemas.microsoft.com/office/drawing/2014/main" id="{64F7C8E5-DCCA-6CC6-56DA-BC37049417B0}"/>
                </a:ext>
              </a:extLst>
            </p:cNvPr>
            <p:cNvSpPr/>
            <p:nvPr/>
          </p:nvSpPr>
          <p:spPr>
            <a:xfrm>
              <a:off x="5024104" y="4905816"/>
              <a:ext cx="732978" cy="185687"/>
            </a:xfrm>
            <a:custGeom>
              <a:avLst/>
              <a:gdLst>
                <a:gd name="connsiteX0" fmla="*/ 693887 w 732978"/>
                <a:gd name="connsiteY0" fmla="*/ 185688 h 185687"/>
                <a:gd name="connsiteX1" fmla="*/ 39092 w 732978"/>
                <a:gd name="connsiteY1" fmla="*/ 185688 h 185687"/>
                <a:gd name="connsiteX2" fmla="*/ 0 w 732978"/>
                <a:gd name="connsiteY2" fmla="*/ 146596 h 185687"/>
                <a:gd name="connsiteX3" fmla="*/ 0 w 732978"/>
                <a:gd name="connsiteY3" fmla="*/ 39092 h 185687"/>
                <a:gd name="connsiteX4" fmla="*/ 39092 w 732978"/>
                <a:gd name="connsiteY4" fmla="*/ 0 h 185687"/>
                <a:gd name="connsiteX5" fmla="*/ 693887 w 732978"/>
                <a:gd name="connsiteY5" fmla="*/ 0 h 185687"/>
                <a:gd name="connsiteX6" fmla="*/ 732979 w 732978"/>
                <a:gd name="connsiteY6" fmla="*/ 39092 h 185687"/>
                <a:gd name="connsiteX7" fmla="*/ 732979 w 732978"/>
                <a:gd name="connsiteY7" fmla="*/ 146596 h 185687"/>
                <a:gd name="connsiteX8" fmla="*/ 693887 w 732978"/>
                <a:gd name="connsiteY8" fmla="*/ 185688 h 18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978" h="185687">
                  <a:moveTo>
                    <a:pt x="693887" y="185688"/>
                  </a:moveTo>
                  <a:lnTo>
                    <a:pt x="39092" y="185688"/>
                  </a:lnTo>
                  <a:cubicBezTo>
                    <a:pt x="19546" y="185688"/>
                    <a:pt x="0" y="169399"/>
                    <a:pt x="0" y="146596"/>
                  </a:cubicBezTo>
                  <a:lnTo>
                    <a:pt x="0" y="39092"/>
                  </a:lnTo>
                  <a:cubicBezTo>
                    <a:pt x="0" y="19546"/>
                    <a:pt x="16288" y="0"/>
                    <a:pt x="39092" y="0"/>
                  </a:cubicBezTo>
                  <a:lnTo>
                    <a:pt x="693887" y="0"/>
                  </a:lnTo>
                  <a:cubicBezTo>
                    <a:pt x="713433" y="0"/>
                    <a:pt x="732979" y="16288"/>
                    <a:pt x="732979" y="39092"/>
                  </a:cubicBezTo>
                  <a:lnTo>
                    <a:pt x="732979" y="146596"/>
                  </a:lnTo>
                  <a:cubicBezTo>
                    <a:pt x="732979" y="169399"/>
                    <a:pt x="716691" y="185688"/>
                    <a:pt x="693887" y="185688"/>
                  </a:cubicBezTo>
                  <a:close/>
                </a:path>
              </a:pathLst>
            </a:custGeom>
            <a:solidFill>
              <a:srgbClr val="68B6D8"/>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0" name="任意多边形: 形状 259">
              <a:extLst>
                <a:ext uri="{FF2B5EF4-FFF2-40B4-BE49-F238E27FC236}">
                  <a16:creationId xmlns:a16="http://schemas.microsoft.com/office/drawing/2014/main" id="{707DB718-FD6C-95BD-A1FA-71D860C04864}"/>
                </a:ext>
              </a:extLst>
            </p:cNvPr>
            <p:cNvSpPr/>
            <p:nvPr/>
          </p:nvSpPr>
          <p:spPr>
            <a:xfrm>
              <a:off x="4978496" y="4905816"/>
              <a:ext cx="736236" cy="185687"/>
            </a:xfrm>
            <a:custGeom>
              <a:avLst/>
              <a:gdLst>
                <a:gd name="connsiteX0" fmla="*/ 697144 w 736236"/>
                <a:gd name="connsiteY0" fmla="*/ 185688 h 185687"/>
                <a:gd name="connsiteX1" fmla="*/ 39092 w 736236"/>
                <a:gd name="connsiteY1" fmla="*/ 185688 h 185687"/>
                <a:gd name="connsiteX2" fmla="*/ 0 w 736236"/>
                <a:gd name="connsiteY2" fmla="*/ 146596 h 185687"/>
                <a:gd name="connsiteX3" fmla="*/ 0 w 736236"/>
                <a:gd name="connsiteY3" fmla="*/ 39092 h 185687"/>
                <a:gd name="connsiteX4" fmla="*/ 39092 w 736236"/>
                <a:gd name="connsiteY4" fmla="*/ 0 h 185687"/>
                <a:gd name="connsiteX5" fmla="*/ 697144 w 736236"/>
                <a:gd name="connsiteY5" fmla="*/ 0 h 185687"/>
                <a:gd name="connsiteX6" fmla="*/ 736237 w 736236"/>
                <a:gd name="connsiteY6" fmla="*/ 39092 h 185687"/>
                <a:gd name="connsiteX7" fmla="*/ 736237 w 736236"/>
                <a:gd name="connsiteY7" fmla="*/ 146596 h 185687"/>
                <a:gd name="connsiteX8" fmla="*/ 697144 w 736236"/>
                <a:gd name="connsiteY8" fmla="*/ 185688 h 18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236" h="185687">
                  <a:moveTo>
                    <a:pt x="697144" y="185688"/>
                  </a:moveTo>
                  <a:lnTo>
                    <a:pt x="39092" y="185688"/>
                  </a:lnTo>
                  <a:cubicBezTo>
                    <a:pt x="19546" y="185688"/>
                    <a:pt x="0" y="169399"/>
                    <a:pt x="0" y="146596"/>
                  </a:cubicBezTo>
                  <a:lnTo>
                    <a:pt x="0" y="39092"/>
                  </a:lnTo>
                  <a:cubicBezTo>
                    <a:pt x="0" y="19546"/>
                    <a:pt x="16288" y="0"/>
                    <a:pt x="39092" y="0"/>
                  </a:cubicBezTo>
                  <a:lnTo>
                    <a:pt x="697144" y="0"/>
                  </a:lnTo>
                  <a:cubicBezTo>
                    <a:pt x="716690" y="0"/>
                    <a:pt x="736237" y="16288"/>
                    <a:pt x="736237" y="39092"/>
                  </a:cubicBezTo>
                  <a:lnTo>
                    <a:pt x="736237" y="146596"/>
                  </a:lnTo>
                  <a:cubicBezTo>
                    <a:pt x="732979" y="169399"/>
                    <a:pt x="716690" y="185688"/>
                    <a:pt x="697144" y="185688"/>
                  </a:cubicBez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1" name="任意多边形: 形状 260">
              <a:extLst>
                <a:ext uri="{FF2B5EF4-FFF2-40B4-BE49-F238E27FC236}">
                  <a16:creationId xmlns:a16="http://schemas.microsoft.com/office/drawing/2014/main" id="{4545316D-995F-AC4F-842E-F600F6EC1498}"/>
                </a:ext>
              </a:extLst>
            </p:cNvPr>
            <p:cNvSpPr/>
            <p:nvPr/>
          </p:nvSpPr>
          <p:spPr>
            <a:xfrm>
              <a:off x="5926482" y="4221702"/>
              <a:ext cx="1293300" cy="1130416"/>
            </a:xfrm>
            <a:custGeom>
              <a:avLst/>
              <a:gdLst>
                <a:gd name="connsiteX0" fmla="*/ 0 w 1293300"/>
                <a:gd name="connsiteY0" fmla="*/ 1029428 h 1130416"/>
                <a:gd name="connsiteX1" fmla="*/ 42350 w 1293300"/>
                <a:gd name="connsiteY1" fmla="*/ 0 h 1130416"/>
                <a:gd name="connsiteX2" fmla="*/ 1293300 w 1293300"/>
                <a:gd name="connsiteY2" fmla="*/ 120534 h 1130416"/>
                <a:gd name="connsiteX3" fmla="*/ 1283528 w 1293300"/>
                <a:gd name="connsiteY3" fmla="*/ 1130416 h 1130416"/>
              </a:gdLst>
              <a:ahLst/>
              <a:cxnLst>
                <a:cxn ang="0">
                  <a:pos x="connsiteX0" y="connsiteY0"/>
                </a:cxn>
                <a:cxn ang="0">
                  <a:pos x="connsiteX1" y="connsiteY1"/>
                </a:cxn>
                <a:cxn ang="0">
                  <a:pos x="connsiteX2" y="connsiteY2"/>
                </a:cxn>
                <a:cxn ang="0">
                  <a:pos x="connsiteX3" y="connsiteY3"/>
                </a:cxn>
              </a:cxnLst>
              <a:rect l="l" t="t" r="r" b="b"/>
              <a:pathLst>
                <a:path w="1293300" h="1130416">
                  <a:moveTo>
                    <a:pt x="0" y="1029428"/>
                  </a:moveTo>
                  <a:lnTo>
                    <a:pt x="42350" y="0"/>
                  </a:lnTo>
                  <a:lnTo>
                    <a:pt x="1293300" y="120534"/>
                  </a:lnTo>
                  <a:lnTo>
                    <a:pt x="1283528" y="1130416"/>
                  </a:lnTo>
                  <a:close/>
                </a:path>
              </a:pathLst>
            </a:custGeom>
            <a:solidFill>
              <a:srgbClr val="92B4EA"/>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2" name="任意多边形: 形状 261">
              <a:extLst>
                <a:ext uri="{FF2B5EF4-FFF2-40B4-BE49-F238E27FC236}">
                  <a16:creationId xmlns:a16="http://schemas.microsoft.com/office/drawing/2014/main" id="{4D1A44E0-BBC6-FDD1-657A-7E91673AF6B7}"/>
                </a:ext>
              </a:extLst>
            </p:cNvPr>
            <p:cNvSpPr/>
            <p:nvPr/>
          </p:nvSpPr>
          <p:spPr>
            <a:xfrm>
              <a:off x="5731021" y="3545376"/>
              <a:ext cx="1772437" cy="1099824"/>
            </a:xfrm>
            <a:custGeom>
              <a:avLst/>
              <a:gdLst>
                <a:gd name="connsiteX0" fmla="*/ 0 w 1772437"/>
                <a:gd name="connsiteY0" fmla="*/ 585111 h 1099824"/>
                <a:gd name="connsiteX1" fmla="*/ 759040 w 1772437"/>
                <a:gd name="connsiteY1" fmla="*/ 5243 h 1099824"/>
                <a:gd name="connsiteX2" fmla="*/ 1680965 w 1772437"/>
                <a:gd name="connsiteY2" fmla="*/ 575338 h 1099824"/>
                <a:gd name="connsiteX3" fmla="*/ 1772180 w 1772437"/>
                <a:gd name="connsiteY3" fmla="*/ 1099825 h 1099824"/>
                <a:gd name="connsiteX4" fmla="*/ 1026170 w 1772437"/>
                <a:gd name="connsiteY4" fmla="*/ 1099825 h 1099824"/>
                <a:gd name="connsiteX5" fmla="*/ 273645 w 1772437"/>
                <a:gd name="connsiteY5" fmla="*/ 1028156 h 1099824"/>
                <a:gd name="connsiteX6" fmla="*/ 0 w 1772437"/>
                <a:gd name="connsiteY6" fmla="*/ 585111 h 1099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2437" h="1099824">
                  <a:moveTo>
                    <a:pt x="0" y="585111"/>
                  </a:moveTo>
                  <a:cubicBezTo>
                    <a:pt x="0" y="585111"/>
                    <a:pt x="257357" y="41077"/>
                    <a:pt x="759040" y="5243"/>
                  </a:cubicBezTo>
                  <a:cubicBezTo>
                    <a:pt x="1260724" y="-30592"/>
                    <a:pt x="1498535" y="112746"/>
                    <a:pt x="1680965" y="575338"/>
                  </a:cubicBezTo>
                  <a:cubicBezTo>
                    <a:pt x="1781953" y="839210"/>
                    <a:pt x="1772180" y="1099825"/>
                    <a:pt x="1772180" y="1099825"/>
                  </a:cubicBezTo>
                  <a:lnTo>
                    <a:pt x="1026170" y="1099825"/>
                  </a:lnTo>
                  <a:lnTo>
                    <a:pt x="273645" y="1028156"/>
                  </a:lnTo>
                  <a:lnTo>
                    <a:pt x="0" y="585111"/>
                  </a:lnTo>
                  <a:close/>
                </a:path>
              </a:pathLst>
            </a:custGeom>
            <a:solidFill>
              <a:srgbClr val="92B4EA"/>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3" name="任意多边形: 形状 262">
              <a:extLst>
                <a:ext uri="{FF2B5EF4-FFF2-40B4-BE49-F238E27FC236}">
                  <a16:creationId xmlns:a16="http://schemas.microsoft.com/office/drawing/2014/main" id="{482A8668-8EDB-15FD-CD0A-3B7FA1299AC8}"/>
                </a:ext>
              </a:extLst>
            </p:cNvPr>
            <p:cNvSpPr/>
            <p:nvPr/>
          </p:nvSpPr>
          <p:spPr>
            <a:xfrm>
              <a:off x="6428165" y="3348643"/>
              <a:ext cx="315995" cy="300927"/>
            </a:xfrm>
            <a:custGeom>
              <a:avLst/>
              <a:gdLst>
                <a:gd name="connsiteX0" fmla="*/ 309480 w 315995"/>
                <a:gd name="connsiteY0" fmla="*/ 0 h 300927"/>
                <a:gd name="connsiteX1" fmla="*/ 315995 w 315995"/>
                <a:gd name="connsiteY1" fmla="*/ 250842 h 300927"/>
                <a:gd name="connsiteX2" fmla="*/ 140080 w 315995"/>
                <a:gd name="connsiteY2" fmla="*/ 299707 h 300927"/>
                <a:gd name="connsiteX3" fmla="*/ 0 w 315995"/>
                <a:gd name="connsiteY3" fmla="*/ 257357 h 300927"/>
                <a:gd name="connsiteX4" fmla="*/ 6515 w 315995"/>
                <a:gd name="connsiteY4" fmla="*/ 182430 h 300927"/>
                <a:gd name="connsiteX5" fmla="*/ 19546 w 315995"/>
                <a:gd name="connsiteY5" fmla="*/ 65154 h 300927"/>
                <a:gd name="connsiteX6" fmla="*/ 267130 w 315995"/>
                <a:gd name="connsiteY6" fmla="*/ 6515 h 300927"/>
                <a:gd name="connsiteX7" fmla="*/ 309480 w 315995"/>
                <a:gd name="connsiteY7" fmla="*/ 0 h 300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995" h="300927">
                  <a:moveTo>
                    <a:pt x="309480" y="0"/>
                  </a:moveTo>
                  <a:lnTo>
                    <a:pt x="315995" y="250842"/>
                  </a:lnTo>
                  <a:cubicBezTo>
                    <a:pt x="315995" y="250842"/>
                    <a:pt x="276903" y="286676"/>
                    <a:pt x="140080" y="299707"/>
                  </a:cubicBezTo>
                  <a:cubicBezTo>
                    <a:pt x="39092" y="309480"/>
                    <a:pt x="0" y="257357"/>
                    <a:pt x="0" y="257357"/>
                  </a:cubicBezTo>
                  <a:lnTo>
                    <a:pt x="6515" y="182430"/>
                  </a:lnTo>
                  <a:lnTo>
                    <a:pt x="19546" y="65154"/>
                  </a:lnTo>
                  <a:lnTo>
                    <a:pt x="267130" y="6515"/>
                  </a:lnTo>
                  <a:lnTo>
                    <a:pt x="309480" y="0"/>
                  </a:lnTo>
                  <a:close/>
                </a:path>
              </a:pathLst>
            </a:custGeom>
            <a:solidFill>
              <a:srgbClr val="F48462"/>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4" name="任意多边形: 形状 263">
              <a:extLst>
                <a:ext uri="{FF2B5EF4-FFF2-40B4-BE49-F238E27FC236}">
                  <a16:creationId xmlns:a16="http://schemas.microsoft.com/office/drawing/2014/main" id="{FE798CE9-10EB-7006-7066-51EAE5918B43}"/>
                </a:ext>
              </a:extLst>
            </p:cNvPr>
            <p:cNvSpPr/>
            <p:nvPr/>
          </p:nvSpPr>
          <p:spPr>
            <a:xfrm>
              <a:off x="6441196" y="3358416"/>
              <a:ext cx="257356" cy="172657"/>
            </a:xfrm>
            <a:custGeom>
              <a:avLst/>
              <a:gdLst>
                <a:gd name="connsiteX0" fmla="*/ 257357 w 257356"/>
                <a:gd name="connsiteY0" fmla="*/ 0 h 172657"/>
                <a:gd name="connsiteX1" fmla="*/ 250842 w 257356"/>
                <a:gd name="connsiteY1" fmla="*/ 22804 h 172657"/>
                <a:gd name="connsiteX2" fmla="*/ 0 w 257356"/>
                <a:gd name="connsiteY2" fmla="*/ 172657 h 172657"/>
                <a:gd name="connsiteX3" fmla="*/ 13031 w 257356"/>
                <a:gd name="connsiteY3" fmla="*/ 55381 h 172657"/>
                <a:gd name="connsiteX4" fmla="*/ 257357 w 257356"/>
                <a:gd name="connsiteY4" fmla="*/ 0 h 172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56" h="172657">
                  <a:moveTo>
                    <a:pt x="257357" y="0"/>
                  </a:moveTo>
                  <a:cubicBezTo>
                    <a:pt x="257357" y="6515"/>
                    <a:pt x="254099" y="13031"/>
                    <a:pt x="250842" y="22804"/>
                  </a:cubicBezTo>
                  <a:cubicBezTo>
                    <a:pt x="198719" y="140080"/>
                    <a:pt x="58638" y="166142"/>
                    <a:pt x="0" y="172657"/>
                  </a:cubicBezTo>
                  <a:lnTo>
                    <a:pt x="13031" y="55381"/>
                  </a:lnTo>
                  <a:lnTo>
                    <a:pt x="257357" y="0"/>
                  </a:ln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5" name="任意多边形: 形状 264">
              <a:extLst>
                <a:ext uri="{FF2B5EF4-FFF2-40B4-BE49-F238E27FC236}">
                  <a16:creationId xmlns:a16="http://schemas.microsoft.com/office/drawing/2014/main" id="{FB0E70AB-EB05-EFF1-8C9F-D0D853ED4AF4}"/>
                </a:ext>
              </a:extLst>
            </p:cNvPr>
            <p:cNvSpPr/>
            <p:nvPr/>
          </p:nvSpPr>
          <p:spPr>
            <a:xfrm>
              <a:off x="6312008" y="2796302"/>
              <a:ext cx="588077" cy="671553"/>
            </a:xfrm>
            <a:custGeom>
              <a:avLst/>
              <a:gdLst>
                <a:gd name="connsiteX0" fmla="*/ 80323 w 588077"/>
                <a:gd name="connsiteY0" fmla="*/ 89750 h 671553"/>
                <a:gd name="connsiteX1" fmla="*/ 11911 w 588077"/>
                <a:gd name="connsiteY1" fmla="*/ 545826 h 671553"/>
                <a:gd name="connsiteX2" fmla="*/ 298588 w 588077"/>
                <a:gd name="connsiteY2" fmla="*/ 643556 h 671553"/>
                <a:gd name="connsiteX3" fmla="*/ 425637 w 588077"/>
                <a:gd name="connsiteY3" fmla="*/ 552341 h 671553"/>
                <a:gd name="connsiteX4" fmla="*/ 562460 w 588077"/>
                <a:gd name="connsiteY4" fmla="*/ 500218 h 671553"/>
                <a:gd name="connsiteX5" fmla="*/ 529883 w 588077"/>
                <a:gd name="connsiteY5" fmla="*/ 314530 h 671553"/>
                <a:gd name="connsiteX6" fmla="*/ 425637 w 588077"/>
                <a:gd name="connsiteY6" fmla="*/ 330819 h 671553"/>
                <a:gd name="connsiteX7" fmla="*/ 467987 w 588077"/>
                <a:gd name="connsiteY7" fmla="*/ 246119 h 671553"/>
                <a:gd name="connsiteX8" fmla="*/ 80323 w 588077"/>
                <a:gd name="connsiteY8" fmla="*/ 89750 h 67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077" h="671553">
                  <a:moveTo>
                    <a:pt x="80323" y="89750"/>
                  </a:moveTo>
                  <a:cubicBezTo>
                    <a:pt x="80323" y="89750"/>
                    <a:pt x="-36954" y="386199"/>
                    <a:pt x="11911" y="545826"/>
                  </a:cubicBezTo>
                  <a:cubicBezTo>
                    <a:pt x="64034" y="708710"/>
                    <a:pt x="210630" y="679391"/>
                    <a:pt x="298588" y="643556"/>
                  </a:cubicBezTo>
                  <a:cubicBezTo>
                    <a:pt x="386545" y="610979"/>
                    <a:pt x="425637" y="552341"/>
                    <a:pt x="425637" y="552341"/>
                  </a:cubicBezTo>
                  <a:cubicBezTo>
                    <a:pt x="425637" y="552341"/>
                    <a:pt x="510337" y="578403"/>
                    <a:pt x="562460" y="500218"/>
                  </a:cubicBezTo>
                  <a:cubicBezTo>
                    <a:pt x="614583" y="422034"/>
                    <a:pt x="578748" y="334076"/>
                    <a:pt x="529883" y="314530"/>
                  </a:cubicBezTo>
                  <a:cubicBezTo>
                    <a:pt x="481018" y="294984"/>
                    <a:pt x="425637" y="330819"/>
                    <a:pt x="425637" y="330819"/>
                  </a:cubicBezTo>
                  <a:lnTo>
                    <a:pt x="467987" y="246119"/>
                  </a:lnTo>
                  <a:cubicBezTo>
                    <a:pt x="471245" y="246119"/>
                    <a:pt x="272526" y="-180638"/>
                    <a:pt x="80323" y="89750"/>
                  </a:cubicBezTo>
                  <a:close/>
                </a:path>
              </a:pathLst>
            </a:custGeom>
            <a:solidFill>
              <a:srgbClr val="F48462"/>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6" name="任意多边形: 形状 265">
              <a:extLst>
                <a:ext uri="{FF2B5EF4-FFF2-40B4-BE49-F238E27FC236}">
                  <a16:creationId xmlns:a16="http://schemas.microsoft.com/office/drawing/2014/main" id="{588FBAA0-6AC4-4670-CC59-D51C70B24012}"/>
                </a:ext>
              </a:extLst>
            </p:cNvPr>
            <p:cNvSpPr/>
            <p:nvPr/>
          </p:nvSpPr>
          <p:spPr>
            <a:xfrm>
              <a:off x="6742021" y="3157557"/>
              <a:ext cx="124813" cy="96612"/>
            </a:xfrm>
            <a:custGeom>
              <a:avLst/>
              <a:gdLst>
                <a:gd name="connsiteX0" fmla="*/ 8655 w 124813"/>
                <a:gd name="connsiteY0" fmla="*/ 96613 h 96612"/>
                <a:gd name="connsiteX1" fmla="*/ 2140 w 124813"/>
                <a:gd name="connsiteY1" fmla="*/ 93355 h 96612"/>
                <a:gd name="connsiteX2" fmla="*/ 5397 w 124813"/>
                <a:gd name="connsiteY2" fmla="*/ 80324 h 96612"/>
                <a:gd name="connsiteX3" fmla="*/ 109643 w 124813"/>
                <a:gd name="connsiteY3" fmla="*/ 2140 h 96612"/>
                <a:gd name="connsiteX4" fmla="*/ 122674 w 124813"/>
                <a:gd name="connsiteY4" fmla="*/ 5398 h 96612"/>
                <a:gd name="connsiteX5" fmla="*/ 119416 w 124813"/>
                <a:gd name="connsiteY5" fmla="*/ 18428 h 96612"/>
                <a:gd name="connsiteX6" fmla="*/ 15171 w 124813"/>
                <a:gd name="connsiteY6" fmla="*/ 96613 h 96612"/>
                <a:gd name="connsiteX7" fmla="*/ 8655 w 124813"/>
                <a:gd name="connsiteY7" fmla="*/ 96613 h 9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13" h="96612">
                  <a:moveTo>
                    <a:pt x="8655" y="96613"/>
                  </a:moveTo>
                  <a:cubicBezTo>
                    <a:pt x="5397" y="96613"/>
                    <a:pt x="2140" y="96613"/>
                    <a:pt x="2140" y="93355"/>
                  </a:cubicBezTo>
                  <a:cubicBezTo>
                    <a:pt x="-1118" y="90097"/>
                    <a:pt x="-1118" y="83582"/>
                    <a:pt x="5397" y="80324"/>
                  </a:cubicBezTo>
                  <a:lnTo>
                    <a:pt x="109643" y="2140"/>
                  </a:lnTo>
                  <a:cubicBezTo>
                    <a:pt x="112901" y="-1118"/>
                    <a:pt x="119416" y="-1118"/>
                    <a:pt x="122674" y="5398"/>
                  </a:cubicBezTo>
                  <a:cubicBezTo>
                    <a:pt x="125932" y="8655"/>
                    <a:pt x="125932" y="15171"/>
                    <a:pt x="119416" y="18428"/>
                  </a:cubicBezTo>
                  <a:lnTo>
                    <a:pt x="15171" y="96613"/>
                  </a:lnTo>
                  <a:cubicBezTo>
                    <a:pt x="11913" y="93355"/>
                    <a:pt x="11913" y="96613"/>
                    <a:pt x="8655" y="96613"/>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7" name="任意多边形: 形状 266">
              <a:extLst>
                <a:ext uri="{FF2B5EF4-FFF2-40B4-BE49-F238E27FC236}">
                  <a16:creationId xmlns:a16="http://schemas.microsoft.com/office/drawing/2014/main" id="{09F7A58F-3882-3749-553E-BA956D1BC33C}"/>
                </a:ext>
              </a:extLst>
            </p:cNvPr>
            <p:cNvSpPr/>
            <p:nvPr/>
          </p:nvSpPr>
          <p:spPr>
            <a:xfrm>
              <a:off x="6770222" y="3218335"/>
              <a:ext cx="84699" cy="32576"/>
            </a:xfrm>
            <a:custGeom>
              <a:avLst/>
              <a:gdLst>
                <a:gd name="connsiteX0" fmla="*/ 78184 w 84699"/>
                <a:gd name="connsiteY0" fmla="*/ 32577 h 32576"/>
                <a:gd name="connsiteX1" fmla="*/ 78184 w 84699"/>
                <a:gd name="connsiteY1" fmla="*/ 32577 h 32576"/>
                <a:gd name="connsiteX2" fmla="*/ 6515 w 84699"/>
                <a:gd name="connsiteY2" fmla="*/ 16288 h 32576"/>
                <a:gd name="connsiteX3" fmla="*/ 0 w 84699"/>
                <a:gd name="connsiteY3" fmla="*/ 6515 h 32576"/>
                <a:gd name="connsiteX4" fmla="*/ 9773 w 84699"/>
                <a:gd name="connsiteY4" fmla="*/ 0 h 32576"/>
                <a:gd name="connsiteX5" fmla="*/ 78184 w 84699"/>
                <a:gd name="connsiteY5" fmla="*/ 16288 h 32576"/>
                <a:gd name="connsiteX6" fmla="*/ 84700 w 84699"/>
                <a:gd name="connsiteY6" fmla="*/ 26061 h 32576"/>
                <a:gd name="connsiteX7" fmla="*/ 78184 w 84699"/>
                <a:gd name="connsiteY7" fmla="*/ 32577 h 3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699" h="32576">
                  <a:moveTo>
                    <a:pt x="78184" y="32577"/>
                  </a:moveTo>
                  <a:cubicBezTo>
                    <a:pt x="78184" y="32577"/>
                    <a:pt x="74927" y="32577"/>
                    <a:pt x="78184" y="32577"/>
                  </a:cubicBezTo>
                  <a:lnTo>
                    <a:pt x="6515" y="16288"/>
                  </a:lnTo>
                  <a:cubicBezTo>
                    <a:pt x="3258" y="16288"/>
                    <a:pt x="0" y="9773"/>
                    <a:pt x="0" y="6515"/>
                  </a:cubicBezTo>
                  <a:cubicBezTo>
                    <a:pt x="0" y="3258"/>
                    <a:pt x="6515" y="0"/>
                    <a:pt x="9773" y="0"/>
                  </a:cubicBezTo>
                  <a:lnTo>
                    <a:pt x="78184" y="16288"/>
                  </a:lnTo>
                  <a:cubicBezTo>
                    <a:pt x="81442" y="16288"/>
                    <a:pt x="84700" y="22804"/>
                    <a:pt x="84700" y="26061"/>
                  </a:cubicBezTo>
                  <a:cubicBezTo>
                    <a:pt x="84700" y="29319"/>
                    <a:pt x="81442" y="32577"/>
                    <a:pt x="78184" y="32577"/>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8" name="任意多边形: 形状 267">
              <a:extLst>
                <a:ext uri="{FF2B5EF4-FFF2-40B4-BE49-F238E27FC236}">
                  <a16:creationId xmlns:a16="http://schemas.microsoft.com/office/drawing/2014/main" id="{6809760F-CBA8-5FD9-26D2-054B60604A11}"/>
                </a:ext>
              </a:extLst>
            </p:cNvPr>
            <p:cNvSpPr/>
            <p:nvPr/>
          </p:nvSpPr>
          <p:spPr>
            <a:xfrm>
              <a:off x="6509608" y="2953758"/>
              <a:ext cx="82720" cy="62600"/>
            </a:xfrm>
            <a:custGeom>
              <a:avLst/>
              <a:gdLst>
                <a:gd name="connsiteX0" fmla="*/ 74927 w 82720"/>
                <a:gd name="connsiteY0" fmla="*/ 62601 h 62600"/>
                <a:gd name="connsiteX1" fmla="*/ 68411 w 82720"/>
                <a:gd name="connsiteY1" fmla="*/ 56086 h 62600"/>
                <a:gd name="connsiteX2" fmla="*/ 9773 w 82720"/>
                <a:gd name="connsiteY2" fmla="*/ 16993 h 62600"/>
                <a:gd name="connsiteX3" fmla="*/ 0 w 82720"/>
                <a:gd name="connsiteY3" fmla="*/ 10478 h 62600"/>
                <a:gd name="connsiteX4" fmla="*/ 6515 w 82720"/>
                <a:gd name="connsiteY4" fmla="*/ 705 h 62600"/>
                <a:gd name="connsiteX5" fmla="*/ 81442 w 82720"/>
                <a:gd name="connsiteY5" fmla="*/ 52828 h 62600"/>
                <a:gd name="connsiteX6" fmla="*/ 74927 w 82720"/>
                <a:gd name="connsiteY6" fmla="*/ 62601 h 62600"/>
                <a:gd name="connsiteX7" fmla="*/ 74927 w 82720"/>
                <a:gd name="connsiteY7" fmla="*/ 62601 h 6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720" h="62600">
                  <a:moveTo>
                    <a:pt x="74927" y="62601"/>
                  </a:moveTo>
                  <a:cubicBezTo>
                    <a:pt x="71669" y="62601"/>
                    <a:pt x="68411" y="59343"/>
                    <a:pt x="68411" y="56086"/>
                  </a:cubicBezTo>
                  <a:cubicBezTo>
                    <a:pt x="52123" y="10478"/>
                    <a:pt x="9773" y="16993"/>
                    <a:pt x="9773" y="16993"/>
                  </a:cubicBezTo>
                  <a:cubicBezTo>
                    <a:pt x="6515" y="16993"/>
                    <a:pt x="0" y="13736"/>
                    <a:pt x="0" y="10478"/>
                  </a:cubicBezTo>
                  <a:cubicBezTo>
                    <a:pt x="0" y="7220"/>
                    <a:pt x="3258" y="705"/>
                    <a:pt x="6515" y="705"/>
                  </a:cubicBezTo>
                  <a:cubicBezTo>
                    <a:pt x="22804" y="-2553"/>
                    <a:pt x="65154" y="3963"/>
                    <a:pt x="81442" y="52828"/>
                  </a:cubicBezTo>
                  <a:cubicBezTo>
                    <a:pt x="84700" y="56086"/>
                    <a:pt x="81442" y="62601"/>
                    <a:pt x="74927" y="62601"/>
                  </a:cubicBezTo>
                  <a:cubicBezTo>
                    <a:pt x="74927" y="62601"/>
                    <a:pt x="74927" y="62601"/>
                    <a:pt x="74927" y="62601"/>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9" name="任意多边形: 形状 268">
              <a:extLst>
                <a:ext uri="{FF2B5EF4-FFF2-40B4-BE49-F238E27FC236}">
                  <a16:creationId xmlns:a16="http://schemas.microsoft.com/office/drawing/2014/main" id="{1F5D9422-665E-081F-F3B2-9371DB57981B}"/>
                </a:ext>
              </a:extLst>
            </p:cNvPr>
            <p:cNvSpPr/>
            <p:nvPr/>
          </p:nvSpPr>
          <p:spPr>
            <a:xfrm>
              <a:off x="6354053" y="2958578"/>
              <a:ext cx="50494" cy="38234"/>
            </a:xfrm>
            <a:custGeom>
              <a:avLst/>
              <a:gdLst>
                <a:gd name="connsiteX0" fmla="*/ 8959 w 50494"/>
                <a:gd name="connsiteY0" fmla="*/ 38235 h 38234"/>
                <a:gd name="connsiteX1" fmla="*/ 2443 w 50494"/>
                <a:gd name="connsiteY1" fmla="*/ 34977 h 38234"/>
                <a:gd name="connsiteX2" fmla="*/ 2443 w 50494"/>
                <a:gd name="connsiteY2" fmla="*/ 21946 h 38234"/>
                <a:gd name="connsiteX3" fmla="*/ 48051 w 50494"/>
                <a:gd name="connsiteY3" fmla="*/ 2400 h 38234"/>
                <a:gd name="connsiteX4" fmla="*/ 48051 w 50494"/>
                <a:gd name="connsiteY4" fmla="*/ 15431 h 38234"/>
                <a:gd name="connsiteX5" fmla="*/ 38278 w 50494"/>
                <a:gd name="connsiteY5" fmla="*/ 15431 h 38234"/>
                <a:gd name="connsiteX6" fmla="*/ 12216 w 50494"/>
                <a:gd name="connsiteY6" fmla="*/ 31719 h 38234"/>
                <a:gd name="connsiteX7" fmla="*/ 8959 w 50494"/>
                <a:gd name="connsiteY7" fmla="*/ 38235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94" h="38234">
                  <a:moveTo>
                    <a:pt x="8959" y="38235"/>
                  </a:moveTo>
                  <a:cubicBezTo>
                    <a:pt x="5701" y="38235"/>
                    <a:pt x="5701" y="38235"/>
                    <a:pt x="2443" y="34977"/>
                  </a:cubicBezTo>
                  <a:cubicBezTo>
                    <a:pt x="-814" y="31719"/>
                    <a:pt x="-814" y="25204"/>
                    <a:pt x="2443" y="21946"/>
                  </a:cubicBezTo>
                  <a:cubicBezTo>
                    <a:pt x="12216" y="15431"/>
                    <a:pt x="38278" y="-7373"/>
                    <a:pt x="48051" y="2400"/>
                  </a:cubicBezTo>
                  <a:cubicBezTo>
                    <a:pt x="51308" y="5658"/>
                    <a:pt x="51308" y="12173"/>
                    <a:pt x="48051" y="15431"/>
                  </a:cubicBezTo>
                  <a:cubicBezTo>
                    <a:pt x="44793" y="18689"/>
                    <a:pt x="41535" y="18689"/>
                    <a:pt x="38278" y="15431"/>
                  </a:cubicBezTo>
                  <a:cubicBezTo>
                    <a:pt x="35020" y="15431"/>
                    <a:pt x="28505" y="18689"/>
                    <a:pt x="12216" y="31719"/>
                  </a:cubicBezTo>
                  <a:cubicBezTo>
                    <a:pt x="12216" y="38235"/>
                    <a:pt x="8959" y="38235"/>
                    <a:pt x="8959" y="38235"/>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0" name="任意多边形: 形状 269">
              <a:extLst>
                <a:ext uri="{FF2B5EF4-FFF2-40B4-BE49-F238E27FC236}">
                  <a16:creationId xmlns:a16="http://schemas.microsoft.com/office/drawing/2014/main" id="{D35C648F-7612-750D-4E46-4977A355B9D1}"/>
                </a:ext>
              </a:extLst>
            </p:cNvPr>
            <p:cNvSpPr/>
            <p:nvPr/>
          </p:nvSpPr>
          <p:spPr>
            <a:xfrm>
              <a:off x="6399855" y="3084770"/>
              <a:ext cx="51113" cy="133565"/>
            </a:xfrm>
            <a:custGeom>
              <a:avLst/>
              <a:gdLst>
                <a:gd name="connsiteX0" fmla="*/ 18537 w 51113"/>
                <a:gd name="connsiteY0" fmla="*/ 133565 h 133565"/>
                <a:gd name="connsiteX1" fmla="*/ 12022 w 51113"/>
                <a:gd name="connsiteY1" fmla="*/ 130307 h 133565"/>
                <a:gd name="connsiteX2" fmla="*/ 34825 w 51113"/>
                <a:gd name="connsiteY2" fmla="*/ 3258 h 133565"/>
                <a:gd name="connsiteX3" fmla="*/ 47856 w 51113"/>
                <a:gd name="connsiteY3" fmla="*/ 0 h 133565"/>
                <a:gd name="connsiteX4" fmla="*/ 51114 w 51113"/>
                <a:gd name="connsiteY4" fmla="*/ 13031 h 133565"/>
                <a:gd name="connsiteX5" fmla="*/ 28310 w 51113"/>
                <a:gd name="connsiteY5" fmla="*/ 120534 h 133565"/>
                <a:gd name="connsiteX6" fmla="*/ 28310 w 51113"/>
                <a:gd name="connsiteY6" fmla="*/ 133565 h 133565"/>
                <a:gd name="connsiteX7" fmla="*/ 18537 w 51113"/>
                <a:gd name="connsiteY7" fmla="*/ 133565 h 13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13" h="133565">
                  <a:moveTo>
                    <a:pt x="18537" y="133565"/>
                  </a:moveTo>
                  <a:cubicBezTo>
                    <a:pt x="15279" y="133565"/>
                    <a:pt x="12022" y="133565"/>
                    <a:pt x="12022" y="130307"/>
                  </a:cubicBezTo>
                  <a:cubicBezTo>
                    <a:pt x="-23813" y="81442"/>
                    <a:pt x="31568" y="6515"/>
                    <a:pt x="34825" y="3258"/>
                  </a:cubicBezTo>
                  <a:cubicBezTo>
                    <a:pt x="38083" y="0"/>
                    <a:pt x="41341" y="0"/>
                    <a:pt x="47856" y="0"/>
                  </a:cubicBezTo>
                  <a:cubicBezTo>
                    <a:pt x="51114" y="3258"/>
                    <a:pt x="51114" y="6515"/>
                    <a:pt x="51114" y="13031"/>
                  </a:cubicBezTo>
                  <a:cubicBezTo>
                    <a:pt x="51114" y="13031"/>
                    <a:pt x="-1009" y="84700"/>
                    <a:pt x="28310" y="120534"/>
                  </a:cubicBezTo>
                  <a:cubicBezTo>
                    <a:pt x="31568" y="123792"/>
                    <a:pt x="31568" y="130307"/>
                    <a:pt x="28310" y="133565"/>
                  </a:cubicBezTo>
                  <a:cubicBezTo>
                    <a:pt x="21795" y="133565"/>
                    <a:pt x="21795" y="133565"/>
                    <a:pt x="18537" y="133565"/>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1" name="任意多边形: 形状 270">
              <a:extLst>
                <a:ext uri="{FF2B5EF4-FFF2-40B4-BE49-F238E27FC236}">
                  <a16:creationId xmlns:a16="http://schemas.microsoft.com/office/drawing/2014/main" id="{93F8DBC2-966D-CCC9-557F-A8B7C4F39328}"/>
                </a:ext>
              </a:extLst>
            </p:cNvPr>
            <p:cNvSpPr/>
            <p:nvPr/>
          </p:nvSpPr>
          <p:spPr>
            <a:xfrm>
              <a:off x="6356496" y="3039163"/>
              <a:ext cx="29319" cy="71669"/>
            </a:xfrm>
            <a:custGeom>
              <a:avLst/>
              <a:gdLst>
                <a:gd name="connsiteX0" fmla="*/ 9773 w 29319"/>
                <a:gd name="connsiteY0" fmla="*/ 71669 h 71669"/>
                <a:gd name="connsiteX1" fmla="*/ 9773 w 29319"/>
                <a:gd name="connsiteY1" fmla="*/ 71669 h 71669"/>
                <a:gd name="connsiteX2" fmla="*/ 0 w 29319"/>
                <a:gd name="connsiteY2" fmla="*/ 61896 h 71669"/>
                <a:gd name="connsiteX3" fmla="*/ 13031 w 29319"/>
                <a:gd name="connsiteY3" fmla="*/ 6515 h 71669"/>
                <a:gd name="connsiteX4" fmla="*/ 22804 w 29319"/>
                <a:gd name="connsiteY4" fmla="*/ 0 h 71669"/>
                <a:gd name="connsiteX5" fmla="*/ 29319 w 29319"/>
                <a:gd name="connsiteY5" fmla="*/ 9773 h 71669"/>
                <a:gd name="connsiteX6" fmla="*/ 16288 w 29319"/>
                <a:gd name="connsiteY6" fmla="*/ 65154 h 71669"/>
                <a:gd name="connsiteX7" fmla="*/ 9773 w 29319"/>
                <a:gd name="connsiteY7" fmla="*/ 71669 h 7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9" h="71669">
                  <a:moveTo>
                    <a:pt x="9773" y="71669"/>
                  </a:moveTo>
                  <a:cubicBezTo>
                    <a:pt x="6515" y="71669"/>
                    <a:pt x="6515" y="71669"/>
                    <a:pt x="9773" y="71669"/>
                  </a:cubicBezTo>
                  <a:cubicBezTo>
                    <a:pt x="3258" y="71669"/>
                    <a:pt x="0" y="65154"/>
                    <a:pt x="0" y="61896"/>
                  </a:cubicBezTo>
                  <a:lnTo>
                    <a:pt x="13031" y="6515"/>
                  </a:lnTo>
                  <a:cubicBezTo>
                    <a:pt x="13031" y="3258"/>
                    <a:pt x="19546" y="0"/>
                    <a:pt x="22804" y="0"/>
                  </a:cubicBezTo>
                  <a:cubicBezTo>
                    <a:pt x="26062" y="0"/>
                    <a:pt x="29319" y="6515"/>
                    <a:pt x="29319" y="9773"/>
                  </a:cubicBezTo>
                  <a:lnTo>
                    <a:pt x="16288" y="65154"/>
                  </a:lnTo>
                  <a:cubicBezTo>
                    <a:pt x="16288" y="68411"/>
                    <a:pt x="13031" y="71669"/>
                    <a:pt x="9773" y="71669"/>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2" name="任意多边形: 形状 271">
              <a:extLst>
                <a:ext uri="{FF2B5EF4-FFF2-40B4-BE49-F238E27FC236}">
                  <a16:creationId xmlns:a16="http://schemas.microsoft.com/office/drawing/2014/main" id="{96AFCD93-5082-73B3-11A5-E3AC95048437}"/>
                </a:ext>
              </a:extLst>
            </p:cNvPr>
            <p:cNvSpPr/>
            <p:nvPr/>
          </p:nvSpPr>
          <p:spPr>
            <a:xfrm>
              <a:off x="6496577" y="3055451"/>
              <a:ext cx="29319" cy="71669"/>
            </a:xfrm>
            <a:custGeom>
              <a:avLst/>
              <a:gdLst>
                <a:gd name="connsiteX0" fmla="*/ 9773 w 29319"/>
                <a:gd name="connsiteY0" fmla="*/ 71669 h 71669"/>
                <a:gd name="connsiteX1" fmla="*/ 9773 w 29319"/>
                <a:gd name="connsiteY1" fmla="*/ 71669 h 71669"/>
                <a:gd name="connsiteX2" fmla="*/ 0 w 29319"/>
                <a:gd name="connsiteY2" fmla="*/ 61896 h 71669"/>
                <a:gd name="connsiteX3" fmla="*/ 13031 w 29319"/>
                <a:gd name="connsiteY3" fmla="*/ 6515 h 71669"/>
                <a:gd name="connsiteX4" fmla="*/ 22804 w 29319"/>
                <a:gd name="connsiteY4" fmla="*/ 0 h 71669"/>
                <a:gd name="connsiteX5" fmla="*/ 29319 w 29319"/>
                <a:gd name="connsiteY5" fmla="*/ 9773 h 71669"/>
                <a:gd name="connsiteX6" fmla="*/ 16288 w 29319"/>
                <a:gd name="connsiteY6" fmla="*/ 65154 h 71669"/>
                <a:gd name="connsiteX7" fmla="*/ 9773 w 29319"/>
                <a:gd name="connsiteY7" fmla="*/ 71669 h 7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9" h="71669">
                  <a:moveTo>
                    <a:pt x="9773" y="71669"/>
                  </a:moveTo>
                  <a:cubicBezTo>
                    <a:pt x="9773" y="71669"/>
                    <a:pt x="9773" y="71669"/>
                    <a:pt x="9773" y="71669"/>
                  </a:cubicBezTo>
                  <a:cubicBezTo>
                    <a:pt x="3258" y="71669"/>
                    <a:pt x="0" y="65154"/>
                    <a:pt x="0" y="61896"/>
                  </a:cubicBezTo>
                  <a:lnTo>
                    <a:pt x="13031" y="6515"/>
                  </a:lnTo>
                  <a:cubicBezTo>
                    <a:pt x="13031" y="3258"/>
                    <a:pt x="19546" y="0"/>
                    <a:pt x="22804" y="0"/>
                  </a:cubicBezTo>
                  <a:cubicBezTo>
                    <a:pt x="26061" y="0"/>
                    <a:pt x="29319" y="6515"/>
                    <a:pt x="29319" y="9773"/>
                  </a:cubicBezTo>
                  <a:lnTo>
                    <a:pt x="16288" y="65154"/>
                  </a:lnTo>
                  <a:cubicBezTo>
                    <a:pt x="16288" y="68411"/>
                    <a:pt x="13031" y="71669"/>
                    <a:pt x="9773" y="71669"/>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3" name="任意多边形: 形状 272">
              <a:extLst>
                <a:ext uri="{FF2B5EF4-FFF2-40B4-BE49-F238E27FC236}">
                  <a16:creationId xmlns:a16="http://schemas.microsoft.com/office/drawing/2014/main" id="{C7B1E90D-4C2E-CB8B-A717-7694389C39CC}"/>
                </a:ext>
              </a:extLst>
            </p:cNvPr>
            <p:cNvSpPr/>
            <p:nvPr/>
          </p:nvSpPr>
          <p:spPr>
            <a:xfrm>
              <a:off x="6369527" y="2732940"/>
              <a:ext cx="475621" cy="396589"/>
            </a:xfrm>
            <a:custGeom>
              <a:avLst/>
              <a:gdLst>
                <a:gd name="connsiteX0" fmla="*/ 0 w 475621"/>
                <a:gd name="connsiteY0" fmla="*/ 218265 h 396589"/>
                <a:gd name="connsiteX1" fmla="*/ 84700 w 475621"/>
                <a:gd name="connsiteY1" fmla="*/ 169400 h 396589"/>
                <a:gd name="connsiteX2" fmla="*/ 179173 w 475621"/>
                <a:gd name="connsiteY2" fmla="*/ 208492 h 396589"/>
                <a:gd name="connsiteX3" fmla="*/ 234553 w 475621"/>
                <a:gd name="connsiteY3" fmla="*/ 358345 h 396589"/>
                <a:gd name="connsiteX4" fmla="*/ 374634 w 475621"/>
                <a:gd name="connsiteY4" fmla="*/ 394180 h 396589"/>
                <a:gd name="connsiteX5" fmla="*/ 433272 w 475621"/>
                <a:gd name="connsiteY5" fmla="*/ 371376 h 396589"/>
                <a:gd name="connsiteX6" fmla="*/ 475622 w 475621"/>
                <a:gd name="connsiteY6" fmla="*/ 286676 h 396589"/>
                <a:gd name="connsiteX7" fmla="*/ 332284 w 475621"/>
                <a:gd name="connsiteY7" fmla="*/ 87957 h 396589"/>
                <a:gd name="connsiteX8" fmla="*/ 55381 w 475621"/>
                <a:gd name="connsiteY8" fmla="*/ 0 h 396589"/>
                <a:gd name="connsiteX9" fmla="*/ 0 w 475621"/>
                <a:gd name="connsiteY9" fmla="*/ 218265 h 39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621" h="396589">
                  <a:moveTo>
                    <a:pt x="0" y="218265"/>
                  </a:moveTo>
                  <a:cubicBezTo>
                    <a:pt x="0" y="218265"/>
                    <a:pt x="26061" y="169400"/>
                    <a:pt x="84700" y="169400"/>
                  </a:cubicBezTo>
                  <a:cubicBezTo>
                    <a:pt x="143338" y="169400"/>
                    <a:pt x="179173" y="208492"/>
                    <a:pt x="179173" y="208492"/>
                  </a:cubicBezTo>
                  <a:cubicBezTo>
                    <a:pt x="179173" y="208492"/>
                    <a:pt x="156369" y="306222"/>
                    <a:pt x="234553" y="358345"/>
                  </a:cubicBezTo>
                  <a:cubicBezTo>
                    <a:pt x="315995" y="410468"/>
                    <a:pt x="374634" y="394180"/>
                    <a:pt x="374634" y="394180"/>
                  </a:cubicBezTo>
                  <a:lnTo>
                    <a:pt x="433272" y="371376"/>
                  </a:lnTo>
                  <a:lnTo>
                    <a:pt x="475622" y="286676"/>
                  </a:lnTo>
                  <a:lnTo>
                    <a:pt x="332284" y="87957"/>
                  </a:lnTo>
                  <a:lnTo>
                    <a:pt x="55381" y="0"/>
                  </a:lnTo>
                  <a:lnTo>
                    <a:pt x="0" y="218265"/>
                  </a:ln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4" name="任意多边形: 形状 273">
              <a:extLst>
                <a:ext uri="{FF2B5EF4-FFF2-40B4-BE49-F238E27FC236}">
                  <a16:creationId xmlns:a16="http://schemas.microsoft.com/office/drawing/2014/main" id="{5F3A6538-BC1E-B84A-BF3F-C3B513199808}"/>
                </a:ext>
              </a:extLst>
            </p:cNvPr>
            <p:cNvSpPr/>
            <p:nvPr/>
          </p:nvSpPr>
          <p:spPr>
            <a:xfrm>
              <a:off x="6245735" y="2996623"/>
              <a:ext cx="172657" cy="189135"/>
            </a:xfrm>
            <a:custGeom>
              <a:avLst/>
              <a:gdLst>
                <a:gd name="connsiteX0" fmla="*/ 84700 w 172657"/>
                <a:gd name="connsiteY0" fmla="*/ 189135 h 189135"/>
                <a:gd name="connsiteX1" fmla="*/ 78184 w 172657"/>
                <a:gd name="connsiteY1" fmla="*/ 189135 h 189135"/>
                <a:gd name="connsiteX2" fmla="*/ 19546 w 172657"/>
                <a:gd name="connsiteY2" fmla="*/ 156558 h 189135"/>
                <a:gd name="connsiteX3" fmla="*/ 0 w 172657"/>
                <a:gd name="connsiteY3" fmla="*/ 88147 h 189135"/>
                <a:gd name="connsiteX4" fmla="*/ 94473 w 172657"/>
                <a:gd name="connsiteY4" fmla="*/ 190 h 189135"/>
                <a:gd name="connsiteX5" fmla="*/ 153111 w 172657"/>
                <a:gd name="connsiteY5" fmla="*/ 32766 h 189135"/>
                <a:gd name="connsiteX6" fmla="*/ 172657 w 172657"/>
                <a:gd name="connsiteY6" fmla="*/ 101178 h 189135"/>
                <a:gd name="connsiteX7" fmla="*/ 143338 w 172657"/>
                <a:gd name="connsiteY7" fmla="*/ 166332 h 189135"/>
                <a:gd name="connsiteX8" fmla="*/ 84700 w 172657"/>
                <a:gd name="connsiteY8" fmla="*/ 189135 h 189135"/>
                <a:gd name="connsiteX9" fmla="*/ 19546 w 172657"/>
                <a:gd name="connsiteY9" fmla="*/ 84889 h 189135"/>
                <a:gd name="connsiteX10" fmla="*/ 35834 w 172657"/>
                <a:gd name="connsiteY10" fmla="*/ 143528 h 189135"/>
                <a:gd name="connsiteX11" fmla="*/ 81442 w 172657"/>
                <a:gd name="connsiteY11" fmla="*/ 169589 h 189135"/>
                <a:gd name="connsiteX12" fmla="*/ 130307 w 172657"/>
                <a:gd name="connsiteY12" fmla="*/ 150043 h 189135"/>
                <a:gd name="connsiteX13" fmla="*/ 156369 w 172657"/>
                <a:gd name="connsiteY13" fmla="*/ 94663 h 189135"/>
                <a:gd name="connsiteX14" fmla="*/ 140080 w 172657"/>
                <a:gd name="connsiteY14" fmla="*/ 36024 h 189135"/>
                <a:gd name="connsiteX15" fmla="*/ 94473 w 172657"/>
                <a:gd name="connsiteY15" fmla="*/ 9963 h 189135"/>
                <a:gd name="connsiteX16" fmla="*/ 19546 w 172657"/>
                <a:gd name="connsiteY16" fmla="*/ 84889 h 189135"/>
                <a:gd name="connsiteX17" fmla="*/ 19546 w 172657"/>
                <a:gd name="connsiteY17" fmla="*/ 84889 h 18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657" h="189135">
                  <a:moveTo>
                    <a:pt x="84700" y="189135"/>
                  </a:moveTo>
                  <a:cubicBezTo>
                    <a:pt x="81442" y="189135"/>
                    <a:pt x="81442" y="189135"/>
                    <a:pt x="78184" y="189135"/>
                  </a:cubicBezTo>
                  <a:cubicBezTo>
                    <a:pt x="55381" y="185878"/>
                    <a:pt x="35834" y="176105"/>
                    <a:pt x="19546" y="156558"/>
                  </a:cubicBezTo>
                  <a:cubicBezTo>
                    <a:pt x="6515" y="137012"/>
                    <a:pt x="0" y="114209"/>
                    <a:pt x="0" y="88147"/>
                  </a:cubicBezTo>
                  <a:cubicBezTo>
                    <a:pt x="3258" y="36024"/>
                    <a:pt x="45608" y="-3068"/>
                    <a:pt x="94473" y="190"/>
                  </a:cubicBezTo>
                  <a:cubicBezTo>
                    <a:pt x="117277" y="3447"/>
                    <a:pt x="136823" y="13220"/>
                    <a:pt x="153111" y="32766"/>
                  </a:cubicBezTo>
                  <a:cubicBezTo>
                    <a:pt x="166142" y="52313"/>
                    <a:pt x="172657" y="75116"/>
                    <a:pt x="172657" y="101178"/>
                  </a:cubicBezTo>
                  <a:cubicBezTo>
                    <a:pt x="169400" y="127239"/>
                    <a:pt x="159626" y="150043"/>
                    <a:pt x="143338" y="166332"/>
                  </a:cubicBezTo>
                  <a:cubicBezTo>
                    <a:pt x="123792" y="179362"/>
                    <a:pt x="107504" y="189135"/>
                    <a:pt x="84700" y="189135"/>
                  </a:cubicBezTo>
                  <a:close/>
                  <a:moveTo>
                    <a:pt x="19546" y="84889"/>
                  </a:moveTo>
                  <a:cubicBezTo>
                    <a:pt x="16288" y="104436"/>
                    <a:pt x="22804" y="127239"/>
                    <a:pt x="35834" y="143528"/>
                  </a:cubicBezTo>
                  <a:cubicBezTo>
                    <a:pt x="45608" y="159816"/>
                    <a:pt x="61896" y="169589"/>
                    <a:pt x="81442" y="169589"/>
                  </a:cubicBezTo>
                  <a:cubicBezTo>
                    <a:pt x="97731" y="172847"/>
                    <a:pt x="117277" y="166332"/>
                    <a:pt x="130307" y="150043"/>
                  </a:cubicBezTo>
                  <a:cubicBezTo>
                    <a:pt x="143338" y="137012"/>
                    <a:pt x="153111" y="117466"/>
                    <a:pt x="156369" y="94663"/>
                  </a:cubicBezTo>
                  <a:cubicBezTo>
                    <a:pt x="159626" y="75116"/>
                    <a:pt x="153111" y="52313"/>
                    <a:pt x="140080" y="36024"/>
                  </a:cubicBezTo>
                  <a:cubicBezTo>
                    <a:pt x="130307" y="19736"/>
                    <a:pt x="114019" y="9963"/>
                    <a:pt x="94473" y="9963"/>
                  </a:cubicBezTo>
                  <a:cubicBezTo>
                    <a:pt x="58638" y="9963"/>
                    <a:pt x="26061" y="42540"/>
                    <a:pt x="19546" y="84889"/>
                  </a:cubicBezTo>
                  <a:lnTo>
                    <a:pt x="19546" y="84889"/>
                  </a:ln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5" name="任意多边形: 形状 274">
              <a:extLst>
                <a:ext uri="{FF2B5EF4-FFF2-40B4-BE49-F238E27FC236}">
                  <a16:creationId xmlns:a16="http://schemas.microsoft.com/office/drawing/2014/main" id="{CD55577F-FCD0-30F3-6F2C-14BB47F5A783}"/>
                </a:ext>
              </a:extLst>
            </p:cNvPr>
            <p:cNvSpPr/>
            <p:nvPr/>
          </p:nvSpPr>
          <p:spPr>
            <a:xfrm>
              <a:off x="6450780" y="3025942"/>
              <a:ext cx="192582" cy="192393"/>
            </a:xfrm>
            <a:custGeom>
              <a:avLst/>
              <a:gdLst>
                <a:gd name="connsiteX0" fmla="*/ 97920 w 192582"/>
                <a:gd name="connsiteY0" fmla="*/ 192393 h 192393"/>
                <a:gd name="connsiteX1" fmla="*/ 88147 w 192582"/>
                <a:gd name="connsiteY1" fmla="*/ 192393 h 192393"/>
                <a:gd name="connsiteX2" fmla="*/ 190 w 192582"/>
                <a:gd name="connsiteY2" fmla="*/ 88147 h 192393"/>
                <a:gd name="connsiteX3" fmla="*/ 104436 w 192582"/>
                <a:gd name="connsiteY3" fmla="*/ 190 h 192393"/>
                <a:gd name="connsiteX4" fmla="*/ 192393 w 192582"/>
                <a:gd name="connsiteY4" fmla="*/ 104436 h 192393"/>
                <a:gd name="connsiteX5" fmla="*/ 97920 w 192582"/>
                <a:gd name="connsiteY5" fmla="*/ 192393 h 192393"/>
                <a:gd name="connsiteX6" fmla="*/ 19736 w 192582"/>
                <a:gd name="connsiteY6" fmla="*/ 91405 h 192393"/>
                <a:gd name="connsiteX7" fmla="*/ 91405 w 192582"/>
                <a:gd name="connsiteY7" fmla="*/ 176105 h 192393"/>
                <a:gd name="connsiteX8" fmla="*/ 176105 w 192582"/>
                <a:gd name="connsiteY8" fmla="*/ 104436 h 192393"/>
                <a:gd name="connsiteX9" fmla="*/ 104436 w 192582"/>
                <a:gd name="connsiteY9" fmla="*/ 19736 h 192393"/>
                <a:gd name="connsiteX10" fmla="*/ 19736 w 192582"/>
                <a:gd name="connsiteY10" fmla="*/ 91405 h 192393"/>
                <a:gd name="connsiteX11" fmla="*/ 19736 w 192582"/>
                <a:gd name="connsiteY11" fmla="*/ 91405 h 19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582" h="192393">
                  <a:moveTo>
                    <a:pt x="97920" y="192393"/>
                  </a:moveTo>
                  <a:cubicBezTo>
                    <a:pt x="94663" y="192393"/>
                    <a:pt x="91405" y="192393"/>
                    <a:pt x="88147" y="192393"/>
                  </a:cubicBezTo>
                  <a:cubicBezTo>
                    <a:pt x="36024" y="189135"/>
                    <a:pt x="-3068" y="140270"/>
                    <a:pt x="190" y="88147"/>
                  </a:cubicBezTo>
                  <a:cubicBezTo>
                    <a:pt x="6705" y="36024"/>
                    <a:pt x="52313" y="-3068"/>
                    <a:pt x="104436" y="190"/>
                  </a:cubicBezTo>
                  <a:cubicBezTo>
                    <a:pt x="156558" y="3447"/>
                    <a:pt x="195651" y="52313"/>
                    <a:pt x="192393" y="104436"/>
                  </a:cubicBezTo>
                  <a:cubicBezTo>
                    <a:pt x="185878" y="156559"/>
                    <a:pt x="146785" y="192393"/>
                    <a:pt x="97920" y="192393"/>
                  </a:cubicBezTo>
                  <a:close/>
                  <a:moveTo>
                    <a:pt x="19736" y="91405"/>
                  </a:moveTo>
                  <a:cubicBezTo>
                    <a:pt x="16478" y="133755"/>
                    <a:pt x="49055" y="172847"/>
                    <a:pt x="91405" y="176105"/>
                  </a:cubicBezTo>
                  <a:cubicBezTo>
                    <a:pt x="133755" y="179362"/>
                    <a:pt x="172847" y="146785"/>
                    <a:pt x="176105" y="104436"/>
                  </a:cubicBezTo>
                  <a:cubicBezTo>
                    <a:pt x="179362" y="62086"/>
                    <a:pt x="146785" y="22993"/>
                    <a:pt x="104436" y="19736"/>
                  </a:cubicBezTo>
                  <a:cubicBezTo>
                    <a:pt x="58828" y="13220"/>
                    <a:pt x="22993" y="45797"/>
                    <a:pt x="19736" y="91405"/>
                  </a:cubicBezTo>
                  <a:lnTo>
                    <a:pt x="19736" y="91405"/>
                  </a:ln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6" name="任意多边形: 形状 275">
              <a:extLst>
                <a:ext uri="{FF2B5EF4-FFF2-40B4-BE49-F238E27FC236}">
                  <a16:creationId xmlns:a16="http://schemas.microsoft.com/office/drawing/2014/main" id="{190AE82D-0C25-DAA4-294B-EECC04133E9D}"/>
                </a:ext>
              </a:extLst>
            </p:cNvPr>
            <p:cNvSpPr/>
            <p:nvPr/>
          </p:nvSpPr>
          <p:spPr>
            <a:xfrm>
              <a:off x="6404012" y="3076460"/>
              <a:ext cx="67852" cy="27856"/>
            </a:xfrm>
            <a:custGeom>
              <a:avLst/>
              <a:gdLst>
                <a:gd name="connsiteX0" fmla="*/ 59988 w 67852"/>
                <a:gd name="connsiteY0" fmla="*/ 27857 h 27856"/>
                <a:gd name="connsiteX1" fmla="*/ 56730 w 67852"/>
                <a:gd name="connsiteY1" fmla="*/ 27857 h 27856"/>
                <a:gd name="connsiteX2" fmla="*/ 14380 w 67852"/>
                <a:gd name="connsiteY2" fmla="*/ 21341 h 27856"/>
                <a:gd name="connsiteX3" fmla="*/ 1349 w 67852"/>
                <a:gd name="connsiteY3" fmla="*/ 18083 h 27856"/>
                <a:gd name="connsiteX4" fmla="*/ 4607 w 67852"/>
                <a:gd name="connsiteY4" fmla="*/ 5053 h 27856"/>
                <a:gd name="connsiteX5" fmla="*/ 63245 w 67852"/>
                <a:gd name="connsiteY5" fmla="*/ 8310 h 27856"/>
                <a:gd name="connsiteX6" fmla="*/ 66503 w 67852"/>
                <a:gd name="connsiteY6" fmla="*/ 21341 h 27856"/>
                <a:gd name="connsiteX7" fmla="*/ 59988 w 67852"/>
                <a:gd name="connsiteY7" fmla="*/ 27857 h 2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852" h="27856">
                  <a:moveTo>
                    <a:pt x="59988" y="27857"/>
                  </a:moveTo>
                  <a:cubicBezTo>
                    <a:pt x="59988" y="27857"/>
                    <a:pt x="56730" y="27857"/>
                    <a:pt x="56730" y="27857"/>
                  </a:cubicBezTo>
                  <a:cubicBezTo>
                    <a:pt x="50215" y="24599"/>
                    <a:pt x="27411" y="18083"/>
                    <a:pt x="14380" y="21341"/>
                  </a:cubicBezTo>
                  <a:cubicBezTo>
                    <a:pt x="11123" y="24599"/>
                    <a:pt x="4607" y="21341"/>
                    <a:pt x="1349" y="18083"/>
                  </a:cubicBezTo>
                  <a:cubicBezTo>
                    <a:pt x="-1908" y="14826"/>
                    <a:pt x="1349" y="8310"/>
                    <a:pt x="4607" y="5053"/>
                  </a:cubicBezTo>
                  <a:cubicBezTo>
                    <a:pt x="24153" y="-7978"/>
                    <a:pt x="59988" y="8310"/>
                    <a:pt x="63245" y="8310"/>
                  </a:cubicBezTo>
                  <a:cubicBezTo>
                    <a:pt x="66503" y="11568"/>
                    <a:pt x="69761" y="14826"/>
                    <a:pt x="66503" y="21341"/>
                  </a:cubicBezTo>
                  <a:cubicBezTo>
                    <a:pt x="66503" y="24599"/>
                    <a:pt x="63245" y="27857"/>
                    <a:pt x="59988" y="27857"/>
                  </a:cubicBez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7" name="任意多边形: 形状 276">
              <a:extLst>
                <a:ext uri="{FF2B5EF4-FFF2-40B4-BE49-F238E27FC236}">
                  <a16:creationId xmlns:a16="http://schemas.microsoft.com/office/drawing/2014/main" id="{43B2DDCA-6709-298B-6859-7E392D928081}"/>
                </a:ext>
              </a:extLst>
            </p:cNvPr>
            <p:cNvSpPr/>
            <p:nvPr/>
          </p:nvSpPr>
          <p:spPr>
            <a:xfrm>
              <a:off x="6625535" y="3095716"/>
              <a:ext cx="194440" cy="44434"/>
            </a:xfrm>
            <a:custGeom>
              <a:avLst/>
              <a:gdLst>
                <a:gd name="connsiteX0" fmla="*/ 7865 w 194440"/>
                <a:gd name="connsiteY0" fmla="*/ 44435 h 44434"/>
                <a:gd name="connsiteX1" fmla="*/ 1349 w 194440"/>
                <a:gd name="connsiteY1" fmla="*/ 41177 h 44434"/>
                <a:gd name="connsiteX2" fmla="*/ 4607 w 194440"/>
                <a:gd name="connsiteY2" fmla="*/ 28146 h 44434"/>
                <a:gd name="connsiteX3" fmla="*/ 187037 w 194440"/>
                <a:gd name="connsiteY3" fmla="*/ 2085 h 44434"/>
                <a:gd name="connsiteX4" fmla="*/ 193553 w 194440"/>
                <a:gd name="connsiteY4" fmla="*/ 11858 h 44434"/>
                <a:gd name="connsiteX5" fmla="*/ 183780 w 194440"/>
                <a:gd name="connsiteY5" fmla="*/ 18373 h 44434"/>
                <a:gd name="connsiteX6" fmla="*/ 11122 w 194440"/>
                <a:gd name="connsiteY6" fmla="*/ 44435 h 44434"/>
                <a:gd name="connsiteX7" fmla="*/ 7865 w 194440"/>
                <a:gd name="connsiteY7" fmla="*/ 44435 h 44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440" h="44434">
                  <a:moveTo>
                    <a:pt x="7865" y="44435"/>
                  </a:moveTo>
                  <a:cubicBezTo>
                    <a:pt x="4607" y="44435"/>
                    <a:pt x="1349" y="44435"/>
                    <a:pt x="1349" y="41177"/>
                  </a:cubicBezTo>
                  <a:cubicBezTo>
                    <a:pt x="-1908" y="37919"/>
                    <a:pt x="1349" y="31404"/>
                    <a:pt x="4607" y="28146"/>
                  </a:cubicBezTo>
                  <a:cubicBezTo>
                    <a:pt x="63245" y="-10946"/>
                    <a:pt x="183780" y="2085"/>
                    <a:pt x="187037" y="2085"/>
                  </a:cubicBezTo>
                  <a:cubicBezTo>
                    <a:pt x="190295" y="2085"/>
                    <a:pt x="196810" y="5343"/>
                    <a:pt x="193553" y="11858"/>
                  </a:cubicBezTo>
                  <a:cubicBezTo>
                    <a:pt x="193553" y="15116"/>
                    <a:pt x="190295" y="21631"/>
                    <a:pt x="183780" y="18373"/>
                  </a:cubicBezTo>
                  <a:cubicBezTo>
                    <a:pt x="183780" y="18373"/>
                    <a:pt x="63245" y="8600"/>
                    <a:pt x="11122" y="44435"/>
                  </a:cubicBezTo>
                  <a:cubicBezTo>
                    <a:pt x="11122" y="44435"/>
                    <a:pt x="11122" y="44435"/>
                    <a:pt x="7865" y="44435"/>
                  </a:cubicBez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8" name="任意多边形: 形状 277">
              <a:extLst>
                <a:ext uri="{FF2B5EF4-FFF2-40B4-BE49-F238E27FC236}">
                  <a16:creationId xmlns:a16="http://schemas.microsoft.com/office/drawing/2014/main" id="{64BF0D60-D25E-8897-0833-76CC7BFCF92E}"/>
                </a:ext>
              </a:extLst>
            </p:cNvPr>
            <p:cNvSpPr/>
            <p:nvPr/>
          </p:nvSpPr>
          <p:spPr>
            <a:xfrm>
              <a:off x="6433233" y="3263943"/>
              <a:ext cx="89513" cy="78184"/>
            </a:xfrm>
            <a:custGeom>
              <a:avLst/>
              <a:gdLst>
                <a:gd name="connsiteX0" fmla="*/ 50313 w 89513"/>
                <a:gd name="connsiteY0" fmla="*/ 78184 h 78184"/>
                <a:gd name="connsiteX1" fmla="*/ 1448 w 89513"/>
                <a:gd name="connsiteY1" fmla="*/ 48865 h 78184"/>
                <a:gd name="connsiteX2" fmla="*/ 1448 w 89513"/>
                <a:gd name="connsiteY2" fmla="*/ 42350 h 78184"/>
                <a:gd name="connsiteX3" fmla="*/ 4705 w 89513"/>
                <a:gd name="connsiteY3" fmla="*/ 35835 h 78184"/>
                <a:gd name="connsiteX4" fmla="*/ 79632 w 89513"/>
                <a:gd name="connsiteY4" fmla="*/ 0 h 78184"/>
                <a:gd name="connsiteX5" fmla="*/ 86148 w 89513"/>
                <a:gd name="connsiteY5" fmla="*/ 0 h 78184"/>
                <a:gd name="connsiteX6" fmla="*/ 89405 w 89513"/>
                <a:gd name="connsiteY6" fmla="*/ 6515 h 78184"/>
                <a:gd name="connsiteX7" fmla="*/ 63344 w 89513"/>
                <a:gd name="connsiteY7" fmla="*/ 71669 h 78184"/>
                <a:gd name="connsiteX8" fmla="*/ 50313 w 89513"/>
                <a:gd name="connsiteY8" fmla="*/ 78184 h 78184"/>
                <a:gd name="connsiteX9" fmla="*/ 24252 w 89513"/>
                <a:gd name="connsiteY9" fmla="*/ 45608 h 78184"/>
                <a:gd name="connsiteX10" fmla="*/ 60086 w 89513"/>
                <a:gd name="connsiteY10" fmla="*/ 58638 h 78184"/>
                <a:gd name="connsiteX11" fmla="*/ 76375 w 89513"/>
                <a:gd name="connsiteY11" fmla="*/ 22804 h 78184"/>
                <a:gd name="connsiteX12" fmla="*/ 24252 w 89513"/>
                <a:gd name="connsiteY12" fmla="*/ 45608 h 7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513" h="78184">
                  <a:moveTo>
                    <a:pt x="50313" y="78184"/>
                  </a:moveTo>
                  <a:cubicBezTo>
                    <a:pt x="24252" y="78184"/>
                    <a:pt x="4705" y="52123"/>
                    <a:pt x="1448" y="48865"/>
                  </a:cubicBezTo>
                  <a:cubicBezTo>
                    <a:pt x="1448" y="45608"/>
                    <a:pt x="-1810" y="45608"/>
                    <a:pt x="1448" y="42350"/>
                  </a:cubicBezTo>
                  <a:cubicBezTo>
                    <a:pt x="1448" y="39092"/>
                    <a:pt x="4705" y="39092"/>
                    <a:pt x="4705" y="35835"/>
                  </a:cubicBezTo>
                  <a:lnTo>
                    <a:pt x="79632" y="0"/>
                  </a:lnTo>
                  <a:cubicBezTo>
                    <a:pt x="82890" y="0"/>
                    <a:pt x="86148" y="0"/>
                    <a:pt x="86148" y="0"/>
                  </a:cubicBezTo>
                  <a:cubicBezTo>
                    <a:pt x="89405" y="0"/>
                    <a:pt x="89405" y="3258"/>
                    <a:pt x="89405" y="6515"/>
                  </a:cubicBezTo>
                  <a:cubicBezTo>
                    <a:pt x="89405" y="9773"/>
                    <a:pt x="92663" y="58638"/>
                    <a:pt x="63344" y="71669"/>
                  </a:cubicBezTo>
                  <a:cubicBezTo>
                    <a:pt x="60086" y="74927"/>
                    <a:pt x="56828" y="78184"/>
                    <a:pt x="50313" y="78184"/>
                  </a:cubicBezTo>
                  <a:close/>
                  <a:moveTo>
                    <a:pt x="24252" y="45608"/>
                  </a:moveTo>
                  <a:cubicBezTo>
                    <a:pt x="34025" y="52123"/>
                    <a:pt x="47055" y="65154"/>
                    <a:pt x="60086" y="58638"/>
                  </a:cubicBezTo>
                  <a:cubicBezTo>
                    <a:pt x="73117" y="52123"/>
                    <a:pt x="76375" y="32577"/>
                    <a:pt x="76375" y="22804"/>
                  </a:cubicBezTo>
                  <a:lnTo>
                    <a:pt x="24252" y="45608"/>
                  </a:ln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9" name="任意多边形: 形状 278">
              <a:extLst>
                <a:ext uri="{FF2B5EF4-FFF2-40B4-BE49-F238E27FC236}">
                  <a16:creationId xmlns:a16="http://schemas.microsoft.com/office/drawing/2014/main" id="{79A36AD9-4917-5A7C-EB6F-368666D37409}"/>
                </a:ext>
              </a:extLst>
            </p:cNvPr>
            <p:cNvSpPr/>
            <p:nvPr/>
          </p:nvSpPr>
          <p:spPr>
            <a:xfrm>
              <a:off x="6420301" y="3598135"/>
              <a:ext cx="338240" cy="63245"/>
            </a:xfrm>
            <a:custGeom>
              <a:avLst/>
              <a:gdLst>
                <a:gd name="connsiteX0" fmla="*/ 147945 w 338240"/>
                <a:gd name="connsiteY0" fmla="*/ 63245 h 63245"/>
                <a:gd name="connsiteX1" fmla="*/ 4607 w 338240"/>
                <a:gd name="connsiteY1" fmla="*/ 37184 h 63245"/>
                <a:gd name="connsiteX2" fmla="*/ 1349 w 338240"/>
                <a:gd name="connsiteY2" fmla="*/ 27411 h 63245"/>
                <a:gd name="connsiteX3" fmla="*/ 11123 w 338240"/>
                <a:gd name="connsiteY3" fmla="*/ 24153 h 63245"/>
                <a:gd name="connsiteX4" fmla="*/ 323860 w 338240"/>
                <a:gd name="connsiteY4" fmla="*/ 1349 h 63245"/>
                <a:gd name="connsiteX5" fmla="*/ 336891 w 338240"/>
                <a:gd name="connsiteY5" fmla="*/ 4607 h 63245"/>
                <a:gd name="connsiteX6" fmla="*/ 333633 w 338240"/>
                <a:gd name="connsiteY6" fmla="*/ 17638 h 63245"/>
                <a:gd name="connsiteX7" fmla="*/ 147945 w 338240"/>
                <a:gd name="connsiteY7" fmla="*/ 63245 h 6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240" h="63245">
                  <a:moveTo>
                    <a:pt x="147945" y="63245"/>
                  </a:moveTo>
                  <a:cubicBezTo>
                    <a:pt x="66503" y="63245"/>
                    <a:pt x="4607" y="37184"/>
                    <a:pt x="4607" y="37184"/>
                  </a:cubicBezTo>
                  <a:cubicBezTo>
                    <a:pt x="1349" y="33926"/>
                    <a:pt x="-1908" y="30669"/>
                    <a:pt x="1349" y="27411"/>
                  </a:cubicBezTo>
                  <a:cubicBezTo>
                    <a:pt x="4607" y="24153"/>
                    <a:pt x="7865" y="20896"/>
                    <a:pt x="11123" y="24153"/>
                  </a:cubicBezTo>
                  <a:cubicBezTo>
                    <a:pt x="11123" y="24153"/>
                    <a:pt x="174007" y="92565"/>
                    <a:pt x="323860" y="1349"/>
                  </a:cubicBezTo>
                  <a:cubicBezTo>
                    <a:pt x="327118" y="-1908"/>
                    <a:pt x="333633" y="1349"/>
                    <a:pt x="336891" y="4607"/>
                  </a:cubicBezTo>
                  <a:cubicBezTo>
                    <a:pt x="340149" y="7865"/>
                    <a:pt x="336891" y="14380"/>
                    <a:pt x="333633" y="17638"/>
                  </a:cubicBezTo>
                  <a:cubicBezTo>
                    <a:pt x="268479" y="50215"/>
                    <a:pt x="203326" y="63245"/>
                    <a:pt x="147945" y="63245"/>
                  </a:cubicBezTo>
                  <a:close/>
                </a:path>
              </a:pathLst>
            </a:custGeom>
            <a:solidFill>
              <a:srgbClr val="40507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0" name="任意多边形: 形状 279">
              <a:extLst>
                <a:ext uri="{FF2B5EF4-FFF2-40B4-BE49-F238E27FC236}">
                  <a16:creationId xmlns:a16="http://schemas.microsoft.com/office/drawing/2014/main" id="{F6142449-A4B7-572A-6EE0-D60350B893C3}"/>
                </a:ext>
              </a:extLst>
            </p:cNvPr>
            <p:cNvSpPr/>
            <p:nvPr/>
          </p:nvSpPr>
          <p:spPr>
            <a:xfrm>
              <a:off x="5362625" y="4514445"/>
              <a:ext cx="775606" cy="479557"/>
            </a:xfrm>
            <a:custGeom>
              <a:avLst/>
              <a:gdLst>
                <a:gd name="connsiteX0" fmla="*/ 775607 w 775606"/>
                <a:gd name="connsiteY0" fmla="*/ 143787 h 479557"/>
                <a:gd name="connsiteX1" fmla="*/ 303243 w 775606"/>
                <a:gd name="connsiteY1" fmla="*/ 449 h 479557"/>
                <a:gd name="connsiteX2" fmla="*/ 278 w 775606"/>
                <a:gd name="connsiteY2" fmla="*/ 235002 h 479557"/>
                <a:gd name="connsiteX3" fmla="*/ 65432 w 775606"/>
                <a:gd name="connsiteY3" fmla="*/ 274094 h 479557"/>
                <a:gd name="connsiteX4" fmla="*/ 29597 w 775606"/>
                <a:gd name="connsiteY4" fmla="*/ 335990 h 479557"/>
                <a:gd name="connsiteX5" fmla="*/ 107781 w 775606"/>
                <a:gd name="connsiteY5" fmla="*/ 362052 h 479557"/>
                <a:gd name="connsiteX6" fmla="*/ 117555 w 775606"/>
                <a:gd name="connsiteY6" fmla="*/ 410917 h 479557"/>
                <a:gd name="connsiteX7" fmla="*/ 322789 w 775606"/>
                <a:gd name="connsiteY7" fmla="*/ 394628 h 479557"/>
                <a:gd name="connsiteX8" fmla="*/ 554084 w 775606"/>
                <a:gd name="connsiteY8" fmla="*/ 479328 h 479557"/>
                <a:gd name="connsiteX9" fmla="*/ 752803 w 775606"/>
                <a:gd name="connsiteY9" fmla="*/ 450009 h 479557"/>
                <a:gd name="connsiteX10" fmla="*/ 775607 w 775606"/>
                <a:gd name="connsiteY10" fmla="*/ 143787 h 479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5606" h="479557">
                  <a:moveTo>
                    <a:pt x="775607" y="143787"/>
                  </a:moveTo>
                  <a:cubicBezTo>
                    <a:pt x="775607" y="143787"/>
                    <a:pt x="365138" y="-9324"/>
                    <a:pt x="303243" y="449"/>
                  </a:cubicBezTo>
                  <a:cubicBezTo>
                    <a:pt x="241347" y="13479"/>
                    <a:pt x="-9495" y="186137"/>
                    <a:pt x="278" y="235002"/>
                  </a:cubicBezTo>
                  <a:cubicBezTo>
                    <a:pt x="10051" y="283867"/>
                    <a:pt x="65432" y="274094"/>
                    <a:pt x="65432" y="274094"/>
                  </a:cubicBezTo>
                  <a:cubicBezTo>
                    <a:pt x="65432" y="274094"/>
                    <a:pt x="13309" y="303413"/>
                    <a:pt x="29597" y="335990"/>
                  </a:cubicBezTo>
                  <a:cubicBezTo>
                    <a:pt x="45885" y="368567"/>
                    <a:pt x="107781" y="362052"/>
                    <a:pt x="107781" y="362052"/>
                  </a:cubicBezTo>
                  <a:cubicBezTo>
                    <a:pt x="107781" y="362052"/>
                    <a:pt x="62174" y="384856"/>
                    <a:pt x="117555" y="410917"/>
                  </a:cubicBezTo>
                  <a:cubicBezTo>
                    <a:pt x="169677" y="436978"/>
                    <a:pt x="322789" y="394628"/>
                    <a:pt x="322789" y="394628"/>
                  </a:cubicBezTo>
                  <a:cubicBezTo>
                    <a:pt x="322789" y="394628"/>
                    <a:pt x="407488" y="476071"/>
                    <a:pt x="554084" y="479328"/>
                  </a:cubicBezTo>
                  <a:cubicBezTo>
                    <a:pt x="703938" y="482586"/>
                    <a:pt x="752803" y="450009"/>
                    <a:pt x="752803" y="450009"/>
                  </a:cubicBezTo>
                  <a:lnTo>
                    <a:pt x="775607" y="143787"/>
                  </a:lnTo>
                  <a:close/>
                </a:path>
              </a:pathLst>
            </a:custGeom>
            <a:solidFill>
              <a:srgbClr val="F48462"/>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1" name="任意多边形: 形状 280">
              <a:extLst>
                <a:ext uri="{FF2B5EF4-FFF2-40B4-BE49-F238E27FC236}">
                  <a16:creationId xmlns:a16="http://schemas.microsoft.com/office/drawing/2014/main" id="{D60C9757-6EEF-59DA-118A-DC1390FC0968}"/>
                </a:ext>
              </a:extLst>
            </p:cNvPr>
            <p:cNvSpPr/>
            <p:nvPr/>
          </p:nvSpPr>
          <p:spPr>
            <a:xfrm>
              <a:off x="5435386" y="4613439"/>
              <a:ext cx="197089" cy="168585"/>
            </a:xfrm>
            <a:custGeom>
              <a:avLst/>
              <a:gdLst>
                <a:gd name="connsiteX0" fmla="*/ 8959 w 197089"/>
                <a:gd name="connsiteY0" fmla="*/ 168585 h 168585"/>
                <a:gd name="connsiteX1" fmla="*/ 2443 w 197089"/>
                <a:gd name="connsiteY1" fmla="*/ 165327 h 168585"/>
                <a:gd name="connsiteX2" fmla="*/ 2443 w 197089"/>
                <a:gd name="connsiteY2" fmla="*/ 152297 h 168585"/>
                <a:gd name="connsiteX3" fmla="*/ 181616 w 197089"/>
                <a:gd name="connsiteY3" fmla="*/ 2443 h 168585"/>
                <a:gd name="connsiteX4" fmla="*/ 194647 w 197089"/>
                <a:gd name="connsiteY4" fmla="*/ 2443 h 168585"/>
                <a:gd name="connsiteX5" fmla="*/ 194647 w 197089"/>
                <a:gd name="connsiteY5" fmla="*/ 15474 h 168585"/>
                <a:gd name="connsiteX6" fmla="*/ 15474 w 197089"/>
                <a:gd name="connsiteY6" fmla="*/ 165327 h 168585"/>
                <a:gd name="connsiteX7" fmla="*/ 8959 w 197089"/>
                <a:gd name="connsiteY7" fmla="*/ 168585 h 1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089" h="168585">
                  <a:moveTo>
                    <a:pt x="8959" y="168585"/>
                  </a:moveTo>
                  <a:cubicBezTo>
                    <a:pt x="5701" y="168585"/>
                    <a:pt x="2443" y="168585"/>
                    <a:pt x="2443" y="165327"/>
                  </a:cubicBezTo>
                  <a:cubicBezTo>
                    <a:pt x="-814" y="162070"/>
                    <a:pt x="-814" y="155554"/>
                    <a:pt x="2443" y="152297"/>
                  </a:cubicBezTo>
                  <a:lnTo>
                    <a:pt x="181616" y="2443"/>
                  </a:lnTo>
                  <a:cubicBezTo>
                    <a:pt x="184874" y="-814"/>
                    <a:pt x="191389" y="-814"/>
                    <a:pt x="194647" y="2443"/>
                  </a:cubicBezTo>
                  <a:cubicBezTo>
                    <a:pt x="197904" y="5701"/>
                    <a:pt x="197904" y="12216"/>
                    <a:pt x="194647" y="15474"/>
                  </a:cubicBezTo>
                  <a:lnTo>
                    <a:pt x="15474" y="165327"/>
                  </a:lnTo>
                  <a:cubicBezTo>
                    <a:pt x="15474" y="165327"/>
                    <a:pt x="12216" y="168585"/>
                    <a:pt x="8959" y="168585"/>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2" name="任意多边形: 形状 281">
              <a:extLst>
                <a:ext uri="{FF2B5EF4-FFF2-40B4-BE49-F238E27FC236}">
                  <a16:creationId xmlns:a16="http://schemas.microsoft.com/office/drawing/2014/main" id="{A6DD257E-958E-83A8-A02E-266B916063C5}"/>
                </a:ext>
              </a:extLst>
            </p:cNvPr>
            <p:cNvSpPr/>
            <p:nvPr/>
          </p:nvSpPr>
          <p:spPr>
            <a:xfrm>
              <a:off x="5487813" y="4708215"/>
              <a:ext cx="206256" cy="165023"/>
            </a:xfrm>
            <a:custGeom>
              <a:avLst/>
              <a:gdLst>
                <a:gd name="connsiteX0" fmla="*/ 8655 w 206256"/>
                <a:gd name="connsiteY0" fmla="*/ 165024 h 165023"/>
                <a:gd name="connsiteX1" fmla="*/ 2140 w 206256"/>
                <a:gd name="connsiteY1" fmla="*/ 161766 h 165023"/>
                <a:gd name="connsiteX2" fmla="*/ 5398 w 206256"/>
                <a:gd name="connsiteY2" fmla="*/ 148736 h 165023"/>
                <a:gd name="connsiteX3" fmla="*/ 191085 w 206256"/>
                <a:gd name="connsiteY3" fmla="*/ 2140 h 165023"/>
                <a:gd name="connsiteX4" fmla="*/ 204116 w 206256"/>
                <a:gd name="connsiteY4" fmla="*/ 5397 h 165023"/>
                <a:gd name="connsiteX5" fmla="*/ 200859 w 206256"/>
                <a:gd name="connsiteY5" fmla="*/ 18428 h 165023"/>
                <a:gd name="connsiteX6" fmla="*/ 15171 w 206256"/>
                <a:gd name="connsiteY6" fmla="*/ 165024 h 165023"/>
                <a:gd name="connsiteX7" fmla="*/ 8655 w 206256"/>
                <a:gd name="connsiteY7" fmla="*/ 165024 h 1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256" h="165023">
                  <a:moveTo>
                    <a:pt x="8655" y="165024"/>
                  </a:moveTo>
                  <a:cubicBezTo>
                    <a:pt x="5398" y="165024"/>
                    <a:pt x="2140" y="165024"/>
                    <a:pt x="2140" y="161766"/>
                  </a:cubicBezTo>
                  <a:cubicBezTo>
                    <a:pt x="-1118" y="158509"/>
                    <a:pt x="-1118" y="151993"/>
                    <a:pt x="5398" y="148736"/>
                  </a:cubicBezTo>
                  <a:lnTo>
                    <a:pt x="191085" y="2140"/>
                  </a:lnTo>
                  <a:cubicBezTo>
                    <a:pt x="194343" y="-1118"/>
                    <a:pt x="200859" y="-1118"/>
                    <a:pt x="204116" y="5397"/>
                  </a:cubicBezTo>
                  <a:cubicBezTo>
                    <a:pt x="207374" y="8655"/>
                    <a:pt x="207374" y="15171"/>
                    <a:pt x="200859" y="18428"/>
                  </a:cubicBezTo>
                  <a:lnTo>
                    <a:pt x="15171" y="165024"/>
                  </a:lnTo>
                  <a:cubicBezTo>
                    <a:pt x="11913" y="165024"/>
                    <a:pt x="11913" y="165024"/>
                    <a:pt x="8655" y="165024"/>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3" name="任意多边形: 形状 282">
              <a:extLst>
                <a:ext uri="{FF2B5EF4-FFF2-40B4-BE49-F238E27FC236}">
                  <a16:creationId xmlns:a16="http://schemas.microsoft.com/office/drawing/2014/main" id="{7E8741A1-4551-B4D5-8EA1-621473A4EE11}"/>
                </a:ext>
              </a:extLst>
            </p:cNvPr>
            <p:cNvSpPr/>
            <p:nvPr/>
          </p:nvSpPr>
          <p:spPr>
            <a:xfrm>
              <a:off x="6789768" y="4505121"/>
              <a:ext cx="19546" cy="123791"/>
            </a:xfrm>
            <a:custGeom>
              <a:avLst/>
              <a:gdLst>
                <a:gd name="connsiteX0" fmla="*/ 9773 w 19546"/>
                <a:gd name="connsiteY0" fmla="*/ 123792 h 123791"/>
                <a:gd name="connsiteX1" fmla="*/ 0 w 19546"/>
                <a:gd name="connsiteY1" fmla="*/ 114019 h 123791"/>
                <a:gd name="connsiteX2" fmla="*/ 0 w 19546"/>
                <a:gd name="connsiteY2" fmla="*/ 9773 h 123791"/>
                <a:gd name="connsiteX3" fmla="*/ 9773 w 19546"/>
                <a:gd name="connsiteY3" fmla="*/ 0 h 123791"/>
                <a:gd name="connsiteX4" fmla="*/ 19546 w 19546"/>
                <a:gd name="connsiteY4" fmla="*/ 9773 h 123791"/>
                <a:gd name="connsiteX5" fmla="*/ 19546 w 19546"/>
                <a:gd name="connsiteY5" fmla="*/ 114019 h 123791"/>
                <a:gd name="connsiteX6" fmla="*/ 9773 w 19546"/>
                <a:gd name="connsiteY6" fmla="*/ 123792 h 12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46" h="123791">
                  <a:moveTo>
                    <a:pt x="9773" y="123792"/>
                  </a:moveTo>
                  <a:cubicBezTo>
                    <a:pt x="6515" y="123792"/>
                    <a:pt x="0" y="120534"/>
                    <a:pt x="0" y="114019"/>
                  </a:cubicBezTo>
                  <a:lnTo>
                    <a:pt x="0" y="9773"/>
                  </a:lnTo>
                  <a:cubicBezTo>
                    <a:pt x="0" y="6515"/>
                    <a:pt x="3258" y="0"/>
                    <a:pt x="9773" y="0"/>
                  </a:cubicBezTo>
                  <a:cubicBezTo>
                    <a:pt x="16288" y="0"/>
                    <a:pt x="19546" y="3258"/>
                    <a:pt x="19546" y="9773"/>
                  </a:cubicBezTo>
                  <a:lnTo>
                    <a:pt x="19546" y="114019"/>
                  </a:lnTo>
                  <a:cubicBezTo>
                    <a:pt x="16288" y="120534"/>
                    <a:pt x="13031" y="123792"/>
                    <a:pt x="9773" y="123792"/>
                  </a:cubicBezTo>
                  <a:close/>
                </a:path>
              </a:pathLst>
            </a:custGeom>
            <a:solidFill>
              <a:srgbClr val="40507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4" name="任意多边形: 形状 283">
              <a:extLst>
                <a:ext uri="{FF2B5EF4-FFF2-40B4-BE49-F238E27FC236}">
                  <a16:creationId xmlns:a16="http://schemas.microsoft.com/office/drawing/2014/main" id="{E43AABA1-5D5A-AD8F-36D2-DCE026E6B5D6}"/>
                </a:ext>
              </a:extLst>
            </p:cNvPr>
            <p:cNvSpPr/>
            <p:nvPr/>
          </p:nvSpPr>
          <p:spPr>
            <a:xfrm>
              <a:off x="5946028" y="4342236"/>
              <a:ext cx="19546" cy="185688"/>
            </a:xfrm>
            <a:custGeom>
              <a:avLst/>
              <a:gdLst>
                <a:gd name="connsiteX0" fmla="*/ 9773 w 19546"/>
                <a:gd name="connsiteY0" fmla="*/ 185688 h 185688"/>
                <a:gd name="connsiteX1" fmla="*/ 0 w 19546"/>
                <a:gd name="connsiteY1" fmla="*/ 175915 h 185688"/>
                <a:gd name="connsiteX2" fmla="*/ 0 w 19546"/>
                <a:gd name="connsiteY2" fmla="*/ 9773 h 185688"/>
                <a:gd name="connsiteX3" fmla="*/ 9773 w 19546"/>
                <a:gd name="connsiteY3" fmla="*/ 0 h 185688"/>
                <a:gd name="connsiteX4" fmla="*/ 19546 w 19546"/>
                <a:gd name="connsiteY4" fmla="*/ 9773 h 185688"/>
                <a:gd name="connsiteX5" fmla="*/ 19546 w 19546"/>
                <a:gd name="connsiteY5" fmla="*/ 175915 h 185688"/>
                <a:gd name="connsiteX6" fmla="*/ 9773 w 19546"/>
                <a:gd name="connsiteY6" fmla="*/ 185688 h 18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46" h="185688">
                  <a:moveTo>
                    <a:pt x="9773" y="185688"/>
                  </a:moveTo>
                  <a:cubicBezTo>
                    <a:pt x="6515" y="185688"/>
                    <a:pt x="0" y="182430"/>
                    <a:pt x="0" y="175915"/>
                  </a:cubicBezTo>
                  <a:lnTo>
                    <a:pt x="0" y="9773"/>
                  </a:lnTo>
                  <a:cubicBezTo>
                    <a:pt x="0" y="6515"/>
                    <a:pt x="3258" y="0"/>
                    <a:pt x="9773" y="0"/>
                  </a:cubicBezTo>
                  <a:cubicBezTo>
                    <a:pt x="13031" y="0"/>
                    <a:pt x="19546" y="3258"/>
                    <a:pt x="19546" y="9773"/>
                  </a:cubicBezTo>
                  <a:lnTo>
                    <a:pt x="19546" y="175915"/>
                  </a:lnTo>
                  <a:cubicBezTo>
                    <a:pt x="19546" y="179173"/>
                    <a:pt x="16288" y="185688"/>
                    <a:pt x="9773" y="185688"/>
                  </a:cubicBezTo>
                  <a:close/>
                </a:path>
              </a:pathLst>
            </a:custGeom>
            <a:solidFill>
              <a:srgbClr val="40507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5" name="任意多边形: 形状 284">
              <a:extLst>
                <a:ext uri="{FF2B5EF4-FFF2-40B4-BE49-F238E27FC236}">
                  <a16:creationId xmlns:a16="http://schemas.microsoft.com/office/drawing/2014/main" id="{A6DD18C7-6796-C4F2-BF72-1CBC58130F93}"/>
                </a:ext>
              </a:extLst>
            </p:cNvPr>
            <p:cNvSpPr/>
            <p:nvPr/>
          </p:nvSpPr>
          <p:spPr>
            <a:xfrm>
              <a:off x="6001409" y="4622397"/>
              <a:ext cx="1443153" cy="633946"/>
            </a:xfrm>
            <a:custGeom>
              <a:avLst/>
              <a:gdLst>
                <a:gd name="connsiteX0" fmla="*/ 798132 w 1443153"/>
                <a:gd name="connsiteY0" fmla="*/ 0 h 633946"/>
                <a:gd name="connsiteX1" fmla="*/ 91215 w 1443153"/>
                <a:gd name="connsiteY1" fmla="*/ 3258 h 633946"/>
                <a:gd name="connsiteX2" fmla="*/ 0 w 1443153"/>
                <a:gd name="connsiteY2" fmla="*/ 387664 h 633946"/>
                <a:gd name="connsiteX3" fmla="*/ 1009882 w 1443153"/>
                <a:gd name="connsiteY3" fmla="*/ 596156 h 633946"/>
                <a:gd name="connsiteX4" fmla="*/ 1443154 w 1443153"/>
                <a:gd name="connsiteY4" fmla="*/ 13031 h 633946"/>
                <a:gd name="connsiteX5" fmla="*/ 798132 w 1443153"/>
                <a:gd name="connsiteY5" fmla="*/ 0 h 633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3153" h="633946">
                  <a:moveTo>
                    <a:pt x="798132" y="0"/>
                  </a:moveTo>
                  <a:lnTo>
                    <a:pt x="91215" y="3258"/>
                  </a:lnTo>
                  <a:lnTo>
                    <a:pt x="0" y="387664"/>
                  </a:lnTo>
                  <a:cubicBezTo>
                    <a:pt x="0" y="387664"/>
                    <a:pt x="625475" y="749268"/>
                    <a:pt x="1009882" y="596156"/>
                  </a:cubicBezTo>
                  <a:cubicBezTo>
                    <a:pt x="1394289" y="443045"/>
                    <a:pt x="1443154" y="13031"/>
                    <a:pt x="1443154" y="13031"/>
                  </a:cubicBezTo>
                  <a:lnTo>
                    <a:pt x="798132" y="0"/>
                  </a:lnTo>
                  <a:close/>
                </a:path>
              </a:pathLst>
            </a:custGeom>
            <a:solidFill>
              <a:srgbClr val="A37B9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14" name="文本框 113">
            <a:extLst>
              <a:ext uri="{FF2B5EF4-FFF2-40B4-BE49-F238E27FC236}">
                <a16:creationId xmlns:a16="http://schemas.microsoft.com/office/drawing/2014/main" id="{52E216E5-1B36-D782-8943-D2151B3FB8AE}"/>
              </a:ext>
            </a:extLst>
          </p:cNvPr>
          <p:cNvSpPr txBox="1"/>
          <p:nvPr/>
        </p:nvSpPr>
        <p:spPr>
          <a:xfrm>
            <a:off x="2059428" y="5536582"/>
            <a:ext cx="1168378" cy="344171"/>
          </a:xfrm>
          <a:prstGeom prst="rect">
            <a:avLst/>
          </a:prstGeom>
          <a:noFill/>
        </p:spPr>
        <p:txBody>
          <a:bodyPr wrap="square">
            <a:noAutofit/>
          </a:bodyPr>
          <a:lstStyle/>
          <a:p>
            <a:pPr algn="ct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深度倾听</a:t>
            </a:r>
          </a:p>
        </p:txBody>
      </p:sp>
      <p:sp>
        <p:nvSpPr>
          <p:cNvPr id="116" name="文本框 115">
            <a:extLst>
              <a:ext uri="{FF2B5EF4-FFF2-40B4-BE49-F238E27FC236}">
                <a16:creationId xmlns:a16="http://schemas.microsoft.com/office/drawing/2014/main" id="{52E216E5-1B36-D782-8943-D2151B3FB8AE}"/>
              </a:ext>
            </a:extLst>
          </p:cNvPr>
          <p:cNvSpPr txBox="1"/>
          <p:nvPr/>
        </p:nvSpPr>
        <p:spPr>
          <a:xfrm>
            <a:off x="5412355" y="5524706"/>
            <a:ext cx="1168378" cy="344171"/>
          </a:xfrm>
          <a:prstGeom prst="rect">
            <a:avLst/>
          </a:prstGeom>
          <a:noFill/>
        </p:spPr>
        <p:txBody>
          <a:bodyPr wrap="square">
            <a:noAutofit/>
          </a:bodyPr>
          <a:lstStyle/>
          <a:p>
            <a:pPr algn="ct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有力提问</a:t>
            </a:r>
          </a:p>
        </p:txBody>
      </p:sp>
      <p:sp>
        <p:nvSpPr>
          <p:cNvPr id="117" name="文本框 116">
            <a:extLst>
              <a:ext uri="{FF2B5EF4-FFF2-40B4-BE49-F238E27FC236}">
                <a16:creationId xmlns:a16="http://schemas.microsoft.com/office/drawing/2014/main" id="{52E216E5-1B36-D782-8943-D2151B3FB8AE}"/>
              </a:ext>
            </a:extLst>
          </p:cNvPr>
          <p:cNvSpPr txBox="1"/>
          <p:nvPr/>
        </p:nvSpPr>
        <p:spPr>
          <a:xfrm>
            <a:off x="8647585" y="5516672"/>
            <a:ext cx="1168378" cy="344171"/>
          </a:xfrm>
          <a:prstGeom prst="rect">
            <a:avLst/>
          </a:prstGeom>
          <a:noFill/>
        </p:spPr>
        <p:txBody>
          <a:bodyPr wrap="square">
            <a:noAutofit/>
          </a:bodyPr>
          <a:lstStyle/>
          <a:p>
            <a:pPr algn="ct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有效反馈</a:t>
            </a:r>
          </a:p>
        </p:txBody>
      </p:sp>
    </p:spTree>
    <p:extLst>
      <p:ext uri="{BB962C8B-B14F-4D97-AF65-F5344CB8AC3E}">
        <p14:creationId xmlns:p14="http://schemas.microsoft.com/office/powerpoint/2010/main" val="2907550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308955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深度倾听的定义</a:t>
            </a:r>
          </a:p>
        </p:txBody>
      </p:sp>
      <p:grpSp>
        <p:nvGrpSpPr>
          <p:cNvPr id="116" name="图形 40">
            <a:extLst>
              <a:ext uri="{FF2B5EF4-FFF2-40B4-BE49-F238E27FC236}">
                <a16:creationId xmlns:a16="http://schemas.microsoft.com/office/drawing/2014/main" id="{5F5C037B-75FD-3879-2103-81D48489BDDC}"/>
              </a:ext>
            </a:extLst>
          </p:cNvPr>
          <p:cNvGrpSpPr/>
          <p:nvPr/>
        </p:nvGrpSpPr>
        <p:grpSpPr>
          <a:xfrm flipH="1">
            <a:off x="1626253" y="2357617"/>
            <a:ext cx="2665209" cy="2703887"/>
            <a:chOff x="1276659" y="2613533"/>
            <a:chExt cx="2665209" cy="2703887"/>
          </a:xfrm>
        </p:grpSpPr>
        <p:grpSp>
          <p:nvGrpSpPr>
            <p:cNvPr id="117" name="图形 40">
              <a:extLst>
                <a:ext uri="{FF2B5EF4-FFF2-40B4-BE49-F238E27FC236}">
                  <a16:creationId xmlns:a16="http://schemas.microsoft.com/office/drawing/2014/main" id="{6D600C2C-4D85-1205-76A9-59C3F7480FA6}"/>
                </a:ext>
              </a:extLst>
            </p:cNvPr>
            <p:cNvGrpSpPr/>
            <p:nvPr/>
          </p:nvGrpSpPr>
          <p:grpSpPr>
            <a:xfrm>
              <a:off x="1276659" y="2613533"/>
              <a:ext cx="2665209" cy="2703887"/>
              <a:chOff x="1276659" y="2613533"/>
              <a:chExt cx="2665209" cy="2703887"/>
            </a:xfrm>
          </p:grpSpPr>
          <p:sp>
            <p:nvSpPr>
              <p:cNvPr id="119" name="任意多边形: 形状 118">
                <a:extLst>
                  <a:ext uri="{FF2B5EF4-FFF2-40B4-BE49-F238E27FC236}">
                    <a16:creationId xmlns:a16="http://schemas.microsoft.com/office/drawing/2014/main" id="{CC5ADDEC-4193-2D41-17C2-762BFE279FC3}"/>
                  </a:ext>
                </a:extLst>
              </p:cNvPr>
              <p:cNvSpPr/>
              <p:nvPr/>
            </p:nvSpPr>
            <p:spPr>
              <a:xfrm>
                <a:off x="2083486" y="3189761"/>
                <a:ext cx="437496" cy="652293"/>
              </a:xfrm>
              <a:custGeom>
                <a:avLst/>
                <a:gdLst>
                  <a:gd name="connsiteX0" fmla="*/ 284134 w 437496"/>
                  <a:gd name="connsiteY0" fmla="*/ 0 h 652293"/>
                  <a:gd name="connsiteX1" fmla="*/ 1456 w 437496"/>
                  <a:gd name="connsiteY1" fmla="*/ 438513 h 652293"/>
                  <a:gd name="connsiteX2" fmla="*/ 429097 w 437496"/>
                  <a:gd name="connsiteY2" fmla="*/ 409521 h 652293"/>
                  <a:gd name="connsiteX3" fmla="*/ 284134 w 437496"/>
                  <a:gd name="connsiteY3" fmla="*/ 0 h 652293"/>
                </a:gdLst>
                <a:ahLst/>
                <a:cxnLst>
                  <a:cxn ang="0">
                    <a:pos x="connsiteX0" y="connsiteY0"/>
                  </a:cxn>
                  <a:cxn ang="0">
                    <a:pos x="connsiteX1" y="connsiteY1"/>
                  </a:cxn>
                  <a:cxn ang="0">
                    <a:pos x="connsiteX2" y="connsiteY2"/>
                  </a:cxn>
                  <a:cxn ang="0">
                    <a:pos x="connsiteX3" y="connsiteY3"/>
                  </a:cxn>
                </a:cxnLst>
                <a:rect l="l" t="t" r="r" b="b"/>
                <a:pathLst>
                  <a:path w="437496" h="652293">
                    <a:moveTo>
                      <a:pt x="284134" y="0"/>
                    </a:moveTo>
                    <a:cubicBezTo>
                      <a:pt x="284134" y="0"/>
                      <a:pt x="23200" y="199324"/>
                      <a:pt x="1456" y="438513"/>
                    </a:cubicBezTo>
                    <a:cubicBezTo>
                      <a:pt x="-27537" y="800921"/>
                      <a:pt x="385608" y="641461"/>
                      <a:pt x="429097" y="409521"/>
                    </a:cubicBezTo>
                    <a:cubicBezTo>
                      <a:pt x="479834" y="181204"/>
                      <a:pt x="284134" y="0"/>
                      <a:pt x="284134" y="0"/>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1" name="任意多边形: 形状 120">
                <a:extLst>
                  <a:ext uri="{FF2B5EF4-FFF2-40B4-BE49-F238E27FC236}">
                    <a16:creationId xmlns:a16="http://schemas.microsoft.com/office/drawing/2014/main" id="{0A2F9205-F727-BBB5-7BEB-4B80465E9980}"/>
                  </a:ext>
                </a:extLst>
              </p:cNvPr>
              <p:cNvSpPr/>
              <p:nvPr/>
            </p:nvSpPr>
            <p:spPr>
              <a:xfrm>
                <a:off x="1566700" y="3577537"/>
                <a:ext cx="1848278" cy="1739883"/>
              </a:xfrm>
              <a:custGeom>
                <a:avLst/>
                <a:gdLst>
                  <a:gd name="connsiteX0" fmla="*/ 322543 w 1848278"/>
                  <a:gd name="connsiteY0" fmla="*/ 1474999 h 1739883"/>
                  <a:gd name="connsiteX1" fmla="*/ 322543 w 1848278"/>
                  <a:gd name="connsiteY1" fmla="*/ 1656203 h 1739883"/>
                  <a:gd name="connsiteX2" fmla="*/ 1163328 w 1848278"/>
                  <a:gd name="connsiteY2" fmla="*/ 1735932 h 1739883"/>
                  <a:gd name="connsiteX3" fmla="*/ 1685195 w 1848278"/>
                  <a:gd name="connsiteY3" fmla="*/ 1641706 h 1739883"/>
                  <a:gd name="connsiteX4" fmla="*/ 1848279 w 1848278"/>
                  <a:gd name="connsiteY4" fmla="*/ 717567 h 1739883"/>
                  <a:gd name="connsiteX5" fmla="*/ 1362652 w 1848278"/>
                  <a:gd name="connsiteY5" fmla="*/ 32617 h 1739883"/>
                  <a:gd name="connsiteX6" fmla="*/ 967628 w 1848278"/>
                  <a:gd name="connsiteY6" fmla="*/ 0 h 1739883"/>
                  <a:gd name="connsiteX7" fmla="*/ 0 w 1848278"/>
                  <a:gd name="connsiteY7" fmla="*/ 703071 h 1739883"/>
                  <a:gd name="connsiteX8" fmla="*/ 235565 w 1848278"/>
                  <a:gd name="connsiteY8" fmla="*/ 1344532 h 1739883"/>
                  <a:gd name="connsiteX9" fmla="*/ 322543 w 1848278"/>
                  <a:gd name="connsiteY9" fmla="*/ 1474999 h 173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8278" h="1739883">
                    <a:moveTo>
                      <a:pt x="322543" y="1474999"/>
                    </a:moveTo>
                    <a:lnTo>
                      <a:pt x="322543" y="1656203"/>
                    </a:lnTo>
                    <a:cubicBezTo>
                      <a:pt x="322543" y="1656203"/>
                      <a:pt x="786424" y="1761301"/>
                      <a:pt x="1163328" y="1735932"/>
                    </a:cubicBezTo>
                    <a:cubicBezTo>
                      <a:pt x="1543856" y="1706940"/>
                      <a:pt x="1685195" y="1641706"/>
                      <a:pt x="1685195" y="1641706"/>
                    </a:cubicBezTo>
                    <a:lnTo>
                      <a:pt x="1848279" y="717567"/>
                    </a:lnTo>
                    <a:lnTo>
                      <a:pt x="1362652" y="32617"/>
                    </a:lnTo>
                    <a:lnTo>
                      <a:pt x="967628" y="0"/>
                    </a:lnTo>
                    <a:lnTo>
                      <a:pt x="0" y="703071"/>
                    </a:lnTo>
                    <a:lnTo>
                      <a:pt x="235565" y="1344532"/>
                    </a:lnTo>
                    <a:lnTo>
                      <a:pt x="322543" y="1474999"/>
                    </a:lnTo>
                    <a:close/>
                  </a:path>
                </a:pathLst>
              </a:custGeom>
              <a:solidFill>
                <a:srgbClr val="5C69A5"/>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2" name="任意多边形: 形状 121">
                <a:extLst>
                  <a:ext uri="{FF2B5EF4-FFF2-40B4-BE49-F238E27FC236}">
                    <a16:creationId xmlns:a16="http://schemas.microsoft.com/office/drawing/2014/main" id="{98819FE0-A81E-EFC5-DD27-EA785418EBF9}"/>
                  </a:ext>
                </a:extLst>
              </p:cNvPr>
              <p:cNvSpPr/>
              <p:nvPr/>
            </p:nvSpPr>
            <p:spPr>
              <a:xfrm>
                <a:off x="2299034" y="2613533"/>
                <a:ext cx="769453" cy="579852"/>
              </a:xfrm>
              <a:custGeom>
                <a:avLst/>
                <a:gdLst>
                  <a:gd name="connsiteX0" fmla="*/ 46842 w 769453"/>
                  <a:gd name="connsiteY0" fmla="*/ 550860 h 579852"/>
                  <a:gd name="connsiteX1" fmla="*/ 195429 w 769453"/>
                  <a:gd name="connsiteY1" fmla="*/ 0 h 579852"/>
                  <a:gd name="connsiteX2" fmla="*/ 753537 w 769453"/>
                  <a:gd name="connsiteY2" fmla="*/ 275430 h 579852"/>
                  <a:gd name="connsiteX3" fmla="*/ 728168 w 769453"/>
                  <a:gd name="connsiteY3" fmla="*/ 579852 h 579852"/>
                  <a:gd name="connsiteX4" fmla="*/ 46842 w 769453"/>
                  <a:gd name="connsiteY4" fmla="*/ 550860 h 5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453" h="579852">
                    <a:moveTo>
                      <a:pt x="46842" y="550860"/>
                    </a:moveTo>
                    <a:cubicBezTo>
                      <a:pt x="46842" y="550860"/>
                      <a:pt x="-127113" y="0"/>
                      <a:pt x="195429" y="0"/>
                    </a:cubicBezTo>
                    <a:cubicBezTo>
                      <a:pt x="416498" y="0"/>
                      <a:pt x="710048" y="155835"/>
                      <a:pt x="753537" y="275430"/>
                    </a:cubicBezTo>
                    <a:cubicBezTo>
                      <a:pt x="800650" y="395024"/>
                      <a:pt x="728168" y="579852"/>
                      <a:pt x="728168" y="579852"/>
                    </a:cubicBezTo>
                    <a:lnTo>
                      <a:pt x="46842" y="550860"/>
                    </a:ln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3" name="任意多边形: 形状 122">
                <a:extLst>
                  <a:ext uri="{FF2B5EF4-FFF2-40B4-BE49-F238E27FC236}">
                    <a16:creationId xmlns:a16="http://schemas.microsoft.com/office/drawing/2014/main" id="{3277F1ED-2E5F-DC63-6A29-2D77D19E536C}"/>
                  </a:ext>
                </a:extLst>
              </p:cNvPr>
              <p:cNvSpPr/>
              <p:nvPr/>
            </p:nvSpPr>
            <p:spPr>
              <a:xfrm>
                <a:off x="2197289" y="3976185"/>
                <a:ext cx="800920" cy="884274"/>
              </a:xfrm>
              <a:custGeom>
                <a:avLst/>
                <a:gdLst>
                  <a:gd name="connsiteX0" fmla="*/ 0 w 800920"/>
                  <a:gd name="connsiteY0" fmla="*/ 833537 h 884274"/>
                  <a:gd name="connsiteX1" fmla="*/ 177580 w 800920"/>
                  <a:gd name="connsiteY1" fmla="*/ 0 h 884274"/>
                  <a:gd name="connsiteX2" fmla="*/ 800921 w 800920"/>
                  <a:gd name="connsiteY2" fmla="*/ 0 h 884274"/>
                  <a:gd name="connsiteX3" fmla="*/ 663206 w 800920"/>
                  <a:gd name="connsiteY3" fmla="*/ 884275 h 884274"/>
                </a:gdLst>
                <a:ahLst/>
                <a:cxnLst>
                  <a:cxn ang="0">
                    <a:pos x="connsiteX0" y="connsiteY0"/>
                  </a:cxn>
                  <a:cxn ang="0">
                    <a:pos x="connsiteX1" y="connsiteY1"/>
                  </a:cxn>
                  <a:cxn ang="0">
                    <a:pos x="connsiteX2" y="connsiteY2"/>
                  </a:cxn>
                  <a:cxn ang="0">
                    <a:pos x="connsiteX3" y="connsiteY3"/>
                  </a:cxn>
                </a:cxnLst>
                <a:rect l="l" t="t" r="r" b="b"/>
                <a:pathLst>
                  <a:path w="800920" h="884274">
                    <a:moveTo>
                      <a:pt x="0" y="833537"/>
                    </a:moveTo>
                    <a:lnTo>
                      <a:pt x="177580" y="0"/>
                    </a:lnTo>
                    <a:lnTo>
                      <a:pt x="800921" y="0"/>
                    </a:lnTo>
                    <a:lnTo>
                      <a:pt x="663206" y="884275"/>
                    </a:lnTo>
                    <a:close/>
                  </a:path>
                </a:pathLst>
              </a:custGeom>
              <a:solidFill>
                <a:srgbClr val="68B6D8"/>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5" name="任意多边形: 形状 124">
                <a:extLst>
                  <a:ext uri="{FF2B5EF4-FFF2-40B4-BE49-F238E27FC236}">
                    <a16:creationId xmlns:a16="http://schemas.microsoft.com/office/drawing/2014/main" id="{028662AE-33AC-EC42-8C8E-31FC65E9FD88}"/>
                  </a:ext>
                </a:extLst>
              </p:cNvPr>
              <p:cNvSpPr/>
              <p:nvPr/>
            </p:nvSpPr>
            <p:spPr>
              <a:xfrm>
                <a:off x="2124807" y="3976185"/>
                <a:ext cx="804544" cy="884274"/>
              </a:xfrm>
              <a:custGeom>
                <a:avLst/>
                <a:gdLst>
                  <a:gd name="connsiteX0" fmla="*/ 804545 w 804544"/>
                  <a:gd name="connsiteY0" fmla="*/ 0 h 884274"/>
                  <a:gd name="connsiteX1" fmla="*/ 663206 w 804544"/>
                  <a:gd name="connsiteY1" fmla="*/ 884275 h 884274"/>
                  <a:gd name="connsiteX2" fmla="*/ 420393 w 804544"/>
                  <a:gd name="connsiteY2" fmla="*/ 866154 h 884274"/>
                  <a:gd name="connsiteX3" fmla="*/ 137715 w 804544"/>
                  <a:gd name="connsiteY3" fmla="*/ 844410 h 884274"/>
                  <a:gd name="connsiteX4" fmla="*/ 0 w 804544"/>
                  <a:gd name="connsiteY4" fmla="*/ 833537 h 884274"/>
                  <a:gd name="connsiteX5" fmla="*/ 10872 w 804544"/>
                  <a:gd name="connsiteY5" fmla="*/ 793673 h 884274"/>
                  <a:gd name="connsiteX6" fmla="*/ 72482 w 804544"/>
                  <a:gd name="connsiteY6" fmla="*/ 492874 h 884274"/>
                  <a:gd name="connsiteX7" fmla="*/ 148587 w 804544"/>
                  <a:gd name="connsiteY7" fmla="*/ 137715 h 884274"/>
                  <a:gd name="connsiteX8" fmla="*/ 181204 w 804544"/>
                  <a:gd name="connsiteY8" fmla="*/ 0 h 884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544" h="884274">
                    <a:moveTo>
                      <a:pt x="804545" y="0"/>
                    </a:moveTo>
                    <a:lnTo>
                      <a:pt x="663206" y="884275"/>
                    </a:lnTo>
                    <a:lnTo>
                      <a:pt x="420393" y="866154"/>
                    </a:lnTo>
                    <a:lnTo>
                      <a:pt x="137715" y="844410"/>
                    </a:lnTo>
                    <a:lnTo>
                      <a:pt x="0" y="833537"/>
                    </a:lnTo>
                    <a:lnTo>
                      <a:pt x="10872" y="793673"/>
                    </a:lnTo>
                    <a:lnTo>
                      <a:pt x="72482" y="492874"/>
                    </a:lnTo>
                    <a:lnTo>
                      <a:pt x="148587" y="137715"/>
                    </a:lnTo>
                    <a:lnTo>
                      <a:pt x="181204" y="0"/>
                    </a:lnTo>
                    <a:close/>
                  </a:path>
                </a:pathLst>
              </a:custGeom>
              <a:solidFill>
                <a:srgbClr val="FFFFFF"/>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6" name="任意多边形: 形状 125">
                <a:extLst>
                  <a:ext uri="{FF2B5EF4-FFF2-40B4-BE49-F238E27FC236}">
                    <a16:creationId xmlns:a16="http://schemas.microsoft.com/office/drawing/2014/main" id="{145B1CBF-E4DD-0FC0-4752-ABBE1BD63F6C}"/>
                  </a:ext>
                </a:extLst>
              </p:cNvPr>
              <p:cNvSpPr/>
              <p:nvPr/>
            </p:nvSpPr>
            <p:spPr>
              <a:xfrm>
                <a:off x="1881994" y="4113900"/>
                <a:ext cx="692198" cy="703070"/>
              </a:xfrm>
              <a:custGeom>
                <a:avLst/>
                <a:gdLst>
                  <a:gd name="connsiteX0" fmla="*/ 0 w 692198"/>
                  <a:gd name="connsiteY0" fmla="*/ 583476 h 703070"/>
                  <a:gd name="connsiteX1" fmla="*/ 159459 w 692198"/>
                  <a:gd name="connsiteY1" fmla="*/ 0 h 703070"/>
                  <a:gd name="connsiteX2" fmla="*/ 692198 w 692198"/>
                  <a:gd name="connsiteY2" fmla="*/ 0 h 703070"/>
                  <a:gd name="connsiteX3" fmla="*/ 539987 w 692198"/>
                  <a:gd name="connsiteY3" fmla="*/ 703071 h 703070"/>
                </a:gdLst>
                <a:ahLst/>
                <a:cxnLst>
                  <a:cxn ang="0">
                    <a:pos x="connsiteX0" y="connsiteY0"/>
                  </a:cxn>
                  <a:cxn ang="0">
                    <a:pos x="connsiteX1" y="connsiteY1"/>
                  </a:cxn>
                  <a:cxn ang="0">
                    <a:pos x="connsiteX2" y="connsiteY2"/>
                  </a:cxn>
                  <a:cxn ang="0">
                    <a:pos x="connsiteX3" y="connsiteY3"/>
                  </a:cxn>
                </a:cxnLst>
                <a:rect l="l" t="t" r="r" b="b"/>
                <a:pathLst>
                  <a:path w="692198" h="703070">
                    <a:moveTo>
                      <a:pt x="0" y="583476"/>
                    </a:moveTo>
                    <a:lnTo>
                      <a:pt x="159459" y="0"/>
                    </a:lnTo>
                    <a:lnTo>
                      <a:pt x="692198" y="0"/>
                    </a:lnTo>
                    <a:lnTo>
                      <a:pt x="539987" y="703071"/>
                    </a:lnTo>
                    <a:close/>
                  </a:path>
                </a:pathLst>
              </a:custGeom>
              <a:solidFill>
                <a:srgbClr val="E89442"/>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7" name="任意多边形: 形状 126">
                <a:extLst>
                  <a:ext uri="{FF2B5EF4-FFF2-40B4-BE49-F238E27FC236}">
                    <a16:creationId xmlns:a16="http://schemas.microsoft.com/office/drawing/2014/main" id="{F0668D2C-EED3-476B-1557-12F8CA7BD654}"/>
                  </a:ext>
                </a:extLst>
              </p:cNvPr>
              <p:cNvSpPr/>
              <p:nvPr/>
            </p:nvSpPr>
            <p:spPr>
              <a:xfrm>
                <a:off x="1802264" y="4113900"/>
                <a:ext cx="688574" cy="703070"/>
              </a:xfrm>
              <a:custGeom>
                <a:avLst/>
                <a:gdLst>
                  <a:gd name="connsiteX0" fmla="*/ 688574 w 688574"/>
                  <a:gd name="connsiteY0" fmla="*/ 0 h 703070"/>
                  <a:gd name="connsiteX1" fmla="*/ 626965 w 688574"/>
                  <a:gd name="connsiteY1" fmla="*/ 293550 h 703070"/>
                  <a:gd name="connsiteX2" fmla="*/ 539987 w 688574"/>
                  <a:gd name="connsiteY2" fmla="*/ 703071 h 703070"/>
                  <a:gd name="connsiteX3" fmla="*/ 453009 w 688574"/>
                  <a:gd name="connsiteY3" fmla="*/ 684950 h 703070"/>
                  <a:gd name="connsiteX4" fmla="*/ 333415 w 688574"/>
                  <a:gd name="connsiteY4" fmla="*/ 655958 h 703070"/>
                  <a:gd name="connsiteX5" fmla="*/ 0 w 688574"/>
                  <a:gd name="connsiteY5" fmla="*/ 583476 h 703070"/>
                  <a:gd name="connsiteX6" fmla="*/ 155835 w 688574"/>
                  <a:gd name="connsiteY6" fmla="*/ 0 h 70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8574" h="703070">
                    <a:moveTo>
                      <a:pt x="688574" y="0"/>
                    </a:moveTo>
                    <a:lnTo>
                      <a:pt x="626965" y="293550"/>
                    </a:lnTo>
                    <a:lnTo>
                      <a:pt x="539987" y="703071"/>
                    </a:lnTo>
                    <a:lnTo>
                      <a:pt x="453009" y="684950"/>
                    </a:lnTo>
                    <a:lnTo>
                      <a:pt x="333415" y="655958"/>
                    </a:lnTo>
                    <a:lnTo>
                      <a:pt x="0" y="583476"/>
                    </a:lnTo>
                    <a:lnTo>
                      <a:pt x="155835" y="0"/>
                    </a:lnTo>
                    <a:close/>
                  </a:path>
                </a:pathLst>
              </a:custGeom>
              <a:solidFill>
                <a:srgbClr val="F7B369"/>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8" name="任意多边形: 形状 127">
                <a:extLst>
                  <a:ext uri="{FF2B5EF4-FFF2-40B4-BE49-F238E27FC236}">
                    <a16:creationId xmlns:a16="http://schemas.microsoft.com/office/drawing/2014/main" id="{13D55C2C-4075-69E8-7F15-59F91F5A2030}"/>
                  </a:ext>
                </a:extLst>
              </p:cNvPr>
              <p:cNvSpPr/>
              <p:nvPr/>
            </p:nvSpPr>
            <p:spPr>
              <a:xfrm>
                <a:off x="1790667" y="4588654"/>
                <a:ext cx="580577" cy="548630"/>
              </a:xfrm>
              <a:custGeom>
                <a:avLst/>
                <a:gdLst>
                  <a:gd name="connsiteX0" fmla="*/ 113071 w 580577"/>
                  <a:gd name="connsiteY0" fmla="*/ 21744 h 548630"/>
                  <a:gd name="connsiteX1" fmla="*/ 355885 w 580577"/>
                  <a:gd name="connsiteY1" fmla="*/ 0 h 548630"/>
                  <a:gd name="connsiteX2" fmla="*/ 453735 w 580577"/>
                  <a:gd name="connsiteY2" fmla="*/ 97850 h 548630"/>
                  <a:gd name="connsiteX3" fmla="*/ 580577 w 580577"/>
                  <a:gd name="connsiteY3" fmla="*/ 134091 h 548630"/>
                  <a:gd name="connsiteX4" fmla="*/ 435614 w 580577"/>
                  <a:gd name="connsiteY4" fmla="*/ 543611 h 548630"/>
                  <a:gd name="connsiteX5" fmla="*/ 7973 w 580577"/>
                  <a:gd name="connsiteY5" fmla="*/ 438513 h 548630"/>
                  <a:gd name="connsiteX6" fmla="*/ 113071 w 580577"/>
                  <a:gd name="connsiteY6" fmla="*/ 21744 h 548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0577" h="548630">
                    <a:moveTo>
                      <a:pt x="113071" y="21744"/>
                    </a:moveTo>
                    <a:cubicBezTo>
                      <a:pt x="113071" y="21744"/>
                      <a:pt x="312396" y="0"/>
                      <a:pt x="355885" y="0"/>
                    </a:cubicBezTo>
                    <a:cubicBezTo>
                      <a:pt x="399374" y="0"/>
                      <a:pt x="453735" y="97850"/>
                      <a:pt x="453735" y="97850"/>
                    </a:cubicBezTo>
                    <a:lnTo>
                      <a:pt x="580577" y="134091"/>
                    </a:lnTo>
                    <a:lnTo>
                      <a:pt x="435614" y="543611"/>
                    </a:lnTo>
                    <a:cubicBezTo>
                      <a:pt x="435614" y="543611"/>
                      <a:pt x="134816" y="583476"/>
                      <a:pt x="7973" y="438513"/>
                    </a:cubicBezTo>
                    <a:cubicBezTo>
                      <a:pt x="-35516" y="387776"/>
                      <a:pt x="113071" y="21744"/>
                      <a:pt x="113071" y="21744"/>
                    </a:cubicBezTo>
                    <a:close/>
                  </a:path>
                </a:pathLst>
              </a:custGeom>
              <a:solidFill>
                <a:srgbClr val="F28F7C"/>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9" name="任意多边形: 形状 128">
                <a:extLst>
                  <a:ext uri="{FF2B5EF4-FFF2-40B4-BE49-F238E27FC236}">
                    <a16:creationId xmlns:a16="http://schemas.microsoft.com/office/drawing/2014/main" id="{65921AE2-3E18-7E96-6D54-604BCEE83D07}"/>
                  </a:ext>
                </a:extLst>
              </p:cNvPr>
              <p:cNvSpPr/>
              <p:nvPr/>
            </p:nvSpPr>
            <p:spPr>
              <a:xfrm>
                <a:off x="1276659" y="3595657"/>
                <a:ext cx="1254044" cy="1540232"/>
              </a:xfrm>
              <a:custGeom>
                <a:avLst/>
                <a:gdLst>
                  <a:gd name="connsiteX0" fmla="*/ 1254045 w 1254044"/>
                  <a:gd name="connsiteY0" fmla="*/ 0 h 1540232"/>
                  <a:gd name="connsiteX1" fmla="*/ 489365 w 1254044"/>
                  <a:gd name="connsiteY1" fmla="*/ 329791 h 1540232"/>
                  <a:gd name="connsiteX2" fmla="*/ 18235 w 1254044"/>
                  <a:gd name="connsiteY2" fmla="*/ 1250306 h 1540232"/>
                  <a:gd name="connsiteX3" fmla="*/ 590839 w 1254044"/>
                  <a:gd name="connsiteY3" fmla="*/ 1540232 h 1540232"/>
                  <a:gd name="connsiteX4" fmla="*/ 735802 w 1254044"/>
                  <a:gd name="connsiteY4" fmla="*/ 964004 h 1540232"/>
                  <a:gd name="connsiteX5" fmla="*/ 355274 w 1254044"/>
                  <a:gd name="connsiteY5" fmla="*/ 717567 h 1540232"/>
                  <a:gd name="connsiteX6" fmla="*/ 1254045 w 1254044"/>
                  <a:gd name="connsiteY6" fmla="*/ 0 h 154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4044" h="1540232">
                    <a:moveTo>
                      <a:pt x="1254045" y="0"/>
                    </a:moveTo>
                    <a:cubicBezTo>
                      <a:pt x="1254045" y="0"/>
                      <a:pt x="873517" y="10872"/>
                      <a:pt x="489365" y="329791"/>
                    </a:cubicBezTo>
                    <a:cubicBezTo>
                      <a:pt x="105213" y="652334"/>
                      <a:pt x="-57870" y="971252"/>
                      <a:pt x="18235" y="1250306"/>
                    </a:cubicBezTo>
                    <a:cubicBezTo>
                      <a:pt x="97965" y="1529360"/>
                      <a:pt x="590839" y="1540232"/>
                      <a:pt x="590839" y="1540232"/>
                    </a:cubicBezTo>
                    <a:lnTo>
                      <a:pt x="735802" y="964004"/>
                    </a:lnTo>
                    <a:lnTo>
                      <a:pt x="355274" y="717567"/>
                    </a:lnTo>
                    <a:lnTo>
                      <a:pt x="1254045" y="0"/>
                    </a:lnTo>
                    <a:close/>
                  </a:path>
                </a:pathLst>
              </a:custGeom>
              <a:solidFill>
                <a:srgbClr val="5C69A5"/>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0" name="任意多边形: 形状 129">
                <a:extLst>
                  <a:ext uri="{FF2B5EF4-FFF2-40B4-BE49-F238E27FC236}">
                    <a16:creationId xmlns:a16="http://schemas.microsoft.com/office/drawing/2014/main" id="{C51E5A32-ECB4-B2E3-8926-40B8941FBD82}"/>
                  </a:ext>
                </a:extLst>
              </p:cNvPr>
              <p:cNvSpPr/>
              <p:nvPr/>
            </p:nvSpPr>
            <p:spPr>
              <a:xfrm>
                <a:off x="1963467" y="4617244"/>
                <a:ext cx="826442" cy="559416"/>
              </a:xfrm>
              <a:custGeom>
                <a:avLst/>
                <a:gdLst>
                  <a:gd name="connsiteX0" fmla="*/ 773809 w 826442"/>
                  <a:gd name="connsiteY0" fmla="*/ 91005 h 559416"/>
                  <a:gd name="connsiteX1" fmla="*/ 599854 w 826442"/>
                  <a:gd name="connsiteY1" fmla="*/ 11275 h 559416"/>
                  <a:gd name="connsiteX2" fmla="*/ 505628 w 826442"/>
                  <a:gd name="connsiteY2" fmla="*/ 403 h 559416"/>
                  <a:gd name="connsiteX3" fmla="*/ 487508 w 826442"/>
                  <a:gd name="connsiteY3" fmla="*/ 83756 h 559416"/>
                  <a:gd name="connsiteX4" fmla="*/ 164965 w 826442"/>
                  <a:gd name="connsiteY4" fmla="*/ 192479 h 559416"/>
                  <a:gd name="connsiteX5" fmla="*/ 56242 w 826442"/>
                  <a:gd name="connsiteY5" fmla="*/ 319321 h 559416"/>
                  <a:gd name="connsiteX6" fmla="*/ 9130 w 826442"/>
                  <a:gd name="connsiteY6" fmla="*/ 409923 h 559416"/>
                  <a:gd name="connsiteX7" fmla="*/ 183085 w 826442"/>
                  <a:gd name="connsiteY7" fmla="*/ 409923 h 559416"/>
                  <a:gd name="connsiteX8" fmla="*/ 81611 w 826442"/>
                  <a:gd name="connsiteY8" fmla="*/ 515021 h 559416"/>
                  <a:gd name="connsiteX9" fmla="*/ 313552 w 826442"/>
                  <a:gd name="connsiteY9" fmla="*/ 544014 h 559416"/>
                  <a:gd name="connsiteX10" fmla="*/ 777434 w 826442"/>
                  <a:gd name="connsiteY10" fmla="*/ 482405 h 559416"/>
                  <a:gd name="connsiteX11" fmla="*/ 773809 w 826442"/>
                  <a:gd name="connsiteY11" fmla="*/ 91005 h 559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442" h="559416">
                    <a:moveTo>
                      <a:pt x="773809" y="91005"/>
                    </a:moveTo>
                    <a:cubicBezTo>
                      <a:pt x="773809" y="91005"/>
                      <a:pt x="654215" y="29395"/>
                      <a:pt x="599854" y="11275"/>
                    </a:cubicBezTo>
                    <a:cubicBezTo>
                      <a:pt x="545493" y="-3221"/>
                      <a:pt x="505628" y="403"/>
                      <a:pt x="505628" y="403"/>
                    </a:cubicBezTo>
                    <a:lnTo>
                      <a:pt x="487508" y="83756"/>
                    </a:lnTo>
                    <a:cubicBezTo>
                      <a:pt x="487508" y="83756"/>
                      <a:pt x="299056" y="123621"/>
                      <a:pt x="164965" y="192479"/>
                    </a:cubicBezTo>
                    <a:cubicBezTo>
                      <a:pt x="30874" y="257712"/>
                      <a:pt x="56242" y="319321"/>
                      <a:pt x="56242" y="319321"/>
                    </a:cubicBezTo>
                    <a:cubicBezTo>
                      <a:pt x="56242" y="319321"/>
                      <a:pt x="-27111" y="373682"/>
                      <a:pt x="9130" y="409923"/>
                    </a:cubicBezTo>
                    <a:cubicBezTo>
                      <a:pt x="45370" y="446164"/>
                      <a:pt x="183085" y="409923"/>
                      <a:pt x="183085" y="409923"/>
                    </a:cubicBezTo>
                    <a:cubicBezTo>
                      <a:pt x="183085" y="409923"/>
                      <a:pt x="9130" y="475157"/>
                      <a:pt x="81611" y="515021"/>
                    </a:cubicBezTo>
                    <a:cubicBezTo>
                      <a:pt x="154093" y="554886"/>
                      <a:pt x="313552" y="544014"/>
                      <a:pt x="313552" y="544014"/>
                    </a:cubicBezTo>
                    <a:cubicBezTo>
                      <a:pt x="313552" y="544014"/>
                      <a:pt x="661463" y="605623"/>
                      <a:pt x="777434" y="482405"/>
                    </a:cubicBezTo>
                    <a:cubicBezTo>
                      <a:pt x="889780" y="362810"/>
                      <a:pt x="773809" y="91005"/>
                      <a:pt x="773809" y="91005"/>
                    </a:cubicBezTo>
                    <a:close/>
                  </a:path>
                </a:pathLst>
              </a:custGeom>
              <a:solidFill>
                <a:srgbClr val="FF9C85"/>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1" name="任意多边形: 形状 130">
                <a:extLst>
                  <a:ext uri="{FF2B5EF4-FFF2-40B4-BE49-F238E27FC236}">
                    <a16:creationId xmlns:a16="http://schemas.microsoft.com/office/drawing/2014/main" id="{8F396328-00E4-4528-FCEA-FCB6A4C4337B}"/>
                  </a:ext>
                </a:extLst>
              </p:cNvPr>
              <p:cNvSpPr/>
              <p:nvPr/>
            </p:nvSpPr>
            <p:spPr>
              <a:xfrm>
                <a:off x="2461846" y="3349220"/>
                <a:ext cx="369655" cy="359376"/>
              </a:xfrm>
              <a:custGeom>
                <a:avLst/>
                <a:gdLst>
                  <a:gd name="connsiteX0" fmla="*/ 369656 w 369655"/>
                  <a:gd name="connsiteY0" fmla="*/ 0 h 359376"/>
                  <a:gd name="connsiteX1" fmla="*/ 362408 w 369655"/>
                  <a:gd name="connsiteY1" fmla="*/ 271806 h 359376"/>
                  <a:gd name="connsiteX2" fmla="*/ 152211 w 369655"/>
                  <a:gd name="connsiteY2" fmla="*/ 358784 h 359376"/>
                  <a:gd name="connsiteX3" fmla="*/ 0 w 369655"/>
                  <a:gd name="connsiteY3" fmla="*/ 304422 h 359376"/>
                  <a:gd name="connsiteX4" fmla="*/ 36241 w 369655"/>
                  <a:gd name="connsiteY4" fmla="*/ 68858 h 359376"/>
                  <a:gd name="connsiteX5" fmla="*/ 322543 w 369655"/>
                  <a:gd name="connsiteY5" fmla="*/ 14496 h 359376"/>
                  <a:gd name="connsiteX6" fmla="*/ 369656 w 369655"/>
                  <a:gd name="connsiteY6" fmla="*/ 0 h 35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9655" h="359376">
                    <a:moveTo>
                      <a:pt x="369656" y="0"/>
                    </a:moveTo>
                    <a:lnTo>
                      <a:pt x="362408" y="271806"/>
                    </a:lnTo>
                    <a:cubicBezTo>
                      <a:pt x="362408" y="271806"/>
                      <a:pt x="311670" y="347911"/>
                      <a:pt x="152211" y="358784"/>
                    </a:cubicBezTo>
                    <a:cubicBezTo>
                      <a:pt x="32617" y="366032"/>
                      <a:pt x="0" y="304422"/>
                      <a:pt x="0" y="304422"/>
                    </a:cubicBezTo>
                    <a:lnTo>
                      <a:pt x="36241" y="68858"/>
                    </a:lnTo>
                    <a:lnTo>
                      <a:pt x="322543" y="14496"/>
                    </a:lnTo>
                    <a:lnTo>
                      <a:pt x="369656" y="0"/>
                    </a:lnTo>
                    <a:close/>
                  </a:path>
                </a:pathLst>
              </a:custGeom>
              <a:solidFill>
                <a:srgbClr val="FF9C85"/>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2" name="任意多边形: 形状 131">
                <a:extLst>
                  <a:ext uri="{FF2B5EF4-FFF2-40B4-BE49-F238E27FC236}">
                    <a16:creationId xmlns:a16="http://schemas.microsoft.com/office/drawing/2014/main" id="{D3CE8408-ED4E-759A-5825-A55163741475}"/>
                  </a:ext>
                </a:extLst>
              </p:cNvPr>
              <p:cNvSpPr/>
              <p:nvPr/>
            </p:nvSpPr>
            <p:spPr>
              <a:xfrm>
                <a:off x="2559696" y="3595657"/>
                <a:ext cx="1382172" cy="1693748"/>
              </a:xfrm>
              <a:custGeom>
                <a:avLst/>
                <a:gdLst>
                  <a:gd name="connsiteX0" fmla="*/ 250061 w 1382172"/>
                  <a:gd name="connsiteY0" fmla="*/ 0 h 1693748"/>
                  <a:gd name="connsiteX1" fmla="*/ 1235810 w 1382172"/>
                  <a:gd name="connsiteY1" fmla="*/ 554484 h 1693748"/>
                  <a:gd name="connsiteX2" fmla="*/ 786424 w 1382172"/>
                  <a:gd name="connsiteY2" fmla="*/ 1659827 h 1693748"/>
                  <a:gd name="connsiteX3" fmla="*/ 0 w 1382172"/>
                  <a:gd name="connsiteY3" fmla="*/ 1612714 h 1693748"/>
                  <a:gd name="connsiteX4" fmla="*/ 123218 w 1382172"/>
                  <a:gd name="connsiteY4" fmla="*/ 1011117 h 1693748"/>
                  <a:gd name="connsiteX5" fmla="*/ 387776 w 1382172"/>
                  <a:gd name="connsiteY5" fmla="*/ 971252 h 1693748"/>
                  <a:gd name="connsiteX6" fmla="*/ 648709 w 1382172"/>
                  <a:gd name="connsiteY6" fmla="*/ 655958 h 1693748"/>
                  <a:gd name="connsiteX7" fmla="*/ 250061 w 1382172"/>
                  <a:gd name="connsiteY7" fmla="*/ 0 h 169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172" h="1693748">
                    <a:moveTo>
                      <a:pt x="250061" y="0"/>
                    </a:moveTo>
                    <a:cubicBezTo>
                      <a:pt x="250061" y="0"/>
                      <a:pt x="906019" y="25368"/>
                      <a:pt x="1235810" y="554484"/>
                    </a:cubicBezTo>
                    <a:cubicBezTo>
                      <a:pt x="1565601" y="1083599"/>
                      <a:pt x="1304667" y="1561977"/>
                      <a:pt x="786424" y="1659827"/>
                    </a:cubicBezTo>
                    <a:cubicBezTo>
                      <a:pt x="268182" y="1757677"/>
                      <a:pt x="0" y="1612714"/>
                      <a:pt x="0" y="1612714"/>
                    </a:cubicBezTo>
                    <a:lnTo>
                      <a:pt x="123218" y="1011117"/>
                    </a:lnTo>
                    <a:lnTo>
                      <a:pt x="387776" y="971252"/>
                    </a:lnTo>
                    <a:lnTo>
                      <a:pt x="648709" y="655958"/>
                    </a:lnTo>
                    <a:lnTo>
                      <a:pt x="250061" y="0"/>
                    </a:lnTo>
                    <a:close/>
                  </a:path>
                </a:pathLst>
              </a:custGeom>
              <a:solidFill>
                <a:srgbClr val="5C69A5"/>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3" name="任意多边形: 形状 132">
                <a:extLst>
                  <a:ext uri="{FF2B5EF4-FFF2-40B4-BE49-F238E27FC236}">
                    <a16:creationId xmlns:a16="http://schemas.microsoft.com/office/drawing/2014/main" id="{861BA048-17F6-A3F9-9872-96C35684DA52}"/>
                  </a:ext>
                </a:extLst>
              </p:cNvPr>
              <p:cNvSpPr/>
              <p:nvPr/>
            </p:nvSpPr>
            <p:spPr>
              <a:xfrm>
                <a:off x="2172939" y="3621026"/>
                <a:ext cx="205553" cy="492874"/>
              </a:xfrm>
              <a:custGeom>
                <a:avLst/>
                <a:gdLst>
                  <a:gd name="connsiteX0" fmla="*/ 205553 w 205553"/>
                  <a:gd name="connsiteY0" fmla="*/ 355159 h 492874"/>
                  <a:gd name="connsiteX1" fmla="*/ 133072 w 205553"/>
                  <a:gd name="connsiteY1" fmla="*/ 355159 h 492874"/>
                  <a:gd name="connsiteX2" fmla="*/ 104079 w 205553"/>
                  <a:gd name="connsiteY2" fmla="*/ 492874 h 492874"/>
                  <a:gd name="connsiteX3" fmla="*/ 2605 w 205553"/>
                  <a:gd name="connsiteY3" fmla="*/ 492874 h 492874"/>
                  <a:gd name="connsiteX4" fmla="*/ 38846 w 205553"/>
                  <a:gd name="connsiteY4" fmla="*/ 47113 h 492874"/>
                  <a:gd name="connsiteX5" fmla="*/ 201929 w 205553"/>
                  <a:gd name="connsiteY5" fmla="*/ 0 h 492874"/>
                  <a:gd name="connsiteX6" fmla="*/ 205553 w 205553"/>
                  <a:gd name="connsiteY6" fmla="*/ 355159 h 49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553" h="492874">
                    <a:moveTo>
                      <a:pt x="205553" y="355159"/>
                    </a:moveTo>
                    <a:lnTo>
                      <a:pt x="133072" y="355159"/>
                    </a:lnTo>
                    <a:lnTo>
                      <a:pt x="104079" y="492874"/>
                    </a:lnTo>
                    <a:lnTo>
                      <a:pt x="2605" y="492874"/>
                    </a:lnTo>
                    <a:cubicBezTo>
                      <a:pt x="-11891" y="105098"/>
                      <a:pt x="38846" y="47113"/>
                      <a:pt x="38846" y="47113"/>
                    </a:cubicBezTo>
                    <a:lnTo>
                      <a:pt x="201929" y="0"/>
                    </a:lnTo>
                    <a:cubicBezTo>
                      <a:pt x="201929" y="0"/>
                      <a:pt x="191057" y="141339"/>
                      <a:pt x="205553" y="355159"/>
                    </a:cubicBezTo>
                    <a:close/>
                  </a:path>
                </a:pathLst>
              </a:custGeom>
              <a:solidFill>
                <a:srgbClr val="A37B9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4" name="任意多边形: 形状 133">
                <a:extLst>
                  <a:ext uri="{FF2B5EF4-FFF2-40B4-BE49-F238E27FC236}">
                    <a16:creationId xmlns:a16="http://schemas.microsoft.com/office/drawing/2014/main" id="{13E07B6E-2FEF-AD97-E9FF-9A66DFFEEA5F}"/>
                  </a:ext>
                </a:extLst>
              </p:cNvPr>
              <p:cNvSpPr/>
              <p:nvPr/>
            </p:nvSpPr>
            <p:spPr>
              <a:xfrm>
                <a:off x="2476342" y="3331099"/>
                <a:ext cx="355159" cy="213820"/>
              </a:xfrm>
              <a:custGeom>
                <a:avLst/>
                <a:gdLst>
                  <a:gd name="connsiteX0" fmla="*/ 355160 w 355159"/>
                  <a:gd name="connsiteY0" fmla="*/ 0 h 213820"/>
                  <a:gd name="connsiteX1" fmla="*/ 347911 w 355159"/>
                  <a:gd name="connsiteY1" fmla="*/ 25369 h 213820"/>
                  <a:gd name="connsiteX2" fmla="*/ 0 w 355159"/>
                  <a:gd name="connsiteY2" fmla="*/ 213821 h 213820"/>
                  <a:gd name="connsiteX3" fmla="*/ 18120 w 355159"/>
                  <a:gd name="connsiteY3" fmla="*/ 79730 h 213820"/>
                  <a:gd name="connsiteX4" fmla="*/ 355160 w 355159"/>
                  <a:gd name="connsiteY4" fmla="*/ 0 h 213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159" h="213820">
                    <a:moveTo>
                      <a:pt x="355160" y="0"/>
                    </a:moveTo>
                    <a:cubicBezTo>
                      <a:pt x="355160" y="7248"/>
                      <a:pt x="351535" y="14496"/>
                      <a:pt x="347911" y="25369"/>
                    </a:cubicBezTo>
                    <a:cubicBezTo>
                      <a:pt x="282678" y="159459"/>
                      <a:pt x="68857" y="210196"/>
                      <a:pt x="0" y="213821"/>
                    </a:cubicBezTo>
                    <a:lnTo>
                      <a:pt x="18120" y="79730"/>
                    </a:lnTo>
                    <a:lnTo>
                      <a:pt x="355160" y="0"/>
                    </a:ln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5" name="任意多边形: 形状 134">
                <a:extLst>
                  <a:ext uri="{FF2B5EF4-FFF2-40B4-BE49-F238E27FC236}">
                    <a16:creationId xmlns:a16="http://schemas.microsoft.com/office/drawing/2014/main" id="{4600AD13-39B0-8995-B6E6-C216C1F47545}"/>
                  </a:ext>
                </a:extLst>
              </p:cNvPr>
              <p:cNvSpPr/>
              <p:nvPr/>
            </p:nvSpPr>
            <p:spPr>
              <a:xfrm>
                <a:off x="2341393" y="2698460"/>
                <a:ext cx="687026" cy="774093"/>
              </a:xfrm>
              <a:custGeom>
                <a:avLst/>
                <a:gdLst>
                  <a:gd name="connsiteX0" fmla="*/ 109581 w 687026"/>
                  <a:gd name="connsiteY0" fmla="*/ 96277 h 774093"/>
                  <a:gd name="connsiteX1" fmla="*/ 11731 w 687026"/>
                  <a:gd name="connsiteY1" fmla="*/ 621768 h 774093"/>
                  <a:gd name="connsiteX2" fmla="*/ 337898 w 687026"/>
                  <a:gd name="connsiteY2" fmla="*/ 748610 h 774093"/>
                  <a:gd name="connsiteX3" fmla="*/ 490109 w 687026"/>
                  <a:gd name="connsiteY3" fmla="*/ 650760 h 774093"/>
                  <a:gd name="connsiteX4" fmla="*/ 653192 w 687026"/>
                  <a:gd name="connsiteY4" fmla="*/ 596399 h 774093"/>
                  <a:gd name="connsiteX5" fmla="*/ 624200 w 687026"/>
                  <a:gd name="connsiteY5" fmla="*/ 378955 h 774093"/>
                  <a:gd name="connsiteX6" fmla="*/ 504605 w 687026"/>
                  <a:gd name="connsiteY6" fmla="*/ 393451 h 774093"/>
                  <a:gd name="connsiteX7" fmla="*/ 555342 w 687026"/>
                  <a:gd name="connsiteY7" fmla="*/ 295601 h 774093"/>
                  <a:gd name="connsiteX8" fmla="*/ 109581 w 687026"/>
                  <a:gd name="connsiteY8" fmla="*/ 96277 h 774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7026" h="774093">
                    <a:moveTo>
                      <a:pt x="109581" y="96277"/>
                    </a:moveTo>
                    <a:cubicBezTo>
                      <a:pt x="109581" y="96277"/>
                      <a:pt x="-42630" y="433316"/>
                      <a:pt x="11731" y="621768"/>
                    </a:cubicBezTo>
                    <a:cubicBezTo>
                      <a:pt x="62468" y="810220"/>
                      <a:pt x="236424" y="784851"/>
                      <a:pt x="337898" y="748610"/>
                    </a:cubicBezTo>
                    <a:cubicBezTo>
                      <a:pt x="442996" y="712370"/>
                      <a:pt x="490109" y="650760"/>
                      <a:pt x="490109" y="650760"/>
                    </a:cubicBezTo>
                    <a:cubicBezTo>
                      <a:pt x="490109" y="650760"/>
                      <a:pt x="587959" y="683377"/>
                      <a:pt x="653192" y="596399"/>
                    </a:cubicBezTo>
                    <a:cubicBezTo>
                      <a:pt x="718426" y="505797"/>
                      <a:pt x="678561" y="404323"/>
                      <a:pt x="624200" y="378955"/>
                    </a:cubicBezTo>
                    <a:cubicBezTo>
                      <a:pt x="569838" y="353586"/>
                      <a:pt x="504605" y="393451"/>
                      <a:pt x="504605" y="393451"/>
                    </a:cubicBezTo>
                    <a:lnTo>
                      <a:pt x="555342" y="295601"/>
                    </a:lnTo>
                    <a:cubicBezTo>
                      <a:pt x="555342" y="295601"/>
                      <a:pt x="345146" y="-204522"/>
                      <a:pt x="109581" y="96277"/>
                    </a:cubicBezTo>
                    <a:close/>
                  </a:path>
                </a:pathLst>
              </a:custGeom>
              <a:solidFill>
                <a:srgbClr val="FF9C85"/>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6" name="任意多边形: 形状 135">
                <a:extLst>
                  <a:ext uri="{FF2B5EF4-FFF2-40B4-BE49-F238E27FC236}">
                    <a16:creationId xmlns:a16="http://schemas.microsoft.com/office/drawing/2014/main" id="{F0003643-592F-D9B7-17A6-B48A1753C3BE}"/>
                  </a:ext>
                </a:extLst>
              </p:cNvPr>
              <p:cNvSpPr/>
              <p:nvPr/>
            </p:nvSpPr>
            <p:spPr>
              <a:xfrm>
                <a:off x="2402475" y="2652214"/>
                <a:ext cx="526876" cy="441758"/>
              </a:xfrm>
              <a:custGeom>
                <a:avLst/>
                <a:gdLst>
                  <a:gd name="connsiteX0" fmla="*/ 443523 w 526876"/>
                  <a:gd name="connsiteY0" fmla="*/ 439697 h 441758"/>
                  <a:gd name="connsiteX1" fmla="*/ 197086 w 526876"/>
                  <a:gd name="connsiteY1" fmla="*/ 309230 h 441758"/>
                  <a:gd name="connsiteX2" fmla="*/ 106484 w 526876"/>
                  <a:gd name="connsiteY2" fmla="*/ 80913 h 441758"/>
                  <a:gd name="connsiteX3" fmla="*/ 5010 w 526876"/>
                  <a:gd name="connsiteY3" fmla="*/ 247621 h 441758"/>
                  <a:gd name="connsiteX4" fmla="*/ 30378 w 526876"/>
                  <a:gd name="connsiteY4" fmla="*/ 59169 h 441758"/>
                  <a:gd name="connsiteX5" fmla="*/ 124604 w 526876"/>
                  <a:gd name="connsiteY5" fmla="*/ 1183 h 441758"/>
                  <a:gd name="connsiteX6" fmla="*/ 443523 w 526876"/>
                  <a:gd name="connsiteY6" fmla="*/ 80913 h 441758"/>
                  <a:gd name="connsiteX7" fmla="*/ 526877 w 526876"/>
                  <a:gd name="connsiteY7" fmla="*/ 338222 h 441758"/>
                  <a:gd name="connsiteX8" fmla="*/ 443523 w 526876"/>
                  <a:gd name="connsiteY8" fmla="*/ 439697 h 441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6876" h="441758">
                    <a:moveTo>
                      <a:pt x="443523" y="439697"/>
                    </a:moveTo>
                    <a:cubicBezTo>
                      <a:pt x="443523" y="439697"/>
                      <a:pt x="298560" y="468689"/>
                      <a:pt x="197086" y="309230"/>
                    </a:cubicBezTo>
                    <a:cubicBezTo>
                      <a:pt x="95612" y="146146"/>
                      <a:pt x="106484" y="80913"/>
                      <a:pt x="106484" y="80913"/>
                    </a:cubicBezTo>
                    <a:lnTo>
                      <a:pt x="5010" y="247621"/>
                    </a:lnTo>
                    <a:cubicBezTo>
                      <a:pt x="5010" y="247621"/>
                      <a:pt x="-16735" y="131650"/>
                      <a:pt x="30378" y="59169"/>
                    </a:cubicBezTo>
                    <a:cubicBezTo>
                      <a:pt x="77491" y="-13313"/>
                      <a:pt x="124604" y="1183"/>
                      <a:pt x="124604" y="1183"/>
                    </a:cubicBezTo>
                    <a:lnTo>
                      <a:pt x="443523" y="80913"/>
                    </a:lnTo>
                    <a:lnTo>
                      <a:pt x="526877" y="338222"/>
                    </a:lnTo>
                    <a:lnTo>
                      <a:pt x="443523" y="439697"/>
                    </a:ln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7" name="任意多边形: 形状 136">
                <a:extLst>
                  <a:ext uri="{FF2B5EF4-FFF2-40B4-BE49-F238E27FC236}">
                    <a16:creationId xmlns:a16="http://schemas.microsoft.com/office/drawing/2014/main" id="{523B4C71-0E71-B3F2-3B3E-00A331C9BCD8}"/>
                  </a:ext>
                </a:extLst>
              </p:cNvPr>
              <p:cNvSpPr/>
              <p:nvPr/>
            </p:nvSpPr>
            <p:spPr>
              <a:xfrm>
                <a:off x="2445576" y="3061417"/>
                <a:ext cx="57635" cy="160960"/>
              </a:xfrm>
              <a:custGeom>
                <a:avLst/>
                <a:gdLst>
                  <a:gd name="connsiteX0" fmla="*/ 16270 w 57635"/>
                  <a:gd name="connsiteY0" fmla="*/ 160960 h 160960"/>
                  <a:gd name="connsiteX1" fmla="*/ 5398 w 57635"/>
                  <a:gd name="connsiteY1" fmla="*/ 153712 h 160960"/>
                  <a:gd name="connsiteX2" fmla="*/ 38014 w 57635"/>
                  <a:gd name="connsiteY2" fmla="*/ 5125 h 160960"/>
                  <a:gd name="connsiteX3" fmla="*/ 52511 w 57635"/>
                  <a:gd name="connsiteY3" fmla="*/ 1501 h 160960"/>
                  <a:gd name="connsiteX4" fmla="*/ 56135 w 57635"/>
                  <a:gd name="connsiteY4" fmla="*/ 15997 h 160960"/>
                  <a:gd name="connsiteX5" fmla="*/ 27142 w 57635"/>
                  <a:gd name="connsiteY5" fmla="*/ 146464 h 160960"/>
                  <a:gd name="connsiteX6" fmla="*/ 16270 w 57635"/>
                  <a:gd name="connsiteY6" fmla="*/ 160960 h 160960"/>
                  <a:gd name="connsiteX7" fmla="*/ 16270 w 57635"/>
                  <a:gd name="connsiteY7" fmla="*/ 160960 h 16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635" h="160960">
                    <a:moveTo>
                      <a:pt x="16270" y="160960"/>
                    </a:moveTo>
                    <a:cubicBezTo>
                      <a:pt x="12646" y="160960"/>
                      <a:pt x="9022" y="157336"/>
                      <a:pt x="5398" y="153712"/>
                    </a:cubicBezTo>
                    <a:cubicBezTo>
                      <a:pt x="-16347" y="81231"/>
                      <a:pt x="34390" y="8749"/>
                      <a:pt x="38014" y="5125"/>
                    </a:cubicBezTo>
                    <a:cubicBezTo>
                      <a:pt x="41638" y="1501"/>
                      <a:pt x="48886" y="-2123"/>
                      <a:pt x="52511" y="1501"/>
                    </a:cubicBezTo>
                    <a:cubicBezTo>
                      <a:pt x="56135" y="5125"/>
                      <a:pt x="59759" y="12373"/>
                      <a:pt x="56135" y="15997"/>
                    </a:cubicBezTo>
                    <a:cubicBezTo>
                      <a:pt x="56135" y="15997"/>
                      <a:pt x="9022" y="84855"/>
                      <a:pt x="27142" y="146464"/>
                    </a:cubicBezTo>
                    <a:cubicBezTo>
                      <a:pt x="27142" y="153712"/>
                      <a:pt x="27142" y="160960"/>
                      <a:pt x="16270" y="160960"/>
                    </a:cubicBezTo>
                    <a:cubicBezTo>
                      <a:pt x="19894" y="160960"/>
                      <a:pt x="19894" y="160960"/>
                      <a:pt x="16270" y="160960"/>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8" name="任意多边形: 形状 137">
                <a:extLst>
                  <a:ext uri="{FF2B5EF4-FFF2-40B4-BE49-F238E27FC236}">
                    <a16:creationId xmlns:a16="http://schemas.microsoft.com/office/drawing/2014/main" id="{AAD29F0D-D633-6940-EBDB-FA6E70F87F2A}"/>
                  </a:ext>
                </a:extLst>
              </p:cNvPr>
              <p:cNvSpPr/>
              <p:nvPr/>
            </p:nvSpPr>
            <p:spPr>
              <a:xfrm>
                <a:off x="2846904" y="3129057"/>
                <a:ext cx="110534" cy="118688"/>
              </a:xfrm>
              <a:custGeom>
                <a:avLst/>
                <a:gdLst>
                  <a:gd name="connsiteX0" fmla="*/ 9966 w 110534"/>
                  <a:gd name="connsiteY0" fmla="*/ 118688 h 118688"/>
                  <a:gd name="connsiteX1" fmla="*/ 2718 w 110534"/>
                  <a:gd name="connsiteY1" fmla="*/ 115064 h 118688"/>
                  <a:gd name="connsiteX2" fmla="*/ 2718 w 110534"/>
                  <a:gd name="connsiteY2" fmla="*/ 100568 h 118688"/>
                  <a:gd name="connsiteX3" fmla="*/ 93320 w 110534"/>
                  <a:gd name="connsiteY3" fmla="*/ 2718 h 118688"/>
                  <a:gd name="connsiteX4" fmla="*/ 107816 w 110534"/>
                  <a:gd name="connsiteY4" fmla="*/ 2718 h 118688"/>
                  <a:gd name="connsiteX5" fmla="*/ 107816 w 110534"/>
                  <a:gd name="connsiteY5" fmla="*/ 17214 h 118688"/>
                  <a:gd name="connsiteX6" fmla="*/ 17214 w 110534"/>
                  <a:gd name="connsiteY6" fmla="*/ 115064 h 118688"/>
                  <a:gd name="connsiteX7" fmla="*/ 9966 w 110534"/>
                  <a:gd name="connsiteY7" fmla="*/ 118688 h 11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534" h="118688">
                    <a:moveTo>
                      <a:pt x="9966" y="118688"/>
                    </a:moveTo>
                    <a:cubicBezTo>
                      <a:pt x="6342" y="118688"/>
                      <a:pt x="6342" y="118688"/>
                      <a:pt x="2718" y="115064"/>
                    </a:cubicBezTo>
                    <a:cubicBezTo>
                      <a:pt x="-906" y="111440"/>
                      <a:pt x="-906" y="104192"/>
                      <a:pt x="2718" y="100568"/>
                    </a:cubicBezTo>
                    <a:lnTo>
                      <a:pt x="93320" y="2718"/>
                    </a:lnTo>
                    <a:cubicBezTo>
                      <a:pt x="96944" y="-906"/>
                      <a:pt x="104192" y="-906"/>
                      <a:pt x="107816" y="2718"/>
                    </a:cubicBezTo>
                    <a:cubicBezTo>
                      <a:pt x="111440" y="6342"/>
                      <a:pt x="111440" y="13590"/>
                      <a:pt x="107816" y="17214"/>
                    </a:cubicBezTo>
                    <a:lnTo>
                      <a:pt x="17214" y="115064"/>
                    </a:lnTo>
                    <a:cubicBezTo>
                      <a:pt x="17214" y="118688"/>
                      <a:pt x="13590" y="118688"/>
                      <a:pt x="9966" y="118688"/>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9" name="任意多边形: 形状 138">
                <a:extLst>
                  <a:ext uri="{FF2B5EF4-FFF2-40B4-BE49-F238E27FC236}">
                    <a16:creationId xmlns:a16="http://schemas.microsoft.com/office/drawing/2014/main" id="{B014BA44-15EC-4828-2D72-BC0A8481312C}"/>
                  </a:ext>
                </a:extLst>
              </p:cNvPr>
              <p:cNvSpPr/>
              <p:nvPr/>
            </p:nvSpPr>
            <p:spPr>
              <a:xfrm>
                <a:off x="2880817" y="3191963"/>
                <a:ext cx="82573" cy="30414"/>
              </a:xfrm>
              <a:custGeom>
                <a:avLst/>
                <a:gdLst>
                  <a:gd name="connsiteX0" fmla="*/ 73903 w 82573"/>
                  <a:gd name="connsiteY0" fmla="*/ 30414 h 30414"/>
                  <a:gd name="connsiteX1" fmla="*/ 8670 w 82573"/>
                  <a:gd name="connsiteY1" fmla="*/ 19542 h 30414"/>
                  <a:gd name="connsiteX2" fmla="*/ 1422 w 82573"/>
                  <a:gd name="connsiteY2" fmla="*/ 8670 h 30414"/>
                  <a:gd name="connsiteX3" fmla="*/ 12294 w 82573"/>
                  <a:gd name="connsiteY3" fmla="*/ 1422 h 30414"/>
                  <a:gd name="connsiteX4" fmla="*/ 73903 w 82573"/>
                  <a:gd name="connsiteY4" fmla="*/ 12294 h 30414"/>
                  <a:gd name="connsiteX5" fmla="*/ 81151 w 82573"/>
                  <a:gd name="connsiteY5" fmla="*/ 23166 h 30414"/>
                  <a:gd name="connsiteX6" fmla="*/ 73903 w 82573"/>
                  <a:gd name="connsiteY6" fmla="*/ 30414 h 3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573" h="30414">
                    <a:moveTo>
                      <a:pt x="73903" y="30414"/>
                    </a:moveTo>
                    <a:cubicBezTo>
                      <a:pt x="73903" y="30414"/>
                      <a:pt x="8670" y="19542"/>
                      <a:pt x="8670" y="19542"/>
                    </a:cubicBezTo>
                    <a:cubicBezTo>
                      <a:pt x="1422" y="19542"/>
                      <a:pt x="-2202" y="12294"/>
                      <a:pt x="1422" y="8670"/>
                    </a:cubicBezTo>
                    <a:cubicBezTo>
                      <a:pt x="1422" y="1422"/>
                      <a:pt x="8670" y="-2202"/>
                      <a:pt x="12294" y="1422"/>
                    </a:cubicBezTo>
                    <a:lnTo>
                      <a:pt x="73903" y="12294"/>
                    </a:lnTo>
                    <a:cubicBezTo>
                      <a:pt x="81151" y="12294"/>
                      <a:pt x="84775" y="19542"/>
                      <a:pt x="81151" y="23166"/>
                    </a:cubicBezTo>
                    <a:cubicBezTo>
                      <a:pt x="84775" y="26790"/>
                      <a:pt x="77527" y="30414"/>
                      <a:pt x="73903" y="30414"/>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0" name="任意多边形: 形状 139">
                <a:extLst>
                  <a:ext uri="{FF2B5EF4-FFF2-40B4-BE49-F238E27FC236}">
                    <a16:creationId xmlns:a16="http://schemas.microsoft.com/office/drawing/2014/main" id="{4A144B41-ACB2-6C5D-0581-06C532086492}"/>
                  </a:ext>
                </a:extLst>
              </p:cNvPr>
              <p:cNvSpPr/>
              <p:nvPr/>
            </p:nvSpPr>
            <p:spPr>
              <a:xfrm>
                <a:off x="2385741" y="2917955"/>
                <a:ext cx="79729" cy="28992"/>
              </a:xfrm>
              <a:custGeom>
                <a:avLst/>
                <a:gdLst>
                  <a:gd name="connsiteX0" fmla="*/ 10872 w 79729"/>
                  <a:gd name="connsiteY0" fmla="*/ 28993 h 28992"/>
                  <a:gd name="connsiteX1" fmla="*/ 0 w 79729"/>
                  <a:gd name="connsiteY1" fmla="*/ 21744 h 28992"/>
                  <a:gd name="connsiteX2" fmla="*/ 7248 w 79729"/>
                  <a:gd name="connsiteY2" fmla="*/ 10872 h 28992"/>
                  <a:gd name="connsiteX3" fmla="*/ 68857 w 79729"/>
                  <a:gd name="connsiteY3" fmla="*/ 0 h 28992"/>
                  <a:gd name="connsiteX4" fmla="*/ 79730 w 79729"/>
                  <a:gd name="connsiteY4" fmla="*/ 7248 h 28992"/>
                  <a:gd name="connsiteX5" fmla="*/ 72481 w 79729"/>
                  <a:gd name="connsiteY5" fmla="*/ 18120 h 28992"/>
                  <a:gd name="connsiteX6" fmla="*/ 10872 w 79729"/>
                  <a:gd name="connsiteY6" fmla="*/ 28993 h 28992"/>
                  <a:gd name="connsiteX7" fmla="*/ 10872 w 79729"/>
                  <a:gd name="connsiteY7" fmla="*/ 28993 h 2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729" h="28992">
                    <a:moveTo>
                      <a:pt x="10872" y="28993"/>
                    </a:moveTo>
                    <a:cubicBezTo>
                      <a:pt x="7248" y="28993"/>
                      <a:pt x="0" y="25369"/>
                      <a:pt x="0" y="21744"/>
                    </a:cubicBezTo>
                    <a:cubicBezTo>
                      <a:pt x="0" y="14496"/>
                      <a:pt x="3624" y="10872"/>
                      <a:pt x="7248" y="10872"/>
                    </a:cubicBezTo>
                    <a:lnTo>
                      <a:pt x="68857" y="0"/>
                    </a:lnTo>
                    <a:cubicBezTo>
                      <a:pt x="76106" y="0"/>
                      <a:pt x="79730" y="3624"/>
                      <a:pt x="79730" y="7248"/>
                    </a:cubicBezTo>
                    <a:cubicBezTo>
                      <a:pt x="79730" y="14496"/>
                      <a:pt x="76106" y="18120"/>
                      <a:pt x="72481" y="18120"/>
                    </a:cubicBezTo>
                    <a:lnTo>
                      <a:pt x="10872" y="28993"/>
                    </a:lnTo>
                    <a:cubicBezTo>
                      <a:pt x="14496" y="28993"/>
                      <a:pt x="14496" y="28993"/>
                      <a:pt x="10872" y="28993"/>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1" name="任意多边形: 形状 140">
                <a:extLst>
                  <a:ext uri="{FF2B5EF4-FFF2-40B4-BE49-F238E27FC236}">
                    <a16:creationId xmlns:a16="http://schemas.microsoft.com/office/drawing/2014/main" id="{49041F89-B11F-ED25-D70D-229F605A27B4}"/>
                  </a:ext>
                </a:extLst>
              </p:cNvPr>
              <p:cNvSpPr/>
              <p:nvPr/>
            </p:nvSpPr>
            <p:spPr>
              <a:xfrm>
                <a:off x="2540075" y="2916454"/>
                <a:ext cx="118972" cy="70358"/>
              </a:xfrm>
              <a:custGeom>
                <a:avLst/>
                <a:gdLst>
                  <a:gd name="connsiteX0" fmla="*/ 106599 w 118972"/>
                  <a:gd name="connsiteY0" fmla="*/ 70359 h 70358"/>
                  <a:gd name="connsiteX1" fmla="*/ 102975 w 118972"/>
                  <a:gd name="connsiteY1" fmla="*/ 70359 h 70358"/>
                  <a:gd name="connsiteX2" fmla="*/ 5125 w 118972"/>
                  <a:gd name="connsiteY2" fmla="*/ 19622 h 70358"/>
                  <a:gd name="connsiteX3" fmla="*/ 1501 w 118972"/>
                  <a:gd name="connsiteY3" fmla="*/ 5125 h 70358"/>
                  <a:gd name="connsiteX4" fmla="*/ 15997 w 118972"/>
                  <a:gd name="connsiteY4" fmla="*/ 1501 h 70358"/>
                  <a:gd name="connsiteX5" fmla="*/ 113847 w 118972"/>
                  <a:gd name="connsiteY5" fmla="*/ 52238 h 70358"/>
                  <a:gd name="connsiteX6" fmla="*/ 117471 w 118972"/>
                  <a:gd name="connsiteY6" fmla="*/ 66735 h 70358"/>
                  <a:gd name="connsiteX7" fmla="*/ 106599 w 118972"/>
                  <a:gd name="connsiteY7" fmla="*/ 70359 h 7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972" h="70358">
                    <a:moveTo>
                      <a:pt x="106599" y="70359"/>
                    </a:moveTo>
                    <a:cubicBezTo>
                      <a:pt x="106599" y="70359"/>
                      <a:pt x="102975" y="70359"/>
                      <a:pt x="102975" y="70359"/>
                    </a:cubicBezTo>
                    <a:lnTo>
                      <a:pt x="5125" y="19622"/>
                    </a:lnTo>
                    <a:cubicBezTo>
                      <a:pt x="1501" y="15997"/>
                      <a:pt x="-2123" y="12373"/>
                      <a:pt x="1501" y="5125"/>
                    </a:cubicBezTo>
                    <a:cubicBezTo>
                      <a:pt x="5125" y="1501"/>
                      <a:pt x="8749" y="-2123"/>
                      <a:pt x="15997" y="1501"/>
                    </a:cubicBezTo>
                    <a:lnTo>
                      <a:pt x="113847" y="52238"/>
                    </a:lnTo>
                    <a:cubicBezTo>
                      <a:pt x="117471" y="55862"/>
                      <a:pt x="121096" y="59486"/>
                      <a:pt x="117471" y="66735"/>
                    </a:cubicBezTo>
                    <a:cubicBezTo>
                      <a:pt x="113847" y="66735"/>
                      <a:pt x="110223" y="70359"/>
                      <a:pt x="106599" y="70359"/>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2" name="任意多边形: 形状 141">
                <a:extLst>
                  <a:ext uri="{FF2B5EF4-FFF2-40B4-BE49-F238E27FC236}">
                    <a16:creationId xmlns:a16="http://schemas.microsoft.com/office/drawing/2014/main" id="{D1E30216-9ED7-60C1-69C2-AD19B638D401}"/>
                  </a:ext>
                </a:extLst>
              </p:cNvPr>
              <p:cNvSpPr/>
              <p:nvPr/>
            </p:nvSpPr>
            <p:spPr>
              <a:xfrm>
                <a:off x="2809096" y="3189761"/>
                <a:ext cx="488279" cy="675499"/>
              </a:xfrm>
              <a:custGeom>
                <a:avLst/>
                <a:gdLst>
                  <a:gd name="connsiteX0" fmla="*/ 218106 w 488279"/>
                  <a:gd name="connsiteY0" fmla="*/ 0 h 675499"/>
                  <a:gd name="connsiteX1" fmla="*/ 486288 w 488279"/>
                  <a:gd name="connsiteY1" fmla="*/ 431265 h 675499"/>
                  <a:gd name="connsiteX2" fmla="*/ 84015 w 488279"/>
                  <a:gd name="connsiteY2" fmla="*/ 597973 h 675499"/>
                  <a:gd name="connsiteX3" fmla="*/ 22406 w 488279"/>
                  <a:gd name="connsiteY3" fmla="*/ 159459 h 675499"/>
                  <a:gd name="connsiteX4" fmla="*/ 218106 w 488279"/>
                  <a:gd name="connsiteY4" fmla="*/ 0 h 675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279" h="675499">
                    <a:moveTo>
                      <a:pt x="218106" y="0"/>
                    </a:moveTo>
                    <a:cubicBezTo>
                      <a:pt x="218106" y="0"/>
                      <a:pt x="515281" y="134091"/>
                      <a:pt x="486288" y="431265"/>
                    </a:cubicBezTo>
                    <a:cubicBezTo>
                      <a:pt x="457295" y="724815"/>
                      <a:pt x="218106" y="717567"/>
                      <a:pt x="84015" y="597973"/>
                    </a:cubicBezTo>
                    <a:cubicBezTo>
                      <a:pt x="-57323" y="474754"/>
                      <a:pt x="22406" y="159459"/>
                      <a:pt x="22406" y="159459"/>
                    </a:cubicBezTo>
                    <a:cubicBezTo>
                      <a:pt x="22406" y="159459"/>
                      <a:pt x="203610" y="188452"/>
                      <a:pt x="218106" y="0"/>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3" name="任意多边形: 形状 142">
                <a:extLst>
                  <a:ext uri="{FF2B5EF4-FFF2-40B4-BE49-F238E27FC236}">
                    <a16:creationId xmlns:a16="http://schemas.microsoft.com/office/drawing/2014/main" id="{E40A1BEF-78D9-E5B2-519B-545535DDCEC1}"/>
                  </a:ext>
                </a:extLst>
              </p:cNvPr>
              <p:cNvSpPr/>
              <p:nvPr/>
            </p:nvSpPr>
            <p:spPr>
              <a:xfrm>
                <a:off x="2385741" y="2980470"/>
                <a:ext cx="39864" cy="104192"/>
              </a:xfrm>
              <a:custGeom>
                <a:avLst/>
                <a:gdLst>
                  <a:gd name="connsiteX0" fmla="*/ 10872 w 39864"/>
                  <a:gd name="connsiteY0" fmla="*/ 104192 h 104192"/>
                  <a:gd name="connsiteX1" fmla="*/ 10872 w 39864"/>
                  <a:gd name="connsiteY1" fmla="*/ 104192 h 104192"/>
                  <a:gd name="connsiteX2" fmla="*/ 0 w 39864"/>
                  <a:gd name="connsiteY2" fmla="*/ 89696 h 104192"/>
                  <a:gd name="connsiteX3" fmla="*/ 18120 w 39864"/>
                  <a:gd name="connsiteY3" fmla="*/ 35335 h 104192"/>
                  <a:gd name="connsiteX4" fmla="*/ 3624 w 39864"/>
                  <a:gd name="connsiteY4" fmla="*/ 17214 h 104192"/>
                  <a:gd name="connsiteX5" fmla="*/ 3624 w 39864"/>
                  <a:gd name="connsiteY5" fmla="*/ 2718 h 104192"/>
                  <a:gd name="connsiteX6" fmla="*/ 18120 w 39864"/>
                  <a:gd name="connsiteY6" fmla="*/ 2718 h 104192"/>
                  <a:gd name="connsiteX7" fmla="*/ 36241 w 39864"/>
                  <a:gd name="connsiteY7" fmla="*/ 24463 h 104192"/>
                  <a:gd name="connsiteX8" fmla="*/ 39865 w 39864"/>
                  <a:gd name="connsiteY8" fmla="*/ 35335 h 104192"/>
                  <a:gd name="connsiteX9" fmla="*/ 21744 w 39864"/>
                  <a:gd name="connsiteY9" fmla="*/ 96944 h 104192"/>
                  <a:gd name="connsiteX10" fmla="*/ 10872 w 39864"/>
                  <a:gd name="connsiteY10" fmla="*/ 104192 h 10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864" h="104192">
                    <a:moveTo>
                      <a:pt x="10872" y="104192"/>
                    </a:moveTo>
                    <a:cubicBezTo>
                      <a:pt x="10872" y="104192"/>
                      <a:pt x="10872" y="104192"/>
                      <a:pt x="10872" y="104192"/>
                    </a:cubicBezTo>
                    <a:cubicBezTo>
                      <a:pt x="3624" y="100568"/>
                      <a:pt x="0" y="96944"/>
                      <a:pt x="0" y="89696"/>
                    </a:cubicBezTo>
                    <a:lnTo>
                      <a:pt x="18120" y="35335"/>
                    </a:lnTo>
                    <a:lnTo>
                      <a:pt x="3624" y="17214"/>
                    </a:lnTo>
                    <a:cubicBezTo>
                      <a:pt x="0" y="13590"/>
                      <a:pt x="0" y="6342"/>
                      <a:pt x="3624" y="2718"/>
                    </a:cubicBezTo>
                    <a:cubicBezTo>
                      <a:pt x="7248" y="-906"/>
                      <a:pt x="14496" y="-906"/>
                      <a:pt x="18120" y="2718"/>
                    </a:cubicBezTo>
                    <a:lnTo>
                      <a:pt x="36241" y="24463"/>
                    </a:lnTo>
                    <a:cubicBezTo>
                      <a:pt x="39865" y="28087"/>
                      <a:pt x="39865" y="31711"/>
                      <a:pt x="39865" y="35335"/>
                    </a:cubicBezTo>
                    <a:lnTo>
                      <a:pt x="21744" y="96944"/>
                    </a:lnTo>
                    <a:cubicBezTo>
                      <a:pt x="21744" y="104192"/>
                      <a:pt x="18120" y="104192"/>
                      <a:pt x="10872" y="104192"/>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4" name="任意多边形: 形状 143">
                <a:extLst>
                  <a:ext uri="{FF2B5EF4-FFF2-40B4-BE49-F238E27FC236}">
                    <a16:creationId xmlns:a16="http://schemas.microsoft.com/office/drawing/2014/main" id="{69446DAB-24FD-3E3B-7C47-C9A73CFB7357}"/>
                  </a:ext>
                </a:extLst>
              </p:cNvPr>
              <p:cNvSpPr/>
              <p:nvPr/>
            </p:nvSpPr>
            <p:spPr>
              <a:xfrm>
                <a:off x="2549730" y="2991342"/>
                <a:ext cx="46207" cy="111440"/>
              </a:xfrm>
              <a:custGeom>
                <a:avLst/>
                <a:gdLst>
                  <a:gd name="connsiteX0" fmla="*/ 17214 w 46207"/>
                  <a:gd name="connsiteY0" fmla="*/ 111440 h 111440"/>
                  <a:gd name="connsiteX1" fmla="*/ 17214 w 46207"/>
                  <a:gd name="connsiteY1" fmla="*/ 111440 h 111440"/>
                  <a:gd name="connsiteX2" fmla="*/ 6342 w 46207"/>
                  <a:gd name="connsiteY2" fmla="*/ 96944 h 111440"/>
                  <a:gd name="connsiteX3" fmla="*/ 24463 w 46207"/>
                  <a:gd name="connsiteY3" fmla="*/ 42583 h 111440"/>
                  <a:gd name="connsiteX4" fmla="*/ 2718 w 46207"/>
                  <a:gd name="connsiteY4" fmla="*/ 17214 h 111440"/>
                  <a:gd name="connsiteX5" fmla="*/ 2718 w 46207"/>
                  <a:gd name="connsiteY5" fmla="*/ 2718 h 111440"/>
                  <a:gd name="connsiteX6" fmla="*/ 17214 w 46207"/>
                  <a:gd name="connsiteY6" fmla="*/ 2718 h 111440"/>
                  <a:gd name="connsiteX7" fmla="*/ 42583 w 46207"/>
                  <a:gd name="connsiteY7" fmla="*/ 31711 h 111440"/>
                  <a:gd name="connsiteX8" fmla="*/ 46207 w 46207"/>
                  <a:gd name="connsiteY8" fmla="*/ 42583 h 111440"/>
                  <a:gd name="connsiteX9" fmla="*/ 28087 w 46207"/>
                  <a:gd name="connsiteY9" fmla="*/ 104192 h 111440"/>
                  <a:gd name="connsiteX10" fmla="*/ 17214 w 46207"/>
                  <a:gd name="connsiteY10" fmla="*/ 111440 h 11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207" h="111440">
                    <a:moveTo>
                      <a:pt x="17214" y="111440"/>
                    </a:moveTo>
                    <a:cubicBezTo>
                      <a:pt x="17214" y="111440"/>
                      <a:pt x="17214" y="111440"/>
                      <a:pt x="17214" y="111440"/>
                    </a:cubicBezTo>
                    <a:cubicBezTo>
                      <a:pt x="9966" y="107816"/>
                      <a:pt x="6342" y="104192"/>
                      <a:pt x="6342" y="96944"/>
                    </a:cubicBezTo>
                    <a:lnTo>
                      <a:pt x="24463" y="42583"/>
                    </a:lnTo>
                    <a:lnTo>
                      <a:pt x="2718" y="17214"/>
                    </a:lnTo>
                    <a:cubicBezTo>
                      <a:pt x="-906" y="13590"/>
                      <a:pt x="-906" y="6342"/>
                      <a:pt x="2718" y="2718"/>
                    </a:cubicBezTo>
                    <a:cubicBezTo>
                      <a:pt x="6342" y="-906"/>
                      <a:pt x="13590" y="-906"/>
                      <a:pt x="17214" y="2718"/>
                    </a:cubicBezTo>
                    <a:lnTo>
                      <a:pt x="42583" y="31711"/>
                    </a:lnTo>
                    <a:cubicBezTo>
                      <a:pt x="46207" y="35335"/>
                      <a:pt x="46207" y="38959"/>
                      <a:pt x="46207" y="42583"/>
                    </a:cubicBezTo>
                    <a:lnTo>
                      <a:pt x="28087" y="104192"/>
                    </a:lnTo>
                    <a:cubicBezTo>
                      <a:pt x="28087" y="107816"/>
                      <a:pt x="24463" y="111440"/>
                      <a:pt x="17214" y="111440"/>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5" name="任意多边形: 形状 144">
                <a:extLst>
                  <a:ext uri="{FF2B5EF4-FFF2-40B4-BE49-F238E27FC236}">
                    <a16:creationId xmlns:a16="http://schemas.microsoft.com/office/drawing/2014/main" id="{14BC0597-C49D-2AF8-DCF2-680A8212635C}"/>
                  </a:ext>
                </a:extLst>
              </p:cNvPr>
              <p:cNvSpPr/>
              <p:nvPr/>
            </p:nvSpPr>
            <p:spPr>
              <a:xfrm>
                <a:off x="2047280" y="4645217"/>
                <a:ext cx="213039" cy="55782"/>
              </a:xfrm>
              <a:custGeom>
                <a:avLst/>
                <a:gdLst>
                  <a:gd name="connsiteX0" fmla="*/ 200746 w 213039"/>
                  <a:gd name="connsiteY0" fmla="*/ 55783 h 55782"/>
                  <a:gd name="connsiteX1" fmla="*/ 200746 w 213039"/>
                  <a:gd name="connsiteY1" fmla="*/ 55783 h 55782"/>
                  <a:gd name="connsiteX2" fmla="*/ 8670 w 213039"/>
                  <a:gd name="connsiteY2" fmla="*/ 19542 h 55782"/>
                  <a:gd name="connsiteX3" fmla="*/ 1422 w 213039"/>
                  <a:gd name="connsiteY3" fmla="*/ 8670 h 55782"/>
                  <a:gd name="connsiteX4" fmla="*/ 12294 w 213039"/>
                  <a:gd name="connsiteY4" fmla="*/ 1422 h 55782"/>
                  <a:gd name="connsiteX5" fmla="*/ 204370 w 213039"/>
                  <a:gd name="connsiteY5" fmla="*/ 37662 h 55782"/>
                  <a:gd name="connsiteX6" fmla="*/ 211618 w 213039"/>
                  <a:gd name="connsiteY6" fmla="*/ 48535 h 55782"/>
                  <a:gd name="connsiteX7" fmla="*/ 200746 w 213039"/>
                  <a:gd name="connsiteY7" fmla="*/ 55783 h 5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039" h="55782">
                    <a:moveTo>
                      <a:pt x="200746" y="55783"/>
                    </a:moveTo>
                    <a:cubicBezTo>
                      <a:pt x="197122" y="55783"/>
                      <a:pt x="197122" y="55783"/>
                      <a:pt x="200746" y="55783"/>
                    </a:cubicBezTo>
                    <a:lnTo>
                      <a:pt x="8670" y="19542"/>
                    </a:lnTo>
                    <a:cubicBezTo>
                      <a:pt x="1422" y="19542"/>
                      <a:pt x="-2202" y="12294"/>
                      <a:pt x="1422" y="8670"/>
                    </a:cubicBezTo>
                    <a:cubicBezTo>
                      <a:pt x="1422" y="1422"/>
                      <a:pt x="8670" y="-2202"/>
                      <a:pt x="12294" y="1422"/>
                    </a:cubicBezTo>
                    <a:lnTo>
                      <a:pt x="204370" y="37662"/>
                    </a:lnTo>
                    <a:cubicBezTo>
                      <a:pt x="211618" y="37662"/>
                      <a:pt x="215242" y="44911"/>
                      <a:pt x="211618" y="48535"/>
                    </a:cubicBezTo>
                    <a:cubicBezTo>
                      <a:pt x="207994" y="52159"/>
                      <a:pt x="204370" y="55783"/>
                      <a:pt x="200746" y="55783"/>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6" name="任意多边形: 形状 145">
                <a:extLst>
                  <a:ext uri="{FF2B5EF4-FFF2-40B4-BE49-F238E27FC236}">
                    <a16:creationId xmlns:a16="http://schemas.microsoft.com/office/drawing/2014/main" id="{4F49FFC1-A393-5D7C-B6D6-9669D65CDBD7}"/>
                  </a:ext>
                </a:extLst>
              </p:cNvPr>
              <p:cNvSpPr/>
              <p:nvPr/>
            </p:nvSpPr>
            <p:spPr>
              <a:xfrm>
                <a:off x="2436478" y="4657511"/>
                <a:ext cx="126842" cy="54361"/>
              </a:xfrm>
              <a:custGeom>
                <a:avLst/>
                <a:gdLst>
                  <a:gd name="connsiteX0" fmla="*/ 10872 w 126842"/>
                  <a:gd name="connsiteY0" fmla="*/ 54361 h 54361"/>
                  <a:gd name="connsiteX1" fmla="*/ 0 w 126842"/>
                  <a:gd name="connsiteY1" fmla="*/ 47113 h 54361"/>
                  <a:gd name="connsiteX2" fmla="*/ 7248 w 126842"/>
                  <a:gd name="connsiteY2" fmla="*/ 32617 h 54361"/>
                  <a:gd name="connsiteX3" fmla="*/ 112346 w 126842"/>
                  <a:gd name="connsiteY3" fmla="*/ 0 h 54361"/>
                  <a:gd name="connsiteX4" fmla="*/ 126843 w 126842"/>
                  <a:gd name="connsiteY4" fmla="*/ 7248 h 54361"/>
                  <a:gd name="connsiteX5" fmla="*/ 119594 w 126842"/>
                  <a:gd name="connsiteY5" fmla="*/ 21744 h 54361"/>
                  <a:gd name="connsiteX6" fmla="*/ 10872 w 126842"/>
                  <a:gd name="connsiteY6" fmla="*/ 54361 h 54361"/>
                  <a:gd name="connsiteX7" fmla="*/ 10872 w 126842"/>
                  <a:gd name="connsiteY7" fmla="*/ 54361 h 54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842" h="54361">
                    <a:moveTo>
                      <a:pt x="10872" y="54361"/>
                    </a:moveTo>
                    <a:cubicBezTo>
                      <a:pt x="7248" y="54361"/>
                      <a:pt x="3624" y="50737"/>
                      <a:pt x="0" y="47113"/>
                    </a:cubicBezTo>
                    <a:cubicBezTo>
                      <a:pt x="0" y="43489"/>
                      <a:pt x="0" y="36241"/>
                      <a:pt x="7248" y="32617"/>
                    </a:cubicBezTo>
                    <a:lnTo>
                      <a:pt x="112346" y="0"/>
                    </a:lnTo>
                    <a:cubicBezTo>
                      <a:pt x="115970" y="0"/>
                      <a:pt x="123219" y="0"/>
                      <a:pt x="126843" y="7248"/>
                    </a:cubicBezTo>
                    <a:cubicBezTo>
                      <a:pt x="126843" y="10872"/>
                      <a:pt x="126843" y="18120"/>
                      <a:pt x="119594" y="21744"/>
                    </a:cubicBezTo>
                    <a:lnTo>
                      <a:pt x="10872" y="54361"/>
                    </a:lnTo>
                    <a:cubicBezTo>
                      <a:pt x="14496" y="54361"/>
                      <a:pt x="10872" y="54361"/>
                      <a:pt x="10872" y="54361"/>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7" name="任意多边形: 形状 146">
                <a:extLst>
                  <a:ext uri="{FF2B5EF4-FFF2-40B4-BE49-F238E27FC236}">
                    <a16:creationId xmlns:a16="http://schemas.microsoft.com/office/drawing/2014/main" id="{B3072A2D-511A-CFBF-DCD1-EA95C1F2BF8E}"/>
                  </a:ext>
                </a:extLst>
              </p:cNvPr>
              <p:cNvSpPr/>
              <p:nvPr/>
            </p:nvSpPr>
            <p:spPr>
              <a:xfrm>
                <a:off x="2012461" y="4842339"/>
                <a:ext cx="289926" cy="97849"/>
              </a:xfrm>
              <a:custGeom>
                <a:avLst/>
                <a:gdLst>
                  <a:gd name="connsiteX0" fmla="*/ 10872 w 289926"/>
                  <a:gd name="connsiteY0" fmla="*/ 97850 h 97849"/>
                  <a:gd name="connsiteX1" fmla="*/ 0 w 289926"/>
                  <a:gd name="connsiteY1" fmla="*/ 90602 h 97849"/>
                  <a:gd name="connsiteX2" fmla="*/ 7248 w 289926"/>
                  <a:gd name="connsiteY2" fmla="*/ 79730 h 97849"/>
                  <a:gd name="connsiteX3" fmla="*/ 279054 w 289926"/>
                  <a:gd name="connsiteY3" fmla="*/ 0 h 97849"/>
                  <a:gd name="connsiteX4" fmla="*/ 289926 w 289926"/>
                  <a:gd name="connsiteY4" fmla="*/ 7248 h 97849"/>
                  <a:gd name="connsiteX5" fmla="*/ 282678 w 289926"/>
                  <a:gd name="connsiteY5" fmla="*/ 18120 h 97849"/>
                  <a:gd name="connsiteX6" fmla="*/ 10872 w 289926"/>
                  <a:gd name="connsiteY6" fmla="*/ 97850 h 97849"/>
                  <a:gd name="connsiteX7" fmla="*/ 10872 w 289926"/>
                  <a:gd name="connsiteY7" fmla="*/ 97850 h 9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926" h="97849">
                    <a:moveTo>
                      <a:pt x="10872" y="97850"/>
                    </a:moveTo>
                    <a:cubicBezTo>
                      <a:pt x="7248" y="97850"/>
                      <a:pt x="3624" y="94226"/>
                      <a:pt x="0" y="90602"/>
                    </a:cubicBezTo>
                    <a:cubicBezTo>
                      <a:pt x="0" y="86978"/>
                      <a:pt x="0" y="79730"/>
                      <a:pt x="7248" y="79730"/>
                    </a:cubicBezTo>
                    <a:lnTo>
                      <a:pt x="279054" y="0"/>
                    </a:lnTo>
                    <a:cubicBezTo>
                      <a:pt x="286302" y="0"/>
                      <a:pt x="289926" y="0"/>
                      <a:pt x="289926" y="7248"/>
                    </a:cubicBezTo>
                    <a:cubicBezTo>
                      <a:pt x="289926" y="10872"/>
                      <a:pt x="289926" y="18120"/>
                      <a:pt x="282678" y="18120"/>
                    </a:cubicBezTo>
                    <a:lnTo>
                      <a:pt x="10872" y="97850"/>
                    </a:lnTo>
                    <a:cubicBezTo>
                      <a:pt x="14496" y="97850"/>
                      <a:pt x="14496" y="97850"/>
                      <a:pt x="10872" y="97850"/>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8" name="任意多边形: 形状 147">
                <a:extLst>
                  <a:ext uri="{FF2B5EF4-FFF2-40B4-BE49-F238E27FC236}">
                    <a16:creationId xmlns:a16="http://schemas.microsoft.com/office/drawing/2014/main" id="{78065E20-93B9-E4BD-3AA2-E43D5A3A2120}"/>
                  </a:ext>
                </a:extLst>
              </p:cNvPr>
              <p:cNvSpPr/>
              <p:nvPr/>
            </p:nvSpPr>
            <p:spPr>
              <a:xfrm>
                <a:off x="2113935" y="4976430"/>
                <a:ext cx="188451" cy="68857"/>
              </a:xfrm>
              <a:custGeom>
                <a:avLst/>
                <a:gdLst>
                  <a:gd name="connsiteX0" fmla="*/ 10872 w 188451"/>
                  <a:gd name="connsiteY0" fmla="*/ 68858 h 68857"/>
                  <a:gd name="connsiteX1" fmla="*/ 0 w 188451"/>
                  <a:gd name="connsiteY1" fmla="*/ 61609 h 68857"/>
                  <a:gd name="connsiteX2" fmla="*/ 7248 w 188451"/>
                  <a:gd name="connsiteY2" fmla="*/ 50737 h 68857"/>
                  <a:gd name="connsiteX3" fmla="*/ 177580 w 188451"/>
                  <a:gd name="connsiteY3" fmla="*/ 0 h 68857"/>
                  <a:gd name="connsiteX4" fmla="*/ 188452 w 188451"/>
                  <a:gd name="connsiteY4" fmla="*/ 7248 h 68857"/>
                  <a:gd name="connsiteX5" fmla="*/ 181204 w 188451"/>
                  <a:gd name="connsiteY5" fmla="*/ 18120 h 68857"/>
                  <a:gd name="connsiteX6" fmla="*/ 10872 w 188451"/>
                  <a:gd name="connsiteY6" fmla="*/ 68858 h 68857"/>
                  <a:gd name="connsiteX7" fmla="*/ 10872 w 188451"/>
                  <a:gd name="connsiteY7" fmla="*/ 68858 h 68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451" h="68857">
                    <a:moveTo>
                      <a:pt x="10872" y="68858"/>
                    </a:moveTo>
                    <a:cubicBezTo>
                      <a:pt x="7248" y="68858"/>
                      <a:pt x="3624" y="65233"/>
                      <a:pt x="0" y="61609"/>
                    </a:cubicBezTo>
                    <a:cubicBezTo>
                      <a:pt x="0" y="57985"/>
                      <a:pt x="0" y="50737"/>
                      <a:pt x="7248" y="50737"/>
                    </a:cubicBezTo>
                    <a:lnTo>
                      <a:pt x="177580" y="0"/>
                    </a:lnTo>
                    <a:cubicBezTo>
                      <a:pt x="181204" y="0"/>
                      <a:pt x="188452" y="0"/>
                      <a:pt x="188452" y="7248"/>
                    </a:cubicBezTo>
                    <a:cubicBezTo>
                      <a:pt x="188452" y="10872"/>
                      <a:pt x="188452" y="18120"/>
                      <a:pt x="181204" y="18120"/>
                    </a:cubicBezTo>
                    <a:lnTo>
                      <a:pt x="10872" y="68858"/>
                    </a:lnTo>
                    <a:cubicBezTo>
                      <a:pt x="14496" y="68858"/>
                      <a:pt x="10872" y="68858"/>
                      <a:pt x="10872" y="68858"/>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9" name="任意多边形: 形状 148">
                <a:extLst>
                  <a:ext uri="{FF2B5EF4-FFF2-40B4-BE49-F238E27FC236}">
                    <a16:creationId xmlns:a16="http://schemas.microsoft.com/office/drawing/2014/main" id="{F0939769-918C-5709-5275-EDCFB6931CD2}"/>
                  </a:ext>
                </a:extLst>
              </p:cNvPr>
              <p:cNvSpPr/>
              <p:nvPr/>
            </p:nvSpPr>
            <p:spPr>
              <a:xfrm>
                <a:off x="2451880" y="3636428"/>
                <a:ext cx="344882" cy="75199"/>
              </a:xfrm>
              <a:custGeom>
                <a:avLst/>
                <a:gdLst>
                  <a:gd name="connsiteX0" fmla="*/ 165801 w 344882"/>
                  <a:gd name="connsiteY0" fmla="*/ 75200 h 75199"/>
                  <a:gd name="connsiteX1" fmla="*/ 2718 w 344882"/>
                  <a:gd name="connsiteY1" fmla="*/ 17214 h 75199"/>
                  <a:gd name="connsiteX2" fmla="*/ 2718 w 344882"/>
                  <a:gd name="connsiteY2" fmla="*/ 2718 h 75199"/>
                  <a:gd name="connsiteX3" fmla="*/ 17214 w 344882"/>
                  <a:gd name="connsiteY3" fmla="*/ 2718 h 75199"/>
                  <a:gd name="connsiteX4" fmla="*/ 328885 w 344882"/>
                  <a:gd name="connsiteY4" fmla="*/ 6342 h 75199"/>
                  <a:gd name="connsiteX5" fmla="*/ 343381 w 344882"/>
                  <a:gd name="connsiteY5" fmla="*/ 9966 h 75199"/>
                  <a:gd name="connsiteX6" fmla="*/ 339757 w 344882"/>
                  <a:gd name="connsiteY6" fmla="*/ 24462 h 75199"/>
                  <a:gd name="connsiteX7" fmla="*/ 165801 w 344882"/>
                  <a:gd name="connsiteY7" fmla="*/ 75200 h 7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882" h="75199">
                    <a:moveTo>
                      <a:pt x="165801" y="75200"/>
                    </a:moveTo>
                    <a:cubicBezTo>
                      <a:pt x="64327" y="75200"/>
                      <a:pt x="2718" y="20838"/>
                      <a:pt x="2718" y="17214"/>
                    </a:cubicBezTo>
                    <a:cubicBezTo>
                      <a:pt x="-906" y="13590"/>
                      <a:pt x="-906" y="6342"/>
                      <a:pt x="2718" y="2718"/>
                    </a:cubicBezTo>
                    <a:cubicBezTo>
                      <a:pt x="6342" y="-906"/>
                      <a:pt x="13590" y="-906"/>
                      <a:pt x="17214" y="2718"/>
                    </a:cubicBezTo>
                    <a:cubicBezTo>
                      <a:pt x="20838" y="6342"/>
                      <a:pt x="136809" y="111440"/>
                      <a:pt x="328885" y="6342"/>
                    </a:cubicBezTo>
                    <a:cubicBezTo>
                      <a:pt x="332509" y="2718"/>
                      <a:pt x="339757" y="6342"/>
                      <a:pt x="343381" y="9966"/>
                    </a:cubicBezTo>
                    <a:cubicBezTo>
                      <a:pt x="347005" y="13590"/>
                      <a:pt x="343381" y="20838"/>
                      <a:pt x="339757" y="24462"/>
                    </a:cubicBezTo>
                    <a:cubicBezTo>
                      <a:pt x="270900" y="64327"/>
                      <a:pt x="212914" y="75200"/>
                      <a:pt x="165801" y="75200"/>
                    </a:cubicBezTo>
                    <a:close/>
                  </a:path>
                </a:pathLst>
              </a:custGeom>
              <a:solidFill>
                <a:srgbClr val="FFFFFF"/>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0" name="任意多边形: 形状 149">
                <a:extLst>
                  <a:ext uri="{FF2B5EF4-FFF2-40B4-BE49-F238E27FC236}">
                    <a16:creationId xmlns:a16="http://schemas.microsoft.com/office/drawing/2014/main" id="{E637D1F5-088C-DEA7-697C-CA22E7CE2765}"/>
                  </a:ext>
                </a:extLst>
              </p:cNvPr>
              <p:cNvSpPr/>
              <p:nvPr/>
            </p:nvSpPr>
            <p:spPr>
              <a:xfrm>
                <a:off x="2940224" y="4487180"/>
                <a:ext cx="587100" cy="90601"/>
              </a:xfrm>
              <a:custGeom>
                <a:avLst/>
                <a:gdLst>
                  <a:gd name="connsiteX0" fmla="*/ 10872 w 587100"/>
                  <a:gd name="connsiteY0" fmla="*/ 90602 h 90601"/>
                  <a:gd name="connsiteX1" fmla="*/ 0 w 587100"/>
                  <a:gd name="connsiteY1" fmla="*/ 83354 h 90601"/>
                  <a:gd name="connsiteX2" fmla="*/ 7248 w 587100"/>
                  <a:gd name="connsiteY2" fmla="*/ 72482 h 90601"/>
                  <a:gd name="connsiteX3" fmla="*/ 576228 w 587100"/>
                  <a:gd name="connsiteY3" fmla="*/ 0 h 90601"/>
                  <a:gd name="connsiteX4" fmla="*/ 587100 w 587100"/>
                  <a:gd name="connsiteY4" fmla="*/ 10872 h 90601"/>
                  <a:gd name="connsiteX5" fmla="*/ 576228 w 587100"/>
                  <a:gd name="connsiteY5" fmla="*/ 21744 h 90601"/>
                  <a:gd name="connsiteX6" fmla="*/ 10872 w 587100"/>
                  <a:gd name="connsiteY6" fmla="*/ 90602 h 90601"/>
                  <a:gd name="connsiteX7" fmla="*/ 10872 w 587100"/>
                  <a:gd name="connsiteY7" fmla="*/ 90602 h 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100" h="90601">
                    <a:moveTo>
                      <a:pt x="10872" y="90602"/>
                    </a:moveTo>
                    <a:cubicBezTo>
                      <a:pt x="7248" y="90602"/>
                      <a:pt x="0" y="86978"/>
                      <a:pt x="0" y="83354"/>
                    </a:cubicBezTo>
                    <a:cubicBezTo>
                      <a:pt x="0" y="76106"/>
                      <a:pt x="3624" y="72482"/>
                      <a:pt x="7248" y="72482"/>
                    </a:cubicBezTo>
                    <a:cubicBezTo>
                      <a:pt x="10872" y="72482"/>
                      <a:pt x="369656" y="0"/>
                      <a:pt x="576228" y="0"/>
                    </a:cubicBezTo>
                    <a:cubicBezTo>
                      <a:pt x="583476" y="0"/>
                      <a:pt x="587100" y="3624"/>
                      <a:pt x="587100" y="10872"/>
                    </a:cubicBezTo>
                    <a:cubicBezTo>
                      <a:pt x="587100" y="18120"/>
                      <a:pt x="583476" y="21744"/>
                      <a:pt x="576228" y="21744"/>
                    </a:cubicBezTo>
                    <a:cubicBezTo>
                      <a:pt x="373280" y="21744"/>
                      <a:pt x="14496" y="90602"/>
                      <a:pt x="10872" y="90602"/>
                    </a:cubicBezTo>
                    <a:cubicBezTo>
                      <a:pt x="10872" y="90602"/>
                      <a:pt x="10872" y="90602"/>
                      <a:pt x="10872" y="90602"/>
                    </a:cubicBezTo>
                    <a:close/>
                  </a:path>
                </a:pathLst>
              </a:custGeom>
              <a:solidFill>
                <a:srgbClr val="FFFFFF"/>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1" name="任意多边形: 形状 150">
                <a:extLst>
                  <a:ext uri="{FF2B5EF4-FFF2-40B4-BE49-F238E27FC236}">
                    <a16:creationId xmlns:a16="http://schemas.microsoft.com/office/drawing/2014/main" id="{746FA38E-C0F6-39D9-C527-8BFB72C8A77D}"/>
                  </a:ext>
                </a:extLst>
              </p:cNvPr>
              <p:cNvSpPr/>
              <p:nvPr/>
            </p:nvSpPr>
            <p:spPr>
              <a:xfrm>
                <a:off x="3241929" y="4354424"/>
                <a:ext cx="245531" cy="179868"/>
              </a:xfrm>
              <a:custGeom>
                <a:avLst/>
                <a:gdLst>
                  <a:gd name="connsiteX0" fmla="*/ 9966 w 245531"/>
                  <a:gd name="connsiteY0" fmla="*/ 176245 h 179868"/>
                  <a:gd name="connsiteX1" fmla="*/ 2718 w 245531"/>
                  <a:gd name="connsiteY1" fmla="*/ 172621 h 179868"/>
                  <a:gd name="connsiteX2" fmla="*/ 2718 w 245531"/>
                  <a:gd name="connsiteY2" fmla="*/ 161749 h 179868"/>
                  <a:gd name="connsiteX3" fmla="*/ 231035 w 245531"/>
                  <a:gd name="connsiteY3" fmla="*/ 5913 h 179868"/>
                  <a:gd name="connsiteX4" fmla="*/ 245531 w 245531"/>
                  <a:gd name="connsiteY4" fmla="*/ 31282 h 179868"/>
                  <a:gd name="connsiteX5" fmla="*/ 13590 w 245531"/>
                  <a:gd name="connsiteY5" fmla="*/ 179869 h 179868"/>
                  <a:gd name="connsiteX6" fmla="*/ 9966 w 245531"/>
                  <a:gd name="connsiteY6" fmla="*/ 176245 h 179868"/>
                  <a:gd name="connsiteX7" fmla="*/ 205666 w 245531"/>
                  <a:gd name="connsiteY7" fmla="*/ 16786 h 179868"/>
                  <a:gd name="connsiteX8" fmla="*/ 42583 w 245531"/>
                  <a:gd name="connsiteY8" fmla="*/ 140004 h 179868"/>
                  <a:gd name="connsiteX9" fmla="*/ 223787 w 245531"/>
                  <a:gd name="connsiteY9" fmla="*/ 27658 h 179868"/>
                  <a:gd name="connsiteX10" fmla="*/ 220163 w 245531"/>
                  <a:gd name="connsiteY10" fmla="*/ 24034 h 179868"/>
                  <a:gd name="connsiteX11" fmla="*/ 205666 w 245531"/>
                  <a:gd name="connsiteY11" fmla="*/ 16786 h 179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531" h="179868">
                    <a:moveTo>
                      <a:pt x="9966" y="176245"/>
                    </a:moveTo>
                    <a:cubicBezTo>
                      <a:pt x="6342" y="176245"/>
                      <a:pt x="2718" y="176245"/>
                      <a:pt x="2718" y="172621"/>
                    </a:cubicBezTo>
                    <a:cubicBezTo>
                      <a:pt x="-906" y="168997"/>
                      <a:pt x="-906" y="165373"/>
                      <a:pt x="2718" y="161749"/>
                    </a:cubicBezTo>
                    <a:cubicBezTo>
                      <a:pt x="17214" y="140004"/>
                      <a:pt x="158553" y="-33952"/>
                      <a:pt x="231035" y="5913"/>
                    </a:cubicBezTo>
                    <a:cubicBezTo>
                      <a:pt x="245531" y="13162"/>
                      <a:pt x="245531" y="24034"/>
                      <a:pt x="245531" y="31282"/>
                    </a:cubicBezTo>
                    <a:cubicBezTo>
                      <a:pt x="241907" y="78395"/>
                      <a:pt x="67951" y="158125"/>
                      <a:pt x="13590" y="179869"/>
                    </a:cubicBezTo>
                    <a:cubicBezTo>
                      <a:pt x="13590" y="176245"/>
                      <a:pt x="9966" y="176245"/>
                      <a:pt x="9966" y="176245"/>
                    </a:cubicBezTo>
                    <a:close/>
                    <a:moveTo>
                      <a:pt x="205666" y="16786"/>
                    </a:moveTo>
                    <a:cubicBezTo>
                      <a:pt x="165801" y="16786"/>
                      <a:pt x="93320" y="82019"/>
                      <a:pt x="42583" y="140004"/>
                    </a:cubicBezTo>
                    <a:cubicBezTo>
                      <a:pt x="133185" y="100139"/>
                      <a:pt x="223787" y="49402"/>
                      <a:pt x="223787" y="27658"/>
                    </a:cubicBezTo>
                    <a:cubicBezTo>
                      <a:pt x="223787" y="27658"/>
                      <a:pt x="223787" y="24034"/>
                      <a:pt x="220163" y="24034"/>
                    </a:cubicBezTo>
                    <a:cubicBezTo>
                      <a:pt x="216539" y="16786"/>
                      <a:pt x="212914" y="16786"/>
                      <a:pt x="205666" y="16786"/>
                    </a:cubicBezTo>
                    <a:close/>
                  </a:path>
                </a:pathLst>
              </a:custGeom>
              <a:solidFill>
                <a:srgbClr val="FFFFFF"/>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2" name="任意多边形: 形状 151">
                <a:extLst>
                  <a:ext uri="{FF2B5EF4-FFF2-40B4-BE49-F238E27FC236}">
                    <a16:creationId xmlns:a16="http://schemas.microsoft.com/office/drawing/2014/main" id="{D5413BE7-2496-D8D1-E659-63E598896B08}"/>
                  </a:ext>
                </a:extLst>
              </p:cNvPr>
              <p:cNvSpPr/>
              <p:nvPr/>
            </p:nvSpPr>
            <p:spPr>
              <a:xfrm>
                <a:off x="1621061" y="4302352"/>
                <a:ext cx="252779" cy="173955"/>
              </a:xfrm>
              <a:custGeom>
                <a:avLst/>
                <a:gdLst>
                  <a:gd name="connsiteX0" fmla="*/ 246437 w 252779"/>
                  <a:gd name="connsiteY0" fmla="*/ 173956 h 173955"/>
                  <a:gd name="connsiteX1" fmla="*/ 239189 w 252779"/>
                  <a:gd name="connsiteY1" fmla="*/ 170332 h 173955"/>
                  <a:gd name="connsiteX2" fmla="*/ 7248 w 252779"/>
                  <a:gd name="connsiteY2" fmla="*/ 18120 h 173955"/>
                  <a:gd name="connsiteX3" fmla="*/ 0 w 252779"/>
                  <a:gd name="connsiteY3" fmla="*/ 7248 h 173955"/>
                  <a:gd name="connsiteX4" fmla="*/ 10872 w 252779"/>
                  <a:gd name="connsiteY4" fmla="*/ 0 h 173955"/>
                  <a:gd name="connsiteX5" fmla="*/ 250061 w 252779"/>
                  <a:gd name="connsiteY5" fmla="*/ 155835 h 173955"/>
                  <a:gd name="connsiteX6" fmla="*/ 250061 w 252779"/>
                  <a:gd name="connsiteY6" fmla="*/ 170332 h 173955"/>
                  <a:gd name="connsiteX7" fmla="*/ 246437 w 252779"/>
                  <a:gd name="connsiteY7" fmla="*/ 173956 h 17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779" h="173955">
                    <a:moveTo>
                      <a:pt x="246437" y="173956"/>
                    </a:moveTo>
                    <a:cubicBezTo>
                      <a:pt x="242813" y="173956"/>
                      <a:pt x="242813" y="173956"/>
                      <a:pt x="239189" y="170332"/>
                    </a:cubicBezTo>
                    <a:cubicBezTo>
                      <a:pt x="239189" y="170332"/>
                      <a:pt x="119595" y="47113"/>
                      <a:pt x="7248" y="18120"/>
                    </a:cubicBezTo>
                    <a:cubicBezTo>
                      <a:pt x="0" y="18120"/>
                      <a:pt x="0" y="10872"/>
                      <a:pt x="0" y="7248"/>
                    </a:cubicBezTo>
                    <a:cubicBezTo>
                      <a:pt x="0" y="0"/>
                      <a:pt x="7248" y="0"/>
                      <a:pt x="10872" y="0"/>
                    </a:cubicBezTo>
                    <a:cubicBezTo>
                      <a:pt x="126843" y="28993"/>
                      <a:pt x="246437" y="152211"/>
                      <a:pt x="250061" y="155835"/>
                    </a:cubicBezTo>
                    <a:cubicBezTo>
                      <a:pt x="253685" y="159459"/>
                      <a:pt x="253685" y="166708"/>
                      <a:pt x="250061" y="170332"/>
                    </a:cubicBezTo>
                    <a:cubicBezTo>
                      <a:pt x="253685" y="173956"/>
                      <a:pt x="250061" y="173956"/>
                      <a:pt x="246437" y="173956"/>
                    </a:cubicBezTo>
                    <a:close/>
                  </a:path>
                </a:pathLst>
              </a:custGeom>
              <a:solidFill>
                <a:srgbClr val="FFFFFF"/>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3" name="任意多边形: 形状 152">
                <a:extLst>
                  <a:ext uri="{FF2B5EF4-FFF2-40B4-BE49-F238E27FC236}">
                    <a16:creationId xmlns:a16="http://schemas.microsoft.com/office/drawing/2014/main" id="{7E8D4F47-4F3B-6963-74EE-7CB6A8018038}"/>
                  </a:ext>
                </a:extLst>
              </p:cNvPr>
              <p:cNvSpPr/>
              <p:nvPr/>
            </p:nvSpPr>
            <p:spPr>
              <a:xfrm>
                <a:off x="1668042" y="4212994"/>
                <a:ext cx="94357" cy="158215"/>
              </a:xfrm>
              <a:custGeom>
                <a:avLst/>
                <a:gdLst>
                  <a:gd name="connsiteX0" fmla="*/ 83485 w 94357"/>
                  <a:gd name="connsiteY0" fmla="*/ 158216 h 158215"/>
                  <a:gd name="connsiteX1" fmla="*/ 76237 w 94357"/>
                  <a:gd name="connsiteY1" fmla="*/ 154592 h 158215"/>
                  <a:gd name="connsiteX2" fmla="*/ 131 w 94357"/>
                  <a:gd name="connsiteY2" fmla="*/ 31373 h 158215"/>
                  <a:gd name="connsiteX3" fmla="*/ 14628 w 94357"/>
                  <a:gd name="connsiteY3" fmla="*/ 6005 h 158215"/>
                  <a:gd name="connsiteX4" fmla="*/ 39996 w 94357"/>
                  <a:gd name="connsiteY4" fmla="*/ 2381 h 158215"/>
                  <a:gd name="connsiteX5" fmla="*/ 94357 w 94357"/>
                  <a:gd name="connsiteY5" fmla="*/ 147344 h 158215"/>
                  <a:gd name="connsiteX6" fmla="*/ 87109 w 94357"/>
                  <a:gd name="connsiteY6" fmla="*/ 158216 h 158215"/>
                  <a:gd name="connsiteX7" fmla="*/ 83485 w 94357"/>
                  <a:gd name="connsiteY7" fmla="*/ 158216 h 158215"/>
                  <a:gd name="connsiteX8" fmla="*/ 29124 w 94357"/>
                  <a:gd name="connsiteY8" fmla="*/ 20501 h 158215"/>
                  <a:gd name="connsiteX9" fmla="*/ 25500 w 94357"/>
                  <a:gd name="connsiteY9" fmla="*/ 24125 h 158215"/>
                  <a:gd name="connsiteX10" fmla="*/ 18252 w 94357"/>
                  <a:gd name="connsiteY10" fmla="*/ 34997 h 158215"/>
                  <a:gd name="connsiteX11" fmla="*/ 65365 w 94357"/>
                  <a:gd name="connsiteY11" fmla="*/ 118351 h 158215"/>
                  <a:gd name="connsiteX12" fmla="*/ 29124 w 94357"/>
                  <a:gd name="connsiteY12" fmla="*/ 20501 h 158215"/>
                  <a:gd name="connsiteX13" fmla="*/ 29124 w 94357"/>
                  <a:gd name="connsiteY13" fmla="*/ 20501 h 15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357" h="158215">
                    <a:moveTo>
                      <a:pt x="83485" y="158216"/>
                    </a:moveTo>
                    <a:cubicBezTo>
                      <a:pt x="79861" y="158216"/>
                      <a:pt x="79861" y="158216"/>
                      <a:pt x="76237" y="154592"/>
                    </a:cubicBezTo>
                    <a:cubicBezTo>
                      <a:pt x="68989" y="147344"/>
                      <a:pt x="-3493" y="74862"/>
                      <a:pt x="131" y="31373"/>
                    </a:cubicBezTo>
                    <a:cubicBezTo>
                      <a:pt x="131" y="20501"/>
                      <a:pt x="3755" y="13253"/>
                      <a:pt x="14628" y="6005"/>
                    </a:cubicBezTo>
                    <a:cubicBezTo>
                      <a:pt x="21876" y="-1244"/>
                      <a:pt x="32748" y="-1244"/>
                      <a:pt x="39996" y="2381"/>
                    </a:cubicBezTo>
                    <a:cubicBezTo>
                      <a:pt x="72613" y="16877"/>
                      <a:pt x="90733" y="118351"/>
                      <a:pt x="94357" y="147344"/>
                    </a:cubicBezTo>
                    <a:cubicBezTo>
                      <a:pt x="94357" y="150968"/>
                      <a:pt x="94357" y="154592"/>
                      <a:pt x="87109" y="158216"/>
                    </a:cubicBezTo>
                    <a:cubicBezTo>
                      <a:pt x="87109" y="158216"/>
                      <a:pt x="83485" y="158216"/>
                      <a:pt x="83485" y="158216"/>
                    </a:cubicBezTo>
                    <a:close/>
                    <a:moveTo>
                      <a:pt x="29124" y="20501"/>
                    </a:moveTo>
                    <a:cubicBezTo>
                      <a:pt x="29124" y="20501"/>
                      <a:pt x="25500" y="20501"/>
                      <a:pt x="25500" y="24125"/>
                    </a:cubicBezTo>
                    <a:cubicBezTo>
                      <a:pt x="21876" y="27749"/>
                      <a:pt x="21876" y="31373"/>
                      <a:pt x="18252" y="34997"/>
                    </a:cubicBezTo>
                    <a:cubicBezTo>
                      <a:pt x="18252" y="56742"/>
                      <a:pt x="43620" y="92982"/>
                      <a:pt x="65365" y="118351"/>
                    </a:cubicBezTo>
                    <a:cubicBezTo>
                      <a:pt x="58117" y="67614"/>
                      <a:pt x="43620" y="24125"/>
                      <a:pt x="29124" y="20501"/>
                    </a:cubicBezTo>
                    <a:cubicBezTo>
                      <a:pt x="32748" y="20501"/>
                      <a:pt x="29124" y="20501"/>
                      <a:pt x="29124" y="20501"/>
                    </a:cubicBezTo>
                    <a:close/>
                  </a:path>
                </a:pathLst>
              </a:custGeom>
              <a:solidFill>
                <a:srgbClr val="FFFFFF"/>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18" name="任意多边形: 形状 117">
              <a:extLst>
                <a:ext uri="{FF2B5EF4-FFF2-40B4-BE49-F238E27FC236}">
                  <a16:creationId xmlns:a16="http://schemas.microsoft.com/office/drawing/2014/main" id="{B0D54FF1-9B50-355B-1341-6834C070E78B}"/>
                </a:ext>
              </a:extLst>
            </p:cNvPr>
            <p:cNvSpPr/>
            <p:nvPr/>
          </p:nvSpPr>
          <p:spPr>
            <a:xfrm>
              <a:off x="2493041" y="3263148"/>
              <a:ext cx="109237" cy="49831"/>
            </a:xfrm>
            <a:custGeom>
              <a:avLst/>
              <a:gdLst>
                <a:gd name="connsiteX0" fmla="*/ 15918 w 109237"/>
                <a:gd name="connsiteY0" fmla="*/ 49831 h 49831"/>
                <a:gd name="connsiteX1" fmla="*/ 8670 w 109237"/>
                <a:gd name="connsiteY1" fmla="*/ 49831 h 49831"/>
                <a:gd name="connsiteX2" fmla="*/ 1422 w 109237"/>
                <a:gd name="connsiteY2" fmla="*/ 38959 h 49831"/>
                <a:gd name="connsiteX3" fmla="*/ 12294 w 109237"/>
                <a:gd name="connsiteY3" fmla="*/ 31711 h 49831"/>
                <a:gd name="connsiteX4" fmla="*/ 92024 w 109237"/>
                <a:gd name="connsiteY4" fmla="*/ 2718 h 49831"/>
                <a:gd name="connsiteX5" fmla="*/ 106520 w 109237"/>
                <a:gd name="connsiteY5" fmla="*/ 2718 h 49831"/>
                <a:gd name="connsiteX6" fmla="*/ 106520 w 109237"/>
                <a:gd name="connsiteY6" fmla="*/ 17214 h 49831"/>
                <a:gd name="connsiteX7" fmla="*/ 15918 w 109237"/>
                <a:gd name="connsiteY7" fmla="*/ 49831 h 49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237" h="49831">
                  <a:moveTo>
                    <a:pt x="15918" y="49831"/>
                  </a:moveTo>
                  <a:cubicBezTo>
                    <a:pt x="12294" y="49831"/>
                    <a:pt x="8670" y="49831"/>
                    <a:pt x="8670" y="49831"/>
                  </a:cubicBezTo>
                  <a:cubicBezTo>
                    <a:pt x="1422" y="49831"/>
                    <a:pt x="-2202" y="42583"/>
                    <a:pt x="1422" y="38959"/>
                  </a:cubicBezTo>
                  <a:cubicBezTo>
                    <a:pt x="1422" y="31711"/>
                    <a:pt x="5046" y="28087"/>
                    <a:pt x="12294" y="31711"/>
                  </a:cubicBezTo>
                  <a:cubicBezTo>
                    <a:pt x="12294" y="31711"/>
                    <a:pt x="55783" y="35335"/>
                    <a:pt x="92024" y="2718"/>
                  </a:cubicBezTo>
                  <a:cubicBezTo>
                    <a:pt x="95648" y="-906"/>
                    <a:pt x="102896" y="-906"/>
                    <a:pt x="106520" y="2718"/>
                  </a:cubicBezTo>
                  <a:cubicBezTo>
                    <a:pt x="110144" y="6342"/>
                    <a:pt x="110144" y="13590"/>
                    <a:pt x="106520" y="17214"/>
                  </a:cubicBezTo>
                  <a:cubicBezTo>
                    <a:pt x="70279" y="46207"/>
                    <a:pt x="30414" y="49831"/>
                    <a:pt x="15918" y="49831"/>
                  </a:cubicBezTo>
                  <a:close/>
                </a:path>
              </a:pathLst>
            </a:custGeom>
            <a:solidFill>
              <a:srgbClr val="000000"/>
            </a:solidFill>
            <a:ln w="3616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54" name="MH_Text_1">
            <a:extLst>
              <a:ext uri="{FF2B5EF4-FFF2-40B4-BE49-F238E27FC236}">
                <a16:creationId xmlns:a16="http://schemas.microsoft.com/office/drawing/2014/main" id="{BA8A0D36-9A40-D9B2-96D0-A24EC3528D6E}"/>
              </a:ext>
            </a:extLst>
          </p:cNvPr>
          <p:cNvSpPr>
            <a:spLocks noChangeArrowheads="1"/>
          </p:cNvSpPr>
          <p:nvPr/>
        </p:nvSpPr>
        <p:spPr bwMode="auto">
          <a:xfrm>
            <a:off x="6218253" y="2584210"/>
            <a:ext cx="4587219" cy="81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5000"/>
              </a:lnSpc>
              <a:defRPr/>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知晓弦外之音、言外之意，让被指导者感受到理解与信任</a:t>
            </a:r>
            <a:endParaRPr lang="zh-HK" altLang="zh-HK"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5" name="MH_SubTitle_1">
            <a:extLst>
              <a:ext uri="{FF2B5EF4-FFF2-40B4-BE49-F238E27FC236}">
                <a16:creationId xmlns:a16="http://schemas.microsoft.com/office/drawing/2014/main" id="{EE656DFA-6EC9-3F9E-B3C7-087CD82F7AF1}"/>
              </a:ext>
            </a:extLst>
          </p:cNvPr>
          <p:cNvSpPr txBox="1">
            <a:spLocks noChangeArrowheads="1"/>
          </p:cNvSpPr>
          <p:nvPr/>
        </p:nvSpPr>
        <p:spPr bwMode="auto">
          <a:xfrm>
            <a:off x="6168834" y="2113333"/>
            <a:ext cx="3055593"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5000"/>
              </a:lnSpc>
              <a:defRPr/>
            </a:pP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让被指导者打开心扉</a:t>
            </a:r>
            <a:endParaRPr lang="zh-HK"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6" name="MH_Text_2">
            <a:extLst>
              <a:ext uri="{FF2B5EF4-FFF2-40B4-BE49-F238E27FC236}">
                <a16:creationId xmlns:a16="http://schemas.microsoft.com/office/drawing/2014/main" id="{C3C86F98-BE84-BBA8-AD80-603F94D42015}"/>
              </a:ext>
            </a:extLst>
          </p:cNvPr>
          <p:cNvSpPr>
            <a:spLocks noChangeArrowheads="1"/>
          </p:cNvSpPr>
          <p:nvPr/>
        </p:nvSpPr>
        <p:spPr bwMode="auto">
          <a:xfrm>
            <a:off x="6218253" y="4852500"/>
            <a:ext cx="4460403" cy="811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5000"/>
              </a:lnSpc>
              <a:defRPr/>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鼓励指导者自由表达想法和情感，以自己的方式探索问题，并自我负责</a:t>
            </a:r>
            <a:endParaRPr lang="zh-HK" altLang="zh-HK"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7" name="MH_SubTitle_2">
            <a:extLst>
              <a:ext uri="{FF2B5EF4-FFF2-40B4-BE49-F238E27FC236}">
                <a16:creationId xmlns:a16="http://schemas.microsoft.com/office/drawing/2014/main" id="{3DAEBB7C-0ED4-6C6E-F9BE-99A65668735B}"/>
              </a:ext>
            </a:extLst>
          </p:cNvPr>
          <p:cNvSpPr txBox="1">
            <a:spLocks noChangeArrowheads="1"/>
          </p:cNvSpPr>
          <p:nvPr/>
        </p:nvSpPr>
        <p:spPr bwMode="auto">
          <a:xfrm>
            <a:off x="6168834" y="4398389"/>
            <a:ext cx="3430588"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5000"/>
              </a:lnSpc>
              <a:defRPr/>
            </a:pP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唤醒被指导者的责任感</a:t>
            </a:r>
            <a:endParaRPr lang="zh-HK"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8" name="圆角矩形 14">
            <a:extLst>
              <a:ext uri="{FF2B5EF4-FFF2-40B4-BE49-F238E27FC236}">
                <a16:creationId xmlns:a16="http://schemas.microsoft.com/office/drawing/2014/main" id="{45C9CB60-632C-2515-3814-4EF35A66FA1F}"/>
              </a:ext>
            </a:extLst>
          </p:cNvPr>
          <p:cNvSpPr/>
          <p:nvPr/>
        </p:nvSpPr>
        <p:spPr>
          <a:xfrm flipV="1">
            <a:off x="1386528" y="2246196"/>
            <a:ext cx="3144660" cy="2891644"/>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160" name="直接连接符 159">
            <a:extLst>
              <a:ext uri="{FF2B5EF4-FFF2-40B4-BE49-F238E27FC236}">
                <a16:creationId xmlns:a16="http://schemas.microsoft.com/office/drawing/2014/main" id="{5C18667F-439A-4777-1C67-4171DCC3B977}"/>
              </a:ext>
            </a:extLst>
          </p:cNvPr>
          <p:cNvCxnSpPr>
            <a:cxnSpLocks/>
          </p:cNvCxnSpPr>
          <p:nvPr/>
        </p:nvCxnSpPr>
        <p:spPr>
          <a:xfrm flipH="1">
            <a:off x="4684234" y="2523403"/>
            <a:ext cx="1247731" cy="699334"/>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A6B0EBBE-19BA-FC06-80F3-A4E6E7308900}"/>
              </a:ext>
            </a:extLst>
          </p:cNvPr>
          <p:cNvCxnSpPr>
            <a:cxnSpLocks/>
          </p:cNvCxnSpPr>
          <p:nvPr/>
        </p:nvCxnSpPr>
        <p:spPr>
          <a:xfrm>
            <a:off x="4709991" y="3859564"/>
            <a:ext cx="1247731" cy="699334"/>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62" name="椭圆 161">
            <a:extLst>
              <a:ext uri="{FF2B5EF4-FFF2-40B4-BE49-F238E27FC236}">
                <a16:creationId xmlns:a16="http://schemas.microsoft.com/office/drawing/2014/main" id="{BDF054C7-08DF-14D6-F6B3-F02C9BCE2456}"/>
              </a:ext>
            </a:extLst>
          </p:cNvPr>
          <p:cNvSpPr/>
          <p:nvPr/>
        </p:nvSpPr>
        <p:spPr>
          <a:xfrm>
            <a:off x="5899199" y="2371750"/>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3" name="椭圆 162">
            <a:extLst>
              <a:ext uri="{FF2B5EF4-FFF2-40B4-BE49-F238E27FC236}">
                <a16:creationId xmlns:a16="http://schemas.microsoft.com/office/drawing/2014/main" id="{1CEF6D34-BEAB-3417-0645-02AA3C4F8807}"/>
              </a:ext>
            </a:extLst>
          </p:cNvPr>
          <p:cNvSpPr/>
          <p:nvPr/>
        </p:nvSpPr>
        <p:spPr>
          <a:xfrm>
            <a:off x="5899629" y="4481595"/>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9" name="矩形: 圆角 210">
            <a:extLst>
              <a:ext uri="{FF2B5EF4-FFF2-40B4-BE49-F238E27FC236}">
                <a16:creationId xmlns:a16="http://schemas.microsoft.com/office/drawing/2014/main" id="{F0681920-C987-E537-988C-10F61F20A74E}"/>
              </a:ext>
            </a:extLst>
          </p:cNvPr>
          <p:cNvSpPr/>
          <p:nvPr/>
        </p:nvSpPr>
        <p:spPr>
          <a:xfrm>
            <a:off x="2153501" y="5394099"/>
            <a:ext cx="1578573"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sz="1800" b="1"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0" name="文本框 49">
            <a:extLst>
              <a:ext uri="{FF2B5EF4-FFF2-40B4-BE49-F238E27FC236}">
                <a16:creationId xmlns:a16="http://schemas.microsoft.com/office/drawing/2014/main" id="{52E216E5-1B36-D782-8943-D2151B3FB8AE}"/>
              </a:ext>
            </a:extLst>
          </p:cNvPr>
          <p:cNvSpPr txBox="1"/>
          <p:nvPr/>
        </p:nvSpPr>
        <p:spPr>
          <a:xfrm>
            <a:off x="2358598" y="5415589"/>
            <a:ext cx="1168378" cy="344171"/>
          </a:xfrm>
          <a:prstGeom prst="rect">
            <a:avLst/>
          </a:prstGeom>
          <a:noFill/>
        </p:spPr>
        <p:txBody>
          <a:bodyPr wrap="square">
            <a:noAutofit/>
          </a:bodyPr>
          <a:lstStyle/>
          <a:p>
            <a:pPr algn="ct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深度倾听</a:t>
            </a:r>
          </a:p>
        </p:txBody>
      </p:sp>
    </p:spTree>
    <p:extLst>
      <p:ext uri="{BB962C8B-B14F-4D97-AF65-F5344CB8AC3E}">
        <p14:creationId xmlns:p14="http://schemas.microsoft.com/office/powerpoint/2010/main" val="27739747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3260461"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深度倾听</a:t>
            </a:r>
            <a:r>
              <a:rPr lang="en-US" altLang="zh-CN"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3R</a:t>
            </a: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步骤</a:t>
            </a:r>
          </a:p>
        </p:txBody>
      </p:sp>
      <p:grpSp>
        <p:nvGrpSpPr>
          <p:cNvPr id="4" name="组合 3">
            <a:extLst>
              <a:ext uri="{FF2B5EF4-FFF2-40B4-BE49-F238E27FC236}">
                <a16:creationId xmlns:a16="http://schemas.microsoft.com/office/drawing/2014/main" id="{D2E5475C-2916-8747-932A-DE905C603E0B}"/>
              </a:ext>
            </a:extLst>
          </p:cNvPr>
          <p:cNvGrpSpPr/>
          <p:nvPr/>
        </p:nvGrpSpPr>
        <p:grpSpPr>
          <a:xfrm>
            <a:off x="1970334" y="2414073"/>
            <a:ext cx="1737912" cy="1737912"/>
            <a:chOff x="2787268" y="2327312"/>
            <a:chExt cx="1881129" cy="1881129"/>
          </a:xfrm>
        </p:grpSpPr>
        <p:grpSp>
          <p:nvGrpSpPr>
            <p:cNvPr id="3" name="组合 2">
              <a:extLst>
                <a:ext uri="{FF2B5EF4-FFF2-40B4-BE49-F238E27FC236}">
                  <a16:creationId xmlns:a16="http://schemas.microsoft.com/office/drawing/2014/main" id="{693B16B5-2D78-77F0-2EB1-228746FF5E5C}"/>
                </a:ext>
              </a:extLst>
            </p:cNvPr>
            <p:cNvGrpSpPr/>
            <p:nvPr/>
          </p:nvGrpSpPr>
          <p:grpSpPr>
            <a:xfrm>
              <a:off x="2787268" y="2327312"/>
              <a:ext cx="1881129" cy="1881129"/>
              <a:chOff x="4362680" y="3428999"/>
              <a:chExt cx="1881129" cy="1881129"/>
            </a:xfrm>
          </p:grpSpPr>
          <p:sp>
            <p:nvSpPr>
              <p:cNvPr id="2" name="椭圆 1">
                <a:extLst>
                  <a:ext uri="{FF2B5EF4-FFF2-40B4-BE49-F238E27FC236}">
                    <a16:creationId xmlns:a16="http://schemas.microsoft.com/office/drawing/2014/main" id="{60151508-41E7-56A6-4BE5-94A53B547BF1}"/>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8" name="椭圆 77">
                <a:extLst>
                  <a:ext uri="{FF2B5EF4-FFF2-40B4-BE49-F238E27FC236}">
                    <a16:creationId xmlns:a16="http://schemas.microsoft.com/office/drawing/2014/main" id="{583B136E-8DBE-1F0C-30C9-C0229F17B46A}"/>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80" name="椭圆 79">
              <a:extLst>
                <a:ext uri="{FF2B5EF4-FFF2-40B4-BE49-F238E27FC236}">
                  <a16:creationId xmlns:a16="http://schemas.microsoft.com/office/drawing/2014/main" id="{765AA32D-2A14-F486-474F-CA8EA5AC2A8C}"/>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82" name="任意多边形: 形状 81">
            <a:extLst>
              <a:ext uri="{FF2B5EF4-FFF2-40B4-BE49-F238E27FC236}">
                <a16:creationId xmlns:a16="http://schemas.microsoft.com/office/drawing/2014/main" id="{EF4459D9-F313-233C-1A59-CA7D25481AC4}"/>
              </a:ext>
            </a:extLst>
          </p:cNvPr>
          <p:cNvSpPr/>
          <p:nvPr/>
        </p:nvSpPr>
        <p:spPr>
          <a:xfrm rot="5400000">
            <a:off x="4205696" y="2877393"/>
            <a:ext cx="633851" cy="843938"/>
          </a:xfrm>
          <a:custGeom>
            <a:avLst/>
            <a:gdLst>
              <a:gd name="connsiteX0" fmla="*/ 1829836 w 3659671"/>
              <a:gd name="connsiteY0" fmla="*/ 0 h 5221922"/>
              <a:gd name="connsiteX1" fmla="*/ 2744236 w 3659671"/>
              <a:gd name="connsiteY1" fmla="*/ 1025479 h 5221922"/>
              <a:gd name="connsiteX2" fmla="*/ 2186407 w 3659671"/>
              <a:gd name="connsiteY2" fmla="*/ 1025479 h 5221922"/>
              <a:gd name="connsiteX3" fmla="*/ 2185603 w 3659671"/>
              <a:gd name="connsiteY3" fmla="*/ 1093353 h 5221922"/>
              <a:gd name="connsiteX4" fmla="*/ 2727829 w 3659671"/>
              <a:gd name="connsiteY4" fmla="*/ 3563174 h 5221922"/>
              <a:gd name="connsiteX5" fmla="*/ 3563896 w 3659671"/>
              <a:gd name="connsiteY5" fmla="*/ 5096147 h 5221922"/>
              <a:gd name="connsiteX6" fmla="*/ 3659671 w 3659671"/>
              <a:gd name="connsiteY6" fmla="*/ 5221922 h 5221922"/>
              <a:gd name="connsiteX7" fmla="*/ 0 w 3659671"/>
              <a:gd name="connsiteY7" fmla="*/ 5221922 h 5221922"/>
              <a:gd name="connsiteX8" fmla="*/ 95777 w 3659671"/>
              <a:gd name="connsiteY8" fmla="*/ 5096145 h 5221922"/>
              <a:gd name="connsiteX9" fmla="*/ 931844 w 3659671"/>
              <a:gd name="connsiteY9" fmla="*/ 3563172 h 5221922"/>
              <a:gd name="connsiteX10" fmla="*/ 1474070 w 3659671"/>
              <a:gd name="connsiteY10" fmla="*/ 1093351 h 5221922"/>
              <a:gd name="connsiteX11" fmla="*/ 1473265 w 3659671"/>
              <a:gd name="connsiteY11" fmla="*/ 1025479 h 5221922"/>
              <a:gd name="connsiteX12" fmla="*/ 915436 w 3659671"/>
              <a:gd name="connsiteY12" fmla="*/ 1025479 h 522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9671" h="5221922">
                <a:moveTo>
                  <a:pt x="1829836" y="0"/>
                </a:moveTo>
                <a:lnTo>
                  <a:pt x="2744236" y="1025479"/>
                </a:lnTo>
                <a:lnTo>
                  <a:pt x="2186407" y="1025479"/>
                </a:lnTo>
                <a:lnTo>
                  <a:pt x="2185603" y="1093353"/>
                </a:lnTo>
                <a:cubicBezTo>
                  <a:pt x="2203211" y="1854161"/>
                  <a:pt x="2380074" y="2708036"/>
                  <a:pt x="2727829" y="3563174"/>
                </a:cubicBezTo>
                <a:cubicBezTo>
                  <a:pt x="2959665" y="4133266"/>
                  <a:pt x="3245505" y="4649949"/>
                  <a:pt x="3563896" y="5096147"/>
                </a:cubicBezTo>
                <a:lnTo>
                  <a:pt x="3659671" y="5221922"/>
                </a:lnTo>
                <a:lnTo>
                  <a:pt x="0" y="5221922"/>
                </a:lnTo>
                <a:lnTo>
                  <a:pt x="95777" y="5096145"/>
                </a:lnTo>
                <a:cubicBezTo>
                  <a:pt x="414167" y="4649947"/>
                  <a:pt x="700007" y="4133264"/>
                  <a:pt x="931844" y="3563172"/>
                </a:cubicBezTo>
                <a:cubicBezTo>
                  <a:pt x="1279598" y="2708034"/>
                  <a:pt x="1456462" y="1854159"/>
                  <a:pt x="1474070" y="1093351"/>
                </a:cubicBezTo>
                <a:lnTo>
                  <a:pt x="1473265" y="1025479"/>
                </a:lnTo>
                <a:lnTo>
                  <a:pt x="915436" y="1025479"/>
                </a:lnTo>
                <a:close/>
              </a:path>
            </a:pathLst>
          </a:custGeom>
          <a:gradFill>
            <a:gsLst>
              <a:gs pos="0">
                <a:schemeClr val="accent1"/>
              </a:gs>
              <a:gs pos="100000">
                <a:schemeClr val="accent1">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5000"/>
              </a:lnSpc>
              <a:buClrTx/>
              <a:buSzTx/>
              <a:buFontTx/>
              <a:buNone/>
              <a:defRPr/>
            </a:pPr>
            <a:endParaRPr kumimoji="0" lang="zh-CN" altLang="en-US" sz="1800" b="0" i="0" u="none" strike="noStrike" kern="1200" cap="none" spc="0" normalizeH="0" baseline="0" noProof="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3" name="任意多边形: 形状 82">
            <a:extLst>
              <a:ext uri="{FF2B5EF4-FFF2-40B4-BE49-F238E27FC236}">
                <a16:creationId xmlns:a16="http://schemas.microsoft.com/office/drawing/2014/main" id="{9E955676-9715-21AC-E25E-FB707B3A25BB}"/>
              </a:ext>
            </a:extLst>
          </p:cNvPr>
          <p:cNvSpPr/>
          <p:nvPr/>
        </p:nvSpPr>
        <p:spPr>
          <a:xfrm rot="5400000">
            <a:off x="7572505" y="2877394"/>
            <a:ext cx="633851" cy="843938"/>
          </a:xfrm>
          <a:custGeom>
            <a:avLst/>
            <a:gdLst>
              <a:gd name="connsiteX0" fmla="*/ 1829836 w 3659671"/>
              <a:gd name="connsiteY0" fmla="*/ 0 h 5221922"/>
              <a:gd name="connsiteX1" fmla="*/ 2744236 w 3659671"/>
              <a:gd name="connsiteY1" fmla="*/ 1025479 h 5221922"/>
              <a:gd name="connsiteX2" fmla="*/ 2186407 w 3659671"/>
              <a:gd name="connsiteY2" fmla="*/ 1025479 h 5221922"/>
              <a:gd name="connsiteX3" fmla="*/ 2185603 w 3659671"/>
              <a:gd name="connsiteY3" fmla="*/ 1093353 h 5221922"/>
              <a:gd name="connsiteX4" fmla="*/ 2727829 w 3659671"/>
              <a:gd name="connsiteY4" fmla="*/ 3563174 h 5221922"/>
              <a:gd name="connsiteX5" fmla="*/ 3563896 w 3659671"/>
              <a:gd name="connsiteY5" fmla="*/ 5096147 h 5221922"/>
              <a:gd name="connsiteX6" fmla="*/ 3659671 w 3659671"/>
              <a:gd name="connsiteY6" fmla="*/ 5221922 h 5221922"/>
              <a:gd name="connsiteX7" fmla="*/ 0 w 3659671"/>
              <a:gd name="connsiteY7" fmla="*/ 5221922 h 5221922"/>
              <a:gd name="connsiteX8" fmla="*/ 95777 w 3659671"/>
              <a:gd name="connsiteY8" fmla="*/ 5096145 h 5221922"/>
              <a:gd name="connsiteX9" fmla="*/ 931844 w 3659671"/>
              <a:gd name="connsiteY9" fmla="*/ 3563172 h 5221922"/>
              <a:gd name="connsiteX10" fmla="*/ 1474070 w 3659671"/>
              <a:gd name="connsiteY10" fmla="*/ 1093351 h 5221922"/>
              <a:gd name="connsiteX11" fmla="*/ 1473265 w 3659671"/>
              <a:gd name="connsiteY11" fmla="*/ 1025479 h 5221922"/>
              <a:gd name="connsiteX12" fmla="*/ 915436 w 3659671"/>
              <a:gd name="connsiteY12" fmla="*/ 1025479 h 522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9671" h="5221922">
                <a:moveTo>
                  <a:pt x="1829836" y="0"/>
                </a:moveTo>
                <a:lnTo>
                  <a:pt x="2744236" y="1025479"/>
                </a:lnTo>
                <a:lnTo>
                  <a:pt x="2186407" y="1025479"/>
                </a:lnTo>
                <a:lnTo>
                  <a:pt x="2185603" y="1093353"/>
                </a:lnTo>
                <a:cubicBezTo>
                  <a:pt x="2203211" y="1854161"/>
                  <a:pt x="2380074" y="2708036"/>
                  <a:pt x="2727829" y="3563174"/>
                </a:cubicBezTo>
                <a:cubicBezTo>
                  <a:pt x="2959665" y="4133266"/>
                  <a:pt x="3245505" y="4649949"/>
                  <a:pt x="3563896" y="5096147"/>
                </a:cubicBezTo>
                <a:lnTo>
                  <a:pt x="3659671" y="5221922"/>
                </a:lnTo>
                <a:lnTo>
                  <a:pt x="0" y="5221922"/>
                </a:lnTo>
                <a:lnTo>
                  <a:pt x="95777" y="5096145"/>
                </a:lnTo>
                <a:cubicBezTo>
                  <a:pt x="414167" y="4649947"/>
                  <a:pt x="700007" y="4133264"/>
                  <a:pt x="931844" y="3563172"/>
                </a:cubicBezTo>
                <a:cubicBezTo>
                  <a:pt x="1279598" y="2708034"/>
                  <a:pt x="1456462" y="1854159"/>
                  <a:pt x="1474070" y="1093351"/>
                </a:cubicBezTo>
                <a:lnTo>
                  <a:pt x="1473265" y="1025479"/>
                </a:lnTo>
                <a:lnTo>
                  <a:pt x="915436" y="1025479"/>
                </a:lnTo>
                <a:close/>
              </a:path>
            </a:pathLst>
          </a:custGeom>
          <a:gradFill>
            <a:gsLst>
              <a:gs pos="0">
                <a:schemeClr val="accent1"/>
              </a:gs>
              <a:gs pos="100000">
                <a:schemeClr val="accent1">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5000"/>
              </a:lnSpc>
              <a:buClrTx/>
              <a:buSzTx/>
              <a:buFontTx/>
              <a:buNone/>
              <a:defRPr/>
            </a:pPr>
            <a:endParaRPr kumimoji="0" lang="zh-CN" altLang="en-US" sz="1800" b="0" i="0" u="none" strike="noStrike" kern="1200" cap="none" spc="0" normalizeH="0" baseline="0" noProof="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84" name="组合 83">
            <a:extLst>
              <a:ext uri="{FF2B5EF4-FFF2-40B4-BE49-F238E27FC236}">
                <a16:creationId xmlns:a16="http://schemas.microsoft.com/office/drawing/2014/main" id="{A9BC9B2C-1678-6422-AE8E-855EF85AD8AF}"/>
              </a:ext>
            </a:extLst>
          </p:cNvPr>
          <p:cNvGrpSpPr/>
          <p:nvPr/>
        </p:nvGrpSpPr>
        <p:grpSpPr>
          <a:xfrm>
            <a:off x="5337071" y="2421616"/>
            <a:ext cx="1737912" cy="1737912"/>
            <a:chOff x="2787268" y="2327312"/>
            <a:chExt cx="1881129" cy="1881129"/>
          </a:xfrm>
        </p:grpSpPr>
        <p:grpSp>
          <p:nvGrpSpPr>
            <p:cNvPr id="85" name="组合 84">
              <a:extLst>
                <a:ext uri="{FF2B5EF4-FFF2-40B4-BE49-F238E27FC236}">
                  <a16:creationId xmlns:a16="http://schemas.microsoft.com/office/drawing/2014/main" id="{FBC8B41B-A263-4901-A25A-6CB3EF2B75FF}"/>
                </a:ext>
              </a:extLst>
            </p:cNvPr>
            <p:cNvGrpSpPr/>
            <p:nvPr/>
          </p:nvGrpSpPr>
          <p:grpSpPr>
            <a:xfrm>
              <a:off x="2787268" y="2327312"/>
              <a:ext cx="1881129" cy="1881129"/>
              <a:chOff x="4362680" y="3428999"/>
              <a:chExt cx="1881129" cy="1881129"/>
            </a:xfrm>
          </p:grpSpPr>
          <p:sp>
            <p:nvSpPr>
              <p:cNvPr id="87" name="椭圆 86">
                <a:extLst>
                  <a:ext uri="{FF2B5EF4-FFF2-40B4-BE49-F238E27FC236}">
                    <a16:creationId xmlns:a16="http://schemas.microsoft.com/office/drawing/2014/main" id="{DD0EF7D0-C439-B1FF-7E41-96990ACE0D43}"/>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8" name="椭圆 87">
                <a:extLst>
                  <a:ext uri="{FF2B5EF4-FFF2-40B4-BE49-F238E27FC236}">
                    <a16:creationId xmlns:a16="http://schemas.microsoft.com/office/drawing/2014/main" id="{6041AE8C-32B3-F7B8-E4D4-01499AA1D430}"/>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86" name="椭圆 85">
              <a:extLst>
                <a:ext uri="{FF2B5EF4-FFF2-40B4-BE49-F238E27FC236}">
                  <a16:creationId xmlns:a16="http://schemas.microsoft.com/office/drawing/2014/main" id="{7AA4B128-3346-C176-7372-1C7505CF6962}"/>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89" name="组合 88">
            <a:extLst>
              <a:ext uri="{FF2B5EF4-FFF2-40B4-BE49-F238E27FC236}">
                <a16:creationId xmlns:a16="http://schemas.microsoft.com/office/drawing/2014/main" id="{5BD0E6C8-CC00-7E81-75C4-3FD0287F8B57}"/>
              </a:ext>
            </a:extLst>
          </p:cNvPr>
          <p:cNvGrpSpPr/>
          <p:nvPr/>
        </p:nvGrpSpPr>
        <p:grpSpPr>
          <a:xfrm>
            <a:off x="8586643" y="2414071"/>
            <a:ext cx="1737912" cy="1737912"/>
            <a:chOff x="2787268" y="2327312"/>
            <a:chExt cx="1881129" cy="1881129"/>
          </a:xfrm>
        </p:grpSpPr>
        <p:grpSp>
          <p:nvGrpSpPr>
            <p:cNvPr id="90" name="组合 89">
              <a:extLst>
                <a:ext uri="{FF2B5EF4-FFF2-40B4-BE49-F238E27FC236}">
                  <a16:creationId xmlns:a16="http://schemas.microsoft.com/office/drawing/2014/main" id="{2CE79A21-1533-3585-6269-F7E9CE0B95FE}"/>
                </a:ext>
              </a:extLst>
            </p:cNvPr>
            <p:cNvGrpSpPr/>
            <p:nvPr/>
          </p:nvGrpSpPr>
          <p:grpSpPr>
            <a:xfrm>
              <a:off x="2787268" y="2327312"/>
              <a:ext cx="1881129" cy="1881129"/>
              <a:chOff x="4362680" y="3428999"/>
              <a:chExt cx="1881129" cy="1881129"/>
            </a:xfrm>
          </p:grpSpPr>
          <p:sp>
            <p:nvSpPr>
              <p:cNvPr id="92" name="椭圆 91">
                <a:extLst>
                  <a:ext uri="{FF2B5EF4-FFF2-40B4-BE49-F238E27FC236}">
                    <a16:creationId xmlns:a16="http://schemas.microsoft.com/office/drawing/2014/main" id="{65F7901B-82B2-8231-BF9E-8DC238D3D001}"/>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3" name="椭圆 92">
                <a:extLst>
                  <a:ext uri="{FF2B5EF4-FFF2-40B4-BE49-F238E27FC236}">
                    <a16:creationId xmlns:a16="http://schemas.microsoft.com/office/drawing/2014/main" id="{C35D6B9D-BD27-7920-DEF2-BE20B68F6596}"/>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91" name="椭圆 90">
              <a:extLst>
                <a:ext uri="{FF2B5EF4-FFF2-40B4-BE49-F238E27FC236}">
                  <a16:creationId xmlns:a16="http://schemas.microsoft.com/office/drawing/2014/main" id="{71690814-5D9A-ED0B-37BC-877F8C75C0E1}"/>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94" name="文本框 93">
            <a:extLst>
              <a:ext uri="{FF2B5EF4-FFF2-40B4-BE49-F238E27FC236}">
                <a16:creationId xmlns:a16="http://schemas.microsoft.com/office/drawing/2014/main" id="{A558046B-AB60-411A-76B8-5C8A7D1B8641}"/>
              </a:ext>
            </a:extLst>
          </p:cNvPr>
          <p:cNvSpPr txBox="1"/>
          <p:nvPr/>
        </p:nvSpPr>
        <p:spPr>
          <a:xfrm>
            <a:off x="2052188" y="2774490"/>
            <a:ext cx="1606329" cy="1101264"/>
          </a:xfrm>
          <a:prstGeom prst="rect">
            <a:avLst/>
          </a:prstGeom>
          <a:noFill/>
          <a:ln>
            <a:noFill/>
          </a:ln>
        </p:spPr>
        <p:txBody>
          <a:bodyPr wrap="square">
            <a:noAutofit/>
          </a:bodyPr>
          <a:lstStyle/>
          <a:p>
            <a:pPr algn="ctr">
              <a:lnSpc>
                <a:spcPct val="135000"/>
              </a:lnSpc>
              <a:defRPr/>
            </a:pPr>
            <a:r>
              <a:rPr lang="en-US" altLang="zh-CN" sz="3200"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R</a:t>
            </a:r>
            <a:r>
              <a:rPr lang="en-US" altLang="zh-CN" sz="180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eceive</a:t>
            </a:r>
          </a:p>
          <a:p>
            <a:pPr algn="ctr">
              <a:lnSpc>
                <a:spcPct val="135000"/>
              </a:lnSpc>
              <a:defRPr/>
            </a:pPr>
            <a:r>
              <a:rPr lang="zh-CN" altLang="en-US" sz="180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接收</a:t>
            </a:r>
          </a:p>
        </p:txBody>
      </p:sp>
      <p:sp>
        <p:nvSpPr>
          <p:cNvPr id="95" name="文本框 94">
            <a:extLst>
              <a:ext uri="{FF2B5EF4-FFF2-40B4-BE49-F238E27FC236}">
                <a16:creationId xmlns:a16="http://schemas.microsoft.com/office/drawing/2014/main" id="{39118E51-0F50-E6C5-4DA8-0AC41B7EF51B}"/>
              </a:ext>
            </a:extLst>
          </p:cNvPr>
          <p:cNvSpPr txBox="1"/>
          <p:nvPr/>
        </p:nvSpPr>
        <p:spPr>
          <a:xfrm>
            <a:off x="5388260" y="2774490"/>
            <a:ext cx="1625350" cy="1101264"/>
          </a:xfrm>
          <a:prstGeom prst="rect">
            <a:avLst/>
          </a:prstGeom>
          <a:noFill/>
        </p:spPr>
        <p:txBody>
          <a:bodyPr wrap="square">
            <a:noAutofit/>
          </a:bodyPr>
          <a:lstStyle/>
          <a:p>
            <a:pPr algn="ctr">
              <a:lnSpc>
                <a:spcPct val="135000"/>
              </a:lnSpc>
              <a:defRPr/>
            </a:pPr>
            <a:r>
              <a:rPr lang="en-US" altLang="zh-CN" sz="3200"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R</a:t>
            </a:r>
            <a:r>
              <a:rPr lang="en-US" altLang="zh-CN" sz="180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espond</a:t>
            </a:r>
          </a:p>
          <a:p>
            <a:pPr algn="ctr">
              <a:lnSpc>
                <a:spcPct val="135000"/>
              </a:lnSpc>
              <a:defRPr/>
            </a:pPr>
            <a:r>
              <a:rPr lang="zh-CN" altLang="en-US" sz="180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反应</a:t>
            </a:r>
          </a:p>
        </p:txBody>
      </p:sp>
      <p:sp>
        <p:nvSpPr>
          <p:cNvPr id="96" name="文本框 95">
            <a:extLst>
              <a:ext uri="{FF2B5EF4-FFF2-40B4-BE49-F238E27FC236}">
                <a16:creationId xmlns:a16="http://schemas.microsoft.com/office/drawing/2014/main" id="{7D596121-4A8C-293C-9A61-05239792D8A7}"/>
              </a:ext>
            </a:extLst>
          </p:cNvPr>
          <p:cNvSpPr txBox="1"/>
          <p:nvPr/>
        </p:nvSpPr>
        <p:spPr>
          <a:xfrm>
            <a:off x="8546938" y="2774490"/>
            <a:ext cx="1812531" cy="1101264"/>
          </a:xfrm>
          <a:prstGeom prst="rect">
            <a:avLst/>
          </a:prstGeom>
          <a:noFill/>
        </p:spPr>
        <p:txBody>
          <a:bodyPr wrap="square">
            <a:noAutofit/>
          </a:bodyPr>
          <a:lstStyle/>
          <a:p>
            <a:pPr algn="ctr">
              <a:lnSpc>
                <a:spcPct val="135000"/>
              </a:lnSpc>
              <a:defRPr/>
            </a:pPr>
            <a:r>
              <a:rPr lang="en-US" altLang="zh-CN" sz="3200"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R</a:t>
            </a:r>
            <a:r>
              <a:rPr lang="en-US" altLang="zh-CN" sz="180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ephrase</a:t>
            </a:r>
          </a:p>
          <a:p>
            <a:pPr algn="ctr">
              <a:lnSpc>
                <a:spcPct val="135000"/>
              </a:lnSpc>
              <a:defRPr/>
            </a:pPr>
            <a:r>
              <a:rPr lang="zh-CN" altLang="en-US" sz="180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确认</a:t>
            </a:r>
          </a:p>
        </p:txBody>
      </p:sp>
      <p:sp>
        <p:nvSpPr>
          <p:cNvPr id="97" name="MH_Text_2">
            <a:extLst>
              <a:ext uri="{FF2B5EF4-FFF2-40B4-BE49-F238E27FC236}">
                <a16:creationId xmlns:a16="http://schemas.microsoft.com/office/drawing/2014/main" id="{7AFDCBD4-5D14-3CDF-A607-107090F290D1}"/>
              </a:ext>
            </a:extLst>
          </p:cNvPr>
          <p:cNvSpPr>
            <a:spLocks noChangeArrowheads="1"/>
          </p:cNvSpPr>
          <p:nvPr/>
        </p:nvSpPr>
        <p:spPr bwMode="auto">
          <a:xfrm>
            <a:off x="4676642" y="4336801"/>
            <a:ext cx="3048585" cy="77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lgn="ctr">
              <a:lnSpc>
                <a:spcPct val="135000"/>
              </a:lnSpc>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使用语言性的和非语言性的要素，让对方感觉到你在听</a:t>
            </a:r>
            <a:endParaRPr lang="zh-HK" altLang="zh-HK"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0" name="MH_Text_2">
            <a:extLst>
              <a:ext uri="{FF2B5EF4-FFF2-40B4-BE49-F238E27FC236}">
                <a16:creationId xmlns:a16="http://schemas.microsoft.com/office/drawing/2014/main" id="{6D5D2B54-6C11-AAEA-DB9D-3E1D13391FA0}"/>
              </a:ext>
            </a:extLst>
          </p:cNvPr>
          <p:cNvSpPr>
            <a:spLocks noChangeArrowheads="1"/>
          </p:cNvSpPr>
          <p:nvPr/>
        </p:nvSpPr>
        <p:spPr bwMode="auto">
          <a:xfrm>
            <a:off x="1439159" y="4380719"/>
            <a:ext cx="2537533" cy="733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5000"/>
              </a:lnSpc>
              <a:defRPr/>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放下自己的想法和判断一心一意地体会他人</a:t>
            </a:r>
            <a:endParaRPr lang="zh-HK" altLang="zh-HK"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3" name="MH_Text_2">
            <a:extLst>
              <a:ext uri="{FF2B5EF4-FFF2-40B4-BE49-F238E27FC236}">
                <a16:creationId xmlns:a16="http://schemas.microsoft.com/office/drawing/2014/main" id="{010CC6F1-11B9-C835-81A3-DB2CCE51306B}"/>
              </a:ext>
            </a:extLst>
          </p:cNvPr>
          <p:cNvSpPr>
            <a:spLocks noChangeArrowheads="1"/>
          </p:cNvSpPr>
          <p:nvPr/>
        </p:nvSpPr>
        <p:spPr bwMode="auto">
          <a:xfrm>
            <a:off x="8158352" y="4316270"/>
            <a:ext cx="2594489" cy="797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5000"/>
              </a:lnSpc>
              <a:defRPr/>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向对方表示你已经</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ctr" eaLnBrk="1" hangingPunct="1">
              <a:lnSpc>
                <a:spcPct val="135000"/>
              </a:lnSpc>
              <a:defRPr/>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与对方产生共鸣</a:t>
            </a:r>
            <a:endParaRPr lang="zh-HK" altLang="zh-HK"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5" name="speaking_100723">
            <a:extLst>
              <a:ext uri="{FF2B5EF4-FFF2-40B4-BE49-F238E27FC236}">
                <a16:creationId xmlns:a16="http://schemas.microsoft.com/office/drawing/2014/main" id="{3C035B73-E696-A5C8-100A-66647B969C5F}"/>
              </a:ext>
            </a:extLst>
          </p:cNvPr>
          <p:cNvSpPr/>
          <p:nvPr/>
        </p:nvSpPr>
        <p:spPr>
          <a:xfrm>
            <a:off x="3311141" y="2087960"/>
            <a:ext cx="843939" cy="720048"/>
          </a:xfrm>
          <a:custGeom>
            <a:avLst/>
            <a:gdLst>
              <a:gd name="connsiteX0" fmla="*/ 142626 w 608452"/>
              <a:gd name="connsiteY0" fmla="*/ 397180 h 519132"/>
              <a:gd name="connsiteX1" fmla="*/ 66266 w 608452"/>
              <a:gd name="connsiteY1" fmla="*/ 425559 h 519132"/>
              <a:gd name="connsiteX2" fmla="*/ 42145 w 608452"/>
              <a:gd name="connsiteY2" fmla="*/ 478021 h 519132"/>
              <a:gd name="connsiteX3" fmla="*/ 242954 w 608452"/>
              <a:gd name="connsiteY3" fmla="*/ 478021 h 519132"/>
              <a:gd name="connsiteX4" fmla="*/ 218986 w 608452"/>
              <a:gd name="connsiteY4" fmla="*/ 425559 h 519132"/>
              <a:gd name="connsiteX5" fmla="*/ 142626 w 608452"/>
              <a:gd name="connsiteY5" fmla="*/ 397180 h 519132"/>
              <a:gd name="connsiteX6" fmla="*/ 142626 w 608452"/>
              <a:gd name="connsiteY6" fmla="*/ 194079 h 519132"/>
              <a:gd name="connsiteX7" fmla="*/ 81784 w 608452"/>
              <a:gd name="connsiteY7" fmla="*/ 254825 h 519132"/>
              <a:gd name="connsiteX8" fmla="*/ 142626 w 608452"/>
              <a:gd name="connsiteY8" fmla="*/ 315571 h 519132"/>
              <a:gd name="connsiteX9" fmla="*/ 203315 w 608452"/>
              <a:gd name="connsiteY9" fmla="*/ 254825 h 519132"/>
              <a:gd name="connsiteX10" fmla="*/ 142626 w 608452"/>
              <a:gd name="connsiteY10" fmla="*/ 194079 h 519132"/>
              <a:gd name="connsiteX11" fmla="*/ 142626 w 608452"/>
              <a:gd name="connsiteY11" fmla="*/ 152968 h 519132"/>
              <a:gd name="connsiteX12" fmla="*/ 244337 w 608452"/>
              <a:gd name="connsiteY12" fmla="*/ 254825 h 519132"/>
              <a:gd name="connsiteX13" fmla="*/ 149694 w 608452"/>
              <a:gd name="connsiteY13" fmla="*/ 356376 h 519132"/>
              <a:gd name="connsiteX14" fmla="*/ 248332 w 608452"/>
              <a:gd name="connsiteY14" fmla="*/ 396873 h 519132"/>
              <a:gd name="connsiteX15" fmla="*/ 285052 w 608452"/>
              <a:gd name="connsiteY15" fmla="*/ 499037 h 519132"/>
              <a:gd name="connsiteX16" fmla="*/ 264464 w 608452"/>
              <a:gd name="connsiteY16" fmla="*/ 519132 h 519132"/>
              <a:gd name="connsiteX17" fmla="*/ 20635 w 608452"/>
              <a:gd name="connsiteY17" fmla="*/ 519132 h 519132"/>
              <a:gd name="connsiteX18" fmla="*/ 47 w 608452"/>
              <a:gd name="connsiteY18" fmla="*/ 499037 h 519132"/>
              <a:gd name="connsiteX19" fmla="*/ 36767 w 608452"/>
              <a:gd name="connsiteY19" fmla="*/ 396873 h 519132"/>
              <a:gd name="connsiteX20" fmla="*/ 135559 w 608452"/>
              <a:gd name="connsiteY20" fmla="*/ 356376 h 519132"/>
              <a:gd name="connsiteX21" fmla="*/ 40762 w 608452"/>
              <a:gd name="connsiteY21" fmla="*/ 254825 h 519132"/>
              <a:gd name="connsiteX22" fmla="*/ 142626 w 608452"/>
              <a:gd name="connsiteY22" fmla="*/ 152968 h 519132"/>
              <a:gd name="connsiteX23" fmla="*/ 336011 w 608452"/>
              <a:gd name="connsiteY23" fmla="*/ 149881 h 519132"/>
              <a:gd name="connsiteX24" fmla="*/ 350528 w 608452"/>
              <a:gd name="connsiteY24" fmla="*/ 155864 h 519132"/>
              <a:gd name="connsiteX25" fmla="*/ 350528 w 608452"/>
              <a:gd name="connsiteY25" fmla="*/ 291927 h 519132"/>
              <a:gd name="connsiteX26" fmla="*/ 335935 w 608452"/>
              <a:gd name="connsiteY26" fmla="*/ 297909 h 519132"/>
              <a:gd name="connsiteX27" fmla="*/ 321495 w 608452"/>
              <a:gd name="connsiteY27" fmla="*/ 291927 h 519132"/>
              <a:gd name="connsiteX28" fmla="*/ 321341 w 608452"/>
              <a:gd name="connsiteY28" fmla="*/ 262935 h 519132"/>
              <a:gd name="connsiteX29" fmla="*/ 321495 w 608452"/>
              <a:gd name="connsiteY29" fmla="*/ 184856 h 519132"/>
              <a:gd name="connsiteX30" fmla="*/ 321495 w 608452"/>
              <a:gd name="connsiteY30" fmla="*/ 155864 h 519132"/>
              <a:gd name="connsiteX31" fmla="*/ 336011 w 608452"/>
              <a:gd name="connsiteY31" fmla="*/ 149881 h 519132"/>
              <a:gd name="connsiteX32" fmla="*/ 412794 w 608452"/>
              <a:gd name="connsiteY32" fmla="*/ 90959 h 519132"/>
              <a:gd name="connsiteX33" fmla="*/ 427315 w 608452"/>
              <a:gd name="connsiteY33" fmla="*/ 96942 h 519132"/>
              <a:gd name="connsiteX34" fmla="*/ 427315 w 608452"/>
              <a:gd name="connsiteY34" fmla="*/ 350849 h 519132"/>
              <a:gd name="connsiteX35" fmla="*/ 412717 w 608452"/>
              <a:gd name="connsiteY35" fmla="*/ 356832 h 519132"/>
              <a:gd name="connsiteX36" fmla="*/ 398119 w 608452"/>
              <a:gd name="connsiteY36" fmla="*/ 350849 h 519132"/>
              <a:gd name="connsiteX37" fmla="*/ 398119 w 608452"/>
              <a:gd name="connsiteY37" fmla="*/ 321853 h 519132"/>
              <a:gd name="connsiteX38" fmla="*/ 398272 w 608452"/>
              <a:gd name="connsiteY38" fmla="*/ 125938 h 519132"/>
              <a:gd name="connsiteX39" fmla="*/ 398272 w 608452"/>
              <a:gd name="connsiteY39" fmla="*/ 96942 h 519132"/>
              <a:gd name="connsiteX40" fmla="*/ 412794 w 608452"/>
              <a:gd name="connsiteY40" fmla="*/ 90959 h 519132"/>
              <a:gd name="connsiteX41" fmla="*/ 503809 w 608452"/>
              <a:gd name="connsiteY41" fmla="*/ 0 h 519132"/>
              <a:gd name="connsiteX42" fmla="*/ 518273 w 608452"/>
              <a:gd name="connsiteY42" fmla="*/ 5983 h 519132"/>
              <a:gd name="connsiteX43" fmla="*/ 518273 w 608452"/>
              <a:gd name="connsiteY43" fmla="*/ 441654 h 519132"/>
              <a:gd name="connsiteX44" fmla="*/ 503675 w 608452"/>
              <a:gd name="connsiteY44" fmla="*/ 447790 h 519132"/>
              <a:gd name="connsiteX45" fmla="*/ 489231 w 608452"/>
              <a:gd name="connsiteY45" fmla="*/ 441654 h 519132"/>
              <a:gd name="connsiteX46" fmla="*/ 489077 w 608452"/>
              <a:gd name="connsiteY46" fmla="*/ 412660 h 519132"/>
              <a:gd name="connsiteX47" fmla="*/ 489231 w 608452"/>
              <a:gd name="connsiteY47" fmla="*/ 35130 h 519132"/>
              <a:gd name="connsiteX48" fmla="*/ 489231 w 608452"/>
              <a:gd name="connsiteY48" fmla="*/ 5983 h 519132"/>
              <a:gd name="connsiteX49" fmla="*/ 503809 w 608452"/>
              <a:gd name="connsiteY49" fmla="*/ 0 h 51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8452" h="519132">
                <a:moveTo>
                  <a:pt x="142626" y="397180"/>
                </a:moveTo>
                <a:cubicBezTo>
                  <a:pt x="111283" y="397180"/>
                  <a:pt x="84089" y="407304"/>
                  <a:pt x="66266" y="425559"/>
                </a:cubicBezTo>
                <a:cubicBezTo>
                  <a:pt x="52900" y="439211"/>
                  <a:pt x="44910" y="456852"/>
                  <a:pt x="42145" y="478021"/>
                </a:cubicBezTo>
                <a:lnTo>
                  <a:pt x="242954" y="478021"/>
                </a:lnTo>
                <a:cubicBezTo>
                  <a:pt x="240189" y="456852"/>
                  <a:pt x="232199" y="439211"/>
                  <a:pt x="218986" y="425559"/>
                </a:cubicBezTo>
                <a:cubicBezTo>
                  <a:pt x="201010" y="407304"/>
                  <a:pt x="173816" y="397180"/>
                  <a:pt x="142626" y="397180"/>
                </a:cubicBezTo>
                <a:close/>
                <a:moveTo>
                  <a:pt x="142626" y="194079"/>
                </a:moveTo>
                <a:cubicBezTo>
                  <a:pt x="109132" y="194079"/>
                  <a:pt x="81784" y="221384"/>
                  <a:pt x="81784" y="254825"/>
                </a:cubicBezTo>
                <a:cubicBezTo>
                  <a:pt x="81784" y="288266"/>
                  <a:pt x="109132" y="315571"/>
                  <a:pt x="142626" y="315571"/>
                </a:cubicBezTo>
                <a:cubicBezTo>
                  <a:pt x="175967" y="315571"/>
                  <a:pt x="203315" y="288266"/>
                  <a:pt x="203315" y="254825"/>
                </a:cubicBezTo>
                <a:cubicBezTo>
                  <a:pt x="203315" y="221384"/>
                  <a:pt x="175967" y="194079"/>
                  <a:pt x="142626" y="194079"/>
                </a:cubicBezTo>
                <a:close/>
                <a:moveTo>
                  <a:pt x="142626" y="152968"/>
                </a:moveTo>
                <a:cubicBezTo>
                  <a:pt x="198706" y="152968"/>
                  <a:pt x="244337" y="198681"/>
                  <a:pt x="244337" y="254825"/>
                </a:cubicBezTo>
                <a:cubicBezTo>
                  <a:pt x="244337" y="308515"/>
                  <a:pt x="202547" y="352694"/>
                  <a:pt x="149694" y="356376"/>
                </a:cubicBezTo>
                <a:cubicBezTo>
                  <a:pt x="189180" y="357756"/>
                  <a:pt x="224056" y="372176"/>
                  <a:pt x="248332" y="396873"/>
                </a:cubicBezTo>
                <a:cubicBezTo>
                  <a:pt x="273222" y="422491"/>
                  <a:pt x="285974" y="457773"/>
                  <a:pt x="285052" y="499037"/>
                </a:cubicBezTo>
                <a:cubicBezTo>
                  <a:pt x="284745" y="510235"/>
                  <a:pt x="275680" y="519132"/>
                  <a:pt x="264464" y="519132"/>
                </a:cubicBezTo>
                <a:lnTo>
                  <a:pt x="20635" y="519132"/>
                </a:lnTo>
                <a:cubicBezTo>
                  <a:pt x="9419" y="519132"/>
                  <a:pt x="354" y="510235"/>
                  <a:pt x="47" y="499037"/>
                </a:cubicBezTo>
                <a:cubicBezTo>
                  <a:pt x="-875" y="457773"/>
                  <a:pt x="11877" y="422491"/>
                  <a:pt x="36767" y="396873"/>
                </a:cubicBezTo>
                <a:cubicBezTo>
                  <a:pt x="61043" y="372176"/>
                  <a:pt x="95919" y="357756"/>
                  <a:pt x="135559" y="356376"/>
                </a:cubicBezTo>
                <a:cubicBezTo>
                  <a:pt x="82706" y="352694"/>
                  <a:pt x="40762" y="308515"/>
                  <a:pt x="40762" y="254825"/>
                </a:cubicBezTo>
                <a:cubicBezTo>
                  <a:pt x="40762" y="198681"/>
                  <a:pt x="86393" y="152968"/>
                  <a:pt x="142626" y="152968"/>
                </a:cubicBezTo>
                <a:close/>
                <a:moveTo>
                  <a:pt x="336011" y="149881"/>
                </a:moveTo>
                <a:cubicBezTo>
                  <a:pt x="341273" y="149881"/>
                  <a:pt x="346534" y="151875"/>
                  <a:pt x="350528" y="155864"/>
                </a:cubicBezTo>
                <a:cubicBezTo>
                  <a:pt x="388011" y="193446"/>
                  <a:pt x="388011" y="254498"/>
                  <a:pt x="350528" y="291927"/>
                </a:cubicBezTo>
                <a:cubicBezTo>
                  <a:pt x="346534" y="295915"/>
                  <a:pt x="341158" y="297909"/>
                  <a:pt x="335935" y="297909"/>
                </a:cubicBezTo>
                <a:cubicBezTo>
                  <a:pt x="330712" y="297909"/>
                  <a:pt x="325489" y="295915"/>
                  <a:pt x="321495" y="291927"/>
                </a:cubicBezTo>
                <a:cubicBezTo>
                  <a:pt x="313353" y="283950"/>
                  <a:pt x="313353" y="270911"/>
                  <a:pt x="321341" y="262935"/>
                </a:cubicBezTo>
                <a:cubicBezTo>
                  <a:pt x="343001" y="241459"/>
                  <a:pt x="343001" y="206331"/>
                  <a:pt x="321495" y="184856"/>
                </a:cubicBezTo>
                <a:cubicBezTo>
                  <a:pt x="313353" y="176879"/>
                  <a:pt x="313353" y="163841"/>
                  <a:pt x="321495" y="155864"/>
                </a:cubicBezTo>
                <a:cubicBezTo>
                  <a:pt x="325489" y="151875"/>
                  <a:pt x="330750" y="149881"/>
                  <a:pt x="336011" y="149881"/>
                </a:cubicBezTo>
                <a:close/>
                <a:moveTo>
                  <a:pt x="412794" y="90959"/>
                </a:moveTo>
                <a:cubicBezTo>
                  <a:pt x="418057" y="90959"/>
                  <a:pt x="423320" y="92954"/>
                  <a:pt x="427315" y="96942"/>
                </a:cubicBezTo>
                <a:cubicBezTo>
                  <a:pt x="497387" y="166901"/>
                  <a:pt x="497387" y="280891"/>
                  <a:pt x="427315" y="350849"/>
                </a:cubicBezTo>
                <a:cubicBezTo>
                  <a:pt x="423166" y="354838"/>
                  <a:pt x="417942" y="356832"/>
                  <a:pt x="412717" y="356832"/>
                </a:cubicBezTo>
                <a:cubicBezTo>
                  <a:pt x="407492" y="356832"/>
                  <a:pt x="402114" y="354838"/>
                  <a:pt x="398119" y="350849"/>
                </a:cubicBezTo>
                <a:cubicBezTo>
                  <a:pt x="390128" y="342871"/>
                  <a:pt x="390128" y="329831"/>
                  <a:pt x="398119" y="321853"/>
                </a:cubicBezTo>
                <a:cubicBezTo>
                  <a:pt x="452209" y="267850"/>
                  <a:pt x="452209" y="179942"/>
                  <a:pt x="398272" y="125938"/>
                </a:cubicBezTo>
                <a:cubicBezTo>
                  <a:pt x="390282" y="117961"/>
                  <a:pt x="390282" y="104920"/>
                  <a:pt x="398272" y="96942"/>
                </a:cubicBezTo>
                <a:cubicBezTo>
                  <a:pt x="402268" y="92954"/>
                  <a:pt x="407531" y="90959"/>
                  <a:pt x="412794" y="90959"/>
                </a:cubicBezTo>
                <a:close/>
                <a:moveTo>
                  <a:pt x="503809" y="0"/>
                </a:moveTo>
                <a:cubicBezTo>
                  <a:pt x="509053" y="0"/>
                  <a:pt x="514277" y="1994"/>
                  <a:pt x="518273" y="5983"/>
                </a:cubicBezTo>
                <a:cubicBezTo>
                  <a:pt x="638589" y="126099"/>
                  <a:pt x="638435" y="321538"/>
                  <a:pt x="518273" y="441654"/>
                </a:cubicBezTo>
                <a:cubicBezTo>
                  <a:pt x="514278" y="445796"/>
                  <a:pt x="508900" y="447790"/>
                  <a:pt x="503675" y="447790"/>
                </a:cubicBezTo>
                <a:cubicBezTo>
                  <a:pt x="498451" y="447790"/>
                  <a:pt x="493226" y="445796"/>
                  <a:pt x="489231" y="441654"/>
                </a:cubicBezTo>
                <a:cubicBezTo>
                  <a:pt x="481087" y="433677"/>
                  <a:pt x="481087" y="420638"/>
                  <a:pt x="489077" y="412660"/>
                </a:cubicBezTo>
                <a:cubicBezTo>
                  <a:pt x="593413" y="308498"/>
                  <a:pt x="593413" y="139139"/>
                  <a:pt x="489231" y="35130"/>
                </a:cubicBezTo>
                <a:cubicBezTo>
                  <a:pt x="481241" y="26999"/>
                  <a:pt x="481241" y="14113"/>
                  <a:pt x="489231" y="5983"/>
                </a:cubicBezTo>
                <a:cubicBezTo>
                  <a:pt x="493303" y="1994"/>
                  <a:pt x="498566" y="0"/>
                  <a:pt x="5038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6" name="iconfont-11262-5326871">
            <a:extLst>
              <a:ext uri="{FF2B5EF4-FFF2-40B4-BE49-F238E27FC236}">
                <a16:creationId xmlns:a16="http://schemas.microsoft.com/office/drawing/2014/main" id="{2160A455-C353-49FA-6184-ADDE6946231E}"/>
              </a:ext>
            </a:extLst>
          </p:cNvPr>
          <p:cNvSpPr/>
          <p:nvPr/>
        </p:nvSpPr>
        <p:spPr>
          <a:xfrm>
            <a:off x="6512679" y="2084437"/>
            <a:ext cx="620490" cy="777220"/>
          </a:xfrm>
          <a:custGeom>
            <a:avLst/>
            <a:gdLst>
              <a:gd name="connsiteX0" fmla="*/ 226423 w 411741"/>
              <a:gd name="connsiteY0" fmla="*/ 416799 h 515742"/>
              <a:gd name="connsiteX1" fmla="*/ 226423 w 411741"/>
              <a:gd name="connsiteY1" fmla="*/ 495398 h 515742"/>
              <a:gd name="connsiteX2" fmla="*/ 206063 w 411741"/>
              <a:gd name="connsiteY2" fmla="*/ 515742 h 515742"/>
              <a:gd name="connsiteX3" fmla="*/ 185751 w 411741"/>
              <a:gd name="connsiteY3" fmla="*/ 495398 h 515742"/>
              <a:gd name="connsiteX4" fmla="*/ 185751 w 411741"/>
              <a:gd name="connsiteY4" fmla="*/ 416915 h 515742"/>
              <a:gd name="connsiteX5" fmla="*/ 205698 w 411741"/>
              <a:gd name="connsiteY5" fmla="*/ 420212 h 515742"/>
              <a:gd name="connsiteX6" fmla="*/ 397445 w 411741"/>
              <a:gd name="connsiteY6" fmla="*/ 243403 h 515742"/>
              <a:gd name="connsiteX7" fmla="*/ 410872 w 411741"/>
              <a:gd name="connsiteY7" fmla="*/ 269029 h 515742"/>
              <a:gd name="connsiteX8" fmla="*/ 273124 w 411741"/>
              <a:gd name="connsiteY8" fmla="*/ 409109 h 515742"/>
              <a:gd name="connsiteX9" fmla="*/ 226423 w 411741"/>
              <a:gd name="connsiteY9" fmla="*/ 416799 h 515742"/>
              <a:gd name="connsiteX10" fmla="*/ 226423 w 411741"/>
              <a:gd name="connsiteY10" fmla="*/ 404301 h 515742"/>
              <a:gd name="connsiteX11" fmla="*/ 206063 w 411741"/>
              <a:gd name="connsiteY11" fmla="*/ 384004 h 515742"/>
              <a:gd name="connsiteX12" fmla="*/ 185751 w 411741"/>
              <a:gd name="connsiteY12" fmla="*/ 404301 h 515742"/>
              <a:gd name="connsiteX13" fmla="*/ 185751 w 411741"/>
              <a:gd name="connsiteY13" fmla="*/ 416915 h 515742"/>
              <a:gd name="connsiteX14" fmla="*/ 138552 w 411741"/>
              <a:gd name="connsiteY14" fmla="*/ 409115 h 515742"/>
              <a:gd name="connsiteX15" fmla="*/ 905 w 411741"/>
              <a:gd name="connsiteY15" fmla="*/ 269410 h 515742"/>
              <a:gd name="connsiteX16" fmla="*/ 14332 w 411741"/>
              <a:gd name="connsiteY16" fmla="*/ 243832 h 515742"/>
              <a:gd name="connsiteX17" fmla="*/ 39902 w 411741"/>
              <a:gd name="connsiteY17" fmla="*/ 257216 h 515742"/>
              <a:gd name="connsiteX18" fmla="*/ 205698 w 411741"/>
              <a:gd name="connsiteY18" fmla="*/ 379582 h 515742"/>
              <a:gd name="connsiteX19" fmla="*/ 371875 w 411741"/>
              <a:gd name="connsiteY19" fmla="*/ 256835 h 515742"/>
              <a:gd name="connsiteX20" fmla="*/ 397445 w 411741"/>
              <a:gd name="connsiteY20" fmla="*/ 243403 h 515742"/>
              <a:gd name="connsiteX21" fmla="*/ 206113 w 411741"/>
              <a:gd name="connsiteY21" fmla="*/ 0 h 515742"/>
              <a:gd name="connsiteX22" fmla="*/ 309355 w 411741"/>
              <a:gd name="connsiteY22" fmla="*/ 103210 h 515742"/>
              <a:gd name="connsiteX23" fmla="*/ 309355 w 411741"/>
              <a:gd name="connsiteY23" fmla="*/ 236520 h 515742"/>
              <a:gd name="connsiteX24" fmla="*/ 289021 w 411741"/>
              <a:gd name="connsiteY24" fmla="*/ 256857 h 515742"/>
              <a:gd name="connsiteX25" fmla="*/ 268687 w 411741"/>
              <a:gd name="connsiteY25" fmla="*/ 236520 h 515742"/>
              <a:gd name="connsiteX26" fmla="*/ 268687 w 411741"/>
              <a:gd name="connsiteY26" fmla="*/ 103210 h 515742"/>
              <a:gd name="connsiteX27" fmla="*/ 206113 w 411741"/>
              <a:gd name="connsiteY27" fmla="*/ 40627 h 515742"/>
              <a:gd name="connsiteX28" fmla="*/ 143540 w 411741"/>
              <a:gd name="connsiteY28" fmla="*/ 103210 h 515742"/>
              <a:gd name="connsiteX29" fmla="*/ 143540 w 411741"/>
              <a:gd name="connsiteY29" fmla="*/ 236520 h 515742"/>
              <a:gd name="connsiteX30" fmla="*/ 206113 w 411741"/>
              <a:gd name="connsiteY30" fmla="*/ 299103 h 515742"/>
              <a:gd name="connsiteX31" fmla="*/ 226447 w 411741"/>
              <a:gd name="connsiteY31" fmla="*/ 319440 h 515742"/>
              <a:gd name="connsiteX32" fmla="*/ 206113 w 411741"/>
              <a:gd name="connsiteY32" fmla="*/ 340158 h 515742"/>
              <a:gd name="connsiteX33" fmla="*/ 102919 w 411741"/>
              <a:gd name="connsiteY33" fmla="*/ 236948 h 515742"/>
              <a:gd name="connsiteX34" fmla="*/ 102919 w 411741"/>
              <a:gd name="connsiteY34" fmla="*/ 103210 h 515742"/>
              <a:gd name="connsiteX35" fmla="*/ 206113 w 411741"/>
              <a:gd name="connsiteY35" fmla="*/ 0 h 51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11741" h="515742">
                <a:moveTo>
                  <a:pt x="226423" y="416799"/>
                </a:moveTo>
                <a:lnTo>
                  <a:pt x="226423" y="495398"/>
                </a:lnTo>
                <a:cubicBezTo>
                  <a:pt x="226423" y="506356"/>
                  <a:pt x="217077" y="515742"/>
                  <a:pt x="206063" y="515742"/>
                </a:cubicBezTo>
                <a:cubicBezTo>
                  <a:pt x="194667" y="515742"/>
                  <a:pt x="185751" y="506785"/>
                  <a:pt x="185751" y="495398"/>
                </a:cubicBezTo>
                <a:lnTo>
                  <a:pt x="185751" y="416915"/>
                </a:lnTo>
                <a:lnTo>
                  <a:pt x="205698" y="420212"/>
                </a:lnTo>
                <a:close/>
                <a:moveTo>
                  <a:pt x="397445" y="243403"/>
                </a:moveTo>
                <a:cubicBezTo>
                  <a:pt x="408015" y="246690"/>
                  <a:pt x="414110" y="258026"/>
                  <a:pt x="410872" y="269029"/>
                </a:cubicBezTo>
                <a:cubicBezTo>
                  <a:pt x="390159" y="335797"/>
                  <a:pt x="337440" y="387453"/>
                  <a:pt x="273124" y="409109"/>
                </a:cubicBezTo>
                <a:lnTo>
                  <a:pt x="226423" y="416799"/>
                </a:lnTo>
                <a:lnTo>
                  <a:pt x="226423" y="404301"/>
                </a:lnTo>
                <a:cubicBezTo>
                  <a:pt x="226423" y="392961"/>
                  <a:pt x="217459" y="384004"/>
                  <a:pt x="206063" y="384004"/>
                </a:cubicBezTo>
                <a:cubicBezTo>
                  <a:pt x="194667" y="384004"/>
                  <a:pt x="185751" y="392961"/>
                  <a:pt x="185751" y="404301"/>
                </a:cubicBezTo>
                <a:lnTo>
                  <a:pt x="185751" y="416915"/>
                </a:lnTo>
                <a:lnTo>
                  <a:pt x="138552" y="409115"/>
                </a:lnTo>
                <a:cubicBezTo>
                  <a:pt x="74497" y="387477"/>
                  <a:pt x="21939" y="335892"/>
                  <a:pt x="905" y="269410"/>
                </a:cubicBezTo>
                <a:cubicBezTo>
                  <a:pt x="-2333" y="258883"/>
                  <a:pt x="3333" y="247499"/>
                  <a:pt x="14332" y="243832"/>
                </a:cubicBezTo>
                <a:cubicBezTo>
                  <a:pt x="24855" y="240593"/>
                  <a:pt x="36235" y="246261"/>
                  <a:pt x="39902" y="257216"/>
                </a:cubicBezTo>
                <a:cubicBezTo>
                  <a:pt x="62233" y="329188"/>
                  <a:pt x="130514" y="379582"/>
                  <a:pt x="205698" y="379582"/>
                </a:cubicBezTo>
                <a:cubicBezTo>
                  <a:pt x="281263" y="379582"/>
                  <a:pt x="349544" y="329188"/>
                  <a:pt x="371875" y="256835"/>
                </a:cubicBezTo>
                <a:cubicBezTo>
                  <a:pt x="375113" y="246261"/>
                  <a:pt x="386493" y="240164"/>
                  <a:pt x="397445" y="243403"/>
                </a:cubicBezTo>
                <a:close/>
                <a:moveTo>
                  <a:pt x="206113" y="0"/>
                </a:moveTo>
                <a:cubicBezTo>
                  <a:pt x="263020" y="0"/>
                  <a:pt x="309355" y="46342"/>
                  <a:pt x="309355" y="103210"/>
                </a:cubicBezTo>
                <a:lnTo>
                  <a:pt x="309355" y="236520"/>
                </a:lnTo>
                <a:cubicBezTo>
                  <a:pt x="309355" y="247903"/>
                  <a:pt x="300402" y="256857"/>
                  <a:pt x="289021" y="256857"/>
                </a:cubicBezTo>
                <a:cubicBezTo>
                  <a:pt x="277640" y="256857"/>
                  <a:pt x="268687" y="247903"/>
                  <a:pt x="268687" y="236520"/>
                </a:cubicBezTo>
                <a:lnTo>
                  <a:pt x="268687" y="103210"/>
                </a:lnTo>
                <a:cubicBezTo>
                  <a:pt x="268687" y="68679"/>
                  <a:pt x="240686" y="40627"/>
                  <a:pt x="206113" y="40627"/>
                </a:cubicBezTo>
                <a:cubicBezTo>
                  <a:pt x="171588" y="40627"/>
                  <a:pt x="143540" y="68679"/>
                  <a:pt x="143540" y="103210"/>
                </a:cubicBezTo>
                <a:lnTo>
                  <a:pt x="143540" y="236520"/>
                </a:lnTo>
                <a:cubicBezTo>
                  <a:pt x="143540" y="271098"/>
                  <a:pt x="171588" y="299103"/>
                  <a:pt x="206113" y="299103"/>
                </a:cubicBezTo>
                <a:cubicBezTo>
                  <a:pt x="217495" y="299103"/>
                  <a:pt x="226447" y="308057"/>
                  <a:pt x="226447" y="319440"/>
                </a:cubicBezTo>
                <a:cubicBezTo>
                  <a:pt x="226447" y="330823"/>
                  <a:pt x="217114" y="340158"/>
                  <a:pt x="206113" y="340158"/>
                </a:cubicBezTo>
                <a:cubicBezTo>
                  <a:pt x="149254" y="340158"/>
                  <a:pt x="102919" y="293816"/>
                  <a:pt x="102919" y="236948"/>
                </a:cubicBezTo>
                <a:lnTo>
                  <a:pt x="102919" y="103210"/>
                </a:lnTo>
                <a:cubicBezTo>
                  <a:pt x="102919" y="46342"/>
                  <a:pt x="149254" y="0"/>
                  <a:pt x="2061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7" name="iconfont-11144-5262049">
            <a:extLst>
              <a:ext uri="{FF2B5EF4-FFF2-40B4-BE49-F238E27FC236}">
                <a16:creationId xmlns:a16="http://schemas.microsoft.com/office/drawing/2014/main" id="{B6D7C48A-0A75-129E-C3C1-5466D59E407D}"/>
              </a:ext>
            </a:extLst>
          </p:cNvPr>
          <p:cNvSpPr/>
          <p:nvPr/>
        </p:nvSpPr>
        <p:spPr>
          <a:xfrm>
            <a:off x="9881478" y="2087960"/>
            <a:ext cx="720048" cy="720048"/>
          </a:xfrm>
          <a:custGeom>
            <a:avLst/>
            <a:gdLst>
              <a:gd name="T0" fmla="*/ 10593 w 12800"/>
              <a:gd name="T1" fmla="*/ 1273 h 12800"/>
              <a:gd name="T2" fmla="*/ 12800 w 12800"/>
              <a:gd name="T3" fmla="*/ 3716 h 12800"/>
              <a:gd name="T4" fmla="*/ 12800 w 12800"/>
              <a:gd name="T5" fmla="*/ 10323 h 12800"/>
              <a:gd name="T6" fmla="*/ 10152 w 12800"/>
              <a:gd name="T7" fmla="*/ 12800 h 12800"/>
              <a:gd name="T8" fmla="*/ 2648 w 12800"/>
              <a:gd name="T9" fmla="*/ 12800 h 12800"/>
              <a:gd name="T10" fmla="*/ 0 w 12800"/>
              <a:gd name="T11" fmla="*/ 10323 h 12800"/>
              <a:gd name="T12" fmla="*/ 0 w 12800"/>
              <a:gd name="T13" fmla="*/ 3716 h 12800"/>
              <a:gd name="T14" fmla="*/ 2207 w 12800"/>
              <a:gd name="T15" fmla="*/ 1274 h 12800"/>
              <a:gd name="T16" fmla="*/ 2207 w 12800"/>
              <a:gd name="T17" fmla="*/ 2117 h 12800"/>
              <a:gd name="T18" fmla="*/ 883 w 12800"/>
              <a:gd name="T19" fmla="*/ 3717 h 12800"/>
              <a:gd name="T20" fmla="*/ 883 w 12800"/>
              <a:gd name="T21" fmla="*/ 10323 h 12800"/>
              <a:gd name="T22" fmla="*/ 1400 w 12800"/>
              <a:gd name="T23" fmla="*/ 11491 h 12800"/>
              <a:gd name="T24" fmla="*/ 2648 w 12800"/>
              <a:gd name="T25" fmla="*/ 11975 h 12800"/>
              <a:gd name="T26" fmla="*/ 10152 w 12800"/>
              <a:gd name="T27" fmla="*/ 11975 h 12800"/>
              <a:gd name="T28" fmla="*/ 11917 w 12800"/>
              <a:gd name="T29" fmla="*/ 10323 h 12800"/>
              <a:gd name="T30" fmla="*/ 11917 w 12800"/>
              <a:gd name="T31" fmla="*/ 3716 h 12800"/>
              <a:gd name="T32" fmla="*/ 10593 w 12800"/>
              <a:gd name="T33" fmla="*/ 2116 h 12800"/>
              <a:gd name="T34" fmla="*/ 10593 w 12800"/>
              <a:gd name="T35" fmla="*/ 1274 h 12800"/>
              <a:gd name="T36" fmla="*/ 10593 w 12800"/>
              <a:gd name="T37" fmla="*/ 1273 h 12800"/>
              <a:gd name="T38" fmla="*/ 5862 w 12800"/>
              <a:gd name="T39" fmla="*/ 9011 h 12800"/>
              <a:gd name="T40" fmla="*/ 5078 w 12800"/>
              <a:gd name="T41" fmla="*/ 9011 h 12800"/>
              <a:gd name="T42" fmla="*/ 3252 w 12800"/>
              <a:gd name="T43" fmla="*/ 7317 h 12800"/>
              <a:gd name="T44" fmla="*/ 3089 w 12800"/>
              <a:gd name="T45" fmla="*/ 6954 h 12800"/>
              <a:gd name="T46" fmla="*/ 3252 w 12800"/>
              <a:gd name="T47" fmla="*/ 6591 h 12800"/>
              <a:gd name="T48" fmla="*/ 4035 w 12800"/>
              <a:gd name="T49" fmla="*/ 6591 h 12800"/>
              <a:gd name="T50" fmla="*/ 5469 w 12800"/>
              <a:gd name="T51" fmla="*/ 7921 h 12800"/>
              <a:gd name="T52" fmla="*/ 8471 w 12800"/>
              <a:gd name="T53" fmla="*/ 5139 h 12800"/>
              <a:gd name="T54" fmla="*/ 9254 w 12800"/>
              <a:gd name="T55" fmla="*/ 5139 h 12800"/>
              <a:gd name="T56" fmla="*/ 9416 w 12800"/>
              <a:gd name="T57" fmla="*/ 5502 h 12800"/>
              <a:gd name="T58" fmla="*/ 9254 w 12800"/>
              <a:gd name="T59" fmla="*/ 5866 h 12800"/>
              <a:gd name="T60" fmla="*/ 5861 w 12800"/>
              <a:gd name="T61" fmla="*/ 9011 h 12800"/>
              <a:gd name="T62" fmla="*/ 5862 w 12800"/>
              <a:gd name="T63" fmla="*/ 9011 h 12800"/>
              <a:gd name="T64" fmla="*/ 3531 w 12800"/>
              <a:gd name="T65" fmla="*/ 0 h 12800"/>
              <a:gd name="T66" fmla="*/ 3972 w 12800"/>
              <a:gd name="T67" fmla="*/ 413 h 12800"/>
              <a:gd name="T68" fmla="*/ 3972 w 12800"/>
              <a:gd name="T69" fmla="*/ 2477 h 12800"/>
              <a:gd name="T70" fmla="*/ 3531 w 12800"/>
              <a:gd name="T71" fmla="*/ 2890 h 12800"/>
              <a:gd name="T72" fmla="*/ 3089 w 12800"/>
              <a:gd name="T73" fmla="*/ 2477 h 12800"/>
              <a:gd name="T74" fmla="*/ 3089 w 12800"/>
              <a:gd name="T75" fmla="*/ 413 h 12800"/>
              <a:gd name="T76" fmla="*/ 3219 w 12800"/>
              <a:gd name="T77" fmla="*/ 121 h 12800"/>
              <a:gd name="T78" fmla="*/ 3531 w 12800"/>
              <a:gd name="T79" fmla="*/ 0 h 12800"/>
              <a:gd name="T80" fmla="*/ 9269 w 12800"/>
              <a:gd name="T81" fmla="*/ 0 h 12800"/>
              <a:gd name="T82" fmla="*/ 9711 w 12800"/>
              <a:gd name="T83" fmla="*/ 413 h 12800"/>
              <a:gd name="T84" fmla="*/ 9711 w 12800"/>
              <a:gd name="T85" fmla="*/ 2477 h 12800"/>
              <a:gd name="T86" fmla="*/ 9269 w 12800"/>
              <a:gd name="T87" fmla="*/ 2890 h 12800"/>
              <a:gd name="T88" fmla="*/ 8828 w 12800"/>
              <a:gd name="T89" fmla="*/ 2477 h 12800"/>
              <a:gd name="T90" fmla="*/ 8828 w 12800"/>
              <a:gd name="T91" fmla="*/ 413 h 12800"/>
              <a:gd name="T92" fmla="*/ 9269 w 12800"/>
              <a:gd name="T93" fmla="*/ 0 h 12800"/>
              <a:gd name="T94" fmla="*/ 4855 w 12800"/>
              <a:gd name="T95" fmla="*/ 1238 h 12800"/>
              <a:gd name="T96" fmla="*/ 7945 w 12800"/>
              <a:gd name="T97" fmla="*/ 1238 h 12800"/>
              <a:gd name="T98" fmla="*/ 7945 w 12800"/>
              <a:gd name="T99" fmla="*/ 2064 h 12800"/>
              <a:gd name="T100" fmla="*/ 4855 w 12800"/>
              <a:gd name="T101" fmla="*/ 2064 h 12800"/>
              <a:gd name="T102" fmla="*/ 4855 w 12800"/>
              <a:gd name="T103" fmla="*/ 1238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593" y="1273"/>
                </a:moveTo>
                <a:cubicBezTo>
                  <a:pt x="11846" y="1469"/>
                  <a:pt x="12800" y="2489"/>
                  <a:pt x="12800" y="3716"/>
                </a:cubicBezTo>
                <a:lnTo>
                  <a:pt x="12800" y="10323"/>
                </a:lnTo>
                <a:cubicBezTo>
                  <a:pt x="12800" y="11691"/>
                  <a:pt x="11614" y="12800"/>
                  <a:pt x="10152" y="12800"/>
                </a:cubicBezTo>
                <a:lnTo>
                  <a:pt x="2648" y="12800"/>
                </a:lnTo>
                <a:cubicBezTo>
                  <a:pt x="1186" y="12800"/>
                  <a:pt x="0" y="11691"/>
                  <a:pt x="0" y="10323"/>
                </a:cubicBezTo>
                <a:lnTo>
                  <a:pt x="0" y="3716"/>
                </a:lnTo>
                <a:cubicBezTo>
                  <a:pt x="0" y="2508"/>
                  <a:pt x="932" y="1475"/>
                  <a:pt x="2207" y="1274"/>
                </a:cubicBezTo>
                <a:lnTo>
                  <a:pt x="2207" y="2117"/>
                </a:lnTo>
                <a:cubicBezTo>
                  <a:pt x="1445" y="2301"/>
                  <a:pt x="883" y="2947"/>
                  <a:pt x="883" y="3717"/>
                </a:cubicBezTo>
                <a:lnTo>
                  <a:pt x="883" y="10323"/>
                </a:lnTo>
                <a:cubicBezTo>
                  <a:pt x="883" y="10761"/>
                  <a:pt x="1068" y="11181"/>
                  <a:pt x="1400" y="11491"/>
                </a:cubicBezTo>
                <a:cubicBezTo>
                  <a:pt x="1740" y="11804"/>
                  <a:pt x="2185" y="11977"/>
                  <a:pt x="2648" y="11975"/>
                </a:cubicBezTo>
                <a:lnTo>
                  <a:pt x="10152" y="11975"/>
                </a:lnTo>
                <a:cubicBezTo>
                  <a:pt x="11127" y="11975"/>
                  <a:pt x="11917" y="11235"/>
                  <a:pt x="11917" y="10323"/>
                </a:cubicBezTo>
                <a:lnTo>
                  <a:pt x="11917" y="3716"/>
                </a:lnTo>
                <a:cubicBezTo>
                  <a:pt x="11917" y="2963"/>
                  <a:pt x="11373" y="2305"/>
                  <a:pt x="10593" y="2116"/>
                </a:cubicBezTo>
                <a:lnTo>
                  <a:pt x="10593" y="1274"/>
                </a:lnTo>
                <a:lnTo>
                  <a:pt x="10593" y="1273"/>
                </a:lnTo>
                <a:close/>
                <a:moveTo>
                  <a:pt x="5862" y="9011"/>
                </a:moveTo>
                <a:cubicBezTo>
                  <a:pt x="5639" y="9211"/>
                  <a:pt x="5301" y="9211"/>
                  <a:pt x="5078" y="9011"/>
                </a:cubicBezTo>
                <a:lnTo>
                  <a:pt x="3252" y="7317"/>
                </a:lnTo>
                <a:cubicBezTo>
                  <a:pt x="3149" y="7224"/>
                  <a:pt x="3090" y="7093"/>
                  <a:pt x="3089" y="6954"/>
                </a:cubicBezTo>
                <a:cubicBezTo>
                  <a:pt x="3089" y="6818"/>
                  <a:pt x="3148" y="6687"/>
                  <a:pt x="3252" y="6591"/>
                </a:cubicBezTo>
                <a:cubicBezTo>
                  <a:pt x="3474" y="6391"/>
                  <a:pt x="3812" y="6391"/>
                  <a:pt x="4035" y="6591"/>
                </a:cubicBezTo>
                <a:lnTo>
                  <a:pt x="5469" y="7921"/>
                </a:lnTo>
                <a:lnTo>
                  <a:pt x="8471" y="5139"/>
                </a:lnTo>
                <a:cubicBezTo>
                  <a:pt x="8694" y="4939"/>
                  <a:pt x="9031" y="4939"/>
                  <a:pt x="9254" y="5139"/>
                </a:cubicBezTo>
                <a:cubicBezTo>
                  <a:pt x="9357" y="5235"/>
                  <a:pt x="9416" y="5366"/>
                  <a:pt x="9416" y="5502"/>
                </a:cubicBezTo>
                <a:cubicBezTo>
                  <a:pt x="9415" y="5641"/>
                  <a:pt x="9356" y="5772"/>
                  <a:pt x="9254" y="5866"/>
                </a:cubicBezTo>
                <a:lnTo>
                  <a:pt x="5861" y="9011"/>
                </a:lnTo>
                <a:lnTo>
                  <a:pt x="5862" y="9011"/>
                </a:lnTo>
                <a:close/>
                <a:moveTo>
                  <a:pt x="3531" y="0"/>
                </a:moveTo>
                <a:cubicBezTo>
                  <a:pt x="3775" y="0"/>
                  <a:pt x="3972" y="185"/>
                  <a:pt x="3972" y="413"/>
                </a:cubicBezTo>
                <a:lnTo>
                  <a:pt x="3972" y="2477"/>
                </a:lnTo>
                <a:cubicBezTo>
                  <a:pt x="3972" y="2705"/>
                  <a:pt x="3775" y="2890"/>
                  <a:pt x="3531" y="2890"/>
                </a:cubicBezTo>
                <a:cubicBezTo>
                  <a:pt x="3288" y="2890"/>
                  <a:pt x="3089" y="2705"/>
                  <a:pt x="3089" y="2477"/>
                </a:cubicBezTo>
                <a:lnTo>
                  <a:pt x="3089" y="413"/>
                </a:lnTo>
                <a:cubicBezTo>
                  <a:pt x="3089" y="304"/>
                  <a:pt x="3136" y="198"/>
                  <a:pt x="3219" y="121"/>
                </a:cubicBezTo>
                <a:cubicBezTo>
                  <a:pt x="3304" y="43"/>
                  <a:pt x="3415" y="0"/>
                  <a:pt x="3531" y="0"/>
                </a:cubicBezTo>
                <a:close/>
                <a:moveTo>
                  <a:pt x="9269" y="0"/>
                </a:moveTo>
                <a:cubicBezTo>
                  <a:pt x="9512" y="0"/>
                  <a:pt x="9711" y="185"/>
                  <a:pt x="9711" y="413"/>
                </a:cubicBezTo>
                <a:lnTo>
                  <a:pt x="9711" y="2477"/>
                </a:lnTo>
                <a:cubicBezTo>
                  <a:pt x="9711" y="2705"/>
                  <a:pt x="9512" y="2890"/>
                  <a:pt x="9269" y="2890"/>
                </a:cubicBezTo>
                <a:cubicBezTo>
                  <a:pt x="9025" y="2890"/>
                  <a:pt x="8828" y="2705"/>
                  <a:pt x="8828" y="2477"/>
                </a:cubicBezTo>
                <a:lnTo>
                  <a:pt x="8828" y="413"/>
                </a:lnTo>
                <a:cubicBezTo>
                  <a:pt x="8828" y="185"/>
                  <a:pt x="9025" y="0"/>
                  <a:pt x="9269" y="0"/>
                </a:cubicBezTo>
                <a:close/>
                <a:moveTo>
                  <a:pt x="4855" y="1238"/>
                </a:moveTo>
                <a:lnTo>
                  <a:pt x="7945" y="1238"/>
                </a:lnTo>
                <a:lnTo>
                  <a:pt x="7945" y="2064"/>
                </a:lnTo>
                <a:lnTo>
                  <a:pt x="4855" y="2064"/>
                </a:lnTo>
                <a:lnTo>
                  <a:pt x="4855" y="123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Tree>
    <p:custDataLst>
      <p:tags r:id="rId1"/>
    </p:custDataLst>
    <p:extLst>
      <p:ext uri="{BB962C8B-B14F-4D97-AF65-F5344CB8AC3E}">
        <p14:creationId xmlns:p14="http://schemas.microsoft.com/office/powerpoint/2010/main" val="909432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a:extLst>
              <a:ext uri="{FF2B5EF4-FFF2-40B4-BE49-F238E27FC236}">
                <a16:creationId xmlns:a16="http://schemas.microsoft.com/office/drawing/2014/main" id="{216E34F4-2417-17AD-5B37-8DB394BEB892}"/>
              </a:ext>
            </a:extLst>
          </p:cNvPr>
          <p:cNvGrpSpPr/>
          <p:nvPr/>
        </p:nvGrpSpPr>
        <p:grpSpPr>
          <a:xfrm>
            <a:off x="4667093" y="2580546"/>
            <a:ext cx="3018832" cy="3018832"/>
            <a:chOff x="2787268" y="2327312"/>
            <a:chExt cx="1881129" cy="1881129"/>
          </a:xfrm>
        </p:grpSpPr>
        <p:grpSp>
          <p:nvGrpSpPr>
            <p:cNvPr id="104" name="组合 103">
              <a:extLst>
                <a:ext uri="{FF2B5EF4-FFF2-40B4-BE49-F238E27FC236}">
                  <a16:creationId xmlns:a16="http://schemas.microsoft.com/office/drawing/2014/main" id="{8AE15B3E-3AD8-3EC6-8CFD-E3F8951EDD6E}"/>
                </a:ext>
              </a:extLst>
            </p:cNvPr>
            <p:cNvGrpSpPr/>
            <p:nvPr/>
          </p:nvGrpSpPr>
          <p:grpSpPr>
            <a:xfrm>
              <a:off x="2787268" y="2327312"/>
              <a:ext cx="1881129" cy="1881129"/>
              <a:chOff x="4362680" y="3428999"/>
              <a:chExt cx="1881129" cy="1881129"/>
            </a:xfrm>
          </p:grpSpPr>
          <p:sp>
            <p:nvSpPr>
              <p:cNvPr id="109" name="椭圆 108">
                <a:extLst>
                  <a:ext uri="{FF2B5EF4-FFF2-40B4-BE49-F238E27FC236}">
                    <a16:creationId xmlns:a16="http://schemas.microsoft.com/office/drawing/2014/main" id="{B8F12228-DE62-6E77-28A2-53DCEC8CA9B3}"/>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0" name="椭圆 109">
                <a:extLst>
                  <a:ext uri="{FF2B5EF4-FFF2-40B4-BE49-F238E27FC236}">
                    <a16:creationId xmlns:a16="http://schemas.microsoft.com/office/drawing/2014/main" id="{2F52F9A7-DFCF-35EF-6558-ABAEED144DE2}"/>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08" name="椭圆 107">
              <a:extLst>
                <a:ext uri="{FF2B5EF4-FFF2-40B4-BE49-F238E27FC236}">
                  <a16:creationId xmlns:a16="http://schemas.microsoft.com/office/drawing/2014/main" id="{DB4CC6D5-B44F-6C3A-AC1E-9BF775CE393B}"/>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675750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深度倾听</a:t>
            </a:r>
            <a:r>
              <a:rPr lang="en-US" altLang="zh-CN"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3R</a:t>
            </a: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步骤 </a:t>
            </a:r>
            <a:r>
              <a:rPr lang="en-US" altLang="zh-CN"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 </a:t>
            </a: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接收</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30" name="直接连接符 29">
            <a:extLst>
              <a:ext uri="{FF2B5EF4-FFF2-40B4-BE49-F238E27FC236}">
                <a16:creationId xmlns:a16="http://schemas.microsoft.com/office/drawing/2014/main" id="{273B6406-E9DA-52DF-8CF3-A8C1BBE73912}"/>
              </a:ext>
            </a:extLst>
          </p:cNvPr>
          <p:cNvCxnSpPr>
            <a:cxnSpLocks/>
          </p:cNvCxnSpPr>
          <p:nvPr/>
        </p:nvCxnSpPr>
        <p:spPr>
          <a:xfrm flipH="1">
            <a:off x="4141337" y="4861805"/>
            <a:ext cx="754120" cy="0"/>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C70510FA-006D-EAE9-738B-EF2309937FB6}"/>
              </a:ext>
            </a:extLst>
          </p:cNvPr>
          <p:cNvCxnSpPr>
            <a:cxnSpLocks/>
          </p:cNvCxnSpPr>
          <p:nvPr/>
        </p:nvCxnSpPr>
        <p:spPr>
          <a:xfrm flipH="1">
            <a:off x="4174388" y="3220311"/>
            <a:ext cx="754120" cy="0"/>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554D1716-4906-9A10-BBAF-01275C11A83B}"/>
              </a:ext>
            </a:extLst>
          </p:cNvPr>
          <p:cNvCxnSpPr>
            <a:cxnSpLocks/>
          </p:cNvCxnSpPr>
          <p:nvPr/>
        </p:nvCxnSpPr>
        <p:spPr>
          <a:xfrm flipH="1">
            <a:off x="7447177" y="4839771"/>
            <a:ext cx="754120" cy="0"/>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F2CFC84C-C83C-A995-040A-6BC8B8B76A06}"/>
              </a:ext>
            </a:extLst>
          </p:cNvPr>
          <p:cNvCxnSpPr>
            <a:cxnSpLocks/>
          </p:cNvCxnSpPr>
          <p:nvPr/>
        </p:nvCxnSpPr>
        <p:spPr>
          <a:xfrm flipH="1">
            <a:off x="7447177" y="3220311"/>
            <a:ext cx="754120" cy="0"/>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34" name="矩形: 圆角 33">
            <a:extLst>
              <a:ext uri="{FF2B5EF4-FFF2-40B4-BE49-F238E27FC236}">
                <a16:creationId xmlns:a16="http://schemas.microsoft.com/office/drawing/2014/main" id="{8457472E-7C31-1AFC-881A-EAE252E01388}"/>
              </a:ext>
            </a:extLst>
          </p:cNvPr>
          <p:cNvSpPr/>
          <p:nvPr/>
        </p:nvSpPr>
        <p:spPr>
          <a:xfrm>
            <a:off x="3936548" y="1766211"/>
            <a:ext cx="4598594" cy="46218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5" name="文本框 34">
            <a:extLst>
              <a:ext uri="{FF2B5EF4-FFF2-40B4-BE49-F238E27FC236}">
                <a16:creationId xmlns:a16="http://schemas.microsoft.com/office/drawing/2014/main" id="{52E216E5-1B36-D782-8943-D2151B3FB8AE}"/>
              </a:ext>
            </a:extLst>
          </p:cNvPr>
          <p:cNvSpPr txBox="1"/>
          <p:nvPr/>
        </p:nvSpPr>
        <p:spPr>
          <a:xfrm>
            <a:off x="4148749" y="1778615"/>
            <a:ext cx="4145174" cy="430887"/>
          </a:xfrm>
          <a:prstGeom prst="rect">
            <a:avLst/>
          </a:prstGeom>
          <a:noFill/>
        </p:spPr>
        <p:txBody>
          <a:bodyPr wrap="square">
            <a:noAutofit/>
          </a:bodyPr>
          <a:lstStyle/>
          <a:p>
            <a:pPr algn="ct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过早出现以下行为，会阻碍倾听</a:t>
            </a:r>
          </a:p>
        </p:txBody>
      </p:sp>
      <p:sp>
        <p:nvSpPr>
          <p:cNvPr id="41" name="椭圆 40">
            <a:extLst>
              <a:ext uri="{FF2B5EF4-FFF2-40B4-BE49-F238E27FC236}">
                <a16:creationId xmlns:a16="http://schemas.microsoft.com/office/drawing/2014/main" id="{BBF3958D-5FB6-B081-3FE6-9849D0AE8960}"/>
              </a:ext>
            </a:extLst>
          </p:cNvPr>
          <p:cNvSpPr/>
          <p:nvPr/>
        </p:nvSpPr>
        <p:spPr>
          <a:xfrm>
            <a:off x="4822183" y="3113986"/>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2" name="椭圆 41">
            <a:extLst>
              <a:ext uri="{FF2B5EF4-FFF2-40B4-BE49-F238E27FC236}">
                <a16:creationId xmlns:a16="http://schemas.microsoft.com/office/drawing/2014/main" id="{C82E06C7-FE73-256C-36EB-C568EBAB627A}"/>
              </a:ext>
            </a:extLst>
          </p:cNvPr>
          <p:cNvSpPr/>
          <p:nvPr/>
        </p:nvSpPr>
        <p:spPr>
          <a:xfrm>
            <a:off x="7339773" y="3113986"/>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3" name="椭圆 42">
            <a:extLst>
              <a:ext uri="{FF2B5EF4-FFF2-40B4-BE49-F238E27FC236}">
                <a16:creationId xmlns:a16="http://schemas.microsoft.com/office/drawing/2014/main" id="{859C4910-7656-EDAA-160F-404966AA8FED}"/>
              </a:ext>
            </a:extLst>
          </p:cNvPr>
          <p:cNvSpPr/>
          <p:nvPr/>
        </p:nvSpPr>
        <p:spPr>
          <a:xfrm>
            <a:off x="4789132" y="4755480"/>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4" name="椭圆 43">
            <a:extLst>
              <a:ext uri="{FF2B5EF4-FFF2-40B4-BE49-F238E27FC236}">
                <a16:creationId xmlns:a16="http://schemas.microsoft.com/office/drawing/2014/main" id="{A521D904-524B-47C5-27EF-1C048CEF2240}"/>
              </a:ext>
            </a:extLst>
          </p:cNvPr>
          <p:cNvSpPr/>
          <p:nvPr/>
        </p:nvSpPr>
        <p:spPr>
          <a:xfrm>
            <a:off x="7339773" y="4733446"/>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5" name="文本框 44">
            <a:extLst>
              <a:ext uri="{FF2B5EF4-FFF2-40B4-BE49-F238E27FC236}">
                <a16:creationId xmlns:a16="http://schemas.microsoft.com/office/drawing/2014/main" id="{4C4C48C0-0238-B938-71A7-974C13984F8C}"/>
              </a:ext>
            </a:extLst>
          </p:cNvPr>
          <p:cNvSpPr txBox="1"/>
          <p:nvPr/>
        </p:nvSpPr>
        <p:spPr>
          <a:xfrm>
            <a:off x="3381203" y="2951165"/>
            <a:ext cx="783976" cy="430887"/>
          </a:xfrm>
          <a:prstGeom prst="rect">
            <a:avLst/>
          </a:prstGeom>
          <a:noFill/>
        </p:spPr>
        <p:txBody>
          <a:bodyPr wrap="square">
            <a:noAutofit/>
          </a:bodyPr>
          <a:lstStyle/>
          <a:p>
            <a:pPr algn="ctr"/>
            <a:r>
              <a:rPr lang="zh-CN" altLang="en-US" sz="2200" b="1" dirty="0">
                <a:solidFill>
                  <a:schemeClr val="accent2"/>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建议</a:t>
            </a:r>
          </a:p>
        </p:txBody>
      </p:sp>
      <p:sp>
        <p:nvSpPr>
          <p:cNvPr id="46" name="文本框 45">
            <a:extLst>
              <a:ext uri="{FF2B5EF4-FFF2-40B4-BE49-F238E27FC236}">
                <a16:creationId xmlns:a16="http://schemas.microsoft.com/office/drawing/2014/main" id="{7664F02C-C145-F583-60F2-97B5A0CB5F06}"/>
              </a:ext>
            </a:extLst>
          </p:cNvPr>
          <p:cNvSpPr txBox="1"/>
          <p:nvPr/>
        </p:nvSpPr>
        <p:spPr>
          <a:xfrm>
            <a:off x="3392773" y="4640418"/>
            <a:ext cx="783976" cy="430887"/>
          </a:xfrm>
          <a:prstGeom prst="rect">
            <a:avLst/>
          </a:prstGeom>
          <a:noFill/>
        </p:spPr>
        <p:txBody>
          <a:bodyPr wrap="square">
            <a:noAutofit/>
          </a:bodyPr>
          <a:lstStyle/>
          <a:p>
            <a:pPr algn="ctr"/>
            <a:r>
              <a:rPr lang="zh-CN" altLang="en-US" sz="2200" b="1" dirty="0">
                <a:solidFill>
                  <a:schemeClr val="accent2"/>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安慰</a:t>
            </a:r>
          </a:p>
        </p:txBody>
      </p:sp>
      <p:sp>
        <p:nvSpPr>
          <p:cNvPr id="47" name="文本框 46">
            <a:extLst>
              <a:ext uri="{FF2B5EF4-FFF2-40B4-BE49-F238E27FC236}">
                <a16:creationId xmlns:a16="http://schemas.microsoft.com/office/drawing/2014/main" id="{BD9D7A86-67CC-9F24-0630-8013EA9F5AD5}"/>
              </a:ext>
            </a:extLst>
          </p:cNvPr>
          <p:cNvSpPr txBox="1"/>
          <p:nvPr/>
        </p:nvSpPr>
        <p:spPr>
          <a:xfrm>
            <a:off x="8197487" y="2933186"/>
            <a:ext cx="783976" cy="430887"/>
          </a:xfrm>
          <a:prstGeom prst="rect">
            <a:avLst/>
          </a:prstGeom>
          <a:noFill/>
        </p:spPr>
        <p:txBody>
          <a:bodyPr wrap="square">
            <a:noAutofit/>
          </a:bodyPr>
          <a:lstStyle/>
          <a:p>
            <a:pPr algn="ctr"/>
            <a:r>
              <a:rPr lang="zh-CN" altLang="en-US" sz="2200" b="1" dirty="0">
                <a:solidFill>
                  <a:schemeClr val="accent2"/>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批判</a:t>
            </a:r>
          </a:p>
        </p:txBody>
      </p:sp>
      <p:sp>
        <p:nvSpPr>
          <p:cNvPr id="48" name="文本框 47">
            <a:extLst>
              <a:ext uri="{FF2B5EF4-FFF2-40B4-BE49-F238E27FC236}">
                <a16:creationId xmlns:a16="http://schemas.microsoft.com/office/drawing/2014/main" id="{FC10E506-CABD-CF59-3C17-83C4E918EB73}"/>
              </a:ext>
            </a:extLst>
          </p:cNvPr>
          <p:cNvSpPr txBox="1"/>
          <p:nvPr/>
        </p:nvSpPr>
        <p:spPr>
          <a:xfrm>
            <a:off x="8203102" y="4580911"/>
            <a:ext cx="783976" cy="430887"/>
          </a:xfrm>
          <a:prstGeom prst="rect">
            <a:avLst/>
          </a:prstGeom>
          <a:noFill/>
        </p:spPr>
        <p:txBody>
          <a:bodyPr wrap="square">
            <a:noAutofit/>
          </a:bodyPr>
          <a:lstStyle/>
          <a:p>
            <a:pPr algn="ctr"/>
            <a:r>
              <a:rPr lang="zh-CN" altLang="en-US" sz="2200" b="1" dirty="0">
                <a:solidFill>
                  <a:schemeClr val="accent2"/>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询问</a:t>
            </a:r>
          </a:p>
        </p:txBody>
      </p:sp>
      <p:sp>
        <p:nvSpPr>
          <p:cNvPr id="49" name="MH_Text_1">
            <a:extLst>
              <a:ext uri="{FF2B5EF4-FFF2-40B4-BE49-F238E27FC236}">
                <a16:creationId xmlns:a16="http://schemas.microsoft.com/office/drawing/2014/main" id="{095182B3-BC98-BADB-1ACE-BB3941F94E7E}"/>
              </a:ext>
            </a:extLst>
          </p:cNvPr>
          <p:cNvSpPr>
            <a:spLocks noChangeArrowheads="1"/>
          </p:cNvSpPr>
          <p:nvPr/>
        </p:nvSpPr>
        <p:spPr bwMode="auto">
          <a:xfrm>
            <a:off x="447675" y="3343209"/>
            <a:ext cx="4143631" cy="746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我想你应该</a:t>
            </a: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p>
          <a:p>
            <a:pPr algn="r" eaLnBrk="1" hangingPunct="1">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如果你这么做，你将会得到很大的好处</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0" name="MH_Text_2">
            <a:extLst>
              <a:ext uri="{FF2B5EF4-FFF2-40B4-BE49-F238E27FC236}">
                <a16:creationId xmlns:a16="http://schemas.microsoft.com/office/drawing/2014/main" id="{C4A4203E-1916-7A92-8CF5-66FF32BF4B54}"/>
              </a:ext>
            </a:extLst>
          </p:cNvPr>
          <p:cNvSpPr>
            <a:spLocks noChangeArrowheads="1"/>
          </p:cNvSpPr>
          <p:nvPr/>
        </p:nvSpPr>
        <p:spPr bwMode="auto">
          <a:xfrm>
            <a:off x="666750" y="4982397"/>
            <a:ext cx="3990671" cy="74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这不是你的错，你已经尽最大努力了。</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r" eaLnBrk="1" hangingPunct="1">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哦，你这可怜的人</a:t>
            </a: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p>
        </p:txBody>
      </p:sp>
      <p:sp>
        <p:nvSpPr>
          <p:cNvPr id="51" name="MH_Text_3">
            <a:extLst>
              <a:ext uri="{FF2B5EF4-FFF2-40B4-BE49-F238E27FC236}">
                <a16:creationId xmlns:a16="http://schemas.microsoft.com/office/drawing/2014/main" id="{9CD7DEA0-F201-688D-DC5A-F89974505A32}"/>
              </a:ext>
            </a:extLst>
          </p:cNvPr>
          <p:cNvSpPr>
            <a:spLocks noChangeArrowheads="1"/>
          </p:cNvSpPr>
          <p:nvPr/>
        </p:nvSpPr>
        <p:spPr bwMode="auto">
          <a:xfrm>
            <a:off x="7837824" y="3348516"/>
            <a:ext cx="3687425" cy="744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高兴一点，为这件事难过值得吗？</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eaLnBrk="1" hangingPunct="1">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像你这样的人，还想</a:t>
            </a: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p>
        </p:txBody>
      </p:sp>
      <p:sp>
        <p:nvSpPr>
          <p:cNvPr id="52" name="MH_Text_4">
            <a:extLst>
              <a:ext uri="{FF2B5EF4-FFF2-40B4-BE49-F238E27FC236}">
                <a16:creationId xmlns:a16="http://schemas.microsoft.com/office/drawing/2014/main" id="{52C84E2A-702B-8E43-5407-8789ED7719DE}"/>
              </a:ext>
            </a:extLst>
          </p:cNvPr>
          <p:cNvSpPr>
            <a:spLocks noChangeArrowheads="1"/>
          </p:cNvSpPr>
          <p:nvPr/>
        </p:nvSpPr>
        <p:spPr bwMode="auto">
          <a:xfrm>
            <a:off x="7827828" y="4976950"/>
            <a:ext cx="3602172" cy="746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这种情况是什么时候开始的？</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eaLnBrk="1" hangingPunct="1">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你有没有想过为什么会这样呢？</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53" name="图形 2">
            <a:extLst>
              <a:ext uri="{FF2B5EF4-FFF2-40B4-BE49-F238E27FC236}">
                <a16:creationId xmlns:a16="http://schemas.microsoft.com/office/drawing/2014/main" id="{6B53423A-9434-D006-174A-A046B5CFBA78}"/>
              </a:ext>
            </a:extLst>
          </p:cNvPr>
          <p:cNvGrpSpPr/>
          <p:nvPr/>
        </p:nvGrpSpPr>
        <p:grpSpPr>
          <a:xfrm>
            <a:off x="4687866" y="2827494"/>
            <a:ext cx="2625358" cy="2126796"/>
            <a:chOff x="4460988" y="2723600"/>
            <a:chExt cx="2625358" cy="2126796"/>
          </a:xfrm>
        </p:grpSpPr>
        <p:grpSp>
          <p:nvGrpSpPr>
            <p:cNvPr id="54" name="图形 2">
              <a:extLst>
                <a:ext uri="{FF2B5EF4-FFF2-40B4-BE49-F238E27FC236}">
                  <a16:creationId xmlns:a16="http://schemas.microsoft.com/office/drawing/2014/main" id="{CE4576F4-B4C3-14AA-3703-52301C255510}"/>
                </a:ext>
              </a:extLst>
            </p:cNvPr>
            <p:cNvGrpSpPr/>
            <p:nvPr/>
          </p:nvGrpSpPr>
          <p:grpSpPr>
            <a:xfrm>
              <a:off x="4460988" y="2723600"/>
              <a:ext cx="2625358" cy="2126796"/>
              <a:chOff x="4460988" y="2723600"/>
              <a:chExt cx="2625358" cy="2126796"/>
            </a:xfrm>
          </p:grpSpPr>
          <p:sp>
            <p:nvSpPr>
              <p:cNvPr id="56" name="任意多边形: 形状 55">
                <a:extLst>
                  <a:ext uri="{FF2B5EF4-FFF2-40B4-BE49-F238E27FC236}">
                    <a16:creationId xmlns:a16="http://schemas.microsoft.com/office/drawing/2014/main" id="{0F37B829-535B-49ED-5081-881F73CB3F98}"/>
                  </a:ext>
                </a:extLst>
              </p:cNvPr>
              <p:cNvSpPr/>
              <p:nvPr/>
            </p:nvSpPr>
            <p:spPr>
              <a:xfrm>
                <a:off x="6026662" y="2889388"/>
                <a:ext cx="377206" cy="550649"/>
              </a:xfrm>
              <a:custGeom>
                <a:avLst/>
                <a:gdLst>
                  <a:gd name="connsiteX0" fmla="*/ 268070 w 377206"/>
                  <a:gd name="connsiteY0" fmla="*/ 0 h 550649"/>
                  <a:gd name="connsiteX1" fmla="*/ 160744 w 377206"/>
                  <a:gd name="connsiteY1" fmla="*/ 547102 h 550649"/>
                  <a:gd name="connsiteX2" fmla="*/ 268070 w 377206"/>
                  <a:gd name="connsiteY2" fmla="*/ 0 h 550649"/>
                </a:gdLst>
                <a:ahLst/>
                <a:cxnLst>
                  <a:cxn ang="0">
                    <a:pos x="connsiteX0" y="connsiteY0"/>
                  </a:cxn>
                  <a:cxn ang="0">
                    <a:pos x="connsiteX1" y="connsiteY1"/>
                  </a:cxn>
                  <a:cxn ang="0">
                    <a:pos x="connsiteX2" y="connsiteY2"/>
                  </a:cxn>
                </a:cxnLst>
                <a:rect l="l" t="t" r="r" b="b"/>
                <a:pathLst>
                  <a:path w="377206" h="550649">
                    <a:moveTo>
                      <a:pt x="268070" y="0"/>
                    </a:moveTo>
                    <a:cubicBezTo>
                      <a:pt x="268070" y="0"/>
                      <a:pt x="574343" y="494748"/>
                      <a:pt x="160744" y="547102"/>
                    </a:cubicBezTo>
                    <a:cubicBezTo>
                      <a:pt x="-255473" y="602074"/>
                      <a:pt x="268070" y="0"/>
                      <a:pt x="268070" y="0"/>
                    </a:cubicBez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7" name="任意多边形: 形状 56">
                <a:extLst>
                  <a:ext uri="{FF2B5EF4-FFF2-40B4-BE49-F238E27FC236}">
                    <a16:creationId xmlns:a16="http://schemas.microsoft.com/office/drawing/2014/main" id="{EE28D151-23A8-2281-E2A5-C63254ED936A}"/>
                  </a:ext>
                </a:extLst>
              </p:cNvPr>
              <p:cNvSpPr/>
              <p:nvPr/>
            </p:nvSpPr>
            <p:spPr>
              <a:xfrm>
                <a:off x="5485859" y="3513657"/>
                <a:ext cx="1047085" cy="1064156"/>
              </a:xfrm>
              <a:custGeom>
                <a:avLst/>
                <a:gdLst>
                  <a:gd name="connsiteX0" fmla="*/ 0 w 1047085"/>
                  <a:gd name="connsiteY0" fmla="*/ 935889 h 1064156"/>
                  <a:gd name="connsiteX1" fmla="*/ 342921 w 1047085"/>
                  <a:gd name="connsiteY1" fmla="*/ 56337 h 1064156"/>
                  <a:gd name="connsiteX2" fmla="*/ 1047086 w 1047085"/>
                  <a:gd name="connsiteY2" fmla="*/ 58955 h 1064156"/>
                  <a:gd name="connsiteX3" fmla="*/ 1028762 w 1047085"/>
                  <a:gd name="connsiteY3" fmla="*/ 1064157 h 1064156"/>
                  <a:gd name="connsiteX4" fmla="*/ 0 w 1047085"/>
                  <a:gd name="connsiteY4" fmla="*/ 935889 h 1064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085" h="1064156">
                    <a:moveTo>
                      <a:pt x="0" y="935889"/>
                    </a:moveTo>
                    <a:cubicBezTo>
                      <a:pt x="0" y="935889"/>
                      <a:pt x="73296" y="184605"/>
                      <a:pt x="342921" y="56337"/>
                    </a:cubicBezTo>
                    <a:cubicBezTo>
                      <a:pt x="612545" y="-71931"/>
                      <a:pt x="1047086" y="58955"/>
                      <a:pt x="1047086" y="58955"/>
                    </a:cubicBezTo>
                    <a:lnTo>
                      <a:pt x="1028762" y="1064157"/>
                    </a:lnTo>
                    <a:lnTo>
                      <a:pt x="0" y="935889"/>
                    </a:lnTo>
                    <a:close/>
                  </a:path>
                </a:pathLst>
              </a:custGeom>
              <a:solidFill>
                <a:srgbClr val="68B6D8"/>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8" name="任意多边形: 形状 57">
                <a:extLst>
                  <a:ext uri="{FF2B5EF4-FFF2-40B4-BE49-F238E27FC236}">
                    <a16:creationId xmlns:a16="http://schemas.microsoft.com/office/drawing/2014/main" id="{A1D45FB6-3816-3B4A-E650-700D786C0C13}"/>
                  </a:ext>
                </a:extLst>
              </p:cNvPr>
              <p:cNvSpPr/>
              <p:nvPr/>
            </p:nvSpPr>
            <p:spPr>
              <a:xfrm>
                <a:off x="5967518" y="3342253"/>
                <a:ext cx="240829" cy="248682"/>
              </a:xfrm>
              <a:custGeom>
                <a:avLst/>
                <a:gdLst>
                  <a:gd name="connsiteX0" fmla="*/ 217270 w 240829"/>
                  <a:gd name="connsiteY0" fmla="*/ 0 h 248682"/>
                  <a:gd name="connsiteX1" fmla="*/ 240830 w 240829"/>
                  <a:gd name="connsiteY1" fmla="*/ 157063 h 248682"/>
                  <a:gd name="connsiteX2" fmla="*/ 112562 w 240829"/>
                  <a:gd name="connsiteY2" fmla="*/ 235594 h 248682"/>
                  <a:gd name="connsiteX3" fmla="*/ 5235 w 240829"/>
                  <a:gd name="connsiteY3" fmla="*/ 246065 h 248682"/>
                  <a:gd name="connsiteX4" fmla="*/ 2618 w 240829"/>
                  <a:gd name="connsiteY4" fmla="*/ 164916 h 248682"/>
                  <a:gd name="connsiteX5" fmla="*/ 0 w 240829"/>
                  <a:gd name="connsiteY5" fmla="*/ 83767 h 248682"/>
                  <a:gd name="connsiteX6" fmla="*/ 183240 w 240829"/>
                  <a:gd name="connsiteY6" fmla="*/ 13089 h 248682"/>
                  <a:gd name="connsiteX7" fmla="*/ 217270 w 240829"/>
                  <a:gd name="connsiteY7" fmla="*/ 0 h 248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0829" h="248682">
                    <a:moveTo>
                      <a:pt x="217270" y="0"/>
                    </a:moveTo>
                    <a:lnTo>
                      <a:pt x="240830" y="157063"/>
                    </a:lnTo>
                    <a:cubicBezTo>
                      <a:pt x="240830" y="157063"/>
                      <a:pt x="214652" y="209417"/>
                      <a:pt x="112562" y="235594"/>
                    </a:cubicBezTo>
                    <a:cubicBezTo>
                      <a:pt x="36648" y="256536"/>
                      <a:pt x="5235" y="246065"/>
                      <a:pt x="5235" y="246065"/>
                    </a:cubicBezTo>
                    <a:lnTo>
                      <a:pt x="2618" y="164916"/>
                    </a:lnTo>
                    <a:lnTo>
                      <a:pt x="0" y="83767"/>
                    </a:lnTo>
                    <a:lnTo>
                      <a:pt x="183240" y="13089"/>
                    </a:lnTo>
                    <a:lnTo>
                      <a:pt x="217270" y="0"/>
                    </a:lnTo>
                    <a:close/>
                  </a:path>
                </a:pathLst>
              </a:custGeom>
              <a:solidFill>
                <a:srgbClr val="DD857A"/>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9" name="任意多边形: 形状 58">
                <a:extLst>
                  <a:ext uri="{FF2B5EF4-FFF2-40B4-BE49-F238E27FC236}">
                    <a16:creationId xmlns:a16="http://schemas.microsoft.com/office/drawing/2014/main" id="{7914B169-7B97-62D7-60AE-55F3E9675D2B}"/>
                  </a:ext>
                </a:extLst>
              </p:cNvPr>
              <p:cNvSpPr/>
              <p:nvPr/>
            </p:nvSpPr>
            <p:spPr>
              <a:xfrm>
                <a:off x="5970136" y="3355341"/>
                <a:ext cx="183239" cy="164915"/>
              </a:xfrm>
              <a:custGeom>
                <a:avLst/>
                <a:gdLst>
                  <a:gd name="connsiteX0" fmla="*/ 183240 w 183239"/>
                  <a:gd name="connsiteY0" fmla="*/ 0 h 164915"/>
                  <a:gd name="connsiteX1" fmla="*/ 180622 w 183239"/>
                  <a:gd name="connsiteY1" fmla="*/ 18324 h 164915"/>
                  <a:gd name="connsiteX2" fmla="*/ 5235 w 183239"/>
                  <a:gd name="connsiteY2" fmla="*/ 164916 h 164915"/>
                  <a:gd name="connsiteX3" fmla="*/ 0 w 183239"/>
                  <a:gd name="connsiteY3" fmla="*/ 73296 h 164915"/>
                  <a:gd name="connsiteX4" fmla="*/ 183240 w 183239"/>
                  <a:gd name="connsiteY4" fmla="*/ 0 h 16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39" h="164915">
                    <a:moveTo>
                      <a:pt x="183240" y="0"/>
                    </a:moveTo>
                    <a:cubicBezTo>
                      <a:pt x="183240" y="5235"/>
                      <a:pt x="183240" y="10471"/>
                      <a:pt x="180622" y="18324"/>
                    </a:cubicBezTo>
                    <a:cubicBezTo>
                      <a:pt x="154445" y="115179"/>
                      <a:pt x="49737" y="151827"/>
                      <a:pt x="5235" y="164916"/>
                    </a:cubicBezTo>
                    <a:lnTo>
                      <a:pt x="0" y="73296"/>
                    </a:lnTo>
                    <a:lnTo>
                      <a:pt x="183240" y="0"/>
                    </a:ln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0" name="任意多边形: 形状 59">
                <a:extLst>
                  <a:ext uri="{FF2B5EF4-FFF2-40B4-BE49-F238E27FC236}">
                    <a16:creationId xmlns:a16="http://schemas.microsoft.com/office/drawing/2014/main" id="{F80136B6-0C16-5094-36CF-40FF97FB3390}"/>
                  </a:ext>
                </a:extLst>
              </p:cNvPr>
              <p:cNvSpPr/>
              <p:nvPr/>
            </p:nvSpPr>
            <p:spPr>
              <a:xfrm>
                <a:off x="5836517" y="2940386"/>
                <a:ext cx="456541" cy="522613"/>
              </a:xfrm>
              <a:custGeom>
                <a:avLst/>
                <a:gdLst>
                  <a:gd name="connsiteX0" fmla="*/ 23675 w 456541"/>
                  <a:gd name="connsiteY0" fmla="*/ 85124 h 522613"/>
                  <a:gd name="connsiteX1" fmla="*/ 26292 w 456541"/>
                  <a:gd name="connsiteY1" fmla="*/ 443750 h 522613"/>
                  <a:gd name="connsiteX2" fmla="*/ 259269 w 456541"/>
                  <a:gd name="connsiteY2" fmla="*/ 485634 h 522613"/>
                  <a:gd name="connsiteX3" fmla="*/ 345653 w 456541"/>
                  <a:gd name="connsiteY3" fmla="*/ 401867 h 522613"/>
                  <a:gd name="connsiteX4" fmla="*/ 445126 w 456541"/>
                  <a:gd name="connsiteY4" fmla="*/ 344277 h 522613"/>
                  <a:gd name="connsiteX5" fmla="*/ 398007 w 456541"/>
                  <a:gd name="connsiteY5" fmla="*/ 205539 h 522613"/>
                  <a:gd name="connsiteX6" fmla="*/ 319476 w 456541"/>
                  <a:gd name="connsiteY6" fmla="*/ 231716 h 522613"/>
                  <a:gd name="connsiteX7" fmla="*/ 340418 w 456541"/>
                  <a:gd name="connsiteY7" fmla="*/ 161037 h 522613"/>
                  <a:gd name="connsiteX8" fmla="*/ 23675 w 456541"/>
                  <a:gd name="connsiteY8" fmla="*/ 85124 h 52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541" h="522613">
                    <a:moveTo>
                      <a:pt x="23675" y="85124"/>
                    </a:moveTo>
                    <a:cubicBezTo>
                      <a:pt x="23675" y="85124"/>
                      <a:pt x="-31298" y="325953"/>
                      <a:pt x="26292" y="443750"/>
                    </a:cubicBezTo>
                    <a:cubicBezTo>
                      <a:pt x="83882" y="561548"/>
                      <a:pt x="193826" y="522282"/>
                      <a:pt x="259269" y="485634"/>
                    </a:cubicBezTo>
                    <a:cubicBezTo>
                      <a:pt x="322094" y="448986"/>
                      <a:pt x="345653" y="401867"/>
                      <a:pt x="345653" y="401867"/>
                    </a:cubicBezTo>
                    <a:cubicBezTo>
                      <a:pt x="345653" y="401867"/>
                      <a:pt x="413714" y="412338"/>
                      <a:pt x="445126" y="344277"/>
                    </a:cubicBezTo>
                    <a:cubicBezTo>
                      <a:pt x="476539" y="276217"/>
                      <a:pt x="437273" y="213392"/>
                      <a:pt x="398007" y="205539"/>
                    </a:cubicBezTo>
                    <a:cubicBezTo>
                      <a:pt x="358742" y="197685"/>
                      <a:pt x="319476" y="231716"/>
                      <a:pt x="319476" y="231716"/>
                    </a:cubicBezTo>
                    <a:lnTo>
                      <a:pt x="340418" y="161037"/>
                    </a:lnTo>
                    <a:cubicBezTo>
                      <a:pt x="345653" y="158420"/>
                      <a:pt x="141472" y="-142617"/>
                      <a:pt x="23675" y="85124"/>
                    </a:cubicBezTo>
                    <a:close/>
                  </a:path>
                </a:pathLst>
              </a:custGeom>
              <a:solidFill>
                <a:srgbClr val="DD857A"/>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1" name="任意多边形: 形状 60">
                <a:extLst>
                  <a:ext uri="{FF2B5EF4-FFF2-40B4-BE49-F238E27FC236}">
                    <a16:creationId xmlns:a16="http://schemas.microsoft.com/office/drawing/2014/main" id="{968CACAB-2F4E-2352-F5CB-F95BE87D934F}"/>
                  </a:ext>
                </a:extLst>
              </p:cNvPr>
              <p:cNvSpPr/>
              <p:nvPr/>
            </p:nvSpPr>
            <p:spPr>
              <a:xfrm>
                <a:off x="5907405" y="3199812"/>
                <a:ext cx="24549" cy="108410"/>
              </a:xfrm>
              <a:custGeom>
                <a:avLst/>
                <a:gdLst>
                  <a:gd name="connsiteX0" fmla="*/ 15612 w 24549"/>
                  <a:gd name="connsiteY0" fmla="*/ 108411 h 108410"/>
                  <a:gd name="connsiteX1" fmla="*/ 10376 w 24549"/>
                  <a:gd name="connsiteY1" fmla="*/ 105793 h 108410"/>
                  <a:gd name="connsiteX2" fmla="*/ 12994 w 24549"/>
                  <a:gd name="connsiteY2" fmla="*/ 3702 h 108410"/>
                  <a:gd name="connsiteX3" fmla="*/ 20847 w 24549"/>
                  <a:gd name="connsiteY3" fmla="*/ 1084 h 108410"/>
                  <a:gd name="connsiteX4" fmla="*/ 23465 w 24549"/>
                  <a:gd name="connsiteY4" fmla="*/ 8937 h 108410"/>
                  <a:gd name="connsiteX5" fmla="*/ 20847 w 24549"/>
                  <a:gd name="connsiteY5" fmla="*/ 97940 h 108410"/>
                  <a:gd name="connsiteX6" fmla="*/ 18230 w 24549"/>
                  <a:gd name="connsiteY6" fmla="*/ 108411 h 108410"/>
                  <a:gd name="connsiteX7" fmla="*/ 15612 w 24549"/>
                  <a:gd name="connsiteY7" fmla="*/ 108411 h 1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49" h="108410">
                    <a:moveTo>
                      <a:pt x="15612" y="108411"/>
                    </a:moveTo>
                    <a:cubicBezTo>
                      <a:pt x="12994" y="108411"/>
                      <a:pt x="10376" y="105793"/>
                      <a:pt x="10376" y="105793"/>
                    </a:cubicBezTo>
                    <a:cubicBezTo>
                      <a:pt x="-13183" y="61292"/>
                      <a:pt x="10376" y="6320"/>
                      <a:pt x="12994" y="3702"/>
                    </a:cubicBezTo>
                    <a:cubicBezTo>
                      <a:pt x="15612" y="1084"/>
                      <a:pt x="18230" y="-1533"/>
                      <a:pt x="20847" y="1084"/>
                    </a:cubicBezTo>
                    <a:cubicBezTo>
                      <a:pt x="23465" y="3702"/>
                      <a:pt x="26083" y="6320"/>
                      <a:pt x="23465" y="8937"/>
                    </a:cubicBezTo>
                    <a:cubicBezTo>
                      <a:pt x="23465" y="8937"/>
                      <a:pt x="-94" y="58674"/>
                      <a:pt x="20847" y="97940"/>
                    </a:cubicBezTo>
                    <a:cubicBezTo>
                      <a:pt x="23465" y="100557"/>
                      <a:pt x="20847" y="105793"/>
                      <a:pt x="18230" y="108411"/>
                    </a:cubicBezTo>
                    <a:cubicBezTo>
                      <a:pt x="18230" y="108411"/>
                      <a:pt x="15612" y="108411"/>
                      <a:pt x="15612" y="108411"/>
                    </a:cubicBez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2" name="任意多边形: 形状 61">
                <a:extLst>
                  <a:ext uri="{FF2B5EF4-FFF2-40B4-BE49-F238E27FC236}">
                    <a16:creationId xmlns:a16="http://schemas.microsoft.com/office/drawing/2014/main" id="{CA1E439C-A93B-0FC8-1BD4-0C3682366B35}"/>
                  </a:ext>
                </a:extLst>
              </p:cNvPr>
              <p:cNvSpPr/>
              <p:nvPr/>
            </p:nvSpPr>
            <p:spPr>
              <a:xfrm>
                <a:off x="6181086" y="3184106"/>
                <a:ext cx="62376" cy="90086"/>
              </a:xfrm>
              <a:custGeom>
                <a:avLst/>
                <a:gdLst>
                  <a:gd name="connsiteX0" fmla="*/ 6320 w 62376"/>
                  <a:gd name="connsiteY0" fmla="*/ 90087 h 90086"/>
                  <a:gd name="connsiteX1" fmla="*/ 3702 w 62376"/>
                  <a:gd name="connsiteY1" fmla="*/ 90087 h 90086"/>
                  <a:gd name="connsiteX2" fmla="*/ 1084 w 62376"/>
                  <a:gd name="connsiteY2" fmla="*/ 79616 h 90086"/>
                  <a:gd name="connsiteX3" fmla="*/ 48203 w 62376"/>
                  <a:gd name="connsiteY3" fmla="*/ 3702 h 90086"/>
                  <a:gd name="connsiteX4" fmla="*/ 58674 w 62376"/>
                  <a:gd name="connsiteY4" fmla="*/ 1084 h 90086"/>
                  <a:gd name="connsiteX5" fmla="*/ 61292 w 62376"/>
                  <a:gd name="connsiteY5" fmla="*/ 11555 h 90086"/>
                  <a:gd name="connsiteX6" fmla="*/ 14173 w 62376"/>
                  <a:gd name="connsiteY6" fmla="*/ 87469 h 90086"/>
                  <a:gd name="connsiteX7" fmla="*/ 6320 w 62376"/>
                  <a:gd name="connsiteY7" fmla="*/ 90087 h 9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376" h="90086">
                    <a:moveTo>
                      <a:pt x="6320" y="90087"/>
                    </a:moveTo>
                    <a:cubicBezTo>
                      <a:pt x="6320" y="90087"/>
                      <a:pt x="3702" y="90087"/>
                      <a:pt x="3702" y="90087"/>
                    </a:cubicBezTo>
                    <a:cubicBezTo>
                      <a:pt x="1084" y="87469"/>
                      <a:pt x="-1533" y="84851"/>
                      <a:pt x="1084" y="79616"/>
                    </a:cubicBezTo>
                    <a:lnTo>
                      <a:pt x="48203" y="3702"/>
                    </a:lnTo>
                    <a:cubicBezTo>
                      <a:pt x="50821" y="1084"/>
                      <a:pt x="53439" y="-1533"/>
                      <a:pt x="58674" y="1084"/>
                    </a:cubicBezTo>
                    <a:cubicBezTo>
                      <a:pt x="61292" y="3702"/>
                      <a:pt x="63909" y="6320"/>
                      <a:pt x="61292" y="11555"/>
                    </a:cubicBezTo>
                    <a:lnTo>
                      <a:pt x="14173" y="87469"/>
                    </a:lnTo>
                    <a:cubicBezTo>
                      <a:pt x="11555" y="87469"/>
                      <a:pt x="8937" y="90087"/>
                      <a:pt x="6320" y="90087"/>
                    </a:cubicBez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3" name="任意多边形: 形状 62">
                <a:extLst>
                  <a:ext uri="{FF2B5EF4-FFF2-40B4-BE49-F238E27FC236}">
                    <a16:creationId xmlns:a16="http://schemas.microsoft.com/office/drawing/2014/main" id="{99024B03-A377-80D5-7E77-7E38FF56278C}"/>
                  </a:ext>
                </a:extLst>
              </p:cNvPr>
              <p:cNvSpPr/>
              <p:nvPr/>
            </p:nvSpPr>
            <p:spPr>
              <a:xfrm>
                <a:off x="6197877" y="3227073"/>
                <a:ext cx="57589" cy="18324"/>
              </a:xfrm>
              <a:custGeom>
                <a:avLst/>
                <a:gdLst>
                  <a:gd name="connsiteX0" fmla="*/ 7853 w 57589"/>
                  <a:gd name="connsiteY0" fmla="*/ 18324 h 18324"/>
                  <a:gd name="connsiteX1" fmla="*/ 0 w 57589"/>
                  <a:gd name="connsiteY1" fmla="*/ 10471 h 18324"/>
                  <a:gd name="connsiteX2" fmla="*/ 7853 w 57589"/>
                  <a:gd name="connsiteY2" fmla="*/ 2618 h 18324"/>
                  <a:gd name="connsiteX3" fmla="*/ 49736 w 57589"/>
                  <a:gd name="connsiteY3" fmla="*/ 0 h 18324"/>
                  <a:gd name="connsiteX4" fmla="*/ 57590 w 57589"/>
                  <a:gd name="connsiteY4" fmla="*/ 7853 h 18324"/>
                  <a:gd name="connsiteX5" fmla="*/ 49736 w 57589"/>
                  <a:gd name="connsiteY5" fmla="*/ 15706 h 18324"/>
                  <a:gd name="connsiteX6" fmla="*/ 7853 w 57589"/>
                  <a:gd name="connsiteY6" fmla="*/ 18324 h 18324"/>
                  <a:gd name="connsiteX7" fmla="*/ 7853 w 57589"/>
                  <a:gd name="connsiteY7" fmla="*/ 18324 h 1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89" h="18324">
                    <a:moveTo>
                      <a:pt x="7853" y="18324"/>
                    </a:moveTo>
                    <a:cubicBezTo>
                      <a:pt x="5235" y="18324"/>
                      <a:pt x="0" y="15706"/>
                      <a:pt x="0" y="10471"/>
                    </a:cubicBezTo>
                    <a:cubicBezTo>
                      <a:pt x="0" y="7853"/>
                      <a:pt x="2618" y="2618"/>
                      <a:pt x="7853" y="2618"/>
                    </a:cubicBezTo>
                    <a:lnTo>
                      <a:pt x="49736" y="0"/>
                    </a:lnTo>
                    <a:cubicBezTo>
                      <a:pt x="54972" y="0"/>
                      <a:pt x="57590" y="2618"/>
                      <a:pt x="57590" y="7853"/>
                    </a:cubicBezTo>
                    <a:cubicBezTo>
                      <a:pt x="57590" y="10471"/>
                      <a:pt x="54972" y="15706"/>
                      <a:pt x="49736" y="15706"/>
                    </a:cubicBezTo>
                    <a:lnTo>
                      <a:pt x="7853" y="18324"/>
                    </a:lnTo>
                    <a:cubicBezTo>
                      <a:pt x="7853" y="18324"/>
                      <a:pt x="7853" y="18324"/>
                      <a:pt x="7853" y="18324"/>
                    </a:cubicBez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4" name="任意多边形: 形状 63">
                <a:extLst>
                  <a:ext uri="{FF2B5EF4-FFF2-40B4-BE49-F238E27FC236}">
                    <a16:creationId xmlns:a16="http://schemas.microsoft.com/office/drawing/2014/main" id="{1B9865C5-76F2-092D-1024-53067DB9B810}"/>
                  </a:ext>
                </a:extLst>
              </p:cNvPr>
              <p:cNvSpPr/>
              <p:nvPr/>
            </p:nvSpPr>
            <p:spPr>
              <a:xfrm>
                <a:off x="5742676" y="3750616"/>
                <a:ext cx="134941" cy="570661"/>
              </a:xfrm>
              <a:custGeom>
                <a:avLst/>
                <a:gdLst>
                  <a:gd name="connsiteX0" fmla="*/ 127986 w 134941"/>
                  <a:gd name="connsiteY0" fmla="*/ 570662 h 570661"/>
                  <a:gd name="connsiteX1" fmla="*/ 122751 w 134941"/>
                  <a:gd name="connsiteY1" fmla="*/ 568044 h 570661"/>
                  <a:gd name="connsiteX2" fmla="*/ 28513 w 134941"/>
                  <a:gd name="connsiteY2" fmla="*/ 397892 h 570661"/>
                  <a:gd name="connsiteX3" fmla="*/ 28513 w 134941"/>
                  <a:gd name="connsiteY3" fmla="*/ 5235 h 570661"/>
                  <a:gd name="connsiteX4" fmla="*/ 36366 w 134941"/>
                  <a:gd name="connsiteY4" fmla="*/ 0 h 570661"/>
                  <a:gd name="connsiteX5" fmla="*/ 41602 w 134941"/>
                  <a:gd name="connsiteY5" fmla="*/ 7853 h 570661"/>
                  <a:gd name="connsiteX6" fmla="*/ 41602 w 134941"/>
                  <a:gd name="connsiteY6" fmla="*/ 392657 h 570661"/>
                  <a:gd name="connsiteX7" fmla="*/ 133222 w 134941"/>
                  <a:gd name="connsiteY7" fmla="*/ 560191 h 570661"/>
                  <a:gd name="connsiteX8" fmla="*/ 130604 w 134941"/>
                  <a:gd name="connsiteY8" fmla="*/ 570662 h 570661"/>
                  <a:gd name="connsiteX9" fmla="*/ 127986 w 134941"/>
                  <a:gd name="connsiteY9" fmla="*/ 570662 h 57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4941" h="570661">
                    <a:moveTo>
                      <a:pt x="127986" y="570662"/>
                    </a:moveTo>
                    <a:cubicBezTo>
                      <a:pt x="125369" y="570662"/>
                      <a:pt x="122751" y="570662"/>
                      <a:pt x="122751" y="568044"/>
                    </a:cubicBezTo>
                    <a:cubicBezTo>
                      <a:pt x="122751" y="568044"/>
                      <a:pt x="70397" y="497366"/>
                      <a:pt x="28513" y="397892"/>
                    </a:cubicBezTo>
                    <a:cubicBezTo>
                      <a:pt x="-34312" y="240830"/>
                      <a:pt x="25895" y="15706"/>
                      <a:pt x="28513" y="5235"/>
                    </a:cubicBezTo>
                    <a:cubicBezTo>
                      <a:pt x="28513" y="2618"/>
                      <a:pt x="33749" y="0"/>
                      <a:pt x="36366" y="0"/>
                    </a:cubicBezTo>
                    <a:cubicBezTo>
                      <a:pt x="38984" y="0"/>
                      <a:pt x="41602" y="5235"/>
                      <a:pt x="41602" y="7853"/>
                    </a:cubicBezTo>
                    <a:cubicBezTo>
                      <a:pt x="41602" y="10471"/>
                      <a:pt x="-21223" y="238212"/>
                      <a:pt x="41602" y="392657"/>
                    </a:cubicBezTo>
                    <a:cubicBezTo>
                      <a:pt x="80867" y="492130"/>
                      <a:pt x="133222" y="560191"/>
                      <a:pt x="133222" y="560191"/>
                    </a:cubicBezTo>
                    <a:cubicBezTo>
                      <a:pt x="135839" y="562808"/>
                      <a:pt x="135839" y="568044"/>
                      <a:pt x="130604" y="570662"/>
                    </a:cubicBezTo>
                    <a:cubicBezTo>
                      <a:pt x="130604" y="570662"/>
                      <a:pt x="130604" y="570662"/>
                      <a:pt x="127986" y="570662"/>
                    </a:cubicBezTo>
                    <a:close/>
                  </a:path>
                </a:pathLst>
              </a:custGeom>
              <a:solidFill>
                <a:srgbClr val="FFFFFF"/>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5" name="任意多边形: 形状 64">
                <a:extLst>
                  <a:ext uri="{FF2B5EF4-FFF2-40B4-BE49-F238E27FC236}">
                    <a16:creationId xmlns:a16="http://schemas.microsoft.com/office/drawing/2014/main" id="{6F9FB782-112C-9FD1-1C87-93E35CD78A22}"/>
                  </a:ext>
                </a:extLst>
              </p:cNvPr>
              <p:cNvSpPr/>
              <p:nvPr/>
            </p:nvSpPr>
            <p:spPr>
              <a:xfrm>
                <a:off x="5959665" y="3295134"/>
                <a:ext cx="94237" cy="68060"/>
              </a:xfrm>
              <a:custGeom>
                <a:avLst/>
                <a:gdLst>
                  <a:gd name="connsiteX0" fmla="*/ 39266 w 94237"/>
                  <a:gd name="connsiteY0" fmla="*/ 68061 h 68060"/>
                  <a:gd name="connsiteX1" fmla="*/ 2618 w 94237"/>
                  <a:gd name="connsiteY1" fmla="*/ 54972 h 68060"/>
                  <a:gd name="connsiteX2" fmla="*/ 0 w 94237"/>
                  <a:gd name="connsiteY2" fmla="*/ 49737 h 68060"/>
                  <a:gd name="connsiteX3" fmla="*/ 2618 w 94237"/>
                  <a:gd name="connsiteY3" fmla="*/ 44501 h 68060"/>
                  <a:gd name="connsiteX4" fmla="*/ 83767 w 94237"/>
                  <a:gd name="connsiteY4" fmla="*/ 0 h 68060"/>
                  <a:gd name="connsiteX5" fmla="*/ 91620 w 94237"/>
                  <a:gd name="connsiteY5" fmla="*/ 0 h 68060"/>
                  <a:gd name="connsiteX6" fmla="*/ 94238 w 94237"/>
                  <a:gd name="connsiteY6" fmla="*/ 5235 h 68060"/>
                  <a:gd name="connsiteX7" fmla="*/ 65443 w 94237"/>
                  <a:gd name="connsiteY7" fmla="*/ 60207 h 68060"/>
                  <a:gd name="connsiteX8" fmla="*/ 39266 w 94237"/>
                  <a:gd name="connsiteY8" fmla="*/ 68061 h 68060"/>
                  <a:gd name="connsiteX9" fmla="*/ 20942 w 94237"/>
                  <a:gd name="connsiteY9" fmla="*/ 49737 h 68060"/>
                  <a:gd name="connsiteX10" fmla="*/ 57590 w 94237"/>
                  <a:gd name="connsiteY10" fmla="*/ 47119 h 68060"/>
                  <a:gd name="connsiteX11" fmla="*/ 78531 w 94237"/>
                  <a:gd name="connsiteY11" fmla="*/ 18324 h 68060"/>
                  <a:gd name="connsiteX12" fmla="*/ 20942 w 94237"/>
                  <a:gd name="connsiteY12" fmla="*/ 49737 h 68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237" h="68060">
                    <a:moveTo>
                      <a:pt x="39266" y="68061"/>
                    </a:moveTo>
                    <a:cubicBezTo>
                      <a:pt x="20942" y="68061"/>
                      <a:pt x="2618" y="57590"/>
                      <a:pt x="2618" y="54972"/>
                    </a:cubicBezTo>
                    <a:cubicBezTo>
                      <a:pt x="0" y="52354"/>
                      <a:pt x="0" y="52354"/>
                      <a:pt x="0" y="49737"/>
                    </a:cubicBezTo>
                    <a:cubicBezTo>
                      <a:pt x="0" y="47119"/>
                      <a:pt x="2618" y="44501"/>
                      <a:pt x="2618" y="44501"/>
                    </a:cubicBezTo>
                    <a:lnTo>
                      <a:pt x="83767" y="0"/>
                    </a:lnTo>
                    <a:cubicBezTo>
                      <a:pt x="86385" y="0"/>
                      <a:pt x="89002" y="0"/>
                      <a:pt x="91620" y="0"/>
                    </a:cubicBezTo>
                    <a:cubicBezTo>
                      <a:pt x="94238" y="2618"/>
                      <a:pt x="94238" y="2618"/>
                      <a:pt x="94238" y="5235"/>
                    </a:cubicBezTo>
                    <a:cubicBezTo>
                      <a:pt x="94238" y="7853"/>
                      <a:pt x="91620" y="39266"/>
                      <a:pt x="65443" y="60207"/>
                    </a:cubicBezTo>
                    <a:cubicBezTo>
                      <a:pt x="57590" y="65443"/>
                      <a:pt x="47119" y="68061"/>
                      <a:pt x="39266" y="68061"/>
                    </a:cubicBezTo>
                    <a:close/>
                    <a:moveTo>
                      <a:pt x="20942" y="49737"/>
                    </a:moveTo>
                    <a:cubicBezTo>
                      <a:pt x="31413" y="54972"/>
                      <a:pt x="44501" y="57590"/>
                      <a:pt x="57590" y="47119"/>
                    </a:cubicBezTo>
                    <a:cubicBezTo>
                      <a:pt x="68061" y="39266"/>
                      <a:pt x="75914" y="26177"/>
                      <a:pt x="78531" y="18324"/>
                    </a:cubicBezTo>
                    <a:lnTo>
                      <a:pt x="20942" y="49737"/>
                    </a:ln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6" name="任意多边形: 形状 65">
                <a:extLst>
                  <a:ext uri="{FF2B5EF4-FFF2-40B4-BE49-F238E27FC236}">
                    <a16:creationId xmlns:a16="http://schemas.microsoft.com/office/drawing/2014/main" id="{9A654C94-E551-579C-C26C-5D8069E10475}"/>
                  </a:ext>
                </a:extLst>
              </p:cNvPr>
              <p:cNvSpPr/>
              <p:nvPr/>
            </p:nvSpPr>
            <p:spPr>
              <a:xfrm>
                <a:off x="5974287" y="3091515"/>
                <a:ext cx="63255" cy="25614"/>
              </a:xfrm>
              <a:custGeom>
                <a:avLst/>
                <a:gdLst>
                  <a:gd name="connsiteX0" fmla="*/ 56056 w 63255"/>
                  <a:gd name="connsiteY0" fmla="*/ 25615 h 25614"/>
                  <a:gd name="connsiteX1" fmla="*/ 50821 w 63255"/>
                  <a:gd name="connsiteY1" fmla="*/ 22997 h 25614"/>
                  <a:gd name="connsiteX2" fmla="*/ 8937 w 63255"/>
                  <a:gd name="connsiteY2" fmla="*/ 15144 h 25614"/>
                  <a:gd name="connsiteX3" fmla="*/ 1084 w 63255"/>
                  <a:gd name="connsiteY3" fmla="*/ 12526 h 25614"/>
                  <a:gd name="connsiteX4" fmla="*/ 3702 w 63255"/>
                  <a:gd name="connsiteY4" fmla="*/ 4673 h 25614"/>
                  <a:gd name="connsiteX5" fmla="*/ 61292 w 63255"/>
                  <a:gd name="connsiteY5" fmla="*/ 15144 h 25614"/>
                  <a:gd name="connsiteX6" fmla="*/ 61292 w 63255"/>
                  <a:gd name="connsiteY6" fmla="*/ 25615 h 25614"/>
                  <a:gd name="connsiteX7" fmla="*/ 56056 w 63255"/>
                  <a:gd name="connsiteY7" fmla="*/ 25615 h 25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255" h="25614">
                    <a:moveTo>
                      <a:pt x="56056" y="25615"/>
                    </a:moveTo>
                    <a:cubicBezTo>
                      <a:pt x="53439" y="25615"/>
                      <a:pt x="50821" y="25615"/>
                      <a:pt x="50821" y="22997"/>
                    </a:cubicBezTo>
                    <a:cubicBezTo>
                      <a:pt x="37732" y="4673"/>
                      <a:pt x="11555" y="15144"/>
                      <a:pt x="8937" y="15144"/>
                    </a:cubicBezTo>
                    <a:cubicBezTo>
                      <a:pt x="6320" y="17762"/>
                      <a:pt x="1084" y="15144"/>
                      <a:pt x="1084" y="12526"/>
                    </a:cubicBezTo>
                    <a:cubicBezTo>
                      <a:pt x="-1533" y="9908"/>
                      <a:pt x="1084" y="4673"/>
                      <a:pt x="3702" y="4673"/>
                    </a:cubicBezTo>
                    <a:cubicBezTo>
                      <a:pt x="6320" y="4673"/>
                      <a:pt x="40350" y="-11033"/>
                      <a:pt x="61292" y="15144"/>
                    </a:cubicBezTo>
                    <a:cubicBezTo>
                      <a:pt x="63909" y="17762"/>
                      <a:pt x="63909" y="22997"/>
                      <a:pt x="61292" y="25615"/>
                    </a:cubicBezTo>
                    <a:cubicBezTo>
                      <a:pt x="58674" y="25615"/>
                      <a:pt x="58674" y="25615"/>
                      <a:pt x="56056" y="25615"/>
                    </a:cubicBez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7" name="任意多边形: 形状 66">
                <a:extLst>
                  <a:ext uri="{FF2B5EF4-FFF2-40B4-BE49-F238E27FC236}">
                    <a16:creationId xmlns:a16="http://schemas.microsoft.com/office/drawing/2014/main" id="{DB73CB0B-F16B-46E4-2EC5-A66AEA98D4E7}"/>
                  </a:ext>
                </a:extLst>
              </p:cNvPr>
              <p:cNvSpPr/>
              <p:nvPr/>
            </p:nvSpPr>
            <p:spPr>
              <a:xfrm>
                <a:off x="5847758" y="3090952"/>
                <a:ext cx="64133" cy="34030"/>
              </a:xfrm>
              <a:custGeom>
                <a:avLst/>
                <a:gdLst>
                  <a:gd name="connsiteX0" fmla="*/ 7199 w 64133"/>
                  <a:gd name="connsiteY0" fmla="*/ 34030 h 34030"/>
                  <a:gd name="connsiteX1" fmla="*/ 1963 w 64133"/>
                  <a:gd name="connsiteY1" fmla="*/ 31413 h 34030"/>
                  <a:gd name="connsiteX2" fmla="*/ 1963 w 64133"/>
                  <a:gd name="connsiteY2" fmla="*/ 20942 h 34030"/>
                  <a:gd name="connsiteX3" fmla="*/ 35994 w 64133"/>
                  <a:gd name="connsiteY3" fmla="*/ 0 h 34030"/>
                  <a:gd name="connsiteX4" fmla="*/ 62171 w 64133"/>
                  <a:gd name="connsiteY4" fmla="*/ 10471 h 34030"/>
                  <a:gd name="connsiteX5" fmla="*/ 62171 w 64133"/>
                  <a:gd name="connsiteY5" fmla="*/ 20942 h 34030"/>
                  <a:gd name="connsiteX6" fmla="*/ 51700 w 64133"/>
                  <a:gd name="connsiteY6" fmla="*/ 20942 h 34030"/>
                  <a:gd name="connsiteX7" fmla="*/ 35994 w 64133"/>
                  <a:gd name="connsiteY7" fmla="*/ 13089 h 34030"/>
                  <a:gd name="connsiteX8" fmla="*/ 9816 w 64133"/>
                  <a:gd name="connsiteY8" fmla="*/ 28795 h 34030"/>
                  <a:gd name="connsiteX9" fmla="*/ 7199 w 64133"/>
                  <a:gd name="connsiteY9" fmla="*/ 34030 h 34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33" h="34030">
                    <a:moveTo>
                      <a:pt x="7199" y="34030"/>
                    </a:moveTo>
                    <a:cubicBezTo>
                      <a:pt x="4581" y="34030"/>
                      <a:pt x="4581" y="34030"/>
                      <a:pt x="1963" y="31413"/>
                    </a:cubicBezTo>
                    <a:cubicBezTo>
                      <a:pt x="-654" y="28795"/>
                      <a:pt x="-654" y="23559"/>
                      <a:pt x="1963" y="20942"/>
                    </a:cubicBezTo>
                    <a:cubicBezTo>
                      <a:pt x="1963" y="20942"/>
                      <a:pt x="17670" y="0"/>
                      <a:pt x="35994" y="0"/>
                    </a:cubicBezTo>
                    <a:cubicBezTo>
                      <a:pt x="46464" y="0"/>
                      <a:pt x="54318" y="2618"/>
                      <a:pt x="62171" y="10471"/>
                    </a:cubicBezTo>
                    <a:cubicBezTo>
                      <a:pt x="64788" y="13089"/>
                      <a:pt x="64788" y="18324"/>
                      <a:pt x="62171" y="20942"/>
                    </a:cubicBezTo>
                    <a:cubicBezTo>
                      <a:pt x="59553" y="23559"/>
                      <a:pt x="54318" y="23559"/>
                      <a:pt x="51700" y="20942"/>
                    </a:cubicBezTo>
                    <a:cubicBezTo>
                      <a:pt x="46464" y="15706"/>
                      <a:pt x="41229" y="13089"/>
                      <a:pt x="35994" y="13089"/>
                    </a:cubicBezTo>
                    <a:cubicBezTo>
                      <a:pt x="22905" y="13089"/>
                      <a:pt x="9816" y="28795"/>
                      <a:pt x="9816" y="28795"/>
                    </a:cubicBezTo>
                    <a:cubicBezTo>
                      <a:pt x="9816" y="34030"/>
                      <a:pt x="9816" y="34030"/>
                      <a:pt x="7199" y="34030"/>
                    </a:cubicBez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8" name="任意多边形: 形状 67">
                <a:extLst>
                  <a:ext uri="{FF2B5EF4-FFF2-40B4-BE49-F238E27FC236}">
                    <a16:creationId xmlns:a16="http://schemas.microsoft.com/office/drawing/2014/main" id="{92F3FF88-1FC2-9446-FEA3-036D6028854D}"/>
                  </a:ext>
                </a:extLst>
              </p:cNvPr>
              <p:cNvSpPr/>
              <p:nvPr/>
            </p:nvSpPr>
            <p:spPr>
              <a:xfrm>
                <a:off x="5852993" y="3143961"/>
                <a:ext cx="35993" cy="75259"/>
              </a:xfrm>
              <a:custGeom>
                <a:avLst/>
                <a:gdLst>
                  <a:gd name="connsiteX0" fmla="*/ 30758 w 35993"/>
                  <a:gd name="connsiteY0" fmla="*/ 75259 h 75259"/>
                  <a:gd name="connsiteX1" fmla="*/ 22905 w 35993"/>
                  <a:gd name="connsiteY1" fmla="*/ 67406 h 75259"/>
                  <a:gd name="connsiteX2" fmla="*/ 20287 w 35993"/>
                  <a:gd name="connsiteY2" fmla="*/ 28140 h 75259"/>
                  <a:gd name="connsiteX3" fmla="*/ 1963 w 35993"/>
                  <a:gd name="connsiteY3" fmla="*/ 12434 h 75259"/>
                  <a:gd name="connsiteX4" fmla="*/ 1963 w 35993"/>
                  <a:gd name="connsiteY4" fmla="*/ 1963 h 75259"/>
                  <a:gd name="connsiteX5" fmla="*/ 12434 w 35993"/>
                  <a:gd name="connsiteY5" fmla="*/ 1963 h 75259"/>
                  <a:gd name="connsiteX6" fmla="*/ 30758 w 35993"/>
                  <a:gd name="connsiteY6" fmla="*/ 17670 h 75259"/>
                  <a:gd name="connsiteX7" fmla="*/ 33376 w 35993"/>
                  <a:gd name="connsiteY7" fmla="*/ 22905 h 75259"/>
                  <a:gd name="connsiteX8" fmla="*/ 35994 w 35993"/>
                  <a:gd name="connsiteY8" fmla="*/ 64788 h 75259"/>
                  <a:gd name="connsiteX9" fmla="*/ 30758 w 35993"/>
                  <a:gd name="connsiteY9" fmla="*/ 75259 h 75259"/>
                  <a:gd name="connsiteX10" fmla="*/ 30758 w 35993"/>
                  <a:gd name="connsiteY10" fmla="*/ 75259 h 7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993" h="75259">
                    <a:moveTo>
                      <a:pt x="30758" y="75259"/>
                    </a:moveTo>
                    <a:cubicBezTo>
                      <a:pt x="28140" y="75259"/>
                      <a:pt x="22905" y="72642"/>
                      <a:pt x="22905" y="67406"/>
                    </a:cubicBezTo>
                    <a:lnTo>
                      <a:pt x="20287" y="28140"/>
                    </a:lnTo>
                    <a:lnTo>
                      <a:pt x="1963" y="12434"/>
                    </a:lnTo>
                    <a:cubicBezTo>
                      <a:pt x="-654" y="9816"/>
                      <a:pt x="-654" y="4581"/>
                      <a:pt x="1963" y="1963"/>
                    </a:cubicBezTo>
                    <a:cubicBezTo>
                      <a:pt x="4581" y="-654"/>
                      <a:pt x="9816" y="-654"/>
                      <a:pt x="12434" y="1963"/>
                    </a:cubicBezTo>
                    <a:lnTo>
                      <a:pt x="30758" y="17670"/>
                    </a:lnTo>
                    <a:cubicBezTo>
                      <a:pt x="33376" y="17670"/>
                      <a:pt x="33376" y="20287"/>
                      <a:pt x="33376" y="22905"/>
                    </a:cubicBezTo>
                    <a:lnTo>
                      <a:pt x="35994" y="64788"/>
                    </a:lnTo>
                    <a:cubicBezTo>
                      <a:pt x="35994" y="72642"/>
                      <a:pt x="33376" y="75259"/>
                      <a:pt x="30758" y="75259"/>
                    </a:cubicBezTo>
                    <a:cubicBezTo>
                      <a:pt x="30758" y="75259"/>
                      <a:pt x="30758" y="75259"/>
                      <a:pt x="30758" y="75259"/>
                    </a:cubicBez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9" name="任意多边形: 形状 68">
                <a:extLst>
                  <a:ext uri="{FF2B5EF4-FFF2-40B4-BE49-F238E27FC236}">
                    <a16:creationId xmlns:a16="http://schemas.microsoft.com/office/drawing/2014/main" id="{D9B026FC-CCF5-4695-B0D3-B280D9A6FB4C}"/>
                  </a:ext>
                </a:extLst>
              </p:cNvPr>
              <p:cNvSpPr/>
              <p:nvPr/>
            </p:nvSpPr>
            <p:spPr>
              <a:xfrm>
                <a:off x="5969051" y="3131751"/>
                <a:ext cx="45585" cy="74380"/>
              </a:xfrm>
              <a:custGeom>
                <a:avLst/>
                <a:gdLst>
                  <a:gd name="connsiteX0" fmla="*/ 37732 w 45585"/>
                  <a:gd name="connsiteY0" fmla="*/ 74380 h 74380"/>
                  <a:gd name="connsiteX1" fmla="*/ 29879 w 45585"/>
                  <a:gd name="connsiteY1" fmla="*/ 69145 h 74380"/>
                  <a:gd name="connsiteX2" fmla="*/ 27261 w 45585"/>
                  <a:gd name="connsiteY2" fmla="*/ 29879 h 74380"/>
                  <a:gd name="connsiteX3" fmla="*/ 3702 w 45585"/>
                  <a:gd name="connsiteY3" fmla="*/ 14173 h 74380"/>
                  <a:gd name="connsiteX4" fmla="*/ 1084 w 45585"/>
                  <a:gd name="connsiteY4" fmla="*/ 3702 h 74380"/>
                  <a:gd name="connsiteX5" fmla="*/ 11555 w 45585"/>
                  <a:gd name="connsiteY5" fmla="*/ 1084 h 74380"/>
                  <a:gd name="connsiteX6" fmla="*/ 40350 w 45585"/>
                  <a:gd name="connsiteY6" fmla="*/ 19408 h 74380"/>
                  <a:gd name="connsiteX7" fmla="*/ 42968 w 45585"/>
                  <a:gd name="connsiteY7" fmla="*/ 24644 h 74380"/>
                  <a:gd name="connsiteX8" fmla="*/ 45585 w 45585"/>
                  <a:gd name="connsiteY8" fmla="*/ 66527 h 74380"/>
                  <a:gd name="connsiteX9" fmla="*/ 37732 w 45585"/>
                  <a:gd name="connsiteY9" fmla="*/ 74380 h 74380"/>
                  <a:gd name="connsiteX10" fmla="*/ 37732 w 45585"/>
                  <a:gd name="connsiteY10" fmla="*/ 74380 h 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85" h="74380">
                    <a:moveTo>
                      <a:pt x="37732" y="74380"/>
                    </a:moveTo>
                    <a:cubicBezTo>
                      <a:pt x="35115" y="74380"/>
                      <a:pt x="29879" y="71763"/>
                      <a:pt x="29879" y="69145"/>
                    </a:cubicBezTo>
                    <a:lnTo>
                      <a:pt x="27261" y="29879"/>
                    </a:lnTo>
                    <a:lnTo>
                      <a:pt x="3702" y="14173"/>
                    </a:lnTo>
                    <a:cubicBezTo>
                      <a:pt x="1084" y="11555"/>
                      <a:pt x="-1533" y="8937"/>
                      <a:pt x="1084" y="3702"/>
                    </a:cubicBezTo>
                    <a:cubicBezTo>
                      <a:pt x="3702" y="1084"/>
                      <a:pt x="6320" y="-1533"/>
                      <a:pt x="11555" y="1084"/>
                    </a:cubicBezTo>
                    <a:lnTo>
                      <a:pt x="40350" y="19408"/>
                    </a:lnTo>
                    <a:cubicBezTo>
                      <a:pt x="42968" y="19408"/>
                      <a:pt x="42968" y="22026"/>
                      <a:pt x="42968" y="24644"/>
                    </a:cubicBezTo>
                    <a:lnTo>
                      <a:pt x="45585" y="66527"/>
                    </a:lnTo>
                    <a:cubicBezTo>
                      <a:pt x="45585" y="69145"/>
                      <a:pt x="42968" y="71763"/>
                      <a:pt x="37732" y="74380"/>
                    </a:cubicBezTo>
                    <a:cubicBezTo>
                      <a:pt x="37732" y="74380"/>
                      <a:pt x="37732" y="74380"/>
                      <a:pt x="37732" y="74380"/>
                    </a:cubicBez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0" name="任意多边形: 形状 69">
                <a:extLst>
                  <a:ext uri="{FF2B5EF4-FFF2-40B4-BE49-F238E27FC236}">
                    <a16:creationId xmlns:a16="http://schemas.microsoft.com/office/drawing/2014/main" id="{9D079486-2923-E4F1-ED36-75BB33B4F952}"/>
                  </a:ext>
                </a:extLst>
              </p:cNvPr>
              <p:cNvSpPr/>
              <p:nvPr/>
            </p:nvSpPr>
            <p:spPr>
              <a:xfrm>
                <a:off x="5836018" y="2827236"/>
                <a:ext cx="481094" cy="342247"/>
              </a:xfrm>
              <a:custGeom>
                <a:avLst/>
                <a:gdLst>
                  <a:gd name="connsiteX0" fmla="*/ 314740 w 481094"/>
                  <a:gd name="connsiteY0" fmla="*/ 342248 h 342247"/>
                  <a:gd name="connsiteX1" fmla="*/ 155059 w 481094"/>
                  <a:gd name="connsiteY1" fmla="*/ 253245 h 342247"/>
                  <a:gd name="connsiteX2" fmla="*/ 110558 w 481094"/>
                  <a:gd name="connsiteY2" fmla="*/ 143301 h 342247"/>
                  <a:gd name="connsiteX3" fmla="*/ 34644 w 481094"/>
                  <a:gd name="connsiteY3" fmla="*/ 216597 h 342247"/>
                  <a:gd name="connsiteX4" fmla="*/ 11085 w 481094"/>
                  <a:gd name="connsiteY4" fmla="*/ 282040 h 342247"/>
                  <a:gd name="connsiteX5" fmla="*/ 3232 w 481094"/>
                  <a:gd name="connsiteY5" fmla="*/ 164243 h 342247"/>
                  <a:gd name="connsiteX6" fmla="*/ 280709 w 481094"/>
                  <a:gd name="connsiteY6" fmla="*/ 1945 h 342247"/>
                  <a:gd name="connsiteX7" fmla="*/ 314740 w 481094"/>
                  <a:gd name="connsiteY7" fmla="*/ 342248 h 342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1094" h="342247">
                    <a:moveTo>
                      <a:pt x="314740" y="342248"/>
                    </a:moveTo>
                    <a:cubicBezTo>
                      <a:pt x="314740" y="342248"/>
                      <a:pt x="202178" y="326541"/>
                      <a:pt x="155059" y="253245"/>
                    </a:cubicBezTo>
                    <a:cubicBezTo>
                      <a:pt x="107940" y="177332"/>
                      <a:pt x="110558" y="143301"/>
                      <a:pt x="110558" y="143301"/>
                    </a:cubicBezTo>
                    <a:cubicBezTo>
                      <a:pt x="110558" y="143301"/>
                      <a:pt x="55586" y="174714"/>
                      <a:pt x="34644" y="216597"/>
                    </a:cubicBezTo>
                    <a:cubicBezTo>
                      <a:pt x="16320" y="258481"/>
                      <a:pt x="11085" y="282040"/>
                      <a:pt x="11085" y="282040"/>
                    </a:cubicBezTo>
                    <a:cubicBezTo>
                      <a:pt x="11085" y="282040"/>
                      <a:pt x="-7239" y="193038"/>
                      <a:pt x="3232" y="164243"/>
                    </a:cubicBezTo>
                    <a:cubicBezTo>
                      <a:pt x="13703" y="135448"/>
                      <a:pt x="66057" y="-18997"/>
                      <a:pt x="280709" y="1945"/>
                    </a:cubicBezTo>
                    <a:cubicBezTo>
                      <a:pt x="605306" y="28122"/>
                      <a:pt x="474420" y="292511"/>
                      <a:pt x="314740" y="342248"/>
                    </a:cubicBez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1" name="任意多边形: 形状 70">
                <a:extLst>
                  <a:ext uri="{FF2B5EF4-FFF2-40B4-BE49-F238E27FC236}">
                    <a16:creationId xmlns:a16="http://schemas.microsoft.com/office/drawing/2014/main" id="{4DD6C1D7-8D06-2F84-9EC2-B3F787047E3B}"/>
                  </a:ext>
                </a:extLst>
              </p:cNvPr>
              <p:cNvSpPr/>
              <p:nvPr/>
            </p:nvSpPr>
            <p:spPr>
              <a:xfrm>
                <a:off x="5587192" y="4162867"/>
                <a:ext cx="665037" cy="343383"/>
              </a:xfrm>
              <a:custGeom>
                <a:avLst/>
                <a:gdLst>
                  <a:gd name="connsiteX0" fmla="*/ 602831 w 665037"/>
                  <a:gd name="connsiteY0" fmla="*/ 24907 h 343383"/>
                  <a:gd name="connsiteX1" fmla="*/ 550477 w 665037"/>
                  <a:gd name="connsiteY1" fmla="*/ 6583 h 343383"/>
                  <a:gd name="connsiteX2" fmla="*/ 367237 w 665037"/>
                  <a:gd name="connsiteY2" fmla="*/ 3965 h 343383"/>
                  <a:gd name="connsiteX3" fmla="*/ 136878 w 665037"/>
                  <a:gd name="connsiteY3" fmla="*/ 64173 h 343383"/>
                  <a:gd name="connsiteX4" fmla="*/ 47876 w 665037"/>
                  <a:gd name="connsiteY4" fmla="*/ 153175 h 343383"/>
                  <a:gd name="connsiteX5" fmla="*/ 5993 w 665037"/>
                  <a:gd name="connsiteY5" fmla="*/ 218618 h 343383"/>
                  <a:gd name="connsiteX6" fmla="*/ 136878 w 665037"/>
                  <a:gd name="connsiteY6" fmla="*/ 229089 h 343383"/>
                  <a:gd name="connsiteX7" fmla="*/ 53112 w 665037"/>
                  <a:gd name="connsiteY7" fmla="*/ 302385 h 343383"/>
                  <a:gd name="connsiteX8" fmla="*/ 278235 w 665037"/>
                  <a:gd name="connsiteY8" fmla="*/ 281443 h 343383"/>
                  <a:gd name="connsiteX9" fmla="*/ 629009 w 665037"/>
                  <a:gd name="connsiteY9" fmla="*/ 312856 h 343383"/>
                  <a:gd name="connsiteX10" fmla="*/ 602831 w 665037"/>
                  <a:gd name="connsiteY10" fmla="*/ 24907 h 34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5037" h="343383">
                    <a:moveTo>
                      <a:pt x="602831" y="24907"/>
                    </a:moveTo>
                    <a:cubicBezTo>
                      <a:pt x="602831" y="24907"/>
                      <a:pt x="592361" y="19672"/>
                      <a:pt x="550477" y="6583"/>
                    </a:cubicBezTo>
                    <a:cubicBezTo>
                      <a:pt x="511211" y="-6506"/>
                      <a:pt x="367237" y="3965"/>
                      <a:pt x="367237" y="3965"/>
                    </a:cubicBezTo>
                    <a:cubicBezTo>
                      <a:pt x="367237" y="3965"/>
                      <a:pt x="241587" y="22289"/>
                      <a:pt x="136878" y="64173"/>
                    </a:cubicBezTo>
                    <a:cubicBezTo>
                      <a:pt x="32170" y="106056"/>
                      <a:pt x="47876" y="153175"/>
                      <a:pt x="47876" y="153175"/>
                    </a:cubicBezTo>
                    <a:cubicBezTo>
                      <a:pt x="47876" y="153175"/>
                      <a:pt x="-20184" y="187205"/>
                      <a:pt x="5993" y="218618"/>
                    </a:cubicBezTo>
                    <a:cubicBezTo>
                      <a:pt x="32170" y="247413"/>
                      <a:pt x="136878" y="229089"/>
                      <a:pt x="136878" y="229089"/>
                    </a:cubicBezTo>
                    <a:cubicBezTo>
                      <a:pt x="136878" y="229089"/>
                      <a:pt x="757" y="268354"/>
                      <a:pt x="53112" y="302385"/>
                    </a:cubicBezTo>
                    <a:cubicBezTo>
                      <a:pt x="105466" y="336415"/>
                      <a:pt x="278235" y="281443"/>
                      <a:pt x="278235" y="281443"/>
                    </a:cubicBezTo>
                    <a:cubicBezTo>
                      <a:pt x="278235" y="281443"/>
                      <a:pt x="534771" y="396622"/>
                      <a:pt x="629009" y="312856"/>
                    </a:cubicBezTo>
                    <a:cubicBezTo>
                      <a:pt x="723246" y="229089"/>
                      <a:pt x="602831" y="24907"/>
                      <a:pt x="602831" y="24907"/>
                    </a:cubicBezTo>
                    <a:close/>
                  </a:path>
                </a:pathLst>
              </a:custGeom>
              <a:solidFill>
                <a:srgbClr val="DD857A"/>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2" name="任意多边形: 形状 71">
                <a:extLst>
                  <a:ext uri="{FF2B5EF4-FFF2-40B4-BE49-F238E27FC236}">
                    <a16:creationId xmlns:a16="http://schemas.microsoft.com/office/drawing/2014/main" id="{9B3E0B6B-A73F-1651-5F15-219FCBEF87AF}"/>
                  </a:ext>
                </a:extLst>
              </p:cNvPr>
              <p:cNvSpPr/>
              <p:nvPr/>
            </p:nvSpPr>
            <p:spPr>
              <a:xfrm>
                <a:off x="6032961" y="3571458"/>
                <a:ext cx="1053385" cy="1278937"/>
              </a:xfrm>
              <a:custGeom>
                <a:avLst/>
                <a:gdLst>
                  <a:gd name="connsiteX0" fmla="*/ 104709 w 1053385"/>
                  <a:gd name="connsiteY0" fmla="*/ 579668 h 1278937"/>
                  <a:gd name="connsiteX1" fmla="*/ 0 w 1053385"/>
                  <a:gd name="connsiteY1" fmla="*/ 1001120 h 1278937"/>
                  <a:gd name="connsiteX2" fmla="*/ 971172 w 1053385"/>
                  <a:gd name="connsiteY2" fmla="*/ 1116300 h 1278937"/>
                  <a:gd name="connsiteX3" fmla="*/ 502601 w 1053385"/>
                  <a:gd name="connsiteY3" fmla="*/ 3771 h 1278937"/>
                  <a:gd name="connsiteX4" fmla="*/ 392657 w 1053385"/>
                  <a:gd name="connsiteY4" fmla="*/ 624169 h 1278937"/>
                  <a:gd name="connsiteX5" fmla="*/ 104709 w 1053385"/>
                  <a:gd name="connsiteY5" fmla="*/ 579668 h 127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3385" h="1278937">
                    <a:moveTo>
                      <a:pt x="104709" y="579668"/>
                    </a:moveTo>
                    <a:lnTo>
                      <a:pt x="0" y="1001120"/>
                    </a:lnTo>
                    <a:cubicBezTo>
                      <a:pt x="0" y="1001120"/>
                      <a:pt x="683223" y="1540369"/>
                      <a:pt x="971172" y="1116300"/>
                    </a:cubicBezTo>
                    <a:cubicBezTo>
                      <a:pt x="1256503" y="694848"/>
                      <a:pt x="725107" y="61361"/>
                      <a:pt x="502601" y="3771"/>
                    </a:cubicBezTo>
                    <a:cubicBezTo>
                      <a:pt x="280095" y="-56436"/>
                      <a:pt x="392657" y="624169"/>
                      <a:pt x="392657" y="624169"/>
                    </a:cubicBezTo>
                    <a:lnTo>
                      <a:pt x="104709" y="579668"/>
                    </a:lnTo>
                    <a:close/>
                  </a:path>
                </a:pathLst>
              </a:custGeom>
              <a:solidFill>
                <a:srgbClr val="68B6D8"/>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3" name="任意多边形: 形状 72">
                <a:extLst>
                  <a:ext uri="{FF2B5EF4-FFF2-40B4-BE49-F238E27FC236}">
                    <a16:creationId xmlns:a16="http://schemas.microsoft.com/office/drawing/2014/main" id="{E306CF94-D653-9F0C-D98D-A3B57B793C69}"/>
                  </a:ext>
                </a:extLst>
              </p:cNvPr>
              <p:cNvSpPr/>
              <p:nvPr/>
            </p:nvSpPr>
            <p:spPr>
              <a:xfrm>
                <a:off x="6197877" y="4152999"/>
                <a:ext cx="460717" cy="63569"/>
              </a:xfrm>
              <a:custGeom>
                <a:avLst/>
                <a:gdLst>
                  <a:gd name="connsiteX0" fmla="*/ 450247 w 460717"/>
                  <a:gd name="connsiteY0" fmla="*/ 63570 h 63569"/>
                  <a:gd name="connsiteX1" fmla="*/ 450247 w 460717"/>
                  <a:gd name="connsiteY1" fmla="*/ 63570 h 63569"/>
                  <a:gd name="connsiteX2" fmla="*/ 7853 w 460717"/>
                  <a:gd name="connsiteY2" fmla="*/ 16451 h 63569"/>
                  <a:gd name="connsiteX3" fmla="*/ 0 w 460717"/>
                  <a:gd name="connsiteY3" fmla="*/ 8598 h 63569"/>
                  <a:gd name="connsiteX4" fmla="*/ 7853 w 460717"/>
                  <a:gd name="connsiteY4" fmla="*/ 745 h 63569"/>
                  <a:gd name="connsiteX5" fmla="*/ 455482 w 460717"/>
                  <a:gd name="connsiteY5" fmla="*/ 47863 h 63569"/>
                  <a:gd name="connsiteX6" fmla="*/ 460718 w 460717"/>
                  <a:gd name="connsiteY6" fmla="*/ 55717 h 63569"/>
                  <a:gd name="connsiteX7" fmla="*/ 450247 w 460717"/>
                  <a:gd name="connsiteY7" fmla="*/ 63570 h 63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0717" h="63569">
                    <a:moveTo>
                      <a:pt x="450247" y="63570"/>
                    </a:moveTo>
                    <a:cubicBezTo>
                      <a:pt x="450247" y="63570"/>
                      <a:pt x="447629" y="63570"/>
                      <a:pt x="450247" y="63570"/>
                    </a:cubicBezTo>
                    <a:cubicBezTo>
                      <a:pt x="303655" y="5980"/>
                      <a:pt x="10471" y="16451"/>
                      <a:pt x="7853" y="16451"/>
                    </a:cubicBezTo>
                    <a:cubicBezTo>
                      <a:pt x="5235" y="16451"/>
                      <a:pt x="0" y="13833"/>
                      <a:pt x="0" y="8598"/>
                    </a:cubicBezTo>
                    <a:cubicBezTo>
                      <a:pt x="0" y="3362"/>
                      <a:pt x="2618" y="745"/>
                      <a:pt x="7853" y="745"/>
                    </a:cubicBezTo>
                    <a:cubicBezTo>
                      <a:pt x="20942" y="745"/>
                      <a:pt x="306272" y="-9726"/>
                      <a:pt x="455482" y="47863"/>
                    </a:cubicBezTo>
                    <a:cubicBezTo>
                      <a:pt x="458100" y="50481"/>
                      <a:pt x="460718" y="53099"/>
                      <a:pt x="460718" y="55717"/>
                    </a:cubicBezTo>
                    <a:cubicBezTo>
                      <a:pt x="455482" y="60952"/>
                      <a:pt x="452864" y="63570"/>
                      <a:pt x="450247" y="63570"/>
                    </a:cubicBezTo>
                    <a:close/>
                  </a:path>
                </a:pathLst>
              </a:custGeom>
              <a:solidFill>
                <a:srgbClr val="FFFFFF"/>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4" name="任意多边形: 形状 73">
                <a:extLst>
                  <a:ext uri="{FF2B5EF4-FFF2-40B4-BE49-F238E27FC236}">
                    <a16:creationId xmlns:a16="http://schemas.microsoft.com/office/drawing/2014/main" id="{19EFDAB4-476D-8486-E030-C85B26BC6783}"/>
                  </a:ext>
                </a:extLst>
              </p:cNvPr>
              <p:cNvSpPr/>
              <p:nvPr/>
            </p:nvSpPr>
            <p:spPr>
              <a:xfrm>
                <a:off x="6420383" y="4087549"/>
                <a:ext cx="221342" cy="87136"/>
              </a:xfrm>
              <a:custGeom>
                <a:avLst/>
                <a:gdLst>
                  <a:gd name="connsiteX0" fmla="*/ 5235 w 221342"/>
                  <a:gd name="connsiteY0" fmla="*/ 87137 h 87136"/>
                  <a:gd name="connsiteX1" fmla="*/ 0 w 221342"/>
                  <a:gd name="connsiteY1" fmla="*/ 81901 h 87136"/>
                  <a:gd name="connsiteX2" fmla="*/ 2618 w 221342"/>
                  <a:gd name="connsiteY2" fmla="*/ 74048 h 87136"/>
                  <a:gd name="connsiteX3" fmla="*/ 212035 w 221342"/>
                  <a:gd name="connsiteY3" fmla="*/ 8605 h 87136"/>
                  <a:gd name="connsiteX4" fmla="*/ 219888 w 221342"/>
                  <a:gd name="connsiteY4" fmla="*/ 26929 h 87136"/>
                  <a:gd name="connsiteX5" fmla="*/ 5235 w 221342"/>
                  <a:gd name="connsiteY5" fmla="*/ 87137 h 87136"/>
                  <a:gd name="connsiteX6" fmla="*/ 5235 w 221342"/>
                  <a:gd name="connsiteY6" fmla="*/ 87137 h 87136"/>
                  <a:gd name="connsiteX7" fmla="*/ 180622 w 221342"/>
                  <a:gd name="connsiteY7" fmla="*/ 13841 h 87136"/>
                  <a:gd name="connsiteX8" fmla="*/ 39266 w 221342"/>
                  <a:gd name="connsiteY8" fmla="*/ 68813 h 87136"/>
                  <a:gd name="connsiteX9" fmla="*/ 209417 w 221342"/>
                  <a:gd name="connsiteY9" fmla="*/ 24311 h 87136"/>
                  <a:gd name="connsiteX10" fmla="*/ 206799 w 221342"/>
                  <a:gd name="connsiteY10" fmla="*/ 21694 h 87136"/>
                  <a:gd name="connsiteX11" fmla="*/ 180622 w 221342"/>
                  <a:gd name="connsiteY11" fmla="*/ 13841 h 8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342" h="87136">
                    <a:moveTo>
                      <a:pt x="5235" y="87137"/>
                    </a:moveTo>
                    <a:cubicBezTo>
                      <a:pt x="2618" y="87137"/>
                      <a:pt x="0" y="84519"/>
                      <a:pt x="0" y="81901"/>
                    </a:cubicBezTo>
                    <a:cubicBezTo>
                      <a:pt x="0" y="79284"/>
                      <a:pt x="0" y="76666"/>
                      <a:pt x="2618" y="74048"/>
                    </a:cubicBezTo>
                    <a:cubicBezTo>
                      <a:pt x="18324" y="63577"/>
                      <a:pt x="159681" y="-28043"/>
                      <a:pt x="212035" y="8605"/>
                    </a:cubicBezTo>
                    <a:cubicBezTo>
                      <a:pt x="222506" y="16458"/>
                      <a:pt x="222506" y="21694"/>
                      <a:pt x="219888" y="26929"/>
                    </a:cubicBezTo>
                    <a:cubicBezTo>
                      <a:pt x="212035" y="58342"/>
                      <a:pt x="54972" y="79284"/>
                      <a:pt x="5235" y="87137"/>
                    </a:cubicBezTo>
                    <a:cubicBezTo>
                      <a:pt x="7853" y="87137"/>
                      <a:pt x="7853" y="87137"/>
                      <a:pt x="5235" y="87137"/>
                    </a:cubicBezTo>
                    <a:close/>
                    <a:moveTo>
                      <a:pt x="180622" y="13841"/>
                    </a:moveTo>
                    <a:cubicBezTo>
                      <a:pt x="141356" y="13841"/>
                      <a:pt x="81149" y="45253"/>
                      <a:pt x="39266" y="68813"/>
                    </a:cubicBezTo>
                    <a:cubicBezTo>
                      <a:pt x="130886" y="55724"/>
                      <a:pt x="206799" y="34782"/>
                      <a:pt x="209417" y="24311"/>
                    </a:cubicBezTo>
                    <a:cubicBezTo>
                      <a:pt x="209417" y="24311"/>
                      <a:pt x="209417" y="24311"/>
                      <a:pt x="206799" y="21694"/>
                    </a:cubicBezTo>
                    <a:cubicBezTo>
                      <a:pt x="196329" y="16458"/>
                      <a:pt x="188475" y="13841"/>
                      <a:pt x="180622" y="13841"/>
                    </a:cubicBezTo>
                    <a:close/>
                  </a:path>
                </a:pathLst>
              </a:custGeom>
              <a:solidFill>
                <a:srgbClr val="FFFFFF"/>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5" name="任意多边形: 形状 74">
                <a:extLst>
                  <a:ext uri="{FF2B5EF4-FFF2-40B4-BE49-F238E27FC236}">
                    <a16:creationId xmlns:a16="http://schemas.microsoft.com/office/drawing/2014/main" id="{13344744-4996-1601-A142-64E1ABE4DD6F}"/>
                  </a:ext>
                </a:extLst>
              </p:cNvPr>
              <p:cNvSpPr/>
              <p:nvPr/>
            </p:nvSpPr>
            <p:spPr>
              <a:xfrm>
                <a:off x="5964900" y="3491462"/>
                <a:ext cx="251300" cy="102090"/>
              </a:xfrm>
              <a:custGeom>
                <a:avLst/>
                <a:gdLst>
                  <a:gd name="connsiteX0" fmla="*/ 13089 w 251300"/>
                  <a:gd name="connsiteY0" fmla="*/ 102091 h 102090"/>
                  <a:gd name="connsiteX1" fmla="*/ 7853 w 251300"/>
                  <a:gd name="connsiteY1" fmla="*/ 102091 h 102090"/>
                  <a:gd name="connsiteX2" fmla="*/ 0 w 251300"/>
                  <a:gd name="connsiteY2" fmla="*/ 94238 h 102090"/>
                  <a:gd name="connsiteX3" fmla="*/ 7853 w 251300"/>
                  <a:gd name="connsiteY3" fmla="*/ 86385 h 102090"/>
                  <a:gd name="connsiteX4" fmla="*/ 238212 w 251300"/>
                  <a:gd name="connsiteY4" fmla="*/ 2618 h 102090"/>
                  <a:gd name="connsiteX5" fmla="*/ 248683 w 251300"/>
                  <a:gd name="connsiteY5" fmla="*/ 0 h 102090"/>
                  <a:gd name="connsiteX6" fmla="*/ 251301 w 251300"/>
                  <a:gd name="connsiteY6" fmla="*/ 10471 h 102090"/>
                  <a:gd name="connsiteX7" fmla="*/ 13089 w 251300"/>
                  <a:gd name="connsiteY7" fmla="*/ 102091 h 10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300" h="102090">
                    <a:moveTo>
                      <a:pt x="13089" y="102091"/>
                    </a:moveTo>
                    <a:cubicBezTo>
                      <a:pt x="10471" y="102091"/>
                      <a:pt x="7853" y="102091"/>
                      <a:pt x="7853" y="102091"/>
                    </a:cubicBezTo>
                    <a:cubicBezTo>
                      <a:pt x="5235" y="102091"/>
                      <a:pt x="0" y="99473"/>
                      <a:pt x="0" y="94238"/>
                    </a:cubicBezTo>
                    <a:cubicBezTo>
                      <a:pt x="0" y="91620"/>
                      <a:pt x="2618" y="86385"/>
                      <a:pt x="7853" y="86385"/>
                    </a:cubicBezTo>
                    <a:cubicBezTo>
                      <a:pt x="10471" y="86385"/>
                      <a:pt x="172769" y="89002"/>
                      <a:pt x="238212" y="2618"/>
                    </a:cubicBezTo>
                    <a:cubicBezTo>
                      <a:pt x="240830" y="0"/>
                      <a:pt x="246065" y="0"/>
                      <a:pt x="248683" y="0"/>
                    </a:cubicBezTo>
                    <a:cubicBezTo>
                      <a:pt x="251301" y="2618"/>
                      <a:pt x="251301" y="7853"/>
                      <a:pt x="251301" y="10471"/>
                    </a:cubicBezTo>
                    <a:cubicBezTo>
                      <a:pt x="185858" y="99473"/>
                      <a:pt x="44501" y="102091"/>
                      <a:pt x="13089" y="102091"/>
                    </a:cubicBezTo>
                    <a:close/>
                  </a:path>
                </a:pathLst>
              </a:custGeom>
              <a:solidFill>
                <a:srgbClr val="FFFFFF"/>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6" name="任意多边形: 形状 75">
                <a:extLst>
                  <a:ext uri="{FF2B5EF4-FFF2-40B4-BE49-F238E27FC236}">
                    <a16:creationId xmlns:a16="http://schemas.microsoft.com/office/drawing/2014/main" id="{A8DE45E5-6AA0-D6E4-D9DE-D6DE5E46B6C0}"/>
                  </a:ext>
                </a:extLst>
              </p:cNvPr>
              <p:cNvSpPr/>
              <p:nvPr/>
            </p:nvSpPr>
            <p:spPr>
              <a:xfrm>
                <a:off x="4514687" y="3889355"/>
                <a:ext cx="1122999" cy="562808"/>
              </a:xfrm>
              <a:custGeom>
                <a:avLst/>
                <a:gdLst>
                  <a:gd name="connsiteX0" fmla="*/ 1122999 w 1122999"/>
                  <a:gd name="connsiteY0" fmla="*/ 562808 h 562808"/>
                  <a:gd name="connsiteX1" fmla="*/ 248683 w 1122999"/>
                  <a:gd name="connsiteY1" fmla="*/ 562808 h 562808"/>
                  <a:gd name="connsiteX2" fmla="*/ 0 w 1122999"/>
                  <a:gd name="connsiteY2" fmla="*/ 0 h 562808"/>
                  <a:gd name="connsiteX3" fmla="*/ 837669 w 1122999"/>
                  <a:gd name="connsiteY3" fmla="*/ 0 h 562808"/>
                  <a:gd name="connsiteX4" fmla="*/ 884787 w 1122999"/>
                  <a:gd name="connsiteY4" fmla="*/ 31413 h 562808"/>
                  <a:gd name="connsiteX5" fmla="*/ 1122999 w 1122999"/>
                  <a:gd name="connsiteY5" fmla="*/ 562808 h 56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2999" h="562808">
                    <a:moveTo>
                      <a:pt x="1122999" y="562808"/>
                    </a:moveTo>
                    <a:lnTo>
                      <a:pt x="248683" y="562808"/>
                    </a:lnTo>
                    <a:lnTo>
                      <a:pt x="0" y="0"/>
                    </a:lnTo>
                    <a:lnTo>
                      <a:pt x="837669" y="0"/>
                    </a:lnTo>
                    <a:cubicBezTo>
                      <a:pt x="858610" y="0"/>
                      <a:pt x="876934" y="13089"/>
                      <a:pt x="884787" y="31413"/>
                    </a:cubicBezTo>
                    <a:lnTo>
                      <a:pt x="1122999" y="562808"/>
                    </a:lnTo>
                    <a:close/>
                  </a:path>
                </a:pathLst>
              </a:custGeom>
              <a:solidFill>
                <a:srgbClr val="FFFFFF"/>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7" name="任意多边形: 形状 76">
                <a:extLst>
                  <a:ext uri="{FF2B5EF4-FFF2-40B4-BE49-F238E27FC236}">
                    <a16:creationId xmlns:a16="http://schemas.microsoft.com/office/drawing/2014/main" id="{663CD6EA-E2FA-2CF6-D22D-8621F37F9B42}"/>
                  </a:ext>
                </a:extLst>
              </p:cNvPr>
              <p:cNvSpPr/>
              <p:nvPr/>
            </p:nvSpPr>
            <p:spPr>
              <a:xfrm>
                <a:off x="4460988" y="3889355"/>
                <a:ext cx="1100784" cy="562808"/>
              </a:xfrm>
              <a:custGeom>
                <a:avLst/>
                <a:gdLst>
                  <a:gd name="connsiteX0" fmla="*/ 1100785 w 1100784"/>
                  <a:gd name="connsiteY0" fmla="*/ 562808 h 562808"/>
                  <a:gd name="connsiteX1" fmla="*/ 226468 w 1100784"/>
                  <a:gd name="connsiteY1" fmla="*/ 562808 h 562808"/>
                  <a:gd name="connsiteX2" fmla="*/ 3962 w 1100784"/>
                  <a:gd name="connsiteY2" fmla="*/ 60207 h 562808"/>
                  <a:gd name="connsiteX3" fmla="*/ 43228 w 1100784"/>
                  <a:gd name="connsiteY3" fmla="*/ 0 h 562808"/>
                  <a:gd name="connsiteX4" fmla="*/ 849484 w 1100784"/>
                  <a:gd name="connsiteY4" fmla="*/ 0 h 562808"/>
                  <a:gd name="connsiteX5" fmla="*/ 1100785 w 1100784"/>
                  <a:gd name="connsiteY5" fmla="*/ 562808 h 56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784" h="562808">
                    <a:moveTo>
                      <a:pt x="1100785" y="562808"/>
                    </a:moveTo>
                    <a:lnTo>
                      <a:pt x="226468" y="562808"/>
                    </a:lnTo>
                    <a:lnTo>
                      <a:pt x="3962" y="60207"/>
                    </a:lnTo>
                    <a:cubicBezTo>
                      <a:pt x="-9126" y="31413"/>
                      <a:pt x="11816" y="0"/>
                      <a:pt x="43228" y="0"/>
                    </a:cubicBezTo>
                    <a:lnTo>
                      <a:pt x="849484" y="0"/>
                    </a:lnTo>
                    <a:lnTo>
                      <a:pt x="1100785" y="562808"/>
                    </a:lnTo>
                    <a:close/>
                  </a:path>
                </a:pathLst>
              </a:custGeom>
              <a:solidFill>
                <a:srgbClr val="7C576C"/>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9" name="任意多边形: 形状 78">
                <a:extLst>
                  <a:ext uri="{FF2B5EF4-FFF2-40B4-BE49-F238E27FC236}">
                    <a16:creationId xmlns:a16="http://schemas.microsoft.com/office/drawing/2014/main" id="{42353D5C-42E6-84CF-7067-BA8024658EA2}"/>
                  </a:ext>
                </a:extLst>
              </p:cNvPr>
              <p:cNvSpPr/>
              <p:nvPr/>
            </p:nvSpPr>
            <p:spPr>
              <a:xfrm>
                <a:off x="4661279" y="4452163"/>
                <a:ext cx="1306239" cy="73296"/>
              </a:xfrm>
              <a:custGeom>
                <a:avLst/>
                <a:gdLst>
                  <a:gd name="connsiteX0" fmla="*/ 1269591 w 1306239"/>
                  <a:gd name="connsiteY0" fmla="*/ 73296 h 73296"/>
                  <a:gd name="connsiteX1" fmla="*/ 36648 w 1306239"/>
                  <a:gd name="connsiteY1" fmla="*/ 73296 h 73296"/>
                  <a:gd name="connsiteX2" fmla="*/ 0 w 1306239"/>
                  <a:gd name="connsiteY2" fmla="*/ 36648 h 73296"/>
                  <a:gd name="connsiteX3" fmla="*/ 36648 w 1306239"/>
                  <a:gd name="connsiteY3" fmla="*/ 0 h 73296"/>
                  <a:gd name="connsiteX4" fmla="*/ 1269591 w 1306239"/>
                  <a:gd name="connsiteY4" fmla="*/ 0 h 73296"/>
                  <a:gd name="connsiteX5" fmla="*/ 1306239 w 1306239"/>
                  <a:gd name="connsiteY5" fmla="*/ 36648 h 73296"/>
                  <a:gd name="connsiteX6" fmla="*/ 1269591 w 1306239"/>
                  <a:gd name="connsiteY6" fmla="*/ 73296 h 7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6239" h="73296">
                    <a:moveTo>
                      <a:pt x="1269591" y="73296"/>
                    </a:moveTo>
                    <a:lnTo>
                      <a:pt x="36648" y="73296"/>
                    </a:lnTo>
                    <a:cubicBezTo>
                      <a:pt x="15706" y="73296"/>
                      <a:pt x="0" y="57590"/>
                      <a:pt x="0" y="36648"/>
                    </a:cubicBezTo>
                    <a:cubicBezTo>
                      <a:pt x="0" y="15706"/>
                      <a:pt x="15706" y="0"/>
                      <a:pt x="36648" y="0"/>
                    </a:cubicBezTo>
                    <a:lnTo>
                      <a:pt x="1269591" y="0"/>
                    </a:lnTo>
                    <a:cubicBezTo>
                      <a:pt x="1290533" y="0"/>
                      <a:pt x="1306239" y="15706"/>
                      <a:pt x="1306239" y="36648"/>
                    </a:cubicBezTo>
                    <a:cubicBezTo>
                      <a:pt x="1306239" y="57590"/>
                      <a:pt x="1287915" y="73296"/>
                      <a:pt x="1269591" y="73296"/>
                    </a:cubicBez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1" name="任意多边形: 形状 80">
                <a:extLst>
                  <a:ext uri="{FF2B5EF4-FFF2-40B4-BE49-F238E27FC236}">
                    <a16:creationId xmlns:a16="http://schemas.microsoft.com/office/drawing/2014/main" id="{4AB91497-A282-A961-2530-C255D6B67236}"/>
                  </a:ext>
                </a:extLst>
              </p:cNvPr>
              <p:cNvSpPr/>
              <p:nvPr/>
            </p:nvSpPr>
            <p:spPr>
              <a:xfrm>
                <a:off x="5626131" y="4221804"/>
                <a:ext cx="215736" cy="96855"/>
              </a:xfrm>
              <a:custGeom>
                <a:avLst/>
                <a:gdLst>
                  <a:gd name="connsiteX0" fmla="*/ 6320 w 215736"/>
                  <a:gd name="connsiteY0" fmla="*/ 96855 h 96855"/>
                  <a:gd name="connsiteX1" fmla="*/ 1084 w 215736"/>
                  <a:gd name="connsiteY1" fmla="*/ 94238 h 96855"/>
                  <a:gd name="connsiteX2" fmla="*/ 3702 w 215736"/>
                  <a:gd name="connsiteY2" fmla="*/ 83767 h 96855"/>
                  <a:gd name="connsiteX3" fmla="*/ 207884 w 215736"/>
                  <a:gd name="connsiteY3" fmla="*/ 0 h 96855"/>
                  <a:gd name="connsiteX4" fmla="*/ 215737 w 215736"/>
                  <a:gd name="connsiteY4" fmla="*/ 5235 h 96855"/>
                  <a:gd name="connsiteX5" fmla="*/ 210501 w 215736"/>
                  <a:gd name="connsiteY5" fmla="*/ 13089 h 96855"/>
                  <a:gd name="connsiteX6" fmla="*/ 8937 w 215736"/>
                  <a:gd name="connsiteY6" fmla="*/ 96855 h 96855"/>
                  <a:gd name="connsiteX7" fmla="*/ 6320 w 215736"/>
                  <a:gd name="connsiteY7" fmla="*/ 96855 h 9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736" h="96855">
                    <a:moveTo>
                      <a:pt x="6320" y="96855"/>
                    </a:moveTo>
                    <a:cubicBezTo>
                      <a:pt x="3702" y="96855"/>
                      <a:pt x="1084" y="96855"/>
                      <a:pt x="1084" y="94238"/>
                    </a:cubicBezTo>
                    <a:cubicBezTo>
                      <a:pt x="-1533" y="91620"/>
                      <a:pt x="1084" y="86385"/>
                      <a:pt x="3702" y="83767"/>
                    </a:cubicBezTo>
                    <a:cubicBezTo>
                      <a:pt x="3702" y="83767"/>
                      <a:pt x="95322" y="31413"/>
                      <a:pt x="207884" y="0"/>
                    </a:cubicBezTo>
                    <a:cubicBezTo>
                      <a:pt x="210501" y="0"/>
                      <a:pt x="215737" y="0"/>
                      <a:pt x="215737" y="5235"/>
                    </a:cubicBezTo>
                    <a:cubicBezTo>
                      <a:pt x="215737" y="7853"/>
                      <a:pt x="215737" y="13089"/>
                      <a:pt x="210501" y="13089"/>
                    </a:cubicBezTo>
                    <a:cubicBezTo>
                      <a:pt x="97940" y="44501"/>
                      <a:pt x="8937" y="96855"/>
                      <a:pt x="8937" y="96855"/>
                    </a:cubicBezTo>
                    <a:cubicBezTo>
                      <a:pt x="8937" y="96855"/>
                      <a:pt x="8937" y="96855"/>
                      <a:pt x="6320" y="96855"/>
                    </a:cubicBez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8" name="任意多边形: 形状 97">
                <a:extLst>
                  <a:ext uri="{FF2B5EF4-FFF2-40B4-BE49-F238E27FC236}">
                    <a16:creationId xmlns:a16="http://schemas.microsoft.com/office/drawing/2014/main" id="{9D746480-DD42-2A3C-9EB0-9A09BAB0CD01}"/>
                  </a:ext>
                </a:extLst>
              </p:cNvPr>
              <p:cNvSpPr/>
              <p:nvPr/>
            </p:nvSpPr>
            <p:spPr>
              <a:xfrm>
                <a:off x="5704662" y="4321277"/>
                <a:ext cx="160764" cy="70678"/>
              </a:xfrm>
              <a:custGeom>
                <a:avLst/>
                <a:gdLst>
                  <a:gd name="connsiteX0" fmla="*/ 6320 w 160764"/>
                  <a:gd name="connsiteY0" fmla="*/ 70678 h 70678"/>
                  <a:gd name="connsiteX1" fmla="*/ 1084 w 160764"/>
                  <a:gd name="connsiteY1" fmla="*/ 68061 h 70678"/>
                  <a:gd name="connsiteX2" fmla="*/ 3702 w 160764"/>
                  <a:gd name="connsiteY2" fmla="*/ 57590 h 70678"/>
                  <a:gd name="connsiteX3" fmla="*/ 152912 w 160764"/>
                  <a:gd name="connsiteY3" fmla="*/ 0 h 70678"/>
                  <a:gd name="connsiteX4" fmla="*/ 160765 w 160764"/>
                  <a:gd name="connsiteY4" fmla="*/ 5235 h 70678"/>
                  <a:gd name="connsiteX5" fmla="*/ 155529 w 160764"/>
                  <a:gd name="connsiteY5" fmla="*/ 13089 h 70678"/>
                  <a:gd name="connsiteX6" fmla="*/ 14173 w 160764"/>
                  <a:gd name="connsiteY6" fmla="*/ 68061 h 70678"/>
                  <a:gd name="connsiteX7" fmla="*/ 6320 w 160764"/>
                  <a:gd name="connsiteY7" fmla="*/ 70678 h 7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764" h="70678">
                    <a:moveTo>
                      <a:pt x="6320" y="70678"/>
                    </a:moveTo>
                    <a:cubicBezTo>
                      <a:pt x="3702" y="70678"/>
                      <a:pt x="1084" y="70678"/>
                      <a:pt x="1084" y="68061"/>
                    </a:cubicBezTo>
                    <a:cubicBezTo>
                      <a:pt x="-1533" y="65443"/>
                      <a:pt x="1084" y="60207"/>
                      <a:pt x="3702" y="57590"/>
                    </a:cubicBezTo>
                    <a:cubicBezTo>
                      <a:pt x="6320" y="54972"/>
                      <a:pt x="82233" y="5235"/>
                      <a:pt x="152912" y="0"/>
                    </a:cubicBezTo>
                    <a:cubicBezTo>
                      <a:pt x="158147" y="0"/>
                      <a:pt x="160765" y="2618"/>
                      <a:pt x="160765" y="5235"/>
                    </a:cubicBezTo>
                    <a:cubicBezTo>
                      <a:pt x="160765" y="7853"/>
                      <a:pt x="158147" y="13089"/>
                      <a:pt x="155529" y="13089"/>
                    </a:cubicBezTo>
                    <a:cubicBezTo>
                      <a:pt x="90087" y="18324"/>
                      <a:pt x="14173" y="68061"/>
                      <a:pt x="14173" y="68061"/>
                    </a:cubicBezTo>
                    <a:cubicBezTo>
                      <a:pt x="8937" y="70678"/>
                      <a:pt x="6320" y="70678"/>
                      <a:pt x="6320" y="70678"/>
                    </a:cubicBez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9" name="任意多边形: 形状 98">
                <a:extLst>
                  <a:ext uri="{FF2B5EF4-FFF2-40B4-BE49-F238E27FC236}">
                    <a16:creationId xmlns:a16="http://schemas.microsoft.com/office/drawing/2014/main" id="{DA056EFF-82B4-6A5E-FA65-472A56C17689}"/>
                  </a:ext>
                </a:extLst>
              </p:cNvPr>
              <p:cNvSpPr/>
              <p:nvPr/>
            </p:nvSpPr>
            <p:spPr>
              <a:xfrm>
                <a:off x="6208348" y="2723600"/>
                <a:ext cx="290535" cy="356881"/>
              </a:xfrm>
              <a:custGeom>
                <a:avLst/>
                <a:gdLst>
                  <a:gd name="connsiteX0" fmla="*/ 0 w 290535"/>
                  <a:gd name="connsiteY0" fmla="*/ 218143 h 356881"/>
                  <a:gd name="connsiteX1" fmla="*/ 251301 w 290535"/>
                  <a:gd name="connsiteY1" fmla="*/ 29667 h 356881"/>
                  <a:gd name="connsiteX2" fmla="*/ 125650 w 290535"/>
                  <a:gd name="connsiteY2" fmla="*/ 356882 h 356881"/>
                  <a:gd name="connsiteX3" fmla="*/ 0 w 290535"/>
                  <a:gd name="connsiteY3" fmla="*/ 218143 h 356881"/>
                </a:gdLst>
                <a:ahLst/>
                <a:cxnLst>
                  <a:cxn ang="0">
                    <a:pos x="connsiteX0" y="connsiteY0"/>
                  </a:cxn>
                  <a:cxn ang="0">
                    <a:pos x="connsiteX1" y="connsiteY1"/>
                  </a:cxn>
                  <a:cxn ang="0">
                    <a:pos x="connsiteX2" y="connsiteY2"/>
                  </a:cxn>
                  <a:cxn ang="0">
                    <a:pos x="connsiteX3" y="connsiteY3"/>
                  </a:cxn>
                </a:cxnLst>
                <a:rect l="l" t="t" r="r" b="b"/>
                <a:pathLst>
                  <a:path w="290535" h="356881">
                    <a:moveTo>
                      <a:pt x="0" y="218143"/>
                    </a:moveTo>
                    <a:cubicBezTo>
                      <a:pt x="0" y="218143"/>
                      <a:pt x="115179" y="-95983"/>
                      <a:pt x="251301" y="29667"/>
                    </a:cubicBezTo>
                    <a:cubicBezTo>
                      <a:pt x="387422" y="155318"/>
                      <a:pt x="125650" y="356882"/>
                      <a:pt x="125650" y="356882"/>
                    </a:cubicBezTo>
                    <a:lnTo>
                      <a:pt x="0" y="218143"/>
                    </a:lnTo>
                    <a:close/>
                  </a:path>
                </a:pathLst>
              </a:custGeom>
              <a:solidFill>
                <a:srgbClr val="000000"/>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55" name="任意多边形: 形状 54">
              <a:extLst>
                <a:ext uri="{FF2B5EF4-FFF2-40B4-BE49-F238E27FC236}">
                  <a16:creationId xmlns:a16="http://schemas.microsoft.com/office/drawing/2014/main" id="{FA003614-F0D9-0E9E-DBF6-142994FC3CE4}"/>
                </a:ext>
              </a:extLst>
            </p:cNvPr>
            <p:cNvSpPr/>
            <p:nvPr/>
          </p:nvSpPr>
          <p:spPr>
            <a:xfrm>
              <a:off x="4938756" y="4098772"/>
              <a:ext cx="146591" cy="146592"/>
            </a:xfrm>
            <a:custGeom>
              <a:avLst/>
              <a:gdLst>
                <a:gd name="connsiteX0" fmla="*/ 146592 w 146591"/>
                <a:gd name="connsiteY0" fmla="*/ 73296 h 146592"/>
                <a:gd name="connsiteX1" fmla="*/ 73296 w 146591"/>
                <a:gd name="connsiteY1" fmla="*/ 146592 h 146592"/>
                <a:gd name="connsiteX2" fmla="*/ 0 w 146591"/>
                <a:gd name="connsiteY2" fmla="*/ 73296 h 146592"/>
                <a:gd name="connsiteX3" fmla="*/ 73296 w 146591"/>
                <a:gd name="connsiteY3" fmla="*/ 0 h 146592"/>
                <a:gd name="connsiteX4" fmla="*/ 146592 w 146591"/>
                <a:gd name="connsiteY4" fmla="*/ 73296 h 146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91" h="146592">
                  <a:moveTo>
                    <a:pt x="146592" y="73296"/>
                  </a:moveTo>
                  <a:cubicBezTo>
                    <a:pt x="146592" y="112562"/>
                    <a:pt x="115179" y="146592"/>
                    <a:pt x="73296" y="146592"/>
                  </a:cubicBezTo>
                  <a:cubicBezTo>
                    <a:pt x="34030" y="146592"/>
                    <a:pt x="0" y="115179"/>
                    <a:pt x="0" y="73296"/>
                  </a:cubicBezTo>
                  <a:cubicBezTo>
                    <a:pt x="0" y="34030"/>
                    <a:pt x="31413" y="0"/>
                    <a:pt x="73296" y="0"/>
                  </a:cubicBezTo>
                  <a:cubicBezTo>
                    <a:pt x="112562" y="0"/>
                    <a:pt x="146592" y="31413"/>
                    <a:pt x="146592" y="73296"/>
                  </a:cubicBezTo>
                  <a:close/>
                </a:path>
              </a:pathLst>
            </a:custGeom>
            <a:solidFill>
              <a:srgbClr val="FFFFFF"/>
            </a:solidFill>
            <a:ln w="2609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custDataLst>
      <p:tags r:id="rId1"/>
    </p:custDataLst>
    <p:extLst>
      <p:ext uri="{BB962C8B-B14F-4D97-AF65-F5344CB8AC3E}">
        <p14:creationId xmlns:p14="http://schemas.microsoft.com/office/powerpoint/2010/main" val="2580638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675750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深度倾听</a:t>
            </a:r>
            <a:r>
              <a:rPr lang="en-US" altLang="zh-CN"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3R</a:t>
            </a: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步骤 </a:t>
            </a:r>
            <a:r>
              <a:rPr lang="en-US" altLang="zh-CN"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 </a:t>
            </a: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反应</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8" name="图形">
            <a:extLst>
              <a:ext uri="{FF2B5EF4-FFF2-40B4-BE49-F238E27FC236}">
                <a16:creationId xmlns:a16="http://schemas.microsoft.com/office/drawing/2014/main" id="{633D22A0-910B-075F-6AF4-92EB280DCB9D}"/>
              </a:ext>
            </a:extLst>
          </p:cNvPr>
          <p:cNvSpPr/>
          <p:nvPr/>
        </p:nvSpPr>
        <p:spPr>
          <a:xfrm>
            <a:off x="1623570" y="2829912"/>
            <a:ext cx="9218176" cy="2173438"/>
          </a:xfrm>
          <a:custGeom>
            <a:avLst/>
            <a:gdLst/>
            <a:ahLst/>
            <a:cxnLst/>
            <a:rect l="0" t="0" r="0" b="0"/>
            <a:pathLst>
              <a:path w="120000" h="120000" extrusionOk="0">
                <a:moveTo>
                  <a:pt x="31167" y="120000"/>
                </a:moveTo>
                <a:lnTo>
                  <a:pt x="105350" y="120000"/>
                </a:lnTo>
                <a:lnTo>
                  <a:pt x="105350" y="120000"/>
                </a:lnTo>
                <a:cubicBezTo>
                  <a:pt x="105603" y="120000"/>
                  <a:pt x="105843" y="119933"/>
                  <a:pt x="106097" y="119933"/>
                </a:cubicBezTo>
                <a:lnTo>
                  <a:pt x="106844" y="119733"/>
                </a:lnTo>
                <a:lnTo>
                  <a:pt x="107578" y="119334"/>
                </a:lnTo>
                <a:cubicBezTo>
                  <a:pt x="107818" y="119134"/>
                  <a:pt x="108058" y="119001"/>
                  <a:pt x="108298" y="118801"/>
                </a:cubicBezTo>
                <a:cubicBezTo>
                  <a:pt x="108539" y="118601"/>
                  <a:pt x="108765" y="118335"/>
                  <a:pt x="109006" y="118135"/>
                </a:cubicBezTo>
                <a:lnTo>
                  <a:pt x="109699" y="117336"/>
                </a:lnTo>
                <a:cubicBezTo>
                  <a:pt x="109926" y="117003"/>
                  <a:pt x="110166" y="116736"/>
                  <a:pt x="110393" y="116403"/>
                </a:cubicBezTo>
                <a:cubicBezTo>
                  <a:pt x="110607" y="116004"/>
                  <a:pt x="110833" y="115671"/>
                  <a:pt x="111047" y="115271"/>
                </a:cubicBezTo>
                <a:lnTo>
                  <a:pt x="111701" y="114073"/>
                </a:lnTo>
                <a:cubicBezTo>
                  <a:pt x="111914" y="113607"/>
                  <a:pt x="112114" y="113207"/>
                  <a:pt x="112328" y="112741"/>
                </a:cubicBezTo>
                <a:cubicBezTo>
                  <a:pt x="112528" y="112275"/>
                  <a:pt x="112741" y="111809"/>
                  <a:pt x="112941" y="111342"/>
                </a:cubicBezTo>
                <a:lnTo>
                  <a:pt x="113542" y="109744"/>
                </a:lnTo>
                <a:cubicBezTo>
                  <a:pt x="113742" y="109211"/>
                  <a:pt x="113929" y="108612"/>
                  <a:pt x="114129" y="108079"/>
                </a:cubicBezTo>
                <a:cubicBezTo>
                  <a:pt x="114302" y="107480"/>
                  <a:pt x="114489" y="106881"/>
                  <a:pt x="114663" y="106281"/>
                </a:cubicBezTo>
                <a:cubicBezTo>
                  <a:pt x="114849" y="105682"/>
                  <a:pt x="115023" y="105083"/>
                  <a:pt x="115210" y="104483"/>
                </a:cubicBezTo>
                <a:lnTo>
                  <a:pt x="115703" y="102419"/>
                </a:lnTo>
                <a:lnTo>
                  <a:pt x="116197" y="100355"/>
                </a:lnTo>
                <a:lnTo>
                  <a:pt x="116664" y="98224"/>
                </a:lnTo>
                <a:lnTo>
                  <a:pt x="117091" y="95893"/>
                </a:lnTo>
                <a:cubicBezTo>
                  <a:pt x="117224" y="95094"/>
                  <a:pt x="117371" y="94361"/>
                  <a:pt x="117505" y="93562"/>
                </a:cubicBezTo>
                <a:cubicBezTo>
                  <a:pt x="117625" y="92763"/>
                  <a:pt x="117758" y="91897"/>
                  <a:pt x="117878" y="91098"/>
                </a:cubicBezTo>
                <a:cubicBezTo>
                  <a:pt x="117998" y="90299"/>
                  <a:pt x="118105" y="89433"/>
                  <a:pt x="118225" y="88634"/>
                </a:cubicBezTo>
                <a:cubicBezTo>
                  <a:pt x="118332" y="87769"/>
                  <a:pt x="118452" y="86836"/>
                  <a:pt x="118559" y="85971"/>
                </a:cubicBezTo>
                <a:lnTo>
                  <a:pt x="118839" y="83374"/>
                </a:lnTo>
                <a:cubicBezTo>
                  <a:pt x="118932" y="82441"/>
                  <a:pt x="119012" y="81509"/>
                  <a:pt x="119106" y="80577"/>
                </a:cubicBezTo>
                <a:cubicBezTo>
                  <a:pt x="119186" y="79711"/>
                  <a:pt x="119266" y="78779"/>
                  <a:pt x="119346" y="77913"/>
                </a:cubicBezTo>
                <a:cubicBezTo>
                  <a:pt x="119412" y="76914"/>
                  <a:pt x="119466" y="75982"/>
                  <a:pt x="119533" y="74983"/>
                </a:cubicBezTo>
                <a:cubicBezTo>
                  <a:pt x="119586" y="74051"/>
                  <a:pt x="119653" y="73052"/>
                  <a:pt x="119706" y="72119"/>
                </a:cubicBezTo>
                <a:cubicBezTo>
                  <a:pt x="119746" y="71120"/>
                  <a:pt x="119799" y="70122"/>
                  <a:pt x="119839" y="69123"/>
                </a:cubicBezTo>
                <a:cubicBezTo>
                  <a:pt x="119866" y="68124"/>
                  <a:pt x="119906" y="67125"/>
                  <a:pt x="119933" y="66126"/>
                </a:cubicBezTo>
                <a:cubicBezTo>
                  <a:pt x="119946" y="65127"/>
                  <a:pt x="119973" y="64062"/>
                  <a:pt x="119986" y="63063"/>
                </a:cubicBezTo>
                <a:cubicBezTo>
                  <a:pt x="119986" y="62064"/>
                  <a:pt x="120000" y="60998"/>
                  <a:pt x="120000" y="60000"/>
                </a:cubicBezTo>
                <a:lnTo>
                  <a:pt x="120000" y="60000"/>
                </a:lnTo>
                <a:cubicBezTo>
                  <a:pt x="120000" y="59001"/>
                  <a:pt x="119986" y="57935"/>
                  <a:pt x="119986" y="56936"/>
                </a:cubicBezTo>
                <a:cubicBezTo>
                  <a:pt x="119973" y="55937"/>
                  <a:pt x="119946" y="54872"/>
                  <a:pt x="119933" y="53873"/>
                </a:cubicBezTo>
                <a:cubicBezTo>
                  <a:pt x="119906" y="52874"/>
                  <a:pt x="119866" y="51875"/>
                  <a:pt x="119839" y="50876"/>
                </a:cubicBezTo>
                <a:cubicBezTo>
                  <a:pt x="119799" y="49877"/>
                  <a:pt x="119746" y="48879"/>
                  <a:pt x="119706" y="47880"/>
                </a:cubicBezTo>
                <a:cubicBezTo>
                  <a:pt x="119653" y="46947"/>
                  <a:pt x="119586" y="45948"/>
                  <a:pt x="119533" y="45016"/>
                </a:cubicBezTo>
                <a:cubicBezTo>
                  <a:pt x="119466" y="44017"/>
                  <a:pt x="119412" y="43085"/>
                  <a:pt x="119346" y="42086"/>
                </a:cubicBezTo>
                <a:cubicBezTo>
                  <a:pt x="119266" y="41220"/>
                  <a:pt x="119186" y="40288"/>
                  <a:pt x="119106" y="39422"/>
                </a:cubicBezTo>
                <a:cubicBezTo>
                  <a:pt x="119012" y="38490"/>
                  <a:pt x="118932" y="37558"/>
                  <a:pt x="118839" y="36625"/>
                </a:cubicBezTo>
                <a:lnTo>
                  <a:pt x="118559" y="34028"/>
                </a:lnTo>
                <a:cubicBezTo>
                  <a:pt x="118452" y="33163"/>
                  <a:pt x="118332" y="32230"/>
                  <a:pt x="118225" y="31365"/>
                </a:cubicBezTo>
                <a:cubicBezTo>
                  <a:pt x="118105" y="30566"/>
                  <a:pt x="117998" y="29700"/>
                  <a:pt x="117878" y="28901"/>
                </a:cubicBezTo>
                <a:cubicBezTo>
                  <a:pt x="117758" y="28102"/>
                  <a:pt x="117625" y="27236"/>
                  <a:pt x="117505" y="26437"/>
                </a:cubicBezTo>
                <a:cubicBezTo>
                  <a:pt x="117371" y="25638"/>
                  <a:pt x="117224" y="24905"/>
                  <a:pt x="117091" y="24106"/>
                </a:cubicBezTo>
                <a:lnTo>
                  <a:pt x="116664" y="21775"/>
                </a:lnTo>
                <a:lnTo>
                  <a:pt x="116197" y="19644"/>
                </a:lnTo>
                <a:lnTo>
                  <a:pt x="115703" y="17580"/>
                </a:lnTo>
                <a:lnTo>
                  <a:pt x="115210" y="15516"/>
                </a:lnTo>
                <a:cubicBezTo>
                  <a:pt x="115023" y="14916"/>
                  <a:pt x="114849" y="14317"/>
                  <a:pt x="114663" y="13718"/>
                </a:cubicBezTo>
                <a:cubicBezTo>
                  <a:pt x="114489" y="13118"/>
                  <a:pt x="114302" y="12519"/>
                  <a:pt x="114129" y="11920"/>
                </a:cubicBezTo>
                <a:cubicBezTo>
                  <a:pt x="113929" y="11387"/>
                  <a:pt x="113742" y="10788"/>
                  <a:pt x="113542" y="10255"/>
                </a:cubicBezTo>
                <a:lnTo>
                  <a:pt x="112941" y="8657"/>
                </a:lnTo>
                <a:cubicBezTo>
                  <a:pt x="112741" y="8190"/>
                  <a:pt x="112528" y="7724"/>
                  <a:pt x="112328" y="7258"/>
                </a:cubicBezTo>
                <a:cubicBezTo>
                  <a:pt x="112114" y="6792"/>
                  <a:pt x="111914" y="6392"/>
                  <a:pt x="111701" y="5926"/>
                </a:cubicBezTo>
                <a:lnTo>
                  <a:pt x="111047" y="4728"/>
                </a:lnTo>
                <a:cubicBezTo>
                  <a:pt x="110833" y="4328"/>
                  <a:pt x="110607" y="3995"/>
                  <a:pt x="110393" y="3596"/>
                </a:cubicBezTo>
                <a:cubicBezTo>
                  <a:pt x="110166" y="3263"/>
                  <a:pt x="109926" y="2996"/>
                  <a:pt x="109699" y="2663"/>
                </a:cubicBezTo>
                <a:lnTo>
                  <a:pt x="109006" y="1864"/>
                </a:lnTo>
                <a:cubicBezTo>
                  <a:pt x="108765" y="1664"/>
                  <a:pt x="108539" y="1398"/>
                  <a:pt x="108298" y="1198"/>
                </a:cubicBezTo>
                <a:cubicBezTo>
                  <a:pt x="108058" y="998"/>
                  <a:pt x="107818" y="865"/>
                  <a:pt x="107578" y="665"/>
                </a:cubicBezTo>
                <a:lnTo>
                  <a:pt x="106844" y="266"/>
                </a:lnTo>
                <a:lnTo>
                  <a:pt x="106097" y="66"/>
                </a:lnTo>
                <a:cubicBezTo>
                  <a:pt x="105843" y="66"/>
                  <a:pt x="105603" y="0"/>
                  <a:pt x="105350" y="0"/>
                </a:cubicBezTo>
                <a:lnTo>
                  <a:pt x="14649" y="0"/>
                </a:lnTo>
                <a:lnTo>
                  <a:pt x="14649" y="0"/>
                </a:lnTo>
                <a:cubicBezTo>
                  <a:pt x="14396" y="0"/>
                  <a:pt x="14156" y="66"/>
                  <a:pt x="13902" y="66"/>
                </a:cubicBezTo>
                <a:lnTo>
                  <a:pt x="13155" y="266"/>
                </a:lnTo>
                <a:lnTo>
                  <a:pt x="12421" y="665"/>
                </a:lnTo>
                <a:cubicBezTo>
                  <a:pt x="12181" y="865"/>
                  <a:pt x="11941" y="998"/>
                  <a:pt x="11701" y="1198"/>
                </a:cubicBezTo>
                <a:cubicBezTo>
                  <a:pt x="11460" y="1398"/>
                  <a:pt x="11234" y="1664"/>
                  <a:pt x="10993" y="1864"/>
                </a:cubicBezTo>
                <a:lnTo>
                  <a:pt x="10300" y="2663"/>
                </a:lnTo>
                <a:cubicBezTo>
                  <a:pt x="10073" y="2996"/>
                  <a:pt x="9833" y="3263"/>
                  <a:pt x="9606" y="3596"/>
                </a:cubicBezTo>
                <a:cubicBezTo>
                  <a:pt x="9392" y="3995"/>
                  <a:pt x="9166" y="4328"/>
                  <a:pt x="8952" y="4728"/>
                </a:cubicBezTo>
                <a:lnTo>
                  <a:pt x="8298" y="5926"/>
                </a:lnTo>
                <a:cubicBezTo>
                  <a:pt x="8085" y="6392"/>
                  <a:pt x="7885" y="6792"/>
                  <a:pt x="7671" y="7258"/>
                </a:cubicBezTo>
                <a:cubicBezTo>
                  <a:pt x="7471" y="7724"/>
                  <a:pt x="7258" y="8190"/>
                  <a:pt x="7058" y="8657"/>
                </a:cubicBezTo>
                <a:lnTo>
                  <a:pt x="6457" y="10255"/>
                </a:lnTo>
                <a:cubicBezTo>
                  <a:pt x="6257" y="10788"/>
                  <a:pt x="6070" y="11387"/>
                  <a:pt x="5870" y="11920"/>
                </a:cubicBezTo>
                <a:cubicBezTo>
                  <a:pt x="5697" y="12519"/>
                  <a:pt x="5510" y="13118"/>
                  <a:pt x="5336" y="13718"/>
                </a:cubicBezTo>
                <a:cubicBezTo>
                  <a:pt x="5150" y="14317"/>
                  <a:pt x="4976" y="14916"/>
                  <a:pt x="4789" y="15516"/>
                </a:cubicBezTo>
                <a:lnTo>
                  <a:pt x="4296" y="17580"/>
                </a:lnTo>
                <a:lnTo>
                  <a:pt x="3802" y="19644"/>
                </a:lnTo>
                <a:lnTo>
                  <a:pt x="3335" y="21775"/>
                </a:lnTo>
                <a:lnTo>
                  <a:pt x="2908" y="24106"/>
                </a:lnTo>
                <a:cubicBezTo>
                  <a:pt x="2775" y="24905"/>
                  <a:pt x="2628" y="25638"/>
                  <a:pt x="2494" y="26437"/>
                </a:cubicBezTo>
                <a:cubicBezTo>
                  <a:pt x="2374" y="27236"/>
                  <a:pt x="2241" y="28102"/>
                  <a:pt x="2121" y="28901"/>
                </a:cubicBezTo>
                <a:cubicBezTo>
                  <a:pt x="2001" y="29700"/>
                  <a:pt x="1894" y="30566"/>
                  <a:pt x="1774" y="31365"/>
                </a:cubicBezTo>
                <a:cubicBezTo>
                  <a:pt x="1667" y="32230"/>
                  <a:pt x="1547" y="33163"/>
                  <a:pt x="1440" y="34028"/>
                </a:cubicBezTo>
                <a:lnTo>
                  <a:pt x="1160" y="36625"/>
                </a:lnTo>
                <a:cubicBezTo>
                  <a:pt x="1067" y="37558"/>
                  <a:pt x="987" y="38490"/>
                  <a:pt x="893" y="39422"/>
                </a:cubicBezTo>
                <a:cubicBezTo>
                  <a:pt x="813" y="40288"/>
                  <a:pt x="733" y="41220"/>
                  <a:pt x="653" y="42086"/>
                </a:cubicBezTo>
                <a:cubicBezTo>
                  <a:pt x="587" y="43085"/>
                  <a:pt x="533" y="44017"/>
                  <a:pt x="466" y="45016"/>
                </a:cubicBezTo>
                <a:cubicBezTo>
                  <a:pt x="413" y="45948"/>
                  <a:pt x="346" y="46947"/>
                  <a:pt x="293" y="47880"/>
                </a:cubicBezTo>
                <a:cubicBezTo>
                  <a:pt x="253" y="48879"/>
                  <a:pt x="200" y="49877"/>
                  <a:pt x="160" y="50876"/>
                </a:cubicBezTo>
                <a:cubicBezTo>
                  <a:pt x="133" y="51875"/>
                  <a:pt x="93" y="52874"/>
                  <a:pt x="66" y="53873"/>
                </a:cubicBezTo>
                <a:cubicBezTo>
                  <a:pt x="53" y="54872"/>
                  <a:pt x="26" y="55937"/>
                  <a:pt x="13" y="56936"/>
                </a:cubicBezTo>
                <a:cubicBezTo>
                  <a:pt x="13" y="57935"/>
                  <a:pt x="0" y="59001"/>
                  <a:pt x="0" y="60000"/>
                </a:cubicBezTo>
              </a:path>
            </a:pathLst>
          </a:custGeom>
          <a:noFill/>
          <a:ln w="9525" cap="flat" cmpd="sng">
            <a:solidFill>
              <a:schemeClr val="accent2"/>
            </a:solidFill>
            <a:prstDash val="dash"/>
            <a:round/>
            <a:headEnd type="none" w="med" len="med"/>
            <a:tailEnd type="none" w="med" len="med"/>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0" name="椭圆 79">
            <a:extLst>
              <a:ext uri="{FF2B5EF4-FFF2-40B4-BE49-F238E27FC236}">
                <a16:creationId xmlns:a16="http://schemas.microsoft.com/office/drawing/2014/main" id="{91804E82-C58D-34FB-845A-A225A3719ED8}"/>
              </a:ext>
            </a:extLst>
          </p:cNvPr>
          <p:cNvSpPr/>
          <p:nvPr/>
        </p:nvSpPr>
        <p:spPr>
          <a:xfrm>
            <a:off x="1490203" y="3536800"/>
            <a:ext cx="380979" cy="380979"/>
          </a:xfrm>
          <a:prstGeom prst="ellipse">
            <a:avLst/>
          </a:prstGeom>
          <a:solidFill>
            <a:schemeClr val="bg1"/>
          </a:solidFill>
          <a:ln w="19050">
            <a:noFill/>
          </a:ln>
        </p:spPr>
        <p:style>
          <a:lnRef idx="2">
            <a:srgbClr val="0AA7FC">
              <a:shade val="50000"/>
            </a:srgbClr>
          </a:lnRef>
          <a:fillRef idx="1">
            <a:srgbClr val="0AA7FC"/>
          </a:fillRef>
          <a:effectRef idx="0">
            <a:srgbClr val="0AA7FC"/>
          </a:effectRef>
          <a:fontRef idx="minor">
            <a:sysClr val="window" lastClr="FFFFFF"/>
          </a:fontRef>
        </p:style>
        <p:txBody>
          <a:bodyPr rtlCol="0" anchor="ctr">
            <a:noAutofit/>
          </a:bodyPr>
          <a:lstStyle/>
          <a:p>
            <a:pPr marL="0" marR="0" indent="0" algn="ctr" defTabSz="914400" rtl="0" eaLnBrk="1" fontAlgn="auto" latinLnBrk="0" hangingPunct="1">
              <a:lnSpc>
                <a:spcPct val="135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2" name="椭圆 81">
            <a:extLst>
              <a:ext uri="{FF2B5EF4-FFF2-40B4-BE49-F238E27FC236}">
                <a16:creationId xmlns:a16="http://schemas.microsoft.com/office/drawing/2014/main" id="{DB211388-95C4-2899-1FD9-CD58DE5A08CF}"/>
              </a:ext>
            </a:extLst>
          </p:cNvPr>
          <p:cNvSpPr/>
          <p:nvPr/>
        </p:nvSpPr>
        <p:spPr>
          <a:xfrm>
            <a:off x="4083917" y="2655505"/>
            <a:ext cx="380979" cy="380979"/>
          </a:xfrm>
          <a:prstGeom prst="ellipse">
            <a:avLst/>
          </a:prstGeom>
          <a:solidFill>
            <a:schemeClr val="bg1"/>
          </a:solidFill>
          <a:ln w="19050">
            <a:noFill/>
          </a:ln>
        </p:spPr>
        <p:style>
          <a:lnRef idx="2">
            <a:srgbClr val="0AA7FC">
              <a:shade val="50000"/>
            </a:srgbClr>
          </a:lnRef>
          <a:fillRef idx="1">
            <a:srgbClr val="0AA7FC"/>
          </a:fillRef>
          <a:effectRef idx="0">
            <a:srgbClr val="0AA7FC"/>
          </a:effectRef>
          <a:fontRef idx="minor">
            <a:sysClr val="window" lastClr="FFFFFF"/>
          </a:fontRef>
        </p:style>
        <p:txBody>
          <a:bodyPr rtlCol="0" anchor="ctr">
            <a:noAutofit/>
          </a:bodyPr>
          <a:lstStyle/>
          <a:p>
            <a:pPr marL="0" marR="0" indent="0" algn="ctr" defTabSz="914400" rtl="0" eaLnBrk="1" fontAlgn="auto" latinLnBrk="0" hangingPunct="1">
              <a:lnSpc>
                <a:spcPct val="135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8" name="文本框 87">
            <a:extLst>
              <a:ext uri="{FF2B5EF4-FFF2-40B4-BE49-F238E27FC236}">
                <a16:creationId xmlns:a16="http://schemas.microsoft.com/office/drawing/2014/main" id="{E5F8E21D-41A9-7F49-C58E-7A78C784D42E}"/>
              </a:ext>
            </a:extLst>
          </p:cNvPr>
          <p:cNvSpPr txBox="1"/>
          <p:nvPr/>
        </p:nvSpPr>
        <p:spPr>
          <a:xfrm>
            <a:off x="1287733" y="3502971"/>
            <a:ext cx="829352" cy="369332"/>
          </a:xfrm>
          <a:prstGeom prst="rect">
            <a:avLst/>
          </a:prstGeom>
          <a:noFill/>
        </p:spPr>
        <p:txBody>
          <a:bodyPr wrap="square">
            <a:noAutofit/>
          </a:bodyPr>
          <a:lstStyle/>
          <a:p>
            <a:pPr algn="ctr">
              <a:defRPr/>
            </a:pPr>
            <a:r>
              <a:rPr lang="zh-CN" altLang="en-US"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点头</a:t>
            </a:r>
          </a:p>
        </p:txBody>
      </p:sp>
      <p:sp>
        <p:nvSpPr>
          <p:cNvPr id="94" name="文本框 93">
            <a:extLst>
              <a:ext uri="{FF2B5EF4-FFF2-40B4-BE49-F238E27FC236}">
                <a16:creationId xmlns:a16="http://schemas.microsoft.com/office/drawing/2014/main" id="{1390C15C-BD9B-CDB0-0A92-D8359C681F39}"/>
              </a:ext>
            </a:extLst>
          </p:cNvPr>
          <p:cNvSpPr txBox="1"/>
          <p:nvPr/>
        </p:nvSpPr>
        <p:spPr>
          <a:xfrm>
            <a:off x="3889065" y="2632239"/>
            <a:ext cx="829352" cy="369332"/>
          </a:xfrm>
          <a:prstGeom prst="rect">
            <a:avLst/>
          </a:prstGeom>
          <a:noFill/>
        </p:spPr>
        <p:txBody>
          <a:bodyPr wrap="square">
            <a:noAutofit/>
          </a:bodyPr>
          <a:lstStyle/>
          <a:p>
            <a:pPr algn="ctr">
              <a:defRPr/>
            </a:pPr>
            <a:r>
              <a:rPr lang="zh-CN" altLang="en-US"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微笑</a:t>
            </a:r>
          </a:p>
        </p:txBody>
      </p:sp>
      <p:sp>
        <p:nvSpPr>
          <p:cNvPr id="95" name="椭圆 94">
            <a:extLst>
              <a:ext uri="{FF2B5EF4-FFF2-40B4-BE49-F238E27FC236}">
                <a16:creationId xmlns:a16="http://schemas.microsoft.com/office/drawing/2014/main" id="{115E7965-EAE5-60E2-738E-86EA0CC89C4D}"/>
              </a:ext>
            </a:extLst>
          </p:cNvPr>
          <p:cNvSpPr/>
          <p:nvPr/>
        </p:nvSpPr>
        <p:spPr>
          <a:xfrm>
            <a:off x="7214502" y="2687704"/>
            <a:ext cx="380979" cy="380979"/>
          </a:xfrm>
          <a:prstGeom prst="ellipse">
            <a:avLst/>
          </a:prstGeom>
          <a:solidFill>
            <a:schemeClr val="bg1"/>
          </a:solidFill>
          <a:ln w="19050">
            <a:noFill/>
          </a:ln>
        </p:spPr>
        <p:style>
          <a:lnRef idx="2">
            <a:srgbClr val="0AA7FC">
              <a:shade val="50000"/>
            </a:srgbClr>
          </a:lnRef>
          <a:fillRef idx="1">
            <a:srgbClr val="0AA7FC"/>
          </a:fillRef>
          <a:effectRef idx="0">
            <a:srgbClr val="0AA7FC"/>
          </a:effectRef>
          <a:fontRef idx="minor">
            <a:sysClr val="window" lastClr="FFFFFF"/>
          </a:fontRef>
        </p:style>
        <p:txBody>
          <a:bodyPr rtlCol="0" anchor="ctr">
            <a:noAutofit/>
          </a:bodyPr>
          <a:lstStyle/>
          <a:p>
            <a:pPr marL="0" marR="0" indent="0" algn="ctr" defTabSz="914400" rtl="0" eaLnBrk="1" fontAlgn="auto" latinLnBrk="0" hangingPunct="1">
              <a:lnSpc>
                <a:spcPct val="135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6" name="椭圆 95">
            <a:extLst>
              <a:ext uri="{FF2B5EF4-FFF2-40B4-BE49-F238E27FC236}">
                <a16:creationId xmlns:a16="http://schemas.microsoft.com/office/drawing/2014/main" id="{22D60699-FB78-7C62-4AE8-64BEF2821366}"/>
              </a:ext>
            </a:extLst>
          </p:cNvPr>
          <p:cNvSpPr/>
          <p:nvPr/>
        </p:nvSpPr>
        <p:spPr>
          <a:xfrm>
            <a:off x="10073558" y="2764366"/>
            <a:ext cx="380979" cy="380979"/>
          </a:xfrm>
          <a:prstGeom prst="ellipse">
            <a:avLst/>
          </a:prstGeom>
          <a:solidFill>
            <a:schemeClr val="bg1"/>
          </a:solidFill>
          <a:ln w="19050">
            <a:noFill/>
          </a:ln>
        </p:spPr>
        <p:style>
          <a:lnRef idx="2">
            <a:srgbClr val="0AA7FC">
              <a:shade val="50000"/>
            </a:srgbClr>
          </a:lnRef>
          <a:fillRef idx="1">
            <a:srgbClr val="0AA7FC"/>
          </a:fillRef>
          <a:effectRef idx="0">
            <a:srgbClr val="0AA7FC"/>
          </a:effectRef>
          <a:fontRef idx="minor">
            <a:sysClr val="window" lastClr="FFFFFF"/>
          </a:fontRef>
        </p:style>
        <p:txBody>
          <a:bodyPr rtlCol="0" anchor="ctr">
            <a:noAutofit/>
          </a:bodyPr>
          <a:lstStyle/>
          <a:p>
            <a:pPr marL="0" marR="0" indent="0" algn="ctr" defTabSz="914400" rtl="0" eaLnBrk="1" fontAlgn="auto" latinLnBrk="0" hangingPunct="1">
              <a:lnSpc>
                <a:spcPct val="135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7" name="文本框 106">
            <a:extLst>
              <a:ext uri="{FF2B5EF4-FFF2-40B4-BE49-F238E27FC236}">
                <a16:creationId xmlns:a16="http://schemas.microsoft.com/office/drawing/2014/main" id="{2641DD15-2330-D938-12CA-84E8C4FA4F3C}"/>
              </a:ext>
            </a:extLst>
          </p:cNvPr>
          <p:cNvSpPr txBox="1"/>
          <p:nvPr/>
        </p:nvSpPr>
        <p:spPr>
          <a:xfrm>
            <a:off x="6958445" y="2513566"/>
            <a:ext cx="829352" cy="646331"/>
          </a:xfrm>
          <a:prstGeom prst="rect">
            <a:avLst/>
          </a:prstGeom>
          <a:noFill/>
        </p:spPr>
        <p:txBody>
          <a:bodyPr wrap="square">
            <a:noAutofit/>
          </a:bodyPr>
          <a:lstStyle/>
          <a:p>
            <a:pPr algn="ctr">
              <a:defRPr/>
            </a:pPr>
            <a:r>
              <a:rPr lang="zh-CN" altLang="en-US"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目光</a:t>
            </a:r>
            <a:endParaRPr lang="en-US" altLang="zh-CN"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ctr">
              <a:defRPr/>
            </a:pPr>
            <a:r>
              <a:rPr lang="zh-CN" altLang="en-US"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接触</a:t>
            </a:r>
          </a:p>
        </p:txBody>
      </p:sp>
      <p:sp>
        <p:nvSpPr>
          <p:cNvPr id="116" name="文本框 115">
            <a:extLst>
              <a:ext uri="{FF2B5EF4-FFF2-40B4-BE49-F238E27FC236}">
                <a16:creationId xmlns:a16="http://schemas.microsoft.com/office/drawing/2014/main" id="{A08698C2-E275-5841-9983-9FC67A4D7EC1}"/>
              </a:ext>
            </a:extLst>
          </p:cNvPr>
          <p:cNvSpPr txBox="1"/>
          <p:nvPr/>
        </p:nvSpPr>
        <p:spPr>
          <a:xfrm>
            <a:off x="9844202" y="2544651"/>
            <a:ext cx="829352" cy="646331"/>
          </a:xfrm>
          <a:prstGeom prst="rect">
            <a:avLst/>
          </a:prstGeom>
          <a:noFill/>
        </p:spPr>
        <p:txBody>
          <a:bodyPr wrap="square">
            <a:noAutofit/>
          </a:bodyPr>
          <a:lstStyle/>
          <a:p>
            <a:pPr algn="ctr">
              <a:defRPr/>
            </a:pPr>
            <a:r>
              <a:rPr lang="zh-CN" altLang="en-US"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肢体同步</a:t>
            </a:r>
          </a:p>
        </p:txBody>
      </p:sp>
      <p:sp>
        <p:nvSpPr>
          <p:cNvPr id="117" name="椭圆 116">
            <a:extLst>
              <a:ext uri="{FF2B5EF4-FFF2-40B4-BE49-F238E27FC236}">
                <a16:creationId xmlns:a16="http://schemas.microsoft.com/office/drawing/2014/main" id="{C7A31C9E-D67C-0033-8632-56829A455A7E}"/>
              </a:ext>
            </a:extLst>
          </p:cNvPr>
          <p:cNvSpPr/>
          <p:nvPr/>
        </p:nvSpPr>
        <p:spPr>
          <a:xfrm>
            <a:off x="5862800" y="4780771"/>
            <a:ext cx="380979" cy="380979"/>
          </a:xfrm>
          <a:prstGeom prst="ellipse">
            <a:avLst/>
          </a:prstGeom>
          <a:solidFill>
            <a:schemeClr val="bg1"/>
          </a:solidFill>
          <a:ln w="19050">
            <a:noFill/>
          </a:ln>
        </p:spPr>
        <p:style>
          <a:lnRef idx="2">
            <a:srgbClr val="0AA7FC">
              <a:shade val="50000"/>
            </a:srgbClr>
          </a:lnRef>
          <a:fillRef idx="1">
            <a:srgbClr val="0AA7FC"/>
          </a:fillRef>
          <a:effectRef idx="0">
            <a:srgbClr val="0AA7FC"/>
          </a:effectRef>
          <a:fontRef idx="minor">
            <a:sysClr val="window" lastClr="FFFFFF"/>
          </a:fontRef>
        </p:style>
        <p:txBody>
          <a:bodyPr rtlCol="0" anchor="ctr">
            <a:noAutofit/>
          </a:bodyPr>
          <a:lstStyle/>
          <a:p>
            <a:pPr marL="0" marR="0" indent="0" algn="ctr" defTabSz="914400" rtl="0" eaLnBrk="1" fontAlgn="auto" latinLnBrk="0" hangingPunct="1">
              <a:lnSpc>
                <a:spcPct val="135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8" name="椭圆 117">
            <a:extLst>
              <a:ext uri="{FF2B5EF4-FFF2-40B4-BE49-F238E27FC236}">
                <a16:creationId xmlns:a16="http://schemas.microsoft.com/office/drawing/2014/main" id="{CE4AAB48-39D0-7202-5D8C-411CA3703BFC}"/>
              </a:ext>
            </a:extLst>
          </p:cNvPr>
          <p:cNvSpPr/>
          <p:nvPr/>
        </p:nvSpPr>
        <p:spPr>
          <a:xfrm>
            <a:off x="9547967" y="4871062"/>
            <a:ext cx="380979" cy="380979"/>
          </a:xfrm>
          <a:prstGeom prst="ellipse">
            <a:avLst/>
          </a:prstGeom>
          <a:solidFill>
            <a:schemeClr val="bg1"/>
          </a:solidFill>
          <a:ln w="19050">
            <a:noFill/>
          </a:ln>
        </p:spPr>
        <p:style>
          <a:lnRef idx="2">
            <a:srgbClr val="0AA7FC">
              <a:shade val="50000"/>
            </a:srgbClr>
          </a:lnRef>
          <a:fillRef idx="1">
            <a:srgbClr val="0AA7FC"/>
          </a:fillRef>
          <a:effectRef idx="0">
            <a:srgbClr val="0AA7FC"/>
          </a:effectRef>
          <a:fontRef idx="minor">
            <a:sysClr val="window" lastClr="FFFFFF"/>
          </a:fontRef>
        </p:style>
        <p:txBody>
          <a:bodyPr rtlCol="0" anchor="ctr">
            <a:noAutofit/>
          </a:bodyPr>
          <a:lstStyle/>
          <a:p>
            <a:pPr marL="0" marR="0" indent="0" algn="ctr" defTabSz="914400" rtl="0" eaLnBrk="1" fontAlgn="auto" latinLnBrk="0" hangingPunct="1">
              <a:lnSpc>
                <a:spcPct val="135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4" name="文本框 123">
            <a:extLst>
              <a:ext uri="{FF2B5EF4-FFF2-40B4-BE49-F238E27FC236}">
                <a16:creationId xmlns:a16="http://schemas.microsoft.com/office/drawing/2014/main" id="{73EA947E-D0B4-1848-5483-24291307F439}"/>
              </a:ext>
            </a:extLst>
          </p:cNvPr>
          <p:cNvSpPr txBox="1"/>
          <p:nvPr/>
        </p:nvSpPr>
        <p:spPr>
          <a:xfrm>
            <a:off x="9245802" y="4819716"/>
            <a:ext cx="829352" cy="369332"/>
          </a:xfrm>
          <a:prstGeom prst="rect">
            <a:avLst/>
          </a:prstGeom>
          <a:noFill/>
        </p:spPr>
        <p:txBody>
          <a:bodyPr wrap="square">
            <a:noAutofit/>
          </a:bodyPr>
          <a:lstStyle/>
          <a:p>
            <a:pPr algn="ctr">
              <a:defRPr/>
            </a:pPr>
            <a:r>
              <a:rPr lang="zh-CN" altLang="en-US"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记录</a:t>
            </a:r>
          </a:p>
        </p:txBody>
      </p:sp>
      <p:sp>
        <p:nvSpPr>
          <p:cNvPr id="130" name="文本框 129">
            <a:extLst>
              <a:ext uri="{FF2B5EF4-FFF2-40B4-BE49-F238E27FC236}">
                <a16:creationId xmlns:a16="http://schemas.microsoft.com/office/drawing/2014/main" id="{2F636DDA-338D-C8BF-2A87-170A67D293EB}"/>
              </a:ext>
            </a:extLst>
          </p:cNvPr>
          <p:cNvSpPr txBox="1"/>
          <p:nvPr/>
        </p:nvSpPr>
        <p:spPr>
          <a:xfrm>
            <a:off x="5578766" y="4629578"/>
            <a:ext cx="1068028" cy="646331"/>
          </a:xfrm>
          <a:prstGeom prst="rect">
            <a:avLst/>
          </a:prstGeom>
          <a:noFill/>
        </p:spPr>
        <p:txBody>
          <a:bodyPr wrap="square">
            <a:noAutofit/>
          </a:bodyPr>
          <a:lstStyle/>
          <a:p>
            <a:pPr algn="ctr">
              <a:defRPr/>
            </a:pPr>
            <a:r>
              <a:rPr lang="zh-CN" altLang="en-US"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重复</a:t>
            </a:r>
            <a:endParaRPr lang="en-US" altLang="zh-CN"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ctr">
              <a:defRPr/>
            </a:pPr>
            <a:r>
              <a:rPr lang="zh-CN" altLang="en-US"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关键词</a:t>
            </a:r>
          </a:p>
        </p:txBody>
      </p:sp>
      <p:sp>
        <p:nvSpPr>
          <p:cNvPr id="131" name="箭头: V 形 130">
            <a:extLst>
              <a:ext uri="{FF2B5EF4-FFF2-40B4-BE49-F238E27FC236}">
                <a16:creationId xmlns:a16="http://schemas.microsoft.com/office/drawing/2014/main" id="{F271FB7D-B130-B46E-A566-54D7D9C47426}"/>
              </a:ext>
            </a:extLst>
          </p:cNvPr>
          <p:cNvSpPr/>
          <p:nvPr/>
        </p:nvSpPr>
        <p:spPr>
          <a:xfrm>
            <a:off x="2608213" y="2693565"/>
            <a:ext cx="275798" cy="275798"/>
          </a:xfrm>
          <a:prstGeom prst="chevron">
            <a:avLst/>
          </a:prstGeom>
          <a:solidFill>
            <a:schemeClr val="accent1"/>
          </a:solidFill>
          <a:ln w="19050">
            <a:noFill/>
          </a:ln>
        </p:spPr>
        <p:style>
          <a:lnRef idx="2">
            <a:srgbClr val="0AA7FC">
              <a:shade val="50000"/>
            </a:srgbClr>
          </a:lnRef>
          <a:fillRef idx="1">
            <a:srgbClr val="0AA7FC"/>
          </a:fillRef>
          <a:effectRef idx="0">
            <a:srgbClr val="0AA7FC"/>
          </a:effectRef>
          <a:fontRef idx="minor">
            <a:sysClr val="window" lastClr="FFFFFF"/>
          </a:fontRef>
        </p:style>
        <p:txBody>
          <a:bodyPr rtlCol="0" anchor="ctr">
            <a:noAutofit/>
          </a:bodyPr>
          <a:lstStyle/>
          <a:p>
            <a:pPr marL="0" marR="0" indent="0" algn="ctr" defTabSz="914400" rtl="0" eaLnBrk="1" fontAlgn="auto" latinLnBrk="0" hangingPunct="1">
              <a:lnSpc>
                <a:spcPct val="135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2" name="箭头: V 形 131">
            <a:extLst>
              <a:ext uri="{FF2B5EF4-FFF2-40B4-BE49-F238E27FC236}">
                <a16:creationId xmlns:a16="http://schemas.microsoft.com/office/drawing/2014/main" id="{61BB1797-A901-DEEF-E861-28C6F9545AD5}"/>
              </a:ext>
            </a:extLst>
          </p:cNvPr>
          <p:cNvSpPr/>
          <p:nvPr/>
        </p:nvSpPr>
        <p:spPr>
          <a:xfrm>
            <a:off x="5717889" y="2687704"/>
            <a:ext cx="275798" cy="275798"/>
          </a:xfrm>
          <a:prstGeom prst="chevron">
            <a:avLst/>
          </a:prstGeom>
          <a:solidFill>
            <a:schemeClr val="accent1"/>
          </a:solidFill>
          <a:ln w="19050">
            <a:noFill/>
          </a:ln>
        </p:spPr>
        <p:style>
          <a:lnRef idx="2">
            <a:srgbClr val="0AA7FC">
              <a:shade val="50000"/>
            </a:srgbClr>
          </a:lnRef>
          <a:fillRef idx="1">
            <a:srgbClr val="0AA7FC"/>
          </a:fillRef>
          <a:effectRef idx="0">
            <a:srgbClr val="0AA7FC"/>
          </a:effectRef>
          <a:fontRef idx="minor">
            <a:sysClr val="window" lastClr="FFFFFF"/>
          </a:fontRef>
        </p:style>
        <p:txBody>
          <a:bodyPr rtlCol="0" anchor="ctr">
            <a:noAutofit/>
          </a:bodyPr>
          <a:lstStyle/>
          <a:p>
            <a:pPr marL="0" marR="0" indent="0" algn="ctr" defTabSz="914400" rtl="0" eaLnBrk="1" fontAlgn="auto" latinLnBrk="0" hangingPunct="1">
              <a:lnSpc>
                <a:spcPct val="135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3" name="箭头: V 形 132">
            <a:extLst>
              <a:ext uri="{FF2B5EF4-FFF2-40B4-BE49-F238E27FC236}">
                <a16:creationId xmlns:a16="http://schemas.microsoft.com/office/drawing/2014/main" id="{570D4C55-B981-A21F-0F28-3FD5D6DB5179}"/>
              </a:ext>
            </a:extLst>
          </p:cNvPr>
          <p:cNvSpPr/>
          <p:nvPr/>
        </p:nvSpPr>
        <p:spPr>
          <a:xfrm>
            <a:off x="8667631" y="2687704"/>
            <a:ext cx="275798" cy="275798"/>
          </a:xfrm>
          <a:prstGeom prst="chevron">
            <a:avLst/>
          </a:prstGeom>
          <a:solidFill>
            <a:schemeClr val="accent1"/>
          </a:solidFill>
          <a:ln w="19050">
            <a:noFill/>
          </a:ln>
        </p:spPr>
        <p:style>
          <a:lnRef idx="2">
            <a:srgbClr val="0AA7FC">
              <a:shade val="50000"/>
            </a:srgbClr>
          </a:lnRef>
          <a:fillRef idx="1">
            <a:srgbClr val="0AA7FC"/>
          </a:fillRef>
          <a:effectRef idx="0">
            <a:srgbClr val="0AA7FC"/>
          </a:effectRef>
          <a:fontRef idx="minor">
            <a:sysClr val="window" lastClr="FFFFFF"/>
          </a:fontRef>
        </p:style>
        <p:txBody>
          <a:bodyPr rtlCol="0" anchor="ctr">
            <a:noAutofit/>
          </a:bodyPr>
          <a:lstStyle/>
          <a:p>
            <a:pPr marL="0" marR="0" indent="0" algn="ctr" defTabSz="914400" rtl="0" eaLnBrk="1" fontAlgn="auto" latinLnBrk="0" hangingPunct="1">
              <a:lnSpc>
                <a:spcPct val="135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4" name="箭头: V 形 133">
            <a:extLst>
              <a:ext uri="{FF2B5EF4-FFF2-40B4-BE49-F238E27FC236}">
                <a16:creationId xmlns:a16="http://schemas.microsoft.com/office/drawing/2014/main" id="{9B9B315B-B809-EDB6-DA84-6327EEFA0D2C}"/>
              </a:ext>
            </a:extLst>
          </p:cNvPr>
          <p:cNvSpPr/>
          <p:nvPr/>
        </p:nvSpPr>
        <p:spPr>
          <a:xfrm rot="5696016">
            <a:off x="10699706" y="3836237"/>
            <a:ext cx="275798" cy="275798"/>
          </a:xfrm>
          <a:prstGeom prst="chevron">
            <a:avLst/>
          </a:prstGeom>
          <a:solidFill>
            <a:schemeClr val="accent1"/>
          </a:solidFill>
          <a:ln w="19050">
            <a:noFill/>
          </a:ln>
        </p:spPr>
        <p:style>
          <a:lnRef idx="2">
            <a:srgbClr val="0AA7FC">
              <a:shade val="50000"/>
            </a:srgbClr>
          </a:lnRef>
          <a:fillRef idx="1">
            <a:srgbClr val="0AA7FC"/>
          </a:fillRef>
          <a:effectRef idx="0">
            <a:srgbClr val="0AA7FC"/>
          </a:effectRef>
          <a:fontRef idx="minor">
            <a:sysClr val="window" lastClr="FFFFFF"/>
          </a:fontRef>
        </p:style>
        <p:txBody>
          <a:bodyPr rtlCol="0" anchor="ctr">
            <a:noAutofit/>
          </a:bodyPr>
          <a:lstStyle/>
          <a:p>
            <a:pPr marL="0" marR="0" indent="0" algn="ctr" defTabSz="914400" rtl="0" eaLnBrk="1" fontAlgn="auto" latinLnBrk="0" hangingPunct="1">
              <a:lnSpc>
                <a:spcPct val="135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5" name="箭头: V 形 134">
            <a:extLst>
              <a:ext uri="{FF2B5EF4-FFF2-40B4-BE49-F238E27FC236}">
                <a16:creationId xmlns:a16="http://schemas.microsoft.com/office/drawing/2014/main" id="{71350AC4-B0A4-7D49-8812-A55CAF881CC6}"/>
              </a:ext>
            </a:extLst>
          </p:cNvPr>
          <p:cNvSpPr/>
          <p:nvPr/>
        </p:nvSpPr>
        <p:spPr>
          <a:xfrm flipH="1">
            <a:off x="7793634" y="4862028"/>
            <a:ext cx="275798" cy="275798"/>
          </a:xfrm>
          <a:prstGeom prst="chevron">
            <a:avLst/>
          </a:prstGeom>
          <a:solidFill>
            <a:schemeClr val="accent1"/>
          </a:solidFill>
          <a:ln w="19050">
            <a:noFill/>
          </a:ln>
        </p:spPr>
        <p:style>
          <a:lnRef idx="2">
            <a:srgbClr val="0AA7FC">
              <a:shade val="50000"/>
            </a:srgbClr>
          </a:lnRef>
          <a:fillRef idx="1">
            <a:srgbClr val="0AA7FC"/>
          </a:fillRef>
          <a:effectRef idx="0">
            <a:srgbClr val="0AA7FC"/>
          </a:effectRef>
          <a:fontRef idx="minor">
            <a:sysClr val="window" lastClr="FFFFFF"/>
          </a:fontRef>
        </p:style>
        <p:txBody>
          <a:bodyPr rtlCol="0" anchor="ctr">
            <a:noAutofit/>
          </a:bodyPr>
          <a:lstStyle/>
          <a:p>
            <a:pPr marL="0" marR="0" indent="0" algn="ctr" defTabSz="914400" rtl="0" eaLnBrk="1" fontAlgn="auto" latinLnBrk="0" hangingPunct="1">
              <a:lnSpc>
                <a:spcPct val="135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136" name="组合 135">
            <a:extLst>
              <a:ext uri="{FF2B5EF4-FFF2-40B4-BE49-F238E27FC236}">
                <a16:creationId xmlns:a16="http://schemas.microsoft.com/office/drawing/2014/main" id="{B30A80D0-F6C7-B012-C305-AD6FA4EF4689}"/>
              </a:ext>
            </a:extLst>
          </p:cNvPr>
          <p:cNvGrpSpPr/>
          <p:nvPr/>
        </p:nvGrpSpPr>
        <p:grpSpPr>
          <a:xfrm>
            <a:off x="1190968" y="3189821"/>
            <a:ext cx="1022881" cy="1022881"/>
            <a:chOff x="2787268" y="2327312"/>
            <a:chExt cx="1881129" cy="1881129"/>
          </a:xfrm>
        </p:grpSpPr>
        <p:grpSp>
          <p:nvGrpSpPr>
            <p:cNvPr id="137" name="组合 136">
              <a:extLst>
                <a:ext uri="{FF2B5EF4-FFF2-40B4-BE49-F238E27FC236}">
                  <a16:creationId xmlns:a16="http://schemas.microsoft.com/office/drawing/2014/main" id="{BB80997D-C545-272A-D7E0-0DDDBFBBB72E}"/>
                </a:ext>
              </a:extLst>
            </p:cNvPr>
            <p:cNvGrpSpPr/>
            <p:nvPr/>
          </p:nvGrpSpPr>
          <p:grpSpPr>
            <a:xfrm>
              <a:off x="2787268" y="2327312"/>
              <a:ext cx="1881129" cy="1881129"/>
              <a:chOff x="4362680" y="3428999"/>
              <a:chExt cx="1881129" cy="1881129"/>
            </a:xfrm>
          </p:grpSpPr>
          <p:sp>
            <p:nvSpPr>
              <p:cNvPr id="139" name="椭圆 138">
                <a:extLst>
                  <a:ext uri="{FF2B5EF4-FFF2-40B4-BE49-F238E27FC236}">
                    <a16:creationId xmlns:a16="http://schemas.microsoft.com/office/drawing/2014/main" id="{6CF532C5-1FFB-6476-B52C-A2181B49F116}"/>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0" name="椭圆 139">
                <a:extLst>
                  <a:ext uri="{FF2B5EF4-FFF2-40B4-BE49-F238E27FC236}">
                    <a16:creationId xmlns:a16="http://schemas.microsoft.com/office/drawing/2014/main" id="{D4276542-49E4-B2F9-33EC-7864C9E5DF94}"/>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38" name="椭圆 137">
              <a:extLst>
                <a:ext uri="{FF2B5EF4-FFF2-40B4-BE49-F238E27FC236}">
                  <a16:creationId xmlns:a16="http://schemas.microsoft.com/office/drawing/2014/main" id="{3639EEE7-9826-C7E5-AE13-9558C3965030}"/>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41" name="组合 140">
            <a:extLst>
              <a:ext uri="{FF2B5EF4-FFF2-40B4-BE49-F238E27FC236}">
                <a16:creationId xmlns:a16="http://schemas.microsoft.com/office/drawing/2014/main" id="{8152E762-93B3-3089-F472-2AB45AB014AE}"/>
              </a:ext>
            </a:extLst>
          </p:cNvPr>
          <p:cNvGrpSpPr/>
          <p:nvPr/>
        </p:nvGrpSpPr>
        <p:grpSpPr>
          <a:xfrm>
            <a:off x="3792301" y="2285699"/>
            <a:ext cx="1022881" cy="1022881"/>
            <a:chOff x="2787268" y="2327312"/>
            <a:chExt cx="1881129" cy="1881129"/>
          </a:xfrm>
        </p:grpSpPr>
        <p:grpSp>
          <p:nvGrpSpPr>
            <p:cNvPr id="142" name="组合 141">
              <a:extLst>
                <a:ext uri="{FF2B5EF4-FFF2-40B4-BE49-F238E27FC236}">
                  <a16:creationId xmlns:a16="http://schemas.microsoft.com/office/drawing/2014/main" id="{A6B51968-1A82-CF18-3B5C-16ECB8F7A22D}"/>
                </a:ext>
              </a:extLst>
            </p:cNvPr>
            <p:cNvGrpSpPr/>
            <p:nvPr/>
          </p:nvGrpSpPr>
          <p:grpSpPr>
            <a:xfrm>
              <a:off x="2787268" y="2327312"/>
              <a:ext cx="1881129" cy="1881129"/>
              <a:chOff x="4362680" y="3428999"/>
              <a:chExt cx="1881129" cy="1881129"/>
            </a:xfrm>
          </p:grpSpPr>
          <p:sp>
            <p:nvSpPr>
              <p:cNvPr id="144" name="椭圆 143">
                <a:extLst>
                  <a:ext uri="{FF2B5EF4-FFF2-40B4-BE49-F238E27FC236}">
                    <a16:creationId xmlns:a16="http://schemas.microsoft.com/office/drawing/2014/main" id="{0B989BCB-E7CE-38E4-322F-9E567C3CE44D}"/>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5" name="椭圆 144">
                <a:extLst>
                  <a:ext uri="{FF2B5EF4-FFF2-40B4-BE49-F238E27FC236}">
                    <a16:creationId xmlns:a16="http://schemas.microsoft.com/office/drawing/2014/main" id="{DBC84756-A576-D897-8DD1-526147117BE9}"/>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43" name="椭圆 142">
              <a:extLst>
                <a:ext uri="{FF2B5EF4-FFF2-40B4-BE49-F238E27FC236}">
                  <a16:creationId xmlns:a16="http://schemas.microsoft.com/office/drawing/2014/main" id="{10A973F8-EC12-51CE-7DA0-8F46DF5B352B}"/>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46" name="组合 145">
            <a:extLst>
              <a:ext uri="{FF2B5EF4-FFF2-40B4-BE49-F238E27FC236}">
                <a16:creationId xmlns:a16="http://schemas.microsoft.com/office/drawing/2014/main" id="{835F1C35-7EE9-80E3-2E32-5B118221D949}"/>
              </a:ext>
            </a:extLst>
          </p:cNvPr>
          <p:cNvGrpSpPr/>
          <p:nvPr/>
        </p:nvGrpSpPr>
        <p:grpSpPr>
          <a:xfrm>
            <a:off x="6861681" y="2300419"/>
            <a:ext cx="1022881" cy="1022881"/>
            <a:chOff x="2787268" y="2327312"/>
            <a:chExt cx="1881129" cy="1881129"/>
          </a:xfrm>
        </p:grpSpPr>
        <p:grpSp>
          <p:nvGrpSpPr>
            <p:cNvPr id="147" name="组合 146">
              <a:extLst>
                <a:ext uri="{FF2B5EF4-FFF2-40B4-BE49-F238E27FC236}">
                  <a16:creationId xmlns:a16="http://schemas.microsoft.com/office/drawing/2014/main" id="{6DBCE9F7-F4FF-EAFE-00D7-5E69F22D410C}"/>
                </a:ext>
              </a:extLst>
            </p:cNvPr>
            <p:cNvGrpSpPr/>
            <p:nvPr/>
          </p:nvGrpSpPr>
          <p:grpSpPr>
            <a:xfrm>
              <a:off x="2787268" y="2327312"/>
              <a:ext cx="1881129" cy="1881129"/>
              <a:chOff x="4362680" y="3428999"/>
              <a:chExt cx="1881129" cy="1881129"/>
            </a:xfrm>
          </p:grpSpPr>
          <p:sp>
            <p:nvSpPr>
              <p:cNvPr id="149" name="椭圆 148">
                <a:extLst>
                  <a:ext uri="{FF2B5EF4-FFF2-40B4-BE49-F238E27FC236}">
                    <a16:creationId xmlns:a16="http://schemas.microsoft.com/office/drawing/2014/main" id="{C917AE08-00A1-93A5-DB26-DB2F614E4581}"/>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0" name="椭圆 149">
                <a:extLst>
                  <a:ext uri="{FF2B5EF4-FFF2-40B4-BE49-F238E27FC236}">
                    <a16:creationId xmlns:a16="http://schemas.microsoft.com/office/drawing/2014/main" id="{BF8612EF-5353-85F9-7664-3B0401E3AE6E}"/>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48" name="椭圆 147">
              <a:extLst>
                <a:ext uri="{FF2B5EF4-FFF2-40B4-BE49-F238E27FC236}">
                  <a16:creationId xmlns:a16="http://schemas.microsoft.com/office/drawing/2014/main" id="{D8073CC9-B7C0-B94E-5DA7-018FB488D272}"/>
                </a:ext>
              </a:extLst>
            </p:cNvPr>
            <p:cNvSpPr/>
            <p:nvPr/>
          </p:nvSpPr>
          <p:spPr>
            <a:xfrm rot="14254889">
              <a:off x="3092640" y="2632683"/>
              <a:ext cx="1270382" cy="1270382"/>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51" name="组合 150">
            <a:extLst>
              <a:ext uri="{FF2B5EF4-FFF2-40B4-BE49-F238E27FC236}">
                <a16:creationId xmlns:a16="http://schemas.microsoft.com/office/drawing/2014/main" id="{50DB699D-E753-8D6F-4B76-7CD1B901062A}"/>
              </a:ext>
            </a:extLst>
          </p:cNvPr>
          <p:cNvGrpSpPr/>
          <p:nvPr/>
        </p:nvGrpSpPr>
        <p:grpSpPr>
          <a:xfrm>
            <a:off x="9752606" y="2348543"/>
            <a:ext cx="1022881" cy="1022881"/>
            <a:chOff x="2787268" y="2327312"/>
            <a:chExt cx="1881129" cy="1881129"/>
          </a:xfrm>
        </p:grpSpPr>
        <p:grpSp>
          <p:nvGrpSpPr>
            <p:cNvPr id="152" name="组合 151">
              <a:extLst>
                <a:ext uri="{FF2B5EF4-FFF2-40B4-BE49-F238E27FC236}">
                  <a16:creationId xmlns:a16="http://schemas.microsoft.com/office/drawing/2014/main" id="{CBD6C69A-3D46-46BD-E76D-3D5FCAC33542}"/>
                </a:ext>
              </a:extLst>
            </p:cNvPr>
            <p:cNvGrpSpPr/>
            <p:nvPr/>
          </p:nvGrpSpPr>
          <p:grpSpPr>
            <a:xfrm>
              <a:off x="2787268" y="2327312"/>
              <a:ext cx="1881129" cy="1881129"/>
              <a:chOff x="4362680" y="3428999"/>
              <a:chExt cx="1881129" cy="1881129"/>
            </a:xfrm>
          </p:grpSpPr>
          <p:sp>
            <p:nvSpPr>
              <p:cNvPr id="154" name="椭圆 153">
                <a:extLst>
                  <a:ext uri="{FF2B5EF4-FFF2-40B4-BE49-F238E27FC236}">
                    <a16:creationId xmlns:a16="http://schemas.microsoft.com/office/drawing/2014/main" id="{B9390B99-C8E7-6BCF-1A56-6038BE6533C0}"/>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5" name="椭圆 154">
                <a:extLst>
                  <a:ext uri="{FF2B5EF4-FFF2-40B4-BE49-F238E27FC236}">
                    <a16:creationId xmlns:a16="http://schemas.microsoft.com/office/drawing/2014/main" id="{FFC7C86E-9A6C-6F86-4B95-B0F9247AB313}"/>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53" name="椭圆 152">
              <a:extLst>
                <a:ext uri="{FF2B5EF4-FFF2-40B4-BE49-F238E27FC236}">
                  <a16:creationId xmlns:a16="http://schemas.microsoft.com/office/drawing/2014/main" id="{A640F5B0-38C8-5532-7385-66E065D33340}"/>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56" name="组合 155">
            <a:extLst>
              <a:ext uri="{FF2B5EF4-FFF2-40B4-BE49-F238E27FC236}">
                <a16:creationId xmlns:a16="http://schemas.microsoft.com/office/drawing/2014/main" id="{B412CDBC-4670-9540-5870-3DC917A629D2}"/>
              </a:ext>
            </a:extLst>
          </p:cNvPr>
          <p:cNvGrpSpPr/>
          <p:nvPr/>
        </p:nvGrpSpPr>
        <p:grpSpPr>
          <a:xfrm>
            <a:off x="5606054" y="4453124"/>
            <a:ext cx="1022881" cy="1022881"/>
            <a:chOff x="2787268" y="2327312"/>
            <a:chExt cx="1881129" cy="1881129"/>
          </a:xfrm>
        </p:grpSpPr>
        <p:grpSp>
          <p:nvGrpSpPr>
            <p:cNvPr id="157" name="组合 156">
              <a:extLst>
                <a:ext uri="{FF2B5EF4-FFF2-40B4-BE49-F238E27FC236}">
                  <a16:creationId xmlns:a16="http://schemas.microsoft.com/office/drawing/2014/main" id="{D531CB85-722B-BAD8-4183-4C694D85E637}"/>
                </a:ext>
              </a:extLst>
            </p:cNvPr>
            <p:cNvGrpSpPr/>
            <p:nvPr/>
          </p:nvGrpSpPr>
          <p:grpSpPr>
            <a:xfrm>
              <a:off x="2787268" y="2327312"/>
              <a:ext cx="1881129" cy="1881129"/>
              <a:chOff x="4362680" y="3428999"/>
              <a:chExt cx="1881129" cy="1881129"/>
            </a:xfrm>
          </p:grpSpPr>
          <p:sp>
            <p:nvSpPr>
              <p:cNvPr id="159" name="椭圆 158">
                <a:extLst>
                  <a:ext uri="{FF2B5EF4-FFF2-40B4-BE49-F238E27FC236}">
                    <a16:creationId xmlns:a16="http://schemas.microsoft.com/office/drawing/2014/main" id="{5AC258AB-E14E-E957-EBAA-6860332B8492}"/>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0" name="椭圆 159">
                <a:extLst>
                  <a:ext uri="{FF2B5EF4-FFF2-40B4-BE49-F238E27FC236}">
                    <a16:creationId xmlns:a16="http://schemas.microsoft.com/office/drawing/2014/main" id="{99C4771B-4CCC-739D-FC73-E8088BB7DEFB}"/>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58" name="椭圆 157">
              <a:extLst>
                <a:ext uri="{FF2B5EF4-FFF2-40B4-BE49-F238E27FC236}">
                  <a16:creationId xmlns:a16="http://schemas.microsoft.com/office/drawing/2014/main" id="{2583CE63-A1ED-28DB-AA6D-C701DC38DEDA}"/>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61" name="组合 160">
            <a:extLst>
              <a:ext uri="{FF2B5EF4-FFF2-40B4-BE49-F238E27FC236}">
                <a16:creationId xmlns:a16="http://schemas.microsoft.com/office/drawing/2014/main" id="{E55866A9-724E-987C-18FE-8BE2E8784C31}"/>
              </a:ext>
            </a:extLst>
          </p:cNvPr>
          <p:cNvGrpSpPr/>
          <p:nvPr/>
        </p:nvGrpSpPr>
        <p:grpSpPr>
          <a:xfrm>
            <a:off x="9149038" y="4487835"/>
            <a:ext cx="1022881" cy="1022881"/>
            <a:chOff x="2787268" y="2327312"/>
            <a:chExt cx="1881129" cy="1881129"/>
          </a:xfrm>
        </p:grpSpPr>
        <p:grpSp>
          <p:nvGrpSpPr>
            <p:cNvPr id="162" name="组合 161">
              <a:extLst>
                <a:ext uri="{FF2B5EF4-FFF2-40B4-BE49-F238E27FC236}">
                  <a16:creationId xmlns:a16="http://schemas.microsoft.com/office/drawing/2014/main" id="{16CA7554-4AA9-AA85-CC8E-699B89D9E34A}"/>
                </a:ext>
              </a:extLst>
            </p:cNvPr>
            <p:cNvGrpSpPr/>
            <p:nvPr/>
          </p:nvGrpSpPr>
          <p:grpSpPr>
            <a:xfrm>
              <a:off x="2787268" y="2327312"/>
              <a:ext cx="1881129" cy="1881129"/>
              <a:chOff x="4362680" y="3428999"/>
              <a:chExt cx="1881129" cy="1881129"/>
            </a:xfrm>
          </p:grpSpPr>
          <p:sp>
            <p:nvSpPr>
              <p:cNvPr id="164" name="椭圆 163">
                <a:extLst>
                  <a:ext uri="{FF2B5EF4-FFF2-40B4-BE49-F238E27FC236}">
                    <a16:creationId xmlns:a16="http://schemas.microsoft.com/office/drawing/2014/main" id="{D2B02F6F-9A98-BEB0-EE36-345FAD9E60A8}"/>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5" name="椭圆 164">
                <a:extLst>
                  <a:ext uri="{FF2B5EF4-FFF2-40B4-BE49-F238E27FC236}">
                    <a16:creationId xmlns:a16="http://schemas.microsoft.com/office/drawing/2014/main" id="{A6F5452E-EC5A-F199-E93A-3B789AA68E7F}"/>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63" name="椭圆 162">
              <a:extLst>
                <a:ext uri="{FF2B5EF4-FFF2-40B4-BE49-F238E27FC236}">
                  <a16:creationId xmlns:a16="http://schemas.microsoft.com/office/drawing/2014/main" id="{E974B175-9CBB-3533-3B70-AA5C20E1FADD}"/>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66" name="deal_271325">
            <a:extLst>
              <a:ext uri="{FF2B5EF4-FFF2-40B4-BE49-F238E27FC236}">
                <a16:creationId xmlns:a16="http://schemas.microsoft.com/office/drawing/2014/main" id="{9478C53B-5669-E484-0E1D-549CE33E1E1B}"/>
              </a:ext>
            </a:extLst>
          </p:cNvPr>
          <p:cNvSpPr/>
          <p:nvPr/>
        </p:nvSpPr>
        <p:spPr>
          <a:xfrm>
            <a:off x="1330348" y="2828489"/>
            <a:ext cx="609685" cy="462612"/>
          </a:xfrm>
          <a:custGeom>
            <a:avLst/>
            <a:gdLst>
              <a:gd name="connsiteX0" fmla="*/ 390359 w 607566"/>
              <a:gd name="connsiteY0" fmla="*/ 200088 h 461005"/>
              <a:gd name="connsiteX1" fmla="*/ 390448 w 607566"/>
              <a:gd name="connsiteY1" fmla="*/ 200088 h 461005"/>
              <a:gd name="connsiteX2" fmla="*/ 390370 w 607566"/>
              <a:gd name="connsiteY2" fmla="*/ 200109 h 461005"/>
              <a:gd name="connsiteX3" fmla="*/ 82590 w 607566"/>
              <a:gd name="connsiteY3" fmla="*/ 149460 h 461005"/>
              <a:gd name="connsiteX4" fmla="*/ 99975 w 607566"/>
              <a:gd name="connsiteY4" fmla="*/ 149460 h 461005"/>
              <a:gd name="connsiteX5" fmla="*/ 99975 w 607566"/>
              <a:gd name="connsiteY5" fmla="*/ 166793 h 461005"/>
              <a:gd name="connsiteX6" fmla="*/ 88742 w 607566"/>
              <a:gd name="connsiteY6" fmla="*/ 177992 h 461005"/>
              <a:gd name="connsiteX7" fmla="*/ 80005 w 607566"/>
              <a:gd name="connsiteY7" fmla="*/ 181636 h 461005"/>
              <a:gd name="connsiteX8" fmla="*/ 71357 w 607566"/>
              <a:gd name="connsiteY8" fmla="*/ 177992 h 461005"/>
              <a:gd name="connsiteX9" fmla="*/ 71357 w 607566"/>
              <a:gd name="connsiteY9" fmla="*/ 160659 h 461005"/>
              <a:gd name="connsiteX10" fmla="*/ 208886 w 607566"/>
              <a:gd name="connsiteY10" fmla="*/ 127394 h 461005"/>
              <a:gd name="connsiteX11" fmla="*/ 110094 w 607566"/>
              <a:gd name="connsiteY11" fmla="*/ 225949 h 461005"/>
              <a:gd name="connsiteX12" fmla="*/ 128162 w 607566"/>
              <a:gd name="connsiteY12" fmla="*/ 243989 h 461005"/>
              <a:gd name="connsiteX13" fmla="*/ 147297 w 607566"/>
              <a:gd name="connsiteY13" fmla="*/ 272871 h 461005"/>
              <a:gd name="connsiteX14" fmla="*/ 147920 w 607566"/>
              <a:gd name="connsiteY14" fmla="*/ 274648 h 461005"/>
              <a:gd name="connsiteX15" fmla="*/ 161626 w 607566"/>
              <a:gd name="connsiteY15" fmla="*/ 295355 h 461005"/>
              <a:gd name="connsiteX16" fmla="*/ 299667 w 607566"/>
              <a:gd name="connsiteY16" fmla="*/ 433189 h 461005"/>
              <a:gd name="connsiteX17" fmla="*/ 315865 w 607566"/>
              <a:gd name="connsiteY17" fmla="*/ 433189 h 461005"/>
              <a:gd name="connsiteX18" fmla="*/ 317645 w 607566"/>
              <a:gd name="connsiteY18" fmla="*/ 418971 h 461005"/>
              <a:gd name="connsiteX19" fmla="*/ 241905 w 607566"/>
              <a:gd name="connsiteY19" fmla="*/ 343344 h 461005"/>
              <a:gd name="connsiteX20" fmla="*/ 241015 w 607566"/>
              <a:gd name="connsiteY20" fmla="*/ 326903 h 461005"/>
              <a:gd name="connsiteX21" fmla="*/ 241905 w 607566"/>
              <a:gd name="connsiteY21" fmla="*/ 326014 h 461005"/>
              <a:gd name="connsiteX22" fmla="*/ 259260 w 607566"/>
              <a:gd name="connsiteY22" fmla="*/ 326014 h 461005"/>
              <a:gd name="connsiteX23" fmla="*/ 347550 w 607566"/>
              <a:gd name="connsiteY23" fmla="*/ 413727 h 461005"/>
              <a:gd name="connsiteX24" fmla="*/ 355649 w 607566"/>
              <a:gd name="connsiteY24" fmla="*/ 417104 h 461005"/>
              <a:gd name="connsiteX25" fmla="*/ 363837 w 607566"/>
              <a:gd name="connsiteY25" fmla="*/ 413727 h 461005"/>
              <a:gd name="connsiteX26" fmla="*/ 365528 w 607566"/>
              <a:gd name="connsiteY26" fmla="*/ 399508 h 461005"/>
              <a:gd name="connsiteX27" fmla="*/ 285338 w 607566"/>
              <a:gd name="connsiteY27" fmla="*/ 319438 h 461005"/>
              <a:gd name="connsiteX28" fmla="*/ 281867 w 607566"/>
              <a:gd name="connsiteY28" fmla="*/ 312684 h 461005"/>
              <a:gd name="connsiteX29" fmla="*/ 285338 w 607566"/>
              <a:gd name="connsiteY29" fmla="*/ 302109 h 461005"/>
              <a:gd name="connsiteX30" fmla="*/ 299756 w 607566"/>
              <a:gd name="connsiteY30" fmla="*/ 299887 h 461005"/>
              <a:gd name="connsiteX31" fmla="*/ 302693 w 607566"/>
              <a:gd name="connsiteY31" fmla="*/ 302109 h 461005"/>
              <a:gd name="connsiteX32" fmla="*/ 397746 w 607566"/>
              <a:gd name="connsiteY32" fmla="*/ 396487 h 461005"/>
              <a:gd name="connsiteX33" fmla="*/ 413944 w 607566"/>
              <a:gd name="connsiteY33" fmla="*/ 396487 h 461005"/>
              <a:gd name="connsiteX34" fmla="*/ 415279 w 607566"/>
              <a:gd name="connsiteY34" fmla="*/ 381646 h 461005"/>
              <a:gd name="connsiteX35" fmla="*/ 325744 w 607566"/>
              <a:gd name="connsiteY35" fmla="*/ 292511 h 461005"/>
              <a:gd name="connsiteX36" fmla="*/ 323074 w 607566"/>
              <a:gd name="connsiteY36" fmla="*/ 288423 h 461005"/>
              <a:gd name="connsiteX37" fmla="*/ 322451 w 607566"/>
              <a:gd name="connsiteY37" fmla="*/ 286112 h 461005"/>
              <a:gd name="connsiteX38" fmla="*/ 322273 w 607566"/>
              <a:gd name="connsiteY38" fmla="*/ 284957 h 461005"/>
              <a:gd name="connsiteX39" fmla="*/ 325744 w 607566"/>
              <a:gd name="connsiteY39" fmla="*/ 275182 h 461005"/>
              <a:gd name="connsiteX40" fmla="*/ 328770 w 607566"/>
              <a:gd name="connsiteY40" fmla="*/ 272960 h 461005"/>
              <a:gd name="connsiteX41" fmla="*/ 338471 w 607566"/>
              <a:gd name="connsiteY41" fmla="*/ 272249 h 461005"/>
              <a:gd name="connsiteX42" fmla="*/ 343188 w 607566"/>
              <a:gd name="connsiteY42" fmla="*/ 275182 h 461005"/>
              <a:gd name="connsiteX43" fmla="*/ 414923 w 607566"/>
              <a:gd name="connsiteY43" fmla="*/ 346365 h 461005"/>
              <a:gd name="connsiteX44" fmla="*/ 431122 w 607566"/>
              <a:gd name="connsiteY44" fmla="*/ 346454 h 461005"/>
              <a:gd name="connsiteX45" fmla="*/ 431300 w 607566"/>
              <a:gd name="connsiteY45" fmla="*/ 346365 h 461005"/>
              <a:gd name="connsiteX46" fmla="*/ 431211 w 607566"/>
              <a:gd name="connsiteY46" fmla="*/ 329924 h 461005"/>
              <a:gd name="connsiteX47" fmla="*/ 290411 w 607566"/>
              <a:gd name="connsiteY47" fmla="*/ 189335 h 461005"/>
              <a:gd name="connsiteX48" fmla="*/ 267360 w 607566"/>
              <a:gd name="connsiteY48" fmla="*/ 189424 h 461005"/>
              <a:gd name="connsiteX49" fmla="*/ 220812 w 607566"/>
              <a:gd name="connsiteY49" fmla="*/ 143479 h 461005"/>
              <a:gd name="connsiteX50" fmla="*/ 220812 w 607566"/>
              <a:gd name="connsiteY50" fmla="*/ 143212 h 461005"/>
              <a:gd name="connsiteX51" fmla="*/ 221079 w 607566"/>
              <a:gd name="connsiteY51" fmla="*/ 139569 h 461005"/>
              <a:gd name="connsiteX52" fmla="*/ 408782 w 607566"/>
              <a:gd name="connsiteY52" fmla="*/ 100733 h 461005"/>
              <a:gd name="connsiteX53" fmla="*/ 391605 w 607566"/>
              <a:gd name="connsiteY53" fmla="*/ 117885 h 461005"/>
              <a:gd name="connsiteX54" fmla="*/ 352534 w 607566"/>
              <a:gd name="connsiteY54" fmla="*/ 136280 h 461005"/>
              <a:gd name="connsiteX55" fmla="*/ 350932 w 607566"/>
              <a:gd name="connsiteY55" fmla="*/ 136369 h 461005"/>
              <a:gd name="connsiteX56" fmla="*/ 252140 w 607566"/>
              <a:gd name="connsiteY56" fmla="*/ 136547 h 461005"/>
              <a:gd name="connsiteX57" fmla="*/ 245376 w 607566"/>
              <a:gd name="connsiteY57" fmla="*/ 143123 h 461005"/>
              <a:gd name="connsiteX58" fmla="*/ 267360 w 607566"/>
              <a:gd name="connsiteY58" fmla="*/ 165163 h 461005"/>
              <a:gd name="connsiteX59" fmla="*/ 295484 w 607566"/>
              <a:gd name="connsiteY59" fmla="*/ 165252 h 461005"/>
              <a:gd name="connsiteX60" fmla="*/ 295573 w 607566"/>
              <a:gd name="connsiteY60" fmla="*/ 165252 h 461005"/>
              <a:gd name="connsiteX61" fmla="*/ 304028 w 607566"/>
              <a:gd name="connsiteY61" fmla="*/ 168451 h 461005"/>
              <a:gd name="connsiteX62" fmla="*/ 304117 w 607566"/>
              <a:gd name="connsiteY62" fmla="*/ 168362 h 461005"/>
              <a:gd name="connsiteX63" fmla="*/ 338026 w 607566"/>
              <a:gd name="connsiteY63" fmla="*/ 202221 h 461005"/>
              <a:gd name="connsiteX64" fmla="*/ 376653 w 607566"/>
              <a:gd name="connsiteY64" fmla="*/ 203754 h 461005"/>
              <a:gd name="connsiteX65" fmla="*/ 390370 w 607566"/>
              <a:gd name="connsiteY65" fmla="*/ 200109 h 461005"/>
              <a:gd name="connsiteX66" fmla="*/ 401484 w 607566"/>
              <a:gd name="connsiteY66" fmla="*/ 221950 h 461005"/>
              <a:gd name="connsiteX67" fmla="*/ 365172 w 607566"/>
              <a:gd name="connsiteY67" fmla="*/ 229326 h 461005"/>
              <a:gd name="connsiteX68" fmla="*/ 430410 w 607566"/>
              <a:gd name="connsiteY68" fmla="*/ 294466 h 461005"/>
              <a:gd name="connsiteX69" fmla="*/ 453550 w 607566"/>
              <a:gd name="connsiteY69" fmla="*/ 271271 h 461005"/>
              <a:gd name="connsiteX70" fmla="*/ 469659 w 607566"/>
              <a:gd name="connsiteY70" fmla="*/ 247988 h 461005"/>
              <a:gd name="connsiteX71" fmla="*/ 470460 w 607566"/>
              <a:gd name="connsiteY71" fmla="*/ 246211 h 461005"/>
              <a:gd name="connsiteX72" fmla="*/ 489506 w 607566"/>
              <a:gd name="connsiteY72" fmla="*/ 217328 h 461005"/>
              <a:gd name="connsiteX73" fmla="*/ 507574 w 607566"/>
              <a:gd name="connsiteY73" fmla="*/ 199377 h 461005"/>
              <a:gd name="connsiteX74" fmla="*/ 144177 w 607566"/>
              <a:gd name="connsiteY74" fmla="*/ 87933 h 461005"/>
              <a:gd name="connsiteX75" fmla="*/ 161519 w 607566"/>
              <a:gd name="connsiteY75" fmla="*/ 87933 h 461005"/>
              <a:gd name="connsiteX76" fmla="*/ 161519 w 607566"/>
              <a:gd name="connsiteY76" fmla="*/ 105286 h 461005"/>
              <a:gd name="connsiteX77" fmla="*/ 143376 w 607566"/>
              <a:gd name="connsiteY77" fmla="*/ 123530 h 461005"/>
              <a:gd name="connsiteX78" fmla="*/ 134660 w 607566"/>
              <a:gd name="connsiteY78" fmla="*/ 127089 h 461005"/>
              <a:gd name="connsiteX79" fmla="*/ 125945 w 607566"/>
              <a:gd name="connsiteY79" fmla="*/ 123530 h 461005"/>
              <a:gd name="connsiteX80" fmla="*/ 125945 w 607566"/>
              <a:gd name="connsiteY80" fmla="*/ 106087 h 461005"/>
              <a:gd name="connsiteX81" fmla="*/ 154595 w 607566"/>
              <a:gd name="connsiteY81" fmla="*/ 46257 h 461005"/>
              <a:gd name="connsiteX82" fmla="*/ 29637 w 607566"/>
              <a:gd name="connsiteY82" fmla="*/ 171028 h 461005"/>
              <a:gd name="connsiteX83" fmla="*/ 80012 w 607566"/>
              <a:gd name="connsiteY83" fmla="*/ 221327 h 461005"/>
              <a:gd name="connsiteX84" fmla="*/ 84017 w 607566"/>
              <a:gd name="connsiteY84" fmla="*/ 217328 h 461005"/>
              <a:gd name="connsiteX85" fmla="*/ 84106 w 607566"/>
              <a:gd name="connsiteY85" fmla="*/ 217328 h 461005"/>
              <a:gd name="connsiteX86" fmla="*/ 200164 w 607566"/>
              <a:gd name="connsiteY86" fmla="*/ 101355 h 461005"/>
              <a:gd name="connsiteX87" fmla="*/ 204970 w 607566"/>
              <a:gd name="connsiteY87" fmla="*/ 96556 h 461005"/>
              <a:gd name="connsiteX88" fmla="*/ 453016 w 607566"/>
              <a:gd name="connsiteY88" fmla="*/ 29639 h 461005"/>
              <a:gd name="connsiteX89" fmla="*/ 412609 w 607566"/>
              <a:gd name="connsiteY89" fmla="*/ 69896 h 461005"/>
              <a:gd name="connsiteX90" fmla="*/ 417504 w 607566"/>
              <a:gd name="connsiteY90" fmla="*/ 74695 h 461005"/>
              <a:gd name="connsiteX91" fmla="*/ 533562 w 607566"/>
              <a:gd name="connsiteY91" fmla="*/ 190668 h 461005"/>
              <a:gd name="connsiteX92" fmla="*/ 537567 w 607566"/>
              <a:gd name="connsiteY92" fmla="*/ 194667 h 461005"/>
              <a:gd name="connsiteX93" fmla="*/ 577974 w 607566"/>
              <a:gd name="connsiteY93" fmla="*/ 154410 h 461005"/>
              <a:gd name="connsiteX94" fmla="*/ 444294 w 607566"/>
              <a:gd name="connsiteY94" fmla="*/ 3600 h 461005"/>
              <a:gd name="connsiteX95" fmla="*/ 461649 w 607566"/>
              <a:gd name="connsiteY95" fmla="*/ 3600 h 461005"/>
              <a:gd name="connsiteX96" fmla="*/ 603962 w 607566"/>
              <a:gd name="connsiteY96" fmla="*/ 145701 h 461005"/>
              <a:gd name="connsiteX97" fmla="*/ 603962 w 607566"/>
              <a:gd name="connsiteY97" fmla="*/ 163030 h 461005"/>
              <a:gd name="connsiteX98" fmla="*/ 546289 w 607566"/>
              <a:gd name="connsiteY98" fmla="*/ 220705 h 461005"/>
              <a:gd name="connsiteX99" fmla="*/ 537567 w 607566"/>
              <a:gd name="connsiteY99" fmla="*/ 224260 h 461005"/>
              <a:gd name="connsiteX100" fmla="*/ 528934 w 607566"/>
              <a:gd name="connsiteY100" fmla="*/ 220705 h 461005"/>
              <a:gd name="connsiteX101" fmla="*/ 524929 w 607566"/>
              <a:gd name="connsiteY101" fmla="*/ 216706 h 461005"/>
              <a:gd name="connsiteX102" fmla="*/ 506862 w 607566"/>
              <a:gd name="connsiteY102" fmla="*/ 234658 h 461005"/>
              <a:gd name="connsiteX103" fmla="*/ 493155 w 607566"/>
              <a:gd name="connsiteY103" fmla="*/ 255364 h 461005"/>
              <a:gd name="connsiteX104" fmla="*/ 492443 w 607566"/>
              <a:gd name="connsiteY104" fmla="*/ 257141 h 461005"/>
              <a:gd name="connsiteX105" fmla="*/ 470905 w 607566"/>
              <a:gd name="connsiteY105" fmla="*/ 288512 h 461005"/>
              <a:gd name="connsiteX106" fmla="*/ 447676 w 607566"/>
              <a:gd name="connsiteY106" fmla="*/ 311706 h 461005"/>
              <a:gd name="connsiteX107" fmla="*/ 448566 w 607566"/>
              <a:gd name="connsiteY107" fmla="*/ 312595 h 461005"/>
              <a:gd name="connsiteX108" fmla="*/ 448566 w 607566"/>
              <a:gd name="connsiteY108" fmla="*/ 363694 h 461005"/>
              <a:gd name="connsiteX109" fmla="*/ 448477 w 607566"/>
              <a:gd name="connsiteY109" fmla="*/ 363872 h 461005"/>
              <a:gd name="connsiteX110" fmla="*/ 437708 w 607566"/>
              <a:gd name="connsiteY110" fmla="*/ 371248 h 461005"/>
              <a:gd name="connsiteX111" fmla="*/ 431389 w 607566"/>
              <a:gd name="connsiteY111" fmla="*/ 413816 h 461005"/>
              <a:gd name="connsiteX112" fmla="*/ 388757 w 607566"/>
              <a:gd name="connsiteY112" fmla="*/ 420037 h 461005"/>
              <a:gd name="connsiteX113" fmla="*/ 381192 w 607566"/>
              <a:gd name="connsiteY113" fmla="*/ 431057 h 461005"/>
              <a:gd name="connsiteX114" fmla="*/ 341141 w 607566"/>
              <a:gd name="connsiteY114" fmla="*/ 438522 h 461005"/>
              <a:gd name="connsiteX115" fmla="*/ 333220 w 607566"/>
              <a:gd name="connsiteY115" fmla="*/ 450519 h 461005"/>
              <a:gd name="connsiteX116" fmla="*/ 307766 w 607566"/>
              <a:gd name="connsiteY116" fmla="*/ 461005 h 461005"/>
              <a:gd name="connsiteX117" fmla="*/ 282312 w 607566"/>
              <a:gd name="connsiteY117" fmla="*/ 450519 h 461005"/>
              <a:gd name="connsiteX118" fmla="*/ 144271 w 607566"/>
              <a:gd name="connsiteY118" fmla="*/ 312684 h 461005"/>
              <a:gd name="connsiteX119" fmla="*/ 125136 w 607566"/>
              <a:gd name="connsiteY119" fmla="*/ 283713 h 461005"/>
              <a:gd name="connsiteX120" fmla="*/ 124424 w 607566"/>
              <a:gd name="connsiteY120" fmla="*/ 282024 h 461005"/>
              <a:gd name="connsiteX121" fmla="*/ 110806 w 607566"/>
              <a:gd name="connsiteY121" fmla="*/ 261318 h 461005"/>
              <a:gd name="connsiteX122" fmla="*/ 92739 w 607566"/>
              <a:gd name="connsiteY122" fmla="*/ 243278 h 461005"/>
              <a:gd name="connsiteX123" fmla="*/ 88734 w 607566"/>
              <a:gd name="connsiteY123" fmla="*/ 247366 h 461005"/>
              <a:gd name="connsiteX124" fmla="*/ 80012 w 607566"/>
              <a:gd name="connsiteY124" fmla="*/ 250921 h 461005"/>
              <a:gd name="connsiteX125" fmla="*/ 71379 w 607566"/>
              <a:gd name="connsiteY125" fmla="*/ 247366 h 461005"/>
              <a:gd name="connsiteX126" fmla="*/ 3560 w 607566"/>
              <a:gd name="connsiteY126" fmla="*/ 179737 h 461005"/>
              <a:gd name="connsiteX127" fmla="*/ 0 w 607566"/>
              <a:gd name="connsiteY127" fmla="*/ 171028 h 461005"/>
              <a:gd name="connsiteX128" fmla="*/ 3560 w 607566"/>
              <a:gd name="connsiteY128" fmla="*/ 162408 h 461005"/>
              <a:gd name="connsiteX129" fmla="*/ 145962 w 607566"/>
              <a:gd name="connsiteY129" fmla="*/ 20307 h 461005"/>
              <a:gd name="connsiteX130" fmla="*/ 163317 w 607566"/>
              <a:gd name="connsiteY130" fmla="*/ 20307 h 461005"/>
              <a:gd name="connsiteX131" fmla="*/ 231047 w 607566"/>
              <a:gd name="connsiteY131" fmla="*/ 87936 h 461005"/>
              <a:gd name="connsiteX132" fmla="*/ 234607 w 607566"/>
              <a:gd name="connsiteY132" fmla="*/ 96556 h 461005"/>
              <a:gd name="connsiteX133" fmla="*/ 231047 w 607566"/>
              <a:gd name="connsiteY133" fmla="*/ 105265 h 461005"/>
              <a:gd name="connsiteX134" fmla="*/ 226241 w 607566"/>
              <a:gd name="connsiteY134" fmla="*/ 110064 h 461005"/>
              <a:gd name="connsiteX135" fmla="*/ 233984 w 607566"/>
              <a:gd name="connsiteY135" fmla="*/ 117796 h 461005"/>
              <a:gd name="connsiteX136" fmla="*/ 252140 w 607566"/>
              <a:gd name="connsiteY136" fmla="*/ 112019 h 461005"/>
              <a:gd name="connsiteX137" fmla="*/ 349953 w 607566"/>
              <a:gd name="connsiteY137" fmla="*/ 111842 h 461005"/>
              <a:gd name="connsiteX138" fmla="*/ 374250 w 607566"/>
              <a:gd name="connsiteY138" fmla="*/ 100555 h 461005"/>
              <a:gd name="connsiteX139" fmla="*/ 391427 w 607566"/>
              <a:gd name="connsiteY139" fmla="*/ 83404 h 461005"/>
              <a:gd name="connsiteX140" fmla="*/ 386621 w 607566"/>
              <a:gd name="connsiteY140" fmla="*/ 78605 h 461005"/>
              <a:gd name="connsiteX141" fmla="*/ 382972 w 607566"/>
              <a:gd name="connsiteY141" fmla="*/ 69896 h 461005"/>
              <a:gd name="connsiteX142" fmla="*/ 386621 w 607566"/>
              <a:gd name="connsiteY142" fmla="*/ 61187 h 46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607566" h="461005">
                <a:moveTo>
                  <a:pt x="390359" y="200088"/>
                </a:moveTo>
                <a:lnTo>
                  <a:pt x="390448" y="200088"/>
                </a:lnTo>
                <a:lnTo>
                  <a:pt x="390370" y="200109"/>
                </a:lnTo>
                <a:close/>
                <a:moveTo>
                  <a:pt x="82590" y="149460"/>
                </a:moveTo>
                <a:cubicBezTo>
                  <a:pt x="87404" y="144660"/>
                  <a:pt x="95161" y="144660"/>
                  <a:pt x="99975" y="149460"/>
                </a:cubicBezTo>
                <a:cubicBezTo>
                  <a:pt x="104789" y="154260"/>
                  <a:pt x="104789" y="161993"/>
                  <a:pt x="99975" y="166793"/>
                </a:cubicBezTo>
                <a:lnTo>
                  <a:pt x="88742" y="177992"/>
                </a:lnTo>
                <a:cubicBezTo>
                  <a:pt x="86335" y="180392"/>
                  <a:pt x="83125" y="181636"/>
                  <a:pt x="80005" y="181636"/>
                </a:cubicBezTo>
                <a:cubicBezTo>
                  <a:pt x="76885" y="181636"/>
                  <a:pt x="73675" y="180392"/>
                  <a:pt x="71357" y="177992"/>
                </a:cubicBezTo>
                <a:cubicBezTo>
                  <a:pt x="66543" y="173281"/>
                  <a:pt x="66543" y="165459"/>
                  <a:pt x="71357" y="160659"/>
                </a:cubicBezTo>
                <a:close/>
                <a:moveTo>
                  <a:pt x="208886" y="127394"/>
                </a:moveTo>
                <a:lnTo>
                  <a:pt x="110094" y="225949"/>
                </a:lnTo>
                <a:lnTo>
                  <a:pt x="128162" y="243989"/>
                </a:lnTo>
                <a:cubicBezTo>
                  <a:pt x="136439" y="252254"/>
                  <a:pt x="142847" y="262029"/>
                  <a:pt x="147297" y="272871"/>
                </a:cubicBezTo>
                <a:lnTo>
                  <a:pt x="147920" y="274648"/>
                </a:lnTo>
                <a:cubicBezTo>
                  <a:pt x="151035" y="282469"/>
                  <a:pt x="155663" y="289401"/>
                  <a:pt x="161626" y="295355"/>
                </a:cubicBezTo>
                <a:lnTo>
                  <a:pt x="299667" y="433189"/>
                </a:lnTo>
                <a:cubicBezTo>
                  <a:pt x="304117" y="437633"/>
                  <a:pt x="311415" y="437633"/>
                  <a:pt x="315865" y="433189"/>
                </a:cubicBezTo>
                <a:cubicBezTo>
                  <a:pt x="319692" y="429279"/>
                  <a:pt x="320315" y="423414"/>
                  <a:pt x="317645" y="418971"/>
                </a:cubicBezTo>
                <a:lnTo>
                  <a:pt x="241905" y="343344"/>
                </a:lnTo>
                <a:cubicBezTo>
                  <a:pt x="237366" y="338900"/>
                  <a:pt x="237099" y="331791"/>
                  <a:pt x="241015" y="326903"/>
                </a:cubicBezTo>
                <a:cubicBezTo>
                  <a:pt x="241282" y="326636"/>
                  <a:pt x="241549" y="326281"/>
                  <a:pt x="241905" y="326014"/>
                </a:cubicBezTo>
                <a:cubicBezTo>
                  <a:pt x="246711" y="321215"/>
                  <a:pt x="254454" y="321215"/>
                  <a:pt x="259260" y="326014"/>
                </a:cubicBezTo>
                <a:lnTo>
                  <a:pt x="347550" y="413727"/>
                </a:lnTo>
                <a:cubicBezTo>
                  <a:pt x="349775" y="415860"/>
                  <a:pt x="352623" y="417104"/>
                  <a:pt x="355649" y="417104"/>
                </a:cubicBezTo>
                <a:cubicBezTo>
                  <a:pt x="358764" y="417104"/>
                  <a:pt x="361612" y="415860"/>
                  <a:pt x="363837" y="413727"/>
                </a:cubicBezTo>
                <a:cubicBezTo>
                  <a:pt x="367664" y="409817"/>
                  <a:pt x="368198" y="403952"/>
                  <a:pt x="365528" y="399508"/>
                </a:cubicBezTo>
                <a:lnTo>
                  <a:pt x="285338" y="319438"/>
                </a:lnTo>
                <a:cubicBezTo>
                  <a:pt x="283469" y="317483"/>
                  <a:pt x="282312" y="315172"/>
                  <a:pt x="281867" y="312684"/>
                </a:cubicBezTo>
                <a:cubicBezTo>
                  <a:pt x="281333" y="308952"/>
                  <a:pt x="282401" y="304953"/>
                  <a:pt x="285338" y="302109"/>
                </a:cubicBezTo>
                <a:cubicBezTo>
                  <a:pt x="289254" y="298199"/>
                  <a:pt x="295128" y="297488"/>
                  <a:pt x="299756" y="299887"/>
                </a:cubicBezTo>
                <a:cubicBezTo>
                  <a:pt x="300824" y="300420"/>
                  <a:pt x="301803" y="301220"/>
                  <a:pt x="302693" y="302109"/>
                </a:cubicBezTo>
                <a:lnTo>
                  <a:pt x="397746" y="396487"/>
                </a:lnTo>
                <a:cubicBezTo>
                  <a:pt x="402196" y="400930"/>
                  <a:pt x="409494" y="400930"/>
                  <a:pt x="413944" y="396487"/>
                </a:cubicBezTo>
                <a:cubicBezTo>
                  <a:pt x="418038" y="392488"/>
                  <a:pt x="418484" y="386178"/>
                  <a:pt x="415279" y="381646"/>
                </a:cubicBezTo>
                <a:cubicBezTo>
                  <a:pt x="414745" y="381202"/>
                  <a:pt x="325744" y="292511"/>
                  <a:pt x="325744" y="292511"/>
                </a:cubicBezTo>
                <a:cubicBezTo>
                  <a:pt x="324587" y="291267"/>
                  <a:pt x="323697" y="289934"/>
                  <a:pt x="323074" y="288423"/>
                </a:cubicBezTo>
                <a:cubicBezTo>
                  <a:pt x="322807" y="287712"/>
                  <a:pt x="322540" y="286912"/>
                  <a:pt x="322451" y="286112"/>
                </a:cubicBezTo>
                <a:cubicBezTo>
                  <a:pt x="322362" y="285757"/>
                  <a:pt x="322273" y="285401"/>
                  <a:pt x="322273" y="284957"/>
                </a:cubicBezTo>
                <a:cubicBezTo>
                  <a:pt x="321917" y="281491"/>
                  <a:pt x="323074" y="277848"/>
                  <a:pt x="325744" y="275182"/>
                </a:cubicBezTo>
                <a:cubicBezTo>
                  <a:pt x="326723" y="274204"/>
                  <a:pt x="327702" y="273493"/>
                  <a:pt x="328770" y="272960"/>
                </a:cubicBezTo>
                <a:cubicBezTo>
                  <a:pt x="331796" y="271360"/>
                  <a:pt x="335267" y="271183"/>
                  <a:pt x="338471" y="272249"/>
                </a:cubicBezTo>
                <a:cubicBezTo>
                  <a:pt x="340162" y="272871"/>
                  <a:pt x="341764" y="273760"/>
                  <a:pt x="343188" y="275182"/>
                </a:cubicBezTo>
                <a:cubicBezTo>
                  <a:pt x="343188" y="275182"/>
                  <a:pt x="414211" y="345654"/>
                  <a:pt x="414923" y="346365"/>
                </a:cubicBezTo>
                <a:cubicBezTo>
                  <a:pt x="419552" y="350897"/>
                  <a:pt x="426672" y="350986"/>
                  <a:pt x="431122" y="346454"/>
                </a:cubicBezTo>
                <a:cubicBezTo>
                  <a:pt x="431122" y="346454"/>
                  <a:pt x="431211" y="346365"/>
                  <a:pt x="431300" y="346365"/>
                </a:cubicBezTo>
                <a:cubicBezTo>
                  <a:pt x="435750" y="341833"/>
                  <a:pt x="435750" y="334457"/>
                  <a:pt x="431211" y="329924"/>
                </a:cubicBezTo>
                <a:lnTo>
                  <a:pt x="290411" y="189335"/>
                </a:lnTo>
                <a:lnTo>
                  <a:pt x="267360" y="189424"/>
                </a:lnTo>
                <a:cubicBezTo>
                  <a:pt x="242261" y="189424"/>
                  <a:pt x="221435" y="168806"/>
                  <a:pt x="220812" y="143479"/>
                </a:cubicBezTo>
                <a:cubicBezTo>
                  <a:pt x="220812" y="143390"/>
                  <a:pt x="220812" y="143301"/>
                  <a:pt x="220812" y="143212"/>
                </a:cubicBezTo>
                <a:cubicBezTo>
                  <a:pt x="220812" y="141968"/>
                  <a:pt x="220901" y="140724"/>
                  <a:pt x="221079" y="139569"/>
                </a:cubicBezTo>
                <a:close/>
                <a:moveTo>
                  <a:pt x="408782" y="100733"/>
                </a:moveTo>
                <a:lnTo>
                  <a:pt x="391605" y="117885"/>
                </a:lnTo>
                <a:cubicBezTo>
                  <a:pt x="381459" y="128016"/>
                  <a:pt x="368732" y="134059"/>
                  <a:pt x="352534" y="136280"/>
                </a:cubicBezTo>
                <a:cubicBezTo>
                  <a:pt x="352000" y="136369"/>
                  <a:pt x="351466" y="136369"/>
                  <a:pt x="350932" y="136369"/>
                </a:cubicBezTo>
                <a:lnTo>
                  <a:pt x="252140" y="136547"/>
                </a:lnTo>
                <a:cubicBezTo>
                  <a:pt x="248491" y="136547"/>
                  <a:pt x="245465" y="139569"/>
                  <a:pt x="245376" y="143123"/>
                </a:cubicBezTo>
                <a:cubicBezTo>
                  <a:pt x="245732" y="155121"/>
                  <a:pt x="255611" y="165163"/>
                  <a:pt x="267360" y="165163"/>
                </a:cubicBezTo>
                <a:lnTo>
                  <a:pt x="295484" y="165252"/>
                </a:lnTo>
                <a:lnTo>
                  <a:pt x="295573" y="165252"/>
                </a:lnTo>
                <a:cubicBezTo>
                  <a:pt x="298688" y="165252"/>
                  <a:pt x="301714" y="166229"/>
                  <a:pt x="304028" y="168451"/>
                </a:cubicBezTo>
                <a:lnTo>
                  <a:pt x="304117" y="168362"/>
                </a:lnTo>
                <a:lnTo>
                  <a:pt x="338026" y="202221"/>
                </a:lnTo>
                <a:cubicBezTo>
                  <a:pt x="354670" y="205642"/>
                  <a:pt x="367731" y="205131"/>
                  <a:pt x="376653" y="203754"/>
                </a:cubicBezTo>
                <a:lnTo>
                  <a:pt x="390370" y="200109"/>
                </a:lnTo>
                <a:lnTo>
                  <a:pt x="401484" y="221950"/>
                </a:lnTo>
                <a:cubicBezTo>
                  <a:pt x="400772" y="222305"/>
                  <a:pt x="387867" y="228792"/>
                  <a:pt x="365172" y="229326"/>
                </a:cubicBezTo>
                <a:lnTo>
                  <a:pt x="430410" y="294466"/>
                </a:lnTo>
                <a:lnTo>
                  <a:pt x="453550" y="271271"/>
                </a:lnTo>
                <a:cubicBezTo>
                  <a:pt x="460225" y="264517"/>
                  <a:pt x="466900" y="255009"/>
                  <a:pt x="469659" y="247988"/>
                </a:cubicBezTo>
                <a:lnTo>
                  <a:pt x="470460" y="246211"/>
                </a:lnTo>
                <a:cubicBezTo>
                  <a:pt x="474732" y="235369"/>
                  <a:pt x="481140" y="225682"/>
                  <a:pt x="489506" y="217328"/>
                </a:cubicBezTo>
                <a:lnTo>
                  <a:pt x="507574" y="199377"/>
                </a:lnTo>
                <a:close/>
                <a:moveTo>
                  <a:pt x="144177" y="87933"/>
                </a:moveTo>
                <a:cubicBezTo>
                  <a:pt x="148979" y="83127"/>
                  <a:pt x="156806" y="83127"/>
                  <a:pt x="161519" y="87933"/>
                </a:cubicBezTo>
                <a:cubicBezTo>
                  <a:pt x="166322" y="92738"/>
                  <a:pt x="166322" y="100481"/>
                  <a:pt x="161519" y="105286"/>
                </a:cubicBezTo>
                <a:lnTo>
                  <a:pt x="143376" y="123530"/>
                </a:lnTo>
                <a:cubicBezTo>
                  <a:pt x="140975" y="125932"/>
                  <a:pt x="137773" y="127089"/>
                  <a:pt x="134660" y="127089"/>
                </a:cubicBezTo>
                <a:cubicBezTo>
                  <a:pt x="131548" y="127089"/>
                  <a:pt x="128346" y="125932"/>
                  <a:pt x="125945" y="123530"/>
                </a:cubicBezTo>
                <a:cubicBezTo>
                  <a:pt x="121231" y="118724"/>
                  <a:pt x="121231" y="110893"/>
                  <a:pt x="125945" y="106087"/>
                </a:cubicBezTo>
                <a:close/>
                <a:moveTo>
                  <a:pt x="154595" y="46257"/>
                </a:moveTo>
                <a:lnTo>
                  <a:pt x="29637" y="171028"/>
                </a:lnTo>
                <a:lnTo>
                  <a:pt x="80012" y="221327"/>
                </a:lnTo>
                <a:lnTo>
                  <a:pt x="84017" y="217328"/>
                </a:lnTo>
                <a:cubicBezTo>
                  <a:pt x="84017" y="217328"/>
                  <a:pt x="84106" y="217328"/>
                  <a:pt x="84106" y="217328"/>
                </a:cubicBezTo>
                <a:lnTo>
                  <a:pt x="200164" y="101355"/>
                </a:lnTo>
                <a:lnTo>
                  <a:pt x="204970" y="96556"/>
                </a:lnTo>
                <a:close/>
                <a:moveTo>
                  <a:pt x="453016" y="29639"/>
                </a:moveTo>
                <a:lnTo>
                  <a:pt x="412609" y="69896"/>
                </a:lnTo>
                <a:lnTo>
                  <a:pt x="417504" y="74695"/>
                </a:lnTo>
                <a:lnTo>
                  <a:pt x="533562" y="190668"/>
                </a:lnTo>
                <a:lnTo>
                  <a:pt x="537567" y="194667"/>
                </a:lnTo>
                <a:lnTo>
                  <a:pt x="577974" y="154410"/>
                </a:lnTo>
                <a:close/>
                <a:moveTo>
                  <a:pt x="444294" y="3600"/>
                </a:moveTo>
                <a:cubicBezTo>
                  <a:pt x="449100" y="-1199"/>
                  <a:pt x="456843" y="-1199"/>
                  <a:pt x="461649" y="3600"/>
                </a:cubicBezTo>
                <a:lnTo>
                  <a:pt x="603962" y="145701"/>
                </a:lnTo>
                <a:cubicBezTo>
                  <a:pt x="608768" y="150499"/>
                  <a:pt x="608768" y="158231"/>
                  <a:pt x="603962" y="163030"/>
                </a:cubicBezTo>
                <a:lnTo>
                  <a:pt x="546289" y="220705"/>
                </a:lnTo>
                <a:cubicBezTo>
                  <a:pt x="543975" y="223016"/>
                  <a:pt x="540860" y="224260"/>
                  <a:pt x="537567" y="224260"/>
                </a:cubicBezTo>
                <a:cubicBezTo>
                  <a:pt x="534363" y="224260"/>
                  <a:pt x="531248" y="223016"/>
                  <a:pt x="528934" y="220705"/>
                </a:cubicBezTo>
                <a:lnTo>
                  <a:pt x="524929" y="216706"/>
                </a:lnTo>
                <a:lnTo>
                  <a:pt x="506862" y="234658"/>
                </a:lnTo>
                <a:cubicBezTo>
                  <a:pt x="500899" y="240612"/>
                  <a:pt x="496271" y="247632"/>
                  <a:pt x="493155" y="255364"/>
                </a:cubicBezTo>
                <a:lnTo>
                  <a:pt x="492443" y="257141"/>
                </a:lnTo>
                <a:cubicBezTo>
                  <a:pt x="487637" y="269227"/>
                  <a:pt x="477847" y="281669"/>
                  <a:pt x="470905" y="288512"/>
                </a:cubicBezTo>
                <a:lnTo>
                  <a:pt x="447676" y="311706"/>
                </a:lnTo>
                <a:lnTo>
                  <a:pt x="448566" y="312595"/>
                </a:lnTo>
                <a:cubicBezTo>
                  <a:pt x="462717" y="326725"/>
                  <a:pt x="462717" y="349653"/>
                  <a:pt x="448566" y="363694"/>
                </a:cubicBezTo>
                <a:lnTo>
                  <a:pt x="448477" y="363872"/>
                </a:lnTo>
                <a:cubicBezTo>
                  <a:pt x="445273" y="367071"/>
                  <a:pt x="441624" y="369471"/>
                  <a:pt x="437708" y="371248"/>
                </a:cubicBezTo>
                <a:cubicBezTo>
                  <a:pt x="445006" y="384934"/>
                  <a:pt x="442870" y="402352"/>
                  <a:pt x="431389" y="413816"/>
                </a:cubicBezTo>
                <a:cubicBezTo>
                  <a:pt x="419819" y="425369"/>
                  <a:pt x="402374" y="427413"/>
                  <a:pt x="388757" y="420037"/>
                </a:cubicBezTo>
                <a:cubicBezTo>
                  <a:pt x="386888" y="424125"/>
                  <a:pt x="384396" y="427857"/>
                  <a:pt x="381192" y="431057"/>
                </a:cubicBezTo>
                <a:cubicBezTo>
                  <a:pt x="370334" y="441810"/>
                  <a:pt x="354403" y="444298"/>
                  <a:pt x="341141" y="438522"/>
                </a:cubicBezTo>
                <a:cubicBezTo>
                  <a:pt x="339361" y="442876"/>
                  <a:pt x="336780" y="446964"/>
                  <a:pt x="333220" y="450519"/>
                </a:cubicBezTo>
                <a:cubicBezTo>
                  <a:pt x="326189" y="457539"/>
                  <a:pt x="316933" y="461005"/>
                  <a:pt x="307766" y="461005"/>
                </a:cubicBezTo>
                <a:cubicBezTo>
                  <a:pt x="298510" y="461005"/>
                  <a:pt x="289254" y="457539"/>
                  <a:pt x="282312" y="450519"/>
                </a:cubicBezTo>
                <a:lnTo>
                  <a:pt x="144271" y="312684"/>
                </a:lnTo>
                <a:cubicBezTo>
                  <a:pt x="135905" y="304419"/>
                  <a:pt x="129497" y="294644"/>
                  <a:pt x="125136" y="283713"/>
                </a:cubicBezTo>
                <a:lnTo>
                  <a:pt x="124424" y="282024"/>
                </a:lnTo>
                <a:cubicBezTo>
                  <a:pt x="121309" y="274204"/>
                  <a:pt x="116770" y="267272"/>
                  <a:pt x="110806" y="261318"/>
                </a:cubicBezTo>
                <a:lnTo>
                  <a:pt x="92739" y="243278"/>
                </a:lnTo>
                <a:lnTo>
                  <a:pt x="88734" y="247366"/>
                </a:lnTo>
                <a:cubicBezTo>
                  <a:pt x="86331" y="249765"/>
                  <a:pt x="83127" y="250921"/>
                  <a:pt x="80012" y="250921"/>
                </a:cubicBezTo>
                <a:cubicBezTo>
                  <a:pt x="76897" y="250921"/>
                  <a:pt x="73693" y="249765"/>
                  <a:pt x="71379" y="247366"/>
                </a:cubicBezTo>
                <a:lnTo>
                  <a:pt x="3560" y="179737"/>
                </a:lnTo>
                <a:cubicBezTo>
                  <a:pt x="1335" y="177427"/>
                  <a:pt x="0" y="174316"/>
                  <a:pt x="0" y="171028"/>
                </a:cubicBezTo>
                <a:cubicBezTo>
                  <a:pt x="0" y="167829"/>
                  <a:pt x="1335" y="164718"/>
                  <a:pt x="3560" y="162408"/>
                </a:cubicBezTo>
                <a:lnTo>
                  <a:pt x="145962" y="20307"/>
                </a:lnTo>
                <a:cubicBezTo>
                  <a:pt x="150679" y="15508"/>
                  <a:pt x="158511" y="15508"/>
                  <a:pt x="163317" y="20307"/>
                </a:cubicBezTo>
                <a:lnTo>
                  <a:pt x="231047" y="87936"/>
                </a:lnTo>
                <a:cubicBezTo>
                  <a:pt x="233361" y="90247"/>
                  <a:pt x="234607" y="93357"/>
                  <a:pt x="234607" y="96556"/>
                </a:cubicBezTo>
                <a:cubicBezTo>
                  <a:pt x="234607" y="99844"/>
                  <a:pt x="233361" y="102955"/>
                  <a:pt x="231047" y="105265"/>
                </a:cubicBezTo>
                <a:lnTo>
                  <a:pt x="226241" y="110064"/>
                </a:lnTo>
                <a:lnTo>
                  <a:pt x="233984" y="117796"/>
                </a:lnTo>
                <a:cubicBezTo>
                  <a:pt x="239146" y="114152"/>
                  <a:pt x="245376" y="112019"/>
                  <a:pt x="252140" y="112019"/>
                </a:cubicBezTo>
                <a:lnTo>
                  <a:pt x="349953" y="111842"/>
                </a:lnTo>
                <a:cubicBezTo>
                  <a:pt x="360366" y="110331"/>
                  <a:pt x="368109" y="106687"/>
                  <a:pt x="374250" y="100555"/>
                </a:cubicBezTo>
                <a:lnTo>
                  <a:pt x="391427" y="83404"/>
                </a:lnTo>
                <a:lnTo>
                  <a:pt x="386621" y="78605"/>
                </a:lnTo>
                <a:cubicBezTo>
                  <a:pt x="384307" y="76294"/>
                  <a:pt x="382972" y="73184"/>
                  <a:pt x="382972" y="69896"/>
                </a:cubicBezTo>
                <a:cubicBezTo>
                  <a:pt x="382972" y="66608"/>
                  <a:pt x="384307" y="63497"/>
                  <a:pt x="386621" y="6118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7" name="iconfont-11538-3547507">
            <a:extLst>
              <a:ext uri="{FF2B5EF4-FFF2-40B4-BE49-F238E27FC236}">
                <a16:creationId xmlns:a16="http://schemas.microsoft.com/office/drawing/2014/main" id="{DC0B4B33-C4D9-132D-C339-978C82E0976F}"/>
              </a:ext>
            </a:extLst>
          </p:cNvPr>
          <p:cNvSpPr/>
          <p:nvPr/>
        </p:nvSpPr>
        <p:spPr>
          <a:xfrm>
            <a:off x="4083917" y="1956880"/>
            <a:ext cx="396583" cy="396583"/>
          </a:xfrm>
          <a:custGeom>
            <a:avLst/>
            <a:gdLst>
              <a:gd name="connsiteX0" fmla="*/ 197937 w 609586"/>
              <a:gd name="connsiteY0" fmla="*/ 402210 h 609586"/>
              <a:gd name="connsiteX1" fmla="*/ 206540 w 609586"/>
              <a:gd name="connsiteY1" fmla="*/ 409670 h 609586"/>
              <a:gd name="connsiteX2" fmla="*/ 211160 w 609586"/>
              <a:gd name="connsiteY2" fmla="*/ 416672 h 609586"/>
              <a:gd name="connsiteX3" fmla="*/ 228545 w 609586"/>
              <a:gd name="connsiteY3" fmla="*/ 434439 h 609586"/>
              <a:gd name="connsiteX4" fmla="*/ 312184 w 609586"/>
              <a:gd name="connsiteY4" fmla="*/ 460922 h 609586"/>
              <a:gd name="connsiteX5" fmla="*/ 395822 w 609586"/>
              <a:gd name="connsiteY5" fmla="*/ 434439 h 609586"/>
              <a:gd name="connsiteX6" fmla="*/ 413207 w 609586"/>
              <a:gd name="connsiteY6" fmla="*/ 416672 h 609586"/>
              <a:gd name="connsiteX7" fmla="*/ 417827 w 609586"/>
              <a:gd name="connsiteY7" fmla="*/ 409670 h 609586"/>
              <a:gd name="connsiteX8" fmla="*/ 437784 w 609586"/>
              <a:gd name="connsiteY8" fmla="*/ 403002 h 609586"/>
              <a:gd name="connsiteX9" fmla="*/ 444453 w 609586"/>
              <a:gd name="connsiteY9" fmla="*/ 422959 h 609586"/>
              <a:gd name="connsiteX10" fmla="*/ 414398 w 609586"/>
              <a:gd name="connsiteY10" fmla="*/ 457683 h 609586"/>
              <a:gd name="connsiteX11" fmla="*/ 312184 w 609586"/>
              <a:gd name="connsiteY11" fmla="*/ 490644 h 609586"/>
              <a:gd name="connsiteX12" fmla="*/ 209969 w 609586"/>
              <a:gd name="connsiteY12" fmla="*/ 457683 h 609586"/>
              <a:gd name="connsiteX13" fmla="*/ 179914 w 609586"/>
              <a:gd name="connsiteY13" fmla="*/ 422959 h 609586"/>
              <a:gd name="connsiteX14" fmla="*/ 186583 w 609586"/>
              <a:gd name="connsiteY14" fmla="*/ 403002 h 609586"/>
              <a:gd name="connsiteX15" fmla="*/ 197937 w 609586"/>
              <a:gd name="connsiteY15" fmla="*/ 402210 h 609586"/>
              <a:gd name="connsiteX16" fmla="*/ 423733 w 609586"/>
              <a:gd name="connsiteY16" fmla="*/ 223002 h 609586"/>
              <a:gd name="connsiteX17" fmla="*/ 460885 w 609586"/>
              <a:gd name="connsiteY17" fmla="*/ 260155 h 609586"/>
              <a:gd name="connsiteX18" fmla="*/ 423733 w 609586"/>
              <a:gd name="connsiteY18" fmla="*/ 297355 h 609586"/>
              <a:gd name="connsiteX19" fmla="*/ 386534 w 609586"/>
              <a:gd name="connsiteY19" fmla="*/ 260155 h 609586"/>
              <a:gd name="connsiteX20" fmla="*/ 423733 w 609586"/>
              <a:gd name="connsiteY20" fmla="*/ 223002 h 609586"/>
              <a:gd name="connsiteX21" fmla="*/ 200681 w 609586"/>
              <a:gd name="connsiteY21" fmla="*/ 223002 h 609586"/>
              <a:gd name="connsiteX22" fmla="*/ 237833 w 609586"/>
              <a:gd name="connsiteY22" fmla="*/ 260155 h 609586"/>
              <a:gd name="connsiteX23" fmla="*/ 200681 w 609586"/>
              <a:gd name="connsiteY23" fmla="*/ 297355 h 609586"/>
              <a:gd name="connsiteX24" fmla="*/ 163482 w 609586"/>
              <a:gd name="connsiteY24" fmla="*/ 260155 h 609586"/>
              <a:gd name="connsiteX25" fmla="*/ 200681 w 609586"/>
              <a:gd name="connsiteY25" fmla="*/ 223002 h 609586"/>
              <a:gd name="connsiteX26" fmla="*/ 304793 w 609586"/>
              <a:gd name="connsiteY26" fmla="*/ 0 h 609586"/>
              <a:gd name="connsiteX27" fmla="*/ 609586 w 609586"/>
              <a:gd name="connsiteY27" fmla="*/ 304793 h 609586"/>
              <a:gd name="connsiteX28" fmla="*/ 563677 w 609586"/>
              <a:gd name="connsiteY28" fmla="*/ 465762 h 609586"/>
              <a:gd name="connsiteX29" fmla="*/ 543198 w 609586"/>
              <a:gd name="connsiteY29" fmla="*/ 470524 h 609586"/>
              <a:gd name="connsiteX30" fmla="*/ 538436 w 609586"/>
              <a:gd name="connsiteY30" fmla="*/ 450046 h 609586"/>
              <a:gd name="connsiteX31" fmla="*/ 579869 w 609586"/>
              <a:gd name="connsiteY31" fmla="*/ 304793 h 609586"/>
              <a:gd name="connsiteX32" fmla="*/ 304793 w 609586"/>
              <a:gd name="connsiteY32" fmla="*/ 29717 h 609586"/>
              <a:gd name="connsiteX33" fmla="*/ 29717 w 609586"/>
              <a:gd name="connsiteY33" fmla="*/ 304793 h 609586"/>
              <a:gd name="connsiteX34" fmla="*/ 304793 w 609586"/>
              <a:gd name="connsiteY34" fmla="*/ 579869 h 609586"/>
              <a:gd name="connsiteX35" fmla="*/ 476049 w 609586"/>
              <a:gd name="connsiteY35" fmla="*/ 520053 h 609586"/>
              <a:gd name="connsiteX36" fmla="*/ 496908 w 609586"/>
              <a:gd name="connsiteY36" fmla="*/ 522434 h 609586"/>
              <a:gd name="connsiteX37" fmla="*/ 494574 w 609586"/>
              <a:gd name="connsiteY37" fmla="*/ 543341 h 609586"/>
              <a:gd name="connsiteX38" fmla="*/ 304793 w 609586"/>
              <a:gd name="connsiteY38" fmla="*/ 609586 h 609586"/>
              <a:gd name="connsiteX39" fmla="*/ 0 w 609586"/>
              <a:gd name="connsiteY39" fmla="*/ 304793 h 609586"/>
              <a:gd name="connsiteX40" fmla="*/ 304793 w 609586"/>
              <a:gd name="connsiteY40" fmla="*/ 0 h 60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9586" h="609586">
                <a:moveTo>
                  <a:pt x="197937" y="402210"/>
                </a:moveTo>
                <a:cubicBezTo>
                  <a:pt x="201551" y="403418"/>
                  <a:pt x="204706" y="406002"/>
                  <a:pt x="206540" y="409670"/>
                </a:cubicBezTo>
                <a:cubicBezTo>
                  <a:pt x="207064" y="410766"/>
                  <a:pt x="208588" y="413243"/>
                  <a:pt x="211160" y="416672"/>
                </a:cubicBezTo>
                <a:cubicBezTo>
                  <a:pt x="215685" y="422674"/>
                  <a:pt x="221448" y="428771"/>
                  <a:pt x="228545" y="434439"/>
                </a:cubicBezTo>
                <a:cubicBezTo>
                  <a:pt x="249169" y="450967"/>
                  <a:pt x="276604" y="460922"/>
                  <a:pt x="312184" y="460922"/>
                </a:cubicBezTo>
                <a:cubicBezTo>
                  <a:pt x="347763" y="460922"/>
                  <a:pt x="375198" y="450967"/>
                  <a:pt x="395822" y="434439"/>
                </a:cubicBezTo>
                <a:cubicBezTo>
                  <a:pt x="402967" y="428771"/>
                  <a:pt x="408730" y="422674"/>
                  <a:pt x="413207" y="416672"/>
                </a:cubicBezTo>
                <a:cubicBezTo>
                  <a:pt x="415779" y="413243"/>
                  <a:pt x="417303" y="410766"/>
                  <a:pt x="417827" y="409670"/>
                </a:cubicBezTo>
                <a:cubicBezTo>
                  <a:pt x="421542" y="402335"/>
                  <a:pt x="430449" y="399334"/>
                  <a:pt x="437784" y="403002"/>
                </a:cubicBezTo>
                <a:cubicBezTo>
                  <a:pt x="445167" y="406669"/>
                  <a:pt x="448120" y="415624"/>
                  <a:pt x="444453" y="422959"/>
                </a:cubicBezTo>
                <a:cubicBezTo>
                  <a:pt x="439832" y="432200"/>
                  <a:pt x="430211" y="445061"/>
                  <a:pt x="414398" y="457683"/>
                </a:cubicBezTo>
                <a:cubicBezTo>
                  <a:pt x="388582" y="478307"/>
                  <a:pt x="354670" y="490644"/>
                  <a:pt x="312184" y="490644"/>
                </a:cubicBezTo>
                <a:cubicBezTo>
                  <a:pt x="269697" y="490644"/>
                  <a:pt x="235785" y="478307"/>
                  <a:pt x="209969" y="457683"/>
                </a:cubicBezTo>
                <a:cubicBezTo>
                  <a:pt x="194156" y="445061"/>
                  <a:pt x="184535" y="432200"/>
                  <a:pt x="179914" y="422959"/>
                </a:cubicBezTo>
                <a:cubicBezTo>
                  <a:pt x="176247" y="415624"/>
                  <a:pt x="179248" y="406669"/>
                  <a:pt x="186583" y="403002"/>
                </a:cubicBezTo>
                <a:cubicBezTo>
                  <a:pt x="190251" y="401168"/>
                  <a:pt x="194323" y="401001"/>
                  <a:pt x="197937" y="402210"/>
                </a:cubicBezTo>
                <a:close/>
                <a:moveTo>
                  <a:pt x="423733" y="223002"/>
                </a:moveTo>
                <a:cubicBezTo>
                  <a:pt x="444262" y="223002"/>
                  <a:pt x="460885" y="239625"/>
                  <a:pt x="460885" y="260155"/>
                </a:cubicBezTo>
                <a:cubicBezTo>
                  <a:pt x="460885" y="280684"/>
                  <a:pt x="444262" y="297355"/>
                  <a:pt x="423733" y="297355"/>
                </a:cubicBezTo>
                <a:cubicBezTo>
                  <a:pt x="403205" y="297355"/>
                  <a:pt x="386534" y="280684"/>
                  <a:pt x="386534" y="260155"/>
                </a:cubicBezTo>
                <a:cubicBezTo>
                  <a:pt x="386534" y="239625"/>
                  <a:pt x="403205" y="223002"/>
                  <a:pt x="423733" y="223002"/>
                </a:cubicBezTo>
                <a:close/>
                <a:moveTo>
                  <a:pt x="200681" y="223002"/>
                </a:moveTo>
                <a:cubicBezTo>
                  <a:pt x="221210" y="223002"/>
                  <a:pt x="237833" y="239625"/>
                  <a:pt x="237833" y="260155"/>
                </a:cubicBezTo>
                <a:cubicBezTo>
                  <a:pt x="237833" y="280684"/>
                  <a:pt x="221210" y="297355"/>
                  <a:pt x="200681" y="297355"/>
                </a:cubicBezTo>
                <a:cubicBezTo>
                  <a:pt x="180153" y="297355"/>
                  <a:pt x="163482" y="280684"/>
                  <a:pt x="163482" y="260155"/>
                </a:cubicBezTo>
                <a:cubicBezTo>
                  <a:pt x="163482" y="239625"/>
                  <a:pt x="180153" y="223002"/>
                  <a:pt x="200681" y="223002"/>
                </a:cubicBezTo>
                <a:close/>
                <a:moveTo>
                  <a:pt x="304793" y="0"/>
                </a:moveTo>
                <a:cubicBezTo>
                  <a:pt x="473144" y="0"/>
                  <a:pt x="609586" y="136442"/>
                  <a:pt x="609586" y="304793"/>
                </a:cubicBezTo>
                <a:cubicBezTo>
                  <a:pt x="609586" y="362466"/>
                  <a:pt x="593537" y="417852"/>
                  <a:pt x="563677" y="465762"/>
                </a:cubicBezTo>
                <a:cubicBezTo>
                  <a:pt x="559343" y="472715"/>
                  <a:pt x="550151" y="474858"/>
                  <a:pt x="543198" y="470524"/>
                </a:cubicBezTo>
                <a:cubicBezTo>
                  <a:pt x="536198" y="466143"/>
                  <a:pt x="534102" y="456999"/>
                  <a:pt x="538436" y="450046"/>
                </a:cubicBezTo>
                <a:cubicBezTo>
                  <a:pt x="565343" y="406803"/>
                  <a:pt x="579869" y="356894"/>
                  <a:pt x="579869" y="304793"/>
                </a:cubicBezTo>
                <a:cubicBezTo>
                  <a:pt x="579869" y="152873"/>
                  <a:pt x="456713" y="29717"/>
                  <a:pt x="304793" y="29717"/>
                </a:cubicBezTo>
                <a:cubicBezTo>
                  <a:pt x="152873" y="29717"/>
                  <a:pt x="29717" y="152873"/>
                  <a:pt x="29717" y="304793"/>
                </a:cubicBezTo>
                <a:cubicBezTo>
                  <a:pt x="29717" y="456713"/>
                  <a:pt x="152873" y="579869"/>
                  <a:pt x="304793" y="579869"/>
                </a:cubicBezTo>
                <a:cubicBezTo>
                  <a:pt x="367895" y="579869"/>
                  <a:pt x="427710" y="558533"/>
                  <a:pt x="476049" y="520053"/>
                </a:cubicBezTo>
                <a:cubicBezTo>
                  <a:pt x="482430" y="514957"/>
                  <a:pt x="491812" y="516005"/>
                  <a:pt x="496908" y="522434"/>
                </a:cubicBezTo>
                <a:cubicBezTo>
                  <a:pt x="502051" y="528863"/>
                  <a:pt x="500956" y="538198"/>
                  <a:pt x="494574" y="543341"/>
                </a:cubicBezTo>
                <a:cubicBezTo>
                  <a:pt x="440997" y="585965"/>
                  <a:pt x="374705" y="609586"/>
                  <a:pt x="304793" y="609586"/>
                </a:cubicBezTo>
                <a:cubicBezTo>
                  <a:pt x="136442" y="609586"/>
                  <a:pt x="0" y="473143"/>
                  <a:pt x="0" y="304793"/>
                </a:cubicBezTo>
                <a:cubicBezTo>
                  <a:pt x="0" y="136442"/>
                  <a:pt x="136442" y="0"/>
                  <a:pt x="30479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9" name="eye-outline-with-spiral-center_31616">
            <a:extLst>
              <a:ext uri="{FF2B5EF4-FFF2-40B4-BE49-F238E27FC236}">
                <a16:creationId xmlns:a16="http://schemas.microsoft.com/office/drawing/2014/main" id="{DBCA9669-CADC-43E7-3D18-187375DCDF2A}"/>
              </a:ext>
            </a:extLst>
          </p:cNvPr>
          <p:cNvSpPr/>
          <p:nvPr/>
        </p:nvSpPr>
        <p:spPr>
          <a:xfrm>
            <a:off x="7082967" y="2028078"/>
            <a:ext cx="602456" cy="314771"/>
          </a:xfrm>
          <a:custGeom>
            <a:avLst/>
            <a:gdLst>
              <a:gd name="T0" fmla="*/ 262 w 2253"/>
              <a:gd name="T1" fmla="*/ 758 h 1179"/>
              <a:gd name="T2" fmla="*/ 262 w 2253"/>
              <a:gd name="T3" fmla="*/ 833 h 1179"/>
              <a:gd name="T4" fmla="*/ 899 w 2253"/>
              <a:gd name="T5" fmla="*/ 1108 h 1179"/>
              <a:gd name="T6" fmla="*/ 376 w 2253"/>
              <a:gd name="T7" fmla="*/ 795 h 1179"/>
              <a:gd name="T8" fmla="*/ 809 w 2253"/>
              <a:gd name="T9" fmla="*/ 767 h 1179"/>
              <a:gd name="T10" fmla="*/ 1191 w 2253"/>
              <a:gd name="T11" fmla="*/ 1179 h 1179"/>
              <a:gd name="T12" fmla="*/ 1312 w 2253"/>
              <a:gd name="T13" fmla="*/ 1164 h 1179"/>
              <a:gd name="T14" fmla="*/ 1995 w 2253"/>
              <a:gd name="T15" fmla="*/ 795 h 1179"/>
              <a:gd name="T16" fmla="*/ 1121 w 2253"/>
              <a:gd name="T17" fmla="*/ 408 h 1179"/>
              <a:gd name="T18" fmla="*/ 1207 w 2253"/>
              <a:gd name="T19" fmla="*/ 1078 h 1179"/>
              <a:gd name="T20" fmla="*/ 910 w 2253"/>
              <a:gd name="T21" fmla="*/ 770 h 1179"/>
              <a:gd name="T22" fmla="*/ 1156 w 2253"/>
              <a:gd name="T23" fmla="*/ 549 h 1179"/>
              <a:gd name="T24" fmla="*/ 1332 w 2253"/>
              <a:gd name="T25" fmla="*/ 727 h 1179"/>
              <a:gd name="T26" fmla="*/ 1123 w 2253"/>
              <a:gd name="T27" fmla="*/ 820 h 1179"/>
              <a:gd name="T28" fmla="*/ 1119 w 2253"/>
              <a:gd name="T29" fmla="*/ 712 h 1179"/>
              <a:gd name="T30" fmla="*/ 1170 w 2253"/>
              <a:gd name="T31" fmla="*/ 694 h 1179"/>
              <a:gd name="T32" fmla="*/ 1172 w 2253"/>
              <a:gd name="T33" fmla="*/ 593 h 1179"/>
              <a:gd name="T34" fmla="*/ 997 w 2253"/>
              <a:gd name="T35" fmla="*/ 753 h 1179"/>
              <a:gd name="T36" fmla="*/ 1189 w 2253"/>
              <a:gd name="T37" fmla="*/ 952 h 1179"/>
              <a:gd name="T38" fmla="*/ 1432 w 2253"/>
              <a:gd name="T39" fmla="*/ 731 h 1179"/>
              <a:gd name="T40" fmla="*/ 1865 w 2253"/>
              <a:gd name="T41" fmla="*/ 796 h 1179"/>
              <a:gd name="T42" fmla="*/ 240 w 2253"/>
              <a:gd name="T43" fmla="*/ 618 h 1179"/>
              <a:gd name="T44" fmla="*/ 168 w 2253"/>
              <a:gd name="T45" fmla="*/ 613 h 1179"/>
              <a:gd name="T46" fmla="*/ 23 w 2253"/>
              <a:gd name="T47" fmla="*/ 368 h 1179"/>
              <a:gd name="T48" fmla="*/ 245 w 2253"/>
              <a:gd name="T49" fmla="*/ 547 h 1179"/>
              <a:gd name="T50" fmla="*/ 2235 w 2253"/>
              <a:gd name="T51" fmla="*/ 441 h 1179"/>
              <a:gd name="T52" fmla="*/ 2044 w 2253"/>
              <a:gd name="T53" fmla="*/ 629 h 1179"/>
              <a:gd name="T54" fmla="*/ 2007 w 2253"/>
              <a:gd name="T55" fmla="*/ 545 h 1179"/>
              <a:gd name="T56" fmla="*/ 2231 w 2253"/>
              <a:gd name="T57" fmla="*/ 370 h 1179"/>
              <a:gd name="T58" fmla="*/ 1143 w 2253"/>
              <a:gd name="T59" fmla="*/ 249 h 1179"/>
              <a:gd name="T60" fmla="*/ 1193 w 2253"/>
              <a:gd name="T61" fmla="*/ 0 h 1179"/>
              <a:gd name="T62" fmla="*/ 1244 w 2253"/>
              <a:gd name="T63" fmla="*/ 249 h 1179"/>
              <a:gd name="T64" fmla="*/ 1143 w 2253"/>
              <a:gd name="T65" fmla="*/ 249 h 1179"/>
              <a:gd name="T66" fmla="*/ 388 w 2253"/>
              <a:gd name="T67" fmla="*/ 168 h 1179"/>
              <a:gd name="T68" fmla="*/ 551 w 2253"/>
              <a:gd name="T69" fmla="*/ 362 h 1179"/>
              <a:gd name="T70" fmla="*/ 506 w 2253"/>
              <a:gd name="T71" fmla="*/ 437 h 1179"/>
              <a:gd name="T72" fmla="*/ 368 w 2253"/>
              <a:gd name="T73" fmla="*/ 237 h 1179"/>
              <a:gd name="T74" fmla="*/ 734 w 2253"/>
              <a:gd name="T75" fmla="*/ 95 h 1179"/>
              <a:gd name="T76" fmla="*/ 832 w 2253"/>
              <a:gd name="T77" fmla="*/ 70 h 1179"/>
              <a:gd name="T78" fmla="*/ 843 w 2253"/>
              <a:gd name="T79" fmla="*/ 323 h 1179"/>
              <a:gd name="T80" fmla="*/ 782 w 2253"/>
              <a:gd name="T81" fmla="*/ 287 h 1179"/>
              <a:gd name="T82" fmla="*/ 1508 w 2253"/>
              <a:gd name="T83" fmla="*/ 70 h 1179"/>
              <a:gd name="T84" fmla="*/ 1606 w 2253"/>
              <a:gd name="T85" fmla="*/ 95 h 1179"/>
              <a:gd name="T86" fmla="*/ 1509 w 2253"/>
              <a:gd name="T87" fmla="*/ 325 h 1179"/>
              <a:gd name="T88" fmla="*/ 1460 w 2253"/>
              <a:gd name="T89" fmla="*/ 262 h 1179"/>
              <a:gd name="T90" fmla="*/ 1773 w 2253"/>
              <a:gd name="T91" fmla="*/ 370 h 1179"/>
              <a:gd name="T92" fmla="*/ 1935 w 2253"/>
              <a:gd name="T93" fmla="*/ 176 h 1179"/>
              <a:gd name="T94" fmla="*/ 1861 w 2253"/>
              <a:gd name="T95" fmla="*/ 419 h 1179"/>
              <a:gd name="T96" fmla="*/ 1793 w 2253"/>
              <a:gd name="T97" fmla="*/ 439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53" h="1179">
                <a:moveTo>
                  <a:pt x="1121" y="408"/>
                </a:moveTo>
                <a:cubicBezTo>
                  <a:pt x="651" y="408"/>
                  <a:pt x="278" y="744"/>
                  <a:pt x="262" y="758"/>
                </a:cubicBezTo>
                <a:cubicBezTo>
                  <a:pt x="252" y="768"/>
                  <a:pt x="246" y="781"/>
                  <a:pt x="246" y="796"/>
                </a:cubicBezTo>
                <a:cubicBezTo>
                  <a:pt x="246" y="810"/>
                  <a:pt x="252" y="824"/>
                  <a:pt x="262" y="833"/>
                </a:cubicBezTo>
                <a:cubicBezTo>
                  <a:pt x="272" y="842"/>
                  <a:pt x="507" y="1053"/>
                  <a:pt x="837" y="1143"/>
                </a:cubicBezTo>
                <a:cubicBezTo>
                  <a:pt x="864" y="1150"/>
                  <a:pt x="892" y="1135"/>
                  <a:pt x="899" y="1108"/>
                </a:cubicBezTo>
                <a:cubicBezTo>
                  <a:pt x="906" y="1081"/>
                  <a:pt x="890" y="1053"/>
                  <a:pt x="864" y="1045"/>
                </a:cubicBezTo>
                <a:cubicBezTo>
                  <a:pt x="638" y="984"/>
                  <a:pt x="457" y="859"/>
                  <a:pt x="376" y="795"/>
                </a:cubicBezTo>
                <a:cubicBezTo>
                  <a:pt x="463" y="727"/>
                  <a:pt x="669" y="585"/>
                  <a:pt x="923" y="531"/>
                </a:cubicBezTo>
                <a:cubicBezTo>
                  <a:pt x="855" y="589"/>
                  <a:pt x="812" y="673"/>
                  <a:pt x="809" y="767"/>
                </a:cubicBezTo>
                <a:cubicBezTo>
                  <a:pt x="805" y="880"/>
                  <a:pt x="850" y="992"/>
                  <a:pt x="933" y="1072"/>
                </a:cubicBezTo>
                <a:cubicBezTo>
                  <a:pt x="1004" y="1142"/>
                  <a:pt x="1095" y="1179"/>
                  <a:pt x="1191" y="1179"/>
                </a:cubicBezTo>
                <a:cubicBezTo>
                  <a:pt x="1198" y="1179"/>
                  <a:pt x="1205" y="1179"/>
                  <a:pt x="1212" y="1179"/>
                </a:cubicBezTo>
                <a:cubicBezTo>
                  <a:pt x="1238" y="1177"/>
                  <a:pt x="1312" y="1164"/>
                  <a:pt x="1312" y="1164"/>
                </a:cubicBezTo>
                <a:cubicBezTo>
                  <a:pt x="1689" y="1093"/>
                  <a:pt x="1967" y="843"/>
                  <a:pt x="1979" y="833"/>
                </a:cubicBezTo>
                <a:cubicBezTo>
                  <a:pt x="1989" y="823"/>
                  <a:pt x="1995" y="810"/>
                  <a:pt x="1995" y="795"/>
                </a:cubicBezTo>
                <a:cubicBezTo>
                  <a:pt x="1995" y="781"/>
                  <a:pt x="1989" y="768"/>
                  <a:pt x="1979" y="758"/>
                </a:cubicBezTo>
                <a:cubicBezTo>
                  <a:pt x="1963" y="744"/>
                  <a:pt x="1590" y="408"/>
                  <a:pt x="1121" y="408"/>
                </a:cubicBezTo>
                <a:close/>
                <a:moveTo>
                  <a:pt x="1294" y="1065"/>
                </a:moveTo>
                <a:cubicBezTo>
                  <a:pt x="1294" y="1065"/>
                  <a:pt x="1229" y="1077"/>
                  <a:pt x="1207" y="1078"/>
                </a:cubicBezTo>
                <a:cubicBezTo>
                  <a:pt x="1131" y="1082"/>
                  <a:pt x="1059" y="1054"/>
                  <a:pt x="1003" y="1000"/>
                </a:cubicBezTo>
                <a:cubicBezTo>
                  <a:pt x="942" y="940"/>
                  <a:pt x="907" y="854"/>
                  <a:pt x="910" y="770"/>
                </a:cubicBezTo>
                <a:cubicBezTo>
                  <a:pt x="914" y="647"/>
                  <a:pt x="1020" y="548"/>
                  <a:pt x="1149" y="548"/>
                </a:cubicBezTo>
                <a:cubicBezTo>
                  <a:pt x="1151" y="548"/>
                  <a:pt x="1154" y="548"/>
                  <a:pt x="1156" y="549"/>
                </a:cubicBezTo>
                <a:cubicBezTo>
                  <a:pt x="1206" y="550"/>
                  <a:pt x="1252" y="571"/>
                  <a:pt x="1285" y="606"/>
                </a:cubicBezTo>
                <a:cubicBezTo>
                  <a:pt x="1317" y="639"/>
                  <a:pt x="1333" y="682"/>
                  <a:pt x="1332" y="727"/>
                </a:cubicBezTo>
                <a:cubicBezTo>
                  <a:pt x="1329" y="797"/>
                  <a:pt x="1267" y="855"/>
                  <a:pt x="1192" y="851"/>
                </a:cubicBezTo>
                <a:cubicBezTo>
                  <a:pt x="1166" y="850"/>
                  <a:pt x="1141" y="839"/>
                  <a:pt x="1123" y="820"/>
                </a:cubicBezTo>
                <a:cubicBezTo>
                  <a:pt x="1106" y="802"/>
                  <a:pt x="1097" y="780"/>
                  <a:pt x="1098" y="756"/>
                </a:cubicBezTo>
                <a:cubicBezTo>
                  <a:pt x="1098" y="739"/>
                  <a:pt x="1106" y="723"/>
                  <a:pt x="1119" y="712"/>
                </a:cubicBezTo>
                <a:cubicBezTo>
                  <a:pt x="1131" y="700"/>
                  <a:pt x="1148" y="694"/>
                  <a:pt x="1166" y="694"/>
                </a:cubicBezTo>
                <a:lnTo>
                  <a:pt x="1170" y="694"/>
                </a:lnTo>
                <a:cubicBezTo>
                  <a:pt x="1197" y="694"/>
                  <a:pt x="1219" y="673"/>
                  <a:pt x="1220" y="646"/>
                </a:cubicBezTo>
                <a:cubicBezTo>
                  <a:pt x="1221" y="618"/>
                  <a:pt x="1199" y="594"/>
                  <a:pt x="1172" y="593"/>
                </a:cubicBezTo>
                <a:cubicBezTo>
                  <a:pt x="1129" y="595"/>
                  <a:pt x="1084" y="608"/>
                  <a:pt x="1051" y="637"/>
                </a:cubicBezTo>
                <a:cubicBezTo>
                  <a:pt x="1018" y="667"/>
                  <a:pt x="998" y="708"/>
                  <a:pt x="997" y="753"/>
                </a:cubicBezTo>
                <a:cubicBezTo>
                  <a:pt x="995" y="804"/>
                  <a:pt x="1014" y="852"/>
                  <a:pt x="1049" y="889"/>
                </a:cubicBezTo>
                <a:cubicBezTo>
                  <a:pt x="1086" y="928"/>
                  <a:pt x="1136" y="950"/>
                  <a:pt x="1189" y="952"/>
                </a:cubicBezTo>
                <a:lnTo>
                  <a:pt x="1197" y="952"/>
                </a:lnTo>
                <a:cubicBezTo>
                  <a:pt x="1323" y="952"/>
                  <a:pt x="1428" y="854"/>
                  <a:pt x="1432" y="731"/>
                </a:cubicBezTo>
                <a:cubicBezTo>
                  <a:pt x="1435" y="661"/>
                  <a:pt x="1410" y="594"/>
                  <a:pt x="1363" y="542"/>
                </a:cubicBezTo>
                <a:cubicBezTo>
                  <a:pt x="1596" y="602"/>
                  <a:pt x="1783" y="732"/>
                  <a:pt x="1865" y="796"/>
                </a:cubicBezTo>
                <a:cubicBezTo>
                  <a:pt x="1775" y="866"/>
                  <a:pt x="1558" y="1016"/>
                  <a:pt x="1294" y="1065"/>
                </a:cubicBezTo>
                <a:close/>
                <a:moveTo>
                  <a:pt x="240" y="618"/>
                </a:moveTo>
                <a:cubicBezTo>
                  <a:pt x="230" y="626"/>
                  <a:pt x="218" y="630"/>
                  <a:pt x="207" y="630"/>
                </a:cubicBezTo>
                <a:cubicBezTo>
                  <a:pt x="192" y="630"/>
                  <a:pt x="178" y="624"/>
                  <a:pt x="168" y="613"/>
                </a:cubicBezTo>
                <a:lnTo>
                  <a:pt x="18" y="439"/>
                </a:lnTo>
                <a:cubicBezTo>
                  <a:pt x="0" y="418"/>
                  <a:pt x="2" y="386"/>
                  <a:pt x="23" y="368"/>
                </a:cubicBezTo>
                <a:cubicBezTo>
                  <a:pt x="45" y="350"/>
                  <a:pt x="76" y="352"/>
                  <a:pt x="95" y="373"/>
                </a:cubicBezTo>
                <a:lnTo>
                  <a:pt x="245" y="547"/>
                </a:lnTo>
                <a:cubicBezTo>
                  <a:pt x="263" y="568"/>
                  <a:pt x="261" y="600"/>
                  <a:pt x="240" y="618"/>
                </a:cubicBezTo>
                <a:close/>
                <a:moveTo>
                  <a:pt x="2235" y="441"/>
                </a:moveTo>
                <a:lnTo>
                  <a:pt x="2082" y="612"/>
                </a:lnTo>
                <a:cubicBezTo>
                  <a:pt x="2072" y="623"/>
                  <a:pt x="2058" y="629"/>
                  <a:pt x="2044" y="629"/>
                </a:cubicBezTo>
                <a:cubicBezTo>
                  <a:pt x="2032" y="629"/>
                  <a:pt x="2020" y="625"/>
                  <a:pt x="2011" y="616"/>
                </a:cubicBezTo>
                <a:cubicBezTo>
                  <a:pt x="1990" y="598"/>
                  <a:pt x="1988" y="566"/>
                  <a:pt x="2007" y="545"/>
                </a:cubicBezTo>
                <a:lnTo>
                  <a:pt x="2159" y="374"/>
                </a:lnTo>
                <a:cubicBezTo>
                  <a:pt x="2178" y="353"/>
                  <a:pt x="2210" y="351"/>
                  <a:pt x="2231" y="370"/>
                </a:cubicBezTo>
                <a:cubicBezTo>
                  <a:pt x="2251" y="388"/>
                  <a:pt x="2253" y="420"/>
                  <a:pt x="2235" y="441"/>
                </a:cubicBezTo>
                <a:close/>
                <a:moveTo>
                  <a:pt x="1143" y="249"/>
                </a:moveTo>
                <a:lnTo>
                  <a:pt x="1143" y="51"/>
                </a:lnTo>
                <a:cubicBezTo>
                  <a:pt x="1143" y="23"/>
                  <a:pt x="1165" y="0"/>
                  <a:pt x="1193" y="0"/>
                </a:cubicBezTo>
                <a:cubicBezTo>
                  <a:pt x="1221" y="0"/>
                  <a:pt x="1244" y="23"/>
                  <a:pt x="1244" y="51"/>
                </a:cubicBezTo>
                <a:lnTo>
                  <a:pt x="1244" y="249"/>
                </a:lnTo>
                <a:cubicBezTo>
                  <a:pt x="1244" y="276"/>
                  <a:pt x="1221" y="299"/>
                  <a:pt x="1193" y="299"/>
                </a:cubicBezTo>
                <a:cubicBezTo>
                  <a:pt x="1165" y="299"/>
                  <a:pt x="1143" y="276"/>
                  <a:pt x="1143" y="249"/>
                </a:cubicBezTo>
                <a:close/>
                <a:moveTo>
                  <a:pt x="368" y="237"/>
                </a:moveTo>
                <a:cubicBezTo>
                  <a:pt x="354" y="212"/>
                  <a:pt x="363" y="182"/>
                  <a:pt x="388" y="168"/>
                </a:cubicBezTo>
                <a:cubicBezTo>
                  <a:pt x="412" y="155"/>
                  <a:pt x="443" y="164"/>
                  <a:pt x="456" y="189"/>
                </a:cubicBezTo>
                <a:lnTo>
                  <a:pt x="551" y="362"/>
                </a:lnTo>
                <a:cubicBezTo>
                  <a:pt x="564" y="387"/>
                  <a:pt x="555" y="418"/>
                  <a:pt x="530" y="431"/>
                </a:cubicBezTo>
                <a:cubicBezTo>
                  <a:pt x="523" y="435"/>
                  <a:pt x="514" y="437"/>
                  <a:pt x="506" y="437"/>
                </a:cubicBezTo>
                <a:cubicBezTo>
                  <a:pt x="488" y="437"/>
                  <a:pt x="471" y="428"/>
                  <a:pt x="462" y="411"/>
                </a:cubicBezTo>
                <a:lnTo>
                  <a:pt x="368" y="237"/>
                </a:lnTo>
                <a:close/>
                <a:moveTo>
                  <a:pt x="782" y="287"/>
                </a:moveTo>
                <a:lnTo>
                  <a:pt x="734" y="95"/>
                </a:lnTo>
                <a:cubicBezTo>
                  <a:pt x="727" y="68"/>
                  <a:pt x="743" y="40"/>
                  <a:pt x="770" y="33"/>
                </a:cubicBezTo>
                <a:cubicBezTo>
                  <a:pt x="797" y="27"/>
                  <a:pt x="825" y="43"/>
                  <a:pt x="832" y="70"/>
                </a:cubicBezTo>
                <a:lnTo>
                  <a:pt x="880" y="262"/>
                </a:lnTo>
                <a:cubicBezTo>
                  <a:pt x="887" y="289"/>
                  <a:pt x="871" y="316"/>
                  <a:pt x="843" y="323"/>
                </a:cubicBezTo>
                <a:cubicBezTo>
                  <a:pt x="839" y="324"/>
                  <a:pt x="835" y="325"/>
                  <a:pt x="831" y="325"/>
                </a:cubicBezTo>
                <a:cubicBezTo>
                  <a:pt x="809" y="325"/>
                  <a:pt x="788" y="310"/>
                  <a:pt x="782" y="287"/>
                </a:cubicBezTo>
                <a:close/>
                <a:moveTo>
                  <a:pt x="1460" y="262"/>
                </a:moveTo>
                <a:lnTo>
                  <a:pt x="1508" y="70"/>
                </a:lnTo>
                <a:cubicBezTo>
                  <a:pt x="1515" y="43"/>
                  <a:pt x="1543" y="27"/>
                  <a:pt x="1569" y="33"/>
                </a:cubicBezTo>
                <a:cubicBezTo>
                  <a:pt x="1597" y="40"/>
                  <a:pt x="1613" y="68"/>
                  <a:pt x="1606" y="95"/>
                </a:cubicBezTo>
                <a:lnTo>
                  <a:pt x="1558" y="287"/>
                </a:lnTo>
                <a:cubicBezTo>
                  <a:pt x="1552" y="310"/>
                  <a:pt x="1531" y="325"/>
                  <a:pt x="1509" y="325"/>
                </a:cubicBezTo>
                <a:cubicBezTo>
                  <a:pt x="1505" y="325"/>
                  <a:pt x="1500" y="324"/>
                  <a:pt x="1496" y="323"/>
                </a:cubicBezTo>
                <a:cubicBezTo>
                  <a:pt x="1469" y="316"/>
                  <a:pt x="1453" y="289"/>
                  <a:pt x="1460" y="262"/>
                </a:cubicBezTo>
                <a:close/>
                <a:moveTo>
                  <a:pt x="1793" y="439"/>
                </a:moveTo>
                <a:cubicBezTo>
                  <a:pt x="1768" y="425"/>
                  <a:pt x="1759" y="395"/>
                  <a:pt x="1773" y="370"/>
                </a:cubicBezTo>
                <a:lnTo>
                  <a:pt x="1867" y="197"/>
                </a:lnTo>
                <a:cubicBezTo>
                  <a:pt x="1880" y="172"/>
                  <a:pt x="1911" y="163"/>
                  <a:pt x="1935" y="176"/>
                </a:cubicBezTo>
                <a:cubicBezTo>
                  <a:pt x="1960" y="190"/>
                  <a:pt x="1969" y="220"/>
                  <a:pt x="1956" y="245"/>
                </a:cubicBezTo>
                <a:lnTo>
                  <a:pt x="1861" y="419"/>
                </a:lnTo>
                <a:cubicBezTo>
                  <a:pt x="1852" y="435"/>
                  <a:pt x="1835" y="445"/>
                  <a:pt x="1817" y="445"/>
                </a:cubicBezTo>
                <a:cubicBezTo>
                  <a:pt x="1809" y="445"/>
                  <a:pt x="1801" y="443"/>
                  <a:pt x="1793" y="4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0" name="synchronize_318256">
            <a:extLst>
              <a:ext uri="{FF2B5EF4-FFF2-40B4-BE49-F238E27FC236}">
                <a16:creationId xmlns:a16="http://schemas.microsoft.com/office/drawing/2014/main" id="{84838788-C125-8311-5D05-92A44B7EC468}"/>
              </a:ext>
            </a:extLst>
          </p:cNvPr>
          <p:cNvSpPr/>
          <p:nvPr/>
        </p:nvSpPr>
        <p:spPr>
          <a:xfrm>
            <a:off x="5914489" y="4127654"/>
            <a:ext cx="396583" cy="363009"/>
          </a:xfrm>
          <a:custGeom>
            <a:avLst/>
            <a:gdLst>
              <a:gd name="connsiteX0" fmla="*/ 534399 w 607568"/>
              <a:gd name="connsiteY0" fmla="*/ 137674 h 556133"/>
              <a:gd name="connsiteX1" fmla="*/ 552291 w 607568"/>
              <a:gd name="connsiteY1" fmla="*/ 145072 h 556133"/>
              <a:gd name="connsiteX2" fmla="*/ 607568 w 607568"/>
              <a:gd name="connsiteY2" fmla="*/ 278027 h 556133"/>
              <a:gd name="connsiteX3" fmla="*/ 405330 w 607568"/>
              <a:gd name="connsiteY3" fmla="*/ 480303 h 556133"/>
              <a:gd name="connsiteX4" fmla="*/ 405063 w 607568"/>
              <a:gd name="connsiteY4" fmla="*/ 480303 h 556133"/>
              <a:gd name="connsiteX5" fmla="*/ 263622 w 607568"/>
              <a:gd name="connsiteY5" fmla="*/ 480303 h 556133"/>
              <a:gd name="connsiteX6" fmla="*/ 296379 w 607568"/>
              <a:gd name="connsiteY6" fmla="*/ 512919 h 556133"/>
              <a:gd name="connsiteX7" fmla="*/ 296379 w 607568"/>
              <a:gd name="connsiteY7" fmla="*/ 548735 h 556133"/>
              <a:gd name="connsiteX8" fmla="*/ 260595 w 607568"/>
              <a:gd name="connsiteY8" fmla="*/ 548735 h 556133"/>
              <a:gd name="connsiteX9" fmla="*/ 184578 w 607568"/>
              <a:gd name="connsiteY9" fmla="*/ 472837 h 556133"/>
              <a:gd name="connsiteX10" fmla="*/ 182887 w 607568"/>
              <a:gd name="connsiteY10" fmla="*/ 471060 h 556133"/>
              <a:gd name="connsiteX11" fmla="*/ 182264 w 607568"/>
              <a:gd name="connsiteY11" fmla="*/ 470082 h 556133"/>
              <a:gd name="connsiteX12" fmla="*/ 181463 w 607568"/>
              <a:gd name="connsiteY12" fmla="*/ 469016 h 556133"/>
              <a:gd name="connsiteX13" fmla="*/ 180751 w 607568"/>
              <a:gd name="connsiteY13" fmla="*/ 467949 h 556133"/>
              <a:gd name="connsiteX14" fmla="*/ 180217 w 607568"/>
              <a:gd name="connsiteY14" fmla="*/ 466883 h 556133"/>
              <a:gd name="connsiteX15" fmla="*/ 179593 w 607568"/>
              <a:gd name="connsiteY15" fmla="*/ 465728 h 556133"/>
              <a:gd name="connsiteX16" fmla="*/ 179148 w 607568"/>
              <a:gd name="connsiteY16" fmla="*/ 464661 h 556133"/>
              <a:gd name="connsiteX17" fmla="*/ 178703 w 607568"/>
              <a:gd name="connsiteY17" fmla="*/ 463506 h 556133"/>
              <a:gd name="connsiteX18" fmla="*/ 178258 w 607568"/>
              <a:gd name="connsiteY18" fmla="*/ 462350 h 556133"/>
              <a:gd name="connsiteX19" fmla="*/ 177991 w 607568"/>
              <a:gd name="connsiteY19" fmla="*/ 461195 h 556133"/>
              <a:gd name="connsiteX20" fmla="*/ 177635 w 607568"/>
              <a:gd name="connsiteY20" fmla="*/ 459951 h 556133"/>
              <a:gd name="connsiteX21" fmla="*/ 177457 w 607568"/>
              <a:gd name="connsiteY21" fmla="*/ 458618 h 556133"/>
              <a:gd name="connsiteX22" fmla="*/ 177279 w 607568"/>
              <a:gd name="connsiteY22" fmla="*/ 457462 h 556133"/>
              <a:gd name="connsiteX23" fmla="*/ 177190 w 607568"/>
              <a:gd name="connsiteY23" fmla="*/ 455063 h 556133"/>
              <a:gd name="connsiteX24" fmla="*/ 177190 w 607568"/>
              <a:gd name="connsiteY24" fmla="*/ 454974 h 556133"/>
              <a:gd name="connsiteX25" fmla="*/ 177279 w 607568"/>
              <a:gd name="connsiteY25" fmla="*/ 452485 h 556133"/>
              <a:gd name="connsiteX26" fmla="*/ 177457 w 607568"/>
              <a:gd name="connsiteY26" fmla="*/ 451419 h 556133"/>
              <a:gd name="connsiteX27" fmla="*/ 177635 w 607568"/>
              <a:gd name="connsiteY27" fmla="*/ 450086 h 556133"/>
              <a:gd name="connsiteX28" fmla="*/ 177991 w 607568"/>
              <a:gd name="connsiteY28" fmla="*/ 448842 h 556133"/>
              <a:gd name="connsiteX29" fmla="*/ 178258 w 607568"/>
              <a:gd name="connsiteY29" fmla="*/ 447686 h 556133"/>
              <a:gd name="connsiteX30" fmla="*/ 178703 w 607568"/>
              <a:gd name="connsiteY30" fmla="*/ 446442 h 556133"/>
              <a:gd name="connsiteX31" fmla="*/ 179148 w 607568"/>
              <a:gd name="connsiteY31" fmla="*/ 445287 h 556133"/>
              <a:gd name="connsiteX32" fmla="*/ 179593 w 607568"/>
              <a:gd name="connsiteY32" fmla="*/ 444220 h 556133"/>
              <a:gd name="connsiteX33" fmla="*/ 180217 w 607568"/>
              <a:gd name="connsiteY33" fmla="*/ 443065 h 556133"/>
              <a:gd name="connsiteX34" fmla="*/ 180751 w 607568"/>
              <a:gd name="connsiteY34" fmla="*/ 442087 h 556133"/>
              <a:gd name="connsiteX35" fmla="*/ 181463 w 607568"/>
              <a:gd name="connsiteY35" fmla="*/ 440932 h 556133"/>
              <a:gd name="connsiteX36" fmla="*/ 182264 w 607568"/>
              <a:gd name="connsiteY36" fmla="*/ 439865 h 556133"/>
              <a:gd name="connsiteX37" fmla="*/ 182887 w 607568"/>
              <a:gd name="connsiteY37" fmla="*/ 438977 h 556133"/>
              <a:gd name="connsiteX38" fmla="*/ 184578 w 607568"/>
              <a:gd name="connsiteY38" fmla="*/ 437110 h 556133"/>
              <a:gd name="connsiteX39" fmla="*/ 260595 w 607568"/>
              <a:gd name="connsiteY39" fmla="*/ 361301 h 556133"/>
              <a:gd name="connsiteX40" fmla="*/ 296379 w 607568"/>
              <a:gd name="connsiteY40" fmla="*/ 361301 h 556133"/>
              <a:gd name="connsiteX41" fmla="*/ 296379 w 607568"/>
              <a:gd name="connsiteY41" fmla="*/ 397028 h 556133"/>
              <a:gd name="connsiteX42" fmla="*/ 263622 w 607568"/>
              <a:gd name="connsiteY42" fmla="*/ 429734 h 556133"/>
              <a:gd name="connsiteX43" fmla="*/ 404885 w 607568"/>
              <a:gd name="connsiteY43" fmla="*/ 429734 h 556133"/>
              <a:gd name="connsiteX44" fmla="*/ 405063 w 607568"/>
              <a:gd name="connsiteY44" fmla="*/ 429734 h 556133"/>
              <a:gd name="connsiteX45" fmla="*/ 556920 w 607568"/>
              <a:gd name="connsiteY45" fmla="*/ 278027 h 556133"/>
              <a:gd name="connsiteX46" fmla="*/ 516508 w 607568"/>
              <a:gd name="connsiteY46" fmla="*/ 180799 h 556133"/>
              <a:gd name="connsiteX47" fmla="*/ 516508 w 607568"/>
              <a:gd name="connsiteY47" fmla="*/ 145072 h 556133"/>
              <a:gd name="connsiteX48" fmla="*/ 534399 w 607568"/>
              <a:gd name="connsiteY48" fmla="*/ 137674 h 556133"/>
              <a:gd name="connsiteX49" fmla="*/ 329156 w 607568"/>
              <a:gd name="connsiteY49" fmla="*/ 0 h 556133"/>
              <a:gd name="connsiteX50" fmla="*/ 347047 w 607568"/>
              <a:gd name="connsiteY50" fmla="*/ 7397 h 556133"/>
              <a:gd name="connsiteX51" fmla="*/ 422972 w 607568"/>
              <a:gd name="connsiteY51" fmla="*/ 83197 h 556133"/>
              <a:gd name="connsiteX52" fmla="*/ 424663 w 607568"/>
              <a:gd name="connsiteY52" fmla="*/ 85063 h 556133"/>
              <a:gd name="connsiteX53" fmla="*/ 425376 w 607568"/>
              <a:gd name="connsiteY53" fmla="*/ 85952 h 556133"/>
              <a:gd name="connsiteX54" fmla="*/ 426177 w 607568"/>
              <a:gd name="connsiteY54" fmla="*/ 87018 h 556133"/>
              <a:gd name="connsiteX55" fmla="*/ 426800 w 607568"/>
              <a:gd name="connsiteY55" fmla="*/ 88173 h 556133"/>
              <a:gd name="connsiteX56" fmla="*/ 427423 w 607568"/>
              <a:gd name="connsiteY56" fmla="*/ 89151 h 556133"/>
              <a:gd name="connsiteX57" fmla="*/ 427957 w 607568"/>
              <a:gd name="connsiteY57" fmla="*/ 90306 h 556133"/>
              <a:gd name="connsiteX58" fmla="*/ 428491 w 607568"/>
              <a:gd name="connsiteY58" fmla="*/ 91373 h 556133"/>
              <a:gd name="connsiteX59" fmla="*/ 428847 w 607568"/>
              <a:gd name="connsiteY59" fmla="*/ 92528 h 556133"/>
              <a:gd name="connsiteX60" fmla="*/ 429292 w 607568"/>
              <a:gd name="connsiteY60" fmla="*/ 93772 h 556133"/>
              <a:gd name="connsiteX61" fmla="*/ 429559 w 607568"/>
              <a:gd name="connsiteY61" fmla="*/ 94838 h 556133"/>
              <a:gd name="connsiteX62" fmla="*/ 429915 w 607568"/>
              <a:gd name="connsiteY62" fmla="*/ 96171 h 556133"/>
              <a:gd name="connsiteX63" fmla="*/ 430093 w 607568"/>
              <a:gd name="connsiteY63" fmla="*/ 97504 h 556133"/>
              <a:gd name="connsiteX64" fmla="*/ 430271 w 607568"/>
              <a:gd name="connsiteY64" fmla="*/ 98570 h 556133"/>
              <a:gd name="connsiteX65" fmla="*/ 430271 w 607568"/>
              <a:gd name="connsiteY65" fmla="*/ 103547 h 556133"/>
              <a:gd name="connsiteX66" fmla="*/ 430093 w 607568"/>
              <a:gd name="connsiteY66" fmla="*/ 104702 h 556133"/>
              <a:gd name="connsiteX67" fmla="*/ 429915 w 607568"/>
              <a:gd name="connsiteY67" fmla="*/ 106035 h 556133"/>
              <a:gd name="connsiteX68" fmla="*/ 429559 w 607568"/>
              <a:gd name="connsiteY68" fmla="*/ 107279 h 556133"/>
              <a:gd name="connsiteX69" fmla="*/ 429292 w 607568"/>
              <a:gd name="connsiteY69" fmla="*/ 108434 h 556133"/>
              <a:gd name="connsiteX70" fmla="*/ 428847 w 607568"/>
              <a:gd name="connsiteY70" fmla="*/ 109589 h 556133"/>
              <a:gd name="connsiteX71" fmla="*/ 428491 w 607568"/>
              <a:gd name="connsiteY71" fmla="*/ 110745 h 556133"/>
              <a:gd name="connsiteX72" fmla="*/ 427957 w 607568"/>
              <a:gd name="connsiteY72" fmla="*/ 111811 h 556133"/>
              <a:gd name="connsiteX73" fmla="*/ 427423 w 607568"/>
              <a:gd name="connsiteY73" fmla="*/ 112966 h 556133"/>
              <a:gd name="connsiteX74" fmla="*/ 426800 w 607568"/>
              <a:gd name="connsiteY74" fmla="*/ 114032 h 556133"/>
              <a:gd name="connsiteX75" fmla="*/ 426177 w 607568"/>
              <a:gd name="connsiteY75" fmla="*/ 115099 h 556133"/>
              <a:gd name="connsiteX76" fmla="*/ 425376 w 607568"/>
              <a:gd name="connsiteY76" fmla="*/ 116165 h 556133"/>
              <a:gd name="connsiteX77" fmla="*/ 424663 w 607568"/>
              <a:gd name="connsiteY77" fmla="*/ 117054 h 556133"/>
              <a:gd name="connsiteX78" fmla="*/ 422972 w 607568"/>
              <a:gd name="connsiteY78" fmla="*/ 118920 h 556133"/>
              <a:gd name="connsiteX79" fmla="*/ 347047 w 607568"/>
              <a:gd name="connsiteY79" fmla="*/ 194809 h 556133"/>
              <a:gd name="connsiteX80" fmla="*/ 311266 w 607568"/>
              <a:gd name="connsiteY80" fmla="*/ 194809 h 556133"/>
              <a:gd name="connsiteX81" fmla="*/ 311266 w 607568"/>
              <a:gd name="connsiteY81" fmla="*/ 158997 h 556133"/>
              <a:gd name="connsiteX82" fmla="*/ 343932 w 607568"/>
              <a:gd name="connsiteY82" fmla="*/ 126384 h 556133"/>
              <a:gd name="connsiteX83" fmla="*/ 202763 w 607568"/>
              <a:gd name="connsiteY83" fmla="*/ 126384 h 556133"/>
              <a:gd name="connsiteX84" fmla="*/ 202585 w 607568"/>
              <a:gd name="connsiteY84" fmla="*/ 126384 h 556133"/>
              <a:gd name="connsiteX85" fmla="*/ 50646 w 607568"/>
              <a:gd name="connsiteY85" fmla="*/ 277984 h 556133"/>
              <a:gd name="connsiteX86" fmla="*/ 91145 w 607568"/>
              <a:gd name="connsiteY86" fmla="*/ 375200 h 556133"/>
              <a:gd name="connsiteX87" fmla="*/ 91145 w 607568"/>
              <a:gd name="connsiteY87" fmla="*/ 410922 h 556133"/>
              <a:gd name="connsiteX88" fmla="*/ 55275 w 607568"/>
              <a:gd name="connsiteY88" fmla="*/ 410922 h 556133"/>
              <a:gd name="connsiteX89" fmla="*/ 0 w 607568"/>
              <a:gd name="connsiteY89" fmla="*/ 277984 h 556133"/>
              <a:gd name="connsiteX90" fmla="*/ 202229 w 607568"/>
              <a:gd name="connsiteY90" fmla="*/ 75822 h 556133"/>
              <a:gd name="connsiteX91" fmla="*/ 202496 w 607568"/>
              <a:gd name="connsiteY91" fmla="*/ 75822 h 556133"/>
              <a:gd name="connsiteX92" fmla="*/ 343932 w 607568"/>
              <a:gd name="connsiteY92" fmla="*/ 75822 h 556133"/>
              <a:gd name="connsiteX93" fmla="*/ 311266 w 607568"/>
              <a:gd name="connsiteY93" fmla="*/ 43120 h 556133"/>
              <a:gd name="connsiteX94" fmla="*/ 311266 w 607568"/>
              <a:gd name="connsiteY94" fmla="*/ 7397 h 556133"/>
              <a:gd name="connsiteX95" fmla="*/ 329156 w 607568"/>
              <a:gd name="connsiteY95" fmla="*/ 0 h 55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7568" h="556133">
                <a:moveTo>
                  <a:pt x="534399" y="137674"/>
                </a:moveTo>
                <a:cubicBezTo>
                  <a:pt x="540875" y="137674"/>
                  <a:pt x="547351" y="140140"/>
                  <a:pt x="552291" y="145072"/>
                </a:cubicBezTo>
                <a:cubicBezTo>
                  <a:pt x="587451" y="180177"/>
                  <a:pt x="607568" y="227636"/>
                  <a:pt x="607568" y="278027"/>
                </a:cubicBezTo>
                <a:cubicBezTo>
                  <a:pt x="607568" y="389741"/>
                  <a:pt x="517131" y="480125"/>
                  <a:pt x="405330" y="480303"/>
                </a:cubicBezTo>
                <a:cubicBezTo>
                  <a:pt x="405241" y="480303"/>
                  <a:pt x="405152" y="480303"/>
                  <a:pt x="405063" y="480303"/>
                </a:cubicBezTo>
                <a:lnTo>
                  <a:pt x="263622" y="480303"/>
                </a:lnTo>
                <a:lnTo>
                  <a:pt x="296379" y="512919"/>
                </a:lnTo>
                <a:cubicBezTo>
                  <a:pt x="306259" y="522873"/>
                  <a:pt x="306259" y="538870"/>
                  <a:pt x="296379" y="548735"/>
                </a:cubicBezTo>
                <a:cubicBezTo>
                  <a:pt x="286498" y="558600"/>
                  <a:pt x="270476" y="558600"/>
                  <a:pt x="260595" y="548735"/>
                </a:cubicBezTo>
                <a:lnTo>
                  <a:pt x="184578" y="472837"/>
                </a:lnTo>
                <a:cubicBezTo>
                  <a:pt x="184044" y="472304"/>
                  <a:pt x="183421" y="471682"/>
                  <a:pt x="182887" y="471060"/>
                </a:cubicBezTo>
                <a:cubicBezTo>
                  <a:pt x="182709" y="470704"/>
                  <a:pt x="182442" y="470438"/>
                  <a:pt x="182264" y="470082"/>
                </a:cubicBezTo>
                <a:cubicBezTo>
                  <a:pt x="181997" y="469727"/>
                  <a:pt x="181730" y="469371"/>
                  <a:pt x="181463" y="469016"/>
                </a:cubicBezTo>
                <a:cubicBezTo>
                  <a:pt x="181196" y="468660"/>
                  <a:pt x="181018" y="468305"/>
                  <a:pt x="180751" y="467949"/>
                </a:cubicBezTo>
                <a:cubicBezTo>
                  <a:pt x="180573" y="467594"/>
                  <a:pt x="180395" y="467238"/>
                  <a:pt x="180217" y="466883"/>
                </a:cubicBezTo>
                <a:cubicBezTo>
                  <a:pt x="179949" y="466527"/>
                  <a:pt x="179771" y="466172"/>
                  <a:pt x="179593" y="465728"/>
                </a:cubicBezTo>
                <a:cubicBezTo>
                  <a:pt x="179415" y="465372"/>
                  <a:pt x="179237" y="465017"/>
                  <a:pt x="179148" y="464661"/>
                </a:cubicBezTo>
                <a:cubicBezTo>
                  <a:pt x="178970" y="464306"/>
                  <a:pt x="178792" y="463950"/>
                  <a:pt x="178703" y="463506"/>
                </a:cubicBezTo>
                <a:cubicBezTo>
                  <a:pt x="178525" y="463150"/>
                  <a:pt x="178436" y="462706"/>
                  <a:pt x="178258" y="462350"/>
                </a:cubicBezTo>
                <a:cubicBezTo>
                  <a:pt x="178169" y="461995"/>
                  <a:pt x="178080" y="461550"/>
                  <a:pt x="177991" y="461195"/>
                </a:cubicBezTo>
                <a:cubicBezTo>
                  <a:pt x="177902" y="460751"/>
                  <a:pt x="177724" y="460395"/>
                  <a:pt x="177635" y="459951"/>
                </a:cubicBezTo>
                <a:cubicBezTo>
                  <a:pt x="177546" y="459506"/>
                  <a:pt x="177546" y="459062"/>
                  <a:pt x="177457" y="458618"/>
                </a:cubicBezTo>
                <a:cubicBezTo>
                  <a:pt x="177457" y="458262"/>
                  <a:pt x="177368" y="457907"/>
                  <a:pt x="177279" y="457462"/>
                </a:cubicBezTo>
                <a:cubicBezTo>
                  <a:pt x="177190" y="456662"/>
                  <a:pt x="177190" y="455863"/>
                  <a:pt x="177190" y="455063"/>
                </a:cubicBezTo>
                <a:cubicBezTo>
                  <a:pt x="177190" y="454974"/>
                  <a:pt x="177190" y="454974"/>
                  <a:pt x="177190" y="454974"/>
                </a:cubicBezTo>
                <a:cubicBezTo>
                  <a:pt x="177190" y="454174"/>
                  <a:pt x="177190" y="453285"/>
                  <a:pt x="177279" y="452485"/>
                </a:cubicBezTo>
                <a:cubicBezTo>
                  <a:pt x="177368" y="452130"/>
                  <a:pt x="177457" y="451774"/>
                  <a:pt x="177457" y="451419"/>
                </a:cubicBezTo>
                <a:cubicBezTo>
                  <a:pt x="177546" y="450975"/>
                  <a:pt x="177546" y="450530"/>
                  <a:pt x="177635" y="450086"/>
                </a:cubicBezTo>
                <a:cubicBezTo>
                  <a:pt x="177724" y="449641"/>
                  <a:pt x="177902" y="449197"/>
                  <a:pt x="177991" y="448842"/>
                </a:cubicBezTo>
                <a:cubicBezTo>
                  <a:pt x="178080" y="448397"/>
                  <a:pt x="178169" y="448042"/>
                  <a:pt x="178258" y="447686"/>
                </a:cubicBezTo>
                <a:cubicBezTo>
                  <a:pt x="178436" y="447242"/>
                  <a:pt x="178525" y="446886"/>
                  <a:pt x="178703" y="446442"/>
                </a:cubicBezTo>
                <a:cubicBezTo>
                  <a:pt x="178881" y="446086"/>
                  <a:pt x="178970" y="445731"/>
                  <a:pt x="179148" y="445287"/>
                </a:cubicBezTo>
                <a:cubicBezTo>
                  <a:pt x="179237" y="444931"/>
                  <a:pt x="179415" y="444576"/>
                  <a:pt x="179593" y="444220"/>
                </a:cubicBezTo>
                <a:cubicBezTo>
                  <a:pt x="179771" y="443865"/>
                  <a:pt x="179949" y="443420"/>
                  <a:pt x="180217" y="443065"/>
                </a:cubicBezTo>
                <a:cubicBezTo>
                  <a:pt x="180395" y="442709"/>
                  <a:pt x="180573" y="442443"/>
                  <a:pt x="180751" y="442087"/>
                </a:cubicBezTo>
                <a:cubicBezTo>
                  <a:pt x="181018" y="441732"/>
                  <a:pt x="181196" y="441287"/>
                  <a:pt x="181463" y="440932"/>
                </a:cubicBezTo>
                <a:cubicBezTo>
                  <a:pt x="181730" y="440576"/>
                  <a:pt x="181997" y="440221"/>
                  <a:pt x="182264" y="439865"/>
                </a:cubicBezTo>
                <a:cubicBezTo>
                  <a:pt x="182442" y="439599"/>
                  <a:pt x="182709" y="439243"/>
                  <a:pt x="182887" y="438977"/>
                </a:cubicBezTo>
                <a:cubicBezTo>
                  <a:pt x="183421" y="438354"/>
                  <a:pt x="184044" y="437732"/>
                  <a:pt x="184578" y="437110"/>
                </a:cubicBezTo>
                <a:lnTo>
                  <a:pt x="260595" y="361301"/>
                </a:lnTo>
                <a:cubicBezTo>
                  <a:pt x="270476" y="351436"/>
                  <a:pt x="286498" y="351436"/>
                  <a:pt x="296379" y="361301"/>
                </a:cubicBezTo>
                <a:cubicBezTo>
                  <a:pt x="306259" y="371166"/>
                  <a:pt x="306259" y="387163"/>
                  <a:pt x="296379" y="397028"/>
                </a:cubicBezTo>
                <a:lnTo>
                  <a:pt x="263622" y="429734"/>
                </a:lnTo>
                <a:lnTo>
                  <a:pt x="404885" y="429734"/>
                </a:lnTo>
                <a:cubicBezTo>
                  <a:pt x="404885" y="429734"/>
                  <a:pt x="404974" y="429734"/>
                  <a:pt x="405063" y="429734"/>
                </a:cubicBezTo>
                <a:cubicBezTo>
                  <a:pt x="489092" y="429734"/>
                  <a:pt x="556920" y="361923"/>
                  <a:pt x="556920" y="278027"/>
                </a:cubicBezTo>
                <a:cubicBezTo>
                  <a:pt x="556920" y="241233"/>
                  <a:pt x="542233" y="206573"/>
                  <a:pt x="516508" y="180799"/>
                </a:cubicBezTo>
                <a:cubicBezTo>
                  <a:pt x="506627" y="170934"/>
                  <a:pt x="506627" y="154937"/>
                  <a:pt x="516508" y="145072"/>
                </a:cubicBezTo>
                <a:cubicBezTo>
                  <a:pt x="521448" y="140140"/>
                  <a:pt x="527924" y="137674"/>
                  <a:pt x="534399" y="137674"/>
                </a:cubicBezTo>
                <a:close/>
                <a:moveTo>
                  <a:pt x="329156" y="0"/>
                </a:moveTo>
                <a:cubicBezTo>
                  <a:pt x="335632" y="0"/>
                  <a:pt x="342107" y="2466"/>
                  <a:pt x="347047" y="7397"/>
                </a:cubicBezTo>
                <a:lnTo>
                  <a:pt x="422972" y="83197"/>
                </a:lnTo>
                <a:cubicBezTo>
                  <a:pt x="423595" y="83819"/>
                  <a:pt x="424129" y="84441"/>
                  <a:pt x="424663" y="85063"/>
                </a:cubicBezTo>
                <a:cubicBezTo>
                  <a:pt x="424931" y="85330"/>
                  <a:pt x="425109" y="85685"/>
                  <a:pt x="425376" y="85952"/>
                </a:cubicBezTo>
                <a:cubicBezTo>
                  <a:pt x="425643" y="86307"/>
                  <a:pt x="425910" y="86663"/>
                  <a:pt x="426177" y="87018"/>
                </a:cubicBezTo>
                <a:cubicBezTo>
                  <a:pt x="426355" y="87374"/>
                  <a:pt x="426622" y="87729"/>
                  <a:pt x="426800" y="88173"/>
                </a:cubicBezTo>
                <a:cubicBezTo>
                  <a:pt x="426978" y="88440"/>
                  <a:pt x="427245" y="88796"/>
                  <a:pt x="427423" y="89151"/>
                </a:cubicBezTo>
                <a:cubicBezTo>
                  <a:pt x="427601" y="89506"/>
                  <a:pt x="427779" y="89951"/>
                  <a:pt x="427957" y="90306"/>
                </a:cubicBezTo>
                <a:cubicBezTo>
                  <a:pt x="428135" y="90662"/>
                  <a:pt x="428313" y="91017"/>
                  <a:pt x="428491" y="91373"/>
                </a:cubicBezTo>
                <a:cubicBezTo>
                  <a:pt x="428580" y="91728"/>
                  <a:pt x="428758" y="92172"/>
                  <a:pt x="428847" y="92528"/>
                </a:cubicBezTo>
                <a:cubicBezTo>
                  <a:pt x="429025" y="92883"/>
                  <a:pt x="429203" y="93328"/>
                  <a:pt x="429292" y="93772"/>
                </a:cubicBezTo>
                <a:cubicBezTo>
                  <a:pt x="429381" y="94127"/>
                  <a:pt x="429470" y="94483"/>
                  <a:pt x="429559" y="94838"/>
                </a:cubicBezTo>
                <a:cubicBezTo>
                  <a:pt x="429737" y="95282"/>
                  <a:pt x="429826" y="95727"/>
                  <a:pt x="429915" y="96171"/>
                </a:cubicBezTo>
                <a:cubicBezTo>
                  <a:pt x="430004" y="96527"/>
                  <a:pt x="430004" y="97060"/>
                  <a:pt x="430093" y="97504"/>
                </a:cubicBezTo>
                <a:cubicBezTo>
                  <a:pt x="430182" y="97859"/>
                  <a:pt x="430271" y="98215"/>
                  <a:pt x="430271" y="98570"/>
                </a:cubicBezTo>
                <a:cubicBezTo>
                  <a:pt x="430449" y="100259"/>
                  <a:pt x="430449" y="101858"/>
                  <a:pt x="430271" y="103547"/>
                </a:cubicBezTo>
                <a:cubicBezTo>
                  <a:pt x="430271" y="103902"/>
                  <a:pt x="430182" y="104258"/>
                  <a:pt x="430093" y="104702"/>
                </a:cubicBezTo>
                <a:cubicBezTo>
                  <a:pt x="430004" y="105146"/>
                  <a:pt x="430004" y="105591"/>
                  <a:pt x="429915" y="106035"/>
                </a:cubicBezTo>
                <a:cubicBezTo>
                  <a:pt x="429826" y="106390"/>
                  <a:pt x="429737" y="106835"/>
                  <a:pt x="429559" y="107279"/>
                </a:cubicBezTo>
                <a:cubicBezTo>
                  <a:pt x="429470" y="107634"/>
                  <a:pt x="429381" y="107990"/>
                  <a:pt x="429292" y="108434"/>
                </a:cubicBezTo>
                <a:cubicBezTo>
                  <a:pt x="429203" y="108790"/>
                  <a:pt x="429025" y="109234"/>
                  <a:pt x="428847" y="109589"/>
                </a:cubicBezTo>
                <a:cubicBezTo>
                  <a:pt x="428758" y="109945"/>
                  <a:pt x="428580" y="110389"/>
                  <a:pt x="428491" y="110745"/>
                </a:cubicBezTo>
                <a:cubicBezTo>
                  <a:pt x="428313" y="111100"/>
                  <a:pt x="428135" y="111455"/>
                  <a:pt x="427957" y="111811"/>
                </a:cubicBezTo>
                <a:cubicBezTo>
                  <a:pt x="427779" y="112255"/>
                  <a:pt x="427601" y="112611"/>
                  <a:pt x="427423" y="112966"/>
                </a:cubicBezTo>
                <a:cubicBezTo>
                  <a:pt x="427245" y="113322"/>
                  <a:pt x="426978" y="113677"/>
                  <a:pt x="426800" y="114032"/>
                </a:cubicBezTo>
                <a:cubicBezTo>
                  <a:pt x="426622" y="114388"/>
                  <a:pt x="426355" y="114743"/>
                  <a:pt x="426177" y="115099"/>
                </a:cubicBezTo>
                <a:cubicBezTo>
                  <a:pt x="425910" y="115454"/>
                  <a:pt x="425643" y="115810"/>
                  <a:pt x="425376" y="116165"/>
                </a:cubicBezTo>
                <a:cubicBezTo>
                  <a:pt x="425109" y="116521"/>
                  <a:pt x="424931" y="116787"/>
                  <a:pt x="424663" y="117054"/>
                </a:cubicBezTo>
                <a:cubicBezTo>
                  <a:pt x="424129" y="117765"/>
                  <a:pt x="423595" y="118298"/>
                  <a:pt x="422972" y="118920"/>
                </a:cubicBezTo>
                <a:lnTo>
                  <a:pt x="347047" y="194809"/>
                </a:lnTo>
                <a:cubicBezTo>
                  <a:pt x="337167" y="204673"/>
                  <a:pt x="321146" y="204673"/>
                  <a:pt x="311266" y="194809"/>
                </a:cubicBezTo>
                <a:cubicBezTo>
                  <a:pt x="301297" y="184856"/>
                  <a:pt x="301297" y="168861"/>
                  <a:pt x="311266" y="158997"/>
                </a:cubicBezTo>
                <a:lnTo>
                  <a:pt x="343932" y="126384"/>
                </a:lnTo>
                <a:lnTo>
                  <a:pt x="202763" y="126384"/>
                </a:lnTo>
                <a:cubicBezTo>
                  <a:pt x="202674" y="126384"/>
                  <a:pt x="202585" y="126384"/>
                  <a:pt x="202585" y="126384"/>
                </a:cubicBezTo>
                <a:cubicBezTo>
                  <a:pt x="118560" y="126384"/>
                  <a:pt x="50646" y="194187"/>
                  <a:pt x="50646" y="277984"/>
                </a:cubicBezTo>
                <a:cubicBezTo>
                  <a:pt x="50646" y="314862"/>
                  <a:pt x="65333" y="349430"/>
                  <a:pt x="91145" y="375200"/>
                </a:cubicBezTo>
                <a:cubicBezTo>
                  <a:pt x="101025" y="385064"/>
                  <a:pt x="101025" y="401059"/>
                  <a:pt x="91145" y="410922"/>
                </a:cubicBezTo>
                <a:cubicBezTo>
                  <a:pt x="81265" y="420786"/>
                  <a:pt x="65155" y="420786"/>
                  <a:pt x="55275" y="410922"/>
                </a:cubicBezTo>
                <a:cubicBezTo>
                  <a:pt x="20205" y="375822"/>
                  <a:pt x="0" y="328369"/>
                  <a:pt x="0" y="277984"/>
                </a:cubicBezTo>
                <a:cubicBezTo>
                  <a:pt x="0" y="166284"/>
                  <a:pt x="90433" y="75999"/>
                  <a:pt x="202229" y="75822"/>
                </a:cubicBezTo>
                <a:cubicBezTo>
                  <a:pt x="202318" y="75822"/>
                  <a:pt x="202407" y="75822"/>
                  <a:pt x="202496" y="75822"/>
                </a:cubicBezTo>
                <a:lnTo>
                  <a:pt x="343932" y="75822"/>
                </a:lnTo>
                <a:lnTo>
                  <a:pt x="311266" y="43120"/>
                </a:lnTo>
                <a:cubicBezTo>
                  <a:pt x="301297" y="33256"/>
                  <a:pt x="301297" y="17261"/>
                  <a:pt x="311266" y="7397"/>
                </a:cubicBezTo>
                <a:cubicBezTo>
                  <a:pt x="316206" y="2466"/>
                  <a:pt x="322681" y="0"/>
                  <a:pt x="32915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1" name="iconfont-10123-4910646">
            <a:extLst>
              <a:ext uri="{FF2B5EF4-FFF2-40B4-BE49-F238E27FC236}">
                <a16:creationId xmlns:a16="http://schemas.microsoft.com/office/drawing/2014/main" id="{DE011E92-80A9-E9E4-3B67-431EA7ED2F4C}"/>
              </a:ext>
            </a:extLst>
          </p:cNvPr>
          <p:cNvSpPr/>
          <p:nvPr/>
        </p:nvSpPr>
        <p:spPr>
          <a:xfrm>
            <a:off x="9488174" y="4102570"/>
            <a:ext cx="347009" cy="425263"/>
          </a:xfrm>
          <a:custGeom>
            <a:avLst/>
            <a:gdLst>
              <a:gd name="T0" fmla="*/ 5120 w 6614"/>
              <a:gd name="T1" fmla="*/ 3626 h 8106"/>
              <a:gd name="T2" fmla="*/ 4694 w 6614"/>
              <a:gd name="T3" fmla="*/ 8106 h 8106"/>
              <a:gd name="T4" fmla="*/ 0 w 6614"/>
              <a:gd name="T5" fmla="*/ 7680 h 8106"/>
              <a:gd name="T6" fmla="*/ 427 w 6614"/>
              <a:gd name="T7" fmla="*/ 1280 h 8106"/>
              <a:gd name="T8" fmla="*/ 3375 w 6614"/>
              <a:gd name="T9" fmla="*/ 1706 h 8106"/>
              <a:gd name="T10" fmla="*/ 4694 w 6614"/>
              <a:gd name="T11" fmla="*/ 3626 h 8106"/>
              <a:gd name="T12" fmla="*/ 2987 w 6614"/>
              <a:gd name="T13" fmla="*/ 3200 h 8106"/>
              <a:gd name="T14" fmla="*/ 640 w 6614"/>
              <a:gd name="T15" fmla="*/ 1706 h 8106"/>
              <a:gd name="T16" fmla="*/ 427 w 6614"/>
              <a:gd name="T17" fmla="*/ 7466 h 8106"/>
              <a:gd name="T18" fmla="*/ 4480 w 6614"/>
              <a:gd name="T19" fmla="*/ 7680 h 8106"/>
              <a:gd name="T20" fmla="*/ 4694 w 6614"/>
              <a:gd name="T21" fmla="*/ 3626 h 8106"/>
              <a:gd name="T22" fmla="*/ 4868 w 6614"/>
              <a:gd name="T23" fmla="*/ 426 h 8106"/>
              <a:gd name="T24" fmla="*/ 4907 w 6614"/>
              <a:gd name="T25" fmla="*/ 1493 h 8106"/>
              <a:gd name="T26" fmla="*/ 6614 w 6614"/>
              <a:gd name="T27" fmla="*/ 1920 h 8106"/>
              <a:gd name="T28" fmla="*/ 6187 w 6614"/>
              <a:gd name="T29" fmla="*/ 640 h 8106"/>
              <a:gd name="T30" fmla="*/ 5286 w 6614"/>
              <a:gd name="T31" fmla="*/ 426 h 8106"/>
              <a:gd name="T32" fmla="*/ 4907 w 6614"/>
              <a:gd name="T33" fmla="*/ 426 h 8106"/>
              <a:gd name="T34" fmla="*/ 5974 w 6614"/>
              <a:gd name="T35" fmla="*/ 6400 h 8106"/>
              <a:gd name="T36" fmla="*/ 6187 w 6614"/>
              <a:gd name="T37" fmla="*/ 2346 h 8106"/>
              <a:gd name="T38" fmla="*/ 4480 w 6614"/>
              <a:gd name="T39" fmla="*/ 1920 h 8106"/>
              <a:gd name="T40" fmla="*/ 2134 w 6614"/>
              <a:gd name="T41" fmla="*/ 426 h 8106"/>
              <a:gd name="T42" fmla="*/ 1920 w 6614"/>
              <a:gd name="T43" fmla="*/ 853 h 8106"/>
              <a:gd name="T44" fmla="*/ 1494 w 6614"/>
              <a:gd name="T45" fmla="*/ 426 h 8106"/>
              <a:gd name="T46" fmla="*/ 6187 w 6614"/>
              <a:gd name="T47" fmla="*/ 0 h 8106"/>
              <a:gd name="T48" fmla="*/ 6614 w 6614"/>
              <a:gd name="T49" fmla="*/ 6400 h 8106"/>
              <a:gd name="T50" fmla="*/ 5547 w 6614"/>
              <a:gd name="T51" fmla="*/ 6826 h 8106"/>
              <a:gd name="T52" fmla="*/ 2134 w 6614"/>
              <a:gd name="T53" fmla="*/ 3626 h 8106"/>
              <a:gd name="T54" fmla="*/ 2134 w 6614"/>
              <a:gd name="T55" fmla="*/ 2346 h 8106"/>
              <a:gd name="T56" fmla="*/ 2134 w 6614"/>
              <a:gd name="T57" fmla="*/ 3626 h 8106"/>
              <a:gd name="T58" fmla="*/ 1067 w 6614"/>
              <a:gd name="T59" fmla="*/ 4427 h 8106"/>
              <a:gd name="T60" fmla="*/ 1081 w 6614"/>
              <a:gd name="T61" fmla="*/ 4235 h 8106"/>
              <a:gd name="T62" fmla="*/ 1803 w 6614"/>
              <a:gd name="T63" fmla="*/ 3840 h 8106"/>
              <a:gd name="T64" fmla="*/ 1841 w 6614"/>
              <a:gd name="T65" fmla="*/ 3845 h 8106"/>
              <a:gd name="T66" fmla="*/ 2427 w 6614"/>
              <a:gd name="T67" fmla="*/ 3845 h 8106"/>
              <a:gd name="T68" fmla="*/ 2471 w 6614"/>
              <a:gd name="T69" fmla="*/ 3840 h 8106"/>
              <a:gd name="T70" fmla="*/ 3187 w 6614"/>
              <a:gd name="T71" fmla="*/ 4235 h 8106"/>
              <a:gd name="T72" fmla="*/ 3200 w 6614"/>
              <a:gd name="T73" fmla="*/ 4427 h 8106"/>
              <a:gd name="T74" fmla="*/ 1112 w 6614"/>
              <a:gd name="T75" fmla="*/ 4472 h 8106"/>
              <a:gd name="T76" fmla="*/ 2880 w 6614"/>
              <a:gd name="T77" fmla="*/ 4693 h 8106"/>
              <a:gd name="T78" fmla="*/ 2880 w 6614"/>
              <a:gd name="T79" fmla="*/ 4906 h 8106"/>
              <a:gd name="T80" fmla="*/ 1280 w 6614"/>
              <a:gd name="T81" fmla="*/ 4800 h 8106"/>
              <a:gd name="T82" fmla="*/ 1280 w 6614"/>
              <a:gd name="T83" fmla="*/ 5546 h 8106"/>
              <a:gd name="T84" fmla="*/ 4054 w 6614"/>
              <a:gd name="T85" fmla="*/ 5760 h 8106"/>
              <a:gd name="T86" fmla="*/ 1280 w 6614"/>
              <a:gd name="T87" fmla="*/ 5973 h 8106"/>
              <a:gd name="T88" fmla="*/ 1280 w 6614"/>
              <a:gd name="T89" fmla="*/ 5546 h 8106"/>
              <a:gd name="T90" fmla="*/ 3840 w 6614"/>
              <a:gd name="T91" fmla="*/ 6613 h 8106"/>
              <a:gd name="T92" fmla="*/ 3840 w 6614"/>
              <a:gd name="T93" fmla="*/ 7040 h 8106"/>
              <a:gd name="T94" fmla="*/ 1067 w 6614"/>
              <a:gd name="T95" fmla="*/ 6826 h 8106"/>
              <a:gd name="T96" fmla="*/ 6614 w 6614"/>
              <a:gd name="T97" fmla="*/ 2346 h 8106"/>
              <a:gd name="T98" fmla="*/ 6187 w 6614"/>
              <a:gd name="T99" fmla="*/ 0 h 8106"/>
              <a:gd name="T100" fmla="*/ 6614 w 6614"/>
              <a:gd name="T101" fmla="*/ 2346 h 8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614" h="8106">
                <a:moveTo>
                  <a:pt x="4694" y="3157"/>
                </a:moveTo>
                <a:lnTo>
                  <a:pt x="5120" y="3626"/>
                </a:lnTo>
                <a:lnTo>
                  <a:pt x="5120" y="7680"/>
                </a:lnTo>
                <a:cubicBezTo>
                  <a:pt x="5120" y="7915"/>
                  <a:pt x="4929" y="8106"/>
                  <a:pt x="4694" y="8106"/>
                </a:cubicBezTo>
                <a:lnTo>
                  <a:pt x="427" y="8106"/>
                </a:lnTo>
                <a:cubicBezTo>
                  <a:pt x="191" y="8106"/>
                  <a:pt x="0" y="7915"/>
                  <a:pt x="0" y="7680"/>
                </a:cubicBezTo>
                <a:lnTo>
                  <a:pt x="0" y="1706"/>
                </a:lnTo>
                <a:cubicBezTo>
                  <a:pt x="0" y="1471"/>
                  <a:pt x="191" y="1280"/>
                  <a:pt x="427" y="1280"/>
                </a:cubicBezTo>
                <a:lnTo>
                  <a:pt x="2987" y="1280"/>
                </a:lnTo>
                <a:lnTo>
                  <a:pt x="3375" y="1706"/>
                </a:lnTo>
                <a:lnTo>
                  <a:pt x="4694" y="3157"/>
                </a:lnTo>
                <a:close/>
                <a:moveTo>
                  <a:pt x="4694" y="3626"/>
                </a:moveTo>
                <a:lnTo>
                  <a:pt x="3414" y="3626"/>
                </a:lnTo>
                <a:cubicBezTo>
                  <a:pt x="3178" y="3626"/>
                  <a:pt x="2987" y="3435"/>
                  <a:pt x="2987" y="3200"/>
                </a:cubicBezTo>
                <a:lnTo>
                  <a:pt x="2987" y="1706"/>
                </a:lnTo>
                <a:lnTo>
                  <a:pt x="640" y="1706"/>
                </a:lnTo>
                <a:cubicBezTo>
                  <a:pt x="523" y="1706"/>
                  <a:pt x="427" y="1802"/>
                  <a:pt x="427" y="1920"/>
                </a:cubicBezTo>
                <a:lnTo>
                  <a:pt x="427" y="7466"/>
                </a:lnTo>
                <a:cubicBezTo>
                  <a:pt x="427" y="7584"/>
                  <a:pt x="523" y="7680"/>
                  <a:pt x="640" y="7680"/>
                </a:cubicBezTo>
                <a:lnTo>
                  <a:pt x="4480" y="7680"/>
                </a:lnTo>
                <a:cubicBezTo>
                  <a:pt x="4598" y="7680"/>
                  <a:pt x="4694" y="7584"/>
                  <a:pt x="4694" y="7466"/>
                </a:cubicBezTo>
                <a:lnTo>
                  <a:pt x="4694" y="3626"/>
                </a:lnTo>
                <a:close/>
                <a:moveTo>
                  <a:pt x="4907" y="426"/>
                </a:moveTo>
                <a:lnTo>
                  <a:pt x="4868" y="426"/>
                </a:lnTo>
                <a:lnTo>
                  <a:pt x="4907" y="469"/>
                </a:lnTo>
                <a:lnTo>
                  <a:pt x="4907" y="1493"/>
                </a:lnTo>
                <a:cubicBezTo>
                  <a:pt x="4907" y="1729"/>
                  <a:pt x="5098" y="1920"/>
                  <a:pt x="5334" y="1920"/>
                </a:cubicBezTo>
                <a:lnTo>
                  <a:pt x="6614" y="1920"/>
                </a:lnTo>
                <a:lnTo>
                  <a:pt x="6187" y="1440"/>
                </a:lnTo>
                <a:lnTo>
                  <a:pt x="6187" y="640"/>
                </a:lnTo>
                <a:cubicBezTo>
                  <a:pt x="6187" y="522"/>
                  <a:pt x="6091" y="426"/>
                  <a:pt x="5974" y="426"/>
                </a:cubicBezTo>
                <a:lnTo>
                  <a:pt x="5286" y="426"/>
                </a:lnTo>
                <a:lnTo>
                  <a:pt x="4907" y="0"/>
                </a:lnTo>
                <a:lnTo>
                  <a:pt x="4907" y="426"/>
                </a:lnTo>
                <a:close/>
                <a:moveTo>
                  <a:pt x="5547" y="6400"/>
                </a:moveTo>
                <a:lnTo>
                  <a:pt x="5974" y="6400"/>
                </a:lnTo>
                <a:cubicBezTo>
                  <a:pt x="6091" y="6400"/>
                  <a:pt x="6187" y="6304"/>
                  <a:pt x="6187" y="6186"/>
                </a:cubicBezTo>
                <a:lnTo>
                  <a:pt x="6187" y="2346"/>
                </a:lnTo>
                <a:lnTo>
                  <a:pt x="4907" y="2346"/>
                </a:lnTo>
                <a:cubicBezTo>
                  <a:pt x="4671" y="2346"/>
                  <a:pt x="4480" y="2155"/>
                  <a:pt x="4480" y="1920"/>
                </a:cubicBezTo>
                <a:lnTo>
                  <a:pt x="4480" y="426"/>
                </a:lnTo>
                <a:lnTo>
                  <a:pt x="2134" y="426"/>
                </a:lnTo>
                <a:cubicBezTo>
                  <a:pt x="2016" y="426"/>
                  <a:pt x="1920" y="522"/>
                  <a:pt x="1920" y="640"/>
                </a:cubicBezTo>
                <a:lnTo>
                  <a:pt x="1920" y="853"/>
                </a:lnTo>
                <a:lnTo>
                  <a:pt x="1494" y="853"/>
                </a:lnTo>
                <a:lnTo>
                  <a:pt x="1494" y="426"/>
                </a:lnTo>
                <a:cubicBezTo>
                  <a:pt x="1494" y="191"/>
                  <a:pt x="1685" y="0"/>
                  <a:pt x="1920" y="0"/>
                </a:cubicBezTo>
                <a:lnTo>
                  <a:pt x="6187" y="0"/>
                </a:lnTo>
                <a:cubicBezTo>
                  <a:pt x="6423" y="0"/>
                  <a:pt x="6614" y="191"/>
                  <a:pt x="6614" y="426"/>
                </a:cubicBezTo>
                <a:lnTo>
                  <a:pt x="6614" y="6400"/>
                </a:lnTo>
                <a:cubicBezTo>
                  <a:pt x="6614" y="6635"/>
                  <a:pt x="6423" y="6826"/>
                  <a:pt x="6187" y="6826"/>
                </a:cubicBezTo>
                <a:lnTo>
                  <a:pt x="5547" y="6826"/>
                </a:lnTo>
                <a:lnTo>
                  <a:pt x="5547" y="6400"/>
                </a:lnTo>
                <a:close/>
                <a:moveTo>
                  <a:pt x="2134" y="3626"/>
                </a:moveTo>
                <a:cubicBezTo>
                  <a:pt x="1780" y="3626"/>
                  <a:pt x="1494" y="3340"/>
                  <a:pt x="1494" y="2986"/>
                </a:cubicBezTo>
                <a:cubicBezTo>
                  <a:pt x="1494" y="2633"/>
                  <a:pt x="1780" y="2346"/>
                  <a:pt x="2134" y="2346"/>
                </a:cubicBezTo>
                <a:cubicBezTo>
                  <a:pt x="2487" y="2346"/>
                  <a:pt x="2774" y="2633"/>
                  <a:pt x="2774" y="2986"/>
                </a:cubicBezTo>
                <a:cubicBezTo>
                  <a:pt x="2774" y="3340"/>
                  <a:pt x="2487" y="3626"/>
                  <a:pt x="2134" y="3626"/>
                </a:cubicBezTo>
                <a:close/>
                <a:moveTo>
                  <a:pt x="1112" y="4472"/>
                </a:moveTo>
                <a:cubicBezTo>
                  <a:pt x="1087" y="4472"/>
                  <a:pt x="1067" y="4452"/>
                  <a:pt x="1067" y="4427"/>
                </a:cubicBezTo>
                <a:lnTo>
                  <a:pt x="1067" y="4267"/>
                </a:lnTo>
                <a:cubicBezTo>
                  <a:pt x="1067" y="4255"/>
                  <a:pt x="1072" y="4243"/>
                  <a:pt x="1081" y="4235"/>
                </a:cubicBezTo>
                <a:cubicBezTo>
                  <a:pt x="1278" y="4042"/>
                  <a:pt x="1524" y="3905"/>
                  <a:pt x="1792" y="3841"/>
                </a:cubicBezTo>
                <a:cubicBezTo>
                  <a:pt x="1796" y="3840"/>
                  <a:pt x="1799" y="3840"/>
                  <a:pt x="1803" y="3840"/>
                </a:cubicBezTo>
                <a:lnTo>
                  <a:pt x="1819" y="3840"/>
                </a:lnTo>
                <a:cubicBezTo>
                  <a:pt x="1827" y="3840"/>
                  <a:pt x="1834" y="3841"/>
                  <a:pt x="1841" y="3845"/>
                </a:cubicBezTo>
                <a:cubicBezTo>
                  <a:pt x="1918" y="3887"/>
                  <a:pt x="2025" y="3911"/>
                  <a:pt x="2133" y="3911"/>
                </a:cubicBezTo>
                <a:cubicBezTo>
                  <a:pt x="2242" y="3911"/>
                  <a:pt x="2349" y="3887"/>
                  <a:pt x="2427" y="3845"/>
                </a:cubicBezTo>
                <a:cubicBezTo>
                  <a:pt x="2433" y="3841"/>
                  <a:pt x="2440" y="3840"/>
                  <a:pt x="2448" y="3840"/>
                </a:cubicBezTo>
                <a:lnTo>
                  <a:pt x="2471" y="3840"/>
                </a:lnTo>
                <a:cubicBezTo>
                  <a:pt x="2479" y="3840"/>
                  <a:pt x="2486" y="3842"/>
                  <a:pt x="2493" y="3845"/>
                </a:cubicBezTo>
                <a:cubicBezTo>
                  <a:pt x="2754" y="3912"/>
                  <a:pt x="2994" y="4046"/>
                  <a:pt x="3187" y="4235"/>
                </a:cubicBezTo>
                <a:cubicBezTo>
                  <a:pt x="3195" y="4243"/>
                  <a:pt x="3200" y="4255"/>
                  <a:pt x="3200" y="4267"/>
                </a:cubicBezTo>
                <a:lnTo>
                  <a:pt x="3200" y="4427"/>
                </a:lnTo>
                <a:cubicBezTo>
                  <a:pt x="3200" y="4452"/>
                  <a:pt x="3180" y="4472"/>
                  <a:pt x="3156" y="4472"/>
                </a:cubicBezTo>
                <a:lnTo>
                  <a:pt x="1112" y="4472"/>
                </a:lnTo>
                <a:close/>
                <a:moveTo>
                  <a:pt x="1387" y="4693"/>
                </a:moveTo>
                <a:lnTo>
                  <a:pt x="2880" y="4693"/>
                </a:lnTo>
                <a:cubicBezTo>
                  <a:pt x="2939" y="4693"/>
                  <a:pt x="2987" y="4741"/>
                  <a:pt x="2987" y="4800"/>
                </a:cubicBezTo>
                <a:cubicBezTo>
                  <a:pt x="2987" y="4859"/>
                  <a:pt x="2939" y="4906"/>
                  <a:pt x="2880" y="4906"/>
                </a:cubicBezTo>
                <a:lnTo>
                  <a:pt x="1387" y="4906"/>
                </a:lnTo>
                <a:cubicBezTo>
                  <a:pt x="1328" y="4906"/>
                  <a:pt x="1280" y="4859"/>
                  <a:pt x="1280" y="4800"/>
                </a:cubicBezTo>
                <a:cubicBezTo>
                  <a:pt x="1280" y="4741"/>
                  <a:pt x="1328" y="4693"/>
                  <a:pt x="1387" y="4693"/>
                </a:cubicBezTo>
                <a:close/>
                <a:moveTo>
                  <a:pt x="1280" y="5546"/>
                </a:moveTo>
                <a:lnTo>
                  <a:pt x="3840" y="5546"/>
                </a:lnTo>
                <a:cubicBezTo>
                  <a:pt x="3958" y="5546"/>
                  <a:pt x="4054" y="5642"/>
                  <a:pt x="4054" y="5760"/>
                </a:cubicBezTo>
                <a:cubicBezTo>
                  <a:pt x="4054" y="5877"/>
                  <a:pt x="3958" y="5973"/>
                  <a:pt x="3840" y="5973"/>
                </a:cubicBezTo>
                <a:lnTo>
                  <a:pt x="1280" y="5973"/>
                </a:lnTo>
                <a:cubicBezTo>
                  <a:pt x="1163" y="5973"/>
                  <a:pt x="1067" y="5877"/>
                  <a:pt x="1067" y="5760"/>
                </a:cubicBezTo>
                <a:cubicBezTo>
                  <a:pt x="1067" y="5642"/>
                  <a:pt x="1163" y="5546"/>
                  <a:pt x="1280" y="5546"/>
                </a:cubicBezTo>
                <a:close/>
                <a:moveTo>
                  <a:pt x="1280" y="6613"/>
                </a:moveTo>
                <a:lnTo>
                  <a:pt x="3840" y="6613"/>
                </a:lnTo>
                <a:cubicBezTo>
                  <a:pt x="3958" y="6613"/>
                  <a:pt x="4054" y="6709"/>
                  <a:pt x="4054" y="6826"/>
                </a:cubicBezTo>
                <a:cubicBezTo>
                  <a:pt x="4054" y="6944"/>
                  <a:pt x="3958" y="7040"/>
                  <a:pt x="3840" y="7040"/>
                </a:cubicBezTo>
                <a:lnTo>
                  <a:pt x="1280" y="7040"/>
                </a:lnTo>
                <a:cubicBezTo>
                  <a:pt x="1163" y="7040"/>
                  <a:pt x="1067" y="6944"/>
                  <a:pt x="1067" y="6826"/>
                </a:cubicBezTo>
                <a:cubicBezTo>
                  <a:pt x="1067" y="6709"/>
                  <a:pt x="1163" y="6613"/>
                  <a:pt x="1280" y="6613"/>
                </a:cubicBezTo>
                <a:close/>
                <a:moveTo>
                  <a:pt x="6614" y="2346"/>
                </a:moveTo>
                <a:lnTo>
                  <a:pt x="4480" y="0"/>
                </a:lnTo>
                <a:lnTo>
                  <a:pt x="6187" y="0"/>
                </a:lnTo>
                <a:cubicBezTo>
                  <a:pt x="6423" y="0"/>
                  <a:pt x="6614" y="191"/>
                  <a:pt x="6614" y="426"/>
                </a:cubicBezTo>
                <a:lnTo>
                  <a:pt x="6614" y="23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2" name="running-silhouette_67284">
            <a:extLst>
              <a:ext uri="{FF2B5EF4-FFF2-40B4-BE49-F238E27FC236}">
                <a16:creationId xmlns:a16="http://schemas.microsoft.com/office/drawing/2014/main" id="{4FD65D9A-6EDE-24B3-3C0E-7EB35ABFBC98}"/>
              </a:ext>
            </a:extLst>
          </p:cNvPr>
          <p:cNvSpPr/>
          <p:nvPr/>
        </p:nvSpPr>
        <p:spPr>
          <a:xfrm>
            <a:off x="10082700" y="2000088"/>
            <a:ext cx="369616" cy="421071"/>
          </a:xfrm>
          <a:custGeom>
            <a:avLst/>
            <a:gdLst>
              <a:gd name="T0" fmla="*/ 899 w 5428"/>
              <a:gd name="T1" fmla="*/ 5622 h 6193"/>
              <a:gd name="T2" fmla="*/ 1487 w 5428"/>
              <a:gd name="T3" fmla="*/ 6163 h 6193"/>
              <a:gd name="T4" fmla="*/ 1635 w 5428"/>
              <a:gd name="T5" fmla="*/ 6185 h 6193"/>
              <a:gd name="T6" fmla="*/ 2152 w 5428"/>
              <a:gd name="T7" fmla="*/ 4831 h 6193"/>
              <a:gd name="T8" fmla="*/ 3175 w 5428"/>
              <a:gd name="T9" fmla="*/ 4859 h 6193"/>
              <a:gd name="T10" fmla="*/ 5044 w 5428"/>
              <a:gd name="T11" fmla="*/ 5883 h 6193"/>
              <a:gd name="T12" fmla="*/ 5283 w 5428"/>
              <a:gd name="T13" fmla="*/ 5770 h 6193"/>
              <a:gd name="T14" fmla="*/ 5334 w 5428"/>
              <a:gd name="T15" fmla="*/ 4995 h 6193"/>
              <a:gd name="T16" fmla="*/ 3445 w 5428"/>
              <a:gd name="T17" fmla="*/ 2228 h 6193"/>
              <a:gd name="T18" fmla="*/ 4096 w 5428"/>
              <a:gd name="T19" fmla="*/ 2910 h 6193"/>
              <a:gd name="T20" fmla="*/ 4377 w 5428"/>
              <a:gd name="T21" fmla="*/ 2862 h 6193"/>
              <a:gd name="T22" fmla="*/ 4632 w 5428"/>
              <a:gd name="T23" fmla="*/ 2042 h 6193"/>
              <a:gd name="T24" fmla="*/ 3943 w 5428"/>
              <a:gd name="T25" fmla="*/ 1117 h 6193"/>
              <a:gd name="T26" fmla="*/ 2824 w 5428"/>
              <a:gd name="T27" fmla="*/ 853 h 6193"/>
              <a:gd name="T28" fmla="*/ 1901 w 5428"/>
              <a:gd name="T29" fmla="*/ 0 h 6193"/>
              <a:gd name="T30" fmla="*/ 978 w 5428"/>
              <a:gd name="T31" fmla="*/ 999 h 6193"/>
              <a:gd name="T32" fmla="*/ 1391 w 5428"/>
              <a:gd name="T33" fmla="*/ 1699 h 6193"/>
              <a:gd name="T34" fmla="*/ 575 w 5428"/>
              <a:gd name="T35" fmla="*/ 1332 h 6193"/>
              <a:gd name="T36" fmla="*/ 335 w 5428"/>
              <a:gd name="T37" fmla="*/ 1377 h 6193"/>
              <a:gd name="T38" fmla="*/ 31 w 5428"/>
              <a:gd name="T39" fmla="*/ 2022 h 6193"/>
              <a:gd name="T40" fmla="*/ 677 w 5428"/>
              <a:gd name="T41" fmla="*/ 2952 h 6193"/>
              <a:gd name="T42" fmla="*/ 2100 w 5428"/>
              <a:gd name="T43" fmla="*/ 3662 h 6193"/>
              <a:gd name="T44" fmla="*/ 1268 w 5428"/>
              <a:gd name="T45" fmla="*/ 4043 h 6193"/>
              <a:gd name="T46" fmla="*/ 1901 w 5428"/>
              <a:gd name="T47" fmla="*/ 333 h 6193"/>
              <a:gd name="T48" fmla="*/ 2351 w 5428"/>
              <a:gd name="T49" fmla="*/ 1311 h 6193"/>
              <a:gd name="T50" fmla="*/ 1900 w 5428"/>
              <a:gd name="T51" fmla="*/ 1518 h 6193"/>
              <a:gd name="T52" fmla="*/ 1310 w 5428"/>
              <a:gd name="T53" fmla="*/ 972 h 6193"/>
              <a:gd name="T54" fmla="*/ 2364 w 5428"/>
              <a:gd name="T55" fmla="*/ 3921 h 6193"/>
              <a:gd name="T56" fmla="*/ 2125 w 5428"/>
              <a:gd name="T57" fmla="*/ 2633 h 6193"/>
              <a:gd name="T58" fmla="*/ 756 w 5428"/>
              <a:gd name="T59" fmla="*/ 2611 h 6193"/>
              <a:gd name="T60" fmla="*/ 521 w 5428"/>
              <a:gd name="T61" fmla="*/ 1706 h 6193"/>
              <a:gd name="T62" fmla="*/ 1149 w 5428"/>
              <a:gd name="T63" fmla="*/ 2096 h 6193"/>
              <a:gd name="T64" fmla="*/ 4303 w 5428"/>
              <a:gd name="T65" fmla="*/ 2143 h 6193"/>
              <a:gd name="T66" fmla="*/ 3692 w 5428"/>
              <a:gd name="T67" fmla="*/ 1932 h 6193"/>
              <a:gd name="T68" fmla="*/ 3193 w 5428"/>
              <a:gd name="T69" fmla="*/ 1930 h 6193"/>
              <a:gd name="T70" fmla="*/ 3062 w 5428"/>
              <a:gd name="T71" fmla="*/ 2152 h 6193"/>
              <a:gd name="T72" fmla="*/ 3999 w 5428"/>
              <a:gd name="T73" fmla="*/ 4595 h 6193"/>
              <a:gd name="T74" fmla="*/ 5004 w 5428"/>
              <a:gd name="T75" fmla="*/ 5487 h 6193"/>
              <a:gd name="T76" fmla="*/ 3334 w 5428"/>
              <a:gd name="T77" fmla="*/ 4236 h 6193"/>
              <a:gd name="T78" fmla="*/ 3118 w 5428"/>
              <a:gd name="T79" fmla="*/ 4127 h 6193"/>
              <a:gd name="T80" fmla="*/ 1861 w 5428"/>
              <a:gd name="T81" fmla="*/ 4649 h 6193"/>
              <a:gd name="T82" fmla="*/ 1249 w 5428"/>
              <a:gd name="T83" fmla="*/ 5588 h 6193"/>
              <a:gd name="T84" fmla="*/ 2364 w 5428"/>
              <a:gd name="T85" fmla="*/ 3921 h 6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28" h="6193">
                <a:moveTo>
                  <a:pt x="1268" y="4043"/>
                </a:moveTo>
                <a:lnTo>
                  <a:pt x="899" y="5622"/>
                </a:lnTo>
                <a:cubicBezTo>
                  <a:pt x="883" y="5688"/>
                  <a:pt x="910" y="5757"/>
                  <a:pt x="965" y="5796"/>
                </a:cubicBezTo>
                <a:lnTo>
                  <a:pt x="1487" y="6163"/>
                </a:lnTo>
                <a:cubicBezTo>
                  <a:pt x="1515" y="6183"/>
                  <a:pt x="1549" y="6193"/>
                  <a:pt x="1583" y="6193"/>
                </a:cubicBezTo>
                <a:cubicBezTo>
                  <a:pt x="1600" y="6193"/>
                  <a:pt x="1618" y="6191"/>
                  <a:pt x="1635" y="6185"/>
                </a:cubicBezTo>
                <a:cubicBezTo>
                  <a:pt x="1685" y="6168"/>
                  <a:pt x="1724" y="6129"/>
                  <a:pt x="1741" y="6079"/>
                </a:cubicBezTo>
                <a:lnTo>
                  <a:pt x="2152" y="4831"/>
                </a:lnTo>
                <a:lnTo>
                  <a:pt x="3066" y="4500"/>
                </a:lnTo>
                <a:lnTo>
                  <a:pt x="3175" y="4859"/>
                </a:lnTo>
                <a:cubicBezTo>
                  <a:pt x="3188" y="4902"/>
                  <a:pt x="3218" y="4938"/>
                  <a:pt x="3258" y="4958"/>
                </a:cubicBezTo>
                <a:lnTo>
                  <a:pt x="5044" y="5883"/>
                </a:lnTo>
                <a:cubicBezTo>
                  <a:pt x="5090" y="5907"/>
                  <a:pt x="5144" y="5908"/>
                  <a:pt x="5191" y="5886"/>
                </a:cubicBezTo>
                <a:cubicBezTo>
                  <a:pt x="5238" y="5864"/>
                  <a:pt x="5272" y="5821"/>
                  <a:pt x="5283" y="5770"/>
                </a:cubicBezTo>
                <a:lnTo>
                  <a:pt x="5412" y="5174"/>
                </a:lnTo>
                <a:cubicBezTo>
                  <a:pt x="5428" y="5104"/>
                  <a:pt x="5396" y="5032"/>
                  <a:pt x="5334" y="4995"/>
                </a:cubicBezTo>
                <a:lnTo>
                  <a:pt x="4219" y="4338"/>
                </a:lnTo>
                <a:lnTo>
                  <a:pt x="3445" y="2228"/>
                </a:lnTo>
                <a:lnTo>
                  <a:pt x="3500" y="2220"/>
                </a:lnTo>
                <a:lnTo>
                  <a:pt x="4096" y="2910"/>
                </a:lnTo>
                <a:cubicBezTo>
                  <a:pt x="4134" y="2954"/>
                  <a:pt x="4192" y="2975"/>
                  <a:pt x="4250" y="2965"/>
                </a:cubicBezTo>
                <a:cubicBezTo>
                  <a:pt x="4307" y="2955"/>
                  <a:pt x="4356" y="2916"/>
                  <a:pt x="4377" y="2862"/>
                </a:cubicBezTo>
                <a:lnTo>
                  <a:pt x="4644" y="2189"/>
                </a:lnTo>
                <a:cubicBezTo>
                  <a:pt x="4663" y="2141"/>
                  <a:pt x="4658" y="2086"/>
                  <a:pt x="4632" y="2042"/>
                </a:cubicBezTo>
                <a:lnTo>
                  <a:pt x="4123" y="1194"/>
                </a:lnTo>
                <a:cubicBezTo>
                  <a:pt x="4086" y="1132"/>
                  <a:pt x="4014" y="1101"/>
                  <a:pt x="3943" y="1117"/>
                </a:cubicBezTo>
                <a:lnTo>
                  <a:pt x="2695" y="1402"/>
                </a:lnTo>
                <a:cubicBezTo>
                  <a:pt x="2793" y="1238"/>
                  <a:pt x="2839" y="1048"/>
                  <a:pt x="2824" y="853"/>
                </a:cubicBezTo>
                <a:cubicBezTo>
                  <a:pt x="2805" y="619"/>
                  <a:pt x="2700" y="403"/>
                  <a:pt x="2528" y="245"/>
                </a:cubicBezTo>
                <a:cubicBezTo>
                  <a:pt x="2356" y="87"/>
                  <a:pt x="2134" y="0"/>
                  <a:pt x="1901" y="0"/>
                </a:cubicBezTo>
                <a:cubicBezTo>
                  <a:pt x="1877" y="0"/>
                  <a:pt x="1852" y="1"/>
                  <a:pt x="1828" y="3"/>
                </a:cubicBezTo>
                <a:cubicBezTo>
                  <a:pt x="1319" y="43"/>
                  <a:pt x="937" y="490"/>
                  <a:pt x="978" y="999"/>
                </a:cubicBezTo>
                <a:cubicBezTo>
                  <a:pt x="996" y="1232"/>
                  <a:pt x="1101" y="1448"/>
                  <a:pt x="1274" y="1607"/>
                </a:cubicBezTo>
                <a:cubicBezTo>
                  <a:pt x="1310" y="1641"/>
                  <a:pt x="1350" y="1671"/>
                  <a:pt x="1391" y="1699"/>
                </a:cubicBezTo>
                <a:lnTo>
                  <a:pt x="1149" y="1754"/>
                </a:lnTo>
                <a:lnTo>
                  <a:pt x="575" y="1332"/>
                </a:lnTo>
                <a:cubicBezTo>
                  <a:pt x="538" y="1305"/>
                  <a:pt x="491" y="1294"/>
                  <a:pt x="445" y="1303"/>
                </a:cubicBezTo>
                <a:cubicBezTo>
                  <a:pt x="400" y="1311"/>
                  <a:pt x="360" y="1338"/>
                  <a:pt x="335" y="1377"/>
                </a:cubicBezTo>
                <a:lnTo>
                  <a:pt x="35" y="1850"/>
                </a:lnTo>
                <a:cubicBezTo>
                  <a:pt x="2" y="1902"/>
                  <a:pt x="0" y="1968"/>
                  <a:pt x="31" y="2022"/>
                </a:cubicBezTo>
                <a:lnTo>
                  <a:pt x="520" y="2869"/>
                </a:lnTo>
                <a:cubicBezTo>
                  <a:pt x="552" y="2924"/>
                  <a:pt x="613" y="2957"/>
                  <a:pt x="677" y="2952"/>
                </a:cubicBezTo>
                <a:lnTo>
                  <a:pt x="1847" y="2859"/>
                </a:lnTo>
                <a:lnTo>
                  <a:pt x="2100" y="3662"/>
                </a:lnTo>
                <a:lnTo>
                  <a:pt x="1374" y="3924"/>
                </a:lnTo>
                <a:cubicBezTo>
                  <a:pt x="1321" y="3944"/>
                  <a:pt x="1281" y="3988"/>
                  <a:pt x="1268" y="4043"/>
                </a:cubicBezTo>
                <a:close/>
                <a:moveTo>
                  <a:pt x="1854" y="335"/>
                </a:moveTo>
                <a:cubicBezTo>
                  <a:pt x="1870" y="334"/>
                  <a:pt x="1886" y="333"/>
                  <a:pt x="1901" y="333"/>
                </a:cubicBezTo>
                <a:cubicBezTo>
                  <a:pt x="2208" y="333"/>
                  <a:pt x="2467" y="573"/>
                  <a:pt x="2491" y="879"/>
                </a:cubicBezTo>
                <a:cubicBezTo>
                  <a:pt x="2504" y="1037"/>
                  <a:pt x="2454" y="1190"/>
                  <a:pt x="2351" y="1311"/>
                </a:cubicBezTo>
                <a:cubicBezTo>
                  <a:pt x="2248" y="1431"/>
                  <a:pt x="2105" y="1504"/>
                  <a:pt x="1947" y="1517"/>
                </a:cubicBezTo>
                <a:cubicBezTo>
                  <a:pt x="1931" y="1518"/>
                  <a:pt x="1915" y="1518"/>
                  <a:pt x="1900" y="1518"/>
                </a:cubicBezTo>
                <a:lnTo>
                  <a:pt x="1900" y="1518"/>
                </a:lnTo>
                <a:cubicBezTo>
                  <a:pt x="1593" y="1518"/>
                  <a:pt x="1334" y="1279"/>
                  <a:pt x="1310" y="972"/>
                </a:cubicBezTo>
                <a:cubicBezTo>
                  <a:pt x="1284" y="647"/>
                  <a:pt x="1528" y="361"/>
                  <a:pt x="1854" y="335"/>
                </a:cubicBezTo>
                <a:close/>
                <a:moveTo>
                  <a:pt x="2364" y="3921"/>
                </a:moveTo>
                <a:cubicBezTo>
                  <a:pt x="2448" y="3891"/>
                  <a:pt x="2493" y="3799"/>
                  <a:pt x="2466" y="3714"/>
                </a:cubicBezTo>
                <a:lnTo>
                  <a:pt x="2125" y="2633"/>
                </a:lnTo>
                <a:cubicBezTo>
                  <a:pt x="2102" y="2559"/>
                  <a:pt x="2030" y="2511"/>
                  <a:pt x="1953" y="2517"/>
                </a:cubicBezTo>
                <a:lnTo>
                  <a:pt x="756" y="2611"/>
                </a:lnTo>
                <a:lnTo>
                  <a:pt x="371" y="1943"/>
                </a:lnTo>
                <a:lnTo>
                  <a:pt x="521" y="1706"/>
                </a:lnTo>
                <a:lnTo>
                  <a:pt x="1013" y="2068"/>
                </a:lnTo>
                <a:cubicBezTo>
                  <a:pt x="1052" y="2096"/>
                  <a:pt x="1101" y="2107"/>
                  <a:pt x="1149" y="2096"/>
                </a:cubicBezTo>
                <a:lnTo>
                  <a:pt x="3899" y="1469"/>
                </a:lnTo>
                <a:lnTo>
                  <a:pt x="4303" y="2143"/>
                </a:lnTo>
                <a:lnTo>
                  <a:pt x="4168" y="2484"/>
                </a:lnTo>
                <a:lnTo>
                  <a:pt x="3692" y="1932"/>
                </a:lnTo>
                <a:cubicBezTo>
                  <a:pt x="3654" y="1889"/>
                  <a:pt x="3597" y="1868"/>
                  <a:pt x="3541" y="1876"/>
                </a:cubicBezTo>
                <a:lnTo>
                  <a:pt x="3193" y="1930"/>
                </a:lnTo>
                <a:cubicBezTo>
                  <a:pt x="3143" y="1937"/>
                  <a:pt x="3100" y="1967"/>
                  <a:pt x="3075" y="2010"/>
                </a:cubicBezTo>
                <a:cubicBezTo>
                  <a:pt x="3049" y="2053"/>
                  <a:pt x="3044" y="2105"/>
                  <a:pt x="3062" y="2152"/>
                </a:cubicBezTo>
                <a:lnTo>
                  <a:pt x="3927" y="4509"/>
                </a:lnTo>
                <a:cubicBezTo>
                  <a:pt x="3940" y="4545"/>
                  <a:pt x="3966" y="4576"/>
                  <a:pt x="3999" y="4595"/>
                </a:cubicBezTo>
                <a:lnTo>
                  <a:pt x="5061" y="5221"/>
                </a:lnTo>
                <a:lnTo>
                  <a:pt x="5004" y="5487"/>
                </a:lnTo>
                <a:lnTo>
                  <a:pt x="3473" y="4695"/>
                </a:lnTo>
                <a:lnTo>
                  <a:pt x="3334" y="4236"/>
                </a:lnTo>
                <a:cubicBezTo>
                  <a:pt x="3321" y="4192"/>
                  <a:pt x="3290" y="4155"/>
                  <a:pt x="3249" y="4135"/>
                </a:cubicBezTo>
                <a:cubicBezTo>
                  <a:pt x="3208" y="4114"/>
                  <a:pt x="3161" y="4112"/>
                  <a:pt x="3118" y="4127"/>
                </a:cubicBezTo>
                <a:lnTo>
                  <a:pt x="1962" y="4545"/>
                </a:lnTo>
                <a:cubicBezTo>
                  <a:pt x="1914" y="4562"/>
                  <a:pt x="1877" y="4601"/>
                  <a:pt x="1861" y="4649"/>
                </a:cubicBezTo>
                <a:lnTo>
                  <a:pt x="1495" y="5761"/>
                </a:lnTo>
                <a:lnTo>
                  <a:pt x="1249" y="5588"/>
                </a:lnTo>
                <a:lnTo>
                  <a:pt x="1572" y="4207"/>
                </a:lnTo>
                <a:lnTo>
                  <a:pt x="2364" y="392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173" name="图形 3">
            <a:extLst>
              <a:ext uri="{FF2B5EF4-FFF2-40B4-BE49-F238E27FC236}">
                <a16:creationId xmlns:a16="http://schemas.microsoft.com/office/drawing/2014/main" id="{33CE9E0F-C792-E638-054C-1B8B21A3B24B}"/>
              </a:ext>
            </a:extLst>
          </p:cNvPr>
          <p:cNvGrpSpPr/>
          <p:nvPr/>
        </p:nvGrpSpPr>
        <p:grpSpPr>
          <a:xfrm flipH="1">
            <a:off x="3281799" y="3894393"/>
            <a:ext cx="1761668" cy="1687576"/>
            <a:chOff x="7896525" y="2678329"/>
            <a:chExt cx="2768148" cy="2651726"/>
          </a:xfrm>
        </p:grpSpPr>
        <p:sp>
          <p:nvSpPr>
            <p:cNvPr id="174" name="任意多边形: 形状 173">
              <a:extLst>
                <a:ext uri="{FF2B5EF4-FFF2-40B4-BE49-F238E27FC236}">
                  <a16:creationId xmlns:a16="http://schemas.microsoft.com/office/drawing/2014/main" id="{9A68599D-C842-8BF2-F832-E7A6A33FB633}"/>
                </a:ext>
              </a:extLst>
            </p:cNvPr>
            <p:cNvSpPr/>
            <p:nvPr/>
          </p:nvSpPr>
          <p:spPr>
            <a:xfrm>
              <a:off x="7986909" y="3894064"/>
              <a:ext cx="152279" cy="241026"/>
            </a:xfrm>
            <a:custGeom>
              <a:avLst/>
              <a:gdLst>
                <a:gd name="connsiteX0" fmla="*/ 74931 w 152279"/>
                <a:gd name="connsiteY0" fmla="*/ 0 h 241026"/>
                <a:gd name="connsiteX1" fmla="*/ 14398 w 152279"/>
                <a:gd name="connsiteY1" fmla="*/ 181601 h 241026"/>
                <a:gd name="connsiteX2" fmla="*/ 152280 w 152279"/>
                <a:gd name="connsiteY2" fmla="*/ 124430 h 241026"/>
                <a:gd name="connsiteX3" fmla="*/ 74931 w 152279"/>
                <a:gd name="connsiteY3" fmla="*/ 0 h 241026"/>
              </a:gdLst>
              <a:ahLst/>
              <a:cxnLst>
                <a:cxn ang="0">
                  <a:pos x="connsiteX0" y="connsiteY0"/>
                </a:cxn>
                <a:cxn ang="0">
                  <a:pos x="connsiteX1" y="connsiteY1"/>
                </a:cxn>
                <a:cxn ang="0">
                  <a:pos x="connsiteX2" y="connsiteY2"/>
                </a:cxn>
                <a:cxn ang="0">
                  <a:pos x="connsiteX3" y="connsiteY3"/>
                </a:cxn>
              </a:cxnLst>
              <a:rect l="l" t="t" r="r" b="b"/>
              <a:pathLst>
                <a:path w="152279" h="241026">
                  <a:moveTo>
                    <a:pt x="74931" y="0"/>
                  </a:moveTo>
                  <a:cubicBezTo>
                    <a:pt x="74931" y="0"/>
                    <a:pt x="-39410" y="20178"/>
                    <a:pt x="14398" y="181601"/>
                  </a:cubicBezTo>
                  <a:cubicBezTo>
                    <a:pt x="68205" y="343024"/>
                    <a:pt x="152280" y="124430"/>
                    <a:pt x="152280" y="124430"/>
                  </a:cubicBezTo>
                  <a:lnTo>
                    <a:pt x="74931" y="0"/>
                  </a:ln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5" name="任意多边形: 形状 174">
              <a:extLst>
                <a:ext uri="{FF2B5EF4-FFF2-40B4-BE49-F238E27FC236}">
                  <a16:creationId xmlns:a16="http://schemas.microsoft.com/office/drawing/2014/main" id="{54F399F7-76A9-9DA0-C8A8-834D476A17C8}"/>
                </a:ext>
              </a:extLst>
            </p:cNvPr>
            <p:cNvSpPr/>
            <p:nvPr/>
          </p:nvSpPr>
          <p:spPr>
            <a:xfrm>
              <a:off x="8061840" y="4206821"/>
              <a:ext cx="1018982" cy="750038"/>
            </a:xfrm>
            <a:custGeom>
              <a:avLst/>
              <a:gdLst>
                <a:gd name="connsiteX0" fmla="*/ 598610 w 1018982"/>
                <a:gd name="connsiteY0" fmla="*/ 0 h 750038"/>
                <a:gd name="connsiteX1" fmla="*/ 0 w 1018982"/>
                <a:gd name="connsiteY1" fmla="*/ 255586 h 750038"/>
                <a:gd name="connsiteX2" fmla="*/ 447276 w 1018982"/>
                <a:gd name="connsiteY2" fmla="*/ 743218 h 750038"/>
                <a:gd name="connsiteX3" fmla="*/ 1018982 w 1018982"/>
                <a:gd name="connsiteY3" fmla="*/ 312757 h 750038"/>
                <a:gd name="connsiteX4" fmla="*/ 598610 w 1018982"/>
                <a:gd name="connsiteY4" fmla="*/ 0 h 75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982" h="750038">
                  <a:moveTo>
                    <a:pt x="598610" y="0"/>
                  </a:moveTo>
                  <a:lnTo>
                    <a:pt x="0" y="255586"/>
                  </a:lnTo>
                  <a:cubicBezTo>
                    <a:pt x="0" y="255586"/>
                    <a:pt x="40356" y="675958"/>
                    <a:pt x="447276" y="743218"/>
                  </a:cubicBezTo>
                  <a:cubicBezTo>
                    <a:pt x="854196" y="813840"/>
                    <a:pt x="1018982" y="312757"/>
                    <a:pt x="1018982" y="312757"/>
                  </a:cubicBezTo>
                  <a:lnTo>
                    <a:pt x="598610" y="0"/>
                  </a:lnTo>
                  <a:close/>
                </a:path>
              </a:pathLst>
            </a:custGeom>
            <a:solidFill>
              <a:schemeClr val="accent2"/>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6" name="任意多边形: 形状 175">
              <a:extLst>
                <a:ext uri="{FF2B5EF4-FFF2-40B4-BE49-F238E27FC236}">
                  <a16:creationId xmlns:a16="http://schemas.microsoft.com/office/drawing/2014/main" id="{1E5B38EB-9A6E-1B23-4B0F-80AF4878FE80}"/>
                </a:ext>
              </a:extLst>
            </p:cNvPr>
            <p:cNvSpPr/>
            <p:nvPr/>
          </p:nvSpPr>
          <p:spPr>
            <a:xfrm>
              <a:off x="7981129" y="4284170"/>
              <a:ext cx="358221" cy="272401"/>
            </a:xfrm>
            <a:custGeom>
              <a:avLst/>
              <a:gdLst>
                <a:gd name="connsiteX0" fmla="*/ 353113 w 358221"/>
                <a:gd name="connsiteY0" fmla="*/ 40356 h 272401"/>
                <a:gd name="connsiteX1" fmla="*/ 208505 w 358221"/>
                <a:gd name="connsiteY1" fmla="*/ 272401 h 272401"/>
                <a:gd name="connsiteX2" fmla="*/ 0 w 358221"/>
                <a:gd name="connsiteY2" fmla="*/ 0 h 272401"/>
                <a:gd name="connsiteX3" fmla="*/ 353113 w 358221"/>
                <a:gd name="connsiteY3" fmla="*/ 40356 h 272401"/>
              </a:gdLst>
              <a:ahLst/>
              <a:cxnLst>
                <a:cxn ang="0">
                  <a:pos x="connsiteX0" y="connsiteY0"/>
                </a:cxn>
                <a:cxn ang="0">
                  <a:pos x="connsiteX1" y="connsiteY1"/>
                </a:cxn>
                <a:cxn ang="0">
                  <a:pos x="connsiteX2" y="connsiteY2"/>
                </a:cxn>
                <a:cxn ang="0">
                  <a:pos x="connsiteX3" y="connsiteY3"/>
                </a:cxn>
              </a:cxnLst>
              <a:rect l="l" t="t" r="r" b="b"/>
              <a:pathLst>
                <a:path w="358221" h="272401">
                  <a:moveTo>
                    <a:pt x="353113" y="40356"/>
                  </a:moveTo>
                  <a:cubicBezTo>
                    <a:pt x="353113" y="40356"/>
                    <a:pt x="400194" y="272401"/>
                    <a:pt x="208505" y="272401"/>
                  </a:cubicBezTo>
                  <a:cubicBezTo>
                    <a:pt x="20178" y="272401"/>
                    <a:pt x="0" y="0"/>
                    <a:pt x="0" y="0"/>
                  </a:cubicBezTo>
                  <a:lnTo>
                    <a:pt x="353113" y="40356"/>
                  </a:ln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7" name="任意多边形: 形状 176">
              <a:extLst>
                <a:ext uri="{FF2B5EF4-FFF2-40B4-BE49-F238E27FC236}">
                  <a16:creationId xmlns:a16="http://schemas.microsoft.com/office/drawing/2014/main" id="{B0B003E1-3726-F269-AD1F-643BF3CF09F0}"/>
                </a:ext>
              </a:extLst>
            </p:cNvPr>
            <p:cNvSpPr/>
            <p:nvPr/>
          </p:nvSpPr>
          <p:spPr>
            <a:xfrm>
              <a:off x="8784881" y="3552167"/>
              <a:ext cx="1264792" cy="1777889"/>
            </a:xfrm>
            <a:custGeom>
              <a:avLst/>
              <a:gdLst>
                <a:gd name="connsiteX0" fmla="*/ 1247665 w 1264792"/>
                <a:gd name="connsiteY0" fmla="*/ 1700540 h 1777889"/>
                <a:gd name="connsiteX1" fmla="*/ 1015619 w 1264792"/>
                <a:gd name="connsiteY1" fmla="*/ 130030 h 1777889"/>
                <a:gd name="connsiteX2" fmla="*/ 0 w 1264792"/>
                <a:gd name="connsiteY2" fmla="*/ 187201 h 1777889"/>
                <a:gd name="connsiteX3" fmla="*/ 53808 w 1264792"/>
                <a:gd name="connsiteY3" fmla="*/ 1777889 h 1777889"/>
                <a:gd name="connsiteX4" fmla="*/ 1247665 w 1264792"/>
                <a:gd name="connsiteY4" fmla="*/ 1700540 h 1777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792" h="1777889">
                  <a:moveTo>
                    <a:pt x="1247665" y="1700540"/>
                  </a:moveTo>
                  <a:cubicBezTo>
                    <a:pt x="1247665" y="1700540"/>
                    <a:pt x="1358643" y="456239"/>
                    <a:pt x="1015619" y="130030"/>
                  </a:cubicBezTo>
                  <a:cubicBezTo>
                    <a:pt x="669233" y="-192816"/>
                    <a:pt x="0" y="187201"/>
                    <a:pt x="0" y="187201"/>
                  </a:cubicBezTo>
                  <a:lnTo>
                    <a:pt x="53808" y="1777889"/>
                  </a:lnTo>
                  <a:lnTo>
                    <a:pt x="1247665" y="1700540"/>
                  </a:lnTo>
                  <a:close/>
                </a:path>
              </a:pathLst>
            </a:custGeom>
            <a:solidFill>
              <a:schemeClr val="accent2"/>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8" name="任意多边形: 形状 177">
              <a:extLst>
                <a:ext uri="{FF2B5EF4-FFF2-40B4-BE49-F238E27FC236}">
                  <a16:creationId xmlns:a16="http://schemas.microsoft.com/office/drawing/2014/main" id="{E1DCE41A-C754-A02C-A7B9-DC2E2333F45B}"/>
                </a:ext>
              </a:extLst>
            </p:cNvPr>
            <p:cNvSpPr/>
            <p:nvPr/>
          </p:nvSpPr>
          <p:spPr>
            <a:xfrm>
              <a:off x="8714219" y="4181730"/>
              <a:ext cx="659183" cy="547255"/>
            </a:xfrm>
            <a:custGeom>
              <a:avLst/>
              <a:gdLst>
                <a:gd name="connsiteX0" fmla="*/ 608739 w 659183"/>
                <a:gd name="connsiteY0" fmla="*/ 294129 h 547255"/>
                <a:gd name="connsiteX1" fmla="*/ 299345 w 659183"/>
                <a:gd name="connsiteY1" fmla="*/ 4913 h 547255"/>
                <a:gd name="connsiteX2" fmla="*/ 40 w 659183"/>
                <a:gd name="connsiteY2" fmla="*/ 75535 h 547255"/>
                <a:gd name="connsiteX3" fmla="*/ 205181 w 659183"/>
                <a:gd name="connsiteY3" fmla="*/ 109165 h 547255"/>
                <a:gd name="connsiteX4" fmla="*/ 117744 w 659183"/>
                <a:gd name="connsiteY4" fmla="*/ 361388 h 547255"/>
                <a:gd name="connsiteX5" fmla="*/ 258989 w 659183"/>
                <a:gd name="connsiteY5" fmla="*/ 532900 h 547255"/>
                <a:gd name="connsiteX6" fmla="*/ 329611 w 659183"/>
                <a:gd name="connsiteY6" fmla="*/ 465641 h 547255"/>
                <a:gd name="connsiteX7" fmla="*/ 487671 w 659183"/>
                <a:gd name="connsiteY7" fmla="*/ 546352 h 547255"/>
                <a:gd name="connsiteX8" fmla="*/ 659183 w 659183"/>
                <a:gd name="connsiteY8" fmla="*/ 418559 h 547255"/>
                <a:gd name="connsiteX9" fmla="*/ 608739 w 659183"/>
                <a:gd name="connsiteY9" fmla="*/ 294129 h 54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9183" h="547255">
                  <a:moveTo>
                    <a:pt x="608739" y="294129"/>
                  </a:moveTo>
                  <a:cubicBezTo>
                    <a:pt x="608739" y="294129"/>
                    <a:pt x="393508" y="25091"/>
                    <a:pt x="299345" y="4913"/>
                  </a:cubicBezTo>
                  <a:cubicBezTo>
                    <a:pt x="208544" y="-18628"/>
                    <a:pt x="-3323" y="48632"/>
                    <a:pt x="40" y="75535"/>
                  </a:cubicBezTo>
                  <a:cubicBezTo>
                    <a:pt x="3403" y="102439"/>
                    <a:pt x="205181" y="109165"/>
                    <a:pt x="205181" y="109165"/>
                  </a:cubicBezTo>
                  <a:cubicBezTo>
                    <a:pt x="205181" y="109165"/>
                    <a:pt x="117744" y="317670"/>
                    <a:pt x="117744" y="361388"/>
                  </a:cubicBezTo>
                  <a:cubicBezTo>
                    <a:pt x="117744" y="405107"/>
                    <a:pt x="235448" y="522811"/>
                    <a:pt x="258989" y="532900"/>
                  </a:cubicBezTo>
                  <a:cubicBezTo>
                    <a:pt x="282530" y="542989"/>
                    <a:pt x="329611" y="465641"/>
                    <a:pt x="329611" y="465641"/>
                  </a:cubicBezTo>
                  <a:cubicBezTo>
                    <a:pt x="329611" y="465641"/>
                    <a:pt x="400234" y="532900"/>
                    <a:pt x="487671" y="546352"/>
                  </a:cubicBezTo>
                  <a:cubicBezTo>
                    <a:pt x="575109" y="559804"/>
                    <a:pt x="659183" y="418559"/>
                    <a:pt x="659183" y="418559"/>
                  </a:cubicBezTo>
                  <a:lnTo>
                    <a:pt x="608739" y="294129"/>
                  </a:ln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9" name="任意多边形: 形状 178">
              <a:extLst>
                <a:ext uri="{FF2B5EF4-FFF2-40B4-BE49-F238E27FC236}">
                  <a16:creationId xmlns:a16="http://schemas.microsoft.com/office/drawing/2014/main" id="{36B09EEB-4156-D2F9-6E62-A7ED500E059E}"/>
                </a:ext>
              </a:extLst>
            </p:cNvPr>
            <p:cNvSpPr/>
            <p:nvPr/>
          </p:nvSpPr>
          <p:spPr>
            <a:xfrm>
              <a:off x="8902585" y="4331251"/>
              <a:ext cx="141245" cy="26903"/>
            </a:xfrm>
            <a:custGeom>
              <a:avLst/>
              <a:gdLst>
                <a:gd name="connsiteX0" fmla="*/ 131156 w 141245"/>
                <a:gd name="connsiteY0" fmla="*/ 26904 h 26903"/>
                <a:gd name="connsiteX1" fmla="*/ 10089 w 141245"/>
                <a:gd name="connsiteY1" fmla="*/ 20178 h 26903"/>
                <a:gd name="connsiteX2" fmla="*/ 0 w 141245"/>
                <a:gd name="connsiteY2" fmla="*/ 10089 h 26903"/>
                <a:gd name="connsiteX3" fmla="*/ 10089 w 141245"/>
                <a:gd name="connsiteY3" fmla="*/ 0 h 26903"/>
                <a:gd name="connsiteX4" fmla="*/ 131156 w 141245"/>
                <a:gd name="connsiteY4" fmla="*/ 6726 h 26903"/>
                <a:gd name="connsiteX5" fmla="*/ 141245 w 141245"/>
                <a:gd name="connsiteY5" fmla="*/ 16815 h 26903"/>
                <a:gd name="connsiteX6" fmla="*/ 131156 w 141245"/>
                <a:gd name="connsiteY6" fmla="*/ 26904 h 2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245" h="26903">
                  <a:moveTo>
                    <a:pt x="131156" y="26904"/>
                  </a:moveTo>
                  <a:cubicBezTo>
                    <a:pt x="131156" y="26904"/>
                    <a:pt x="10089" y="20178"/>
                    <a:pt x="10089" y="20178"/>
                  </a:cubicBezTo>
                  <a:cubicBezTo>
                    <a:pt x="3363" y="20178"/>
                    <a:pt x="0" y="16815"/>
                    <a:pt x="0" y="10089"/>
                  </a:cubicBezTo>
                  <a:cubicBezTo>
                    <a:pt x="0" y="3363"/>
                    <a:pt x="6726" y="0"/>
                    <a:pt x="10089" y="0"/>
                  </a:cubicBezTo>
                  <a:lnTo>
                    <a:pt x="131156" y="6726"/>
                  </a:lnTo>
                  <a:cubicBezTo>
                    <a:pt x="137882" y="6726"/>
                    <a:pt x="141245" y="10089"/>
                    <a:pt x="141245" y="16815"/>
                  </a:cubicBezTo>
                  <a:cubicBezTo>
                    <a:pt x="141245" y="20178"/>
                    <a:pt x="134519" y="26904"/>
                    <a:pt x="131156" y="26904"/>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0" name="任意多边形: 形状 179">
              <a:extLst>
                <a:ext uri="{FF2B5EF4-FFF2-40B4-BE49-F238E27FC236}">
                  <a16:creationId xmlns:a16="http://schemas.microsoft.com/office/drawing/2014/main" id="{25040C65-0684-0D51-4D21-4EBBBBFD60B0}"/>
                </a:ext>
              </a:extLst>
            </p:cNvPr>
            <p:cNvSpPr/>
            <p:nvPr/>
          </p:nvSpPr>
          <p:spPr>
            <a:xfrm>
              <a:off x="9208616" y="3349262"/>
              <a:ext cx="306030" cy="331294"/>
            </a:xfrm>
            <a:custGeom>
              <a:avLst/>
              <a:gdLst>
                <a:gd name="connsiteX0" fmla="*/ 285853 w 306030"/>
                <a:gd name="connsiteY0" fmla="*/ 0 h 331294"/>
                <a:gd name="connsiteX1" fmla="*/ 306031 w 306030"/>
                <a:gd name="connsiteY1" fmla="*/ 232045 h 331294"/>
                <a:gd name="connsiteX2" fmla="*/ 134519 w 306030"/>
                <a:gd name="connsiteY2" fmla="*/ 326209 h 331294"/>
                <a:gd name="connsiteX3" fmla="*/ 3363 w 306030"/>
                <a:gd name="connsiteY3" fmla="*/ 312757 h 331294"/>
                <a:gd name="connsiteX4" fmla="*/ 0 w 306030"/>
                <a:gd name="connsiteY4" fmla="*/ 205142 h 331294"/>
                <a:gd name="connsiteX5" fmla="*/ 3363 w 306030"/>
                <a:gd name="connsiteY5" fmla="*/ 87437 h 331294"/>
                <a:gd name="connsiteX6" fmla="*/ 245497 w 306030"/>
                <a:gd name="connsiteY6" fmla="*/ 10089 h 331294"/>
                <a:gd name="connsiteX7" fmla="*/ 285853 w 306030"/>
                <a:gd name="connsiteY7" fmla="*/ 0 h 331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030" h="331294">
                  <a:moveTo>
                    <a:pt x="285853" y="0"/>
                  </a:moveTo>
                  <a:lnTo>
                    <a:pt x="306031" y="232045"/>
                  </a:lnTo>
                  <a:cubicBezTo>
                    <a:pt x="306031" y="232045"/>
                    <a:pt x="269038" y="302668"/>
                    <a:pt x="134519" y="326209"/>
                  </a:cubicBezTo>
                  <a:cubicBezTo>
                    <a:pt x="33630" y="343024"/>
                    <a:pt x="3363" y="312757"/>
                    <a:pt x="3363" y="312757"/>
                  </a:cubicBezTo>
                  <a:lnTo>
                    <a:pt x="0" y="205142"/>
                  </a:lnTo>
                  <a:lnTo>
                    <a:pt x="3363" y="87437"/>
                  </a:lnTo>
                  <a:lnTo>
                    <a:pt x="245497" y="10089"/>
                  </a:lnTo>
                  <a:lnTo>
                    <a:pt x="285853" y="0"/>
                  </a:ln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1" name="任意多边形: 形状 180">
              <a:extLst>
                <a:ext uri="{FF2B5EF4-FFF2-40B4-BE49-F238E27FC236}">
                  <a16:creationId xmlns:a16="http://schemas.microsoft.com/office/drawing/2014/main" id="{00C6B19C-59F1-EF20-2AB0-CC5D3F5B934E}"/>
                </a:ext>
              </a:extLst>
            </p:cNvPr>
            <p:cNvSpPr/>
            <p:nvPr/>
          </p:nvSpPr>
          <p:spPr>
            <a:xfrm>
              <a:off x="9211979" y="3379529"/>
              <a:ext cx="242134" cy="188326"/>
            </a:xfrm>
            <a:custGeom>
              <a:avLst/>
              <a:gdLst>
                <a:gd name="connsiteX0" fmla="*/ 242134 w 242134"/>
                <a:gd name="connsiteY0" fmla="*/ 0 h 188326"/>
                <a:gd name="connsiteX1" fmla="*/ 238772 w 242134"/>
                <a:gd name="connsiteY1" fmla="*/ 23541 h 188326"/>
                <a:gd name="connsiteX2" fmla="*/ 0 w 242134"/>
                <a:gd name="connsiteY2" fmla="*/ 188327 h 188326"/>
                <a:gd name="connsiteX3" fmla="*/ 3363 w 242134"/>
                <a:gd name="connsiteY3" fmla="*/ 77349 h 188326"/>
                <a:gd name="connsiteX4" fmla="*/ 242134 w 242134"/>
                <a:gd name="connsiteY4" fmla="*/ 0 h 188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134" h="188326">
                  <a:moveTo>
                    <a:pt x="242134" y="0"/>
                  </a:moveTo>
                  <a:cubicBezTo>
                    <a:pt x="242134" y="6726"/>
                    <a:pt x="238772" y="13452"/>
                    <a:pt x="238772" y="23541"/>
                  </a:cubicBezTo>
                  <a:cubicBezTo>
                    <a:pt x="198416" y="141245"/>
                    <a:pt x="57171" y="178238"/>
                    <a:pt x="0" y="188327"/>
                  </a:cubicBezTo>
                  <a:lnTo>
                    <a:pt x="3363" y="77349"/>
                  </a:lnTo>
                  <a:lnTo>
                    <a:pt x="242134" y="0"/>
                  </a:ln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2" name="任意多边形: 形状 181">
              <a:extLst>
                <a:ext uri="{FF2B5EF4-FFF2-40B4-BE49-F238E27FC236}">
                  <a16:creationId xmlns:a16="http://schemas.microsoft.com/office/drawing/2014/main" id="{57403656-BB45-0515-DB0F-20509F83A77B}"/>
                </a:ext>
              </a:extLst>
            </p:cNvPr>
            <p:cNvSpPr/>
            <p:nvPr/>
          </p:nvSpPr>
          <p:spPr>
            <a:xfrm>
              <a:off x="9073466" y="2854492"/>
              <a:ext cx="564168" cy="643322"/>
            </a:xfrm>
            <a:custGeom>
              <a:avLst/>
              <a:gdLst>
                <a:gd name="connsiteX0" fmla="*/ 51075 w 564168"/>
                <a:gd name="connsiteY0" fmla="*/ 94576 h 643322"/>
                <a:gd name="connsiteX1" fmla="*/ 20808 w 564168"/>
                <a:gd name="connsiteY1" fmla="*/ 535126 h 643322"/>
                <a:gd name="connsiteX2" fmla="*/ 303299 w 564168"/>
                <a:gd name="connsiteY2" fmla="*/ 609111 h 643322"/>
                <a:gd name="connsiteX3" fmla="*/ 417640 w 564168"/>
                <a:gd name="connsiteY3" fmla="*/ 514948 h 643322"/>
                <a:gd name="connsiteX4" fmla="*/ 545433 w 564168"/>
                <a:gd name="connsiteY4" fmla="*/ 454414 h 643322"/>
                <a:gd name="connsiteX5" fmla="*/ 501714 w 564168"/>
                <a:gd name="connsiteY5" fmla="*/ 279539 h 643322"/>
                <a:gd name="connsiteX6" fmla="*/ 404188 w 564168"/>
                <a:gd name="connsiteY6" fmla="*/ 303080 h 643322"/>
                <a:gd name="connsiteX7" fmla="*/ 437818 w 564168"/>
                <a:gd name="connsiteY7" fmla="*/ 219006 h 643322"/>
                <a:gd name="connsiteX8" fmla="*/ 51075 w 564168"/>
                <a:gd name="connsiteY8" fmla="*/ 94576 h 64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168" h="643322">
                  <a:moveTo>
                    <a:pt x="51075" y="94576"/>
                  </a:moveTo>
                  <a:cubicBezTo>
                    <a:pt x="51075" y="94576"/>
                    <a:pt x="-39725" y="383792"/>
                    <a:pt x="20808" y="535126"/>
                  </a:cubicBezTo>
                  <a:cubicBezTo>
                    <a:pt x="81342" y="686460"/>
                    <a:pt x="219224" y="646104"/>
                    <a:pt x="303299" y="609111"/>
                  </a:cubicBezTo>
                  <a:cubicBezTo>
                    <a:pt x="384010" y="568755"/>
                    <a:pt x="417640" y="514948"/>
                    <a:pt x="417640" y="514948"/>
                  </a:cubicBezTo>
                  <a:cubicBezTo>
                    <a:pt x="417640" y="514948"/>
                    <a:pt x="498351" y="535126"/>
                    <a:pt x="545433" y="454414"/>
                  </a:cubicBezTo>
                  <a:cubicBezTo>
                    <a:pt x="589152" y="373703"/>
                    <a:pt x="548796" y="292991"/>
                    <a:pt x="501714" y="279539"/>
                  </a:cubicBezTo>
                  <a:cubicBezTo>
                    <a:pt x="454633" y="266087"/>
                    <a:pt x="404188" y="303080"/>
                    <a:pt x="404188" y="303080"/>
                  </a:cubicBezTo>
                  <a:lnTo>
                    <a:pt x="437818" y="219006"/>
                  </a:lnTo>
                  <a:cubicBezTo>
                    <a:pt x="437818" y="215643"/>
                    <a:pt x="215861" y="-174463"/>
                    <a:pt x="51075" y="94576"/>
                  </a:cubicBez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3" name="任意多边形: 形状 182">
              <a:extLst>
                <a:ext uri="{FF2B5EF4-FFF2-40B4-BE49-F238E27FC236}">
                  <a16:creationId xmlns:a16="http://schemas.microsoft.com/office/drawing/2014/main" id="{8737BE75-284E-895D-632B-310237702164}"/>
                </a:ext>
              </a:extLst>
            </p:cNvPr>
            <p:cNvSpPr/>
            <p:nvPr/>
          </p:nvSpPr>
          <p:spPr>
            <a:xfrm>
              <a:off x="9159897" y="3166268"/>
              <a:ext cx="33297" cy="132549"/>
            </a:xfrm>
            <a:custGeom>
              <a:avLst/>
              <a:gdLst>
                <a:gd name="connsiteX0" fmla="*/ 15090 w 33297"/>
                <a:gd name="connsiteY0" fmla="*/ 132549 h 132549"/>
                <a:gd name="connsiteX1" fmla="*/ 8364 w 33297"/>
                <a:gd name="connsiteY1" fmla="*/ 129186 h 132549"/>
                <a:gd name="connsiteX2" fmla="*/ 18453 w 33297"/>
                <a:gd name="connsiteY2" fmla="*/ 4756 h 132549"/>
                <a:gd name="connsiteX3" fmla="*/ 28542 w 33297"/>
                <a:gd name="connsiteY3" fmla="*/ 1393 h 132549"/>
                <a:gd name="connsiteX4" fmla="*/ 31905 w 33297"/>
                <a:gd name="connsiteY4" fmla="*/ 11482 h 132549"/>
                <a:gd name="connsiteX5" fmla="*/ 21816 w 33297"/>
                <a:gd name="connsiteY5" fmla="*/ 122460 h 132549"/>
                <a:gd name="connsiteX6" fmla="*/ 15090 w 33297"/>
                <a:gd name="connsiteY6" fmla="*/ 132549 h 132549"/>
                <a:gd name="connsiteX7" fmla="*/ 15090 w 33297"/>
                <a:gd name="connsiteY7" fmla="*/ 132549 h 1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97" h="132549">
                  <a:moveTo>
                    <a:pt x="15090" y="132549"/>
                  </a:moveTo>
                  <a:cubicBezTo>
                    <a:pt x="11727" y="132549"/>
                    <a:pt x="8364" y="129186"/>
                    <a:pt x="8364" y="129186"/>
                  </a:cubicBezTo>
                  <a:cubicBezTo>
                    <a:pt x="-15177" y="72016"/>
                    <a:pt x="18453" y="8119"/>
                    <a:pt x="18453" y="4756"/>
                  </a:cubicBezTo>
                  <a:cubicBezTo>
                    <a:pt x="21816" y="1393"/>
                    <a:pt x="25179" y="-1970"/>
                    <a:pt x="28542" y="1393"/>
                  </a:cubicBezTo>
                  <a:cubicBezTo>
                    <a:pt x="31905" y="4756"/>
                    <a:pt x="35267" y="8119"/>
                    <a:pt x="31905" y="11482"/>
                  </a:cubicBezTo>
                  <a:cubicBezTo>
                    <a:pt x="31905" y="11482"/>
                    <a:pt x="-1725" y="72016"/>
                    <a:pt x="21816" y="122460"/>
                  </a:cubicBezTo>
                  <a:cubicBezTo>
                    <a:pt x="25179" y="125823"/>
                    <a:pt x="21816" y="132549"/>
                    <a:pt x="15090" y="132549"/>
                  </a:cubicBezTo>
                  <a:cubicBezTo>
                    <a:pt x="18453" y="132549"/>
                    <a:pt x="15090" y="132549"/>
                    <a:pt x="15090" y="132549"/>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4" name="任意多边形: 形状 183">
              <a:extLst>
                <a:ext uri="{FF2B5EF4-FFF2-40B4-BE49-F238E27FC236}">
                  <a16:creationId xmlns:a16="http://schemas.microsoft.com/office/drawing/2014/main" id="{631B3C47-E48B-CE6A-2040-9B3B4D16E381}"/>
                </a:ext>
              </a:extLst>
            </p:cNvPr>
            <p:cNvSpPr/>
            <p:nvPr/>
          </p:nvSpPr>
          <p:spPr>
            <a:xfrm>
              <a:off x="9498673" y="3185317"/>
              <a:ext cx="82392" cy="100048"/>
            </a:xfrm>
            <a:custGeom>
              <a:avLst/>
              <a:gdLst>
                <a:gd name="connsiteX0" fmla="*/ 5885 w 82392"/>
                <a:gd name="connsiteY0" fmla="*/ 100049 h 100048"/>
                <a:gd name="connsiteX1" fmla="*/ 2522 w 82392"/>
                <a:gd name="connsiteY1" fmla="*/ 100049 h 100048"/>
                <a:gd name="connsiteX2" fmla="*/ 2522 w 82392"/>
                <a:gd name="connsiteY2" fmla="*/ 89960 h 100048"/>
                <a:gd name="connsiteX3" fmla="*/ 69782 w 82392"/>
                <a:gd name="connsiteY3" fmla="*/ 2522 h 100048"/>
                <a:gd name="connsiteX4" fmla="*/ 79871 w 82392"/>
                <a:gd name="connsiteY4" fmla="*/ 2522 h 100048"/>
                <a:gd name="connsiteX5" fmla="*/ 79871 w 82392"/>
                <a:gd name="connsiteY5" fmla="*/ 12611 h 100048"/>
                <a:gd name="connsiteX6" fmla="*/ 12611 w 82392"/>
                <a:gd name="connsiteY6" fmla="*/ 96686 h 100048"/>
                <a:gd name="connsiteX7" fmla="*/ 5885 w 82392"/>
                <a:gd name="connsiteY7" fmla="*/ 100049 h 10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392" h="100048">
                  <a:moveTo>
                    <a:pt x="5885" y="100049"/>
                  </a:moveTo>
                  <a:cubicBezTo>
                    <a:pt x="2522" y="100049"/>
                    <a:pt x="2522" y="100049"/>
                    <a:pt x="2522" y="100049"/>
                  </a:cubicBezTo>
                  <a:cubicBezTo>
                    <a:pt x="-841" y="96686"/>
                    <a:pt x="-841" y="93323"/>
                    <a:pt x="2522" y="89960"/>
                  </a:cubicBezTo>
                  <a:lnTo>
                    <a:pt x="69782" y="2522"/>
                  </a:lnTo>
                  <a:cubicBezTo>
                    <a:pt x="73145" y="-841"/>
                    <a:pt x="76508" y="-841"/>
                    <a:pt x="79871" y="2522"/>
                  </a:cubicBezTo>
                  <a:cubicBezTo>
                    <a:pt x="83234" y="5885"/>
                    <a:pt x="83234" y="9248"/>
                    <a:pt x="79871" y="12611"/>
                  </a:cubicBezTo>
                  <a:lnTo>
                    <a:pt x="12611" y="96686"/>
                  </a:lnTo>
                  <a:cubicBezTo>
                    <a:pt x="9248" y="96686"/>
                    <a:pt x="5885" y="100049"/>
                    <a:pt x="5885" y="100049"/>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5" name="任意多边形: 形状 184">
              <a:extLst>
                <a:ext uri="{FF2B5EF4-FFF2-40B4-BE49-F238E27FC236}">
                  <a16:creationId xmlns:a16="http://schemas.microsoft.com/office/drawing/2014/main" id="{DED141F9-F5C3-A25C-1AD2-91A131890577}"/>
                </a:ext>
              </a:extLst>
            </p:cNvPr>
            <p:cNvSpPr/>
            <p:nvPr/>
          </p:nvSpPr>
          <p:spPr>
            <a:xfrm>
              <a:off x="9521373" y="3234921"/>
              <a:ext cx="67259" cy="20177"/>
            </a:xfrm>
            <a:custGeom>
              <a:avLst/>
              <a:gdLst>
                <a:gd name="connsiteX0" fmla="*/ 60534 w 67259"/>
                <a:gd name="connsiteY0" fmla="*/ 20178 h 20177"/>
                <a:gd name="connsiteX1" fmla="*/ 6726 w 67259"/>
                <a:gd name="connsiteY1" fmla="*/ 16815 h 20177"/>
                <a:gd name="connsiteX2" fmla="*/ 0 w 67259"/>
                <a:gd name="connsiteY2" fmla="*/ 6726 h 20177"/>
                <a:gd name="connsiteX3" fmla="*/ 6726 w 67259"/>
                <a:gd name="connsiteY3" fmla="*/ 0 h 20177"/>
                <a:gd name="connsiteX4" fmla="*/ 60534 w 67259"/>
                <a:gd name="connsiteY4" fmla="*/ 3363 h 20177"/>
                <a:gd name="connsiteX5" fmla="*/ 67260 w 67259"/>
                <a:gd name="connsiteY5" fmla="*/ 13452 h 20177"/>
                <a:gd name="connsiteX6" fmla="*/ 60534 w 67259"/>
                <a:gd name="connsiteY6" fmla="*/ 20178 h 2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259" h="20177">
                  <a:moveTo>
                    <a:pt x="60534" y="20178"/>
                  </a:moveTo>
                  <a:cubicBezTo>
                    <a:pt x="60534" y="20178"/>
                    <a:pt x="6726" y="16815"/>
                    <a:pt x="6726" y="16815"/>
                  </a:cubicBezTo>
                  <a:cubicBezTo>
                    <a:pt x="3363" y="16815"/>
                    <a:pt x="0" y="13452"/>
                    <a:pt x="0" y="6726"/>
                  </a:cubicBezTo>
                  <a:cubicBezTo>
                    <a:pt x="0" y="3363"/>
                    <a:pt x="3363" y="0"/>
                    <a:pt x="6726" y="0"/>
                  </a:cubicBezTo>
                  <a:cubicBezTo>
                    <a:pt x="6726" y="0"/>
                    <a:pt x="60534" y="3363"/>
                    <a:pt x="60534" y="3363"/>
                  </a:cubicBezTo>
                  <a:cubicBezTo>
                    <a:pt x="63897" y="3363"/>
                    <a:pt x="67260" y="6726"/>
                    <a:pt x="67260" y="13452"/>
                  </a:cubicBezTo>
                  <a:cubicBezTo>
                    <a:pt x="67260" y="16815"/>
                    <a:pt x="63897" y="20178"/>
                    <a:pt x="60534" y="20178"/>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6" name="任意多边形: 形状 185">
              <a:extLst>
                <a:ext uri="{FF2B5EF4-FFF2-40B4-BE49-F238E27FC236}">
                  <a16:creationId xmlns:a16="http://schemas.microsoft.com/office/drawing/2014/main" id="{5CCC5F27-3292-D666-E522-6A1500257EA1}"/>
                </a:ext>
              </a:extLst>
            </p:cNvPr>
            <p:cNvSpPr/>
            <p:nvPr/>
          </p:nvSpPr>
          <p:spPr>
            <a:xfrm>
              <a:off x="8940463" y="2678329"/>
              <a:ext cx="740168" cy="487965"/>
            </a:xfrm>
            <a:custGeom>
              <a:avLst/>
              <a:gdLst>
                <a:gd name="connsiteX0" fmla="*/ 537191 w 740168"/>
                <a:gd name="connsiteY0" fmla="*/ 479243 h 487965"/>
                <a:gd name="connsiteX1" fmla="*/ 486746 w 740168"/>
                <a:gd name="connsiteY1" fmla="*/ 472517 h 487965"/>
                <a:gd name="connsiteX2" fmla="*/ 496835 w 740168"/>
                <a:gd name="connsiteY2" fmla="*/ 341361 h 487965"/>
                <a:gd name="connsiteX3" fmla="*/ 355590 w 740168"/>
                <a:gd name="connsiteY3" fmla="*/ 348087 h 487965"/>
                <a:gd name="connsiteX4" fmla="*/ 264790 w 740168"/>
                <a:gd name="connsiteY4" fmla="*/ 250561 h 487965"/>
                <a:gd name="connsiteX5" fmla="*/ 113456 w 740168"/>
                <a:gd name="connsiteY5" fmla="*/ 311094 h 487965"/>
                <a:gd name="connsiteX6" fmla="*/ 73100 w 740168"/>
                <a:gd name="connsiteY6" fmla="*/ 85775 h 487965"/>
                <a:gd name="connsiteX7" fmla="*/ 268153 w 740168"/>
                <a:gd name="connsiteY7" fmla="*/ 85775 h 487965"/>
                <a:gd name="connsiteX8" fmla="*/ 432939 w 740168"/>
                <a:gd name="connsiteY8" fmla="*/ 8426 h 487965"/>
                <a:gd name="connsiteX9" fmla="*/ 624628 w 740168"/>
                <a:gd name="connsiteY9" fmla="*/ 220294 h 487965"/>
                <a:gd name="connsiteX10" fmla="*/ 735607 w 740168"/>
                <a:gd name="connsiteY10" fmla="*/ 304368 h 487965"/>
                <a:gd name="connsiteX11" fmla="*/ 661621 w 740168"/>
                <a:gd name="connsiteY11" fmla="*/ 472517 h 487965"/>
                <a:gd name="connsiteX12" fmla="*/ 537191 w 740168"/>
                <a:gd name="connsiteY12" fmla="*/ 479243 h 4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0168" h="487965">
                  <a:moveTo>
                    <a:pt x="537191" y="479243"/>
                  </a:moveTo>
                  <a:cubicBezTo>
                    <a:pt x="537191" y="479243"/>
                    <a:pt x="510287" y="502784"/>
                    <a:pt x="486746" y="472517"/>
                  </a:cubicBezTo>
                  <a:cubicBezTo>
                    <a:pt x="463205" y="442251"/>
                    <a:pt x="496835" y="341361"/>
                    <a:pt x="496835" y="341361"/>
                  </a:cubicBezTo>
                  <a:cubicBezTo>
                    <a:pt x="496835" y="341361"/>
                    <a:pt x="412761" y="371628"/>
                    <a:pt x="355590" y="348087"/>
                  </a:cubicBezTo>
                  <a:cubicBezTo>
                    <a:pt x="298419" y="324546"/>
                    <a:pt x="264790" y="250561"/>
                    <a:pt x="264790" y="250561"/>
                  </a:cubicBezTo>
                  <a:cubicBezTo>
                    <a:pt x="264790" y="250561"/>
                    <a:pt x="234523" y="331272"/>
                    <a:pt x="113456" y="311094"/>
                  </a:cubicBezTo>
                  <a:cubicBezTo>
                    <a:pt x="-7612" y="287554"/>
                    <a:pt x="-47967" y="132857"/>
                    <a:pt x="73100" y="85775"/>
                  </a:cubicBezTo>
                  <a:cubicBezTo>
                    <a:pt x="194167" y="38693"/>
                    <a:pt x="268153" y="85775"/>
                    <a:pt x="268153" y="85775"/>
                  </a:cubicBezTo>
                  <a:cubicBezTo>
                    <a:pt x="268153" y="85775"/>
                    <a:pt x="271516" y="-31929"/>
                    <a:pt x="432939" y="8426"/>
                  </a:cubicBezTo>
                  <a:cubicBezTo>
                    <a:pt x="580910" y="45419"/>
                    <a:pt x="624628" y="220294"/>
                    <a:pt x="624628" y="220294"/>
                  </a:cubicBezTo>
                  <a:cubicBezTo>
                    <a:pt x="624628" y="220294"/>
                    <a:pt x="708703" y="213568"/>
                    <a:pt x="735607" y="304368"/>
                  </a:cubicBezTo>
                  <a:cubicBezTo>
                    <a:pt x="762510" y="395169"/>
                    <a:pt x="661621" y="472517"/>
                    <a:pt x="661621" y="472517"/>
                  </a:cubicBezTo>
                  <a:cubicBezTo>
                    <a:pt x="661621" y="472517"/>
                    <a:pt x="597724" y="442251"/>
                    <a:pt x="537191" y="479243"/>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7" name="任意多边形: 形状 186">
              <a:extLst>
                <a:ext uri="{FF2B5EF4-FFF2-40B4-BE49-F238E27FC236}">
                  <a16:creationId xmlns:a16="http://schemas.microsoft.com/office/drawing/2014/main" id="{EC299720-5B79-9751-8EC7-BDFEA493939B}"/>
                </a:ext>
              </a:extLst>
            </p:cNvPr>
            <p:cNvSpPr/>
            <p:nvPr/>
          </p:nvSpPr>
          <p:spPr>
            <a:xfrm>
              <a:off x="9282601" y="3113854"/>
              <a:ext cx="13451" cy="67259"/>
            </a:xfrm>
            <a:custGeom>
              <a:avLst/>
              <a:gdLst>
                <a:gd name="connsiteX0" fmla="*/ 6726 w 13451"/>
                <a:gd name="connsiteY0" fmla="*/ 67260 h 67259"/>
                <a:gd name="connsiteX1" fmla="*/ 0 w 13451"/>
                <a:gd name="connsiteY1" fmla="*/ 60534 h 67259"/>
                <a:gd name="connsiteX2" fmla="*/ 0 w 13451"/>
                <a:gd name="connsiteY2" fmla="*/ 6726 h 67259"/>
                <a:gd name="connsiteX3" fmla="*/ 6726 w 13451"/>
                <a:gd name="connsiteY3" fmla="*/ 0 h 67259"/>
                <a:gd name="connsiteX4" fmla="*/ 13452 w 13451"/>
                <a:gd name="connsiteY4" fmla="*/ 6726 h 67259"/>
                <a:gd name="connsiteX5" fmla="*/ 13452 w 13451"/>
                <a:gd name="connsiteY5" fmla="*/ 60534 h 67259"/>
                <a:gd name="connsiteX6" fmla="*/ 6726 w 13451"/>
                <a:gd name="connsiteY6" fmla="*/ 67260 h 6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51" h="67259">
                  <a:moveTo>
                    <a:pt x="6726" y="67260"/>
                  </a:moveTo>
                  <a:cubicBezTo>
                    <a:pt x="3363" y="67260"/>
                    <a:pt x="0" y="63897"/>
                    <a:pt x="0" y="60534"/>
                  </a:cubicBezTo>
                  <a:lnTo>
                    <a:pt x="0" y="6726"/>
                  </a:lnTo>
                  <a:cubicBezTo>
                    <a:pt x="0" y="3363"/>
                    <a:pt x="3363" y="0"/>
                    <a:pt x="6726" y="0"/>
                  </a:cubicBezTo>
                  <a:cubicBezTo>
                    <a:pt x="10089" y="0"/>
                    <a:pt x="13452" y="3363"/>
                    <a:pt x="13452" y="6726"/>
                  </a:cubicBezTo>
                  <a:lnTo>
                    <a:pt x="13452" y="60534"/>
                  </a:lnTo>
                  <a:cubicBezTo>
                    <a:pt x="13452" y="63897"/>
                    <a:pt x="10089" y="67260"/>
                    <a:pt x="6726" y="67260"/>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8" name="任意多边形: 形状 187">
              <a:extLst>
                <a:ext uri="{FF2B5EF4-FFF2-40B4-BE49-F238E27FC236}">
                  <a16:creationId xmlns:a16="http://schemas.microsoft.com/office/drawing/2014/main" id="{A3FF5830-8478-776E-1C76-248B1A9D75A0}"/>
                </a:ext>
              </a:extLst>
            </p:cNvPr>
            <p:cNvSpPr/>
            <p:nvPr/>
          </p:nvSpPr>
          <p:spPr>
            <a:xfrm>
              <a:off x="8609863" y="4492674"/>
              <a:ext cx="70765" cy="437187"/>
            </a:xfrm>
            <a:custGeom>
              <a:avLst/>
              <a:gdLst>
                <a:gd name="connsiteX0" fmla="*/ 6869 w 70765"/>
                <a:gd name="connsiteY0" fmla="*/ 437187 h 437187"/>
                <a:gd name="connsiteX1" fmla="*/ 143 w 70765"/>
                <a:gd name="connsiteY1" fmla="*/ 430461 h 437187"/>
                <a:gd name="connsiteX2" fmla="*/ 53950 w 70765"/>
                <a:gd name="connsiteY2" fmla="*/ 6726 h 437187"/>
                <a:gd name="connsiteX3" fmla="*/ 64039 w 70765"/>
                <a:gd name="connsiteY3" fmla="*/ 0 h 437187"/>
                <a:gd name="connsiteX4" fmla="*/ 70765 w 70765"/>
                <a:gd name="connsiteY4" fmla="*/ 10089 h 437187"/>
                <a:gd name="connsiteX5" fmla="*/ 16958 w 70765"/>
                <a:gd name="connsiteY5" fmla="*/ 430461 h 437187"/>
                <a:gd name="connsiteX6" fmla="*/ 6869 w 70765"/>
                <a:gd name="connsiteY6" fmla="*/ 437187 h 437187"/>
                <a:gd name="connsiteX7" fmla="*/ 6869 w 70765"/>
                <a:gd name="connsiteY7" fmla="*/ 437187 h 43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765" h="437187">
                  <a:moveTo>
                    <a:pt x="6869" y="437187"/>
                  </a:moveTo>
                  <a:cubicBezTo>
                    <a:pt x="3506" y="437187"/>
                    <a:pt x="143" y="433824"/>
                    <a:pt x="143" y="430461"/>
                  </a:cubicBezTo>
                  <a:cubicBezTo>
                    <a:pt x="-3220" y="255586"/>
                    <a:pt x="53950" y="10089"/>
                    <a:pt x="53950" y="6726"/>
                  </a:cubicBezTo>
                  <a:cubicBezTo>
                    <a:pt x="53950" y="3363"/>
                    <a:pt x="60676" y="0"/>
                    <a:pt x="64039" y="0"/>
                  </a:cubicBezTo>
                  <a:cubicBezTo>
                    <a:pt x="67402" y="0"/>
                    <a:pt x="70765" y="6726"/>
                    <a:pt x="70765" y="10089"/>
                  </a:cubicBezTo>
                  <a:cubicBezTo>
                    <a:pt x="70765" y="13452"/>
                    <a:pt x="16958" y="258949"/>
                    <a:pt x="16958" y="430461"/>
                  </a:cubicBezTo>
                  <a:cubicBezTo>
                    <a:pt x="13595" y="433824"/>
                    <a:pt x="10232" y="437187"/>
                    <a:pt x="6869" y="437187"/>
                  </a:cubicBezTo>
                  <a:cubicBezTo>
                    <a:pt x="6869" y="437187"/>
                    <a:pt x="6869" y="437187"/>
                    <a:pt x="6869" y="437187"/>
                  </a:cubicBezTo>
                  <a:close/>
                </a:path>
              </a:pathLst>
            </a:custGeom>
            <a:solidFill>
              <a:srgbClr val="40507F"/>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9" name="任意多边形: 形状 188">
              <a:extLst>
                <a:ext uri="{FF2B5EF4-FFF2-40B4-BE49-F238E27FC236}">
                  <a16:creationId xmlns:a16="http://schemas.microsoft.com/office/drawing/2014/main" id="{032B72D7-4F63-2186-B764-0B8B88701B56}"/>
                </a:ext>
              </a:extLst>
            </p:cNvPr>
            <p:cNvSpPr/>
            <p:nvPr/>
          </p:nvSpPr>
          <p:spPr>
            <a:xfrm>
              <a:off x="9127904" y="3117217"/>
              <a:ext cx="20177" cy="70622"/>
            </a:xfrm>
            <a:custGeom>
              <a:avLst/>
              <a:gdLst>
                <a:gd name="connsiteX0" fmla="*/ 6726 w 20177"/>
                <a:gd name="connsiteY0" fmla="*/ 70623 h 70622"/>
                <a:gd name="connsiteX1" fmla="*/ 0 w 20177"/>
                <a:gd name="connsiteY1" fmla="*/ 60534 h 70622"/>
                <a:gd name="connsiteX2" fmla="*/ 3363 w 20177"/>
                <a:gd name="connsiteY2" fmla="*/ 6726 h 70622"/>
                <a:gd name="connsiteX3" fmla="*/ 13452 w 20177"/>
                <a:gd name="connsiteY3" fmla="*/ 0 h 70622"/>
                <a:gd name="connsiteX4" fmla="*/ 20178 w 20177"/>
                <a:gd name="connsiteY4" fmla="*/ 10089 h 70622"/>
                <a:gd name="connsiteX5" fmla="*/ 13452 w 20177"/>
                <a:gd name="connsiteY5" fmla="*/ 63897 h 70622"/>
                <a:gd name="connsiteX6" fmla="*/ 6726 w 20177"/>
                <a:gd name="connsiteY6" fmla="*/ 70623 h 70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77" h="70622">
                  <a:moveTo>
                    <a:pt x="6726" y="70623"/>
                  </a:moveTo>
                  <a:cubicBezTo>
                    <a:pt x="3363" y="70623"/>
                    <a:pt x="0" y="67260"/>
                    <a:pt x="0" y="60534"/>
                  </a:cubicBezTo>
                  <a:lnTo>
                    <a:pt x="3363" y="6726"/>
                  </a:lnTo>
                  <a:cubicBezTo>
                    <a:pt x="3363" y="3363"/>
                    <a:pt x="6726" y="0"/>
                    <a:pt x="13452" y="0"/>
                  </a:cubicBezTo>
                  <a:cubicBezTo>
                    <a:pt x="16815" y="0"/>
                    <a:pt x="20178" y="3363"/>
                    <a:pt x="20178" y="10089"/>
                  </a:cubicBezTo>
                  <a:lnTo>
                    <a:pt x="13452" y="63897"/>
                  </a:lnTo>
                  <a:cubicBezTo>
                    <a:pt x="13452" y="67260"/>
                    <a:pt x="10089" y="70623"/>
                    <a:pt x="6726" y="70623"/>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0" name="任意多边形: 形状 189">
              <a:extLst>
                <a:ext uri="{FF2B5EF4-FFF2-40B4-BE49-F238E27FC236}">
                  <a16:creationId xmlns:a16="http://schemas.microsoft.com/office/drawing/2014/main" id="{25AE5325-0FC6-C9F7-8237-95B389822886}"/>
                </a:ext>
              </a:extLst>
            </p:cNvPr>
            <p:cNvSpPr/>
            <p:nvPr/>
          </p:nvSpPr>
          <p:spPr>
            <a:xfrm>
              <a:off x="9259061" y="3039418"/>
              <a:ext cx="78741" cy="37442"/>
            </a:xfrm>
            <a:custGeom>
              <a:avLst/>
              <a:gdLst>
                <a:gd name="connsiteX0" fmla="*/ 67260 w 78741"/>
                <a:gd name="connsiteY0" fmla="*/ 37443 h 37442"/>
                <a:gd name="connsiteX1" fmla="*/ 60534 w 78741"/>
                <a:gd name="connsiteY1" fmla="*/ 34080 h 37442"/>
                <a:gd name="connsiteX2" fmla="*/ 10089 w 78741"/>
                <a:gd name="connsiteY2" fmla="*/ 20628 h 37442"/>
                <a:gd name="connsiteX3" fmla="*/ 0 w 78741"/>
                <a:gd name="connsiteY3" fmla="*/ 13902 h 37442"/>
                <a:gd name="connsiteX4" fmla="*/ 6726 w 78741"/>
                <a:gd name="connsiteY4" fmla="*/ 3813 h 37442"/>
                <a:gd name="connsiteX5" fmla="*/ 77348 w 78741"/>
                <a:gd name="connsiteY5" fmla="*/ 23991 h 37442"/>
                <a:gd name="connsiteX6" fmla="*/ 73986 w 78741"/>
                <a:gd name="connsiteY6" fmla="*/ 34080 h 37442"/>
                <a:gd name="connsiteX7" fmla="*/ 67260 w 78741"/>
                <a:gd name="connsiteY7" fmla="*/ 37443 h 3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41" h="37442">
                  <a:moveTo>
                    <a:pt x="67260" y="37443"/>
                  </a:moveTo>
                  <a:cubicBezTo>
                    <a:pt x="63897" y="37443"/>
                    <a:pt x="60534" y="37443"/>
                    <a:pt x="60534" y="34080"/>
                  </a:cubicBezTo>
                  <a:cubicBezTo>
                    <a:pt x="43719" y="10539"/>
                    <a:pt x="10089" y="20628"/>
                    <a:pt x="10089" y="20628"/>
                  </a:cubicBezTo>
                  <a:cubicBezTo>
                    <a:pt x="6726" y="20628"/>
                    <a:pt x="0" y="20628"/>
                    <a:pt x="0" y="13902"/>
                  </a:cubicBezTo>
                  <a:cubicBezTo>
                    <a:pt x="0" y="10539"/>
                    <a:pt x="0" y="3813"/>
                    <a:pt x="6726" y="3813"/>
                  </a:cubicBezTo>
                  <a:cubicBezTo>
                    <a:pt x="10089" y="3813"/>
                    <a:pt x="53808" y="-13002"/>
                    <a:pt x="77348" y="23991"/>
                  </a:cubicBezTo>
                  <a:cubicBezTo>
                    <a:pt x="80712" y="27354"/>
                    <a:pt x="77348" y="34080"/>
                    <a:pt x="73986" y="34080"/>
                  </a:cubicBezTo>
                  <a:cubicBezTo>
                    <a:pt x="70622" y="37443"/>
                    <a:pt x="70622" y="37443"/>
                    <a:pt x="67260" y="37443"/>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1" name="任意多边形: 形状 190">
              <a:extLst>
                <a:ext uri="{FF2B5EF4-FFF2-40B4-BE49-F238E27FC236}">
                  <a16:creationId xmlns:a16="http://schemas.microsoft.com/office/drawing/2014/main" id="{1A3DD225-FBE4-73AF-243D-CA2E666BD44F}"/>
                </a:ext>
              </a:extLst>
            </p:cNvPr>
            <p:cNvSpPr/>
            <p:nvPr/>
          </p:nvSpPr>
          <p:spPr>
            <a:xfrm>
              <a:off x="8048844" y="3396799"/>
              <a:ext cx="1125385" cy="1330828"/>
            </a:xfrm>
            <a:custGeom>
              <a:avLst/>
              <a:gdLst>
                <a:gd name="connsiteX0" fmla="*/ 1079061 w 1125385"/>
                <a:gd name="connsiteY0" fmla="*/ 1109327 h 1330828"/>
                <a:gd name="connsiteX1" fmla="*/ 389650 w 1125385"/>
                <a:gd name="connsiteY1" fmla="*/ 1327921 h 1330828"/>
                <a:gd name="connsiteX2" fmla="*/ 308939 w 1125385"/>
                <a:gd name="connsiteY2" fmla="*/ 1287565 h 1330828"/>
                <a:gd name="connsiteX3" fmla="*/ 2908 w 1125385"/>
                <a:gd name="connsiteY3" fmla="*/ 302213 h 1330828"/>
                <a:gd name="connsiteX4" fmla="*/ 43264 w 1125385"/>
                <a:gd name="connsiteY4" fmla="*/ 221501 h 1330828"/>
                <a:gd name="connsiteX5" fmla="*/ 732674 w 1125385"/>
                <a:gd name="connsiteY5" fmla="*/ 2908 h 1330828"/>
                <a:gd name="connsiteX6" fmla="*/ 813386 w 1125385"/>
                <a:gd name="connsiteY6" fmla="*/ 43264 h 1330828"/>
                <a:gd name="connsiteX7" fmla="*/ 1122780 w 1125385"/>
                <a:gd name="connsiteY7" fmla="*/ 1028616 h 1330828"/>
                <a:gd name="connsiteX8" fmla="*/ 1079061 w 1125385"/>
                <a:gd name="connsiteY8" fmla="*/ 1109327 h 133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5385" h="1330828">
                  <a:moveTo>
                    <a:pt x="1079061" y="1109327"/>
                  </a:moveTo>
                  <a:lnTo>
                    <a:pt x="389650" y="1327921"/>
                  </a:lnTo>
                  <a:cubicBezTo>
                    <a:pt x="356021" y="1338010"/>
                    <a:pt x="319028" y="1321195"/>
                    <a:pt x="308939" y="1287565"/>
                  </a:cubicBezTo>
                  <a:lnTo>
                    <a:pt x="2908" y="302213"/>
                  </a:lnTo>
                  <a:cubicBezTo>
                    <a:pt x="-7181" y="268583"/>
                    <a:pt x="9634" y="231590"/>
                    <a:pt x="43264" y="221501"/>
                  </a:cubicBezTo>
                  <a:lnTo>
                    <a:pt x="732674" y="2908"/>
                  </a:lnTo>
                  <a:cubicBezTo>
                    <a:pt x="766304" y="-7181"/>
                    <a:pt x="803297" y="9634"/>
                    <a:pt x="813386" y="43264"/>
                  </a:cubicBezTo>
                  <a:lnTo>
                    <a:pt x="1122780" y="1028616"/>
                  </a:lnTo>
                  <a:cubicBezTo>
                    <a:pt x="1132869" y="1062246"/>
                    <a:pt x="1112691" y="1099238"/>
                    <a:pt x="1079061" y="1109327"/>
                  </a:cubicBezTo>
                  <a:close/>
                </a:path>
              </a:pathLst>
            </a:custGeom>
            <a:solidFill>
              <a:srgbClr val="F7B369"/>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2" name="任意多边形: 形状 191">
              <a:extLst>
                <a:ext uri="{FF2B5EF4-FFF2-40B4-BE49-F238E27FC236}">
                  <a16:creationId xmlns:a16="http://schemas.microsoft.com/office/drawing/2014/main" id="{9CC449D0-D0AF-F61B-DFC7-AFC966A61B28}"/>
                </a:ext>
              </a:extLst>
            </p:cNvPr>
            <p:cNvSpPr/>
            <p:nvPr/>
          </p:nvSpPr>
          <p:spPr>
            <a:xfrm>
              <a:off x="7998399" y="3413614"/>
              <a:ext cx="1128748" cy="1330828"/>
            </a:xfrm>
            <a:custGeom>
              <a:avLst/>
              <a:gdLst>
                <a:gd name="connsiteX0" fmla="*/ 1082424 w 1128748"/>
                <a:gd name="connsiteY0" fmla="*/ 1109327 h 1330828"/>
                <a:gd name="connsiteX1" fmla="*/ 393013 w 1128748"/>
                <a:gd name="connsiteY1" fmla="*/ 1327921 h 1330828"/>
                <a:gd name="connsiteX2" fmla="*/ 312302 w 1128748"/>
                <a:gd name="connsiteY2" fmla="*/ 1287565 h 1330828"/>
                <a:gd name="connsiteX3" fmla="*/ 2908 w 1128748"/>
                <a:gd name="connsiteY3" fmla="*/ 302213 h 1330828"/>
                <a:gd name="connsiteX4" fmla="*/ 43264 w 1128748"/>
                <a:gd name="connsiteY4" fmla="*/ 221501 h 1330828"/>
                <a:gd name="connsiteX5" fmla="*/ 736037 w 1128748"/>
                <a:gd name="connsiteY5" fmla="*/ 2908 h 1330828"/>
                <a:gd name="connsiteX6" fmla="*/ 816748 w 1128748"/>
                <a:gd name="connsiteY6" fmla="*/ 43264 h 1330828"/>
                <a:gd name="connsiteX7" fmla="*/ 1126143 w 1128748"/>
                <a:gd name="connsiteY7" fmla="*/ 1025253 h 1330828"/>
                <a:gd name="connsiteX8" fmla="*/ 1082424 w 1128748"/>
                <a:gd name="connsiteY8" fmla="*/ 1109327 h 133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8748" h="1330828">
                  <a:moveTo>
                    <a:pt x="1082424" y="1109327"/>
                  </a:moveTo>
                  <a:lnTo>
                    <a:pt x="393013" y="1327921"/>
                  </a:lnTo>
                  <a:cubicBezTo>
                    <a:pt x="359383" y="1338010"/>
                    <a:pt x="322391" y="1321195"/>
                    <a:pt x="312302" y="1287565"/>
                  </a:cubicBezTo>
                  <a:lnTo>
                    <a:pt x="2908" y="302213"/>
                  </a:lnTo>
                  <a:cubicBezTo>
                    <a:pt x="-7181" y="268583"/>
                    <a:pt x="9634" y="231590"/>
                    <a:pt x="43264" y="221501"/>
                  </a:cubicBezTo>
                  <a:lnTo>
                    <a:pt x="736037" y="2908"/>
                  </a:lnTo>
                  <a:cubicBezTo>
                    <a:pt x="769667" y="-7181"/>
                    <a:pt x="806660" y="9634"/>
                    <a:pt x="816748" y="43264"/>
                  </a:cubicBezTo>
                  <a:lnTo>
                    <a:pt x="1126143" y="1025253"/>
                  </a:lnTo>
                  <a:cubicBezTo>
                    <a:pt x="1136231" y="1062246"/>
                    <a:pt x="1116054" y="1099238"/>
                    <a:pt x="1082424" y="1109327"/>
                  </a:cubicBezTo>
                  <a:close/>
                </a:path>
              </a:pathLst>
            </a:custGeom>
            <a:solidFill>
              <a:schemeClr val="tx2">
                <a:lumMod val="20000"/>
                <a:lumOff val="80000"/>
              </a:schemeClr>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3" name="任意多边形: 形状 192">
              <a:extLst>
                <a:ext uri="{FF2B5EF4-FFF2-40B4-BE49-F238E27FC236}">
                  <a16:creationId xmlns:a16="http://schemas.microsoft.com/office/drawing/2014/main" id="{E2D25F8B-0A9D-A55C-942A-EC35608D00F7}"/>
                </a:ext>
              </a:extLst>
            </p:cNvPr>
            <p:cNvSpPr/>
            <p:nvPr/>
          </p:nvSpPr>
          <p:spPr>
            <a:xfrm>
              <a:off x="8172819" y="3460240"/>
              <a:ext cx="446490" cy="265675"/>
            </a:xfrm>
            <a:custGeom>
              <a:avLst/>
              <a:gdLst>
                <a:gd name="connsiteX0" fmla="*/ 121067 w 446490"/>
                <a:gd name="connsiteY0" fmla="*/ 265675 h 265675"/>
                <a:gd name="connsiteX1" fmla="*/ 23541 w 446490"/>
                <a:gd name="connsiteY1" fmla="*/ 208505 h 265675"/>
                <a:gd name="connsiteX2" fmla="*/ 0 w 446490"/>
                <a:gd name="connsiteY2" fmla="*/ 137882 h 265675"/>
                <a:gd name="connsiteX3" fmla="*/ 6726 w 446490"/>
                <a:gd name="connsiteY3" fmla="*/ 127793 h 265675"/>
                <a:gd name="connsiteX4" fmla="*/ 16815 w 446490"/>
                <a:gd name="connsiteY4" fmla="*/ 134519 h 265675"/>
                <a:gd name="connsiteX5" fmla="*/ 40356 w 446490"/>
                <a:gd name="connsiteY5" fmla="*/ 205142 h 265675"/>
                <a:gd name="connsiteX6" fmla="*/ 171512 w 446490"/>
                <a:gd name="connsiteY6" fmla="*/ 242134 h 265675"/>
                <a:gd name="connsiteX7" fmla="*/ 343024 w 446490"/>
                <a:gd name="connsiteY7" fmla="*/ 188327 h 265675"/>
                <a:gd name="connsiteX8" fmla="*/ 413646 w 446490"/>
                <a:gd name="connsiteY8" fmla="*/ 141245 h 265675"/>
                <a:gd name="connsiteX9" fmla="*/ 427098 w 446490"/>
                <a:gd name="connsiteY9" fmla="*/ 80712 h 265675"/>
                <a:gd name="connsiteX10" fmla="*/ 403557 w 446490"/>
                <a:gd name="connsiteY10" fmla="*/ 10089 h 265675"/>
                <a:gd name="connsiteX11" fmla="*/ 410283 w 446490"/>
                <a:gd name="connsiteY11" fmla="*/ 0 h 265675"/>
                <a:gd name="connsiteX12" fmla="*/ 420372 w 446490"/>
                <a:gd name="connsiteY12" fmla="*/ 6726 h 265675"/>
                <a:gd name="connsiteX13" fmla="*/ 443913 w 446490"/>
                <a:gd name="connsiteY13" fmla="*/ 77349 h 265675"/>
                <a:gd name="connsiteX14" fmla="*/ 427098 w 446490"/>
                <a:gd name="connsiteY14" fmla="*/ 151334 h 265675"/>
                <a:gd name="connsiteX15" fmla="*/ 349750 w 446490"/>
                <a:gd name="connsiteY15" fmla="*/ 201779 h 265675"/>
                <a:gd name="connsiteX16" fmla="*/ 178238 w 446490"/>
                <a:gd name="connsiteY16" fmla="*/ 255586 h 265675"/>
                <a:gd name="connsiteX17" fmla="*/ 121067 w 446490"/>
                <a:gd name="connsiteY17" fmla="*/ 265675 h 26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6490" h="265675">
                  <a:moveTo>
                    <a:pt x="121067" y="265675"/>
                  </a:moveTo>
                  <a:cubicBezTo>
                    <a:pt x="73986" y="265675"/>
                    <a:pt x="33630" y="245497"/>
                    <a:pt x="23541" y="208505"/>
                  </a:cubicBezTo>
                  <a:lnTo>
                    <a:pt x="0" y="137882"/>
                  </a:lnTo>
                  <a:cubicBezTo>
                    <a:pt x="0" y="134519"/>
                    <a:pt x="0" y="127793"/>
                    <a:pt x="6726" y="127793"/>
                  </a:cubicBezTo>
                  <a:cubicBezTo>
                    <a:pt x="10089" y="127793"/>
                    <a:pt x="16815" y="127793"/>
                    <a:pt x="16815" y="134519"/>
                  </a:cubicBezTo>
                  <a:lnTo>
                    <a:pt x="40356" y="205142"/>
                  </a:lnTo>
                  <a:cubicBezTo>
                    <a:pt x="53808" y="245497"/>
                    <a:pt x="110978" y="262312"/>
                    <a:pt x="171512" y="242134"/>
                  </a:cubicBezTo>
                  <a:lnTo>
                    <a:pt x="343024" y="188327"/>
                  </a:lnTo>
                  <a:cubicBezTo>
                    <a:pt x="373291" y="178238"/>
                    <a:pt x="396831" y="161423"/>
                    <a:pt x="413646" y="141245"/>
                  </a:cubicBezTo>
                  <a:cubicBezTo>
                    <a:pt x="430461" y="121067"/>
                    <a:pt x="433824" y="100889"/>
                    <a:pt x="427098" y="80712"/>
                  </a:cubicBezTo>
                  <a:lnTo>
                    <a:pt x="403557" y="10089"/>
                  </a:lnTo>
                  <a:cubicBezTo>
                    <a:pt x="403557" y="6726"/>
                    <a:pt x="403557" y="0"/>
                    <a:pt x="410283" y="0"/>
                  </a:cubicBezTo>
                  <a:cubicBezTo>
                    <a:pt x="413646" y="0"/>
                    <a:pt x="420372" y="0"/>
                    <a:pt x="420372" y="6726"/>
                  </a:cubicBezTo>
                  <a:lnTo>
                    <a:pt x="443913" y="77349"/>
                  </a:lnTo>
                  <a:cubicBezTo>
                    <a:pt x="450639" y="100889"/>
                    <a:pt x="443913" y="127793"/>
                    <a:pt x="427098" y="151334"/>
                  </a:cubicBezTo>
                  <a:cubicBezTo>
                    <a:pt x="410283" y="174875"/>
                    <a:pt x="380017" y="191690"/>
                    <a:pt x="349750" y="201779"/>
                  </a:cubicBezTo>
                  <a:lnTo>
                    <a:pt x="178238" y="255586"/>
                  </a:lnTo>
                  <a:cubicBezTo>
                    <a:pt x="158060" y="262312"/>
                    <a:pt x="141245" y="265675"/>
                    <a:pt x="121067" y="265675"/>
                  </a:cubicBezTo>
                  <a:close/>
                </a:path>
              </a:pathLst>
            </a:custGeom>
            <a:solidFill>
              <a:srgbClr val="40507F"/>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4" name="任意多边形: 形状 193">
              <a:extLst>
                <a:ext uri="{FF2B5EF4-FFF2-40B4-BE49-F238E27FC236}">
                  <a16:creationId xmlns:a16="http://schemas.microsoft.com/office/drawing/2014/main" id="{8962E90D-67F2-80F4-1B93-6ACFCF9FF28A}"/>
                </a:ext>
              </a:extLst>
            </p:cNvPr>
            <p:cNvSpPr/>
            <p:nvPr/>
          </p:nvSpPr>
          <p:spPr>
            <a:xfrm>
              <a:off x="9098478" y="3033142"/>
              <a:ext cx="79029" cy="36992"/>
            </a:xfrm>
            <a:custGeom>
              <a:avLst/>
              <a:gdLst>
                <a:gd name="connsiteX0" fmla="*/ 9248 w 79029"/>
                <a:gd name="connsiteY0" fmla="*/ 36993 h 36992"/>
                <a:gd name="connsiteX1" fmla="*/ 2522 w 79029"/>
                <a:gd name="connsiteY1" fmla="*/ 33630 h 36992"/>
                <a:gd name="connsiteX2" fmla="*/ 2522 w 79029"/>
                <a:gd name="connsiteY2" fmla="*/ 23541 h 36992"/>
                <a:gd name="connsiteX3" fmla="*/ 46241 w 79029"/>
                <a:gd name="connsiteY3" fmla="*/ 0 h 36992"/>
                <a:gd name="connsiteX4" fmla="*/ 76508 w 79029"/>
                <a:gd name="connsiteY4" fmla="*/ 16815 h 36992"/>
                <a:gd name="connsiteX5" fmla="*/ 76508 w 79029"/>
                <a:gd name="connsiteY5" fmla="*/ 26904 h 36992"/>
                <a:gd name="connsiteX6" fmla="*/ 66419 w 79029"/>
                <a:gd name="connsiteY6" fmla="*/ 26904 h 36992"/>
                <a:gd name="connsiteX7" fmla="*/ 46241 w 79029"/>
                <a:gd name="connsiteY7" fmla="*/ 16815 h 36992"/>
                <a:gd name="connsiteX8" fmla="*/ 12611 w 79029"/>
                <a:gd name="connsiteY8" fmla="*/ 33630 h 36992"/>
                <a:gd name="connsiteX9" fmla="*/ 9248 w 79029"/>
                <a:gd name="connsiteY9" fmla="*/ 36993 h 3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29" h="36992">
                  <a:moveTo>
                    <a:pt x="9248" y="36993"/>
                  </a:moveTo>
                  <a:cubicBezTo>
                    <a:pt x="5885" y="36993"/>
                    <a:pt x="5885" y="36993"/>
                    <a:pt x="2522" y="33630"/>
                  </a:cubicBezTo>
                  <a:cubicBezTo>
                    <a:pt x="-841" y="30267"/>
                    <a:pt x="-841" y="26904"/>
                    <a:pt x="2522" y="23541"/>
                  </a:cubicBezTo>
                  <a:cubicBezTo>
                    <a:pt x="2522" y="23541"/>
                    <a:pt x="22700" y="0"/>
                    <a:pt x="46241" y="0"/>
                  </a:cubicBezTo>
                  <a:cubicBezTo>
                    <a:pt x="59693" y="0"/>
                    <a:pt x="69782" y="6726"/>
                    <a:pt x="76508" y="16815"/>
                  </a:cubicBezTo>
                  <a:cubicBezTo>
                    <a:pt x="79871" y="20178"/>
                    <a:pt x="79871" y="26904"/>
                    <a:pt x="76508" y="26904"/>
                  </a:cubicBezTo>
                  <a:cubicBezTo>
                    <a:pt x="73145" y="30267"/>
                    <a:pt x="66419" y="30267"/>
                    <a:pt x="66419" y="26904"/>
                  </a:cubicBezTo>
                  <a:cubicBezTo>
                    <a:pt x="59693" y="20178"/>
                    <a:pt x="52967" y="16815"/>
                    <a:pt x="46241" y="16815"/>
                  </a:cubicBezTo>
                  <a:cubicBezTo>
                    <a:pt x="29426" y="16815"/>
                    <a:pt x="12611" y="33630"/>
                    <a:pt x="12611" y="33630"/>
                  </a:cubicBezTo>
                  <a:cubicBezTo>
                    <a:pt x="15974" y="36993"/>
                    <a:pt x="12611" y="36993"/>
                    <a:pt x="9248" y="36993"/>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5" name="任意多边形: 形状 194">
              <a:extLst>
                <a:ext uri="{FF2B5EF4-FFF2-40B4-BE49-F238E27FC236}">
                  <a16:creationId xmlns:a16="http://schemas.microsoft.com/office/drawing/2014/main" id="{3BD9F9F4-4E6E-23CB-D94A-84A897B127A1}"/>
                </a:ext>
              </a:extLst>
            </p:cNvPr>
            <p:cNvSpPr/>
            <p:nvPr/>
          </p:nvSpPr>
          <p:spPr>
            <a:xfrm>
              <a:off x="7896525" y="4020923"/>
              <a:ext cx="388315" cy="185898"/>
            </a:xfrm>
            <a:custGeom>
              <a:avLst/>
              <a:gdLst>
                <a:gd name="connsiteX0" fmla="*/ 131685 w 388315"/>
                <a:gd name="connsiteY0" fmla="*/ 185898 h 185898"/>
                <a:gd name="connsiteX1" fmla="*/ 7255 w 388315"/>
                <a:gd name="connsiteY1" fmla="*/ 105187 h 185898"/>
                <a:gd name="connsiteX2" fmla="*/ 383909 w 388315"/>
                <a:gd name="connsiteY2" fmla="*/ 37927 h 185898"/>
                <a:gd name="connsiteX3" fmla="*/ 131685 w 388315"/>
                <a:gd name="connsiteY3" fmla="*/ 185898 h 185898"/>
              </a:gdLst>
              <a:ahLst/>
              <a:cxnLst>
                <a:cxn ang="0">
                  <a:pos x="connsiteX0" y="connsiteY0"/>
                </a:cxn>
                <a:cxn ang="0">
                  <a:pos x="connsiteX1" y="connsiteY1"/>
                </a:cxn>
                <a:cxn ang="0">
                  <a:pos x="connsiteX2" y="connsiteY2"/>
                </a:cxn>
                <a:cxn ang="0">
                  <a:pos x="connsiteX3" y="connsiteY3"/>
                </a:cxn>
              </a:cxnLst>
              <a:rect l="l" t="t" r="r" b="b"/>
              <a:pathLst>
                <a:path w="388315" h="185898">
                  <a:moveTo>
                    <a:pt x="131685" y="185898"/>
                  </a:moveTo>
                  <a:cubicBezTo>
                    <a:pt x="131685" y="185898"/>
                    <a:pt x="-36464" y="185898"/>
                    <a:pt x="7255" y="105187"/>
                  </a:cubicBezTo>
                  <a:cubicBezTo>
                    <a:pt x="47611" y="24475"/>
                    <a:pt x="343553" y="-46147"/>
                    <a:pt x="383909" y="37927"/>
                  </a:cubicBezTo>
                  <a:cubicBezTo>
                    <a:pt x="427627" y="122002"/>
                    <a:pt x="131685" y="185898"/>
                    <a:pt x="131685" y="185898"/>
                  </a:cubicBez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6" name="任意多边形: 形状 195">
              <a:extLst>
                <a:ext uri="{FF2B5EF4-FFF2-40B4-BE49-F238E27FC236}">
                  <a16:creationId xmlns:a16="http://schemas.microsoft.com/office/drawing/2014/main" id="{438031AE-0F75-DB7F-D31C-CF570A86C31B}"/>
                </a:ext>
              </a:extLst>
            </p:cNvPr>
            <p:cNvSpPr/>
            <p:nvPr/>
          </p:nvSpPr>
          <p:spPr>
            <a:xfrm>
              <a:off x="7930155" y="4155442"/>
              <a:ext cx="388315" cy="185898"/>
            </a:xfrm>
            <a:custGeom>
              <a:avLst/>
              <a:gdLst>
                <a:gd name="connsiteX0" fmla="*/ 131685 w 388315"/>
                <a:gd name="connsiteY0" fmla="*/ 185898 h 185898"/>
                <a:gd name="connsiteX1" fmla="*/ 7255 w 388315"/>
                <a:gd name="connsiteY1" fmla="*/ 105187 h 185898"/>
                <a:gd name="connsiteX2" fmla="*/ 383909 w 388315"/>
                <a:gd name="connsiteY2" fmla="*/ 37927 h 185898"/>
                <a:gd name="connsiteX3" fmla="*/ 131685 w 388315"/>
                <a:gd name="connsiteY3" fmla="*/ 185898 h 185898"/>
              </a:gdLst>
              <a:ahLst/>
              <a:cxnLst>
                <a:cxn ang="0">
                  <a:pos x="connsiteX0" y="connsiteY0"/>
                </a:cxn>
                <a:cxn ang="0">
                  <a:pos x="connsiteX1" y="connsiteY1"/>
                </a:cxn>
                <a:cxn ang="0">
                  <a:pos x="connsiteX2" y="connsiteY2"/>
                </a:cxn>
                <a:cxn ang="0">
                  <a:pos x="connsiteX3" y="connsiteY3"/>
                </a:cxn>
              </a:cxnLst>
              <a:rect l="l" t="t" r="r" b="b"/>
              <a:pathLst>
                <a:path w="388315" h="185898">
                  <a:moveTo>
                    <a:pt x="131685" y="185898"/>
                  </a:moveTo>
                  <a:cubicBezTo>
                    <a:pt x="131685" y="185898"/>
                    <a:pt x="-36464" y="185898"/>
                    <a:pt x="7255" y="105187"/>
                  </a:cubicBezTo>
                  <a:cubicBezTo>
                    <a:pt x="47611" y="24475"/>
                    <a:pt x="343553" y="-46147"/>
                    <a:pt x="383909" y="37927"/>
                  </a:cubicBezTo>
                  <a:cubicBezTo>
                    <a:pt x="427627" y="122002"/>
                    <a:pt x="131685" y="185898"/>
                    <a:pt x="131685" y="185898"/>
                  </a:cubicBez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7" name="任意多边形: 形状 196">
              <a:extLst>
                <a:ext uri="{FF2B5EF4-FFF2-40B4-BE49-F238E27FC236}">
                  <a16:creationId xmlns:a16="http://schemas.microsoft.com/office/drawing/2014/main" id="{895FA4E1-4FB1-CD2A-BD04-05277436AB38}"/>
                </a:ext>
              </a:extLst>
            </p:cNvPr>
            <p:cNvSpPr/>
            <p:nvPr/>
          </p:nvSpPr>
          <p:spPr>
            <a:xfrm>
              <a:off x="8008126" y="4272646"/>
              <a:ext cx="328289" cy="190601"/>
            </a:xfrm>
            <a:custGeom>
              <a:avLst/>
              <a:gdLst>
                <a:gd name="connsiteX0" fmla="*/ 161330 w 328289"/>
                <a:gd name="connsiteY0" fmla="*/ 169583 h 190601"/>
                <a:gd name="connsiteX1" fmla="*/ 53714 w 328289"/>
                <a:gd name="connsiteY1" fmla="*/ 189761 h 190601"/>
                <a:gd name="connsiteX2" fmla="*/ 3270 w 328289"/>
                <a:gd name="connsiteY2" fmla="*/ 135953 h 190601"/>
                <a:gd name="connsiteX3" fmla="*/ 322752 w 328289"/>
                <a:gd name="connsiteY3" fmla="*/ 21612 h 190601"/>
                <a:gd name="connsiteX4" fmla="*/ 161330 w 328289"/>
                <a:gd name="connsiteY4" fmla="*/ 169583 h 190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289" h="190601">
                  <a:moveTo>
                    <a:pt x="161330" y="169583"/>
                  </a:moveTo>
                  <a:cubicBezTo>
                    <a:pt x="127700" y="186398"/>
                    <a:pt x="90707" y="193124"/>
                    <a:pt x="53714" y="189761"/>
                  </a:cubicBezTo>
                  <a:cubicBezTo>
                    <a:pt x="20084" y="186398"/>
                    <a:pt x="-10182" y="172946"/>
                    <a:pt x="3270" y="135953"/>
                  </a:cubicBezTo>
                  <a:cubicBezTo>
                    <a:pt x="26810" y="58605"/>
                    <a:pt x="272308" y="-45648"/>
                    <a:pt x="322752" y="21612"/>
                  </a:cubicBezTo>
                  <a:cubicBezTo>
                    <a:pt x="356382" y="72057"/>
                    <a:pt x="228589" y="139316"/>
                    <a:pt x="161330" y="169583"/>
                  </a:cubicBezTo>
                  <a:close/>
                </a:path>
              </a:pathLst>
            </a:custGeom>
            <a:solidFill>
              <a:srgbClr val="B26756"/>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8" name="任意多边形: 形状 197">
              <a:extLst>
                <a:ext uri="{FF2B5EF4-FFF2-40B4-BE49-F238E27FC236}">
                  <a16:creationId xmlns:a16="http://schemas.microsoft.com/office/drawing/2014/main" id="{0B5BC375-81B0-4C51-B956-A1AE77489A63}"/>
                </a:ext>
              </a:extLst>
            </p:cNvPr>
            <p:cNvSpPr/>
            <p:nvPr/>
          </p:nvSpPr>
          <p:spPr>
            <a:xfrm>
              <a:off x="7997944" y="4136199"/>
              <a:ext cx="205141" cy="53807"/>
            </a:xfrm>
            <a:custGeom>
              <a:avLst/>
              <a:gdLst>
                <a:gd name="connsiteX0" fmla="*/ 6726 w 205141"/>
                <a:gd name="connsiteY0" fmla="*/ 53808 h 53807"/>
                <a:gd name="connsiteX1" fmla="*/ 0 w 205141"/>
                <a:gd name="connsiteY1" fmla="*/ 47082 h 53807"/>
                <a:gd name="connsiteX2" fmla="*/ 6726 w 205141"/>
                <a:gd name="connsiteY2" fmla="*/ 36993 h 53807"/>
                <a:gd name="connsiteX3" fmla="*/ 195053 w 205141"/>
                <a:gd name="connsiteY3" fmla="*/ 0 h 53807"/>
                <a:gd name="connsiteX4" fmla="*/ 205142 w 205141"/>
                <a:gd name="connsiteY4" fmla="*/ 6726 h 53807"/>
                <a:gd name="connsiteX5" fmla="*/ 198416 w 205141"/>
                <a:gd name="connsiteY5" fmla="*/ 16815 h 53807"/>
                <a:gd name="connsiteX6" fmla="*/ 6726 w 205141"/>
                <a:gd name="connsiteY6" fmla="*/ 53808 h 53807"/>
                <a:gd name="connsiteX7" fmla="*/ 6726 w 205141"/>
                <a:gd name="connsiteY7" fmla="*/ 53808 h 5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141" h="53807">
                  <a:moveTo>
                    <a:pt x="6726" y="53808"/>
                  </a:moveTo>
                  <a:cubicBezTo>
                    <a:pt x="3363" y="53808"/>
                    <a:pt x="0" y="50445"/>
                    <a:pt x="0" y="47082"/>
                  </a:cubicBezTo>
                  <a:cubicBezTo>
                    <a:pt x="0" y="43719"/>
                    <a:pt x="3363" y="36993"/>
                    <a:pt x="6726" y="36993"/>
                  </a:cubicBezTo>
                  <a:lnTo>
                    <a:pt x="195053" y="0"/>
                  </a:lnTo>
                  <a:cubicBezTo>
                    <a:pt x="198416" y="0"/>
                    <a:pt x="205142" y="3363"/>
                    <a:pt x="205142" y="6726"/>
                  </a:cubicBezTo>
                  <a:cubicBezTo>
                    <a:pt x="205142" y="10089"/>
                    <a:pt x="201779" y="16815"/>
                    <a:pt x="198416" y="16815"/>
                  </a:cubicBezTo>
                  <a:lnTo>
                    <a:pt x="6726" y="53808"/>
                  </a:lnTo>
                  <a:cubicBezTo>
                    <a:pt x="10089" y="53808"/>
                    <a:pt x="10089" y="53808"/>
                    <a:pt x="6726" y="53808"/>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9" name="任意多边形: 形状 198">
              <a:extLst>
                <a:ext uri="{FF2B5EF4-FFF2-40B4-BE49-F238E27FC236}">
                  <a16:creationId xmlns:a16="http://schemas.microsoft.com/office/drawing/2014/main" id="{E52E8802-D6AF-D2F4-397A-4628A0A4169B}"/>
                </a:ext>
              </a:extLst>
            </p:cNvPr>
            <p:cNvSpPr/>
            <p:nvPr/>
          </p:nvSpPr>
          <p:spPr>
            <a:xfrm>
              <a:off x="8048389" y="4284170"/>
              <a:ext cx="205141" cy="53807"/>
            </a:xfrm>
            <a:custGeom>
              <a:avLst/>
              <a:gdLst>
                <a:gd name="connsiteX0" fmla="*/ 6726 w 205141"/>
                <a:gd name="connsiteY0" fmla="*/ 53808 h 53807"/>
                <a:gd name="connsiteX1" fmla="*/ 0 w 205141"/>
                <a:gd name="connsiteY1" fmla="*/ 47082 h 53807"/>
                <a:gd name="connsiteX2" fmla="*/ 6726 w 205141"/>
                <a:gd name="connsiteY2" fmla="*/ 36993 h 53807"/>
                <a:gd name="connsiteX3" fmla="*/ 195053 w 205141"/>
                <a:gd name="connsiteY3" fmla="*/ 0 h 53807"/>
                <a:gd name="connsiteX4" fmla="*/ 205142 w 205141"/>
                <a:gd name="connsiteY4" fmla="*/ 6726 h 53807"/>
                <a:gd name="connsiteX5" fmla="*/ 198416 w 205141"/>
                <a:gd name="connsiteY5" fmla="*/ 16815 h 53807"/>
                <a:gd name="connsiteX6" fmla="*/ 6726 w 205141"/>
                <a:gd name="connsiteY6" fmla="*/ 53808 h 53807"/>
                <a:gd name="connsiteX7" fmla="*/ 6726 w 205141"/>
                <a:gd name="connsiteY7" fmla="*/ 53808 h 5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141" h="53807">
                  <a:moveTo>
                    <a:pt x="6726" y="53808"/>
                  </a:moveTo>
                  <a:cubicBezTo>
                    <a:pt x="3363" y="53808"/>
                    <a:pt x="0" y="50445"/>
                    <a:pt x="0" y="47082"/>
                  </a:cubicBezTo>
                  <a:cubicBezTo>
                    <a:pt x="0" y="43719"/>
                    <a:pt x="3363" y="36993"/>
                    <a:pt x="6726" y="36993"/>
                  </a:cubicBezTo>
                  <a:lnTo>
                    <a:pt x="195053" y="0"/>
                  </a:lnTo>
                  <a:cubicBezTo>
                    <a:pt x="198416" y="0"/>
                    <a:pt x="205142" y="3363"/>
                    <a:pt x="205142" y="6726"/>
                  </a:cubicBezTo>
                  <a:cubicBezTo>
                    <a:pt x="205142" y="10089"/>
                    <a:pt x="201779" y="16815"/>
                    <a:pt x="198416" y="16815"/>
                  </a:cubicBezTo>
                  <a:lnTo>
                    <a:pt x="6726" y="53808"/>
                  </a:lnTo>
                  <a:cubicBezTo>
                    <a:pt x="6726" y="53808"/>
                    <a:pt x="6726" y="53808"/>
                    <a:pt x="6726" y="53808"/>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0" name="任意多边形: 形状 199">
              <a:extLst>
                <a:ext uri="{FF2B5EF4-FFF2-40B4-BE49-F238E27FC236}">
                  <a16:creationId xmlns:a16="http://schemas.microsoft.com/office/drawing/2014/main" id="{4CCE0829-730E-AAFA-0D0A-A105AD6FC519}"/>
                </a:ext>
              </a:extLst>
            </p:cNvPr>
            <p:cNvSpPr/>
            <p:nvPr/>
          </p:nvSpPr>
          <p:spPr>
            <a:xfrm>
              <a:off x="9225431" y="3314239"/>
              <a:ext cx="88830" cy="58563"/>
            </a:xfrm>
            <a:custGeom>
              <a:avLst/>
              <a:gdLst>
                <a:gd name="connsiteX0" fmla="*/ 16815 w 88830"/>
                <a:gd name="connsiteY0" fmla="*/ 58564 h 58563"/>
                <a:gd name="connsiteX1" fmla="*/ 6726 w 88830"/>
                <a:gd name="connsiteY1" fmla="*/ 58564 h 58563"/>
                <a:gd name="connsiteX2" fmla="*/ 0 w 88830"/>
                <a:gd name="connsiteY2" fmla="*/ 48475 h 58563"/>
                <a:gd name="connsiteX3" fmla="*/ 10089 w 88830"/>
                <a:gd name="connsiteY3" fmla="*/ 41749 h 58563"/>
                <a:gd name="connsiteX4" fmla="*/ 73986 w 88830"/>
                <a:gd name="connsiteY4" fmla="*/ 4756 h 58563"/>
                <a:gd name="connsiteX5" fmla="*/ 84074 w 88830"/>
                <a:gd name="connsiteY5" fmla="*/ 1393 h 58563"/>
                <a:gd name="connsiteX6" fmla="*/ 87437 w 88830"/>
                <a:gd name="connsiteY6" fmla="*/ 11482 h 58563"/>
                <a:gd name="connsiteX7" fmla="*/ 16815 w 88830"/>
                <a:gd name="connsiteY7" fmla="*/ 58564 h 58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830" h="58563">
                  <a:moveTo>
                    <a:pt x="16815" y="58564"/>
                  </a:moveTo>
                  <a:cubicBezTo>
                    <a:pt x="13452" y="58564"/>
                    <a:pt x="10089" y="58564"/>
                    <a:pt x="6726" y="58564"/>
                  </a:cubicBezTo>
                  <a:cubicBezTo>
                    <a:pt x="3363" y="58564"/>
                    <a:pt x="0" y="55201"/>
                    <a:pt x="0" y="48475"/>
                  </a:cubicBezTo>
                  <a:cubicBezTo>
                    <a:pt x="0" y="45112"/>
                    <a:pt x="3363" y="41749"/>
                    <a:pt x="10089" y="41749"/>
                  </a:cubicBezTo>
                  <a:cubicBezTo>
                    <a:pt x="53808" y="48475"/>
                    <a:pt x="73986" y="4756"/>
                    <a:pt x="73986" y="4756"/>
                  </a:cubicBezTo>
                  <a:cubicBezTo>
                    <a:pt x="77348" y="1393"/>
                    <a:pt x="80712" y="-1970"/>
                    <a:pt x="84074" y="1393"/>
                  </a:cubicBezTo>
                  <a:cubicBezTo>
                    <a:pt x="87437" y="4756"/>
                    <a:pt x="90800" y="8119"/>
                    <a:pt x="87437" y="11482"/>
                  </a:cubicBezTo>
                  <a:cubicBezTo>
                    <a:pt x="80712" y="28297"/>
                    <a:pt x="57171" y="58564"/>
                    <a:pt x="16815" y="58564"/>
                  </a:cubicBezTo>
                  <a:close/>
                </a:path>
              </a:pathLst>
            </a:custGeom>
            <a:solidFill>
              <a:srgbClr val="000000"/>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1" name="任意多边形: 形状 200">
              <a:extLst>
                <a:ext uri="{FF2B5EF4-FFF2-40B4-BE49-F238E27FC236}">
                  <a16:creationId xmlns:a16="http://schemas.microsoft.com/office/drawing/2014/main" id="{92CC84DF-FEFC-DB19-7A51-E7A72871ADE1}"/>
                </a:ext>
              </a:extLst>
            </p:cNvPr>
            <p:cNvSpPr/>
            <p:nvPr/>
          </p:nvSpPr>
          <p:spPr>
            <a:xfrm>
              <a:off x="9262424" y="3584670"/>
              <a:ext cx="1402250" cy="1538785"/>
            </a:xfrm>
            <a:custGeom>
              <a:avLst/>
              <a:gdLst>
                <a:gd name="connsiteX0" fmla="*/ 366565 w 1402250"/>
                <a:gd name="connsiteY0" fmla="*/ 0 h 1538785"/>
                <a:gd name="connsiteX1" fmla="*/ 1398999 w 1402250"/>
                <a:gd name="connsiteY1" fmla="*/ 1163590 h 1538785"/>
                <a:gd name="connsiteX2" fmla="*/ 6726 w 1402250"/>
                <a:gd name="connsiteY2" fmla="*/ 1422540 h 1538785"/>
                <a:gd name="connsiteX3" fmla="*/ 0 w 1402250"/>
                <a:gd name="connsiteY3" fmla="*/ 817203 h 1538785"/>
                <a:gd name="connsiteX4" fmla="*/ 578432 w 1402250"/>
                <a:gd name="connsiteY4" fmla="*/ 813841 h 1538785"/>
                <a:gd name="connsiteX5" fmla="*/ 366565 w 1402250"/>
                <a:gd name="connsiteY5" fmla="*/ 0 h 1538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250" h="1538785">
                  <a:moveTo>
                    <a:pt x="366565" y="0"/>
                  </a:moveTo>
                  <a:cubicBezTo>
                    <a:pt x="366565" y="0"/>
                    <a:pt x="1469622" y="403557"/>
                    <a:pt x="1398999" y="1163590"/>
                  </a:cubicBezTo>
                  <a:cubicBezTo>
                    <a:pt x="1338465" y="1812645"/>
                    <a:pt x="6726" y="1422540"/>
                    <a:pt x="6726" y="1422540"/>
                  </a:cubicBezTo>
                  <a:lnTo>
                    <a:pt x="0" y="817203"/>
                  </a:lnTo>
                  <a:lnTo>
                    <a:pt x="578432" y="813841"/>
                  </a:lnTo>
                  <a:lnTo>
                    <a:pt x="366565" y="0"/>
                  </a:lnTo>
                  <a:close/>
                </a:path>
              </a:pathLst>
            </a:custGeom>
            <a:solidFill>
              <a:schemeClr val="accent2"/>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2" name="任意多边形: 形状 201">
              <a:extLst>
                <a:ext uri="{FF2B5EF4-FFF2-40B4-BE49-F238E27FC236}">
                  <a16:creationId xmlns:a16="http://schemas.microsoft.com/office/drawing/2014/main" id="{A4C2BC8C-A738-3A56-44A9-469291E36B08}"/>
                </a:ext>
              </a:extLst>
            </p:cNvPr>
            <p:cNvSpPr/>
            <p:nvPr/>
          </p:nvSpPr>
          <p:spPr>
            <a:xfrm>
              <a:off x="9343135" y="4329839"/>
              <a:ext cx="696136" cy="58583"/>
            </a:xfrm>
            <a:custGeom>
              <a:avLst/>
              <a:gdLst>
                <a:gd name="connsiteX0" fmla="*/ 6726 w 696136"/>
                <a:gd name="connsiteY0" fmla="*/ 58583 h 58583"/>
                <a:gd name="connsiteX1" fmla="*/ 0 w 696136"/>
                <a:gd name="connsiteY1" fmla="*/ 51857 h 58583"/>
                <a:gd name="connsiteX2" fmla="*/ 6726 w 696136"/>
                <a:gd name="connsiteY2" fmla="*/ 41769 h 58583"/>
                <a:gd name="connsiteX3" fmla="*/ 689411 w 696136"/>
                <a:gd name="connsiteY3" fmla="*/ 8139 h 58583"/>
                <a:gd name="connsiteX4" fmla="*/ 696137 w 696136"/>
                <a:gd name="connsiteY4" fmla="*/ 18228 h 58583"/>
                <a:gd name="connsiteX5" fmla="*/ 686048 w 696136"/>
                <a:gd name="connsiteY5" fmla="*/ 24954 h 58583"/>
                <a:gd name="connsiteX6" fmla="*/ 6726 w 696136"/>
                <a:gd name="connsiteY6" fmla="*/ 58583 h 58583"/>
                <a:gd name="connsiteX7" fmla="*/ 6726 w 696136"/>
                <a:gd name="connsiteY7" fmla="*/ 58583 h 58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6136" h="58583">
                  <a:moveTo>
                    <a:pt x="6726" y="58583"/>
                  </a:moveTo>
                  <a:cubicBezTo>
                    <a:pt x="3363" y="58583"/>
                    <a:pt x="0" y="55220"/>
                    <a:pt x="0" y="51857"/>
                  </a:cubicBezTo>
                  <a:cubicBezTo>
                    <a:pt x="0" y="48494"/>
                    <a:pt x="3363" y="41769"/>
                    <a:pt x="6726" y="41769"/>
                  </a:cubicBezTo>
                  <a:cubicBezTo>
                    <a:pt x="10089" y="41769"/>
                    <a:pt x="366565" y="-22128"/>
                    <a:pt x="689411" y="8139"/>
                  </a:cubicBezTo>
                  <a:cubicBezTo>
                    <a:pt x="692773" y="8139"/>
                    <a:pt x="696137" y="11502"/>
                    <a:pt x="696137" y="18228"/>
                  </a:cubicBezTo>
                  <a:cubicBezTo>
                    <a:pt x="696137" y="21591"/>
                    <a:pt x="692773" y="24954"/>
                    <a:pt x="686048" y="24954"/>
                  </a:cubicBezTo>
                  <a:cubicBezTo>
                    <a:pt x="366565" y="-5313"/>
                    <a:pt x="13452" y="58583"/>
                    <a:pt x="6726" y="58583"/>
                  </a:cubicBezTo>
                  <a:cubicBezTo>
                    <a:pt x="10089" y="58583"/>
                    <a:pt x="6726" y="58583"/>
                    <a:pt x="6726" y="58583"/>
                  </a:cubicBezTo>
                  <a:close/>
                </a:path>
              </a:pathLst>
            </a:custGeom>
            <a:solidFill>
              <a:srgbClr val="40507F"/>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3" name="任意多边形: 形状 202">
              <a:extLst>
                <a:ext uri="{FF2B5EF4-FFF2-40B4-BE49-F238E27FC236}">
                  <a16:creationId xmlns:a16="http://schemas.microsoft.com/office/drawing/2014/main" id="{52BD79CB-7CB8-E61C-4EB6-9B8B63C751B4}"/>
                </a:ext>
              </a:extLst>
            </p:cNvPr>
            <p:cNvSpPr/>
            <p:nvPr/>
          </p:nvSpPr>
          <p:spPr>
            <a:xfrm>
              <a:off x="9723152" y="4216910"/>
              <a:ext cx="249234" cy="124430"/>
            </a:xfrm>
            <a:custGeom>
              <a:avLst/>
              <a:gdLst>
                <a:gd name="connsiteX0" fmla="*/ 6726 w 249234"/>
                <a:gd name="connsiteY0" fmla="*/ 124430 h 124430"/>
                <a:gd name="connsiteX1" fmla="*/ 0 w 249234"/>
                <a:gd name="connsiteY1" fmla="*/ 121067 h 124430"/>
                <a:gd name="connsiteX2" fmla="*/ 3363 w 249234"/>
                <a:gd name="connsiteY2" fmla="*/ 110978 h 124430"/>
                <a:gd name="connsiteX3" fmla="*/ 195053 w 249234"/>
                <a:gd name="connsiteY3" fmla="*/ 0 h 124430"/>
                <a:gd name="connsiteX4" fmla="*/ 198416 w 249234"/>
                <a:gd name="connsiteY4" fmla="*/ 0 h 124430"/>
                <a:gd name="connsiteX5" fmla="*/ 238772 w 249234"/>
                <a:gd name="connsiteY5" fmla="*/ 16815 h 124430"/>
                <a:gd name="connsiteX6" fmla="*/ 248860 w 249234"/>
                <a:gd name="connsiteY6" fmla="*/ 47082 h 124430"/>
                <a:gd name="connsiteX7" fmla="*/ 6726 w 249234"/>
                <a:gd name="connsiteY7" fmla="*/ 124430 h 124430"/>
                <a:gd name="connsiteX8" fmla="*/ 6726 w 249234"/>
                <a:gd name="connsiteY8" fmla="*/ 124430 h 124430"/>
                <a:gd name="connsiteX9" fmla="*/ 191690 w 249234"/>
                <a:gd name="connsiteY9" fmla="*/ 13452 h 124430"/>
                <a:gd name="connsiteX10" fmla="*/ 30267 w 249234"/>
                <a:gd name="connsiteY10" fmla="*/ 104252 h 124430"/>
                <a:gd name="connsiteX11" fmla="*/ 228682 w 249234"/>
                <a:gd name="connsiteY11" fmla="*/ 43719 h 124430"/>
                <a:gd name="connsiteX12" fmla="*/ 221957 w 249234"/>
                <a:gd name="connsiteY12" fmla="*/ 30267 h 124430"/>
                <a:gd name="connsiteX13" fmla="*/ 191690 w 249234"/>
                <a:gd name="connsiteY13" fmla="*/ 13452 h 124430"/>
                <a:gd name="connsiteX14" fmla="*/ 191690 w 249234"/>
                <a:gd name="connsiteY14" fmla="*/ 13452 h 12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9234" h="124430">
                  <a:moveTo>
                    <a:pt x="6726" y="124430"/>
                  </a:moveTo>
                  <a:cubicBezTo>
                    <a:pt x="3363" y="124430"/>
                    <a:pt x="0" y="121067"/>
                    <a:pt x="0" y="121067"/>
                  </a:cubicBezTo>
                  <a:cubicBezTo>
                    <a:pt x="0" y="117704"/>
                    <a:pt x="0" y="114341"/>
                    <a:pt x="3363" y="110978"/>
                  </a:cubicBezTo>
                  <a:cubicBezTo>
                    <a:pt x="6726" y="107615"/>
                    <a:pt x="121067" y="0"/>
                    <a:pt x="195053" y="0"/>
                  </a:cubicBezTo>
                  <a:cubicBezTo>
                    <a:pt x="195053" y="0"/>
                    <a:pt x="195053" y="0"/>
                    <a:pt x="198416" y="0"/>
                  </a:cubicBezTo>
                  <a:cubicBezTo>
                    <a:pt x="215231" y="0"/>
                    <a:pt x="228682" y="6726"/>
                    <a:pt x="238772" y="16815"/>
                  </a:cubicBezTo>
                  <a:cubicBezTo>
                    <a:pt x="252223" y="30267"/>
                    <a:pt x="248860" y="40356"/>
                    <a:pt x="248860" y="47082"/>
                  </a:cubicBezTo>
                  <a:cubicBezTo>
                    <a:pt x="225320" y="97526"/>
                    <a:pt x="30267" y="121067"/>
                    <a:pt x="6726" y="124430"/>
                  </a:cubicBezTo>
                  <a:cubicBezTo>
                    <a:pt x="6726" y="124430"/>
                    <a:pt x="6726" y="124430"/>
                    <a:pt x="6726" y="124430"/>
                  </a:cubicBezTo>
                  <a:close/>
                  <a:moveTo>
                    <a:pt x="191690" y="13452"/>
                  </a:moveTo>
                  <a:cubicBezTo>
                    <a:pt x="141245" y="13452"/>
                    <a:pt x="63897" y="73986"/>
                    <a:pt x="30267" y="104252"/>
                  </a:cubicBezTo>
                  <a:cubicBezTo>
                    <a:pt x="110978" y="94163"/>
                    <a:pt x="218594" y="70623"/>
                    <a:pt x="228682" y="43719"/>
                  </a:cubicBezTo>
                  <a:cubicBezTo>
                    <a:pt x="228682" y="40356"/>
                    <a:pt x="232046" y="36993"/>
                    <a:pt x="221957" y="30267"/>
                  </a:cubicBezTo>
                  <a:cubicBezTo>
                    <a:pt x="215231" y="20178"/>
                    <a:pt x="205142" y="13452"/>
                    <a:pt x="191690" y="13452"/>
                  </a:cubicBezTo>
                  <a:cubicBezTo>
                    <a:pt x="191690" y="13452"/>
                    <a:pt x="191690" y="13452"/>
                    <a:pt x="191690" y="13452"/>
                  </a:cubicBezTo>
                  <a:close/>
                </a:path>
              </a:pathLst>
            </a:custGeom>
            <a:solidFill>
              <a:srgbClr val="40507F"/>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4" name="任意多边形: 形状 203">
              <a:extLst>
                <a:ext uri="{FF2B5EF4-FFF2-40B4-BE49-F238E27FC236}">
                  <a16:creationId xmlns:a16="http://schemas.microsoft.com/office/drawing/2014/main" id="{57E997C3-2892-9DBA-7063-02ADCEE3EF74}"/>
                </a:ext>
              </a:extLst>
            </p:cNvPr>
            <p:cNvSpPr/>
            <p:nvPr/>
          </p:nvSpPr>
          <p:spPr>
            <a:xfrm>
              <a:off x="9110220" y="3561129"/>
              <a:ext cx="417636" cy="242134"/>
            </a:xfrm>
            <a:custGeom>
              <a:avLst/>
              <a:gdLst>
                <a:gd name="connsiteX0" fmla="*/ 357345 w 417636"/>
                <a:gd name="connsiteY0" fmla="*/ 242134 h 242134"/>
                <a:gd name="connsiteX1" fmla="*/ 162292 w 417636"/>
                <a:gd name="connsiteY1" fmla="*/ 134519 h 242134"/>
                <a:gd name="connsiteX2" fmla="*/ 10958 w 417636"/>
                <a:gd name="connsiteY2" fmla="*/ 178238 h 242134"/>
                <a:gd name="connsiteX3" fmla="*/ 869 w 417636"/>
                <a:gd name="connsiteY3" fmla="*/ 164786 h 242134"/>
                <a:gd name="connsiteX4" fmla="*/ 88307 w 417636"/>
                <a:gd name="connsiteY4" fmla="*/ 16815 h 242134"/>
                <a:gd name="connsiteX5" fmla="*/ 98396 w 417636"/>
                <a:gd name="connsiteY5" fmla="*/ 13452 h 242134"/>
                <a:gd name="connsiteX6" fmla="*/ 105122 w 417636"/>
                <a:gd name="connsiteY6" fmla="*/ 20178 h 242134"/>
                <a:gd name="connsiteX7" fmla="*/ 105122 w 417636"/>
                <a:gd name="connsiteY7" fmla="*/ 73986 h 242134"/>
                <a:gd name="connsiteX8" fmla="*/ 142114 w 417636"/>
                <a:gd name="connsiteY8" fmla="*/ 114341 h 242134"/>
                <a:gd name="connsiteX9" fmla="*/ 165655 w 417636"/>
                <a:gd name="connsiteY9" fmla="*/ 114341 h 242134"/>
                <a:gd name="connsiteX10" fmla="*/ 169018 w 417636"/>
                <a:gd name="connsiteY10" fmla="*/ 114341 h 242134"/>
                <a:gd name="connsiteX11" fmla="*/ 232915 w 417636"/>
                <a:gd name="connsiteY11" fmla="*/ 104252 h 242134"/>
                <a:gd name="connsiteX12" fmla="*/ 397701 w 417636"/>
                <a:gd name="connsiteY12" fmla="*/ 3363 h 242134"/>
                <a:gd name="connsiteX13" fmla="*/ 407790 w 417636"/>
                <a:gd name="connsiteY13" fmla="*/ 0 h 242134"/>
                <a:gd name="connsiteX14" fmla="*/ 414516 w 417636"/>
                <a:gd name="connsiteY14" fmla="*/ 6726 h 242134"/>
                <a:gd name="connsiteX15" fmla="*/ 377523 w 417636"/>
                <a:gd name="connsiteY15" fmla="*/ 235408 h 242134"/>
                <a:gd name="connsiteX16" fmla="*/ 357345 w 417636"/>
                <a:gd name="connsiteY16" fmla="*/ 242134 h 242134"/>
                <a:gd name="connsiteX17" fmla="*/ 185833 w 417636"/>
                <a:gd name="connsiteY17" fmla="*/ 131156 h 242134"/>
                <a:gd name="connsiteX18" fmla="*/ 367434 w 417636"/>
                <a:gd name="connsiteY18" fmla="*/ 225320 h 242134"/>
                <a:gd name="connsiteX19" fmla="*/ 397701 w 417636"/>
                <a:gd name="connsiteY19" fmla="*/ 30267 h 242134"/>
                <a:gd name="connsiteX20" fmla="*/ 236278 w 417636"/>
                <a:gd name="connsiteY20" fmla="*/ 121067 h 242134"/>
                <a:gd name="connsiteX21" fmla="*/ 185833 w 417636"/>
                <a:gd name="connsiteY21" fmla="*/ 131156 h 242134"/>
                <a:gd name="connsiteX22" fmla="*/ 84944 w 417636"/>
                <a:gd name="connsiteY22" fmla="*/ 40356 h 242134"/>
                <a:gd name="connsiteX23" fmla="*/ 14321 w 417636"/>
                <a:gd name="connsiteY23" fmla="*/ 158060 h 242134"/>
                <a:gd name="connsiteX24" fmla="*/ 14321 w 417636"/>
                <a:gd name="connsiteY24" fmla="*/ 161423 h 242134"/>
                <a:gd name="connsiteX25" fmla="*/ 132026 w 417636"/>
                <a:gd name="connsiteY25" fmla="*/ 127793 h 242134"/>
                <a:gd name="connsiteX26" fmla="*/ 84944 w 417636"/>
                <a:gd name="connsiteY26" fmla="*/ 70623 h 242134"/>
                <a:gd name="connsiteX27" fmla="*/ 84944 w 417636"/>
                <a:gd name="connsiteY27" fmla="*/ 40356 h 2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17636" h="242134">
                  <a:moveTo>
                    <a:pt x="357345" y="242134"/>
                  </a:moveTo>
                  <a:cubicBezTo>
                    <a:pt x="300174" y="242134"/>
                    <a:pt x="189196" y="154697"/>
                    <a:pt x="162292" y="134519"/>
                  </a:cubicBezTo>
                  <a:cubicBezTo>
                    <a:pt x="138752" y="147971"/>
                    <a:pt x="44588" y="191690"/>
                    <a:pt x="10958" y="178238"/>
                  </a:cubicBezTo>
                  <a:cubicBezTo>
                    <a:pt x="4232" y="174875"/>
                    <a:pt x="869" y="171512"/>
                    <a:pt x="869" y="164786"/>
                  </a:cubicBezTo>
                  <a:cubicBezTo>
                    <a:pt x="-9220" y="131156"/>
                    <a:pt x="71492" y="33630"/>
                    <a:pt x="88307" y="16815"/>
                  </a:cubicBezTo>
                  <a:cubicBezTo>
                    <a:pt x="91670" y="13452"/>
                    <a:pt x="95033" y="13452"/>
                    <a:pt x="98396" y="13452"/>
                  </a:cubicBezTo>
                  <a:cubicBezTo>
                    <a:pt x="101759" y="13452"/>
                    <a:pt x="105122" y="16815"/>
                    <a:pt x="105122" y="20178"/>
                  </a:cubicBezTo>
                  <a:lnTo>
                    <a:pt x="105122" y="73986"/>
                  </a:lnTo>
                  <a:cubicBezTo>
                    <a:pt x="105122" y="94163"/>
                    <a:pt x="121937" y="110978"/>
                    <a:pt x="142114" y="114341"/>
                  </a:cubicBezTo>
                  <a:cubicBezTo>
                    <a:pt x="148840" y="114341"/>
                    <a:pt x="155566" y="114341"/>
                    <a:pt x="165655" y="114341"/>
                  </a:cubicBezTo>
                  <a:cubicBezTo>
                    <a:pt x="165655" y="114341"/>
                    <a:pt x="169018" y="114341"/>
                    <a:pt x="169018" y="114341"/>
                  </a:cubicBezTo>
                  <a:cubicBezTo>
                    <a:pt x="189196" y="114341"/>
                    <a:pt x="212737" y="110978"/>
                    <a:pt x="232915" y="104252"/>
                  </a:cubicBezTo>
                  <a:cubicBezTo>
                    <a:pt x="343893" y="73986"/>
                    <a:pt x="397701" y="3363"/>
                    <a:pt x="397701" y="3363"/>
                  </a:cubicBezTo>
                  <a:cubicBezTo>
                    <a:pt x="401064" y="0"/>
                    <a:pt x="404427" y="0"/>
                    <a:pt x="407790" y="0"/>
                  </a:cubicBezTo>
                  <a:cubicBezTo>
                    <a:pt x="411153" y="0"/>
                    <a:pt x="414516" y="3363"/>
                    <a:pt x="414516" y="6726"/>
                  </a:cubicBezTo>
                  <a:cubicBezTo>
                    <a:pt x="417879" y="26904"/>
                    <a:pt x="427968" y="211868"/>
                    <a:pt x="377523" y="235408"/>
                  </a:cubicBezTo>
                  <a:cubicBezTo>
                    <a:pt x="370797" y="238771"/>
                    <a:pt x="364071" y="242134"/>
                    <a:pt x="357345" y="242134"/>
                  </a:cubicBezTo>
                  <a:close/>
                  <a:moveTo>
                    <a:pt x="185833" y="131156"/>
                  </a:moveTo>
                  <a:cubicBezTo>
                    <a:pt x="246367" y="178238"/>
                    <a:pt x="337167" y="238771"/>
                    <a:pt x="367434" y="225320"/>
                  </a:cubicBezTo>
                  <a:cubicBezTo>
                    <a:pt x="397701" y="211868"/>
                    <a:pt x="401064" y="107615"/>
                    <a:pt x="397701" y="30267"/>
                  </a:cubicBezTo>
                  <a:cubicBezTo>
                    <a:pt x="374160" y="53808"/>
                    <a:pt x="323715" y="100889"/>
                    <a:pt x="236278" y="121067"/>
                  </a:cubicBezTo>
                  <a:cubicBezTo>
                    <a:pt x="219463" y="127793"/>
                    <a:pt x="202648" y="127793"/>
                    <a:pt x="185833" y="131156"/>
                  </a:cubicBezTo>
                  <a:close/>
                  <a:moveTo>
                    <a:pt x="84944" y="40356"/>
                  </a:moveTo>
                  <a:cubicBezTo>
                    <a:pt x="47951" y="84074"/>
                    <a:pt x="10958" y="141245"/>
                    <a:pt x="14321" y="158060"/>
                  </a:cubicBezTo>
                  <a:cubicBezTo>
                    <a:pt x="14321" y="158060"/>
                    <a:pt x="14321" y="158060"/>
                    <a:pt x="14321" y="161423"/>
                  </a:cubicBezTo>
                  <a:cubicBezTo>
                    <a:pt x="34499" y="168149"/>
                    <a:pt x="88307" y="147971"/>
                    <a:pt x="132026" y="127793"/>
                  </a:cubicBezTo>
                  <a:cubicBezTo>
                    <a:pt x="105122" y="121067"/>
                    <a:pt x="84944" y="100889"/>
                    <a:pt x="84944" y="70623"/>
                  </a:cubicBezTo>
                  <a:lnTo>
                    <a:pt x="84944" y="40356"/>
                  </a:lnTo>
                  <a:close/>
                </a:path>
              </a:pathLst>
            </a:custGeom>
            <a:solidFill>
              <a:srgbClr val="40507F"/>
            </a:solidFill>
            <a:ln w="3357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custDataLst>
      <p:tags r:id="rId1"/>
    </p:custDataLst>
    <p:extLst>
      <p:ext uri="{BB962C8B-B14F-4D97-AF65-F5344CB8AC3E}">
        <p14:creationId xmlns:p14="http://schemas.microsoft.com/office/powerpoint/2010/main" val="41326662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4428499"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深度倾听</a:t>
            </a:r>
            <a:r>
              <a:rPr lang="en-US" altLang="zh-CN"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3R</a:t>
            </a: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步骤 </a:t>
            </a:r>
            <a:r>
              <a:rPr lang="en-US" altLang="zh-CN"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 </a:t>
            </a: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确认</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0" name="išļíďè">
            <a:extLst>
              <a:ext uri="{FF2B5EF4-FFF2-40B4-BE49-F238E27FC236}">
                <a16:creationId xmlns:a16="http://schemas.microsoft.com/office/drawing/2014/main" id="{EE7D8FB6-E5DF-CCCC-FBFD-28E4B9CBDDCA}"/>
              </a:ext>
            </a:extLst>
          </p:cNvPr>
          <p:cNvSpPr/>
          <p:nvPr/>
        </p:nvSpPr>
        <p:spPr>
          <a:xfrm>
            <a:off x="6917617" y="2103880"/>
            <a:ext cx="3787829" cy="3787829"/>
          </a:xfrm>
          <a:custGeom>
            <a:avLst/>
            <a:gdLst>
              <a:gd name="connsiteX0" fmla="*/ 3286911 w 3286910"/>
              <a:gd name="connsiteY0" fmla="*/ 1643455 h 3286910"/>
              <a:gd name="connsiteX1" fmla="*/ 1643455 w 3286910"/>
              <a:gd name="connsiteY1" fmla="*/ 3286911 h 3286910"/>
              <a:gd name="connsiteX2" fmla="*/ 0 w 3286910"/>
              <a:gd name="connsiteY2" fmla="*/ 1643455 h 3286910"/>
              <a:gd name="connsiteX3" fmla="*/ 1643455 w 3286910"/>
              <a:gd name="connsiteY3" fmla="*/ 0 h 3286910"/>
              <a:gd name="connsiteX4" fmla="*/ 3286911 w 3286910"/>
              <a:gd name="connsiteY4" fmla="*/ 1643455 h 3286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910" h="3286910">
                <a:moveTo>
                  <a:pt x="3286911" y="1643455"/>
                </a:moveTo>
                <a:cubicBezTo>
                  <a:pt x="3286911" y="2551111"/>
                  <a:pt x="2551111" y="3286911"/>
                  <a:pt x="1643455" y="3286911"/>
                </a:cubicBezTo>
                <a:cubicBezTo>
                  <a:pt x="735800" y="3286911"/>
                  <a:pt x="0" y="2551111"/>
                  <a:pt x="0" y="1643455"/>
                </a:cubicBezTo>
                <a:cubicBezTo>
                  <a:pt x="0" y="735800"/>
                  <a:pt x="735800" y="0"/>
                  <a:pt x="1643455" y="0"/>
                </a:cubicBezTo>
                <a:cubicBezTo>
                  <a:pt x="2551111" y="0"/>
                  <a:pt x="3286911" y="735800"/>
                  <a:pt x="3286911" y="1643455"/>
                </a:cubicBezTo>
                <a:close/>
              </a:path>
            </a:pathLst>
          </a:custGeom>
          <a:solidFill>
            <a:srgbClr val="EDEBEB"/>
          </a:solidFill>
          <a:ln w="614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91" name="直接连接符 90">
            <a:extLst>
              <a:ext uri="{FF2B5EF4-FFF2-40B4-BE49-F238E27FC236}">
                <a16:creationId xmlns:a16="http://schemas.microsoft.com/office/drawing/2014/main" id="{B0622320-F84F-C821-697C-7CD15477D520}"/>
              </a:ext>
            </a:extLst>
          </p:cNvPr>
          <p:cNvCxnSpPr>
            <a:cxnSpLocks/>
          </p:cNvCxnSpPr>
          <p:nvPr/>
        </p:nvCxnSpPr>
        <p:spPr>
          <a:xfrm>
            <a:off x="1835563" y="2039489"/>
            <a:ext cx="0" cy="779929"/>
          </a:xfrm>
          <a:prstGeom prst="line">
            <a:avLst/>
          </a:prstGeom>
          <a:ln w="12700">
            <a:solidFill>
              <a:schemeClr val="tx1">
                <a:lumMod val="50000"/>
                <a:lumOff val="50000"/>
                <a:alpha val="20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92" name="椭圆 91">
            <a:extLst>
              <a:ext uri="{FF2B5EF4-FFF2-40B4-BE49-F238E27FC236}">
                <a16:creationId xmlns:a16="http://schemas.microsoft.com/office/drawing/2014/main" id="{45802F56-BD25-AA45-75AD-764403445F41}"/>
              </a:ext>
            </a:extLst>
          </p:cNvPr>
          <p:cNvSpPr/>
          <p:nvPr/>
        </p:nvSpPr>
        <p:spPr>
          <a:xfrm>
            <a:off x="1718770" y="1998214"/>
            <a:ext cx="233587" cy="2335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3" name="椭圆 92">
            <a:extLst>
              <a:ext uri="{FF2B5EF4-FFF2-40B4-BE49-F238E27FC236}">
                <a16:creationId xmlns:a16="http://schemas.microsoft.com/office/drawing/2014/main" id="{1087669E-1410-D4BE-ED9C-D8A8C4401F81}"/>
              </a:ext>
            </a:extLst>
          </p:cNvPr>
          <p:cNvSpPr/>
          <p:nvPr/>
        </p:nvSpPr>
        <p:spPr>
          <a:xfrm>
            <a:off x="1764966" y="2894711"/>
            <a:ext cx="141195" cy="141195"/>
          </a:xfrm>
          <a:prstGeom prst="ellipse">
            <a:avLst/>
          </a:prstGeom>
          <a:solidFill>
            <a:schemeClr val="tx1">
              <a:lumMod val="50000"/>
              <a:lumOff val="50000"/>
              <a:alpha val="3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lnSpc>
                <a:spcPct val="155000"/>
              </a:lnSpc>
            </a:pPr>
            <a:endParaRPr lang="zh-CN" altLang="en-US" sz="2000" b="1">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97" name="直接连接符 96">
            <a:extLst>
              <a:ext uri="{FF2B5EF4-FFF2-40B4-BE49-F238E27FC236}">
                <a16:creationId xmlns:a16="http://schemas.microsoft.com/office/drawing/2014/main" id="{EF88A843-A190-14AA-9EB1-F484B089C88A}"/>
              </a:ext>
            </a:extLst>
          </p:cNvPr>
          <p:cNvCxnSpPr>
            <a:cxnSpLocks/>
          </p:cNvCxnSpPr>
          <p:nvPr/>
        </p:nvCxnSpPr>
        <p:spPr>
          <a:xfrm>
            <a:off x="1835563" y="3085878"/>
            <a:ext cx="0" cy="639176"/>
          </a:xfrm>
          <a:prstGeom prst="line">
            <a:avLst/>
          </a:prstGeom>
          <a:ln w="12700">
            <a:solidFill>
              <a:schemeClr val="tx1">
                <a:lumMod val="50000"/>
                <a:lumOff val="50000"/>
                <a:alpha val="20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98" name="椭圆 97">
            <a:extLst>
              <a:ext uri="{FF2B5EF4-FFF2-40B4-BE49-F238E27FC236}">
                <a16:creationId xmlns:a16="http://schemas.microsoft.com/office/drawing/2014/main" id="{EF04D30B-C468-3524-0A0D-4EFE96215BBB}"/>
              </a:ext>
            </a:extLst>
          </p:cNvPr>
          <p:cNvSpPr/>
          <p:nvPr/>
        </p:nvSpPr>
        <p:spPr>
          <a:xfrm>
            <a:off x="1764966" y="3768746"/>
            <a:ext cx="141195" cy="141195"/>
          </a:xfrm>
          <a:prstGeom prst="ellipse">
            <a:avLst/>
          </a:prstGeom>
          <a:solidFill>
            <a:schemeClr val="tx1">
              <a:lumMod val="50000"/>
              <a:lumOff val="50000"/>
              <a:alpha val="3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lnSpc>
                <a:spcPct val="155000"/>
              </a:lnSpc>
            </a:pPr>
            <a:endParaRPr lang="zh-CN" altLang="en-US" sz="2000" b="1">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99" name="直接连接符 98">
            <a:extLst>
              <a:ext uri="{FF2B5EF4-FFF2-40B4-BE49-F238E27FC236}">
                <a16:creationId xmlns:a16="http://schemas.microsoft.com/office/drawing/2014/main" id="{5F690C9E-1D66-B3D3-4ECB-E4ED7417FBB3}"/>
              </a:ext>
            </a:extLst>
          </p:cNvPr>
          <p:cNvCxnSpPr>
            <a:cxnSpLocks/>
          </p:cNvCxnSpPr>
          <p:nvPr/>
        </p:nvCxnSpPr>
        <p:spPr>
          <a:xfrm>
            <a:off x="1835563" y="3953633"/>
            <a:ext cx="0" cy="639176"/>
          </a:xfrm>
          <a:prstGeom prst="line">
            <a:avLst/>
          </a:prstGeom>
          <a:ln w="12700">
            <a:solidFill>
              <a:schemeClr val="tx1">
                <a:lumMod val="50000"/>
                <a:lumOff val="50000"/>
                <a:alpha val="20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00" name="椭圆 99">
            <a:extLst>
              <a:ext uri="{FF2B5EF4-FFF2-40B4-BE49-F238E27FC236}">
                <a16:creationId xmlns:a16="http://schemas.microsoft.com/office/drawing/2014/main" id="{AB3ADE28-08D1-5623-F553-B66BC88C11DD}"/>
              </a:ext>
            </a:extLst>
          </p:cNvPr>
          <p:cNvSpPr/>
          <p:nvPr/>
        </p:nvSpPr>
        <p:spPr>
          <a:xfrm>
            <a:off x="1764966" y="4636501"/>
            <a:ext cx="141195" cy="141195"/>
          </a:xfrm>
          <a:prstGeom prst="ellipse">
            <a:avLst/>
          </a:prstGeom>
          <a:solidFill>
            <a:schemeClr val="tx1">
              <a:lumMod val="50000"/>
              <a:lumOff val="50000"/>
              <a:alpha val="3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lnSpc>
                <a:spcPct val="155000"/>
              </a:lnSpc>
            </a:pPr>
            <a:endParaRPr lang="zh-CN" altLang="en-US" sz="2000" b="1">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101" name="直接连接符 100">
            <a:extLst>
              <a:ext uri="{FF2B5EF4-FFF2-40B4-BE49-F238E27FC236}">
                <a16:creationId xmlns:a16="http://schemas.microsoft.com/office/drawing/2014/main" id="{23CAF68C-D2B8-F79C-9EE5-E02F10AA2F40}"/>
              </a:ext>
            </a:extLst>
          </p:cNvPr>
          <p:cNvCxnSpPr>
            <a:cxnSpLocks/>
          </p:cNvCxnSpPr>
          <p:nvPr/>
        </p:nvCxnSpPr>
        <p:spPr>
          <a:xfrm>
            <a:off x="1835563" y="4806209"/>
            <a:ext cx="0" cy="623821"/>
          </a:xfrm>
          <a:prstGeom prst="line">
            <a:avLst/>
          </a:prstGeom>
          <a:ln w="12700">
            <a:solidFill>
              <a:schemeClr val="tx1">
                <a:lumMod val="50000"/>
                <a:lumOff val="50000"/>
                <a:alpha val="20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03" name="椭圆 102">
            <a:extLst>
              <a:ext uri="{FF2B5EF4-FFF2-40B4-BE49-F238E27FC236}">
                <a16:creationId xmlns:a16="http://schemas.microsoft.com/office/drawing/2014/main" id="{3BF3ECCA-DD03-9FF2-FD03-32DA438C7805}"/>
              </a:ext>
            </a:extLst>
          </p:cNvPr>
          <p:cNvSpPr/>
          <p:nvPr/>
        </p:nvSpPr>
        <p:spPr>
          <a:xfrm>
            <a:off x="1764966" y="5479551"/>
            <a:ext cx="141195" cy="141195"/>
          </a:xfrm>
          <a:prstGeom prst="ellipse">
            <a:avLst/>
          </a:prstGeom>
          <a:solidFill>
            <a:schemeClr val="tx1">
              <a:lumMod val="50000"/>
              <a:lumOff val="50000"/>
              <a:alpha val="3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lnSpc>
                <a:spcPct val="155000"/>
              </a:lnSpc>
            </a:pPr>
            <a:endParaRPr lang="zh-CN" altLang="en-US" sz="2000" b="1">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104" name="直接连接符 103">
            <a:extLst>
              <a:ext uri="{FF2B5EF4-FFF2-40B4-BE49-F238E27FC236}">
                <a16:creationId xmlns:a16="http://schemas.microsoft.com/office/drawing/2014/main" id="{7BB08A7D-C807-5FAF-EB77-4D5E16142CC3}"/>
              </a:ext>
            </a:extLst>
          </p:cNvPr>
          <p:cNvCxnSpPr>
            <a:cxnSpLocks/>
          </p:cNvCxnSpPr>
          <p:nvPr/>
        </p:nvCxnSpPr>
        <p:spPr>
          <a:xfrm>
            <a:off x="1835563" y="5646599"/>
            <a:ext cx="0" cy="446964"/>
          </a:xfrm>
          <a:prstGeom prst="line">
            <a:avLst/>
          </a:prstGeom>
          <a:ln w="12700">
            <a:solidFill>
              <a:schemeClr val="tx1">
                <a:lumMod val="50000"/>
                <a:lumOff val="50000"/>
                <a:alpha val="20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05" name="MH_SubTitle_1">
            <a:extLst>
              <a:ext uri="{FF2B5EF4-FFF2-40B4-BE49-F238E27FC236}">
                <a16:creationId xmlns:a16="http://schemas.microsoft.com/office/drawing/2014/main" id="{02B1AD02-4F48-037B-07A0-A518E02B1213}"/>
              </a:ext>
            </a:extLst>
          </p:cNvPr>
          <p:cNvSpPr txBox="1"/>
          <p:nvPr/>
        </p:nvSpPr>
        <p:spPr bwMode="auto">
          <a:xfrm>
            <a:off x="2113418" y="1895067"/>
            <a:ext cx="3111725" cy="436466"/>
          </a:xfrm>
          <a:prstGeom prst="rect">
            <a:avLst/>
          </a:prstGeom>
          <a:noFill/>
        </p:spPr>
        <p:txBody>
          <a:bodyPr wrap="square" anchor="ctr">
            <a:noAutofit/>
          </a:bodyPr>
          <a:lstStyle>
            <a:defPPr>
              <a:defRPr lang="zh-CN"/>
            </a:defPPr>
            <a:lvl1pPr>
              <a:lnSpc>
                <a:spcPct val="130000"/>
              </a:lnSpc>
              <a:defRPr sz="1200"/>
            </a:lvl1pPr>
          </a:lstStyle>
          <a:p>
            <a:pPr>
              <a:lnSpc>
                <a:spcPct val="135000"/>
              </a:lnSpc>
              <a:defRPr/>
            </a:pPr>
            <a:r>
              <a:rPr lang="zh-CN" altLang="en-US"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让我来明确一下</a:t>
            </a:r>
            <a:r>
              <a:rPr lang="en-US" altLang="zh-CN"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是吗？</a:t>
            </a:r>
          </a:p>
        </p:txBody>
      </p:sp>
      <p:sp>
        <p:nvSpPr>
          <p:cNvPr id="106" name="MH_SubTitle_1">
            <a:extLst>
              <a:ext uri="{FF2B5EF4-FFF2-40B4-BE49-F238E27FC236}">
                <a16:creationId xmlns:a16="http://schemas.microsoft.com/office/drawing/2014/main" id="{22CEDA99-FEAD-CDCD-D0DC-C4D576169797}"/>
              </a:ext>
            </a:extLst>
          </p:cNvPr>
          <p:cNvSpPr txBox="1"/>
          <p:nvPr/>
        </p:nvSpPr>
        <p:spPr bwMode="auto">
          <a:xfrm>
            <a:off x="2113418" y="2740963"/>
            <a:ext cx="2491239" cy="436466"/>
          </a:xfrm>
          <a:prstGeom prst="rect">
            <a:avLst/>
          </a:prstGeom>
          <a:noFill/>
        </p:spPr>
        <p:txBody>
          <a:bodyPr wrap="square" anchor="ctr">
            <a:noAutofit/>
          </a:bodyPr>
          <a:lstStyle>
            <a:defPPr>
              <a:defRPr lang="zh-CN"/>
            </a:defPPr>
            <a:lvl1pPr>
              <a:lnSpc>
                <a:spcPct val="130000"/>
              </a:lnSpc>
              <a:defRPr sz="1200"/>
            </a:lvl1pPr>
          </a:lstStyle>
          <a:p>
            <a:pPr>
              <a:lnSpc>
                <a:spcPct val="135000"/>
              </a:lnSpc>
              <a:defRPr/>
            </a:pPr>
            <a:r>
              <a:rPr lang="zh-CN" altLang="en-US"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你的意思是</a:t>
            </a:r>
            <a:r>
              <a:rPr lang="en-US" altLang="zh-CN"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是吗？</a:t>
            </a:r>
          </a:p>
        </p:txBody>
      </p:sp>
      <p:sp>
        <p:nvSpPr>
          <p:cNvPr id="108" name="MH_SubTitle_1">
            <a:extLst>
              <a:ext uri="{FF2B5EF4-FFF2-40B4-BE49-F238E27FC236}">
                <a16:creationId xmlns:a16="http://schemas.microsoft.com/office/drawing/2014/main" id="{C41A35B3-2469-71C3-D5A4-B70E086BB42A}"/>
              </a:ext>
            </a:extLst>
          </p:cNvPr>
          <p:cNvSpPr txBox="1"/>
          <p:nvPr/>
        </p:nvSpPr>
        <p:spPr bwMode="auto">
          <a:xfrm>
            <a:off x="2113418" y="3623425"/>
            <a:ext cx="2866793" cy="436466"/>
          </a:xfrm>
          <a:prstGeom prst="rect">
            <a:avLst/>
          </a:prstGeom>
          <a:noFill/>
        </p:spPr>
        <p:txBody>
          <a:bodyPr wrap="square" anchor="ctr">
            <a:noAutofit/>
          </a:bodyPr>
          <a:lstStyle>
            <a:defPPr>
              <a:defRPr lang="zh-CN"/>
            </a:defPPr>
            <a:lvl1pPr>
              <a:lnSpc>
                <a:spcPct val="130000"/>
              </a:lnSpc>
              <a:defRPr sz="1200"/>
            </a:lvl1pPr>
          </a:lstStyle>
          <a:p>
            <a:pPr>
              <a:lnSpc>
                <a:spcPct val="135000"/>
              </a:lnSpc>
              <a:defRPr/>
            </a:pPr>
            <a:r>
              <a:rPr lang="zh-CN" altLang="en-US"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换句话说就是</a:t>
            </a:r>
            <a:r>
              <a:rPr lang="en-US" altLang="zh-CN"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是吗？</a:t>
            </a:r>
          </a:p>
        </p:txBody>
      </p:sp>
      <p:sp>
        <p:nvSpPr>
          <p:cNvPr id="109" name="MH_SubTitle_1">
            <a:extLst>
              <a:ext uri="{FF2B5EF4-FFF2-40B4-BE49-F238E27FC236}">
                <a16:creationId xmlns:a16="http://schemas.microsoft.com/office/drawing/2014/main" id="{E4B40918-EF86-A6C9-3706-2C3D3F455611}"/>
              </a:ext>
            </a:extLst>
          </p:cNvPr>
          <p:cNvSpPr txBox="1"/>
          <p:nvPr/>
        </p:nvSpPr>
        <p:spPr bwMode="auto">
          <a:xfrm>
            <a:off x="2113418" y="4469007"/>
            <a:ext cx="3664673" cy="436466"/>
          </a:xfrm>
          <a:prstGeom prst="rect">
            <a:avLst/>
          </a:prstGeom>
          <a:noFill/>
        </p:spPr>
        <p:txBody>
          <a:bodyPr wrap="square" anchor="ctr">
            <a:noAutofit/>
          </a:bodyPr>
          <a:lstStyle>
            <a:defPPr>
              <a:defRPr lang="zh-CN"/>
            </a:defPPr>
            <a:lvl1pPr>
              <a:lnSpc>
                <a:spcPct val="130000"/>
              </a:lnSpc>
              <a:defRPr sz="1200"/>
            </a:lvl1pPr>
          </a:lstStyle>
          <a:p>
            <a:pPr>
              <a:lnSpc>
                <a:spcPct val="135000"/>
              </a:lnSpc>
              <a:defRPr/>
            </a:pPr>
            <a:r>
              <a:rPr lang="zh-CN" altLang="en-US"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据我了解，你觉得</a:t>
            </a:r>
            <a:r>
              <a:rPr lang="en-US" altLang="zh-CN"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是吗？</a:t>
            </a:r>
          </a:p>
        </p:txBody>
      </p:sp>
      <p:sp>
        <p:nvSpPr>
          <p:cNvPr id="110" name="MH_SubTitle_1">
            <a:extLst>
              <a:ext uri="{FF2B5EF4-FFF2-40B4-BE49-F238E27FC236}">
                <a16:creationId xmlns:a16="http://schemas.microsoft.com/office/drawing/2014/main" id="{59D0476C-2508-D8F5-CA4E-AB267744EAF1}"/>
              </a:ext>
            </a:extLst>
          </p:cNvPr>
          <p:cNvSpPr txBox="1"/>
          <p:nvPr/>
        </p:nvSpPr>
        <p:spPr bwMode="auto">
          <a:xfrm>
            <a:off x="2113418" y="5263877"/>
            <a:ext cx="3664673" cy="436466"/>
          </a:xfrm>
          <a:prstGeom prst="rect">
            <a:avLst/>
          </a:prstGeom>
          <a:noFill/>
        </p:spPr>
        <p:txBody>
          <a:bodyPr wrap="square" anchor="ctr">
            <a:noAutofit/>
          </a:bodyPr>
          <a:lstStyle>
            <a:defPPr>
              <a:defRPr lang="zh-CN"/>
            </a:defPPr>
            <a:lvl1pPr>
              <a:lnSpc>
                <a:spcPct val="130000"/>
              </a:lnSpc>
              <a:defRPr sz="1200"/>
            </a:lvl1pPr>
          </a:lstStyle>
          <a:p>
            <a:pPr>
              <a:lnSpc>
                <a:spcPct val="135000"/>
              </a:lnSpc>
              <a:defRPr/>
            </a:pPr>
            <a:r>
              <a:rPr lang="zh-CN" altLang="en-US"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所以，你认为</a:t>
            </a:r>
            <a:r>
              <a:rPr lang="en-US" altLang="zh-CN"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sz="1800"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是吗？</a:t>
            </a:r>
          </a:p>
        </p:txBody>
      </p:sp>
      <p:grpSp>
        <p:nvGrpSpPr>
          <p:cNvPr id="111" name="图形 2">
            <a:extLst>
              <a:ext uri="{FF2B5EF4-FFF2-40B4-BE49-F238E27FC236}">
                <a16:creationId xmlns:a16="http://schemas.microsoft.com/office/drawing/2014/main" id="{BB3CA5E2-D422-A70E-12A8-B68BE68E1022}"/>
              </a:ext>
            </a:extLst>
          </p:cNvPr>
          <p:cNvGrpSpPr/>
          <p:nvPr/>
        </p:nvGrpSpPr>
        <p:grpSpPr>
          <a:xfrm>
            <a:off x="6269655" y="2178857"/>
            <a:ext cx="4740956" cy="3185471"/>
            <a:chOff x="6269655" y="2178857"/>
            <a:chExt cx="4740956" cy="3185471"/>
          </a:xfrm>
        </p:grpSpPr>
        <p:sp>
          <p:nvSpPr>
            <p:cNvPr id="112" name="任意多边形: 形状 111">
              <a:extLst>
                <a:ext uri="{FF2B5EF4-FFF2-40B4-BE49-F238E27FC236}">
                  <a16:creationId xmlns:a16="http://schemas.microsoft.com/office/drawing/2014/main" id="{0341EDFF-FAB9-7EAD-AC8E-D5A9C988CA7E}"/>
                </a:ext>
              </a:extLst>
            </p:cNvPr>
            <p:cNvSpPr/>
            <p:nvPr/>
          </p:nvSpPr>
          <p:spPr>
            <a:xfrm>
              <a:off x="8536163" y="3259774"/>
              <a:ext cx="1843914" cy="2104554"/>
            </a:xfrm>
            <a:custGeom>
              <a:avLst/>
              <a:gdLst>
                <a:gd name="connsiteX0" fmla="*/ 711632 w 1843914"/>
                <a:gd name="connsiteY0" fmla="*/ 10887 h 2104554"/>
                <a:gd name="connsiteX1" fmla="*/ 64996 w 1843914"/>
                <a:gd name="connsiteY1" fmla="*/ 281774 h 2104554"/>
                <a:gd name="connsiteX2" fmla="*/ 134903 w 1843914"/>
                <a:gd name="connsiteY2" fmla="*/ 1955162 h 2104554"/>
                <a:gd name="connsiteX3" fmla="*/ 1048057 w 1843914"/>
                <a:gd name="connsiteY3" fmla="*/ 2103713 h 2104554"/>
                <a:gd name="connsiteX4" fmla="*/ 1777706 w 1843914"/>
                <a:gd name="connsiteY4" fmla="*/ 1950793 h 2104554"/>
                <a:gd name="connsiteX5" fmla="*/ 1777706 w 1843914"/>
                <a:gd name="connsiteY5" fmla="*/ 176915 h 2104554"/>
                <a:gd name="connsiteX6" fmla="*/ 711632 w 1843914"/>
                <a:gd name="connsiteY6" fmla="*/ 10887 h 210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3914" h="2104554">
                  <a:moveTo>
                    <a:pt x="711632" y="10887"/>
                  </a:moveTo>
                  <a:cubicBezTo>
                    <a:pt x="711632" y="10887"/>
                    <a:pt x="239763" y="54578"/>
                    <a:pt x="64996" y="281774"/>
                  </a:cubicBezTo>
                  <a:cubicBezTo>
                    <a:pt x="-109770" y="508971"/>
                    <a:pt x="121795" y="1933316"/>
                    <a:pt x="134903" y="1955162"/>
                  </a:cubicBezTo>
                  <a:cubicBezTo>
                    <a:pt x="148010" y="1972638"/>
                    <a:pt x="475697" y="2116821"/>
                    <a:pt x="1048057" y="2103713"/>
                  </a:cubicBezTo>
                  <a:cubicBezTo>
                    <a:pt x="1620416" y="2090606"/>
                    <a:pt x="1760230" y="1981377"/>
                    <a:pt x="1777706" y="1950793"/>
                  </a:cubicBezTo>
                  <a:cubicBezTo>
                    <a:pt x="1795183" y="1920209"/>
                    <a:pt x="1917519" y="312359"/>
                    <a:pt x="1777706" y="176915"/>
                  </a:cubicBezTo>
                  <a:cubicBezTo>
                    <a:pt x="1637893" y="41471"/>
                    <a:pt x="1056795" y="-28436"/>
                    <a:pt x="711632" y="10887"/>
                  </a:cubicBezTo>
                  <a:close/>
                </a:path>
              </a:pathLst>
            </a:custGeom>
            <a:solidFill>
              <a:srgbClr val="92B4EA"/>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3" name="任意多边形: 形状 112">
              <a:extLst>
                <a:ext uri="{FF2B5EF4-FFF2-40B4-BE49-F238E27FC236}">
                  <a16:creationId xmlns:a16="http://schemas.microsoft.com/office/drawing/2014/main" id="{E22C10A3-0310-7B17-C993-F477873F811B}"/>
                </a:ext>
              </a:extLst>
            </p:cNvPr>
            <p:cNvSpPr/>
            <p:nvPr/>
          </p:nvSpPr>
          <p:spPr>
            <a:xfrm>
              <a:off x="9107981" y="3025988"/>
              <a:ext cx="423808" cy="403532"/>
            </a:xfrm>
            <a:custGeom>
              <a:avLst/>
              <a:gdLst>
                <a:gd name="connsiteX0" fmla="*/ 423809 w 423808"/>
                <a:gd name="connsiteY0" fmla="*/ 0 h 403532"/>
                <a:gd name="connsiteX1" fmla="*/ 415070 w 423808"/>
                <a:gd name="connsiteY1" fmla="*/ 305841 h 403532"/>
                <a:gd name="connsiteX2" fmla="*/ 179135 w 423808"/>
                <a:gd name="connsiteY2" fmla="*/ 401963 h 403532"/>
                <a:gd name="connsiteX3" fmla="*/ 0 w 423808"/>
                <a:gd name="connsiteY3" fmla="*/ 380117 h 403532"/>
                <a:gd name="connsiteX4" fmla="*/ 21846 w 423808"/>
                <a:gd name="connsiteY4" fmla="*/ 227196 h 403532"/>
                <a:gd name="connsiteX5" fmla="*/ 43692 w 423808"/>
                <a:gd name="connsiteY5" fmla="*/ 74276 h 403532"/>
                <a:gd name="connsiteX6" fmla="*/ 367009 w 423808"/>
                <a:gd name="connsiteY6" fmla="*/ 8738 h 403532"/>
                <a:gd name="connsiteX7" fmla="*/ 423809 w 423808"/>
                <a:gd name="connsiteY7" fmla="*/ 0 h 40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08" h="403532">
                  <a:moveTo>
                    <a:pt x="423809" y="0"/>
                  </a:moveTo>
                  <a:lnTo>
                    <a:pt x="415070" y="305841"/>
                  </a:lnTo>
                  <a:cubicBezTo>
                    <a:pt x="415070" y="305841"/>
                    <a:pt x="358271" y="393224"/>
                    <a:pt x="179135" y="401963"/>
                  </a:cubicBezTo>
                  <a:cubicBezTo>
                    <a:pt x="43692" y="410701"/>
                    <a:pt x="0" y="380117"/>
                    <a:pt x="0" y="380117"/>
                  </a:cubicBezTo>
                  <a:lnTo>
                    <a:pt x="21846" y="227196"/>
                  </a:lnTo>
                  <a:lnTo>
                    <a:pt x="43692" y="74276"/>
                  </a:lnTo>
                  <a:lnTo>
                    <a:pt x="367009" y="8738"/>
                  </a:lnTo>
                  <a:lnTo>
                    <a:pt x="423809" y="0"/>
                  </a:lnTo>
                  <a:close/>
                </a:path>
              </a:pathLst>
            </a:custGeom>
            <a:solidFill>
              <a:srgbClr val="DD857A"/>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4" name="任意多边形: 形状 113">
              <a:extLst>
                <a:ext uri="{FF2B5EF4-FFF2-40B4-BE49-F238E27FC236}">
                  <a16:creationId xmlns:a16="http://schemas.microsoft.com/office/drawing/2014/main" id="{05BA00BD-57E9-668F-8E59-660D733D2422}"/>
                </a:ext>
              </a:extLst>
            </p:cNvPr>
            <p:cNvSpPr/>
            <p:nvPr/>
          </p:nvSpPr>
          <p:spPr>
            <a:xfrm>
              <a:off x="9129827" y="3034727"/>
              <a:ext cx="345163" cy="214088"/>
            </a:xfrm>
            <a:custGeom>
              <a:avLst/>
              <a:gdLst>
                <a:gd name="connsiteX0" fmla="*/ 345164 w 345163"/>
                <a:gd name="connsiteY0" fmla="*/ 0 h 214088"/>
                <a:gd name="connsiteX1" fmla="*/ 336425 w 345163"/>
                <a:gd name="connsiteY1" fmla="*/ 30584 h 214088"/>
                <a:gd name="connsiteX2" fmla="*/ 0 w 345163"/>
                <a:gd name="connsiteY2" fmla="*/ 214089 h 214088"/>
                <a:gd name="connsiteX3" fmla="*/ 21846 w 345163"/>
                <a:gd name="connsiteY3" fmla="*/ 61168 h 214088"/>
                <a:gd name="connsiteX4" fmla="*/ 345164 w 345163"/>
                <a:gd name="connsiteY4" fmla="*/ 0 h 214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63" h="214088">
                  <a:moveTo>
                    <a:pt x="345164" y="0"/>
                  </a:moveTo>
                  <a:cubicBezTo>
                    <a:pt x="345164" y="8738"/>
                    <a:pt x="340794" y="17477"/>
                    <a:pt x="336425" y="30584"/>
                  </a:cubicBezTo>
                  <a:cubicBezTo>
                    <a:pt x="266519" y="183505"/>
                    <a:pt x="78645" y="209720"/>
                    <a:pt x="0" y="214089"/>
                  </a:cubicBezTo>
                  <a:lnTo>
                    <a:pt x="21846" y="61168"/>
                  </a:lnTo>
                  <a:lnTo>
                    <a:pt x="345164" y="0"/>
                  </a:ln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5" name="任意多边形: 形状 114">
              <a:extLst>
                <a:ext uri="{FF2B5EF4-FFF2-40B4-BE49-F238E27FC236}">
                  <a16:creationId xmlns:a16="http://schemas.microsoft.com/office/drawing/2014/main" id="{C9EC18F0-926A-4E2E-386C-846EE6AE4500}"/>
                </a:ext>
              </a:extLst>
            </p:cNvPr>
            <p:cNvSpPr/>
            <p:nvPr/>
          </p:nvSpPr>
          <p:spPr>
            <a:xfrm>
              <a:off x="8976760" y="2291712"/>
              <a:ext cx="777626" cy="874929"/>
            </a:xfrm>
            <a:custGeom>
              <a:avLst/>
              <a:gdLst>
                <a:gd name="connsiteX0" fmla="*/ 122483 w 777626"/>
                <a:gd name="connsiteY0" fmla="*/ 109487 h 874929"/>
                <a:gd name="connsiteX1" fmla="*/ 13254 w 777626"/>
                <a:gd name="connsiteY1" fmla="*/ 703692 h 874929"/>
                <a:gd name="connsiteX2" fmla="*/ 384633 w 777626"/>
                <a:gd name="connsiteY2" fmla="*/ 843505 h 874929"/>
                <a:gd name="connsiteX3" fmla="*/ 555030 w 777626"/>
                <a:gd name="connsiteY3" fmla="*/ 729907 h 874929"/>
                <a:gd name="connsiteX4" fmla="*/ 738534 w 777626"/>
                <a:gd name="connsiteY4" fmla="*/ 668739 h 874929"/>
                <a:gd name="connsiteX5" fmla="*/ 707950 w 777626"/>
                <a:gd name="connsiteY5" fmla="*/ 424066 h 874929"/>
                <a:gd name="connsiteX6" fmla="*/ 572506 w 777626"/>
                <a:gd name="connsiteY6" fmla="*/ 441543 h 874929"/>
                <a:gd name="connsiteX7" fmla="*/ 629305 w 777626"/>
                <a:gd name="connsiteY7" fmla="*/ 332314 h 874929"/>
                <a:gd name="connsiteX8" fmla="*/ 122483 w 777626"/>
                <a:gd name="connsiteY8" fmla="*/ 109487 h 874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626" h="874929">
                  <a:moveTo>
                    <a:pt x="122483" y="109487"/>
                  </a:moveTo>
                  <a:cubicBezTo>
                    <a:pt x="122483" y="109487"/>
                    <a:pt x="-47914" y="489603"/>
                    <a:pt x="13254" y="703692"/>
                  </a:cubicBezTo>
                  <a:cubicBezTo>
                    <a:pt x="70053" y="917781"/>
                    <a:pt x="266665" y="887197"/>
                    <a:pt x="384633" y="843505"/>
                  </a:cubicBezTo>
                  <a:cubicBezTo>
                    <a:pt x="502600" y="804183"/>
                    <a:pt x="555030" y="729907"/>
                    <a:pt x="555030" y="729907"/>
                  </a:cubicBezTo>
                  <a:cubicBezTo>
                    <a:pt x="555030" y="729907"/>
                    <a:pt x="664259" y="769229"/>
                    <a:pt x="738534" y="668739"/>
                  </a:cubicBezTo>
                  <a:cubicBezTo>
                    <a:pt x="812810" y="568248"/>
                    <a:pt x="769118" y="450281"/>
                    <a:pt x="707950" y="424066"/>
                  </a:cubicBezTo>
                  <a:cubicBezTo>
                    <a:pt x="646782" y="397851"/>
                    <a:pt x="572506" y="441543"/>
                    <a:pt x="572506" y="441543"/>
                  </a:cubicBezTo>
                  <a:lnTo>
                    <a:pt x="629305" y="332314"/>
                  </a:lnTo>
                  <a:cubicBezTo>
                    <a:pt x="624936" y="332314"/>
                    <a:pt x="384633" y="-231308"/>
                    <a:pt x="122483" y="109487"/>
                  </a:cubicBezTo>
                  <a:close/>
                </a:path>
              </a:pathLst>
            </a:custGeom>
            <a:solidFill>
              <a:srgbClr val="DD857A"/>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9" name="任意多边形: 形状 118">
              <a:extLst>
                <a:ext uri="{FF2B5EF4-FFF2-40B4-BE49-F238E27FC236}">
                  <a16:creationId xmlns:a16="http://schemas.microsoft.com/office/drawing/2014/main" id="{04DE714E-69D0-7D71-F5C6-57AF234E7859}"/>
                </a:ext>
              </a:extLst>
            </p:cNvPr>
            <p:cNvSpPr/>
            <p:nvPr/>
          </p:nvSpPr>
          <p:spPr>
            <a:xfrm>
              <a:off x="9092359" y="2707040"/>
              <a:ext cx="63682" cy="179135"/>
            </a:xfrm>
            <a:custGeom>
              <a:avLst/>
              <a:gdLst>
                <a:gd name="connsiteX0" fmla="*/ 19991 w 63682"/>
                <a:gd name="connsiteY0" fmla="*/ 179135 h 179135"/>
                <a:gd name="connsiteX1" fmla="*/ 6884 w 63682"/>
                <a:gd name="connsiteY1" fmla="*/ 170397 h 179135"/>
                <a:gd name="connsiteX2" fmla="*/ 41837 w 63682"/>
                <a:gd name="connsiteY2" fmla="*/ 4369 h 179135"/>
                <a:gd name="connsiteX3" fmla="*/ 59313 w 63682"/>
                <a:gd name="connsiteY3" fmla="*/ 0 h 179135"/>
                <a:gd name="connsiteX4" fmla="*/ 63682 w 63682"/>
                <a:gd name="connsiteY4" fmla="*/ 17477 h 179135"/>
                <a:gd name="connsiteX5" fmla="*/ 33099 w 63682"/>
                <a:gd name="connsiteY5" fmla="*/ 166028 h 179135"/>
                <a:gd name="connsiteX6" fmla="*/ 19991 w 63682"/>
                <a:gd name="connsiteY6" fmla="*/ 179135 h 179135"/>
                <a:gd name="connsiteX7" fmla="*/ 19991 w 63682"/>
                <a:gd name="connsiteY7" fmla="*/ 179135 h 17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682" h="179135">
                  <a:moveTo>
                    <a:pt x="19991" y="179135"/>
                  </a:moveTo>
                  <a:cubicBezTo>
                    <a:pt x="15622" y="179135"/>
                    <a:pt x="11253" y="174766"/>
                    <a:pt x="6884" y="170397"/>
                  </a:cubicBezTo>
                  <a:cubicBezTo>
                    <a:pt x="-19331" y="87383"/>
                    <a:pt x="37468" y="4369"/>
                    <a:pt x="41837" y="4369"/>
                  </a:cubicBezTo>
                  <a:cubicBezTo>
                    <a:pt x="46206" y="0"/>
                    <a:pt x="50575" y="0"/>
                    <a:pt x="59313" y="0"/>
                  </a:cubicBezTo>
                  <a:cubicBezTo>
                    <a:pt x="63682" y="4369"/>
                    <a:pt x="63682" y="8738"/>
                    <a:pt x="63682" y="17477"/>
                  </a:cubicBezTo>
                  <a:cubicBezTo>
                    <a:pt x="63682" y="17477"/>
                    <a:pt x="11253" y="96121"/>
                    <a:pt x="33099" y="166028"/>
                  </a:cubicBezTo>
                  <a:cubicBezTo>
                    <a:pt x="33099" y="170397"/>
                    <a:pt x="28729" y="174766"/>
                    <a:pt x="19991" y="179135"/>
                  </a:cubicBezTo>
                  <a:cubicBezTo>
                    <a:pt x="19991" y="179135"/>
                    <a:pt x="19991" y="179135"/>
                    <a:pt x="19991" y="179135"/>
                  </a:cubicBez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0" name="任意多边形: 形状 119">
              <a:extLst>
                <a:ext uri="{FF2B5EF4-FFF2-40B4-BE49-F238E27FC236}">
                  <a16:creationId xmlns:a16="http://schemas.microsoft.com/office/drawing/2014/main" id="{26BC9908-4E1B-2075-748E-7C257FA2E2FA}"/>
                </a:ext>
              </a:extLst>
            </p:cNvPr>
            <p:cNvSpPr/>
            <p:nvPr/>
          </p:nvSpPr>
          <p:spPr>
            <a:xfrm>
              <a:off x="9545989" y="2778039"/>
              <a:ext cx="128890" cy="134351"/>
            </a:xfrm>
            <a:custGeom>
              <a:avLst/>
              <a:gdLst>
                <a:gd name="connsiteX0" fmla="*/ 12015 w 128890"/>
                <a:gd name="connsiteY0" fmla="*/ 134352 h 134351"/>
                <a:gd name="connsiteX1" fmla="*/ 3277 w 128890"/>
                <a:gd name="connsiteY1" fmla="*/ 129982 h 134351"/>
                <a:gd name="connsiteX2" fmla="*/ 3277 w 128890"/>
                <a:gd name="connsiteY2" fmla="*/ 112506 h 134351"/>
                <a:gd name="connsiteX3" fmla="*/ 108137 w 128890"/>
                <a:gd name="connsiteY3" fmla="*/ 3277 h 134351"/>
                <a:gd name="connsiteX4" fmla="*/ 125613 w 128890"/>
                <a:gd name="connsiteY4" fmla="*/ 3277 h 134351"/>
                <a:gd name="connsiteX5" fmla="*/ 125613 w 128890"/>
                <a:gd name="connsiteY5" fmla="*/ 20754 h 134351"/>
                <a:gd name="connsiteX6" fmla="*/ 20754 w 128890"/>
                <a:gd name="connsiteY6" fmla="*/ 129982 h 134351"/>
                <a:gd name="connsiteX7" fmla="*/ 12015 w 128890"/>
                <a:gd name="connsiteY7" fmla="*/ 134352 h 134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890" h="134351">
                  <a:moveTo>
                    <a:pt x="12015" y="134352"/>
                  </a:moveTo>
                  <a:cubicBezTo>
                    <a:pt x="7646" y="134352"/>
                    <a:pt x="7646" y="134352"/>
                    <a:pt x="3277" y="129982"/>
                  </a:cubicBezTo>
                  <a:cubicBezTo>
                    <a:pt x="-1092" y="125613"/>
                    <a:pt x="-1092" y="116875"/>
                    <a:pt x="3277" y="112506"/>
                  </a:cubicBezTo>
                  <a:lnTo>
                    <a:pt x="108137" y="3277"/>
                  </a:lnTo>
                  <a:cubicBezTo>
                    <a:pt x="112506" y="-1092"/>
                    <a:pt x="121244" y="-1092"/>
                    <a:pt x="125613" y="3277"/>
                  </a:cubicBezTo>
                  <a:cubicBezTo>
                    <a:pt x="129982" y="7646"/>
                    <a:pt x="129982" y="16384"/>
                    <a:pt x="125613" y="20754"/>
                  </a:cubicBezTo>
                  <a:lnTo>
                    <a:pt x="20754" y="129982"/>
                  </a:lnTo>
                  <a:cubicBezTo>
                    <a:pt x="20754" y="134352"/>
                    <a:pt x="16384" y="134352"/>
                    <a:pt x="12015" y="134352"/>
                  </a:cubicBez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1" name="任意多边形: 形状 120">
              <a:extLst>
                <a:ext uri="{FF2B5EF4-FFF2-40B4-BE49-F238E27FC236}">
                  <a16:creationId xmlns:a16="http://schemas.microsoft.com/office/drawing/2014/main" id="{13A64409-17A7-C42D-410C-00E4F2F4939E}"/>
                </a:ext>
              </a:extLst>
            </p:cNvPr>
            <p:cNvSpPr/>
            <p:nvPr/>
          </p:nvSpPr>
          <p:spPr>
            <a:xfrm>
              <a:off x="9584219" y="2846853"/>
              <a:ext cx="93466" cy="34953"/>
            </a:xfrm>
            <a:custGeom>
              <a:avLst/>
              <a:gdLst>
                <a:gd name="connsiteX0" fmla="*/ 83014 w 93466"/>
                <a:gd name="connsiteY0" fmla="*/ 34953 h 34953"/>
                <a:gd name="connsiteX1" fmla="*/ 8738 w 93466"/>
                <a:gd name="connsiteY1" fmla="*/ 21846 h 34953"/>
                <a:gd name="connsiteX2" fmla="*/ 0 w 93466"/>
                <a:gd name="connsiteY2" fmla="*/ 8738 h 34953"/>
                <a:gd name="connsiteX3" fmla="*/ 13108 w 93466"/>
                <a:gd name="connsiteY3" fmla="*/ 0 h 34953"/>
                <a:gd name="connsiteX4" fmla="*/ 83014 w 93466"/>
                <a:gd name="connsiteY4" fmla="*/ 8738 h 34953"/>
                <a:gd name="connsiteX5" fmla="*/ 91752 w 93466"/>
                <a:gd name="connsiteY5" fmla="*/ 21846 h 34953"/>
                <a:gd name="connsiteX6" fmla="*/ 83014 w 93466"/>
                <a:gd name="connsiteY6" fmla="*/ 34953 h 34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466" h="34953">
                  <a:moveTo>
                    <a:pt x="83014" y="34953"/>
                  </a:moveTo>
                  <a:cubicBezTo>
                    <a:pt x="83014" y="34953"/>
                    <a:pt x="8738" y="21846"/>
                    <a:pt x="8738" y="21846"/>
                  </a:cubicBezTo>
                  <a:cubicBezTo>
                    <a:pt x="4369" y="21846"/>
                    <a:pt x="0" y="13107"/>
                    <a:pt x="0" y="8738"/>
                  </a:cubicBezTo>
                  <a:cubicBezTo>
                    <a:pt x="0" y="4369"/>
                    <a:pt x="8738" y="0"/>
                    <a:pt x="13108" y="0"/>
                  </a:cubicBezTo>
                  <a:lnTo>
                    <a:pt x="83014" y="8738"/>
                  </a:lnTo>
                  <a:cubicBezTo>
                    <a:pt x="87383" y="8738"/>
                    <a:pt x="91752" y="17477"/>
                    <a:pt x="91752" y="21846"/>
                  </a:cubicBezTo>
                  <a:cubicBezTo>
                    <a:pt x="96121" y="30584"/>
                    <a:pt x="91752" y="34953"/>
                    <a:pt x="83014" y="34953"/>
                  </a:cubicBez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2" name="任意多边形: 形状 121">
              <a:extLst>
                <a:ext uri="{FF2B5EF4-FFF2-40B4-BE49-F238E27FC236}">
                  <a16:creationId xmlns:a16="http://schemas.microsoft.com/office/drawing/2014/main" id="{D9033E1F-68DB-96DC-B02B-6D1989D1EBCB}"/>
                </a:ext>
              </a:extLst>
            </p:cNvPr>
            <p:cNvSpPr/>
            <p:nvPr/>
          </p:nvSpPr>
          <p:spPr>
            <a:xfrm>
              <a:off x="9274009" y="2650241"/>
              <a:ext cx="30583" cy="91752"/>
            </a:xfrm>
            <a:custGeom>
              <a:avLst/>
              <a:gdLst>
                <a:gd name="connsiteX0" fmla="*/ 13107 w 30583"/>
                <a:gd name="connsiteY0" fmla="*/ 91752 h 91752"/>
                <a:gd name="connsiteX1" fmla="*/ 0 w 30583"/>
                <a:gd name="connsiteY1" fmla="*/ 78645 h 91752"/>
                <a:gd name="connsiteX2" fmla="*/ 8738 w 30583"/>
                <a:gd name="connsiteY2" fmla="*/ 8738 h 91752"/>
                <a:gd name="connsiteX3" fmla="*/ 21846 w 30583"/>
                <a:gd name="connsiteY3" fmla="*/ 0 h 91752"/>
                <a:gd name="connsiteX4" fmla="*/ 30584 w 30583"/>
                <a:gd name="connsiteY4" fmla="*/ 13107 h 91752"/>
                <a:gd name="connsiteX5" fmla="*/ 21846 w 30583"/>
                <a:gd name="connsiteY5" fmla="*/ 83014 h 91752"/>
                <a:gd name="connsiteX6" fmla="*/ 13107 w 30583"/>
                <a:gd name="connsiteY6" fmla="*/ 91752 h 9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83" h="91752">
                  <a:moveTo>
                    <a:pt x="13107" y="91752"/>
                  </a:moveTo>
                  <a:cubicBezTo>
                    <a:pt x="4369" y="91752"/>
                    <a:pt x="0" y="83014"/>
                    <a:pt x="0" y="78645"/>
                  </a:cubicBezTo>
                  <a:lnTo>
                    <a:pt x="8738" y="8738"/>
                  </a:lnTo>
                  <a:cubicBezTo>
                    <a:pt x="8738" y="4369"/>
                    <a:pt x="17477" y="0"/>
                    <a:pt x="21846" y="0"/>
                  </a:cubicBezTo>
                  <a:cubicBezTo>
                    <a:pt x="26215" y="0"/>
                    <a:pt x="30584" y="8738"/>
                    <a:pt x="30584" y="13107"/>
                  </a:cubicBezTo>
                  <a:lnTo>
                    <a:pt x="21846" y="83014"/>
                  </a:lnTo>
                  <a:cubicBezTo>
                    <a:pt x="21846" y="87383"/>
                    <a:pt x="17477" y="91752"/>
                    <a:pt x="13107" y="91752"/>
                  </a:cubicBez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3" name="任意多边形: 形状 122">
              <a:extLst>
                <a:ext uri="{FF2B5EF4-FFF2-40B4-BE49-F238E27FC236}">
                  <a16:creationId xmlns:a16="http://schemas.microsoft.com/office/drawing/2014/main" id="{10EB6D31-79BA-92D3-B19A-2BF779552530}"/>
                </a:ext>
              </a:extLst>
            </p:cNvPr>
            <p:cNvSpPr/>
            <p:nvPr/>
          </p:nvSpPr>
          <p:spPr>
            <a:xfrm>
              <a:off x="9059920" y="2632764"/>
              <a:ext cx="30583" cy="91752"/>
            </a:xfrm>
            <a:custGeom>
              <a:avLst/>
              <a:gdLst>
                <a:gd name="connsiteX0" fmla="*/ 13108 w 30583"/>
                <a:gd name="connsiteY0" fmla="*/ 91752 h 91752"/>
                <a:gd name="connsiteX1" fmla="*/ 0 w 30583"/>
                <a:gd name="connsiteY1" fmla="*/ 78645 h 91752"/>
                <a:gd name="connsiteX2" fmla="*/ 8738 w 30583"/>
                <a:gd name="connsiteY2" fmla="*/ 8738 h 91752"/>
                <a:gd name="connsiteX3" fmla="*/ 21846 w 30583"/>
                <a:gd name="connsiteY3" fmla="*/ 0 h 91752"/>
                <a:gd name="connsiteX4" fmla="*/ 30584 w 30583"/>
                <a:gd name="connsiteY4" fmla="*/ 13107 h 91752"/>
                <a:gd name="connsiteX5" fmla="*/ 21846 w 30583"/>
                <a:gd name="connsiteY5" fmla="*/ 83014 h 91752"/>
                <a:gd name="connsiteX6" fmla="*/ 13108 w 30583"/>
                <a:gd name="connsiteY6" fmla="*/ 91752 h 9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83" h="91752">
                  <a:moveTo>
                    <a:pt x="13108" y="91752"/>
                  </a:moveTo>
                  <a:cubicBezTo>
                    <a:pt x="4369" y="91752"/>
                    <a:pt x="0" y="83014"/>
                    <a:pt x="0" y="78645"/>
                  </a:cubicBezTo>
                  <a:lnTo>
                    <a:pt x="8738" y="8738"/>
                  </a:lnTo>
                  <a:cubicBezTo>
                    <a:pt x="8738" y="4369"/>
                    <a:pt x="17477" y="0"/>
                    <a:pt x="21846" y="0"/>
                  </a:cubicBezTo>
                  <a:cubicBezTo>
                    <a:pt x="26215" y="0"/>
                    <a:pt x="30584" y="8738"/>
                    <a:pt x="30584" y="13107"/>
                  </a:cubicBezTo>
                  <a:lnTo>
                    <a:pt x="21846" y="83014"/>
                  </a:lnTo>
                  <a:cubicBezTo>
                    <a:pt x="26215" y="87383"/>
                    <a:pt x="21846" y="91752"/>
                    <a:pt x="13108" y="91752"/>
                  </a:cubicBez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5" name="任意多边形: 形状 124">
              <a:extLst>
                <a:ext uri="{FF2B5EF4-FFF2-40B4-BE49-F238E27FC236}">
                  <a16:creationId xmlns:a16="http://schemas.microsoft.com/office/drawing/2014/main" id="{A67A13B6-2CE4-EAD2-06D6-64754039671E}"/>
                </a:ext>
              </a:extLst>
            </p:cNvPr>
            <p:cNvSpPr/>
            <p:nvPr/>
          </p:nvSpPr>
          <p:spPr>
            <a:xfrm>
              <a:off x="9247794" y="2560061"/>
              <a:ext cx="102300" cy="55226"/>
            </a:xfrm>
            <a:custGeom>
              <a:avLst/>
              <a:gdLst>
                <a:gd name="connsiteX0" fmla="*/ 87383 w 102300"/>
                <a:gd name="connsiteY0" fmla="*/ 50857 h 55226"/>
                <a:gd name="connsiteX1" fmla="*/ 78645 w 102300"/>
                <a:gd name="connsiteY1" fmla="*/ 46488 h 55226"/>
                <a:gd name="connsiteX2" fmla="*/ 13107 w 102300"/>
                <a:gd name="connsiteY2" fmla="*/ 24642 h 55226"/>
                <a:gd name="connsiteX3" fmla="*/ 0 w 102300"/>
                <a:gd name="connsiteY3" fmla="*/ 15904 h 55226"/>
                <a:gd name="connsiteX4" fmla="*/ 8738 w 102300"/>
                <a:gd name="connsiteY4" fmla="*/ 2796 h 55226"/>
                <a:gd name="connsiteX5" fmla="*/ 100490 w 102300"/>
                <a:gd name="connsiteY5" fmla="*/ 37750 h 55226"/>
                <a:gd name="connsiteX6" fmla="*/ 96121 w 102300"/>
                <a:gd name="connsiteY6" fmla="*/ 55226 h 55226"/>
                <a:gd name="connsiteX7" fmla="*/ 87383 w 102300"/>
                <a:gd name="connsiteY7" fmla="*/ 50857 h 5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300" h="55226">
                  <a:moveTo>
                    <a:pt x="87383" y="50857"/>
                  </a:moveTo>
                  <a:cubicBezTo>
                    <a:pt x="83014" y="50857"/>
                    <a:pt x="78645" y="50857"/>
                    <a:pt x="78645" y="46488"/>
                  </a:cubicBezTo>
                  <a:cubicBezTo>
                    <a:pt x="61168" y="11535"/>
                    <a:pt x="13107" y="24642"/>
                    <a:pt x="13107" y="24642"/>
                  </a:cubicBezTo>
                  <a:cubicBezTo>
                    <a:pt x="8738" y="24642"/>
                    <a:pt x="0" y="20273"/>
                    <a:pt x="0" y="15904"/>
                  </a:cubicBezTo>
                  <a:cubicBezTo>
                    <a:pt x="0" y="11535"/>
                    <a:pt x="4369" y="2796"/>
                    <a:pt x="8738" y="2796"/>
                  </a:cubicBezTo>
                  <a:cubicBezTo>
                    <a:pt x="13107" y="2796"/>
                    <a:pt x="74276" y="-14680"/>
                    <a:pt x="100490" y="37750"/>
                  </a:cubicBezTo>
                  <a:cubicBezTo>
                    <a:pt x="104860" y="42119"/>
                    <a:pt x="100490" y="50857"/>
                    <a:pt x="96121" y="55226"/>
                  </a:cubicBezTo>
                  <a:cubicBezTo>
                    <a:pt x="91752" y="50857"/>
                    <a:pt x="87383" y="50857"/>
                    <a:pt x="87383" y="50857"/>
                  </a:cubicBez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6" name="任意多边形: 形状 125">
              <a:extLst>
                <a:ext uri="{FF2B5EF4-FFF2-40B4-BE49-F238E27FC236}">
                  <a16:creationId xmlns:a16="http://schemas.microsoft.com/office/drawing/2014/main" id="{2A97AF29-7788-3D09-7622-3C633E105792}"/>
                </a:ext>
              </a:extLst>
            </p:cNvPr>
            <p:cNvSpPr/>
            <p:nvPr/>
          </p:nvSpPr>
          <p:spPr>
            <a:xfrm>
              <a:off x="9047905" y="2532273"/>
              <a:ext cx="98306" cy="52429"/>
            </a:xfrm>
            <a:custGeom>
              <a:avLst/>
              <a:gdLst>
                <a:gd name="connsiteX0" fmla="*/ 12015 w 98306"/>
                <a:gd name="connsiteY0" fmla="*/ 52430 h 52429"/>
                <a:gd name="connsiteX1" fmla="*/ 3277 w 98306"/>
                <a:gd name="connsiteY1" fmla="*/ 48061 h 52429"/>
                <a:gd name="connsiteX2" fmla="*/ 3277 w 98306"/>
                <a:gd name="connsiteY2" fmla="*/ 30584 h 52429"/>
                <a:gd name="connsiteX3" fmla="*/ 51338 w 98306"/>
                <a:gd name="connsiteY3" fmla="*/ 0 h 52429"/>
                <a:gd name="connsiteX4" fmla="*/ 95029 w 98306"/>
                <a:gd name="connsiteY4" fmla="*/ 13107 h 52429"/>
                <a:gd name="connsiteX5" fmla="*/ 95029 w 98306"/>
                <a:gd name="connsiteY5" fmla="*/ 30584 h 52429"/>
                <a:gd name="connsiteX6" fmla="*/ 77553 w 98306"/>
                <a:gd name="connsiteY6" fmla="*/ 30584 h 52429"/>
                <a:gd name="connsiteX7" fmla="*/ 51338 w 98306"/>
                <a:gd name="connsiteY7" fmla="*/ 21846 h 52429"/>
                <a:gd name="connsiteX8" fmla="*/ 20753 w 98306"/>
                <a:gd name="connsiteY8" fmla="*/ 43692 h 52429"/>
                <a:gd name="connsiteX9" fmla="*/ 12015 w 98306"/>
                <a:gd name="connsiteY9" fmla="*/ 52430 h 52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306" h="52429">
                  <a:moveTo>
                    <a:pt x="12015" y="52430"/>
                  </a:moveTo>
                  <a:cubicBezTo>
                    <a:pt x="7646" y="52430"/>
                    <a:pt x="7646" y="52430"/>
                    <a:pt x="3277" y="48061"/>
                  </a:cubicBezTo>
                  <a:cubicBezTo>
                    <a:pt x="-1092" y="43692"/>
                    <a:pt x="-1092" y="34953"/>
                    <a:pt x="3277" y="30584"/>
                  </a:cubicBezTo>
                  <a:cubicBezTo>
                    <a:pt x="3277" y="30584"/>
                    <a:pt x="25123" y="4369"/>
                    <a:pt x="51338" y="0"/>
                  </a:cubicBezTo>
                  <a:cubicBezTo>
                    <a:pt x="64445" y="0"/>
                    <a:pt x="81922" y="4369"/>
                    <a:pt x="95029" y="13107"/>
                  </a:cubicBezTo>
                  <a:cubicBezTo>
                    <a:pt x="99398" y="17477"/>
                    <a:pt x="99398" y="26215"/>
                    <a:pt x="95029" y="30584"/>
                  </a:cubicBezTo>
                  <a:cubicBezTo>
                    <a:pt x="90660" y="34953"/>
                    <a:pt x="81922" y="34953"/>
                    <a:pt x="77553" y="30584"/>
                  </a:cubicBezTo>
                  <a:cubicBezTo>
                    <a:pt x="68814" y="21846"/>
                    <a:pt x="60076" y="21846"/>
                    <a:pt x="51338" y="21846"/>
                  </a:cubicBezTo>
                  <a:cubicBezTo>
                    <a:pt x="33861" y="21846"/>
                    <a:pt x="20753" y="43692"/>
                    <a:pt x="20753" y="43692"/>
                  </a:cubicBezTo>
                  <a:cubicBezTo>
                    <a:pt x="16384" y="48061"/>
                    <a:pt x="12015" y="52430"/>
                    <a:pt x="12015" y="52430"/>
                  </a:cubicBez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7" name="任意多边形: 形状 126">
              <a:extLst>
                <a:ext uri="{FF2B5EF4-FFF2-40B4-BE49-F238E27FC236}">
                  <a16:creationId xmlns:a16="http://schemas.microsoft.com/office/drawing/2014/main" id="{808D941A-973C-F7FA-DF12-D39B0BDD20CF}"/>
                </a:ext>
              </a:extLst>
            </p:cNvPr>
            <p:cNvSpPr/>
            <p:nvPr/>
          </p:nvSpPr>
          <p:spPr>
            <a:xfrm>
              <a:off x="9034787" y="2178857"/>
              <a:ext cx="783542" cy="584981"/>
            </a:xfrm>
            <a:custGeom>
              <a:avLst/>
              <a:gdLst>
                <a:gd name="connsiteX0" fmla="*/ 470788 w 783542"/>
                <a:gd name="connsiteY0" fmla="*/ 580613 h 584981"/>
                <a:gd name="connsiteX1" fmla="*/ 374667 w 783542"/>
                <a:gd name="connsiteY1" fmla="*/ 405846 h 584981"/>
                <a:gd name="connsiteX2" fmla="*/ 405251 w 783542"/>
                <a:gd name="connsiteY2" fmla="*/ 274771 h 584981"/>
                <a:gd name="connsiteX3" fmla="*/ 186793 w 783542"/>
                <a:gd name="connsiteY3" fmla="*/ 235449 h 584981"/>
                <a:gd name="connsiteX4" fmla="*/ 95040 w 783542"/>
                <a:gd name="connsiteY4" fmla="*/ 191757 h 584981"/>
                <a:gd name="connsiteX5" fmla="*/ 68826 w 783542"/>
                <a:gd name="connsiteY5" fmla="*/ 226711 h 584981"/>
                <a:gd name="connsiteX6" fmla="*/ 16396 w 783542"/>
                <a:gd name="connsiteY6" fmla="*/ 8253 h 584981"/>
                <a:gd name="connsiteX7" fmla="*/ 309129 w 783542"/>
                <a:gd name="connsiteY7" fmla="*/ 60683 h 584981"/>
                <a:gd name="connsiteX8" fmla="*/ 719830 w 783542"/>
                <a:gd name="connsiteY8" fmla="*/ 183019 h 584981"/>
                <a:gd name="connsiteX9" fmla="*/ 702353 w 783542"/>
                <a:gd name="connsiteY9" fmla="*/ 584982 h 584981"/>
                <a:gd name="connsiteX10" fmla="*/ 470788 w 783542"/>
                <a:gd name="connsiteY10" fmla="*/ 580613 h 584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3542" h="584981">
                  <a:moveTo>
                    <a:pt x="470788" y="580613"/>
                  </a:moveTo>
                  <a:cubicBezTo>
                    <a:pt x="470788" y="580613"/>
                    <a:pt x="365928" y="510706"/>
                    <a:pt x="374667" y="405846"/>
                  </a:cubicBezTo>
                  <a:cubicBezTo>
                    <a:pt x="379036" y="300986"/>
                    <a:pt x="405251" y="274771"/>
                    <a:pt x="405251" y="274771"/>
                  </a:cubicBezTo>
                  <a:cubicBezTo>
                    <a:pt x="405251" y="274771"/>
                    <a:pt x="282914" y="270402"/>
                    <a:pt x="186793" y="235449"/>
                  </a:cubicBezTo>
                  <a:cubicBezTo>
                    <a:pt x="121255" y="213603"/>
                    <a:pt x="95040" y="191757"/>
                    <a:pt x="95040" y="191757"/>
                  </a:cubicBezTo>
                  <a:lnTo>
                    <a:pt x="68826" y="226711"/>
                  </a:lnTo>
                  <a:cubicBezTo>
                    <a:pt x="38242" y="226711"/>
                    <a:pt x="-31665" y="38837"/>
                    <a:pt x="16396" y="8253"/>
                  </a:cubicBezTo>
                  <a:cubicBezTo>
                    <a:pt x="60087" y="-26700"/>
                    <a:pt x="309129" y="60683"/>
                    <a:pt x="309129" y="60683"/>
                  </a:cubicBezTo>
                  <a:cubicBezTo>
                    <a:pt x="309129" y="60683"/>
                    <a:pt x="566910" y="-485"/>
                    <a:pt x="719830" y="183019"/>
                  </a:cubicBezTo>
                  <a:cubicBezTo>
                    <a:pt x="872751" y="366524"/>
                    <a:pt x="702353" y="584982"/>
                    <a:pt x="702353" y="584982"/>
                  </a:cubicBezTo>
                  <a:cubicBezTo>
                    <a:pt x="702353" y="584982"/>
                    <a:pt x="645554" y="484491"/>
                    <a:pt x="470788" y="580613"/>
                  </a:cubicBez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8" name="任意多边形: 形状 127">
              <a:extLst>
                <a:ext uri="{FF2B5EF4-FFF2-40B4-BE49-F238E27FC236}">
                  <a16:creationId xmlns:a16="http://schemas.microsoft.com/office/drawing/2014/main" id="{ED5C38A6-A1FF-9AC5-4B32-6D146D94651A}"/>
                </a:ext>
              </a:extLst>
            </p:cNvPr>
            <p:cNvSpPr/>
            <p:nvPr/>
          </p:nvSpPr>
          <p:spPr>
            <a:xfrm>
              <a:off x="9142935" y="2934236"/>
              <a:ext cx="125189" cy="83013"/>
            </a:xfrm>
            <a:custGeom>
              <a:avLst/>
              <a:gdLst>
                <a:gd name="connsiteX0" fmla="*/ 65537 w 125189"/>
                <a:gd name="connsiteY0" fmla="*/ 78645 h 83013"/>
                <a:gd name="connsiteX1" fmla="*/ 4369 w 125189"/>
                <a:gd name="connsiteY1" fmla="*/ 52430 h 83013"/>
                <a:gd name="connsiteX2" fmla="*/ 0 w 125189"/>
                <a:gd name="connsiteY2" fmla="*/ 43692 h 83013"/>
                <a:gd name="connsiteX3" fmla="*/ 8738 w 125189"/>
                <a:gd name="connsiteY3" fmla="*/ 34953 h 83013"/>
                <a:gd name="connsiteX4" fmla="*/ 109229 w 125189"/>
                <a:gd name="connsiteY4" fmla="*/ 0 h 83013"/>
                <a:gd name="connsiteX5" fmla="*/ 117967 w 125189"/>
                <a:gd name="connsiteY5" fmla="*/ 0 h 83013"/>
                <a:gd name="connsiteX6" fmla="*/ 122336 w 125189"/>
                <a:gd name="connsiteY6" fmla="*/ 8738 h 83013"/>
                <a:gd name="connsiteX7" fmla="*/ 117967 w 125189"/>
                <a:gd name="connsiteY7" fmla="*/ 56799 h 83013"/>
                <a:gd name="connsiteX8" fmla="*/ 87383 w 125189"/>
                <a:gd name="connsiteY8" fmla="*/ 83014 h 83013"/>
                <a:gd name="connsiteX9" fmla="*/ 65537 w 125189"/>
                <a:gd name="connsiteY9" fmla="*/ 78645 h 83013"/>
                <a:gd name="connsiteX10" fmla="*/ 39322 w 125189"/>
                <a:gd name="connsiteY10" fmla="*/ 48061 h 83013"/>
                <a:gd name="connsiteX11" fmla="*/ 83014 w 125189"/>
                <a:gd name="connsiteY11" fmla="*/ 52430 h 83013"/>
                <a:gd name="connsiteX12" fmla="*/ 100490 w 125189"/>
                <a:gd name="connsiteY12" fmla="*/ 39322 h 83013"/>
                <a:gd name="connsiteX13" fmla="*/ 104860 w 125189"/>
                <a:gd name="connsiteY13" fmla="*/ 21846 h 83013"/>
                <a:gd name="connsiteX14" fmla="*/ 39322 w 125189"/>
                <a:gd name="connsiteY14" fmla="*/ 48061 h 83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5189" h="83013">
                  <a:moveTo>
                    <a:pt x="65537" y="78645"/>
                  </a:moveTo>
                  <a:cubicBezTo>
                    <a:pt x="30584" y="78645"/>
                    <a:pt x="4369" y="56799"/>
                    <a:pt x="4369" y="52430"/>
                  </a:cubicBezTo>
                  <a:cubicBezTo>
                    <a:pt x="0" y="48061"/>
                    <a:pt x="0" y="43692"/>
                    <a:pt x="0" y="43692"/>
                  </a:cubicBezTo>
                  <a:cubicBezTo>
                    <a:pt x="0" y="39322"/>
                    <a:pt x="4369" y="34953"/>
                    <a:pt x="8738" y="34953"/>
                  </a:cubicBezTo>
                  <a:lnTo>
                    <a:pt x="109229" y="0"/>
                  </a:lnTo>
                  <a:cubicBezTo>
                    <a:pt x="113598" y="0"/>
                    <a:pt x="113598" y="0"/>
                    <a:pt x="117967" y="0"/>
                  </a:cubicBezTo>
                  <a:cubicBezTo>
                    <a:pt x="122336" y="0"/>
                    <a:pt x="122336" y="4369"/>
                    <a:pt x="122336" y="8738"/>
                  </a:cubicBezTo>
                  <a:cubicBezTo>
                    <a:pt x="122336" y="8738"/>
                    <a:pt x="131075" y="34953"/>
                    <a:pt x="117967" y="56799"/>
                  </a:cubicBezTo>
                  <a:cubicBezTo>
                    <a:pt x="113598" y="69907"/>
                    <a:pt x="100490" y="78645"/>
                    <a:pt x="87383" y="83014"/>
                  </a:cubicBezTo>
                  <a:cubicBezTo>
                    <a:pt x="83014" y="74276"/>
                    <a:pt x="74276" y="78645"/>
                    <a:pt x="65537" y="78645"/>
                  </a:cubicBezTo>
                  <a:close/>
                  <a:moveTo>
                    <a:pt x="39322" y="48061"/>
                  </a:moveTo>
                  <a:cubicBezTo>
                    <a:pt x="52430" y="52430"/>
                    <a:pt x="65537" y="56799"/>
                    <a:pt x="83014" y="52430"/>
                  </a:cubicBezTo>
                  <a:cubicBezTo>
                    <a:pt x="91752" y="48061"/>
                    <a:pt x="96121" y="48061"/>
                    <a:pt x="100490" y="39322"/>
                  </a:cubicBezTo>
                  <a:cubicBezTo>
                    <a:pt x="104860" y="34953"/>
                    <a:pt x="104860" y="26215"/>
                    <a:pt x="104860" y="21846"/>
                  </a:cubicBezTo>
                  <a:lnTo>
                    <a:pt x="39322" y="48061"/>
                  </a:ln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9" name="任意多边形: 形状 128">
              <a:extLst>
                <a:ext uri="{FF2B5EF4-FFF2-40B4-BE49-F238E27FC236}">
                  <a16:creationId xmlns:a16="http://schemas.microsoft.com/office/drawing/2014/main" id="{17663F10-9577-FEEB-1D91-4D01F799772D}"/>
                </a:ext>
              </a:extLst>
            </p:cNvPr>
            <p:cNvSpPr/>
            <p:nvPr/>
          </p:nvSpPr>
          <p:spPr>
            <a:xfrm>
              <a:off x="6269655" y="3677245"/>
              <a:ext cx="977064" cy="812411"/>
            </a:xfrm>
            <a:custGeom>
              <a:avLst/>
              <a:gdLst>
                <a:gd name="connsiteX0" fmla="*/ 977065 w 977064"/>
                <a:gd name="connsiteY0" fmla="*/ 406080 h 812411"/>
                <a:gd name="connsiteX1" fmla="*/ 968326 w 977064"/>
                <a:gd name="connsiteY1" fmla="*/ 336173 h 812411"/>
                <a:gd name="connsiteX2" fmla="*/ 544518 w 977064"/>
                <a:gd name="connsiteY2" fmla="*/ 69655 h 812411"/>
                <a:gd name="connsiteX3" fmla="*/ 461504 w 977064"/>
                <a:gd name="connsiteY3" fmla="*/ 157038 h 812411"/>
                <a:gd name="connsiteX4" fmla="*/ 527042 w 977064"/>
                <a:gd name="connsiteY4" fmla="*/ 261898 h 812411"/>
                <a:gd name="connsiteX5" fmla="*/ 308584 w 977064"/>
                <a:gd name="connsiteY5" fmla="*/ 161407 h 812411"/>
                <a:gd name="connsiteX6" fmla="*/ 120710 w 977064"/>
                <a:gd name="connsiteY6" fmla="*/ 4117 h 812411"/>
                <a:gd name="connsiteX7" fmla="*/ 133817 w 977064"/>
                <a:gd name="connsiteY7" fmla="*/ 205098 h 812411"/>
                <a:gd name="connsiteX8" fmla="*/ 15850 w 977064"/>
                <a:gd name="connsiteY8" fmla="*/ 91500 h 812411"/>
                <a:gd name="connsiteX9" fmla="*/ 247415 w 977064"/>
                <a:gd name="connsiteY9" fmla="*/ 620168 h 812411"/>
                <a:gd name="connsiteX10" fmla="*/ 872205 w 977064"/>
                <a:gd name="connsiteY10" fmla="*/ 812411 h 812411"/>
                <a:gd name="connsiteX11" fmla="*/ 977065 w 977064"/>
                <a:gd name="connsiteY11" fmla="*/ 406080 h 81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7064" h="812411">
                  <a:moveTo>
                    <a:pt x="977065" y="406080"/>
                  </a:moveTo>
                  <a:lnTo>
                    <a:pt x="968326" y="336173"/>
                  </a:lnTo>
                  <a:cubicBezTo>
                    <a:pt x="968326" y="336173"/>
                    <a:pt x="706177" y="135192"/>
                    <a:pt x="544518" y="69655"/>
                  </a:cubicBezTo>
                  <a:cubicBezTo>
                    <a:pt x="474612" y="43440"/>
                    <a:pt x="382859" y="65285"/>
                    <a:pt x="461504" y="157038"/>
                  </a:cubicBezTo>
                  <a:cubicBezTo>
                    <a:pt x="505196" y="205098"/>
                    <a:pt x="527042" y="261898"/>
                    <a:pt x="527042" y="261898"/>
                  </a:cubicBezTo>
                  <a:cubicBezTo>
                    <a:pt x="527042" y="261898"/>
                    <a:pt x="395967" y="222575"/>
                    <a:pt x="308584" y="161407"/>
                  </a:cubicBezTo>
                  <a:cubicBezTo>
                    <a:pt x="251785" y="122084"/>
                    <a:pt x="168771" y="-26467"/>
                    <a:pt x="120710" y="4117"/>
                  </a:cubicBezTo>
                  <a:cubicBezTo>
                    <a:pt x="42065" y="56547"/>
                    <a:pt x="133817" y="205098"/>
                    <a:pt x="133817" y="205098"/>
                  </a:cubicBezTo>
                  <a:cubicBezTo>
                    <a:pt x="133817" y="205098"/>
                    <a:pt x="94495" y="17225"/>
                    <a:pt x="15850" y="91500"/>
                  </a:cubicBezTo>
                  <a:cubicBezTo>
                    <a:pt x="-58426" y="165776"/>
                    <a:pt x="146925" y="532785"/>
                    <a:pt x="247415" y="620168"/>
                  </a:cubicBezTo>
                  <a:cubicBezTo>
                    <a:pt x="347906" y="707552"/>
                    <a:pt x="872205" y="812411"/>
                    <a:pt x="872205" y="812411"/>
                  </a:cubicBezTo>
                  <a:lnTo>
                    <a:pt x="977065" y="406080"/>
                  </a:lnTo>
                  <a:close/>
                </a:path>
              </a:pathLst>
            </a:custGeom>
            <a:solidFill>
              <a:srgbClr val="DD857A"/>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8" name="任意多边形: 形状 167">
              <a:extLst>
                <a:ext uri="{FF2B5EF4-FFF2-40B4-BE49-F238E27FC236}">
                  <a16:creationId xmlns:a16="http://schemas.microsoft.com/office/drawing/2014/main" id="{156B6F8E-864C-8465-0F6F-B6C979249D84}"/>
                </a:ext>
              </a:extLst>
            </p:cNvPr>
            <p:cNvSpPr/>
            <p:nvPr/>
          </p:nvSpPr>
          <p:spPr>
            <a:xfrm>
              <a:off x="6452626" y="3879066"/>
              <a:ext cx="253509" cy="143089"/>
            </a:xfrm>
            <a:custGeom>
              <a:avLst/>
              <a:gdLst>
                <a:gd name="connsiteX0" fmla="*/ 239211 w 253509"/>
                <a:gd name="connsiteY0" fmla="*/ 143090 h 143089"/>
                <a:gd name="connsiteX1" fmla="*/ 3277 w 253509"/>
                <a:gd name="connsiteY1" fmla="*/ 20754 h 143089"/>
                <a:gd name="connsiteX2" fmla="*/ 3277 w 253509"/>
                <a:gd name="connsiteY2" fmla="*/ 3277 h 143089"/>
                <a:gd name="connsiteX3" fmla="*/ 20754 w 253509"/>
                <a:gd name="connsiteY3" fmla="*/ 3277 h 143089"/>
                <a:gd name="connsiteX4" fmla="*/ 243581 w 253509"/>
                <a:gd name="connsiteY4" fmla="*/ 116875 h 143089"/>
                <a:gd name="connsiteX5" fmla="*/ 252319 w 253509"/>
                <a:gd name="connsiteY5" fmla="*/ 129982 h 143089"/>
                <a:gd name="connsiteX6" fmla="*/ 239211 w 253509"/>
                <a:gd name="connsiteY6" fmla="*/ 143090 h 14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509" h="143089">
                  <a:moveTo>
                    <a:pt x="239211" y="143090"/>
                  </a:moveTo>
                  <a:cubicBezTo>
                    <a:pt x="116875" y="129982"/>
                    <a:pt x="7646" y="25123"/>
                    <a:pt x="3277" y="20754"/>
                  </a:cubicBezTo>
                  <a:cubicBezTo>
                    <a:pt x="-1092" y="16384"/>
                    <a:pt x="-1092" y="7646"/>
                    <a:pt x="3277" y="3277"/>
                  </a:cubicBezTo>
                  <a:cubicBezTo>
                    <a:pt x="7646" y="-1092"/>
                    <a:pt x="16384" y="-1092"/>
                    <a:pt x="20754" y="3277"/>
                  </a:cubicBezTo>
                  <a:cubicBezTo>
                    <a:pt x="20754" y="3277"/>
                    <a:pt x="129982" y="103768"/>
                    <a:pt x="243581" y="116875"/>
                  </a:cubicBezTo>
                  <a:cubicBezTo>
                    <a:pt x="247950" y="116875"/>
                    <a:pt x="256688" y="121244"/>
                    <a:pt x="252319" y="129982"/>
                  </a:cubicBezTo>
                  <a:cubicBezTo>
                    <a:pt x="252319" y="138721"/>
                    <a:pt x="247950" y="143090"/>
                    <a:pt x="239211" y="143090"/>
                  </a:cubicBez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5" name="任意多边形: 形状 204">
              <a:extLst>
                <a:ext uri="{FF2B5EF4-FFF2-40B4-BE49-F238E27FC236}">
                  <a16:creationId xmlns:a16="http://schemas.microsoft.com/office/drawing/2014/main" id="{91004A43-CF64-AF14-F64D-0F0841F8A67C}"/>
                </a:ext>
              </a:extLst>
            </p:cNvPr>
            <p:cNvSpPr/>
            <p:nvPr/>
          </p:nvSpPr>
          <p:spPr>
            <a:xfrm>
              <a:off x="6435149" y="3941702"/>
              <a:ext cx="367726" cy="163468"/>
            </a:xfrm>
            <a:custGeom>
              <a:avLst/>
              <a:gdLst>
                <a:gd name="connsiteX0" fmla="*/ 121244 w 367726"/>
                <a:gd name="connsiteY0" fmla="*/ 163469 h 163468"/>
                <a:gd name="connsiteX1" fmla="*/ 112506 w 367726"/>
                <a:gd name="connsiteY1" fmla="*/ 159099 h 163468"/>
                <a:gd name="connsiteX2" fmla="*/ 3277 w 367726"/>
                <a:gd name="connsiteY2" fmla="*/ 76085 h 163468"/>
                <a:gd name="connsiteX3" fmla="*/ 3277 w 367726"/>
                <a:gd name="connsiteY3" fmla="*/ 62978 h 163468"/>
                <a:gd name="connsiteX4" fmla="*/ 20754 w 367726"/>
                <a:gd name="connsiteY4" fmla="*/ 58609 h 163468"/>
                <a:gd name="connsiteX5" fmla="*/ 125613 w 367726"/>
                <a:gd name="connsiteY5" fmla="*/ 137254 h 163468"/>
                <a:gd name="connsiteX6" fmla="*/ 348440 w 367726"/>
                <a:gd name="connsiteY6" fmla="*/ 1810 h 163468"/>
                <a:gd name="connsiteX7" fmla="*/ 365917 w 367726"/>
                <a:gd name="connsiteY7" fmla="*/ 6179 h 163468"/>
                <a:gd name="connsiteX8" fmla="*/ 361548 w 367726"/>
                <a:gd name="connsiteY8" fmla="*/ 23656 h 163468"/>
                <a:gd name="connsiteX9" fmla="*/ 129982 w 367726"/>
                <a:gd name="connsiteY9" fmla="*/ 163469 h 163468"/>
                <a:gd name="connsiteX10" fmla="*/ 121244 w 367726"/>
                <a:gd name="connsiteY10" fmla="*/ 163469 h 163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7726" h="163468">
                  <a:moveTo>
                    <a:pt x="121244" y="163469"/>
                  </a:moveTo>
                  <a:cubicBezTo>
                    <a:pt x="116875" y="163469"/>
                    <a:pt x="116875" y="163469"/>
                    <a:pt x="112506" y="159099"/>
                  </a:cubicBezTo>
                  <a:lnTo>
                    <a:pt x="3277" y="76085"/>
                  </a:lnTo>
                  <a:cubicBezTo>
                    <a:pt x="-1092" y="76085"/>
                    <a:pt x="-1092" y="67347"/>
                    <a:pt x="3277" y="62978"/>
                  </a:cubicBezTo>
                  <a:cubicBezTo>
                    <a:pt x="7646" y="58609"/>
                    <a:pt x="16384" y="58609"/>
                    <a:pt x="20754" y="58609"/>
                  </a:cubicBezTo>
                  <a:lnTo>
                    <a:pt x="125613" y="137254"/>
                  </a:lnTo>
                  <a:lnTo>
                    <a:pt x="348440" y="1810"/>
                  </a:lnTo>
                  <a:cubicBezTo>
                    <a:pt x="352810" y="-2559"/>
                    <a:pt x="361548" y="1810"/>
                    <a:pt x="365917" y="6179"/>
                  </a:cubicBezTo>
                  <a:cubicBezTo>
                    <a:pt x="370286" y="10548"/>
                    <a:pt x="365917" y="19286"/>
                    <a:pt x="361548" y="23656"/>
                  </a:cubicBezTo>
                  <a:lnTo>
                    <a:pt x="129982" y="163469"/>
                  </a:lnTo>
                  <a:cubicBezTo>
                    <a:pt x="125613" y="163469"/>
                    <a:pt x="125613" y="163469"/>
                    <a:pt x="121244" y="163469"/>
                  </a:cubicBez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6" name="任意多边形: 形状 205">
              <a:extLst>
                <a:ext uri="{FF2B5EF4-FFF2-40B4-BE49-F238E27FC236}">
                  <a16:creationId xmlns:a16="http://schemas.microsoft.com/office/drawing/2014/main" id="{054CA09D-28DE-8BA7-55E2-18C54B80C8C6}"/>
                </a:ext>
              </a:extLst>
            </p:cNvPr>
            <p:cNvSpPr/>
            <p:nvPr/>
          </p:nvSpPr>
          <p:spPr>
            <a:xfrm>
              <a:off x="6771574" y="3940234"/>
              <a:ext cx="234842" cy="160566"/>
            </a:xfrm>
            <a:custGeom>
              <a:avLst/>
              <a:gdLst>
                <a:gd name="connsiteX0" fmla="*/ 226104 w 234842"/>
                <a:gd name="connsiteY0" fmla="*/ 160566 h 160566"/>
                <a:gd name="connsiteX1" fmla="*/ 226104 w 234842"/>
                <a:gd name="connsiteY1" fmla="*/ 160566 h 160566"/>
                <a:gd name="connsiteX2" fmla="*/ 3277 w 234842"/>
                <a:gd name="connsiteY2" fmla="*/ 20754 h 160566"/>
                <a:gd name="connsiteX3" fmla="*/ 3277 w 234842"/>
                <a:gd name="connsiteY3" fmla="*/ 3277 h 160566"/>
                <a:gd name="connsiteX4" fmla="*/ 20754 w 234842"/>
                <a:gd name="connsiteY4" fmla="*/ 3277 h 160566"/>
                <a:gd name="connsiteX5" fmla="*/ 226104 w 234842"/>
                <a:gd name="connsiteY5" fmla="*/ 134352 h 160566"/>
                <a:gd name="connsiteX6" fmla="*/ 234842 w 234842"/>
                <a:gd name="connsiteY6" fmla="*/ 147459 h 160566"/>
                <a:gd name="connsiteX7" fmla="*/ 226104 w 234842"/>
                <a:gd name="connsiteY7" fmla="*/ 160566 h 160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842" h="160566">
                  <a:moveTo>
                    <a:pt x="226104" y="160566"/>
                  </a:moveTo>
                  <a:cubicBezTo>
                    <a:pt x="226104" y="160566"/>
                    <a:pt x="226104" y="160566"/>
                    <a:pt x="226104" y="160566"/>
                  </a:cubicBezTo>
                  <a:cubicBezTo>
                    <a:pt x="90660" y="116875"/>
                    <a:pt x="7646" y="25123"/>
                    <a:pt x="3277" y="20754"/>
                  </a:cubicBezTo>
                  <a:cubicBezTo>
                    <a:pt x="-1092" y="16384"/>
                    <a:pt x="-1092" y="7646"/>
                    <a:pt x="3277" y="3277"/>
                  </a:cubicBezTo>
                  <a:cubicBezTo>
                    <a:pt x="7646" y="-1092"/>
                    <a:pt x="16384" y="-1092"/>
                    <a:pt x="20754" y="3277"/>
                  </a:cubicBezTo>
                  <a:cubicBezTo>
                    <a:pt x="20754" y="3277"/>
                    <a:pt x="103767" y="95029"/>
                    <a:pt x="226104" y="134352"/>
                  </a:cubicBezTo>
                  <a:cubicBezTo>
                    <a:pt x="230473" y="134352"/>
                    <a:pt x="234842" y="143090"/>
                    <a:pt x="234842" y="147459"/>
                  </a:cubicBezTo>
                  <a:cubicBezTo>
                    <a:pt x="234842" y="156197"/>
                    <a:pt x="230473" y="160566"/>
                    <a:pt x="226104" y="160566"/>
                  </a:cubicBez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7" name="任意多边形: 形状 206">
              <a:extLst>
                <a:ext uri="{FF2B5EF4-FFF2-40B4-BE49-F238E27FC236}">
                  <a16:creationId xmlns:a16="http://schemas.microsoft.com/office/drawing/2014/main" id="{6356785A-4F10-23C2-2D0D-AF7B847AD06D}"/>
                </a:ext>
              </a:extLst>
            </p:cNvPr>
            <p:cNvSpPr/>
            <p:nvPr/>
          </p:nvSpPr>
          <p:spPr>
            <a:xfrm>
              <a:off x="6962725" y="3480381"/>
              <a:ext cx="1855979" cy="1486541"/>
            </a:xfrm>
            <a:custGeom>
              <a:avLst/>
              <a:gdLst>
                <a:gd name="connsiteX0" fmla="*/ 1699603 w 1855979"/>
                <a:gd name="connsiteY0" fmla="*/ 0 h 1486541"/>
                <a:gd name="connsiteX1" fmla="*/ 734019 w 1855979"/>
                <a:gd name="connsiteY1" fmla="*/ 498084 h 1486541"/>
                <a:gd name="connsiteX2" fmla="*/ 249042 w 1855979"/>
                <a:gd name="connsiteY2" fmla="*/ 410701 h 1486541"/>
                <a:gd name="connsiteX3" fmla="*/ 0 w 1855979"/>
                <a:gd name="connsiteY3" fmla="*/ 1061705 h 1486541"/>
                <a:gd name="connsiteX4" fmla="*/ 1756402 w 1855979"/>
                <a:gd name="connsiteY4" fmla="*/ 1236472 h 1486541"/>
                <a:gd name="connsiteX5" fmla="*/ 1699603 w 1855979"/>
                <a:gd name="connsiteY5" fmla="*/ 0 h 1486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5979" h="1486541">
                  <a:moveTo>
                    <a:pt x="1699603" y="0"/>
                  </a:moveTo>
                  <a:cubicBezTo>
                    <a:pt x="1699603" y="0"/>
                    <a:pt x="1166565" y="471869"/>
                    <a:pt x="734019" y="498084"/>
                  </a:cubicBezTo>
                  <a:cubicBezTo>
                    <a:pt x="524299" y="511191"/>
                    <a:pt x="249042" y="410701"/>
                    <a:pt x="249042" y="410701"/>
                  </a:cubicBezTo>
                  <a:lnTo>
                    <a:pt x="0" y="1061705"/>
                  </a:lnTo>
                  <a:cubicBezTo>
                    <a:pt x="0" y="1061705"/>
                    <a:pt x="869462" y="1887476"/>
                    <a:pt x="1756402" y="1236472"/>
                  </a:cubicBezTo>
                  <a:cubicBezTo>
                    <a:pt x="2009813" y="1048598"/>
                    <a:pt x="1699603" y="0"/>
                    <a:pt x="1699603" y="0"/>
                  </a:cubicBezTo>
                  <a:close/>
                </a:path>
              </a:pathLst>
            </a:custGeom>
            <a:solidFill>
              <a:srgbClr val="92B4EA"/>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8" name="任意多边形: 形状 207">
              <a:extLst>
                <a:ext uri="{FF2B5EF4-FFF2-40B4-BE49-F238E27FC236}">
                  <a16:creationId xmlns:a16="http://schemas.microsoft.com/office/drawing/2014/main" id="{93531614-B2DF-F649-134A-21A582DA073F}"/>
                </a:ext>
              </a:extLst>
            </p:cNvPr>
            <p:cNvSpPr/>
            <p:nvPr/>
          </p:nvSpPr>
          <p:spPr>
            <a:xfrm>
              <a:off x="8583682" y="3755638"/>
              <a:ext cx="166028" cy="537406"/>
            </a:xfrm>
            <a:custGeom>
              <a:avLst/>
              <a:gdLst>
                <a:gd name="connsiteX0" fmla="*/ 13108 w 166028"/>
                <a:gd name="connsiteY0" fmla="*/ 537406 h 537406"/>
                <a:gd name="connsiteX1" fmla="*/ 0 w 166028"/>
                <a:gd name="connsiteY1" fmla="*/ 524299 h 537406"/>
                <a:gd name="connsiteX2" fmla="*/ 144182 w 166028"/>
                <a:gd name="connsiteY2" fmla="*/ 8738 h 537406"/>
                <a:gd name="connsiteX3" fmla="*/ 157290 w 166028"/>
                <a:gd name="connsiteY3" fmla="*/ 0 h 537406"/>
                <a:gd name="connsiteX4" fmla="*/ 166028 w 166028"/>
                <a:gd name="connsiteY4" fmla="*/ 13107 h 537406"/>
                <a:gd name="connsiteX5" fmla="*/ 21846 w 166028"/>
                <a:gd name="connsiteY5" fmla="*/ 519930 h 537406"/>
                <a:gd name="connsiteX6" fmla="*/ 13108 w 166028"/>
                <a:gd name="connsiteY6" fmla="*/ 537406 h 53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028" h="537406">
                  <a:moveTo>
                    <a:pt x="13108" y="537406"/>
                  </a:moveTo>
                  <a:cubicBezTo>
                    <a:pt x="8738" y="537406"/>
                    <a:pt x="0" y="533037"/>
                    <a:pt x="0" y="524299"/>
                  </a:cubicBezTo>
                  <a:cubicBezTo>
                    <a:pt x="0" y="441285"/>
                    <a:pt x="135444" y="26215"/>
                    <a:pt x="144182" y="8738"/>
                  </a:cubicBezTo>
                  <a:cubicBezTo>
                    <a:pt x="144182" y="4369"/>
                    <a:pt x="152921" y="0"/>
                    <a:pt x="157290" y="0"/>
                  </a:cubicBezTo>
                  <a:cubicBezTo>
                    <a:pt x="161659" y="0"/>
                    <a:pt x="166028" y="8738"/>
                    <a:pt x="166028" y="13107"/>
                  </a:cubicBezTo>
                  <a:cubicBezTo>
                    <a:pt x="166028" y="17477"/>
                    <a:pt x="21846" y="445654"/>
                    <a:pt x="21846" y="519930"/>
                  </a:cubicBezTo>
                  <a:cubicBezTo>
                    <a:pt x="26215" y="533037"/>
                    <a:pt x="21846" y="537406"/>
                    <a:pt x="13108" y="537406"/>
                  </a:cubicBezTo>
                  <a:close/>
                </a:path>
              </a:pathLst>
            </a:custGeom>
            <a:solidFill>
              <a:srgbClr val="E6F4FF"/>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9" name="任意多边形: 形状 208">
              <a:extLst>
                <a:ext uri="{FF2B5EF4-FFF2-40B4-BE49-F238E27FC236}">
                  <a16:creationId xmlns:a16="http://schemas.microsoft.com/office/drawing/2014/main" id="{038CA1AB-4C53-38A9-EDA8-390B34DC201B}"/>
                </a:ext>
              </a:extLst>
            </p:cNvPr>
            <p:cNvSpPr/>
            <p:nvPr/>
          </p:nvSpPr>
          <p:spPr>
            <a:xfrm>
              <a:off x="9064290" y="3427951"/>
              <a:ext cx="270887" cy="1170934"/>
            </a:xfrm>
            <a:custGeom>
              <a:avLst/>
              <a:gdLst>
                <a:gd name="connsiteX0" fmla="*/ 170397 w 270887"/>
                <a:gd name="connsiteY0" fmla="*/ 21846 h 1170934"/>
                <a:gd name="connsiteX1" fmla="*/ 0 w 270887"/>
                <a:gd name="connsiteY1" fmla="*/ 1170934 h 1170934"/>
                <a:gd name="connsiteX2" fmla="*/ 139813 w 270887"/>
                <a:gd name="connsiteY2" fmla="*/ 1170934 h 1170934"/>
                <a:gd name="connsiteX3" fmla="*/ 270888 w 270887"/>
                <a:gd name="connsiteY3" fmla="*/ 0 h 1170934"/>
              </a:gdLst>
              <a:ahLst/>
              <a:cxnLst>
                <a:cxn ang="0">
                  <a:pos x="connsiteX0" y="connsiteY0"/>
                </a:cxn>
                <a:cxn ang="0">
                  <a:pos x="connsiteX1" y="connsiteY1"/>
                </a:cxn>
                <a:cxn ang="0">
                  <a:pos x="connsiteX2" y="connsiteY2"/>
                </a:cxn>
                <a:cxn ang="0">
                  <a:pos x="connsiteX3" y="connsiteY3"/>
                </a:cxn>
              </a:cxnLst>
              <a:rect l="l" t="t" r="r" b="b"/>
              <a:pathLst>
                <a:path w="270887" h="1170934">
                  <a:moveTo>
                    <a:pt x="170397" y="21846"/>
                  </a:moveTo>
                  <a:lnTo>
                    <a:pt x="0" y="1170934"/>
                  </a:lnTo>
                  <a:lnTo>
                    <a:pt x="139813" y="1170934"/>
                  </a:lnTo>
                  <a:lnTo>
                    <a:pt x="270888" y="0"/>
                  </a:lnTo>
                  <a:close/>
                </a:path>
              </a:pathLst>
            </a:custGeom>
            <a:solidFill>
              <a:srgbClr val="A2C5F9"/>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0" name="任意多边形: 形状 209">
              <a:extLst>
                <a:ext uri="{FF2B5EF4-FFF2-40B4-BE49-F238E27FC236}">
                  <a16:creationId xmlns:a16="http://schemas.microsoft.com/office/drawing/2014/main" id="{ED7EBD74-A6E9-DE9B-E6FE-45056974C0B5}"/>
                </a:ext>
              </a:extLst>
            </p:cNvPr>
            <p:cNvSpPr/>
            <p:nvPr/>
          </p:nvSpPr>
          <p:spPr>
            <a:xfrm>
              <a:off x="6948504" y="3863753"/>
              <a:ext cx="421665" cy="793044"/>
            </a:xfrm>
            <a:custGeom>
              <a:avLst/>
              <a:gdLst>
                <a:gd name="connsiteX0" fmla="*/ 149665 w 421665"/>
                <a:gd name="connsiteY0" fmla="*/ 791931 h 793044"/>
                <a:gd name="connsiteX1" fmla="*/ 22959 w 421665"/>
                <a:gd name="connsiteY1" fmla="*/ 748239 h 793044"/>
                <a:gd name="connsiteX2" fmla="*/ 1113 w 421665"/>
                <a:gd name="connsiteY2" fmla="*/ 708917 h 793044"/>
                <a:gd name="connsiteX3" fmla="*/ 232679 w 421665"/>
                <a:gd name="connsiteY3" fmla="*/ 22959 h 793044"/>
                <a:gd name="connsiteX4" fmla="*/ 272001 w 421665"/>
                <a:gd name="connsiteY4" fmla="*/ 1113 h 793044"/>
                <a:gd name="connsiteX5" fmla="*/ 398707 w 421665"/>
                <a:gd name="connsiteY5" fmla="*/ 44805 h 793044"/>
                <a:gd name="connsiteX6" fmla="*/ 420553 w 421665"/>
                <a:gd name="connsiteY6" fmla="*/ 84127 h 793044"/>
                <a:gd name="connsiteX7" fmla="*/ 188987 w 421665"/>
                <a:gd name="connsiteY7" fmla="*/ 770085 h 793044"/>
                <a:gd name="connsiteX8" fmla="*/ 149665 w 421665"/>
                <a:gd name="connsiteY8" fmla="*/ 791931 h 793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665" h="793044">
                  <a:moveTo>
                    <a:pt x="149665" y="791931"/>
                  </a:moveTo>
                  <a:lnTo>
                    <a:pt x="22959" y="748239"/>
                  </a:lnTo>
                  <a:cubicBezTo>
                    <a:pt x="5483" y="743870"/>
                    <a:pt x="-3256" y="726394"/>
                    <a:pt x="1113" y="708917"/>
                  </a:cubicBezTo>
                  <a:lnTo>
                    <a:pt x="232679" y="22959"/>
                  </a:lnTo>
                  <a:cubicBezTo>
                    <a:pt x="237048" y="5483"/>
                    <a:pt x="254525" y="-3256"/>
                    <a:pt x="272001" y="1113"/>
                  </a:cubicBezTo>
                  <a:lnTo>
                    <a:pt x="398707" y="44805"/>
                  </a:lnTo>
                  <a:cubicBezTo>
                    <a:pt x="416183" y="49174"/>
                    <a:pt x="424922" y="66651"/>
                    <a:pt x="420553" y="84127"/>
                  </a:cubicBezTo>
                  <a:lnTo>
                    <a:pt x="188987" y="770085"/>
                  </a:lnTo>
                  <a:cubicBezTo>
                    <a:pt x="184618" y="787562"/>
                    <a:pt x="167141" y="796300"/>
                    <a:pt x="149665" y="791931"/>
                  </a:cubicBezTo>
                  <a:close/>
                </a:path>
              </a:pathLst>
            </a:custGeom>
            <a:solidFill>
              <a:srgbClr val="E6F4FF"/>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1" name="任意多边形: 形状 210">
              <a:extLst>
                <a:ext uri="{FF2B5EF4-FFF2-40B4-BE49-F238E27FC236}">
                  <a16:creationId xmlns:a16="http://schemas.microsoft.com/office/drawing/2014/main" id="{860E859A-A903-817F-1DA3-6E81F9783FC6}"/>
                </a:ext>
              </a:extLst>
            </p:cNvPr>
            <p:cNvSpPr/>
            <p:nvPr/>
          </p:nvSpPr>
          <p:spPr>
            <a:xfrm>
              <a:off x="8528941" y="4503571"/>
              <a:ext cx="1080897" cy="606984"/>
            </a:xfrm>
            <a:custGeom>
              <a:avLst/>
              <a:gdLst>
                <a:gd name="connsiteX0" fmla="*/ 911096 w 1080897"/>
                <a:gd name="connsiteY0" fmla="*/ 501645 h 606984"/>
                <a:gd name="connsiteX1" fmla="*/ 570302 w 1080897"/>
                <a:gd name="connsiteY1" fmla="*/ 606505 h 606984"/>
                <a:gd name="connsiteX2" fmla="*/ 303783 w 1080897"/>
                <a:gd name="connsiteY2" fmla="*/ 532229 h 606984"/>
                <a:gd name="connsiteX3" fmla="*/ 378058 w 1080897"/>
                <a:gd name="connsiteY3" fmla="*/ 401155 h 606984"/>
                <a:gd name="connsiteX4" fmla="*/ 190185 w 1080897"/>
                <a:gd name="connsiteY4" fmla="*/ 409893 h 606984"/>
                <a:gd name="connsiteX5" fmla="*/ 2311 w 1080897"/>
                <a:gd name="connsiteY5" fmla="*/ 230757 h 606984"/>
                <a:gd name="connsiteX6" fmla="*/ 72217 w 1080897"/>
                <a:gd name="connsiteY6" fmla="*/ 182697 h 606984"/>
                <a:gd name="connsiteX7" fmla="*/ 98432 w 1080897"/>
                <a:gd name="connsiteY7" fmla="*/ 69099 h 606984"/>
                <a:gd name="connsiteX8" fmla="*/ 998479 w 1080897"/>
                <a:gd name="connsiteY8" fmla="*/ 82206 h 606984"/>
                <a:gd name="connsiteX9" fmla="*/ 911096 w 1080897"/>
                <a:gd name="connsiteY9" fmla="*/ 501645 h 60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0897" h="606984">
                  <a:moveTo>
                    <a:pt x="911096" y="501645"/>
                  </a:moveTo>
                  <a:cubicBezTo>
                    <a:pt x="911096" y="501645"/>
                    <a:pt x="627100" y="615243"/>
                    <a:pt x="570302" y="606505"/>
                  </a:cubicBezTo>
                  <a:cubicBezTo>
                    <a:pt x="513502" y="597767"/>
                    <a:pt x="312521" y="575921"/>
                    <a:pt x="303783" y="532229"/>
                  </a:cubicBezTo>
                  <a:lnTo>
                    <a:pt x="378058" y="401155"/>
                  </a:lnTo>
                  <a:cubicBezTo>
                    <a:pt x="378058" y="401155"/>
                    <a:pt x="264460" y="449215"/>
                    <a:pt x="190185" y="409893"/>
                  </a:cubicBezTo>
                  <a:cubicBezTo>
                    <a:pt x="115909" y="370570"/>
                    <a:pt x="24157" y="291926"/>
                    <a:pt x="2311" y="230757"/>
                  </a:cubicBezTo>
                  <a:cubicBezTo>
                    <a:pt x="-15166" y="169589"/>
                    <a:pt x="72217" y="182697"/>
                    <a:pt x="72217" y="182697"/>
                  </a:cubicBezTo>
                  <a:cubicBezTo>
                    <a:pt x="72217" y="182697"/>
                    <a:pt x="-28273" y="121528"/>
                    <a:pt x="98432" y="69099"/>
                  </a:cubicBezTo>
                  <a:cubicBezTo>
                    <a:pt x="225138" y="16669"/>
                    <a:pt x="771283" y="-61976"/>
                    <a:pt x="998479" y="82206"/>
                  </a:cubicBezTo>
                  <a:cubicBezTo>
                    <a:pt x="1225675" y="226388"/>
                    <a:pt x="911096" y="501645"/>
                    <a:pt x="911096" y="501645"/>
                  </a:cubicBezTo>
                  <a:close/>
                </a:path>
              </a:pathLst>
            </a:custGeom>
            <a:solidFill>
              <a:srgbClr val="DD857A"/>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2" name="任意多边形: 形状 211">
              <a:extLst>
                <a:ext uri="{FF2B5EF4-FFF2-40B4-BE49-F238E27FC236}">
                  <a16:creationId xmlns:a16="http://schemas.microsoft.com/office/drawing/2014/main" id="{DD872381-9A7D-4E7A-9767-E839C6B2A4BA}"/>
                </a:ext>
              </a:extLst>
            </p:cNvPr>
            <p:cNvSpPr/>
            <p:nvPr/>
          </p:nvSpPr>
          <p:spPr>
            <a:xfrm>
              <a:off x="8592421" y="4646361"/>
              <a:ext cx="301471" cy="53014"/>
            </a:xfrm>
            <a:custGeom>
              <a:avLst/>
              <a:gdLst>
                <a:gd name="connsiteX0" fmla="*/ 13107 w 301471"/>
                <a:gd name="connsiteY0" fmla="*/ 53014 h 53014"/>
                <a:gd name="connsiteX1" fmla="*/ 0 w 301471"/>
                <a:gd name="connsiteY1" fmla="*/ 44276 h 53014"/>
                <a:gd name="connsiteX2" fmla="*/ 8738 w 301471"/>
                <a:gd name="connsiteY2" fmla="*/ 31169 h 53014"/>
                <a:gd name="connsiteX3" fmla="*/ 292734 w 301471"/>
                <a:gd name="connsiteY3" fmla="*/ 4954 h 53014"/>
                <a:gd name="connsiteX4" fmla="*/ 301472 w 301471"/>
                <a:gd name="connsiteY4" fmla="*/ 18061 h 53014"/>
                <a:gd name="connsiteX5" fmla="*/ 288365 w 301471"/>
                <a:gd name="connsiteY5" fmla="*/ 26799 h 53014"/>
                <a:gd name="connsiteX6" fmla="*/ 13107 w 301471"/>
                <a:gd name="connsiteY6" fmla="*/ 53014 h 53014"/>
                <a:gd name="connsiteX7" fmla="*/ 13107 w 301471"/>
                <a:gd name="connsiteY7" fmla="*/ 53014 h 5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471" h="53014">
                  <a:moveTo>
                    <a:pt x="13107" y="53014"/>
                  </a:moveTo>
                  <a:cubicBezTo>
                    <a:pt x="8738" y="53014"/>
                    <a:pt x="4369" y="48645"/>
                    <a:pt x="0" y="44276"/>
                  </a:cubicBezTo>
                  <a:cubicBezTo>
                    <a:pt x="0" y="39907"/>
                    <a:pt x="0" y="31169"/>
                    <a:pt x="8738" y="31169"/>
                  </a:cubicBezTo>
                  <a:cubicBezTo>
                    <a:pt x="144182" y="-16892"/>
                    <a:pt x="288365" y="4954"/>
                    <a:pt x="292734" y="4954"/>
                  </a:cubicBezTo>
                  <a:cubicBezTo>
                    <a:pt x="297103" y="4954"/>
                    <a:pt x="301472" y="13692"/>
                    <a:pt x="301472" y="18061"/>
                  </a:cubicBezTo>
                  <a:cubicBezTo>
                    <a:pt x="301472" y="22430"/>
                    <a:pt x="297103" y="26799"/>
                    <a:pt x="288365" y="26799"/>
                  </a:cubicBezTo>
                  <a:cubicBezTo>
                    <a:pt x="288365" y="26799"/>
                    <a:pt x="148551" y="9323"/>
                    <a:pt x="13107" y="53014"/>
                  </a:cubicBezTo>
                  <a:cubicBezTo>
                    <a:pt x="17477" y="53014"/>
                    <a:pt x="13107" y="53014"/>
                    <a:pt x="13107" y="53014"/>
                  </a:cubicBez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3" name="任意多边形: 形状 212">
              <a:extLst>
                <a:ext uri="{FF2B5EF4-FFF2-40B4-BE49-F238E27FC236}">
                  <a16:creationId xmlns:a16="http://schemas.microsoft.com/office/drawing/2014/main" id="{A016D122-2C53-AD40-9E82-7BF5AF7A256B}"/>
                </a:ext>
              </a:extLst>
            </p:cNvPr>
            <p:cNvSpPr/>
            <p:nvPr/>
          </p:nvSpPr>
          <p:spPr>
            <a:xfrm>
              <a:off x="7015155" y="4127016"/>
              <a:ext cx="1869999" cy="943738"/>
            </a:xfrm>
            <a:custGeom>
              <a:avLst/>
              <a:gdLst>
                <a:gd name="connsiteX0" fmla="*/ 1870000 w 1869999"/>
                <a:gd name="connsiteY0" fmla="*/ 943738 h 943738"/>
                <a:gd name="connsiteX1" fmla="*/ 415070 w 1869999"/>
                <a:gd name="connsiteY1" fmla="*/ 943738 h 943738"/>
                <a:gd name="connsiteX2" fmla="*/ 0 w 1869999"/>
                <a:gd name="connsiteY2" fmla="*/ 0 h 943738"/>
                <a:gd name="connsiteX3" fmla="*/ 1398131 w 1869999"/>
                <a:gd name="connsiteY3" fmla="*/ 0 h 943738"/>
                <a:gd name="connsiteX4" fmla="*/ 1476775 w 1869999"/>
                <a:gd name="connsiteY4" fmla="*/ 52430 h 943738"/>
                <a:gd name="connsiteX5" fmla="*/ 1870000 w 1869999"/>
                <a:gd name="connsiteY5" fmla="*/ 943738 h 94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999" h="943738">
                  <a:moveTo>
                    <a:pt x="1870000" y="943738"/>
                  </a:moveTo>
                  <a:lnTo>
                    <a:pt x="415070" y="943738"/>
                  </a:lnTo>
                  <a:lnTo>
                    <a:pt x="0" y="0"/>
                  </a:lnTo>
                  <a:lnTo>
                    <a:pt x="1398131" y="0"/>
                  </a:lnTo>
                  <a:cubicBezTo>
                    <a:pt x="1433084" y="0"/>
                    <a:pt x="1463668" y="21846"/>
                    <a:pt x="1476775" y="52430"/>
                  </a:cubicBezTo>
                  <a:lnTo>
                    <a:pt x="1870000" y="943738"/>
                  </a:lnTo>
                  <a:close/>
                </a:path>
              </a:pathLst>
            </a:custGeom>
            <a:solidFill>
              <a:srgbClr val="FFFFFF"/>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4" name="任意多边形: 形状 213">
              <a:extLst>
                <a:ext uri="{FF2B5EF4-FFF2-40B4-BE49-F238E27FC236}">
                  <a16:creationId xmlns:a16="http://schemas.microsoft.com/office/drawing/2014/main" id="{AFB0E382-3CA6-3E30-173A-B57F00752F58}"/>
                </a:ext>
              </a:extLst>
            </p:cNvPr>
            <p:cNvSpPr/>
            <p:nvPr/>
          </p:nvSpPr>
          <p:spPr>
            <a:xfrm>
              <a:off x="6925527" y="4127016"/>
              <a:ext cx="1832921" cy="943738"/>
            </a:xfrm>
            <a:custGeom>
              <a:avLst/>
              <a:gdLst>
                <a:gd name="connsiteX0" fmla="*/ 1832922 w 1832921"/>
                <a:gd name="connsiteY0" fmla="*/ 943738 h 943738"/>
                <a:gd name="connsiteX1" fmla="*/ 377992 w 1832921"/>
                <a:gd name="connsiteY1" fmla="*/ 943738 h 943738"/>
                <a:gd name="connsiteX2" fmla="*/ 6614 w 1832921"/>
                <a:gd name="connsiteY2" fmla="*/ 100491 h 943738"/>
                <a:gd name="connsiteX3" fmla="*/ 72151 w 1832921"/>
                <a:gd name="connsiteY3" fmla="*/ 0 h 943738"/>
                <a:gd name="connsiteX4" fmla="*/ 1417852 w 1832921"/>
                <a:gd name="connsiteY4" fmla="*/ 0 h 943738"/>
                <a:gd name="connsiteX5" fmla="*/ 1832922 w 1832921"/>
                <a:gd name="connsiteY5" fmla="*/ 943738 h 94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2921" h="943738">
                  <a:moveTo>
                    <a:pt x="1832922" y="943738"/>
                  </a:moveTo>
                  <a:lnTo>
                    <a:pt x="377992" y="943738"/>
                  </a:lnTo>
                  <a:lnTo>
                    <a:pt x="6614" y="100491"/>
                  </a:lnTo>
                  <a:cubicBezTo>
                    <a:pt x="-15232" y="52430"/>
                    <a:pt x="19721" y="0"/>
                    <a:pt x="72151" y="0"/>
                  </a:cubicBezTo>
                  <a:lnTo>
                    <a:pt x="1417852" y="0"/>
                  </a:lnTo>
                  <a:lnTo>
                    <a:pt x="1832922" y="943738"/>
                  </a:lnTo>
                  <a:close/>
                </a:path>
              </a:pathLst>
            </a:custGeom>
            <a:solidFill>
              <a:srgbClr val="7C576C"/>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5" name="任意多边形: 形状 214">
              <a:extLst>
                <a:ext uri="{FF2B5EF4-FFF2-40B4-BE49-F238E27FC236}">
                  <a16:creationId xmlns:a16="http://schemas.microsoft.com/office/drawing/2014/main" id="{793C469F-FFB0-B58C-C9AA-4CAAF9DAF2C9}"/>
                </a:ext>
              </a:extLst>
            </p:cNvPr>
            <p:cNvSpPr/>
            <p:nvPr/>
          </p:nvSpPr>
          <p:spPr>
            <a:xfrm>
              <a:off x="7255458" y="5066385"/>
              <a:ext cx="2180209" cy="122336"/>
            </a:xfrm>
            <a:custGeom>
              <a:avLst/>
              <a:gdLst>
                <a:gd name="connsiteX0" fmla="*/ 2119041 w 2180209"/>
                <a:gd name="connsiteY0" fmla="*/ 122337 h 122336"/>
                <a:gd name="connsiteX1" fmla="*/ 61168 w 2180209"/>
                <a:gd name="connsiteY1" fmla="*/ 122337 h 122336"/>
                <a:gd name="connsiteX2" fmla="*/ 0 w 2180209"/>
                <a:gd name="connsiteY2" fmla="*/ 61168 h 122336"/>
                <a:gd name="connsiteX3" fmla="*/ 61168 w 2180209"/>
                <a:gd name="connsiteY3" fmla="*/ 0 h 122336"/>
                <a:gd name="connsiteX4" fmla="*/ 2119041 w 2180209"/>
                <a:gd name="connsiteY4" fmla="*/ 0 h 122336"/>
                <a:gd name="connsiteX5" fmla="*/ 2180210 w 2180209"/>
                <a:gd name="connsiteY5" fmla="*/ 61168 h 122336"/>
                <a:gd name="connsiteX6" fmla="*/ 2119041 w 2180209"/>
                <a:gd name="connsiteY6" fmla="*/ 122337 h 12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0209" h="122336">
                  <a:moveTo>
                    <a:pt x="2119041" y="122337"/>
                  </a:moveTo>
                  <a:lnTo>
                    <a:pt x="61168" y="122337"/>
                  </a:lnTo>
                  <a:cubicBezTo>
                    <a:pt x="26215" y="122337"/>
                    <a:pt x="0" y="96122"/>
                    <a:pt x="0" y="61168"/>
                  </a:cubicBezTo>
                  <a:cubicBezTo>
                    <a:pt x="0" y="26215"/>
                    <a:pt x="26215" y="0"/>
                    <a:pt x="61168" y="0"/>
                  </a:cubicBezTo>
                  <a:lnTo>
                    <a:pt x="2119041" y="0"/>
                  </a:lnTo>
                  <a:cubicBezTo>
                    <a:pt x="2153995" y="0"/>
                    <a:pt x="2180210" y="26215"/>
                    <a:pt x="2180210" y="61168"/>
                  </a:cubicBezTo>
                  <a:cubicBezTo>
                    <a:pt x="2180210" y="96122"/>
                    <a:pt x="2153995" y="122337"/>
                    <a:pt x="2119041" y="122337"/>
                  </a:cubicBezTo>
                  <a:close/>
                </a:path>
              </a:pathLst>
            </a:custGeom>
            <a:solidFill>
              <a:srgbClr val="000000"/>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6" name="任意多边形: 形状 215">
              <a:extLst>
                <a:ext uri="{FF2B5EF4-FFF2-40B4-BE49-F238E27FC236}">
                  <a16:creationId xmlns:a16="http://schemas.microsoft.com/office/drawing/2014/main" id="{8AF887BF-EDB1-4F91-B091-AF2A6D88CFDB}"/>
                </a:ext>
              </a:extLst>
            </p:cNvPr>
            <p:cNvSpPr/>
            <p:nvPr/>
          </p:nvSpPr>
          <p:spPr>
            <a:xfrm>
              <a:off x="9252164" y="3436689"/>
              <a:ext cx="1758448" cy="1784932"/>
            </a:xfrm>
            <a:custGeom>
              <a:avLst/>
              <a:gdLst>
                <a:gd name="connsiteX0" fmla="*/ 1061705 w 1758448"/>
                <a:gd name="connsiteY0" fmla="*/ 0 h 1784932"/>
                <a:gd name="connsiteX1" fmla="*/ 1743294 w 1758448"/>
                <a:gd name="connsiteY1" fmla="*/ 1463668 h 1784932"/>
                <a:gd name="connsiteX2" fmla="*/ 0 w 1758448"/>
                <a:gd name="connsiteY2" fmla="*/ 1664649 h 1784932"/>
                <a:gd name="connsiteX3" fmla="*/ 17477 w 1758448"/>
                <a:gd name="connsiteY3" fmla="*/ 991799 h 1784932"/>
                <a:gd name="connsiteX4" fmla="*/ 851986 w 1758448"/>
                <a:gd name="connsiteY4" fmla="*/ 860724 h 1784932"/>
                <a:gd name="connsiteX5" fmla="*/ 1061705 w 1758448"/>
                <a:gd name="connsiteY5" fmla="*/ 0 h 178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8448" h="1784932">
                  <a:moveTo>
                    <a:pt x="1061705" y="0"/>
                  </a:moveTo>
                  <a:cubicBezTo>
                    <a:pt x="1061705" y="0"/>
                    <a:pt x="1878738" y="886939"/>
                    <a:pt x="1743294" y="1463668"/>
                  </a:cubicBezTo>
                  <a:cubicBezTo>
                    <a:pt x="1612219" y="2040397"/>
                    <a:pt x="0" y="1664649"/>
                    <a:pt x="0" y="1664649"/>
                  </a:cubicBezTo>
                  <a:lnTo>
                    <a:pt x="17477" y="991799"/>
                  </a:lnTo>
                  <a:lnTo>
                    <a:pt x="851986" y="860724"/>
                  </a:lnTo>
                  <a:lnTo>
                    <a:pt x="1061705" y="0"/>
                  </a:lnTo>
                  <a:close/>
                </a:path>
              </a:pathLst>
            </a:custGeom>
            <a:solidFill>
              <a:srgbClr val="92B4EA"/>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7" name="任意多边形: 形状 216">
              <a:extLst>
                <a:ext uri="{FF2B5EF4-FFF2-40B4-BE49-F238E27FC236}">
                  <a16:creationId xmlns:a16="http://schemas.microsoft.com/office/drawing/2014/main" id="{4422DB88-1B17-8B38-B28A-66721A8D5FBC}"/>
                </a:ext>
              </a:extLst>
            </p:cNvPr>
            <p:cNvSpPr/>
            <p:nvPr/>
          </p:nvSpPr>
          <p:spPr>
            <a:xfrm>
              <a:off x="10121626" y="4221024"/>
              <a:ext cx="371378" cy="115711"/>
            </a:xfrm>
            <a:custGeom>
              <a:avLst/>
              <a:gdLst>
                <a:gd name="connsiteX0" fmla="*/ 262149 w 371378"/>
                <a:gd name="connsiteY0" fmla="*/ 115712 h 115711"/>
                <a:gd name="connsiteX1" fmla="*/ 8738 w 371378"/>
                <a:gd name="connsiteY1" fmla="*/ 89497 h 115711"/>
                <a:gd name="connsiteX2" fmla="*/ 0 w 371378"/>
                <a:gd name="connsiteY2" fmla="*/ 80758 h 115711"/>
                <a:gd name="connsiteX3" fmla="*/ 4369 w 371378"/>
                <a:gd name="connsiteY3" fmla="*/ 67651 h 115711"/>
                <a:gd name="connsiteX4" fmla="*/ 353902 w 371378"/>
                <a:gd name="connsiteY4" fmla="*/ 41436 h 115711"/>
                <a:gd name="connsiteX5" fmla="*/ 367009 w 371378"/>
                <a:gd name="connsiteY5" fmla="*/ 89497 h 115711"/>
                <a:gd name="connsiteX6" fmla="*/ 262149 w 371378"/>
                <a:gd name="connsiteY6" fmla="*/ 115712 h 115711"/>
                <a:gd name="connsiteX7" fmla="*/ 52430 w 371378"/>
                <a:gd name="connsiteY7" fmla="*/ 72020 h 115711"/>
                <a:gd name="connsiteX8" fmla="*/ 353902 w 371378"/>
                <a:gd name="connsiteY8" fmla="*/ 76389 h 115711"/>
                <a:gd name="connsiteX9" fmla="*/ 345163 w 371378"/>
                <a:gd name="connsiteY9" fmla="*/ 58913 h 115711"/>
                <a:gd name="connsiteX10" fmla="*/ 52430 w 371378"/>
                <a:gd name="connsiteY10" fmla="*/ 72020 h 11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1378" h="115711">
                  <a:moveTo>
                    <a:pt x="262149" y="115712"/>
                  </a:moveTo>
                  <a:cubicBezTo>
                    <a:pt x="174766" y="115712"/>
                    <a:pt x="56799" y="98235"/>
                    <a:pt x="8738" y="89497"/>
                  </a:cubicBezTo>
                  <a:cubicBezTo>
                    <a:pt x="4369" y="89497"/>
                    <a:pt x="0" y="85127"/>
                    <a:pt x="0" y="80758"/>
                  </a:cubicBezTo>
                  <a:cubicBezTo>
                    <a:pt x="0" y="76389"/>
                    <a:pt x="0" y="72020"/>
                    <a:pt x="4369" y="67651"/>
                  </a:cubicBezTo>
                  <a:cubicBezTo>
                    <a:pt x="13107" y="63282"/>
                    <a:pt x="253411" y="-63424"/>
                    <a:pt x="353902" y="41436"/>
                  </a:cubicBezTo>
                  <a:cubicBezTo>
                    <a:pt x="371378" y="58913"/>
                    <a:pt x="375748" y="72020"/>
                    <a:pt x="367009" y="89497"/>
                  </a:cubicBezTo>
                  <a:cubicBezTo>
                    <a:pt x="358271" y="106973"/>
                    <a:pt x="318948" y="115712"/>
                    <a:pt x="262149" y="115712"/>
                  </a:cubicBezTo>
                  <a:close/>
                  <a:moveTo>
                    <a:pt x="52430" y="72020"/>
                  </a:moveTo>
                  <a:cubicBezTo>
                    <a:pt x="192243" y="93866"/>
                    <a:pt x="340794" y="102604"/>
                    <a:pt x="353902" y="76389"/>
                  </a:cubicBezTo>
                  <a:cubicBezTo>
                    <a:pt x="353902" y="72020"/>
                    <a:pt x="353902" y="67651"/>
                    <a:pt x="345163" y="58913"/>
                  </a:cubicBezTo>
                  <a:cubicBezTo>
                    <a:pt x="270888" y="-15363"/>
                    <a:pt x="117967" y="41436"/>
                    <a:pt x="52430" y="72020"/>
                  </a:cubicBezTo>
                  <a:close/>
                </a:path>
              </a:pathLst>
            </a:custGeom>
            <a:solidFill>
              <a:srgbClr val="E6F4FF"/>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8" name="任意多边形: 形状 217">
              <a:extLst>
                <a:ext uri="{FF2B5EF4-FFF2-40B4-BE49-F238E27FC236}">
                  <a16:creationId xmlns:a16="http://schemas.microsoft.com/office/drawing/2014/main" id="{AA1F5F22-8FBF-0AB3-D2F3-3E1F0F0119DC}"/>
                </a:ext>
              </a:extLst>
            </p:cNvPr>
            <p:cNvSpPr/>
            <p:nvPr/>
          </p:nvSpPr>
          <p:spPr>
            <a:xfrm>
              <a:off x="10080830" y="4044002"/>
              <a:ext cx="62641" cy="262149"/>
            </a:xfrm>
            <a:custGeom>
              <a:avLst/>
              <a:gdLst>
                <a:gd name="connsiteX0" fmla="*/ 53903 w 62641"/>
                <a:gd name="connsiteY0" fmla="*/ 262149 h 262149"/>
                <a:gd name="connsiteX1" fmla="*/ 45165 w 62641"/>
                <a:gd name="connsiteY1" fmla="*/ 262149 h 262149"/>
                <a:gd name="connsiteX2" fmla="*/ 27688 w 62641"/>
                <a:gd name="connsiteY2" fmla="*/ 8738 h 262149"/>
                <a:gd name="connsiteX3" fmla="*/ 40796 w 62641"/>
                <a:gd name="connsiteY3" fmla="*/ 0 h 262149"/>
                <a:gd name="connsiteX4" fmla="*/ 49534 w 62641"/>
                <a:gd name="connsiteY4" fmla="*/ 13107 h 262149"/>
                <a:gd name="connsiteX5" fmla="*/ 58272 w 62641"/>
                <a:gd name="connsiteY5" fmla="*/ 235935 h 262149"/>
                <a:gd name="connsiteX6" fmla="*/ 62642 w 62641"/>
                <a:gd name="connsiteY6" fmla="*/ 253411 h 262149"/>
                <a:gd name="connsiteX7" fmla="*/ 53903 w 62641"/>
                <a:gd name="connsiteY7" fmla="*/ 262149 h 26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41" h="262149">
                  <a:moveTo>
                    <a:pt x="53903" y="262149"/>
                  </a:moveTo>
                  <a:cubicBezTo>
                    <a:pt x="49534" y="262149"/>
                    <a:pt x="49534" y="262149"/>
                    <a:pt x="45165" y="262149"/>
                  </a:cubicBezTo>
                  <a:cubicBezTo>
                    <a:pt x="-42218" y="200981"/>
                    <a:pt x="23319" y="17477"/>
                    <a:pt x="27688" y="8738"/>
                  </a:cubicBezTo>
                  <a:cubicBezTo>
                    <a:pt x="32057" y="4369"/>
                    <a:pt x="36427" y="0"/>
                    <a:pt x="40796" y="0"/>
                  </a:cubicBezTo>
                  <a:cubicBezTo>
                    <a:pt x="45165" y="4369"/>
                    <a:pt x="49534" y="8738"/>
                    <a:pt x="49534" y="13107"/>
                  </a:cubicBezTo>
                  <a:cubicBezTo>
                    <a:pt x="49534" y="13107"/>
                    <a:pt x="-16003" y="187874"/>
                    <a:pt x="58272" y="235935"/>
                  </a:cubicBezTo>
                  <a:cubicBezTo>
                    <a:pt x="62642" y="240304"/>
                    <a:pt x="62642" y="244673"/>
                    <a:pt x="62642" y="253411"/>
                  </a:cubicBezTo>
                  <a:cubicBezTo>
                    <a:pt x="58272" y="262149"/>
                    <a:pt x="58272" y="262149"/>
                    <a:pt x="53903" y="262149"/>
                  </a:cubicBezTo>
                  <a:close/>
                </a:path>
              </a:pathLst>
            </a:custGeom>
            <a:solidFill>
              <a:srgbClr val="E6F4FF"/>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9" name="任意多边形: 形状 218">
              <a:extLst>
                <a:ext uri="{FF2B5EF4-FFF2-40B4-BE49-F238E27FC236}">
                  <a16:creationId xmlns:a16="http://schemas.microsoft.com/office/drawing/2014/main" id="{3A54CACD-5EC5-DC1B-0FDA-69B3EC321BD0}"/>
                </a:ext>
              </a:extLst>
            </p:cNvPr>
            <p:cNvSpPr/>
            <p:nvPr/>
          </p:nvSpPr>
          <p:spPr>
            <a:xfrm>
              <a:off x="9239056" y="4358581"/>
              <a:ext cx="192243" cy="786448"/>
            </a:xfrm>
            <a:custGeom>
              <a:avLst/>
              <a:gdLst>
                <a:gd name="connsiteX0" fmla="*/ 161659 w 192243"/>
                <a:gd name="connsiteY0" fmla="*/ 786448 h 786448"/>
                <a:gd name="connsiteX1" fmla="*/ 30584 w 192243"/>
                <a:gd name="connsiteY1" fmla="*/ 786448 h 786448"/>
                <a:gd name="connsiteX2" fmla="*/ 0 w 192243"/>
                <a:gd name="connsiteY2" fmla="*/ 755864 h 786448"/>
                <a:gd name="connsiteX3" fmla="*/ 0 w 192243"/>
                <a:gd name="connsiteY3" fmla="*/ 30584 h 786448"/>
                <a:gd name="connsiteX4" fmla="*/ 30584 w 192243"/>
                <a:gd name="connsiteY4" fmla="*/ 0 h 786448"/>
                <a:gd name="connsiteX5" fmla="*/ 161659 w 192243"/>
                <a:gd name="connsiteY5" fmla="*/ 0 h 786448"/>
                <a:gd name="connsiteX6" fmla="*/ 192243 w 192243"/>
                <a:gd name="connsiteY6" fmla="*/ 30584 h 786448"/>
                <a:gd name="connsiteX7" fmla="*/ 192243 w 192243"/>
                <a:gd name="connsiteY7" fmla="*/ 755864 h 786448"/>
                <a:gd name="connsiteX8" fmla="*/ 161659 w 192243"/>
                <a:gd name="connsiteY8" fmla="*/ 786448 h 78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243" h="786448">
                  <a:moveTo>
                    <a:pt x="161659" y="786448"/>
                  </a:moveTo>
                  <a:lnTo>
                    <a:pt x="30584" y="786448"/>
                  </a:lnTo>
                  <a:cubicBezTo>
                    <a:pt x="13108" y="786448"/>
                    <a:pt x="0" y="773341"/>
                    <a:pt x="0" y="755864"/>
                  </a:cubicBezTo>
                  <a:lnTo>
                    <a:pt x="0" y="30584"/>
                  </a:lnTo>
                  <a:cubicBezTo>
                    <a:pt x="0" y="13107"/>
                    <a:pt x="13108" y="0"/>
                    <a:pt x="30584" y="0"/>
                  </a:cubicBezTo>
                  <a:lnTo>
                    <a:pt x="161659" y="0"/>
                  </a:lnTo>
                  <a:cubicBezTo>
                    <a:pt x="179135" y="0"/>
                    <a:pt x="192243" y="13107"/>
                    <a:pt x="192243" y="30584"/>
                  </a:cubicBezTo>
                  <a:lnTo>
                    <a:pt x="192243" y="755864"/>
                  </a:lnTo>
                  <a:cubicBezTo>
                    <a:pt x="192243" y="773341"/>
                    <a:pt x="179135" y="786448"/>
                    <a:pt x="161659" y="786448"/>
                  </a:cubicBezTo>
                  <a:close/>
                </a:path>
              </a:pathLst>
            </a:custGeom>
            <a:solidFill>
              <a:srgbClr val="E6F4FF"/>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0" name="任意多边形: 形状 219">
              <a:extLst>
                <a:ext uri="{FF2B5EF4-FFF2-40B4-BE49-F238E27FC236}">
                  <a16:creationId xmlns:a16="http://schemas.microsoft.com/office/drawing/2014/main" id="{03E90D03-0B50-6F99-C580-E7D3FC60EEBC}"/>
                </a:ext>
              </a:extLst>
            </p:cNvPr>
            <p:cNvSpPr/>
            <p:nvPr/>
          </p:nvSpPr>
          <p:spPr>
            <a:xfrm>
              <a:off x="7722958" y="4476549"/>
              <a:ext cx="244672" cy="244672"/>
            </a:xfrm>
            <a:custGeom>
              <a:avLst/>
              <a:gdLst>
                <a:gd name="connsiteX0" fmla="*/ 244673 w 244672"/>
                <a:gd name="connsiteY0" fmla="*/ 122336 h 244672"/>
                <a:gd name="connsiteX1" fmla="*/ 122336 w 244672"/>
                <a:gd name="connsiteY1" fmla="*/ 244673 h 244672"/>
                <a:gd name="connsiteX2" fmla="*/ 0 w 244672"/>
                <a:gd name="connsiteY2" fmla="*/ 122336 h 244672"/>
                <a:gd name="connsiteX3" fmla="*/ 122336 w 244672"/>
                <a:gd name="connsiteY3" fmla="*/ 0 h 244672"/>
                <a:gd name="connsiteX4" fmla="*/ 244673 w 244672"/>
                <a:gd name="connsiteY4" fmla="*/ 122336 h 244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672" h="244672">
                  <a:moveTo>
                    <a:pt x="244673" y="122336"/>
                  </a:moveTo>
                  <a:cubicBezTo>
                    <a:pt x="244673" y="192243"/>
                    <a:pt x="187874" y="244673"/>
                    <a:pt x="122336" y="244673"/>
                  </a:cubicBezTo>
                  <a:cubicBezTo>
                    <a:pt x="56799" y="244673"/>
                    <a:pt x="0" y="187874"/>
                    <a:pt x="0" y="122336"/>
                  </a:cubicBezTo>
                  <a:cubicBezTo>
                    <a:pt x="0" y="52430"/>
                    <a:pt x="56799" y="0"/>
                    <a:pt x="122336" y="0"/>
                  </a:cubicBezTo>
                  <a:cubicBezTo>
                    <a:pt x="187874" y="0"/>
                    <a:pt x="244673" y="52430"/>
                    <a:pt x="244673" y="122336"/>
                  </a:cubicBezTo>
                  <a:close/>
                </a:path>
              </a:pathLst>
            </a:custGeom>
            <a:solidFill>
              <a:srgbClr val="FFFFFF"/>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1" name="任意多边形: 形状 220">
              <a:extLst>
                <a:ext uri="{FF2B5EF4-FFF2-40B4-BE49-F238E27FC236}">
                  <a16:creationId xmlns:a16="http://schemas.microsoft.com/office/drawing/2014/main" id="{7C59AF63-7725-0045-EB6F-EA61704B34BC}"/>
                </a:ext>
              </a:extLst>
            </p:cNvPr>
            <p:cNvSpPr/>
            <p:nvPr/>
          </p:nvSpPr>
          <p:spPr>
            <a:xfrm>
              <a:off x="9053912" y="3257554"/>
              <a:ext cx="482246" cy="349704"/>
            </a:xfrm>
            <a:custGeom>
              <a:avLst/>
              <a:gdLst>
                <a:gd name="connsiteX0" fmla="*/ 71546 w 482246"/>
                <a:gd name="connsiteY0" fmla="*/ 30584 h 349704"/>
                <a:gd name="connsiteX1" fmla="*/ 6009 w 482246"/>
                <a:gd name="connsiteY1" fmla="*/ 349533 h 349704"/>
                <a:gd name="connsiteX2" fmla="*/ 233205 w 482246"/>
                <a:gd name="connsiteY2" fmla="*/ 166028 h 349704"/>
                <a:gd name="connsiteX3" fmla="*/ 421079 w 482246"/>
                <a:gd name="connsiteY3" fmla="*/ 349533 h 349704"/>
                <a:gd name="connsiteX4" fmla="*/ 482247 w 482246"/>
                <a:gd name="connsiteY4" fmla="*/ 0 h 349704"/>
                <a:gd name="connsiteX5" fmla="*/ 259420 w 482246"/>
                <a:gd name="connsiteY5" fmla="*/ 135444 h 349704"/>
                <a:gd name="connsiteX6" fmla="*/ 71546 w 482246"/>
                <a:gd name="connsiteY6" fmla="*/ 30584 h 34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246" h="349704">
                  <a:moveTo>
                    <a:pt x="71546" y="30584"/>
                  </a:moveTo>
                  <a:cubicBezTo>
                    <a:pt x="71546" y="30584"/>
                    <a:pt x="-24575" y="358271"/>
                    <a:pt x="6009" y="349533"/>
                  </a:cubicBezTo>
                  <a:cubicBezTo>
                    <a:pt x="40962" y="345164"/>
                    <a:pt x="233205" y="166028"/>
                    <a:pt x="233205" y="166028"/>
                  </a:cubicBezTo>
                  <a:cubicBezTo>
                    <a:pt x="233205" y="166028"/>
                    <a:pt x="377387" y="345164"/>
                    <a:pt x="421079" y="349533"/>
                  </a:cubicBezTo>
                  <a:cubicBezTo>
                    <a:pt x="469139" y="349533"/>
                    <a:pt x="482247" y="0"/>
                    <a:pt x="482247" y="0"/>
                  </a:cubicBezTo>
                  <a:cubicBezTo>
                    <a:pt x="482247" y="0"/>
                    <a:pt x="434186" y="109229"/>
                    <a:pt x="259420" y="135444"/>
                  </a:cubicBezTo>
                  <a:cubicBezTo>
                    <a:pt x="93392" y="161659"/>
                    <a:pt x="71546" y="30584"/>
                    <a:pt x="71546" y="30584"/>
                  </a:cubicBezTo>
                  <a:close/>
                </a:path>
              </a:pathLst>
            </a:custGeom>
            <a:solidFill>
              <a:srgbClr val="E6F4FF"/>
            </a:solidFill>
            <a:ln w="436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custDataLst>
      <p:tags r:id="rId1"/>
    </p:custDataLst>
    <p:extLst>
      <p:ext uri="{BB962C8B-B14F-4D97-AF65-F5344CB8AC3E}">
        <p14:creationId xmlns:p14="http://schemas.microsoft.com/office/powerpoint/2010/main" val="8898116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308955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有力提问的定义</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3" name="ïṣḷîḋê">
            <a:extLst>
              <a:ext uri="{FF2B5EF4-FFF2-40B4-BE49-F238E27FC236}">
                <a16:creationId xmlns:a16="http://schemas.microsoft.com/office/drawing/2014/main" id="{85E69E8A-C1AB-B04C-FFAA-1DD3F12FE7E9}"/>
              </a:ext>
            </a:extLst>
          </p:cNvPr>
          <p:cNvSpPr/>
          <p:nvPr/>
        </p:nvSpPr>
        <p:spPr>
          <a:xfrm rot="16200000">
            <a:off x="4690081" y="-2135695"/>
            <a:ext cx="2767744" cy="11861466"/>
          </a:xfrm>
          <a:prstGeom prst="rect">
            <a:avLst/>
          </a:prstGeom>
          <a:solidFill>
            <a:schemeClr val="tx1">
              <a:lumMod val="25000"/>
              <a:lumOff val="75000"/>
              <a:alpha val="20000"/>
            </a:schemeClr>
          </a:solidFill>
          <a:ln w="6055" cap="flat">
            <a:noFill/>
            <a:prstDash val="solid"/>
            <a:miter/>
          </a:ln>
        </p:spPr>
        <p:txBody>
          <a:bodyPr rtlCol="0" anchor="ctr">
            <a:noAutofit/>
          </a:bodyPr>
          <a:lstStyle/>
          <a:p>
            <a:pPr>
              <a:lnSpc>
                <a:spcPct val="135000"/>
              </a:lnSpc>
            </a:pPr>
            <a:endParaRPr lang="en-GB">
              <a:solidFill>
                <a:schemeClr val="tx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4" name="íṣḻíḍe">
            <a:extLst>
              <a:ext uri="{FF2B5EF4-FFF2-40B4-BE49-F238E27FC236}">
                <a16:creationId xmlns:a16="http://schemas.microsoft.com/office/drawing/2014/main" id="{28C73135-E6C6-5597-0EBD-54ADBE77FD55}"/>
              </a:ext>
            </a:extLst>
          </p:cNvPr>
          <p:cNvSpPr/>
          <p:nvPr/>
        </p:nvSpPr>
        <p:spPr>
          <a:xfrm>
            <a:off x="5421378" y="1876360"/>
            <a:ext cx="6097521" cy="1212173"/>
          </a:xfrm>
          <a:prstGeom prst="roundRect">
            <a:avLst>
              <a:gd name="adj" fmla="val 13800"/>
            </a:avLst>
          </a:pr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lnSpc>
                <a:spcPct val="135000"/>
              </a:lnSpc>
            </a:pPr>
            <a:endParaRPr lang="en-GB" sz="2000" b="1">
              <a:solidFill>
                <a:schemeClr val="tx1">
                  <a:lumMod val="90000"/>
                  <a:lumOff val="1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5" name="íśļiḍé">
            <a:extLst>
              <a:ext uri="{FF2B5EF4-FFF2-40B4-BE49-F238E27FC236}">
                <a16:creationId xmlns:a16="http://schemas.microsoft.com/office/drawing/2014/main" id="{97DB126E-989C-3CFD-573C-261CBDE4B311}"/>
              </a:ext>
            </a:extLst>
          </p:cNvPr>
          <p:cNvSpPr/>
          <p:nvPr/>
        </p:nvSpPr>
        <p:spPr>
          <a:xfrm>
            <a:off x="5421378" y="3159060"/>
            <a:ext cx="6097521" cy="1212173"/>
          </a:xfrm>
          <a:prstGeom prst="roundRect">
            <a:avLst>
              <a:gd name="adj" fmla="val 13800"/>
            </a:avLst>
          </a:pr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lnSpc>
                <a:spcPct val="135000"/>
              </a:lnSpc>
            </a:pPr>
            <a:endParaRPr lang="en-GB" sz="2000" b="1">
              <a:solidFill>
                <a:schemeClr val="tx1">
                  <a:lumMod val="90000"/>
                  <a:lumOff val="1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6" name="iṥļiḑé">
            <a:extLst>
              <a:ext uri="{FF2B5EF4-FFF2-40B4-BE49-F238E27FC236}">
                <a16:creationId xmlns:a16="http://schemas.microsoft.com/office/drawing/2014/main" id="{71D70153-E340-C6BE-C846-85325CBC5E6D}"/>
              </a:ext>
            </a:extLst>
          </p:cNvPr>
          <p:cNvSpPr/>
          <p:nvPr/>
        </p:nvSpPr>
        <p:spPr>
          <a:xfrm>
            <a:off x="5421378" y="4441760"/>
            <a:ext cx="6097521" cy="1212173"/>
          </a:xfrm>
          <a:prstGeom prst="roundRect">
            <a:avLst>
              <a:gd name="adj" fmla="val 13800"/>
            </a:avLst>
          </a:pr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lnSpc>
                <a:spcPct val="135000"/>
              </a:lnSpc>
            </a:pPr>
            <a:endParaRPr lang="en-GB" sz="2000" b="1">
              <a:solidFill>
                <a:schemeClr val="tx1">
                  <a:lumMod val="90000"/>
                  <a:lumOff val="1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7" name="MH_Text_1">
            <a:extLst>
              <a:ext uri="{FF2B5EF4-FFF2-40B4-BE49-F238E27FC236}">
                <a16:creationId xmlns:a16="http://schemas.microsoft.com/office/drawing/2014/main" id="{208F12CB-474C-1671-C634-711ADEECCD3A}"/>
              </a:ext>
            </a:extLst>
          </p:cNvPr>
          <p:cNvSpPr>
            <a:spLocks noChangeArrowheads="1"/>
          </p:cNvSpPr>
          <p:nvPr/>
        </p:nvSpPr>
        <p:spPr bwMode="auto">
          <a:xfrm>
            <a:off x="6549207" y="2204048"/>
            <a:ext cx="3045730" cy="51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5000"/>
              </a:lnSpc>
              <a:defRPr/>
            </a:pP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激发</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被指导者自发性思考</a:t>
            </a:r>
          </a:p>
        </p:txBody>
      </p:sp>
      <p:sp>
        <p:nvSpPr>
          <p:cNvPr id="58" name="MH_Text_2">
            <a:extLst>
              <a:ext uri="{FF2B5EF4-FFF2-40B4-BE49-F238E27FC236}">
                <a16:creationId xmlns:a16="http://schemas.microsoft.com/office/drawing/2014/main" id="{D3682A99-7D7F-6516-8DD5-A17F49667BCD}"/>
              </a:ext>
            </a:extLst>
          </p:cNvPr>
          <p:cNvSpPr>
            <a:spLocks noChangeArrowheads="1"/>
          </p:cNvSpPr>
          <p:nvPr/>
        </p:nvSpPr>
        <p:spPr bwMode="auto">
          <a:xfrm>
            <a:off x="6549207" y="3493591"/>
            <a:ext cx="4037645" cy="51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5000"/>
              </a:lnSpc>
              <a:defRPr/>
            </a:pP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帮助</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被指导者自行找到解决方法</a:t>
            </a:r>
          </a:p>
        </p:txBody>
      </p:sp>
      <p:sp>
        <p:nvSpPr>
          <p:cNvPr id="59" name="MH_Text_3">
            <a:extLst>
              <a:ext uri="{FF2B5EF4-FFF2-40B4-BE49-F238E27FC236}">
                <a16:creationId xmlns:a16="http://schemas.microsoft.com/office/drawing/2014/main" id="{9BA6C1A8-6BC1-AF62-E576-88006B719115}"/>
              </a:ext>
            </a:extLst>
          </p:cNvPr>
          <p:cNvSpPr>
            <a:spLocks noChangeArrowheads="1"/>
          </p:cNvSpPr>
          <p:nvPr/>
        </p:nvSpPr>
        <p:spPr bwMode="auto">
          <a:xfrm>
            <a:off x="6549207" y="4792500"/>
            <a:ext cx="3432974" cy="51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5000"/>
              </a:lnSpc>
              <a:defRPr/>
            </a:pP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提高</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被指导者解决问题的能力</a:t>
            </a:r>
          </a:p>
        </p:txBody>
      </p:sp>
      <p:sp>
        <p:nvSpPr>
          <p:cNvPr id="75" name="文本框 74">
            <a:extLst>
              <a:ext uri="{FF2B5EF4-FFF2-40B4-BE49-F238E27FC236}">
                <a16:creationId xmlns:a16="http://schemas.microsoft.com/office/drawing/2014/main" id="{9407FE2B-76EC-D6F8-4C1E-95B0E1A3AF5F}"/>
              </a:ext>
            </a:extLst>
          </p:cNvPr>
          <p:cNvSpPr txBox="1"/>
          <p:nvPr/>
        </p:nvSpPr>
        <p:spPr>
          <a:xfrm>
            <a:off x="5968220" y="2247882"/>
            <a:ext cx="340914" cy="425373"/>
          </a:xfrm>
          <a:prstGeom prst="rect">
            <a:avLst/>
          </a:prstGeom>
          <a:noFill/>
        </p:spPr>
        <p:txBody>
          <a:bodyPr wrap="square">
            <a:noAutofit/>
          </a:bodyPr>
          <a:lstStyle/>
          <a:p>
            <a:pPr algn="ctr">
              <a:lnSpc>
                <a:spcPct val="135000"/>
              </a:lnSpc>
            </a:pPr>
            <a:r>
              <a:rPr lang="en-US" altLang="zh-CN" sz="1800" b="1"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1</a:t>
            </a:r>
            <a:endPar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6" name="文本框 75">
            <a:extLst>
              <a:ext uri="{FF2B5EF4-FFF2-40B4-BE49-F238E27FC236}">
                <a16:creationId xmlns:a16="http://schemas.microsoft.com/office/drawing/2014/main" id="{2A528294-6ECB-89E5-1C7C-411EE1C4D374}"/>
              </a:ext>
            </a:extLst>
          </p:cNvPr>
          <p:cNvSpPr txBox="1"/>
          <p:nvPr/>
        </p:nvSpPr>
        <p:spPr>
          <a:xfrm>
            <a:off x="5983887" y="3536094"/>
            <a:ext cx="340914" cy="425373"/>
          </a:xfrm>
          <a:prstGeom prst="rect">
            <a:avLst/>
          </a:prstGeom>
          <a:noFill/>
        </p:spPr>
        <p:txBody>
          <a:bodyPr wrap="square">
            <a:noAutofit/>
          </a:bodyPr>
          <a:lstStyle/>
          <a:p>
            <a:pPr algn="ctr">
              <a:lnSpc>
                <a:spcPct val="135000"/>
              </a:lnSpc>
            </a:pPr>
            <a:r>
              <a:rPr lang="en-US" altLang="zh-CN" sz="1800" b="1"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2</a:t>
            </a:r>
            <a:endPar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7" name="文本框 76">
            <a:extLst>
              <a:ext uri="{FF2B5EF4-FFF2-40B4-BE49-F238E27FC236}">
                <a16:creationId xmlns:a16="http://schemas.microsoft.com/office/drawing/2014/main" id="{87E3BCB6-EACF-ACB1-E977-01CBC0D61CBE}"/>
              </a:ext>
            </a:extLst>
          </p:cNvPr>
          <p:cNvSpPr txBox="1"/>
          <p:nvPr/>
        </p:nvSpPr>
        <p:spPr>
          <a:xfrm>
            <a:off x="5984521" y="4788800"/>
            <a:ext cx="340914" cy="425373"/>
          </a:xfrm>
          <a:prstGeom prst="rect">
            <a:avLst/>
          </a:prstGeom>
          <a:noFill/>
        </p:spPr>
        <p:txBody>
          <a:bodyPr wrap="square">
            <a:noAutofit/>
          </a:bodyPr>
          <a:lstStyle/>
          <a:p>
            <a:pPr algn="ctr">
              <a:lnSpc>
                <a:spcPct val="135000"/>
              </a:lnSpc>
            </a:pPr>
            <a:r>
              <a:rPr lang="en-US" altLang="zh-CN" sz="1800" b="1"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3</a:t>
            </a:r>
            <a:endPar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78" name="图形 38">
            <a:extLst>
              <a:ext uri="{FF2B5EF4-FFF2-40B4-BE49-F238E27FC236}">
                <a16:creationId xmlns:a16="http://schemas.microsoft.com/office/drawing/2014/main" id="{99AA0BF4-1F09-8DBE-7855-D1C06951EEAA}"/>
              </a:ext>
            </a:extLst>
          </p:cNvPr>
          <p:cNvGrpSpPr/>
          <p:nvPr/>
        </p:nvGrpSpPr>
        <p:grpSpPr>
          <a:xfrm flipH="1">
            <a:off x="1262486" y="1939165"/>
            <a:ext cx="3547984" cy="3339075"/>
            <a:chOff x="4673343" y="2688643"/>
            <a:chExt cx="2830115" cy="2663475"/>
          </a:xfrm>
        </p:grpSpPr>
        <p:sp>
          <p:nvSpPr>
            <p:cNvPr id="79" name="任意多边形: 形状 78">
              <a:extLst>
                <a:ext uri="{FF2B5EF4-FFF2-40B4-BE49-F238E27FC236}">
                  <a16:creationId xmlns:a16="http://schemas.microsoft.com/office/drawing/2014/main" id="{C133386F-1C14-CA03-CC99-E8D055871FDE}"/>
                </a:ext>
              </a:extLst>
            </p:cNvPr>
            <p:cNvSpPr/>
            <p:nvPr/>
          </p:nvSpPr>
          <p:spPr>
            <a:xfrm>
              <a:off x="4673343" y="3604441"/>
              <a:ext cx="785646" cy="568723"/>
            </a:xfrm>
            <a:custGeom>
              <a:avLst/>
              <a:gdLst>
                <a:gd name="connsiteX0" fmla="*/ 735168 w 785646"/>
                <a:gd name="connsiteY0" fmla="*/ 213308 h 568723"/>
                <a:gd name="connsiteX1" fmla="*/ 539707 w 785646"/>
                <a:gd name="connsiteY1" fmla="*/ 4817 h 568723"/>
                <a:gd name="connsiteX2" fmla="*/ 588572 w 785646"/>
                <a:gd name="connsiteY2" fmla="*/ 157928 h 568723"/>
                <a:gd name="connsiteX3" fmla="*/ 389853 w 785646"/>
                <a:gd name="connsiteY3" fmla="*/ 83001 h 568723"/>
                <a:gd name="connsiteX4" fmla="*/ 119466 w 785646"/>
                <a:gd name="connsiteY4" fmla="*/ 40651 h 568723"/>
                <a:gd name="connsiteX5" fmla="*/ 142269 w 785646"/>
                <a:gd name="connsiteY5" fmla="*/ 128609 h 568723"/>
                <a:gd name="connsiteX6" fmla="*/ 2189 w 785646"/>
                <a:gd name="connsiteY6" fmla="*/ 157928 h 568723"/>
                <a:gd name="connsiteX7" fmla="*/ 135754 w 785646"/>
                <a:gd name="connsiteY7" fmla="*/ 281720 h 568723"/>
                <a:gd name="connsiteX8" fmla="*/ 15220 w 785646"/>
                <a:gd name="connsiteY8" fmla="*/ 317554 h 568723"/>
                <a:gd name="connsiteX9" fmla="*/ 614634 w 785646"/>
                <a:gd name="connsiteY9" fmla="*/ 568396 h 568723"/>
                <a:gd name="connsiteX10" fmla="*/ 774260 w 785646"/>
                <a:gd name="connsiteY10" fmla="*/ 376193 h 568723"/>
                <a:gd name="connsiteX11" fmla="*/ 735168 w 785646"/>
                <a:gd name="connsiteY11" fmla="*/ 213308 h 56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5646" h="568723">
                  <a:moveTo>
                    <a:pt x="735168" y="213308"/>
                  </a:moveTo>
                  <a:cubicBezTo>
                    <a:pt x="735168" y="213308"/>
                    <a:pt x="689560" y="-37533"/>
                    <a:pt x="539707" y="4817"/>
                  </a:cubicBezTo>
                  <a:cubicBezTo>
                    <a:pt x="468038" y="24363"/>
                    <a:pt x="588572" y="157928"/>
                    <a:pt x="588572" y="157928"/>
                  </a:cubicBezTo>
                  <a:lnTo>
                    <a:pt x="389853" y="83001"/>
                  </a:lnTo>
                  <a:cubicBezTo>
                    <a:pt x="389853" y="83001"/>
                    <a:pt x="161815" y="21105"/>
                    <a:pt x="119466" y="40651"/>
                  </a:cubicBezTo>
                  <a:cubicBezTo>
                    <a:pt x="67343" y="53682"/>
                    <a:pt x="142269" y="128609"/>
                    <a:pt x="142269" y="128609"/>
                  </a:cubicBezTo>
                  <a:cubicBezTo>
                    <a:pt x="142269" y="128609"/>
                    <a:pt x="-20615" y="79743"/>
                    <a:pt x="2189" y="157928"/>
                  </a:cubicBezTo>
                  <a:cubicBezTo>
                    <a:pt x="24993" y="236112"/>
                    <a:pt x="135754" y="281720"/>
                    <a:pt x="135754" y="281720"/>
                  </a:cubicBezTo>
                  <a:cubicBezTo>
                    <a:pt x="135754" y="281720"/>
                    <a:pt x="-20615" y="226339"/>
                    <a:pt x="15220" y="317554"/>
                  </a:cubicBezTo>
                  <a:cubicBezTo>
                    <a:pt x="34766" y="366420"/>
                    <a:pt x="380080" y="578169"/>
                    <a:pt x="614634" y="568396"/>
                  </a:cubicBezTo>
                  <a:cubicBezTo>
                    <a:pt x="849187" y="561881"/>
                    <a:pt x="774260" y="376193"/>
                    <a:pt x="774260" y="376193"/>
                  </a:cubicBezTo>
                  <a:lnTo>
                    <a:pt x="735168" y="213308"/>
                  </a:lnTo>
                  <a:close/>
                </a:path>
              </a:pathLst>
            </a:custGeom>
            <a:solidFill>
              <a:srgbClr val="F48462"/>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0" name="任意多边形: 形状 79">
              <a:extLst>
                <a:ext uri="{FF2B5EF4-FFF2-40B4-BE49-F238E27FC236}">
                  <a16:creationId xmlns:a16="http://schemas.microsoft.com/office/drawing/2014/main" id="{1991E15C-A940-1808-EDE8-3636C59AF1B7}"/>
                </a:ext>
              </a:extLst>
            </p:cNvPr>
            <p:cNvSpPr/>
            <p:nvPr/>
          </p:nvSpPr>
          <p:spPr>
            <a:xfrm>
              <a:off x="4888095" y="3746895"/>
              <a:ext cx="219893" cy="191388"/>
            </a:xfrm>
            <a:custGeom>
              <a:avLst/>
              <a:gdLst>
                <a:gd name="connsiteX0" fmla="*/ 8959 w 219893"/>
                <a:gd name="connsiteY0" fmla="*/ 191389 h 191388"/>
                <a:gd name="connsiteX1" fmla="*/ 2443 w 219893"/>
                <a:gd name="connsiteY1" fmla="*/ 188131 h 191388"/>
                <a:gd name="connsiteX2" fmla="*/ 2443 w 219893"/>
                <a:gd name="connsiteY2" fmla="*/ 175100 h 191388"/>
                <a:gd name="connsiteX3" fmla="*/ 204420 w 219893"/>
                <a:gd name="connsiteY3" fmla="*/ 2443 h 191388"/>
                <a:gd name="connsiteX4" fmla="*/ 217450 w 219893"/>
                <a:gd name="connsiteY4" fmla="*/ 2443 h 191388"/>
                <a:gd name="connsiteX5" fmla="*/ 217450 w 219893"/>
                <a:gd name="connsiteY5" fmla="*/ 15474 h 191388"/>
                <a:gd name="connsiteX6" fmla="*/ 15474 w 219893"/>
                <a:gd name="connsiteY6" fmla="*/ 188131 h 191388"/>
                <a:gd name="connsiteX7" fmla="*/ 8959 w 219893"/>
                <a:gd name="connsiteY7" fmla="*/ 191389 h 19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893" h="191388">
                  <a:moveTo>
                    <a:pt x="8959" y="191389"/>
                  </a:moveTo>
                  <a:cubicBezTo>
                    <a:pt x="5701" y="191389"/>
                    <a:pt x="5701" y="191389"/>
                    <a:pt x="2443" y="188131"/>
                  </a:cubicBezTo>
                  <a:cubicBezTo>
                    <a:pt x="-814" y="184873"/>
                    <a:pt x="-814" y="178358"/>
                    <a:pt x="2443" y="175100"/>
                  </a:cubicBezTo>
                  <a:lnTo>
                    <a:pt x="204420" y="2443"/>
                  </a:lnTo>
                  <a:cubicBezTo>
                    <a:pt x="207677" y="-814"/>
                    <a:pt x="214193" y="-814"/>
                    <a:pt x="217450" y="2443"/>
                  </a:cubicBezTo>
                  <a:cubicBezTo>
                    <a:pt x="220708" y="5701"/>
                    <a:pt x="220708" y="12216"/>
                    <a:pt x="217450" y="15474"/>
                  </a:cubicBezTo>
                  <a:lnTo>
                    <a:pt x="15474" y="188131"/>
                  </a:lnTo>
                  <a:cubicBezTo>
                    <a:pt x="12216" y="188131"/>
                    <a:pt x="12216" y="191389"/>
                    <a:pt x="8959" y="191389"/>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1" name="任意多边形: 形状 80">
              <a:extLst>
                <a:ext uri="{FF2B5EF4-FFF2-40B4-BE49-F238E27FC236}">
                  <a16:creationId xmlns:a16="http://schemas.microsoft.com/office/drawing/2014/main" id="{AAD30494-B7AC-C4B4-1236-C16A04ABAC0E}"/>
                </a:ext>
              </a:extLst>
            </p:cNvPr>
            <p:cNvSpPr/>
            <p:nvPr/>
          </p:nvSpPr>
          <p:spPr>
            <a:xfrm>
              <a:off x="5204130" y="3777308"/>
              <a:ext cx="127083" cy="258706"/>
            </a:xfrm>
            <a:custGeom>
              <a:avLst/>
              <a:gdLst>
                <a:gd name="connsiteX0" fmla="*/ 116423 w 127083"/>
                <a:gd name="connsiteY0" fmla="*/ 258706 h 258706"/>
                <a:gd name="connsiteX1" fmla="*/ 15434 w 127083"/>
                <a:gd name="connsiteY1" fmla="*/ 196810 h 258706"/>
                <a:gd name="connsiteX2" fmla="*/ 38238 w 127083"/>
                <a:gd name="connsiteY2" fmla="*/ 4607 h 258706"/>
                <a:gd name="connsiteX3" fmla="*/ 51269 w 127083"/>
                <a:gd name="connsiteY3" fmla="*/ 1349 h 258706"/>
                <a:gd name="connsiteX4" fmla="*/ 54527 w 127083"/>
                <a:gd name="connsiteY4" fmla="*/ 14380 h 258706"/>
                <a:gd name="connsiteX5" fmla="*/ 31723 w 127083"/>
                <a:gd name="connsiteY5" fmla="*/ 190295 h 258706"/>
                <a:gd name="connsiteX6" fmla="*/ 119680 w 127083"/>
                <a:gd name="connsiteY6" fmla="*/ 242418 h 258706"/>
                <a:gd name="connsiteX7" fmla="*/ 126196 w 127083"/>
                <a:gd name="connsiteY7" fmla="*/ 252191 h 258706"/>
                <a:gd name="connsiteX8" fmla="*/ 116423 w 127083"/>
                <a:gd name="connsiteY8" fmla="*/ 258706 h 25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083" h="258706">
                  <a:moveTo>
                    <a:pt x="116423" y="258706"/>
                  </a:moveTo>
                  <a:cubicBezTo>
                    <a:pt x="113165" y="258706"/>
                    <a:pt x="44754" y="252191"/>
                    <a:pt x="15434" y="196810"/>
                  </a:cubicBezTo>
                  <a:cubicBezTo>
                    <a:pt x="-10627" y="151203"/>
                    <a:pt x="-4112" y="86049"/>
                    <a:pt x="38238" y="4607"/>
                  </a:cubicBezTo>
                  <a:cubicBezTo>
                    <a:pt x="41496" y="1349"/>
                    <a:pt x="44754" y="-1908"/>
                    <a:pt x="51269" y="1349"/>
                  </a:cubicBezTo>
                  <a:cubicBezTo>
                    <a:pt x="54527" y="4607"/>
                    <a:pt x="57784" y="7865"/>
                    <a:pt x="54527" y="14380"/>
                  </a:cubicBezTo>
                  <a:cubicBezTo>
                    <a:pt x="15434" y="89307"/>
                    <a:pt x="8919" y="151203"/>
                    <a:pt x="31723" y="190295"/>
                  </a:cubicBezTo>
                  <a:cubicBezTo>
                    <a:pt x="57784" y="235903"/>
                    <a:pt x="119680" y="242418"/>
                    <a:pt x="119680" y="242418"/>
                  </a:cubicBezTo>
                  <a:cubicBezTo>
                    <a:pt x="122938" y="242418"/>
                    <a:pt x="129453" y="245676"/>
                    <a:pt x="126196" y="252191"/>
                  </a:cubicBezTo>
                  <a:cubicBezTo>
                    <a:pt x="122938" y="255449"/>
                    <a:pt x="119680" y="258706"/>
                    <a:pt x="116423" y="258706"/>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2" name="任意多边形: 形状 81">
              <a:extLst>
                <a:ext uri="{FF2B5EF4-FFF2-40B4-BE49-F238E27FC236}">
                  <a16:creationId xmlns:a16="http://schemas.microsoft.com/office/drawing/2014/main" id="{190A4BC1-E55C-5AC0-86E3-7FD61431C730}"/>
                </a:ext>
              </a:extLst>
            </p:cNvPr>
            <p:cNvSpPr/>
            <p:nvPr/>
          </p:nvSpPr>
          <p:spPr>
            <a:xfrm>
              <a:off x="5160926" y="3925253"/>
              <a:ext cx="1000108" cy="1182441"/>
            </a:xfrm>
            <a:custGeom>
              <a:avLst/>
              <a:gdLst>
                <a:gd name="connsiteX0" fmla="*/ 302965 w 1000108"/>
                <a:gd name="connsiteY0" fmla="*/ 0 h 1182441"/>
                <a:gd name="connsiteX1" fmla="*/ 0 w 1000108"/>
                <a:gd name="connsiteY1" fmla="*/ 263872 h 1182441"/>
                <a:gd name="connsiteX2" fmla="*/ 436530 w 1000108"/>
                <a:gd name="connsiteY2" fmla="*/ 1097840 h 1182441"/>
                <a:gd name="connsiteX3" fmla="*/ 1000109 w 1000108"/>
                <a:gd name="connsiteY3" fmla="*/ 1110870 h 1182441"/>
                <a:gd name="connsiteX4" fmla="*/ 781844 w 1000108"/>
                <a:gd name="connsiteY4" fmla="*/ 381149 h 1182441"/>
                <a:gd name="connsiteX5" fmla="*/ 302965 w 1000108"/>
                <a:gd name="connsiteY5" fmla="*/ 0 h 118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08" h="1182441">
                  <a:moveTo>
                    <a:pt x="302965" y="0"/>
                  </a:moveTo>
                  <a:lnTo>
                    <a:pt x="0" y="263872"/>
                  </a:lnTo>
                  <a:cubicBezTo>
                    <a:pt x="0" y="263872"/>
                    <a:pt x="130307" y="918667"/>
                    <a:pt x="436530" y="1097840"/>
                  </a:cubicBezTo>
                  <a:cubicBezTo>
                    <a:pt x="742752" y="1280270"/>
                    <a:pt x="1000109" y="1110870"/>
                    <a:pt x="1000109" y="1110870"/>
                  </a:cubicBezTo>
                  <a:lnTo>
                    <a:pt x="781844" y="381149"/>
                  </a:lnTo>
                  <a:lnTo>
                    <a:pt x="302965" y="0"/>
                  </a:lnTo>
                  <a:close/>
                </a:path>
              </a:pathLst>
            </a:custGeom>
            <a:solidFill>
              <a:srgbClr val="A37B9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3" name="任意多边形: 形状 82">
              <a:extLst>
                <a:ext uri="{FF2B5EF4-FFF2-40B4-BE49-F238E27FC236}">
                  <a16:creationId xmlns:a16="http://schemas.microsoft.com/office/drawing/2014/main" id="{1D155230-9042-DD19-7D65-2310648B6598}"/>
                </a:ext>
              </a:extLst>
            </p:cNvPr>
            <p:cNvSpPr/>
            <p:nvPr/>
          </p:nvSpPr>
          <p:spPr>
            <a:xfrm>
              <a:off x="6365879" y="2688643"/>
              <a:ext cx="526687" cy="439121"/>
            </a:xfrm>
            <a:custGeom>
              <a:avLst/>
              <a:gdLst>
                <a:gd name="connsiteX0" fmla="*/ 3649 w 526687"/>
                <a:gd name="connsiteY0" fmla="*/ 262563 h 439121"/>
                <a:gd name="connsiteX1" fmla="*/ 49256 w 526687"/>
                <a:gd name="connsiteY1" fmla="*/ 1948 h 439121"/>
                <a:gd name="connsiteX2" fmla="*/ 238202 w 526687"/>
                <a:gd name="connsiteY2" fmla="*/ 76875 h 439121"/>
                <a:gd name="connsiteX3" fmla="*/ 502074 w 526687"/>
                <a:gd name="connsiteY3" fmla="*/ 210440 h 439121"/>
                <a:gd name="connsiteX4" fmla="*/ 502074 w 526687"/>
                <a:gd name="connsiteY4" fmla="*/ 435220 h 439121"/>
                <a:gd name="connsiteX5" fmla="*/ 375025 w 526687"/>
                <a:gd name="connsiteY5" fmla="*/ 438478 h 439121"/>
                <a:gd name="connsiteX6" fmla="*/ 3649 w 526687"/>
                <a:gd name="connsiteY6" fmla="*/ 262563 h 43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687" h="439121">
                  <a:moveTo>
                    <a:pt x="3649" y="262563"/>
                  </a:moveTo>
                  <a:cubicBezTo>
                    <a:pt x="3649" y="262563"/>
                    <a:pt x="-19155" y="18236"/>
                    <a:pt x="49256" y="1948"/>
                  </a:cubicBezTo>
                  <a:cubicBezTo>
                    <a:pt x="120925" y="-14340"/>
                    <a:pt x="238202" y="76875"/>
                    <a:pt x="238202" y="76875"/>
                  </a:cubicBezTo>
                  <a:cubicBezTo>
                    <a:pt x="238202" y="76875"/>
                    <a:pt x="446694" y="109452"/>
                    <a:pt x="502074" y="210440"/>
                  </a:cubicBezTo>
                  <a:cubicBezTo>
                    <a:pt x="557455" y="311428"/>
                    <a:pt x="502074" y="435220"/>
                    <a:pt x="502074" y="435220"/>
                  </a:cubicBezTo>
                  <a:cubicBezTo>
                    <a:pt x="502074" y="435220"/>
                    <a:pt x="423890" y="425447"/>
                    <a:pt x="375025" y="438478"/>
                  </a:cubicBezTo>
                  <a:cubicBezTo>
                    <a:pt x="326159" y="451508"/>
                    <a:pt x="3649" y="262563"/>
                    <a:pt x="3649" y="262563"/>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4" name="任意多边形: 形状 83">
              <a:extLst>
                <a:ext uri="{FF2B5EF4-FFF2-40B4-BE49-F238E27FC236}">
                  <a16:creationId xmlns:a16="http://schemas.microsoft.com/office/drawing/2014/main" id="{6DF7FF6A-D312-3D1E-2B16-2250C76449EE}"/>
                </a:ext>
              </a:extLst>
            </p:cNvPr>
            <p:cNvSpPr/>
            <p:nvPr/>
          </p:nvSpPr>
          <p:spPr>
            <a:xfrm>
              <a:off x="4874250" y="4674520"/>
              <a:ext cx="807905" cy="234553"/>
            </a:xfrm>
            <a:custGeom>
              <a:avLst/>
              <a:gdLst>
                <a:gd name="connsiteX0" fmla="*/ 768813 w 807905"/>
                <a:gd name="connsiteY0" fmla="*/ 234553 h 234553"/>
                <a:gd name="connsiteX1" fmla="*/ 39092 w 807905"/>
                <a:gd name="connsiteY1" fmla="*/ 234553 h 234553"/>
                <a:gd name="connsiteX2" fmla="*/ 0 w 807905"/>
                <a:gd name="connsiteY2" fmla="*/ 195461 h 234553"/>
                <a:gd name="connsiteX3" fmla="*/ 0 w 807905"/>
                <a:gd name="connsiteY3" fmla="*/ 39092 h 234553"/>
                <a:gd name="connsiteX4" fmla="*/ 39092 w 807905"/>
                <a:gd name="connsiteY4" fmla="*/ 0 h 234553"/>
                <a:gd name="connsiteX5" fmla="*/ 768813 w 807905"/>
                <a:gd name="connsiteY5" fmla="*/ 0 h 234553"/>
                <a:gd name="connsiteX6" fmla="*/ 807906 w 807905"/>
                <a:gd name="connsiteY6" fmla="*/ 39092 h 234553"/>
                <a:gd name="connsiteX7" fmla="*/ 807906 w 807905"/>
                <a:gd name="connsiteY7" fmla="*/ 195461 h 234553"/>
                <a:gd name="connsiteX8" fmla="*/ 768813 w 807905"/>
                <a:gd name="connsiteY8" fmla="*/ 234553 h 234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905" h="234553">
                  <a:moveTo>
                    <a:pt x="768813" y="234553"/>
                  </a:moveTo>
                  <a:lnTo>
                    <a:pt x="39092" y="234553"/>
                  </a:lnTo>
                  <a:cubicBezTo>
                    <a:pt x="16288" y="234553"/>
                    <a:pt x="0" y="218265"/>
                    <a:pt x="0" y="195461"/>
                  </a:cubicBezTo>
                  <a:lnTo>
                    <a:pt x="0" y="39092"/>
                  </a:lnTo>
                  <a:cubicBezTo>
                    <a:pt x="0" y="16288"/>
                    <a:pt x="16288" y="0"/>
                    <a:pt x="39092" y="0"/>
                  </a:cubicBezTo>
                  <a:lnTo>
                    <a:pt x="768813" y="0"/>
                  </a:lnTo>
                  <a:cubicBezTo>
                    <a:pt x="791617" y="0"/>
                    <a:pt x="807906" y="16288"/>
                    <a:pt x="807906" y="39092"/>
                  </a:cubicBezTo>
                  <a:lnTo>
                    <a:pt x="807906" y="195461"/>
                  </a:lnTo>
                  <a:cubicBezTo>
                    <a:pt x="807906" y="215007"/>
                    <a:pt x="791617" y="234553"/>
                    <a:pt x="768813" y="234553"/>
                  </a:cubicBezTo>
                  <a:close/>
                </a:path>
              </a:pathLst>
            </a:custGeom>
            <a:solidFill>
              <a:srgbClr val="EFA459"/>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5" name="任意多边形: 形状 84">
              <a:extLst>
                <a:ext uri="{FF2B5EF4-FFF2-40B4-BE49-F238E27FC236}">
                  <a16:creationId xmlns:a16="http://schemas.microsoft.com/office/drawing/2014/main" id="{B7D14C72-3822-91BC-EC8B-8242A894FC69}"/>
                </a:ext>
              </a:extLst>
            </p:cNvPr>
            <p:cNvSpPr/>
            <p:nvPr/>
          </p:nvSpPr>
          <p:spPr>
            <a:xfrm>
              <a:off x="4828643" y="4674520"/>
              <a:ext cx="807905" cy="234553"/>
            </a:xfrm>
            <a:custGeom>
              <a:avLst/>
              <a:gdLst>
                <a:gd name="connsiteX0" fmla="*/ 768813 w 807905"/>
                <a:gd name="connsiteY0" fmla="*/ 234553 h 234553"/>
                <a:gd name="connsiteX1" fmla="*/ 39092 w 807905"/>
                <a:gd name="connsiteY1" fmla="*/ 234553 h 234553"/>
                <a:gd name="connsiteX2" fmla="*/ 0 w 807905"/>
                <a:gd name="connsiteY2" fmla="*/ 195461 h 234553"/>
                <a:gd name="connsiteX3" fmla="*/ 0 w 807905"/>
                <a:gd name="connsiteY3" fmla="*/ 39092 h 234553"/>
                <a:gd name="connsiteX4" fmla="*/ 39092 w 807905"/>
                <a:gd name="connsiteY4" fmla="*/ 0 h 234553"/>
                <a:gd name="connsiteX5" fmla="*/ 768813 w 807905"/>
                <a:gd name="connsiteY5" fmla="*/ 0 h 234553"/>
                <a:gd name="connsiteX6" fmla="*/ 807906 w 807905"/>
                <a:gd name="connsiteY6" fmla="*/ 39092 h 234553"/>
                <a:gd name="connsiteX7" fmla="*/ 807906 w 807905"/>
                <a:gd name="connsiteY7" fmla="*/ 195461 h 234553"/>
                <a:gd name="connsiteX8" fmla="*/ 768813 w 807905"/>
                <a:gd name="connsiteY8" fmla="*/ 234553 h 234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905" h="234553">
                  <a:moveTo>
                    <a:pt x="768813" y="234553"/>
                  </a:moveTo>
                  <a:lnTo>
                    <a:pt x="39092" y="234553"/>
                  </a:lnTo>
                  <a:cubicBezTo>
                    <a:pt x="16288" y="234553"/>
                    <a:pt x="0" y="218265"/>
                    <a:pt x="0" y="195461"/>
                  </a:cubicBezTo>
                  <a:lnTo>
                    <a:pt x="0" y="39092"/>
                  </a:lnTo>
                  <a:cubicBezTo>
                    <a:pt x="0" y="16288"/>
                    <a:pt x="16288" y="0"/>
                    <a:pt x="39092" y="0"/>
                  </a:cubicBezTo>
                  <a:lnTo>
                    <a:pt x="768813" y="0"/>
                  </a:lnTo>
                  <a:cubicBezTo>
                    <a:pt x="791617" y="0"/>
                    <a:pt x="807906" y="16288"/>
                    <a:pt x="807906" y="39092"/>
                  </a:cubicBezTo>
                  <a:lnTo>
                    <a:pt x="807906" y="195461"/>
                  </a:lnTo>
                  <a:cubicBezTo>
                    <a:pt x="807906" y="215007"/>
                    <a:pt x="791617" y="234553"/>
                    <a:pt x="768813" y="234553"/>
                  </a:cubicBezTo>
                  <a:close/>
                </a:path>
              </a:pathLst>
            </a:custGeom>
            <a:solidFill>
              <a:srgbClr val="F7B369"/>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6" name="任意多边形: 形状 85">
              <a:extLst>
                <a:ext uri="{FF2B5EF4-FFF2-40B4-BE49-F238E27FC236}">
                  <a16:creationId xmlns:a16="http://schemas.microsoft.com/office/drawing/2014/main" id="{5CA6B84F-F743-7386-BC59-65E08DB37FA3}"/>
                </a:ext>
              </a:extLst>
            </p:cNvPr>
            <p:cNvSpPr/>
            <p:nvPr/>
          </p:nvSpPr>
          <p:spPr>
            <a:xfrm>
              <a:off x="5024104" y="4905816"/>
              <a:ext cx="732978" cy="185687"/>
            </a:xfrm>
            <a:custGeom>
              <a:avLst/>
              <a:gdLst>
                <a:gd name="connsiteX0" fmla="*/ 693887 w 732978"/>
                <a:gd name="connsiteY0" fmla="*/ 185688 h 185687"/>
                <a:gd name="connsiteX1" fmla="*/ 39092 w 732978"/>
                <a:gd name="connsiteY1" fmla="*/ 185688 h 185687"/>
                <a:gd name="connsiteX2" fmla="*/ 0 w 732978"/>
                <a:gd name="connsiteY2" fmla="*/ 146596 h 185687"/>
                <a:gd name="connsiteX3" fmla="*/ 0 w 732978"/>
                <a:gd name="connsiteY3" fmla="*/ 39092 h 185687"/>
                <a:gd name="connsiteX4" fmla="*/ 39092 w 732978"/>
                <a:gd name="connsiteY4" fmla="*/ 0 h 185687"/>
                <a:gd name="connsiteX5" fmla="*/ 693887 w 732978"/>
                <a:gd name="connsiteY5" fmla="*/ 0 h 185687"/>
                <a:gd name="connsiteX6" fmla="*/ 732979 w 732978"/>
                <a:gd name="connsiteY6" fmla="*/ 39092 h 185687"/>
                <a:gd name="connsiteX7" fmla="*/ 732979 w 732978"/>
                <a:gd name="connsiteY7" fmla="*/ 146596 h 185687"/>
                <a:gd name="connsiteX8" fmla="*/ 693887 w 732978"/>
                <a:gd name="connsiteY8" fmla="*/ 185688 h 18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978" h="185687">
                  <a:moveTo>
                    <a:pt x="693887" y="185688"/>
                  </a:moveTo>
                  <a:lnTo>
                    <a:pt x="39092" y="185688"/>
                  </a:lnTo>
                  <a:cubicBezTo>
                    <a:pt x="19546" y="185688"/>
                    <a:pt x="0" y="169399"/>
                    <a:pt x="0" y="146596"/>
                  </a:cubicBezTo>
                  <a:lnTo>
                    <a:pt x="0" y="39092"/>
                  </a:lnTo>
                  <a:cubicBezTo>
                    <a:pt x="0" y="19546"/>
                    <a:pt x="16288" y="0"/>
                    <a:pt x="39092" y="0"/>
                  </a:cubicBezTo>
                  <a:lnTo>
                    <a:pt x="693887" y="0"/>
                  </a:lnTo>
                  <a:cubicBezTo>
                    <a:pt x="713433" y="0"/>
                    <a:pt x="732979" y="16288"/>
                    <a:pt x="732979" y="39092"/>
                  </a:cubicBezTo>
                  <a:lnTo>
                    <a:pt x="732979" y="146596"/>
                  </a:lnTo>
                  <a:cubicBezTo>
                    <a:pt x="732979" y="169399"/>
                    <a:pt x="716691" y="185688"/>
                    <a:pt x="693887" y="185688"/>
                  </a:cubicBezTo>
                  <a:close/>
                </a:path>
              </a:pathLst>
            </a:custGeom>
            <a:solidFill>
              <a:srgbClr val="68B6D8"/>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7" name="任意多边形: 形状 86">
              <a:extLst>
                <a:ext uri="{FF2B5EF4-FFF2-40B4-BE49-F238E27FC236}">
                  <a16:creationId xmlns:a16="http://schemas.microsoft.com/office/drawing/2014/main" id="{1D090346-4017-E6B6-9DF7-D22970B8E125}"/>
                </a:ext>
              </a:extLst>
            </p:cNvPr>
            <p:cNvSpPr/>
            <p:nvPr/>
          </p:nvSpPr>
          <p:spPr>
            <a:xfrm>
              <a:off x="4978496" y="4905816"/>
              <a:ext cx="736236" cy="185687"/>
            </a:xfrm>
            <a:custGeom>
              <a:avLst/>
              <a:gdLst>
                <a:gd name="connsiteX0" fmla="*/ 697144 w 736236"/>
                <a:gd name="connsiteY0" fmla="*/ 185688 h 185687"/>
                <a:gd name="connsiteX1" fmla="*/ 39092 w 736236"/>
                <a:gd name="connsiteY1" fmla="*/ 185688 h 185687"/>
                <a:gd name="connsiteX2" fmla="*/ 0 w 736236"/>
                <a:gd name="connsiteY2" fmla="*/ 146596 h 185687"/>
                <a:gd name="connsiteX3" fmla="*/ 0 w 736236"/>
                <a:gd name="connsiteY3" fmla="*/ 39092 h 185687"/>
                <a:gd name="connsiteX4" fmla="*/ 39092 w 736236"/>
                <a:gd name="connsiteY4" fmla="*/ 0 h 185687"/>
                <a:gd name="connsiteX5" fmla="*/ 697144 w 736236"/>
                <a:gd name="connsiteY5" fmla="*/ 0 h 185687"/>
                <a:gd name="connsiteX6" fmla="*/ 736237 w 736236"/>
                <a:gd name="connsiteY6" fmla="*/ 39092 h 185687"/>
                <a:gd name="connsiteX7" fmla="*/ 736237 w 736236"/>
                <a:gd name="connsiteY7" fmla="*/ 146596 h 185687"/>
                <a:gd name="connsiteX8" fmla="*/ 697144 w 736236"/>
                <a:gd name="connsiteY8" fmla="*/ 185688 h 18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236" h="185687">
                  <a:moveTo>
                    <a:pt x="697144" y="185688"/>
                  </a:moveTo>
                  <a:lnTo>
                    <a:pt x="39092" y="185688"/>
                  </a:lnTo>
                  <a:cubicBezTo>
                    <a:pt x="19546" y="185688"/>
                    <a:pt x="0" y="169399"/>
                    <a:pt x="0" y="146596"/>
                  </a:cubicBezTo>
                  <a:lnTo>
                    <a:pt x="0" y="39092"/>
                  </a:lnTo>
                  <a:cubicBezTo>
                    <a:pt x="0" y="19546"/>
                    <a:pt x="16288" y="0"/>
                    <a:pt x="39092" y="0"/>
                  </a:cubicBezTo>
                  <a:lnTo>
                    <a:pt x="697144" y="0"/>
                  </a:lnTo>
                  <a:cubicBezTo>
                    <a:pt x="716690" y="0"/>
                    <a:pt x="736237" y="16288"/>
                    <a:pt x="736237" y="39092"/>
                  </a:cubicBezTo>
                  <a:lnTo>
                    <a:pt x="736237" y="146596"/>
                  </a:lnTo>
                  <a:cubicBezTo>
                    <a:pt x="732979" y="169399"/>
                    <a:pt x="716690" y="185688"/>
                    <a:pt x="697144" y="185688"/>
                  </a:cubicBez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8" name="任意多边形: 形状 87">
              <a:extLst>
                <a:ext uri="{FF2B5EF4-FFF2-40B4-BE49-F238E27FC236}">
                  <a16:creationId xmlns:a16="http://schemas.microsoft.com/office/drawing/2014/main" id="{B73E0A1D-D6D4-7FB7-1D1F-3BB46C4FAAD0}"/>
                </a:ext>
              </a:extLst>
            </p:cNvPr>
            <p:cNvSpPr/>
            <p:nvPr/>
          </p:nvSpPr>
          <p:spPr>
            <a:xfrm>
              <a:off x="5926482" y="4221702"/>
              <a:ext cx="1293300" cy="1130416"/>
            </a:xfrm>
            <a:custGeom>
              <a:avLst/>
              <a:gdLst>
                <a:gd name="connsiteX0" fmla="*/ 0 w 1293300"/>
                <a:gd name="connsiteY0" fmla="*/ 1029428 h 1130416"/>
                <a:gd name="connsiteX1" fmla="*/ 42350 w 1293300"/>
                <a:gd name="connsiteY1" fmla="*/ 0 h 1130416"/>
                <a:gd name="connsiteX2" fmla="*/ 1293300 w 1293300"/>
                <a:gd name="connsiteY2" fmla="*/ 120534 h 1130416"/>
                <a:gd name="connsiteX3" fmla="*/ 1283528 w 1293300"/>
                <a:gd name="connsiteY3" fmla="*/ 1130416 h 1130416"/>
              </a:gdLst>
              <a:ahLst/>
              <a:cxnLst>
                <a:cxn ang="0">
                  <a:pos x="connsiteX0" y="connsiteY0"/>
                </a:cxn>
                <a:cxn ang="0">
                  <a:pos x="connsiteX1" y="connsiteY1"/>
                </a:cxn>
                <a:cxn ang="0">
                  <a:pos x="connsiteX2" y="connsiteY2"/>
                </a:cxn>
                <a:cxn ang="0">
                  <a:pos x="connsiteX3" y="connsiteY3"/>
                </a:cxn>
              </a:cxnLst>
              <a:rect l="l" t="t" r="r" b="b"/>
              <a:pathLst>
                <a:path w="1293300" h="1130416">
                  <a:moveTo>
                    <a:pt x="0" y="1029428"/>
                  </a:moveTo>
                  <a:lnTo>
                    <a:pt x="42350" y="0"/>
                  </a:lnTo>
                  <a:lnTo>
                    <a:pt x="1293300" y="120534"/>
                  </a:lnTo>
                  <a:lnTo>
                    <a:pt x="1283528" y="1130416"/>
                  </a:lnTo>
                  <a:close/>
                </a:path>
              </a:pathLst>
            </a:custGeom>
            <a:solidFill>
              <a:srgbClr val="92B4EA"/>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9" name="任意多边形: 形状 88">
              <a:extLst>
                <a:ext uri="{FF2B5EF4-FFF2-40B4-BE49-F238E27FC236}">
                  <a16:creationId xmlns:a16="http://schemas.microsoft.com/office/drawing/2014/main" id="{DE3A8379-6219-9A51-B1CE-703D5B9AD1EB}"/>
                </a:ext>
              </a:extLst>
            </p:cNvPr>
            <p:cNvSpPr/>
            <p:nvPr/>
          </p:nvSpPr>
          <p:spPr>
            <a:xfrm>
              <a:off x="5731021" y="3545376"/>
              <a:ext cx="1772437" cy="1099824"/>
            </a:xfrm>
            <a:custGeom>
              <a:avLst/>
              <a:gdLst>
                <a:gd name="connsiteX0" fmla="*/ 0 w 1772437"/>
                <a:gd name="connsiteY0" fmla="*/ 585111 h 1099824"/>
                <a:gd name="connsiteX1" fmla="*/ 759040 w 1772437"/>
                <a:gd name="connsiteY1" fmla="*/ 5243 h 1099824"/>
                <a:gd name="connsiteX2" fmla="*/ 1680965 w 1772437"/>
                <a:gd name="connsiteY2" fmla="*/ 575338 h 1099824"/>
                <a:gd name="connsiteX3" fmla="*/ 1772180 w 1772437"/>
                <a:gd name="connsiteY3" fmla="*/ 1099825 h 1099824"/>
                <a:gd name="connsiteX4" fmla="*/ 1026170 w 1772437"/>
                <a:gd name="connsiteY4" fmla="*/ 1099825 h 1099824"/>
                <a:gd name="connsiteX5" fmla="*/ 273645 w 1772437"/>
                <a:gd name="connsiteY5" fmla="*/ 1028156 h 1099824"/>
                <a:gd name="connsiteX6" fmla="*/ 0 w 1772437"/>
                <a:gd name="connsiteY6" fmla="*/ 585111 h 1099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2437" h="1099824">
                  <a:moveTo>
                    <a:pt x="0" y="585111"/>
                  </a:moveTo>
                  <a:cubicBezTo>
                    <a:pt x="0" y="585111"/>
                    <a:pt x="257357" y="41077"/>
                    <a:pt x="759040" y="5243"/>
                  </a:cubicBezTo>
                  <a:cubicBezTo>
                    <a:pt x="1260724" y="-30592"/>
                    <a:pt x="1498535" y="112746"/>
                    <a:pt x="1680965" y="575338"/>
                  </a:cubicBezTo>
                  <a:cubicBezTo>
                    <a:pt x="1781953" y="839210"/>
                    <a:pt x="1772180" y="1099825"/>
                    <a:pt x="1772180" y="1099825"/>
                  </a:cubicBezTo>
                  <a:lnTo>
                    <a:pt x="1026170" y="1099825"/>
                  </a:lnTo>
                  <a:lnTo>
                    <a:pt x="273645" y="1028156"/>
                  </a:lnTo>
                  <a:lnTo>
                    <a:pt x="0" y="585111"/>
                  </a:lnTo>
                  <a:close/>
                </a:path>
              </a:pathLst>
            </a:custGeom>
            <a:solidFill>
              <a:srgbClr val="92B4EA"/>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任意多边形: 形状 93">
              <a:extLst>
                <a:ext uri="{FF2B5EF4-FFF2-40B4-BE49-F238E27FC236}">
                  <a16:creationId xmlns:a16="http://schemas.microsoft.com/office/drawing/2014/main" id="{3609E1AD-884D-461B-9B0C-7368EFD14B6F}"/>
                </a:ext>
              </a:extLst>
            </p:cNvPr>
            <p:cNvSpPr/>
            <p:nvPr/>
          </p:nvSpPr>
          <p:spPr>
            <a:xfrm>
              <a:off x="6428165" y="3348643"/>
              <a:ext cx="315995" cy="300927"/>
            </a:xfrm>
            <a:custGeom>
              <a:avLst/>
              <a:gdLst>
                <a:gd name="connsiteX0" fmla="*/ 309480 w 315995"/>
                <a:gd name="connsiteY0" fmla="*/ 0 h 300927"/>
                <a:gd name="connsiteX1" fmla="*/ 315995 w 315995"/>
                <a:gd name="connsiteY1" fmla="*/ 250842 h 300927"/>
                <a:gd name="connsiteX2" fmla="*/ 140080 w 315995"/>
                <a:gd name="connsiteY2" fmla="*/ 299707 h 300927"/>
                <a:gd name="connsiteX3" fmla="*/ 0 w 315995"/>
                <a:gd name="connsiteY3" fmla="*/ 257357 h 300927"/>
                <a:gd name="connsiteX4" fmla="*/ 6515 w 315995"/>
                <a:gd name="connsiteY4" fmla="*/ 182430 h 300927"/>
                <a:gd name="connsiteX5" fmla="*/ 19546 w 315995"/>
                <a:gd name="connsiteY5" fmla="*/ 65154 h 300927"/>
                <a:gd name="connsiteX6" fmla="*/ 267130 w 315995"/>
                <a:gd name="connsiteY6" fmla="*/ 6515 h 300927"/>
                <a:gd name="connsiteX7" fmla="*/ 309480 w 315995"/>
                <a:gd name="connsiteY7" fmla="*/ 0 h 300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995" h="300927">
                  <a:moveTo>
                    <a:pt x="309480" y="0"/>
                  </a:moveTo>
                  <a:lnTo>
                    <a:pt x="315995" y="250842"/>
                  </a:lnTo>
                  <a:cubicBezTo>
                    <a:pt x="315995" y="250842"/>
                    <a:pt x="276903" y="286676"/>
                    <a:pt x="140080" y="299707"/>
                  </a:cubicBezTo>
                  <a:cubicBezTo>
                    <a:pt x="39092" y="309480"/>
                    <a:pt x="0" y="257357"/>
                    <a:pt x="0" y="257357"/>
                  </a:cubicBezTo>
                  <a:lnTo>
                    <a:pt x="6515" y="182430"/>
                  </a:lnTo>
                  <a:lnTo>
                    <a:pt x="19546" y="65154"/>
                  </a:lnTo>
                  <a:lnTo>
                    <a:pt x="267130" y="6515"/>
                  </a:lnTo>
                  <a:lnTo>
                    <a:pt x="309480" y="0"/>
                  </a:lnTo>
                  <a:close/>
                </a:path>
              </a:pathLst>
            </a:custGeom>
            <a:solidFill>
              <a:srgbClr val="F48462"/>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5" name="任意多边形: 形状 94">
              <a:extLst>
                <a:ext uri="{FF2B5EF4-FFF2-40B4-BE49-F238E27FC236}">
                  <a16:creationId xmlns:a16="http://schemas.microsoft.com/office/drawing/2014/main" id="{A214AD76-B674-0F73-70A4-BFFEE4CF126E}"/>
                </a:ext>
              </a:extLst>
            </p:cNvPr>
            <p:cNvSpPr/>
            <p:nvPr/>
          </p:nvSpPr>
          <p:spPr>
            <a:xfrm>
              <a:off x="6441196" y="3358416"/>
              <a:ext cx="257356" cy="172657"/>
            </a:xfrm>
            <a:custGeom>
              <a:avLst/>
              <a:gdLst>
                <a:gd name="connsiteX0" fmla="*/ 257357 w 257356"/>
                <a:gd name="connsiteY0" fmla="*/ 0 h 172657"/>
                <a:gd name="connsiteX1" fmla="*/ 250842 w 257356"/>
                <a:gd name="connsiteY1" fmla="*/ 22804 h 172657"/>
                <a:gd name="connsiteX2" fmla="*/ 0 w 257356"/>
                <a:gd name="connsiteY2" fmla="*/ 172657 h 172657"/>
                <a:gd name="connsiteX3" fmla="*/ 13031 w 257356"/>
                <a:gd name="connsiteY3" fmla="*/ 55381 h 172657"/>
                <a:gd name="connsiteX4" fmla="*/ 257357 w 257356"/>
                <a:gd name="connsiteY4" fmla="*/ 0 h 172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56" h="172657">
                  <a:moveTo>
                    <a:pt x="257357" y="0"/>
                  </a:moveTo>
                  <a:cubicBezTo>
                    <a:pt x="257357" y="6515"/>
                    <a:pt x="254099" y="13031"/>
                    <a:pt x="250842" y="22804"/>
                  </a:cubicBezTo>
                  <a:cubicBezTo>
                    <a:pt x="198719" y="140080"/>
                    <a:pt x="58638" y="166142"/>
                    <a:pt x="0" y="172657"/>
                  </a:cubicBezTo>
                  <a:lnTo>
                    <a:pt x="13031" y="55381"/>
                  </a:lnTo>
                  <a:lnTo>
                    <a:pt x="257357" y="0"/>
                  </a:ln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6" name="任意多边形: 形状 95">
              <a:extLst>
                <a:ext uri="{FF2B5EF4-FFF2-40B4-BE49-F238E27FC236}">
                  <a16:creationId xmlns:a16="http://schemas.microsoft.com/office/drawing/2014/main" id="{1920F03A-F21E-F404-2830-8819F46B696C}"/>
                </a:ext>
              </a:extLst>
            </p:cNvPr>
            <p:cNvSpPr/>
            <p:nvPr/>
          </p:nvSpPr>
          <p:spPr>
            <a:xfrm>
              <a:off x="6312008" y="2796302"/>
              <a:ext cx="588077" cy="671553"/>
            </a:xfrm>
            <a:custGeom>
              <a:avLst/>
              <a:gdLst>
                <a:gd name="connsiteX0" fmla="*/ 80323 w 588077"/>
                <a:gd name="connsiteY0" fmla="*/ 89750 h 671553"/>
                <a:gd name="connsiteX1" fmla="*/ 11911 w 588077"/>
                <a:gd name="connsiteY1" fmla="*/ 545826 h 671553"/>
                <a:gd name="connsiteX2" fmla="*/ 298588 w 588077"/>
                <a:gd name="connsiteY2" fmla="*/ 643556 h 671553"/>
                <a:gd name="connsiteX3" fmla="*/ 425637 w 588077"/>
                <a:gd name="connsiteY3" fmla="*/ 552341 h 671553"/>
                <a:gd name="connsiteX4" fmla="*/ 562460 w 588077"/>
                <a:gd name="connsiteY4" fmla="*/ 500218 h 671553"/>
                <a:gd name="connsiteX5" fmla="*/ 529883 w 588077"/>
                <a:gd name="connsiteY5" fmla="*/ 314530 h 671553"/>
                <a:gd name="connsiteX6" fmla="*/ 425637 w 588077"/>
                <a:gd name="connsiteY6" fmla="*/ 330819 h 671553"/>
                <a:gd name="connsiteX7" fmla="*/ 467987 w 588077"/>
                <a:gd name="connsiteY7" fmla="*/ 246119 h 671553"/>
                <a:gd name="connsiteX8" fmla="*/ 80323 w 588077"/>
                <a:gd name="connsiteY8" fmla="*/ 89750 h 67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077" h="671553">
                  <a:moveTo>
                    <a:pt x="80323" y="89750"/>
                  </a:moveTo>
                  <a:cubicBezTo>
                    <a:pt x="80323" y="89750"/>
                    <a:pt x="-36954" y="386199"/>
                    <a:pt x="11911" y="545826"/>
                  </a:cubicBezTo>
                  <a:cubicBezTo>
                    <a:pt x="64034" y="708710"/>
                    <a:pt x="210630" y="679391"/>
                    <a:pt x="298588" y="643556"/>
                  </a:cubicBezTo>
                  <a:cubicBezTo>
                    <a:pt x="386545" y="610979"/>
                    <a:pt x="425637" y="552341"/>
                    <a:pt x="425637" y="552341"/>
                  </a:cubicBezTo>
                  <a:cubicBezTo>
                    <a:pt x="425637" y="552341"/>
                    <a:pt x="510337" y="578403"/>
                    <a:pt x="562460" y="500218"/>
                  </a:cubicBezTo>
                  <a:cubicBezTo>
                    <a:pt x="614583" y="422034"/>
                    <a:pt x="578748" y="334076"/>
                    <a:pt x="529883" y="314530"/>
                  </a:cubicBezTo>
                  <a:cubicBezTo>
                    <a:pt x="481018" y="294984"/>
                    <a:pt x="425637" y="330819"/>
                    <a:pt x="425637" y="330819"/>
                  </a:cubicBezTo>
                  <a:lnTo>
                    <a:pt x="467987" y="246119"/>
                  </a:lnTo>
                  <a:cubicBezTo>
                    <a:pt x="471245" y="246119"/>
                    <a:pt x="272526" y="-180638"/>
                    <a:pt x="80323" y="89750"/>
                  </a:cubicBezTo>
                  <a:close/>
                </a:path>
              </a:pathLst>
            </a:custGeom>
            <a:solidFill>
              <a:srgbClr val="F48462"/>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7" name="任意多边形: 形状 106">
              <a:extLst>
                <a:ext uri="{FF2B5EF4-FFF2-40B4-BE49-F238E27FC236}">
                  <a16:creationId xmlns:a16="http://schemas.microsoft.com/office/drawing/2014/main" id="{64C6C168-CF9B-99B0-1DE0-B96CD4AB25D0}"/>
                </a:ext>
              </a:extLst>
            </p:cNvPr>
            <p:cNvSpPr/>
            <p:nvPr/>
          </p:nvSpPr>
          <p:spPr>
            <a:xfrm>
              <a:off x="6742021" y="3157557"/>
              <a:ext cx="124813" cy="96612"/>
            </a:xfrm>
            <a:custGeom>
              <a:avLst/>
              <a:gdLst>
                <a:gd name="connsiteX0" fmla="*/ 8655 w 124813"/>
                <a:gd name="connsiteY0" fmla="*/ 96613 h 96612"/>
                <a:gd name="connsiteX1" fmla="*/ 2140 w 124813"/>
                <a:gd name="connsiteY1" fmla="*/ 93355 h 96612"/>
                <a:gd name="connsiteX2" fmla="*/ 5397 w 124813"/>
                <a:gd name="connsiteY2" fmla="*/ 80324 h 96612"/>
                <a:gd name="connsiteX3" fmla="*/ 109643 w 124813"/>
                <a:gd name="connsiteY3" fmla="*/ 2140 h 96612"/>
                <a:gd name="connsiteX4" fmla="*/ 122674 w 124813"/>
                <a:gd name="connsiteY4" fmla="*/ 5398 h 96612"/>
                <a:gd name="connsiteX5" fmla="*/ 119416 w 124813"/>
                <a:gd name="connsiteY5" fmla="*/ 18428 h 96612"/>
                <a:gd name="connsiteX6" fmla="*/ 15171 w 124813"/>
                <a:gd name="connsiteY6" fmla="*/ 96613 h 96612"/>
                <a:gd name="connsiteX7" fmla="*/ 8655 w 124813"/>
                <a:gd name="connsiteY7" fmla="*/ 96613 h 9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13" h="96612">
                  <a:moveTo>
                    <a:pt x="8655" y="96613"/>
                  </a:moveTo>
                  <a:cubicBezTo>
                    <a:pt x="5397" y="96613"/>
                    <a:pt x="2140" y="96613"/>
                    <a:pt x="2140" y="93355"/>
                  </a:cubicBezTo>
                  <a:cubicBezTo>
                    <a:pt x="-1118" y="90097"/>
                    <a:pt x="-1118" y="83582"/>
                    <a:pt x="5397" y="80324"/>
                  </a:cubicBezTo>
                  <a:lnTo>
                    <a:pt x="109643" y="2140"/>
                  </a:lnTo>
                  <a:cubicBezTo>
                    <a:pt x="112901" y="-1118"/>
                    <a:pt x="119416" y="-1118"/>
                    <a:pt x="122674" y="5398"/>
                  </a:cubicBezTo>
                  <a:cubicBezTo>
                    <a:pt x="125932" y="8655"/>
                    <a:pt x="125932" y="15171"/>
                    <a:pt x="119416" y="18428"/>
                  </a:cubicBezTo>
                  <a:lnTo>
                    <a:pt x="15171" y="96613"/>
                  </a:lnTo>
                  <a:cubicBezTo>
                    <a:pt x="11913" y="93355"/>
                    <a:pt x="11913" y="96613"/>
                    <a:pt x="8655" y="96613"/>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6" name="任意多边形: 形状 115">
              <a:extLst>
                <a:ext uri="{FF2B5EF4-FFF2-40B4-BE49-F238E27FC236}">
                  <a16:creationId xmlns:a16="http://schemas.microsoft.com/office/drawing/2014/main" id="{19BEC471-E8F4-0BCA-3CD2-A51A1CE51FD4}"/>
                </a:ext>
              </a:extLst>
            </p:cNvPr>
            <p:cNvSpPr/>
            <p:nvPr/>
          </p:nvSpPr>
          <p:spPr>
            <a:xfrm>
              <a:off x="6770222" y="3218335"/>
              <a:ext cx="84699" cy="32576"/>
            </a:xfrm>
            <a:custGeom>
              <a:avLst/>
              <a:gdLst>
                <a:gd name="connsiteX0" fmla="*/ 78184 w 84699"/>
                <a:gd name="connsiteY0" fmla="*/ 32577 h 32576"/>
                <a:gd name="connsiteX1" fmla="*/ 78184 w 84699"/>
                <a:gd name="connsiteY1" fmla="*/ 32577 h 32576"/>
                <a:gd name="connsiteX2" fmla="*/ 6515 w 84699"/>
                <a:gd name="connsiteY2" fmla="*/ 16288 h 32576"/>
                <a:gd name="connsiteX3" fmla="*/ 0 w 84699"/>
                <a:gd name="connsiteY3" fmla="*/ 6515 h 32576"/>
                <a:gd name="connsiteX4" fmla="*/ 9773 w 84699"/>
                <a:gd name="connsiteY4" fmla="*/ 0 h 32576"/>
                <a:gd name="connsiteX5" fmla="*/ 78184 w 84699"/>
                <a:gd name="connsiteY5" fmla="*/ 16288 h 32576"/>
                <a:gd name="connsiteX6" fmla="*/ 84700 w 84699"/>
                <a:gd name="connsiteY6" fmla="*/ 26061 h 32576"/>
                <a:gd name="connsiteX7" fmla="*/ 78184 w 84699"/>
                <a:gd name="connsiteY7" fmla="*/ 32577 h 3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699" h="32576">
                  <a:moveTo>
                    <a:pt x="78184" y="32577"/>
                  </a:moveTo>
                  <a:cubicBezTo>
                    <a:pt x="78184" y="32577"/>
                    <a:pt x="74927" y="32577"/>
                    <a:pt x="78184" y="32577"/>
                  </a:cubicBezTo>
                  <a:lnTo>
                    <a:pt x="6515" y="16288"/>
                  </a:lnTo>
                  <a:cubicBezTo>
                    <a:pt x="3258" y="16288"/>
                    <a:pt x="0" y="9773"/>
                    <a:pt x="0" y="6515"/>
                  </a:cubicBezTo>
                  <a:cubicBezTo>
                    <a:pt x="0" y="3258"/>
                    <a:pt x="6515" y="0"/>
                    <a:pt x="9773" y="0"/>
                  </a:cubicBezTo>
                  <a:lnTo>
                    <a:pt x="78184" y="16288"/>
                  </a:lnTo>
                  <a:cubicBezTo>
                    <a:pt x="81442" y="16288"/>
                    <a:pt x="84700" y="22804"/>
                    <a:pt x="84700" y="26061"/>
                  </a:cubicBezTo>
                  <a:cubicBezTo>
                    <a:pt x="84700" y="29319"/>
                    <a:pt x="81442" y="32577"/>
                    <a:pt x="78184" y="32577"/>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7" name="任意多边形: 形状 116">
              <a:extLst>
                <a:ext uri="{FF2B5EF4-FFF2-40B4-BE49-F238E27FC236}">
                  <a16:creationId xmlns:a16="http://schemas.microsoft.com/office/drawing/2014/main" id="{D158EA01-4755-D386-A8BC-A3B4E7FD2D72}"/>
                </a:ext>
              </a:extLst>
            </p:cNvPr>
            <p:cNvSpPr/>
            <p:nvPr/>
          </p:nvSpPr>
          <p:spPr>
            <a:xfrm>
              <a:off x="6509608" y="2953758"/>
              <a:ext cx="82720" cy="62600"/>
            </a:xfrm>
            <a:custGeom>
              <a:avLst/>
              <a:gdLst>
                <a:gd name="connsiteX0" fmla="*/ 74927 w 82720"/>
                <a:gd name="connsiteY0" fmla="*/ 62601 h 62600"/>
                <a:gd name="connsiteX1" fmla="*/ 68411 w 82720"/>
                <a:gd name="connsiteY1" fmla="*/ 56086 h 62600"/>
                <a:gd name="connsiteX2" fmla="*/ 9773 w 82720"/>
                <a:gd name="connsiteY2" fmla="*/ 16993 h 62600"/>
                <a:gd name="connsiteX3" fmla="*/ 0 w 82720"/>
                <a:gd name="connsiteY3" fmla="*/ 10478 h 62600"/>
                <a:gd name="connsiteX4" fmla="*/ 6515 w 82720"/>
                <a:gd name="connsiteY4" fmla="*/ 705 h 62600"/>
                <a:gd name="connsiteX5" fmla="*/ 81442 w 82720"/>
                <a:gd name="connsiteY5" fmla="*/ 52828 h 62600"/>
                <a:gd name="connsiteX6" fmla="*/ 74927 w 82720"/>
                <a:gd name="connsiteY6" fmla="*/ 62601 h 62600"/>
                <a:gd name="connsiteX7" fmla="*/ 74927 w 82720"/>
                <a:gd name="connsiteY7" fmla="*/ 62601 h 6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720" h="62600">
                  <a:moveTo>
                    <a:pt x="74927" y="62601"/>
                  </a:moveTo>
                  <a:cubicBezTo>
                    <a:pt x="71669" y="62601"/>
                    <a:pt x="68411" y="59343"/>
                    <a:pt x="68411" y="56086"/>
                  </a:cubicBezTo>
                  <a:cubicBezTo>
                    <a:pt x="52123" y="10478"/>
                    <a:pt x="9773" y="16993"/>
                    <a:pt x="9773" y="16993"/>
                  </a:cubicBezTo>
                  <a:cubicBezTo>
                    <a:pt x="6515" y="16993"/>
                    <a:pt x="0" y="13736"/>
                    <a:pt x="0" y="10478"/>
                  </a:cubicBezTo>
                  <a:cubicBezTo>
                    <a:pt x="0" y="7220"/>
                    <a:pt x="3258" y="705"/>
                    <a:pt x="6515" y="705"/>
                  </a:cubicBezTo>
                  <a:cubicBezTo>
                    <a:pt x="22804" y="-2553"/>
                    <a:pt x="65154" y="3963"/>
                    <a:pt x="81442" y="52828"/>
                  </a:cubicBezTo>
                  <a:cubicBezTo>
                    <a:pt x="84700" y="56086"/>
                    <a:pt x="81442" y="62601"/>
                    <a:pt x="74927" y="62601"/>
                  </a:cubicBezTo>
                  <a:cubicBezTo>
                    <a:pt x="74927" y="62601"/>
                    <a:pt x="74927" y="62601"/>
                    <a:pt x="74927" y="62601"/>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8" name="任意多边形: 形状 117">
              <a:extLst>
                <a:ext uri="{FF2B5EF4-FFF2-40B4-BE49-F238E27FC236}">
                  <a16:creationId xmlns:a16="http://schemas.microsoft.com/office/drawing/2014/main" id="{916E9544-E3DC-95C7-687B-EEF69B4F3A5F}"/>
                </a:ext>
              </a:extLst>
            </p:cNvPr>
            <p:cNvSpPr/>
            <p:nvPr/>
          </p:nvSpPr>
          <p:spPr>
            <a:xfrm>
              <a:off x="6354053" y="2958578"/>
              <a:ext cx="50494" cy="38234"/>
            </a:xfrm>
            <a:custGeom>
              <a:avLst/>
              <a:gdLst>
                <a:gd name="connsiteX0" fmla="*/ 8959 w 50494"/>
                <a:gd name="connsiteY0" fmla="*/ 38235 h 38234"/>
                <a:gd name="connsiteX1" fmla="*/ 2443 w 50494"/>
                <a:gd name="connsiteY1" fmla="*/ 34977 h 38234"/>
                <a:gd name="connsiteX2" fmla="*/ 2443 w 50494"/>
                <a:gd name="connsiteY2" fmla="*/ 21946 h 38234"/>
                <a:gd name="connsiteX3" fmla="*/ 48051 w 50494"/>
                <a:gd name="connsiteY3" fmla="*/ 2400 h 38234"/>
                <a:gd name="connsiteX4" fmla="*/ 48051 w 50494"/>
                <a:gd name="connsiteY4" fmla="*/ 15431 h 38234"/>
                <a:gd name="connsiteX5" fmla="*/ 38278 w 50494"/>
                <a:gd name="connsiteY5" fmla="*/ 15431 h 38234"/>
                <a:gd name="connsiteX6" fmla="*/ 12216 w 50494"/>
                <a:gd name="connsiteY6" fmla="*/ 31719 h 38234"/>
                <a:gd name="connsiteX7" fmla="*/ 8959 w 50494"/>
                <a:gd name="connsiteY7" fmla="*/ 38235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94" h="38234">
                  <a:moveTo>
                    <a:pt x="8959" y="38235"/>
                  </a:moveTo>
                  <a:cubicBezTo>
                    <a:pt x="5701" y="38235"/>
                    <a:pt x="5701" y="38235"/>
                    <a:pt x="2443" y="34977"/>
                  </a:cubicBezTo>
                  <a:cubicBezTo>
                    <a:pt x="-814" y="31719"/>
                    <a:pt x="-814" y="25204"/>
                    <a:pt x="2443" y="21946"/>
                  </a:cubicBezTo>
                  <a:cubicBezTo>
                    <a:pt x="12216" y="15431"/>
                    <a:pt x="38278" y="-7373"/>
                    <a:pt x="48051" y="2400"/>
                  </a:cubicBezTo>
                  <a:cubicBezTo>
                    <a:pt x="51308" y="5658"/>
                    <a:pt x="51308" y="12173"/>
                    <a:pt x="48051" y="15431"/>
                  </a:cubicBezTo>
                  <a:cubicBezTo>
                    <a:pt x="44793" y="18689"/>
                    <a:pt x="41535" y="18689"/>
                    <a:pt x="38278" y="15431"/>
                  </a:cubicBezTo>
                  <a:cubicBezTo>
                    <a:pt x="35020" y="15431"/>
                    <a:pt x="28505" y="18689"/>
                    <a:pt x="12216" y="31719"/>
                  </a:cubicBezTo>
                  <a:cubicBezTo>
                    <a:pt x="12216" y="38235"/>
                    <a:pt x="8959" y="38235"/>
                    <a:pt x="8959" y="38235"/>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4" name="任意多边形: 形状 123">
              <a:extLst>
                <a:ext uri="{FF2B5EF4-FFF2-40B4-BE49-F238E27FC236}">
                  <a16:creationId xmlns:a16="http://schemas.microsoft.com/office/drawing/2014/main" id="{36DDE073-8818-514C-4056-21DA5104CDE8}"/>
                </a:ext>
              </a:extLst>
            </p:cNvPr>
            <p:cNvSpPr/>
            <p:nvPr/>
          </p:nvSpPr>
          <p:spPr>
            <a:xfrm>
              <a:off x="6399855" y="3084770"/>
              <a:ext cx="51113" cy="133565"/>
            </a:xfrm>
            <a:custGeom>
              <a:avLst/>
              <a:gdLst>
                <a:gd name="connsiteX0" fmla="*/ 18537 w 51113"/>
                <a:gd name="connsiteY0" fmla="*/ 133565 h 133565"/>
                <a:gd name="connsiteX1" fmla="*/ 12022 w 51113"/>
                <a:gd name="connsiteY1" fmla="*/ 130307 h 133565"/>
                <a:gd name="connsiteX2" fmla="*/ 34825 w 51113"/>
                <a:gd name="connsiteY2" fmla="*/ 3258 h 133565"/>
                <a:gd name="connsiteX3" fmla="*/ 47856 w 51113"/>
                <a:gd name="connsiteY3" fmla="*/ 0 h 133565"/>
                <a:gd name="connsiteX4" fmla="*/ 51114 w 51113"/>
                <a:gd name="connsiteY4" fmla="*/ 13031 h 133565"/>
                <a:gd name="connsiteX5" fmla="*/ 28310 w 51113"/>
                <a:gd name="connsiteY5" fmla="*/ 120534 h 133565"/>
                <a:gd name="connsiteX6" fmla="*/ 28310 w 51113"/>
                <a:gd name="connsiteY6" fmla="*/ 133565 h 133565"/>
                <a:gd name="connsiteX7" fmla="*/ 18537 w 51113"/>
                <a:gd name="connsiteY7" fmla="*/ 133565 h 13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13" h="133565">
                  <a:moveTo>
                    <a:pt x="18537" y="133565"/>
                  </a:moveTo>
                  <a:cubicBezTo>
                    <a:pt x="15279" y="133565"/>
                    <a:pt x="12022" y="133565"/>
                    <a:pt x="12022" y="130307"/>
                  </a:cubicBezTo>
                  <a:cubicBezTo>
                    <a:pt x="-23813" y="81442"/>
                    <a:pt x="31568" y="6515"/>
                    <a:pt x="34825" y="3258"/>
                  </a:cubicBezTo>
                  <a:cubicBezTo>
                    <a:pt x="38083" y="0"/>
                    <a:pt x="41341" y="0"/>
                    <a:pt x="47856" y="0"/>
                  </a:cubicBezTo>
                  <a:cubicBezTo>
                    <a:pt x="51114" y="3258"/>
                    <a:pt x="51114" y="6515"/>
                    <a:pt x="51114" y="13031"/>
                  </a:cubicBezTo>
                  <a:cubicBezTo>
                    <a:pt x="51114" y="13031"/>
                    <a:pt x="-1009" y="84700"/>
                    <a:pt x="28310" y="120534"/>
                  </a:cubicBezTo>
                  <a:cubicBezTo>
                    <a:pt x="31568" y="123792"/>
                    <a:pt x="31568" y="130307"/>
                    <a:pt x="28310" y="133565"/>
                  </a:cubicBezTo>
                  <a:cubicBezTo>
                    <a:pt x="21795" y="133565"/>
                    <a:pt x="21795" y="133565"/>
                    <a:pt x="18537" y="133565"/>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0" name="任意多边形: 形状 129">
              <a:extLst>
                <a:ext uri="{FF2B5EF4-FFF2-40B4-BE49-F238E27FC236}">
                  <a16:creationId xmlns:a16="http://schemas.microsoft.com/office/drawing/2014/main" id="{F01F3BC7-458E-ABED-BEB6-851BF96BB6DC}"/>
                </a:ext>
              </a:extLst>
            </p:cNvPr>
            <p:cNvSpPr/>
            <p:nvPr/>
          </p:nvSpPr>
          <p:spPr>
            <a:xfrm>
              <a:off x="6356496" y="3039163"/>
              <a:ext cx="29319" cy="71669"/>
            </a:xfrm>
            <a:custGeom>
              <a:avLst/>
              <a:gdLst>
                <a:gd name="connsiteX0" fmla="*/ 9773 w 29319"/>
                <a:gd name="connsiteY0" fmla="*/ 71669 h 71669"/>
                <a:gd name="connsiteX1" fmla="*/ 9773 w 29319"/>
                <a:gd name="connsiteY1" fmla="*/ 71669 h 71669"/>
                <a:gd name="connsiteX2" fmla="*/ 0 w 29319"/>
                <a:gd name="connsiteY2" fmla="*/ 61896 h 71669"/>
                <a:gd name="connsiteX3" fmla="*/ 13031 w 29319"/>
                <a:gd name="connsiteY3" fmla="*/ 6515 h 71669"/>
                <a:gd name="connsiteX4" fmla="*/ 22804 w 29319"/>
                <a:gd name="connsiteY4" fmla="*/ 0 h 71669"/>
                <a:gd name="connsiteX5" fmla="*/ 29319 w 29319"/>
                <a:gd name="connsiteY5" fmla="*/ 9773 h 71669"/>
                <a:gd name="connsiteX6" fmla="*/ 16288 w 29319"/>
                <a:gd name="connsiteY6" fmla="*/ 65154 h 71669"/>
                <a:gd name="connsiteX7" fmla="*/ 9773 w 29319"/>
                <a:gd name="connsiteY7" fmla="*/ 71669 h 7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9" h="71669">
                  <a:moveTo>
                    <a:pt x="9773" y="71669"/>
                  </a:moveTo>
                  <a:cubicBezTo>
                    <a:pt x="6515" y="71669"/>
                    <a:pt x="6515" y="71669"/>
                    <a:pt x="9773" y="71669"/>
                  </a:cubicBezTo>
                  <a:cubicBezTo>
                    <a:pt x="3258" y="71669"/>
                    <a:pt x="0" y="65154"/>
                    <a:pt x="0" y="61896"/>
                  </a:cubicBezTo>
                  <a:lnTo>
                    <a:pt x="13031" y="6515"/>
                  </a:lnTo>
                  <a:cubicBezTo>
                    <a:pt x="13031" y="3258"/>
                    <a:pt x="19546" y="0"/>
                    <a:pt x="22804" y="0"/>
                  </a:cubicBezTo>
                  <a:cubicBezTo>
                    <a:pt x="26062" y="0"/>
                    <a:pt x="29319" y="6515"/>
                    <a:pt x="29319" y="9773"/>
                  </a:cubicBezTo>
                  <a:lnTo>
                    <a:pt x="16288" y="65154"/>
                  </a:lnTo>
                  <a:cubicBezTo>
                    <a:pt x="16288" y="68411"/>
                    <a:pt x="13031" y="71669"/>
                    <a:pt x="9773" y="71669"/>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1" name="任意多边形: 形状 130">
              <a:extLst>
                <a:ext uri="{FF2B5EF4-FFF2-40B4-BE49-F238E27FC236}">
                  <a16:creationId xmlns:a16="http://schemas.microsoft.com/office/drawing/2014/main" id="{2B931A0F-F61A-9D05-A118-8C666364E8F2}"/>
                </a:ext>
              </a:extLst>
            </p:cNvPr>
            <p:cNvSpPr/>
            <p:nvPr/>
          </p:nvSpPr>
          <p:spPr>
            <a:xfrm>
              <a:off x="6496577" y="3055451"/>
              <a:ext cx="29319" cy="71669"/>
            </a:xfrm>
            <a:custGeom>
              <a:avLst/>
              <a:gdLst>
                <a:gd name="connsiteX0" fmla="*/ 9773 w 29319"/>
                <a:gd name="connsiteY0" fmla="*/ 71669 h 71669"/>
                <a:gd name="connsiteX1" fmla="*/ 9773 w 29319"/>
                <a:gd name="connsiteY1" fmla="*/ 71669 h 71669"/>
                <a:gd name="connsiteX2" fmla="*/ 0 w 29319"/>
                <a:gd name="connsiteY2" fmla="*/ 61896 h 71669"/>
                <a:gd name="connsiteX3" fmla="*/ 13031 w 29319"/>
                <a:gd name="connsiteY3" fmla="*/ 6515 h 71669"/>
                <a:gd name="connsiteX4" fmla="*/ 22804 w 29319"/>
                <a:gd name="connsiteY4" fmla="*/ 0 h 71669"/>
                <a:gd name="connsiteX5" fmla="*/ 29319 w 29319"/>
                <a:gd name="connsiteY5" fmla="*/ 9773 h 71669"/>
                <a:gd name="connsiteX6" fmla="*/ 16288 w 29319"/>
                <a:gd name="connsiteY6" fmla="*/ 65154 h 71669"/>
                <a:gd name="connsiteX7" fmla="*/ 9773 w 29319"/>
                <a:gd name="connsiteY7" fmla="*/ 71669 h 7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9" h="71669">
                  <a:moveTo>
                    <a:pt x="9773" y="71669"/>
                  </a:moveTo>
                  <a:cubicBezTo>
                    <a:pt x="9773" y="71669"/>
                    <a:pt x="9773" y="71669"/>
                    <a:pt x="9773" y="71669"/>
                  </a:cubicBezTo>
                  <a:cubicBezTo>
                    <a:pt x="3258" y="71669"/>
                    <a:pt x="0" y="65154"/>
                    <a:pt x="0" y="61896"/>
                  </a:cubicBezTo>
                  <a:lnTo>
                    <a:pt x="13031" y="6515"/>
                  </a:lnTo>
                  <a:cubicBezTo>
                    <a:pt x="13031" y="3258"/>
                    <a:pt x="19546" y="0"/>
                    <a:pt x="22804" y="0"/>
                  </a:cubicBezTo>
                  <a:cubicBezTo>
                    <a:pt x="26061" y="0"/>
                    <a:pt x="29319" y="6515"/>
                    <a:pt x="29319" y="9773"/>
                  </a:cubicBezTo>
                  <a:lnTo>
                    <a:pt x="16288" y="65154"/>
                  </a:lnTo>
                  <a:cubicBezTo>
                    <a:pt x="16288" y="68411"/>
                    <a:pt x="13031" y="71669"/>
                    <a:pt x="9773" y="71669"/>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2" name="任意多边形: 形状 131">
              <a:extLst>
                <a:ext uri="{FF2B5EF4-FFF2-40B4-BE49-F238E27FC236}">
                  <a16:creationId xmlns:a16="http://schemas.microsoft.com/office/drawing/2014/main" id="{58E4C92F-6FC5-2652-3025-9F6E54FC04D2}"/>
                </a:ext>
              </a:extLst>
            </p:cNvPr>
            <p:cNvSpPr/>
            <p:nvPr/>
          </p:nvSpPr>
          <p:spPr>
            <a:xfrm>
              <a:off x="6369527" y="2732940"/>
              <a:ext cx="475621" cy="396589"/>
            </a:xfrm>
            <a:custGeom>
              <a:avLst/>
              <a:gdLst>
                <a:gd name="connsiteX0" fmla="*/ 0 w 475621"/>
                <a:gd name="connsiteY0" fmla="*/ 218265 h 396589"/>
                <a:gd name="connsiteX1" fmla="*/ 84700 w 475621"/>
                <a:gd name="connsiteY1" fmla="*/ 169400 h 396589"/>
                <a:gd name="connsiteX2" fmla="*/ 179173 w 475621"/>
                <a:gd name="connsiteY2" fmla="*/ 208492 h 396589"/>
                <a:gd name="connsiteX3" fmla="*/ 234553 w 475621"/>
                <a:gd name="connsiteY3" fmla="*/ 358345 h 396589"/>
                <a:gd name="connsiteX4" fmla="*/ 374634 w 475621"/>
                <a:gd name="connsiteY4" fmla="*/ 394180 h 396589"/>
                <a:gd name="connsiteX5" fmla="*/ 433272 w 475621"/>
                <a:gd name="connsiteY5" fmla="*/ 371376 h 396589"/>
                <a:gd name="connsiteX6" fmla="*/ 475622 w 475621"/>
                <a:gd name="connsiteY6" fmla="*/ 286676 h 396589"/>
                <a:gd name="connsiteX7" fmla="*/ 332284 w 475621"/>
                <a:gd name="connsiteY7" fmla="*/ 87957 h 396589"/>
                <a:gd name="connsiteX8" fmla="*/ 55381 w 475621"/>
                <a:gd name="connsiteY8" fmla="*/ 0 h 396589"/>
                <a:gd name="connsiteX9" fmla="*/ 0 w 475621"/>
                <a:gd name="connsiteY9" fmla="*/ 218265 h 39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621" h="396589">
                  <a:moveTo>
                    <a:pt x="0" y="218265"/>
                  </a:moveTo>
                  <a:cubicBezTo>
                    <a:pt x="0" y="218265"/>
                    <a:pt x="26061" y="169400"/>
                    <a:pt x="84700" y="169400"/>
                  </a:cubicBezTo>
                  <a:cubicBezTo>
                    <a:pt x="143338" y="169400"/>
                    <a:pt x="179173" y="208492"/>
                    <a:pt x="179173" y="208492"/>
                  </a:cubicBezTo>
                  <a:cubicBezTo>
                    <a:pt x="179173" y="208492"/>
                    <a:pt x="156369" y="306222"/>
                    <a:pt x="234553" y="358345"/>
                  </a:cubicBezTo>
                  <a:cubicBezTo>
                    <a:pt x="315995" y="410468"/>
                    <a:pt x="374634" y="394180"/>
                    <a:pt x="374634" y="394180"/>
                  </a:cubicBezTo>
                  <a:lnTo>
                    <a:pt x="433272" y="371376"/>
                  </a:lnTo>
                  <a:lnTo>
                    <a:pt x="475622" y="286676"/>
                  </a:lnTo>
                  <a:lnTo>
                    <a:pt x="332284" y="87957"/>
                  </a:lnTo>
                  <a:lnTo>
                    <a:pt x="55381" y="0"/>
                  </a:lnTo>
                  <a:lnTo>
                    <a:pt x="0" y="218265"/>
                  </a:ln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3" name="任意多边形: 形状 132">
              <a:extLst>
                <a:ext uri="{FF2B5EF4-FFF2-40B4-BE49-F238E27FC236}">
                  <a16:creationId xmlns:a16="http://schemas.microsoft.com/office/drawing/2014/main" id="{8426D946-05FF-9D14-69AB-D2E61B0BA413}"/>
                </a:ext>
              </a:extLst>
            </p:cNvPr>
            <p:cNvSpPr/>
            <p:nvPr/>
          </p:nvSpPr>
          <p:spPr>
            <a:xfrm>
              <a:off x="6245735" y="2996623"/>
              <a:ext cx="172657" cy="189135"/>
            </a:xfrm>
            <a:custGeom>
              <a:avLst/>
              <a:gdLst>
                <a:gd name="connsiteX0" fmla="*/ 84700 w 172657"/>
                <a:gd name="connsiteY0" fmla="*/ 189135 h 189135"/>
                <a:gd name="connsiteX1" fmla="*/ 78184 w 172657"/>
                <a:gd name="connsiteY1" fmla="*/ 189135 h 189135"/>
                <a:gd name="connsiteX2" fmla="*/ 19546 w 172657"/>
                <a:gd name="connsiteY2" fmla="*/ 156558 h 189135"/>
                <a:gd name="connsiteX3" fmla="*/ 0 w 172657"/>
                <a:gd name="connsiteY3" fmla="*/ 88147 h 189135"/>
                <a:gd name="connsiteX4" fmla="*/ 94473 w 172657"/>
                <a:gd name="connsiteY4" fmla="*/ 190 h 189135"/>
                <a:gd name="connsiteX5" fmla="*/ 153111 w 172657"/>
                <a:gd name="connsiteY5" fmla="*/ 32766 h 189135"/>
                <a:gd name="connsiteX6" fmla="*/ 172657 w 172657"/>
                <a:gd name="connsiteY6" fmla="*/ 101178 h 189135"/>
                <a:gd name="connsiteX7" fmla="*/ 143338 w 172657"/>
                <a:gd name="connsiteY7" fmla="*/ 166332 h 189135"/>
                <a:gd name="connsiteX8" fmla="*/ 84700 w 172657"/>
                <a:gd name="connsiteY8" fmla="*/ 189135 h 189135"/>
                <a:gd name="connsiteX9" fmla="*/ 19546 w 172657"/>
                <a:gd name="connsiteY9" fmla="*/ 84889 h 189135"/>
                <a:gd name="connsiteX10" fmla="*/ 35834 w 172657"/>
                <a:gd name="connsiteY10" fmla="*/ 143528 h 189135"/>
                <a:gd name="connsiteX11" fmla="*/ 81442 w 172657"/>
                <a:gd name="connsiteY11" fmla="*/ 169589 h 189135"/>
                <a:gd name="connsiteX12" fmla="*/ 130307 w 172657"/>
                <a:gd name="connsiteY12" fmla="*/ 150043 h 189135"/>
                <a:gd name="connsiteX13" fmla="*/ 156369 w 172657"/>
                <a:gd name="connsiteY13" fmla="*/ 94663 h 189135"/>
                <a:gd name="connsiteX14" fmla="*/ 140080 w 172657"/>
                <a:gd name="connsiteY14" fmla="*/ 36024 h 189135"/>
                <a:gd name="connsiteX15" fmla="*/ 94473 w 172657"/>
                <a:gd name="connsiteY15" fmla="*/ 9963 h 189135"/>
                <a:gd name="connsiteX16" fmla="*/ 19546 w 172657"/>
                <a:gd name="connsiteY16" fmla="*/ 84889 h 189135"/>
                <a:gd name="connsiteX17" fmla="*/ 19546 w 172657"/>
                <a:gd name="connsiteY17" fmla="*/ 84889 h 18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657" h="189135">
                  <a:moveTo>
                    <a:pt x="84700" y="189135"/>
                  </a:moveTo>
                  <a:cubicBezTo>
                    <a:pt x="81442" y="189135"/>
                    <a:pt x="81442" y="189135"/>
                    <a:pt x="78184" y="189135"/>
                  </a:cubicBezTo>
                  <a:cubicBezTo>
                    <a:pt x="55381" y="185878"/>
                    <a:pt x="35834" y="176105"/>
                    <a:pt x="19546" y="156558"/>
                  </a:cubicBezTo>
                  <a:cubicBezTo>
                    <a:pt x="6515" y="137012"/>
                    <a:pt x="0" y="114209"/>
                    <a:pt x="0" y="88147"/>
                  </a:cubicBezTo>
                  <a:cubicBezTo>
                    <a:pt x="3258" y="36024"/>
                    <a:pt x="45608" y="-3068"/>
                    <a:pt x="94473" y="190"/>
                  </a:cubicBezTo>
                  <a:cubicBezTo>
                    <a:pt x="117277" y="3447"/>
                    <a:pt x="136823" y="13220"/>
                    <a:pt x="153111" y="32766"/>
                  </a:cubicBezTo>
                  <a:cubicBezTo>
                    <a:pt x="166142" y="52313"/>
                    <a:pt x="172657" y="75116"/>
                    <a:pt x="172657" y="101178"/>
                  </a:cubicBezTo>
                  <a:cubicBezTo>
                    <a:pt x="169400" y="127239"/>
                    <a:pt x="159626" y="150043"/>
                    <a:pt x="143338" y="166332"/>
                  </a:cubicBezTo>
                  <a:cubicBezTo>
                    <a:pt x="123792" y="179362"/>
                    <a:pt x="107504" y="189135"/>
                    <a:pt x="84700" y="189135"/>
                  </a:cubicBezTo>
                  <a:close/>
                  <a:moveTo>
                    <a:pt x="19546" y="84889"/>
                  </a:moveTo>
                  <a:cubicBezTo>
                    <a:pt x="16288" y="104436"/>
                    <a:pt x="22804" y="127239"/>
                    <a:pt x="35834" y="143528"/>
                  </a:cubicBezTo>
                  <a:cubicBezTo>
                    <a:pt x="45608" y="159816"/>
                    <a:pt x="61896" y="169589"/>
                    <a:pt x="81442" y="169589"/>
                  </a:cubicBezTo>
                  <a:cubicBezTo>
                    <a:pt x="97731" y="172847"/>
                    <a:pt x="117277" y="166332"/>
                    <a:pt x="130307" y="150043"/>
                  </a:cubicBezTo>
                  <a:cubicBezTo>
                    <a:pt x="143338" y="137012"/>
                    <a:pt x="153111" y="117466"/>
                    <a:pt x="156369" y="94663"/>
                  </a:cubicBezTo>
                  <a:cubicBezTo>
                    <a:pt x="159626" y="75116"/>
                    <a:pt x="153111" y="52313"/>
                    <a:pt x="140080" y="36024"/>
                  </a:cubicBezTo>
                  <a:cubicBezTo>
                    <a:pt x="130307" y="19736"/>
                    <a:pt x="114019" y="9963"/>
                    <a:pt x="94473" y="9963"/>
                  </a:cubicBezTo>
                  <a:cubicBezTo>
                    <a:pt x="58638" y="9963"/>
                    <a:pt x="26061" y="42540"/>
                    <a:pt x="19546" y="84889"/>
                  </a:cubicBezTo>
                  <a:lnTo>
                    <a:pt x="19546" y="84889"/>
                  </a:ln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4" name="任意多边形: 形状 133">
              <a:extLst>
                <a:ext uri="{FF2B5EF4-FFF2-40B4-BE49-F238E27FC236}">
                  <a16:creationId xmlns:a16="http://schemas.microsoft.com/office/drawing/2014/main" id="{C69C8B16-68EB-2C4E-8041-DEB469582A7A}"/>
                </a:ext>
              </a:extLst>
            </p:cNvPr>
            <p:cNvSpPr/>
            <p:nvPr/>
          </p:nvSpPr>
          <p:spPr>
            <a:xfrm>
              <a:off x="6450780" y="3025942"/>
              <a:ext cx="192582" cy="192393"/>
            </a:xfrm>
            <a:custGeom>
              <a:avLst/>
              <a:gdLst>
                <a:gd name="connsiteX0" fmla="*/ 97920 w 192582"/>
                <a:gd name="connsiteY0" fmla="*/ 192393 h 192393"/>
                <a:gd name="connsiteX1" fmla="*/ 88147 w 192582"/>
                <a:gd name="connsiteY1" fmla="*/ 192393 h 192393"/>
                <a:gd name="connsiteX2" fmla="*/ 190 w 192582"/>
                <a:gd name="connsiteY2" fmla="*/ 88147 h 192393"/>
                <a:gd name="connsiteX3" fmla="*/ 104436 w 192582"/>
                <a:gd name="connsiteY3" fmla="*/ 190 h 192393"/>
                <a:gd name="connsiteX4" fmla="*/ 192393 w 192582"/>
                <a:gd name="connsiteY4" fmla="*/ 104436 h 192393"/>
                <a:gd name="connsiteX5" fmla="*/ 97920 w 192582"/>
                <a:gd name="connsiteY5" fmla="*/ 192393 h 192393"/>
                <a:gd name="connsiteX6" fmla="*/ 19736 w 192582"/>
                <a:gd name="connsiteY6" fmla="*/ 91405 h 192393"/>
                <a:gd name="connsiteX7" fmla="*/ 91405 w 192582"/>
                <a:gd name="connsiteY7" fmla="*/ 176105 h 192393"/>
                <a:gd name="connsiteX8" fmla="*/ 176105 w 192582"/>
                <a:gd name="connsiteY8" fmla="*/ 104436 h 192393"/>
                <a:gd name="connsiteX9" fmla="*/ 104436 w 192582"/>
                <a:gd name="connsiteY9" fmla="*/ 19736 h 192393"/>
                <a:gd name="connsiteX10" fmla="*/ 19736 w 192582"/>
                <a:gd name="connsiteY10" fmla="*/ 91405 h 192393"/>
                <a:gd name="connsiteX11" fmla="*/ 19736 w 192582"/>
                <a:gd name="connsiteY11" fmla="*/ 91405 h 19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582" h="192393">
                  <a:moveTo>
                    <a:pt x="97920" y="192393"/>
                  </a:moveTo>
                  <a:cubicBezTo>
                    <a:pt x="94663" y="192393"/>
                    <a:pt x="91405" y="192393"/>
                    <a:pt x="88147" y="192393"/>
                  </a:cubicBezTo>
                  <a:cubicBezTo>
                    <a:pt x="36024" y="189135"/>
                    <a:pt x="-3068" y="140270"/>
                    <a:pt x="190" y="88147"/>
                  </a:cubicBezTo>
                  <a:cubicBezTo>
                    <a:pt x="6705" y="36024"/>
                    <a:pt x="52313" y="-3068"/>
                    <a:pt x="104436" y="190"/>
                  </a:cubicBezTo>
                  <a:cubicBezTo>
                    <a:pt x="156558" y="3447"/>
                    <a:pt x="195651" y="52313"/>
                    <a:pt x="192393" y="104436"/>
                  </a:cubicBezTo>
                  <a:cubicBezTo>
                    <a:pt x="185878" y="156559"/>
                    <a:pt x="146785" y="192393"/>
                    <a:pt x="97920" y="192393"/>
                  </a:cubicBezTo>
                  <a:close/>
                  <a:moveTo>
                    <a:pt x="19736" y="91405"/>
                  </a:moveTo>
                  <a:cubicBezTo>
                    <a:pt x="16478" y="133755"/>
                    <a:pt x="49055" y="172847"/>
                    <a:pt x="91405" y="176105"/>
                  </a:cubicBezTo>
                  <a:cubicBezTo>
                    <a:pt x="133755" y="179362"/>
                    <a:pt x="172847" y="146785"/>
                    <a:pt x="176105" y="104436"/>
                  </a:cubicBezTo>
                  <a:cubicBezTo>
                    <a:pt x="179362" y="62086"/>
                    <a:pt x="146785" y="22993"/>
                    <a:pt x="104436" y="19736"/>
                  </a:cubicBezTo>
                  <a:cubicBezTo>
                    <a:pt x="58828" y="13220"/>
                    <a:pt x="22993" y="45797"/>
                    <a:pt x="19736" y="91405"/>
                  </a:cubicBezTo>
                  <a:lnTo>
                    <a:pt x="19736" y="91405"/>
                  </a:ln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5" name="任意多边形: 形状 134">
              <a:extLst>
                <a:ext uri="{FF2B5EF4-FFF2-40B4-BE49-F238E27FC236}">
                  <a16:creationId xmlns:a16="http://schemas.microsoft.com/office/drawing/2014/main" id="{C28C4FF4-B7D1-2CD9-B36F-45703EE4CE8D}"/>
                </a:ext>
              </a:extLst>
            </p:cNvPr>
            <p:cNvSpPr/>
            <p:nvPr/>
          </p:nvSpPr>
          <p:spPr>
            <a:xfrm>
              <a:off x="6404012" y="3076460"/>
              <a:ext cx="67852" cy="27856"/>
            </a:xfrm>
            <a:custGeom>
              <a:avLst/>
              <a:gdLst>
                <a:gd name="connsiteX0" fmla="*/ 59988 w 67852"/>
                <a:gd name="connsiteY0" fmla="*/ 27857 h 27856"/>
                <a:gd name="connsiteX1" fmla="*/ 56730 w 67852"/>
                <a:gd name="connsiteY1" fmla="*/ 27857 h 27856"/>
                <a:gd name="connsiteX2" fmla="*/ 14380 w 67852"/>
                <a:gd name="connsiteY2" fmla="*/ 21341 h 27856"/>
                <a:gd name="connsiteX3" fmla="*/ 1349 w 67852"/>
                <a:gd name="connsiteY3" fmla="*/ 18083 h 27856"/>
                <a:gd name="connsiteX4" fmla="*/ 4607 w 67852"/>
                <a:gd name="connsiteY4" fmla="*/ 5053 h 27856"/>
                <a:gd name="connsiteX5" fmla="*/ 63245 w 67852"/>
                <a:gd name="connsiteY5" fmla="*/ 8310 h 27856"/>
                <a:gd name="connsiteX6" fmla="*/ 66503 w 67852"/>
                <a:gd name="connsiteY6" fmla="*/ 21341 h 27856"/>
                <a:gd name="connsiteX7" fmla="*/ 59988 w 67852"/>
                <a:gd name="connsiteY7" fmla="*/ 27857 h 2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852" h="27856">
                  <a:moveTo>
                    <a:pt x="59988" y="27857"/>
                  </a:moveTo>
                  <a:cubicBezTo>
                    <a:pt x="59988" y="27857"/>
                    <a:pt x="56730" y="27857"/>
                    <a:pt x="56730" y="27857"/>
                  </a:cubicBezTo>
                  <a:cubicBezTo>
                    <a:pt x="50215" y="24599"/>
                    <a:pt x="27411" y="18083"/>
                    <a:pt x="14380" y="21341"/>
                  </a:cubicBezTo>
                  <a:cubicBezTo>
                    <a:pt x="11123" y="24599"/>
                    <a:pt x="4607" y="21341"/>
                    <a:pt x="1349" y="18083"/>
                  </a:cubicBezTo>
                  <a:cubicBezTo>
                    <a:pt x="-1908" y="14826"/>
                    <a:pt x="1349" y="8310"/>
                    <a:pt x="4607" y="5053"/>
                  </a:cubicBezTo>
                  <a:cubicBezTo>
                    <a:pt x="24153" y="-7978"/>
                    <a:pt x="59988" y="8310"/>
                    <a:pt x="63245" y="8310"/>
                  </a:cubicBezTo>
                  <a:cubicBezTo>
                    <a:pt x="66503" y="11568"/>
                    <a:pt x="69761" y="14826"/>
                    <a:pt x="66503" y="21341"/>
                  </a:cubicBezTo>
                  <a:cubicBezTo>
                    <a:pt x="66503" y="24599"/>
                    <a:pt x="63245" y="27857"/>
                    <a:pt x="59988" y="27857"/>
                  </a:cubicBez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6" name="任意多边形: 形状 135">
              <a:extLst>
                <a:ext uri="{FF2B5EF4-FFF2-40B4-BE49-F238E27FC236}">
                  <a16:creationId xmlns:a16="http://schemas.microsoft.com/office/drawing/2014/main" id="{CCBCC7F8-6583-31EB-117B-50A59D805ABA}"/>
                </a:ext>
              </a:extLst>
            </p:cNvPr>
            <p:cNvSpPr/>
            <p:nvPr/>
          </p:nvSpPr>
          <p:spPr>
            <a:xfrm>
              <a:off x="6625535" y="3095716"/>
              <a:ext cx="194440" cy="44434"/>
            </a:xfrm>
            <a:custGeom>
              <a:avLst/>
              <a:gdLst>
                <a:gd name="connsiteX0" fmla="*/ 7865 w 194440"/>
                <a:gd name="connsiteY0" fmla="*/ 44435 h 44434"/>
                <a:gd name="connsiteX1" fmla="*/ 1349 w 194440"/>
                <a:gd name="connsiteY1" fmla="*/ 41177 h 44434"/>
                <a:gd name="connsiteX2" fmla="*/ 4607 w 194440"/>
                <a:gd name="connsiteY2" fmla="*/ 28146 h 44434"/>
                <a:gd name="connsiteX3" fmla="*/ 187037 w 194440"/>
                <a:gd name="connsiteY3" fmla="*/ 2085 h 44434"/>
                <a:gd name="connsiteX4" fmla="*/ 193553 w 194440"/>
                <a:gd name="connsiteY4" fmla="*/ 11858 h 44434"/>
                <a:gd name="connsiteX5" fmla="*/ 183780 w 194440"/>
                <a:gd name="connsiteY5" fmla="*/ 18373 h 44434"/>
                <a:gd name="connsiteX6" fmla="*/ 11122 w 194440"/>
                <a:gd name="connsiteY6" fmla="*/ 44435 h 44434"/>
                <a:gd name="connsiteX7" fmla="*/ 7865 w 194440"/>
                <a:gd name="connsiteY7" fmla="*/ 44435 h 44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440" h="44434">
                  <a:moveTo>
                    <a:pt x="7865" y="44435"/>
                  </a:moveTo>
                  <a:cubicBezTo>
                    <a:pt x="4607" y="44435"/>
                    <a:pt x="1349" y="44435"/>
                    <a:pt x="1349" y="41177"/>
                  </a:cubicBezTo>
                  <a:cubicBezTo>
                    <a:pt x="-1908" y="37919"/>
                    <a:pt x="1349" y="31404"/>
                    <a:pt x="4607" y="28146"/>
                  </a:cubicBezTo>
                  <a:cubicBezTo>
                    <a:pt x="63245" y="-10946"/>
                    <a:pt x="183780" y="2085"/>
                    <a:pt x="187037" y="2085"/>
                  </a:cubicBezTo>
                  <a:cubicBezTo>
                    <a:pt x="190295" y="2085"/>
                    <a:pt x="196810" y="5343"/>
                    <a:pt x="193553" y="11858"/>
                  </a:cubicBezTo>
                  <a:cubicBezTo>
                    <a:pt x="193553" y="15116"/>
                    <a:pt x="190295" y="21631"/>
                    <a:pt x="183780" y="18373"/>
                  </a:cubicBezTo>
                  <a:cubicBezTo>
                    <a:pt x="183780" y="18373"/>
                    <a:pt x="63245" y="8600"/>
                    <a:pt x="11122" y="44435"/>
                  </a:cubicBezTo>
                  <a:cubicBezTo>
                    <a:pt x="11122" y="44435"/>
                    <a:pt x="11122" y="44435"/>
                    <a:pt x="7865" y="44435"/>
                  </a:cubicBez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7" name="任意多边形: 形状 136">
              <a:extLst>
                <a:ext uri="{FF2B5EF4-FFF2-40B4-BE49-F238E27FC236}">
                  <a16:creationId xmlns:a16="http://schemas.microsoft.com/office/drawing/2014/main" id="{D481ADDB-4E6A-CF14-7890-FEB71179080C}"/>
                </a:ext>
              </a:extLst>
            </p:cNvPr>
            <p:cNvSpPr/>
            <p:nvPr/>
          </p:nvSpPr>
          <p:spPr>
            <a:xfrm>
              <a:off x="6433233" y="3263943"/>
              <a:ext cx="89513" cy="78184"/>
            </a:xfrm>
            <a:custGeom>
              <a:avLst/>
              <a:gdLst>
                <a:gd name="connsiteX0" fmla="*/ 50313 w 89513"/>
                <a:gd name="connsiteY0" fmla="*/ 78184 h 78184"/>
                <a:gd name="connsiteX1" fmla="*/ 1448 w 89513"/>
                <a:gd name="connsiteY1" fmla="*/ 48865 h 78184"/>
                <a:gd name="connsiteX2" fmla="*/ 1448 w 89513"/>
                <a:gd name="connsiteY2" fmla="*/ 42350 h 78184"/>
                <a:gd name="connsiteX3" fmla="*/ 4705 w 89513"/>
                <a:gd name="connsiteY3" fmla="*/ 35835 h 78184"/>
                <a:gd name="connsiteX4" fmla="*/ 79632 w 89513"/>
                <a:gd name="connsiteY4" fmla="*/ 0 h 78184"/>
                <a:gd name="connsiteX5" fmla="*/ 86148 w 89513"/>
                <a:gd name="connsiteY5" fmla="*/ 0 h 78184"/>
                <a:gd name="connsiteX6" fmla="*/ 89405 w 89513"/>
                <a:gd name="connsiteY6" fmla="*/ 6515 h 78184"/>
                <a:gd name="connsiteX7" fmla="*/ 63344 w 89513"/>
                <a:gd name="connsiteY7" fmla="*/ 71669 h 78184"/>
                <a:gd name="connsiteX8" fmla="*/ 50313 w 89513"/>
                <a:gd name="connsiteY8" fmla="*/ 78184 h 78184"/>
                <a:gd name="connsiteX9" fmla="*/ 24252 w 89513"/>
                <a:gd name="connsiteY9" fmla="*/ 45608 h 78184"/>
                <a:gd name="connsiteX10" fmla="*/ 60086 w 89513"/>
                <a:gd name="connsiteY10" fmla="*/ 58638 h 78184"/>
                <a:gd name="connsiteX11" fmla="*/ 76375 w 89513"/>
                <a:gd name="connsiteY11" fmla="*/ 22804 h 78184"/>
                <a:gd name="connsiteX12" fmla="*/ 24252 w 89513"/>
                <a:gd name="connsiteY12" fmla="*/ 45608 h 7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513" h="78184">
                  <a:moveTo>
                    <a:pt x="50313" y="78184"/>
                  </a:moveTo>
                  <a:cubicBezTo>
                    <a:pt x="24252" y="78184"/>
                    <a:pt x="4705" y="52123"/>
                    <a:pt x="1448" y="48865"/>
                  </a:cubicBezTo>
                  <a:cubicBezTo>
                    <a:pt x="1448" y="45608"/>
                    <a:pt x="-1810" y="45608"/>
                    <a:pt x="1448" y="42350"/>
                  </a:cubicBezTo>
                  <a:cubicBezTo>
                    <a:pt x="1448" y="39092"/>
                    <a:pt x="4705" y="39092"/>
                    <a:pt x="4705" y="35835"/>
                  </a:cubicBezTo>
                  <a:lnTo>
                    <a:pt x="79632" y="0"/>
                  </a:lnTo>
                  <a:cubicBezTo>
                    <a:pt x="82890" y="0"/>
                    <a:pt x="86148" y="0"/>
                    <a:pt x="86148" y="0"/>
                  </a:cubicBezTo>
                  <a:cubicBezTo>
                    <a:pt x="89405" y="0"/>
                    <a:pt x="89405" y="3258"/>
                    <a:pt x="89405" y="6515"/>
                  </a:cubicBezTo>
                  <a:cubicBezTo>
                    <a:pt x="89405" y="9773"/>
                    <a:pt x="92663" y="58638"/>
                    <a:pt x="63344" y="71669"/>
                  </a:cubicBezTo>
                  <a:cubicBezTo>
                    <a:pt x="60086" y="74927"/>
                    <a:pt x="56828" y="78184"/>
                    <a:pt x="50313" y="78184"/>
                  </a:cubicBezTo>
                  <a:close/>
                  <a:moveTo>
                    <a:pt x="24252" y="45608"/>
                  </a:moveTo>
                  <a:cubicBezTo>
                    <a:pt x="34025" y="52123"/>
                    <a:pt x="47055" y="65154"/>
                    <a:pt x="60086" y="58638"/>
                  </a:cubicBezTo>
                  <a:cubicBezTo>
                    <a:pt x="73117" y="52123"/>
                    <a:pt x="76375" y="32577"/>
                    <a:pt x="76375" y="22804"/>
                  </a:cubicBezTo>
                  <a:lnTo>
                    <a:pt x="24252" y="45608"/>
                  </a:ln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8" name="任意多边形: 形状 137">
              <a:extLst>
                <a:ext uri="{FF2B5EF4-FFF2-40B4-BE49-F238E27FC236}">
                  <a16:creationId xmlns:a16="http://schemas.microsoft.com/office/drawing/2014/main" id="{6D5455EB-3BA2-A22D-8D3B-1D3424A9FA7F}"/>
                </a:ext>
              </a:extLst>
            </p:cNvPr>
            <p:cNvSpPr/>
            <p:nvPr/>
          </p:nvSpPr>
          <p:spPr>
            <a:xfrm>
              <a:off x="6420301" y="3598135"/>
              <a:ext cx="338240" cy="63245"/>
            </a:xfrm>
            <a:custGeom>
              <a:avLst/>
              <a:gdLst>
                <a:gd name="connsiteX0" fmla="*/ 147945 w 338240"/>
                <a:gd name="connsiteY0" fmla="*/ 63245 h 63245"/>
                <a:gd name="connsiteX1" fmla="*/ 4607 w 338240"/>
                <a:gd name="connsiteY1" fmla="*/ 37184 h 63245"/>
                <a:gd name="connsiteX2" fmla="*/ 1349 w 338240"/>
                <a:gd name="connsiteY2" fmla="*/ 27411 h 63245"/>
                <a:gd name="connsiteX3" fmla="*/ 11123 w 338240"/>
                <a:gd name="connsiteY3" fmla="*/ 24153 h 63245"/>
                <a:gd name="connsiteX4" fmla="*/ 323860 w 338240"/>
                <a:gd name="connsiteY4" fmla="*/ 1349 h 63245"/>
                <a:gd name="connsiteX5" fmla="*/ 336891 w 338240"/>
                <a:gd name="connsiteY5" fmla="*/ 4607 h 63245"/>
                <a:gd name="connsiteX6" fmla="*/ 333633 w 338240"/>
                <a:gd name="connsiteY6" fmla="*/ 17638 h 63245"/>
                <a:gd name="connsiteX7" fmla="*/ 147945 w 338240"/>
                <a:gd name="connsiteY7" fmla="*/ 63245 h 6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240" h="63245">
                  <a:moveTo>
                    <a:pt x="147945" y="63245"/>
                  </a:moveTo>
                  <a:cubicBezTo>
                    <a:pt x="66503" y="63245"/>
                    <a:pt x="4607" y="37184"/>
                    <a:pt x="4607" y="37184"/>
                  </a:cubicBezTo>
                  <a:cubicBezTo>
                    <a:pt x="1349" y="33926"/>
                    <a:pt x="-1908" y="30669"/>
                    <a:pt x="1349" y="27411"/>
                  </a:cubicBezTo>
                  <a:cubicBezTo>
                    <a:pt x="4607" y="24153"/>
                    <a:pt x="7865" y="20896"/>
                    <a:pt x="11123" y="24153"/>
                  </a:cubicBezTo>
                  <a:cubicBezTo>
                    <a:pt x="11123" y="24153"/>
                    <a:pt x="174007" y="92565"/>
                    <a:pt x="323860" y="1349"/>
                  </a:cubicBezTo>
                  <a:cubicBezTo>
                    <a:pt x="327118" y="-1908"/>
                    <a:pt x="333633" y="1349"/>
                    <a:pt x="336891" y="4607"/>
                  </a:cubicBezTo>
                  <a:cubicBezTo>
                    <a:pt x="340149" y="7865"/>
                    <a:pt x="336891" y="14380"/>
                    <a:pt x="333633" y="17638"/>
                  </a:cubicBezTo>
                  <a:cubicBezTo>
                    <a:pt x="268479" y="50215"/>
                    <a:pt x="203326" y="63245"/>
                    <a:pt x="147945" y="63245"/>
                  </a:cubicBezTo>
                  <a:close/>
                </a:path>
              </a:pathLst>
            </a:custGeom>
            <a:solidFill>
              <a:srgbClr val="40507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9" name="任意多边形: 形状 138">
              <a:extLst>
                <a:ext uri="{FF2B5EF4-FFF2-40B4-BE49-F238E27FC236}">
                  <a16:creationId xmlns:a16="http://schemas.microsoft.com/office/drawing/2014/main" id="{8255C911-65D7-DF11-417B-B34581B91D06}"/>
                </a:ext>
              </a:extLst>
            </p:cNvPr>
            <p:cNvSpPr/>
            <p:nvPr/>
          </p:nvSpPr>
          <p:spPr>
            <a:xfrm>
              <a:off x="5362625" y="4514445"/>
              <a:ext cx="775606" cy="479557"/>
            </a:xfrm>
            <a:custGeom>
              <a:avLst/>
              <a:gdLst>
                <a:gd name="connsiteX0" fmla="*/ 775607 w 775606"/>
                <a:gd name="connsiteY0" fmla="*/ 143787 h 479557"/>
                <a:gd name="connsiteX1" fmla="*/ 303243 w 775606"/>
                <a:gd name="connsiteY1" fmla="*/ 449 h 479557"/>
                <a:gd name="connsiteX2" fmla="*/ 278 w 775606"/>
                <a:gd name="connsiteY2" fmla="*/ 235002 h 479557"/>
                <a:gd name="connsiteX3" fmla="*/ 65432 w 775606"/>
                <a:gd name="connsiteY3" fmla="*/ 274094 h 479557"/>
                <a:gd name="connsiteX4" fmla="*/ 29597 w 775606"/>
                <a:gd name="connsiteY4" fmla="*/ 335990 h 479557"/>
                <a:gd name="connsiteX5" fmla="*/ 107781 w 775606"/>
                <a:gd name="connsiteY5" fmla="*/ 362052 h 479557"/>
                <a:gd name="connsiteX6" fmla="*/ 117555 w 775606"/>
                <a:gd name="connsiteY6" fmla="*/ 410917 h 479557"/>
                <a:gd name="connsiteX7" fmla="*/ 322789 w 775606"/>
                <a:gd name="connsiteY7" fmla="*/ 394628 h 479557"/>
                <a:gd name="connsiteX8" fmla="*/ 554084 w 775606"/>
                <a:gd name="connsiteY8" fmla="*/ 479328 h 479557"/>
                <a:gd name="connsiteX9" fmla="*/ 752803 w 775606"/>
                <a:gd name="connsiteY9" fmla="*/ 450009 h 479557"/>
                <a:gd name="connsiteX10" fmla="*/ 775607 w 775606"/>
                <a:gd name="connsiteY10" fmla="*/ 143787 h 479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5606" h="479557">
                  <a:moveTo>
                    <a:pt x="775607" y="143787"/>
                  </a:moveTo>
                  <a:cubicBezTo>
                    <a:pt x="775607" y="143787"/>
                    <a:pt x="365138" y="-9324"/>
                    <a:pt x="303243" y="449"/>
                  </a:cubicBezTo>
                  <a:cubicBezTo>
                    <a:pt x="241347" y="13479"/>
                    <a:pt x="-9495" y="186137"/>
                    <a:pt x="278" y="235002"/>
                  </a:cubicBezTo>
                  <a:cubicBezTo>
                    <a:pt x="10051" y="283867"/>
                    <a:pt x="65432" y="274094"/>
                    <a:pt x="65432" y="274094"/>
                  </a:cubicBezTo>
                  <a:cubicBezTo>
                    <a:pt x="65432" y="274094"/>
                    <a:pt x="13309" y="303413"/>
                    <a:pt x="29597" y="335990"/>
                  </a:cubicBezTo>
                  <a:cubicBezTo>
                    <a:pt x="45885" y="368567"/>
                    <a:pt x="107781" y="362052"/>
                    <a:pt x="107781" y="362052"/>
                  </a:cubicBezTo>
                  <a:cubicBezTo>
                    <a:pt x="107781" y="362052"/>
                    <a:pt x="62174" y="384856"/>
                    <a:pt x="117555" y="410917"/>
                  </a:cubicBezTo>
                  <a:cubicBezTo>
                    <a:pt x="169677" y="436978"/>
                    <a:pt x="322789" y="394628"/>
                    <a:pt x="322789" y="394628"/>
                  </a:cubicBezTo>
                  <a:cubicBezTo>
                    <a:pt x="322789" y="394628"/>
                    <a:pt x="407488" y="476071"/>
                    <a:pt x="554084" y="479328"/>
                  </a:cubicBezTo>
                  <a:cubicBezTo>
                    <a:pt x="703938" y="482586"/>
                    <a:pt x="752803" y="450009"/>
                    <a:pt x="752803" y="450009"/>
                  </a:cubicBezTo>
                  <a:lnTo>
                    <a:pt x="775607" y="143787"/>
                  </a:lnTo>
                  <a:close/>
                </a:path>
              </a:pathLst>
            </a:custGeom>
            <a:solidFill>
              <a:srgbClr val="F48462"/>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0" name="任意多边形: 形状 139">
              <a:extLst>
                <a:ext uri="{FF2B5EF4-FFF2-40B4-BE49-F238E27FC236}">
                  <a16:creationId xmlns:a16="http://schemas.microsoft.com/office/drawing/2014/main" id="{9AAF1EFC-4BCA-0496-38ED-A1EFD1A41528}"/>
                </a:ext>
              </a:extLst>
            </p:cNvPr>
            <p:cNvSpPr/>
            <p:nvPr/>
          </p:nvSpPr>
          <p:spPr>
            <a:xfrm>
              <a:off x="5435386" y="4613439"/>
              <a:ext cx="197089" cy="168585"/>
            </a:xfrm>
            <a:custGeom>
              <a:avLst/>
              <a:gdLst>
                <a:gd name="connsiteX0" fmla="*/ 8959 w 197089"/>
                <a:gd name="connsiteY0" fmla="*/ 168585 h 168585"/>
                <a:gd name="connsiteX1" fmla="*/ 2443 w 197089"/>
                <a:gd name="connsiteY1" fmla="*/ 165327 h 168585"/>
                <a:gd name="connsiteX2" fmla="*/ 2443 w 197089"/>
                <a:gd name="connsiteY2" fmla="*/ 152297 h 168585"/>
                <a:gd name="connsiteX3" fmla="*/ 181616 w 197089"/>
                <a:gd name="connsiteY3" fmla="*/ 2443 h 168585"/>
                <a:gd name="connsiteX4" fmla="*/ 194647 w 197089"/>
                <a:gd name="connsiteY4" fmla="*/ 2443 h 168585"/>
                <a:gd name="connsiteX5" fmla="*/ 194647 w 197089"/>
                <a:gd name="connsiteY5" fmla="*/ 15474 h 168585"/>
                <a:gd name="connsiteX6" fmla="*/ 15474 w 197089"/>
                <a:gd name="connsiteY6" fmla="*/ 165327 h 168585"/>
                <a:gd name="connsiteX7" fmla="*/ 8959 w 197089"/>
                <a:gd name="connsiteY7" fmla="*/ 168585 h 1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089" h="168585">
                  <a:moveTo>
                    <a:pt x="8959" y="168585"/>
                  </a:moveTo>
                  <a:cubicBezTo>
                    <a:pt x="5701" y="168585"/>
                    <a:pt x="2443" y="168585"/>
                    <a:pt x="2443" y="165327"/>
                  </a:cubicBezTo>
                  <a:cubicBezTo>
                    <a:pt x="-814" y="162070"/>
                    <a:pt x="-814" y="155554"/>
                    <a:pt x="2443" y="152297"/>
                  </a:cubicBezTo>
                  <a:lnTo>
                    <a:pt x="181616" y="2443"/>
                  </a:lnTo>
                  <a:cubicBezTo>
                    <a:pt x="184874" y="-814"/>
                    <a:pt x="191389" y="-814"/>
                    <a:pt x="194647" y="2443"/>
                  </a:cubicBezTo>
                  <a:cubicBezTo>
                    <a:pt x="197904" y="5701"/>
                    <a:pt x="197904" y="12216"/>
                    <a:pt x="194647" y="15474"/>
                  </a:cubicBezTo>
                  <a:lnTo>
                    <a:pt x="15474" y="165327"/>
                  </a:lnTo>
                  <a:cubicBezTo>
                    <a:pt x="15474" y="165327"/>
                    <a:pt x="12216" y="168585"/>
                    <a:pt x="8959" y="168585"/>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1" name="任意多边形: 形状 140">
              <a:extLst>
                <a:ext uri="{FF2B5EF4-FFF2-40B4-BE49-F238E27FC236}">
                  <a16:creationId xmlns:a16="http://schemas.microsoft.com/office/drawing/2014/main" id="{05C1AEB6-1476-8CA1-6FB9-79CEC9A8937B}"/>
                </a:ext>
              </a:extLst>
            </p:cNvPr>
            <p:cNvSpPr/>
            <p:nvPr/>
          </p:nvSpPr>
          <p:spPr>
            <a:xfrm>
              <a:off x="5487813" y="4708215"/>
              <a:ext cx="206256" cy="165023"/>
            </a:xfrm>
            <a:custGeom>
              <a:avLst/>
              <a:gdLst>
                <a:gd name="connsiteX0" fmla="*/ 8655 w 206256"/>
                <a:gd name="connsiteY0" fmla="*/ 165024 h 165023"/>
                <a:gd name="connsiteX1" fmla="*/ 2140 w 206256"/>
                <a:gd name="connsiteY1" fmla="*/ 161766 h 165023"/>
                <a:gd name="connsiteX2" fmla="*/ 5398 w 206256"/>
                <a:gd name="connsiteY2" fmla="*/ 148736 h 165023"/>
                <a:gd name="connsiteX3" fmla="*/ 191085 w 206256"/>
                <a:gd name="connsiteY3" fmla="*/ 2140 h 165023"/>
                <a:gd name="connsiteX4" fmla="*/ 204116 w 206256"/>
                <a:gd name="connsiteY4" fmla="*/ 5397 h 165023"/>
                <a:gd name="connsiteX5" fmla="*/ 200859 w 206256"/>
                <a:gd name="connsiteY5" fmla="*/ 18428 h 165023"/>
                <a:gd name="connsiteX6" fmla="*/ 15171 w 206256"/>
                <a:gd name="connsiteY6" fmla="*/ 165024 h 165023"/>
                <a:gd name="connsiteX7" fmla="*/ 8655 w 206256"/>
                <a:gd name="connsiteY7" fmla="*/ 165024 h 1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256" h="165023">
                  <a:moveTo>
                    <a:pt x="8655" y="165024"/>
                  </a:moveTo>
                  <a:cubicBezTo>
                    <a:pt x="5398" y="165024"/>
                    <a:pt x="2140" y="165024"/>
                    <a:pt x="2140" y="161766"/>
                  </a:cubicBezTo>
                  <a:cubicBezTo>
                    <a:pt x="-1118" y="158509"/>
                    <a:pt x="-1118" y="151993"/>
                    <a:pt x="5398" y="148736"/>
                  </a:cubicBezTo>
                  <a:lnTo>
                    <a:pt x="191085" y="2140"/>
                  </a:lnTo>
                  <a:cubicBezTo>
                    <a:pt x="194343" y="-1118"/>
                    <a:pt x="200859" y="-1118"/>
                    <a:pt x="204116" y="5397"/>
                  </a:cubicBezTo>
                  <a:cubicBezTo>
                    <a:pt x="207374" y="8655"/>
                    <a:pt x="207374" y="15171"/>
                    <a:pt x="200859" y="18428"/>
                  </a:cubicBezTo>
                  <a:lnTo>
                    <a:pt x="15171" y="165024"/>
                  </a:lnTo>
                  <a:cubicBezTo>
                    <a:pt x="11913" y="165024"/>
                    <a:pt x="11913" y="165024"/>
                    <a:pt x="8655" y="165024"/>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2" name="任意多边形: 形状 141">
              <a:extLst>
                <a:ext uri="{FF2B5EF4-FFF2-40B4-BE49-F238E27FC236}">
                  <a16:creationId xmlns:a16="http://schemas.microsoft.com/office/drawing/2014/main" id="{CD691E59-F6DC-5A2D-F5F5-9C5C693A3E6C}"/>
                </a:ext>
              </a:extLst>
            </p:cNvPr>
            <p:cNvSpPr/>
            <p:nvPr/>
          </p:nvSpPr>
          <p:spPr>
            <a:xfrm>
              <a:off x="6789768" y="4505121"/>
              <a:ext cx="19546" cy="123791"/>
            </a:xfrm>
            <a:custGeom>
              <a:avLst/>
              <a:gdLst>
                <a:gd name="connsiteX0" fmla="*/ 9773 w 19546"/>
                <a:gd name="connsiteY0" fmla="*/ 123792 h 123791"/>
                <a:gd name="connsiteX1" fmla="*/ 0 w 19546"/>
                <a:gd name="connsiteY1" fmla="*/ 114019 h 123791"/>
                <a:gd name="connsiteX2" fmla="*/ 0 w 19546"/>
                <a:gd name="connsiteY2" fmla="*/ 9773 h 123791"/>
                <a:gd name="connsiteX3" fmla="*/ 9773 w 19546"/>
                <a:gd name="connsiteY3" fmla="*/ 0 h 123791"/>
                <a:gd name="connsiteX4" fmla="*/ 19546 w 19546"/>
                <a:gd name="connsiteY4" fmla="*/ 9773 h 123791"/>
                <a:gd name="connsiteX5" fmla="*/ 19546 w 19546"/>
                <a:gd name="connsiteY5" fmla="*/ 114019 h 123791"/>
                <a:gd name="connsiteX6" fmla="*/ 9773 w 19546"/>
                <a:gd name="connsiteY6" fmla="*/ 123792 h 12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46" h="123791">
                  <a:moveTo>
                    <a:pt x="9773" y="123792"/>
                  </a:moveTo>
                  <a:cubicBezTo>
                    <a:pt x="6515" y="123792"/>
                    <a:pt x="0" y="120534"/>
                    <a:pt x="0" y="114019"/>
                  </a:cubicBezTo>
                  <a:lnTo>
                    <a:pt x="0" y="9773"/>
                  </a:lnTo>
                  <a:cubicBezTo>
                    <a:pt x="0" y="6515"/>
                    <a:pt x="3258" y="0"/>
                    <a:pt x="9773" y="0"/>
                  </a:cubicBezTo>
                  <a:cubicBezTo>
                    <a:pt x="16288" y="0"/>
                    <a:pt x="19546" y="3258"/>
                    <a:pt x="19546" y="9773"/>
                  </a:cubicBezTo>
                  <a:lnTo>
                    <a:pt x="19546" y="114019"/>
                  </a:lnTo>
                  <a:cubicBezTo>
                    <a:pt x="16288" y="120534"/>
                    <a:pt x="13031" y="123792"/>
                    <a:pt x="9773" y="123792"/>
                  </a:cubicBezTo>
                  <a:close/>
                </a:path>
              </a:pathLst>
            </a:custGeom>
            <a:solidFill>
              <a:srgbClr val="40507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3" name="任意多边形: 形状 142">
              <a:extLst>
                <a:ext uri="{FF2B5EF4-FFF2-40B4-BE49-F238E27FC236}">
                  <a16:creationId xmlns:a16="http://schemas.microsoft.com/office/drawing/2014/main" id="{B09B30CC-0E48-21EB-AC86-C68B60ECEE18}"/>
                </a:ext>
              </a:extLst>
            </p:cNvPr>
            <p:cNvSpPr/>
            <p:nvPr/>
          </p:nvSpPr>
          <p:spPr>
            <a:xfrm>
              <a:off x="5946028" y="4342236"/>
              <a:ext cx="19546" cy="185688"/>
            </a:xfrm>
            <a:custGeom>
              <a:avLst/>
              <a:gdLst>
                <a:gd name="connsiteX0" fmla="*/ 9773 w 19546"/>
                <a:gd name="connsiteY0" fmla="*/ 185688 h 185688"/>
                <a:gd name="connsiteX1" fmla="*/ 0 w 19546"/>
                <a:gd name="connsiteY1" fmla="*/ 175915 h 185688"/>
                <a:gd name="connsiteX2" fmla="*/ 0 w 19546"/>
                <a:gd name="connsiteY2" fmla="*/ 9773 h 185688"/>
                <a:gd name="connsiteX3" fmla="*/ 9773 w 19546"/>
                <a:gd name="connsiteY3" fmla="*/ 0 h 185688"/>
                <a:gd name="connsiteX4" fmla="*/ 19546 w 19546"/>
                <a:gd name="connsiteY4" fmla="*/ 9773 h 185688"/>
                <a:gd name="connsiteX5" fmla="*/ 19546 w 19546"/>
                <a:gd name="connsiteY5" fmla="*/ 175915 h 185688"/>
                <a:gd name="connsiteX6" fmla="*/ 9773 w 19546"/>
                <a:gd name="connsiteY6" fmla="*/ 185688 h 18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46" h="185688">
                  <a:moveTo>
                    <a:pt x="9773" y="185688"/>
                  </a:moveTo>
                  <a:cubicBezTo>
                    <a:pt x="6515" y="185688"/>
                    <a:pt x="0" y="182430"/>
                    <a:pt x="0" y="175915"/>
                  </a:cubicBezTo>
                  <a:lnTo>
                    <a:pt x="0" y="9773"/>
                  </a:lnTo>
                  <a:cubicBezTo>
                    <a:pt x="0" y="6515"/>
                    <a:pt x="3258" y="0"/>
                    <a:pt x="9773" y="0"/>
                  </a:cubicBezTo>
                  <a:cubicBezTo>
                    <a:pt x="13031" y="0"/>
                    <a:pt x="19546" y="3258"/>
                    <a:pt x="19546" y="9773"/>
                  </a:cubicBezTo>
                  <a:lnTo>
                    <a:pt x="19546" y="175915"/>
                  </a:lnTo>
                  <a:cubicBezTo>
                    <a:pt x="19546" y="179173"/>
                    <a:pt x="16288" y="185688"/>
                    <a:pt x="9773" y="185688"/>
                  </a:cubicBezTo>
                  <a:close/>
                </a:path>
              </a:pathLst>
            </a:custGeom>
            <a:solidFill>
              <a:srgbClr val="40507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4" name="任意多边形: 形状 143">
              <a:extLst>
                <a:ext uri="{FF2B5EF4-FFF2-40B4-BE49-F238E27FC236}">
                  <a16:creationId xmlns:a16="http://schemas.microsoft.com/office/drawing/2014/main" id="{BB7605C8-48B9-E647-D9FE-43D3962A05C2}"/>
                </a:ext>
              </a:extLst>
            </p:cNvPr>
            <p:cNvSpPr/>
            <p:nvPr/>
          </p:nvSpPr>
          <p:spPr>
            <a:xfrm>
              <a:off x="6001409" y="4622397"/>
              <a:ext cx="1443153" cy="633946"/>
            </a:xfrm>
            <a:custGeom>
              <a:avLst/>
              <a:gdLst>
                <a:gd name="connsiteX0" fmla="*/ 798132 w 1443153"/>
                <a:gd name="connsiteY0" fmla="*/ 0 h 633946"/>
                <a:gd name="connsiteX1" fmla="*/ 91215 w 1443153"/>
                <a:gd name="connsiteY1" fmla="*/ 3258 h 633946"/>
                <a:gd name="connsiteX2" fmla="*/ 0 w 1443153"/>
                <a:gd name="connsiteY2" fmla="*/ 387664 h 633946"/>
                <a:gd name="connsiteX3" fmla="*/ 1009882 w 1443153"/>
                <a:gd name="connsiteY3" fmla="*/ 596156 h 633946"/>
                <a:gd name="connsiteX4" fmla="*/ 1443154 w 1443153"/>
                <a:gd name="connsiteY4" fmla="*/ 13031 h 633946"/>
                <a:gd name="connsiteX5" fmla="*/ 798132 w 1443153"/>
                <a:gd name="connsiteY5" fmla="*/ 0 h 633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3153" h="633946">
                  <a:moveTo>
                    <a:pt x="798132" y="0"/>
                  </a:moveTo>
                  <a:lnTo>
                    <a:pt x="91215" y="3258"/>
                  </a:lnTo>
                  <a:lnTo>
                    <a:pt x="0" y="387664"/>
                  </a:lnTo>
                  <a:cubicBezTo>
                    <a:pt x="0" y="387664"/>
                    <a:pt x="625475" y="749268"/>
                    <a:pt x="1009882" y="596156"/>
                  </a:cubicBezTo>
                  <a:cubicBezTo>
                    <a:pt x="1394289" y="443045"/>
                    <a:pt x="1443154" y="13031"/>
                    <a:pt x="1443154" y="13031"/>
                  </a:cubicBezTo>
                  <a:lnTo>
                    <a:pt x="798132" y="0"/>
                  </a:lnTo>
                  <a:close/>
                </a:path>
              </a:pathLst>
            </a:custGeom>
            <a:solidFill>
              <a:srgbClr val="A37B9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45" name="组合 144">
            <a:extLst>
              <a:ext uri="{FF2B5EF4-FFF2-40B4-BE49-F238E27FC236}">
                <a16:creationId xmlns:a16="http://schemas.microsoft.com/office/drawing/2014/main" id="{7AFBCA3C-2677-82F7-1419-781DCEBEFD4F}"/>
              </a:ext>
            </a:extLst>
          </p:cNvPr>
          <p:cNvGrpSpPr/>
          <p:nvPr/>
        </p:nvGrpSpPr>
        <p:grpSpPr>
          <a:xfrm>
            <a:off x="5799969" y="2136860"/>
            <a:ext cx="677417" cy="677417"/>
            <a:chOff x="2787268" y="2327312"/>
            <a:chExt cx="1881129" cy="1881129"/>
          </a:xfrm>
        </p:grpSpPr>
        <p:grpSp>
          <p:nvGrpSpPr>
            <p:cNvPr id="146" name="组合 145">
              <a:extLst>
                <a:ext uri="{FF2B5EF4-FFF2-40B4-BE49-F238E27FC236}">
                  <a16:creationId xmlns:a16="http://schemas.microsoft.com/office/drawing/2014/main" id="{B1AA5F12-A6A1-AECB-A470-0D789AF27708}"/>
                </a:ext>
              </a:extLst>
            </p:cNvPr>
            <p:cNvGrpSpPr/>
            <p:nvPr/>
          </p:nvGrpSpPr>
          <p:grpSpPr>
            <a:xfrm>
              <a:off x="2787268" y="2327312"/>
              <a:ext cx="1881129" cy="1881129"/>
              <a:chOff x="4362680" y="3428999"/>
              <a:chExt cx="1881129" cy="1881129"/>
            </a:xfrm>
          </p:grpSpPr>
          <p:sp>
            <p:nvSpPr>
              <p:cNvPr id="148" name="椭圆 147">
                <a:extLst>
                  <a:ext uri="{FF2B5EF4-FFF2-40B4-BE49-F238E27FC236}">
                    <a16:creationId xmlns:a16="http://schemas.microsoft.com/office/drawing/2014/main" id="{CDD9E34D-18C2-456E-7C23-99A6485BEEA0}"/>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9" name="椭圆 148">
                <a:extLst>
                  <a:ext uri="{FF2B5EF4-FFF2-40B4-BE49-F238E27FC236}">
                    <a16:creationId xmlns:a16="http://schemas.microsoft.com/office/drawing/2014/main" id="{2E27EA2D-8478-6C3C-99A2-839F24C1F768}"/>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47" name="椭圆 146">
              <a:extLst>
                <a:ext uri="{FF2B5EF4-FFF2-40B4-BE49-F238E27FC236}">
                  <a16:creationId xmlns:a16="http://schemas.microsoft.com/office/drawing/2014/main" id="{D869EEFE-CFE8-94CD-C24E-FC345CA2C50B}"/>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50" name="组合 149">
            <a:extLst>
              <a:ext uri="{FF2B5EF4-FFF2-40B4-BE49-F238E27FC236}">
                <a16:creationId xmlns:a16="http://schemas.microsoft.com/office/drawing/2014/main" id="{80A20E86-3662-C0FE-384F-18E8C7D13AE4}"/>
              </a:ext>
            </a:extLst>
          </p:cNvPr>
          <p:cNvGrpSpPr/>
          <p:nvPr/>
        </p:nvGrpSpPr>
        <p:grpSpPr>
          <a:xfrm>
            <a:off x="5806346" y="3436154"/>
            <a:ext cx="677417" cy="677417"/>
            <a:chOff x="2787268" y="2327312"/>
            <a:chExt cx="1881129" cy="1881129"/>
          </a:xfrm>
        </p:grpSpPr>
        <p:grpSp>
          <p:nvGrpSpPr>
            <p:cNvPr id="151" name="组合 150">
              <a:extLst>
                <a:ext uri="{FF2B5EF4-FFF2-40B4-BE49-F238E27FC236}">
                  <a16:creationId xmlns:a16="http://schemas.microsoft.com/office/drawing/2014/main" id="{C4C74E75-D362-FC77-DED5-0CB274F42F77}"/>
                </a:ext>
              </a:extLst>
            </p:cNvPr>
            <p:cNvGrpSpPr/>
            <p:nvPr/>
          </p:nvGrpSpPr>
          <p:grpSpPr>
            <a:xfrm>
              <a:off x="2787268" y="2327312"/>
              <a:ext cx="1881129" cy="1881129"/>
              <a:chOff x="4362680" y="3428999"/>
              <a:chExt cx="1881129" cy="1881129"/>
            </a:xfrm>
          </p:grpSpPr>
          <p:sp>
            <p:nvSpPr>
              <p:cNvPr id="153" name="椭圆 152">
                <a:extLst>
                  <a:ext uri="{FF2B5EF4-FFF2-40B4-BE49-F238E27FC236}">
                    <a16:creationId xmlns:a16="http://schemas.microsoft.com/office/drawing/2014/main" id="{087D4032-ABB1-9D19-38DB-0D5ABB1DB9FD}"/>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4" name="椭圆 153">
                <a:extLst>
                  <a:ext uri="{FF2B5EF4-FFF2-40B4-BE49-F238E27FC236}">
                    <a16:creationId xmlns:a16="http://schemas.microsoft.com/office/drawing/2014/main" id="{DAB4E2F4-279C-DF99-0AAE-AAD608517B68}"/>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52" name="椭圆 151">
              <a:extLst>
                <a:ext uri="{FF2B5EF4-FFF2-40B4-BE49-F238E27FC236}">
                  <a16:creationId xmlns:a16="http://schemas.microsoft.com/office/drawing/2014/main" id="{B6C63F63-55E4-A907-B1CE-0A14E744AB10}"/>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55" name="组合 154">
            <a:extLst>
              <a:ext uri="{FF2B5EF4-FFF2-40B4-BE49-F238E27FC236}">
                <a16:creationId xmlns:a16="http://schemas.microsoft.com/office/drawing/2014/main" id="{2F235B3E-BF76-8392-B5A3-57943FA89CD9}"/>
              </a:ext>
            </a:extLst>
          </p:cNvPr>
          <p:cNvGrpSpPr/>
          <p:nvPr/>
        </p:nvGrpSpPr>
        <p:grpSpPr>
          <a:xfrm>
            <a:off x="5820515" y="4690799"/>
            <a:ext cx="677417" cy="677417"/>
            <a:chOff x="2787268" y="2327312"/>
            <a:chExt cx="1881129" cy="1881129"/>
          </a:xfrm>
        </p:grpSpPr>
        <p:grpSp>
          <p:nvGrpSpPr>
            <p:cNvPr id="156" name="组合 155">
              <a:extLst>
                <a:ext uri="{FF2B5EF4-FFF2-40B4-BE49-F238E27FC236}">
                  <a16:creationId xmlns:a16="http://schemas.microsoft.com/office/drawing/2014/main" id="{08ADC012-4352-8A4A-7D45-E3F71FAB1EA8}"/>
                </a:ext>
              </a:extLst>
            </p:cNvPr>
            <p:cNvGrpSpPr/>
            <p:nvPr/>
          </p:nvGrpSpPr>
          <p:grpSpPr>
            <a:xfrm>
              <a:off x="2787268" y="2327312"/>
              <a:ext cx="1881129" cy="1881129"/>
              <a:chOff x="4362680" y="3428999"/>
              <a:chExt cx="1881129" cy="1881129"/>
            </a:xfrm>
          </p:grpSpPr>
          <p:sp>
            <p:nvSpPr>
              <p:cNvPr id="158" name="椭圆 157">
                <a:extLst>
                  <a:ext uri="{FF2B5EF4-FFF2-40B4-BE49-F238E27FC236}">
                    <a16:creationId xmlns:a16="http://schemas.microsoft.com/office/drawing/2014/main" id="{F36F9403-7FBF-2E37-9551-B81CDD0F5B0F}"/>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9" name="椭圆 158">
                <a:extLst>
                  <a:ext uri="{FF2B5EF4-FFF2-40B4-BE49-F238E27FC236}">
                    <a16:creationId xmlns:a16="http://schemas.microsoft.com/office/drawing/2014/main" id="{6EDE3776-B258-E45B-682B-9A3DA852CBCA}"/>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57" name="椭圆 156">
              <a:extLst>
                <a:ext uri="{FF2B5EF4-FFF2-40B4-BE49-F238E27FC236}">
                  <a16:creationId xmlns:a16="http://schemas.microsoft.com/office/drawing/2014/main" id="{C749D7A4-336A-9522-49E4-CFD939AA9191}"/>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custDataLst>
      <p:tags r:id="rId1"/>
    </p:custDataLst>
    <p:extLst>
      <p:ext uri="{BB962C8B-B14F-4D97-AF65-F5344CB8AC3E}">
        <p14:creationId xmlns:p14="http://schemas.microsoft.com/office/powerpoint/2010/main" val="2483936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a:extLst>
              <a:ext uri="{FF2B5EF4-FFF2-40B4-BE49-F238E27FC236}">
                <a16:creationId xmlns:a16="http://schemas.microsoft.com/office/drawing/2014/main" id="{EB60F89E-8099-1277-C1FF-71AD649D3E14}"/>
              </a:ext>
            </a:extLst>
          </p:cNvPr>
          <p:cNvSpPr/>
          <p:nvPr/>
        </p:nvSpPr>
        <p:spPr>
          <a:xfrm>
            <a:off x="7299110" y="1667759"/>
            <a:ext cx="4040745" cy="738664"/>
          </a:xfrm>
          <a:prstGeom prst="rect">
            <a:avLst/>
          </a:prstGeom>
          <a:ln w="10145">
            <a:noFill/>
          </a:ln>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35000"/>
              </a:lnSpc>
            </a:pPr>
            <a:r>
              <a:rPr lang="en-US" altLang="zh-CN" sz="4800" b="1" i="1" dirty="0">
                <a:ln w="6350">
                  <a:solidFill>
                    <a:schemeClr val="accent1">
                      <a:alpha val="50000"/>
                    </a:schemeClr>
                  </a:solidFill>
                </a:ln>
                <a:no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CONTENT</a:t>
            </a:r>
          </a:p>
        </p:txBody>
      </p:sp>
      <p:sp>
        <p:nvSpPr>
          <p:cNvPr id="82" name="文本框 41">
            <a:extLst>
              <a:ext uri="{FF2B5EF4-FFF2-40B4-BE49-F238E27FC236}">
                <a16:creationId xmlns:a16="http://schemas.microsoft.com/office/drawing/2014/main" id="{9FF439EA-BD35-32C4-4850-D133A2306F8F}"/>
              </a:ext>
            </a:extLst>
          </p:cNvPr>
          <p:cNvSpPr txBox="1"/>
          <p:nvPr/>
        </p:nvSpPr>
        <p:spPr>
          <a:xfrm>
            <a:off x="5993389" y="1272783"/>
            <a:ext cx="1639455" cy="912686"/>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35000"/>
              </a:lnSpc>
            </a:pPr>
            <a:r>
              <a:rPr lang="zh-CN" altLang="en-US" sz="5400" b="1" spc="80" dirty="0">
                <a:gradFill>
                  <a:gsLst>
                    <a:gs pos="0">
                      <a:schemeClr val="accent1">
                        <a:lumMod val="80000"/>
                      </a:schemeClr>
                    </a:gs>
                    <a:gs pos="100000">
                      <a:schemeClr val="accent1">
                        <a:lumMod val="90000"/>
                        <a:lumOff val="10000"/>
                      </a:schemeClr>
                    </a:gs>
                  </a:gsLst>
                  <a:lin ang="14400000" scaled="0"/>
                </a:gra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目录</a:t>
            </a:r>
          </a:p>
        </p:txBody>
      </p:sp>
      <p:sp>
        <p:nvSpPr>
          <p:cNvPr id="83" name="文本占位符 1">
            <a:extLst>
              <a:ext uri="{FF2B5EF4-FFF2-40B4-BE49-F238E27FC236}">
                <a16:creationId xmlns:a16="http://schemas.microsoft.com/office/drawing/2014/main" id="{E6B50A14-8DD9-6BEF-9FF4-94A093823C40}"/>
              </a:ext>
            </a:extLst>
          </p:cNvPr>
          <p:cNvSpPr txBox="1">
            <a:spLocks/>
          </p:cNvSpPr>
          <p:nvPr/>
        </p:nvSpPr>
        <p:spPr>
          <a:xfrm>
            <a:off x="6169181" y="2578939"/>
            <a:ext cx="4781848" cy="287112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spcBef>
                <a:spcPts val="0"/>
              </a:spcBef>
              <a:buNone/>
            </a:pP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01 </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教练的前世今生</a:t>
            </a:r>
            <a:endPar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marL="0" indent="0">
              <a:lnSpc>
                <a:spcPct val="200000"/>
              </a:lnSpc>
              <a:spcBef>
                <a:spcPts val="0"/>
              </a:spcBef>
              <a:buNone/>
            </a:pP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02 </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行动教练的核心能力</a:t>
            </a:r>
            <a:endPar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marL="0" indent="0">
              <a:lnSpc>
                <a:spcPct val="200000"/>
              </a:lnSpc>
              <a:spcBef>
                <a:spcPts val="0"/>
              </a:spcBef>
              <a:buNone/>
            </a:pP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03 </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教练的常用工具</a:t>
            </a:r>
            <a:endPar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Tree>
    <p:extLst>
      <p:ext uri="{BB962C8B-B14F-4D97-AF65-F5344CB8AC3E}">
        <p14:creationId xmlns:p14="http://schemas.microsoft.com/office/powerpoint/2010/main" val="797932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675750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10000"/>
              </a:lnSpc>
              <a:buNone/>
            </a:pP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有力提问的常见方式</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7" name="矩形: 圆角 66">
            <a:extLst>
              <a:ext uri="{FF2B5EF4-FFF2-40B4-BE49-F238E27FC236}">
                <a16:creationId xmlns:a16="http://schemas.microsoft.com/office/drawing/2014/main" id="{36D36993-F3F5-7869-6631-BEF3C2D16D7B}"/>
              </a:ext>
            </a:extLst>
          </p:cNvPr>
          <p:cNvSpPr/>
          <p:nvPr/>
        </p:nvSpPr>
        <p:spPr>
          <a:xfrm>
            <a:off x="5034797" y="2373180"/>
            <a:ext cx="2086481"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r>
              <a:rPr lang="zh-CN" altLang="en-US" sz="2200" b="1"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开放式提问</a:t>
            </a:r>
          </a:p>
        </p:txBody>
      </p:sp>
      <p:sp>
        <p:nvSpPr>
          <p:cNvPr id="68" name="矩形: 圆角 67">
            <a:extLst>
              <a:ext uri="{FF2B5EF4-FFF2-40B4-BE49-F238E27FC236}">
                <a16:creationId xmlns:a16="http://schemas.microsoft.com/office/drawing/2014/main" id="{61F38483-0A4A-C1EB-84B1-DC92790A73DE}"/>
              </a:ext>
            </a:extLst>
          </p:cNvPr>
          <p:cNvSpPr/>
          <p:nvPr/>
        </p:nvSpPr>
        <p:spPr>
          <a:xfrm>
            <a:off x="1524750" y="2568997"/>
            <a:ext cx="2281550"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r>
              <a:rPr lang="zh-CN" altLang="en-US" sz="2200" b="1"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未来导向型提问</a:t>
            </a:r>
          </a:p>
        </p:txBody>
      </p:sp>
      <p:sp>
        <p:nvSpPr>
          <p:cNvPr id="69" name="矩形: 圆角 68">
            <a:extLst>
              <a:ext uri="{FF2B5EF4-FFF2-40B4-BE49-F238E27FC236}">
                <a16:creationId xmlns:a16="http://schemas.microsoft.com/office/drawing/2014/main" id="{E3866881-FBB8-1BB9-D9AA-0ADBCF39B57E}"/>
              </a:ext>
            </a:extLst>
          </p:cNvPr>
          <p:cNvSpPr/>
          <p:nvPr/>
        </p:nvSpPr>
        <p:spPr>
          <a:xfrm>
            <a:off x="8476287" y="2568997"/>
            <a:ext cx="2086481"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r>
              <a:rPr lang="zh-CN" altLang="en-US" sz="2200" b="1"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如何型提问</a:t>
            </a:r>
          </a:p>
        </p:txBody>
      </p:sp>
      <p:sp>
        <p:nvSpPr>
          <p:cNvPr id="70" name="文本框 69">
            <a:extLst>
              <a:ext uri="{FF2B5EF4-FFF2-40B4-BE49-F238E27FC236}">
                <a16:creationId xmlns:a16="http://schemas.microsoft.com/office/drawing/2014/main" id="{CC476B40-2D57-367F-36A8-C7DB59F54692}"/>
              </a:ext>
            </a:extLst>
          </p:cNvPr>
          <p:cNvSpPr txBox="1"/>
          <p:nvPr/>
        </p:nvSpPr>
        <p:spPr>
          <a:xfrm>
            <a:off x="4806969" y="2881725"/>
            <a:ext cx="2625742" cy="2309543"/>
          </a:xfrm>
          <a:prstGeom prst="rect">
            <a:avLst/>
          </a:prstGeom>
          <a:noFill/>
        </p:spPr>
        <p:txBody>
          <a:bodyPr wrap="square">
            <a:noAutofit/>
          </a:bodyPr>
          <a:lstStyle/>
          <a:p>
            <a:pPr>
              <a:lnSpc>
                <a:spcPct val="135000"/>
              </a:lnSpc>
              <a:defRPr/>
            </a:pP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1</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、具多种答案或答案可用多种维度衡量</a:t>
            </a:r>
            <a:endParaRPr lang="en-US" altLang="zh-CN" dirty="0">
              <a:solidFill>
                <a:schemeClr val="tx1">
                  <a:lumMod val="65000"/>
                  <a:lumOff val="35000"/>
                </a:schemeClr>
              </a:solidFill>
              <a:effectLst>
                <a:outerShdw blurRad="38100" dist="38100" dir="2700000" algn="tl">
                  <a:srgbClr val="000000">
                    <a:alpha val="43137"/>
                  </a:srgbClr>
                </a:out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nSpc>
                <a:spcPct val="135000"/>
              </a:lnSpc>
              <a:defRPr/>
            </a:pP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2</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、扩散性提问，让人更进一步思考</a:t>
            </a:r>
            <a:endParaRPr lang="en-US" altLang="zh-CN" dirty="0">
              <a:solidFill>
                <a:schemeClr val="tx1">
                  <a:lumMod val="65000"/>
                  <a:lumOff val="35000"/>
                </a:schemeClr>
              </a:solidFill>
              <a:effectLst>
                <a:outerShdw blurRad="38100" dist="38100" dir="2700000" algn="tl">
                  <a:srgbClr val="000000">
                    <a:alpha val="43137"/>
                  </a:srgbClr>
                </a:out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nSpc>
                <a:spcPct val="135000"/>
              </a:lnSpc>
              <a:defRPr/>
            </a:pP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3</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、促进人们“深思熟虑”并“唤醒潜能”</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1" name="文本框 70">
            <a:extLst>
              <a:ext uri="{FF2B5EF4-FFF2-40B4-BE49-F238E27FC236}">
                <a16:creationId xmlns:a16="http://schemas.microsoft.com/office/drawing/2014/main" id="{1169270C-CA4D-A2BE-7050-FE47FAF8286E}"/>
              </a:ext>
            </a:extLst>
          </p:cNvPr>
          <p:cNvSpPr txBox="1"/>
          <p:nvPr/>
        </p:nvSpPr>
        <p:spPr>
          <a:xfrm>
            <a:off x="1388772" y="3148107"/>
            <a:ext cx="2611459" cy="1935594"/>
          </a:xfrm>
          <a:prstGeom prst="rect">
            <a:avLst/>
          </a:prstGeom>
          <a:noFill/>
        </p:spPr>
        <p:txBody>
          <a:bodyPr wrap="square">
            <a:noAutofit/>
          </a:bodyPr>
          <a:lstStyle/>
          <a:p>
            <a:pPr>
              <a:lnSpc>
                <a:spcPct val="135000"/>
              </a:lnSpc>
            </a:pP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1</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、含“目标”或“未来”导向型词汇的提问</a:t>
            </a:r>
          </a:p>
          <a:p>
            <a:pPr>
              <a:lnSpc>
                <a:spcPct val="135000"/>
              </a:lnSpc>
            </a:pP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2</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、更注重未来行动和可行性的提问</a:t>
            </a:r>
          </a:p>
          <a:p>
            <a:pPr>
              <a:lnSpc>
                <a:spcPct val="135000"/>
              </a:lnSpc>
            </a:pP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3</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、帮助获得希望的提问</a:t>
            </a:r>
          </a:p>
        </p:txBody>
      </p:sp>
      <p:sp>
        <p:nvSpPr>
          <p:cNvPr id="72" name="文本框 71">
            <a:extLst>
              <a:ext uri="{FF2B5EF4-FFF2-40B4-BE49-F238E27FC236}">
                <a16:creationId xmlns:a16="http://schemas.microsoft.com/office/drawing/2014/main" id="{64169FEE-D4E0-D0F0-209E-2E60C4E47449}"/>
              </a:ext>
            </a:extLst>
          </p:cNvPr>
          <p:cNvSpPr txBox="1"/>
          <p:nvPr/>
        </p:nvSpPr>
        <p:spPr>
          <a:xfrm>
            <a:off x="8193834" y="3148107"/>
            <a:ext cx="2651389" cy="1935594"/>
          </a:xfrm>
          <a:prstGeom prst="rect">
            <a:avLst/>
          </a:prstGeom>
          <a:noFill/>
        </p:spPr>
        <p:txBody>
          <a:bodyPr wrap="square">
            <a:noAutofit/>
          </a:bodyPr>
          <a:lstStyle/>
          <a:p>
            <a:pPr>
              <a:lnSpc>
                <a:spcPct val="135000"/>
              </a:lnSpc>
            </a:pP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1</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、含“怎么样”或“如何”词汇的提问</a:t>
            </a:r>
          </a:p>
          <a:p>
            <a:pPr>
              <a:lnSpc>
                <a:spcPct val="135000"/>
              </a:lnSpc>
            </a:pP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2</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、帮助被指导者积极面对现状</a:t>
            </a:r>
          </a:p>
          <a:p>
            <a:pPr>
              <a:lnSpc>
                <a:spcPct val="135000"/>
              </a:lnSpc>
            </a:pP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3</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、不会造成抵触情绪</a:t>
            </a:r>
          </a:p>
        </p:txBody>
      </p:sp>
      <p:sp>
        <p:nvSpPr>
          <p:cNvPr id="73" name="圆角矩形 14">
            <a:extLst>
              <a:ext uri="{FF2B5EF4-FFF2-40B4-BE49-F238E27FC236}">
                <a16:creationId xmlns:a16="http://schemas.microsoft.com/office/drawing/2014/main" id="{AECC72DB-D26D-1CED-FAE2-F45719050D2C}"/>
              </a:ext>
            </a:extLst>
          </p:cNvPr>
          <p:cNvSpPr/>
          <p:nvPr/>
        </p:nvSpPr>
        <p:spPr>
          <a:xfrm flipV="1">
            <a:off x="1263399" y="2379150"/>
            <a:ext cx="2862206" cy="3316569"/>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4" name="圆角矩形 14">
            <a:extLst>
              <a:ext uri="{FF2B5EF4-FFF2-40B4-BE49-F238E27FC236}">
                <a16:creationId xmlns:a16="http://schemas.microsoft.com/office/drawing/2014/main" id="{C6052431-1B43-7072-0A31-E39A887B1C22}"/>
              </a:ext>
            </a:extLst>
          </p:cNvPr>
          <p:cNvSpPr/>
          <p:nvPr/>
        </p:nvSpPr>
        <p:spPr>
          <a:xfrm flipV="1">
            <a:off x="4646935" y="2159447"/>
            <a:ext cx="2862206" cy="3316569"/>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0" name="圆角矩形 14">
            <a:extLst>
              <a:ext uri="{FF2B5EF4-FFF2-40B4-BE49-F238E27FC236}">
                <a16:creationId xmlns:a16="http://schemas.microsoft.com/office/drawing/2014/main" id="{8128EC17-EE41-A671-B9EB-6006D839F096}"/>
              </a:ext>
            </a:extLst>
          </p:cNvPr>
          <p:cNvSpPr/>
          <p:nvPr/>
        </p:nvSpPr>
        <p:spPr>
          <a:xfrm flipV="1">
            <a:off x="8088425" y="2373179"/>
            <a:ext cx="2862206" cy="3316569"/>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Tree>
    <p:custDataLst>
      <p:tags r:id="rId1"/>
    </p:custDataLst>
    <p:extLst>
      <p:ext uri="{BB962C8B-B14F-4D97-AF65-F5344CB8AC3E}">
        <p14:creationId xmlns:p14="http://schemas.microsoft.com/office/powerpoint/2010/main" val="3958544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14">
            <a:extLst>
              <a:ext uri="{FF2B5EF4-FFF2-40B4-BE49-F238E27FC236}">
                <a16:creationId xmlns:a16="http://schemas.microsoft.com/office/drawing/2014/main" id="{52239159-255E-85C1-DF8B-F5911D74B91E}"/>
              </a:ext>
            </a:extLst>
          </p:cNvPr>
          <p:cNvSpPr/>
          <p:nvPr/>
        </p:nvSpPr>
        <p:spPr>
          <a:xfrm rot="5400000" flipV="1">
            <a:off x="2521613" y="2734535"/>
            <a:ext cx="2862206" cy="2891644"/>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 name="圆角矩形 14">
            <a:extLst>
              <a:ext uri="{FF2B5EF4-FFF2-40B4-BE49-F238E27FC236}">
                <a16:creationId xmlns:a16="http://schemas.microsoft.com/office/drawing/2014/main" id="{C69CDAA5-A9F9-3F14-2841-492C150A5DEB}"/>
              </a:ext>
            </a:extLst>
          </p:cNvPr>
          <p:cNvSpPr/>
          <p:nvPr/>
        </p:nvSpPr>
        <p:spPr>
          <a:xfrm rot="16200000" flipH="1" flipV="1">
            <a:off x="6395441" y="2734535"/>
            <a:ext cx="2862206" cy="2891644"/>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4245135"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None/>
            </a:pP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有效反馈</a:t>
            </a: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评判与观察</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 name="矩形: 圆角 13">
            <a:extLst>
              <a:ext uri="{FF2B5EF4-FFF2-40B4-BE49-F238E27FC236}">
                <a16:creationId xmlns:a16="http://schemas.microsoft.com/office/drawing/2014/main" id="{5045FBF4-EA76-AC1F-09C2-6CE40AE7A898}"/>
              </a:ext>
            </a:extLst>
          </p:cNvPr>
          <p:cNvSpPr/>
          <p:nvPr/>
        </p:nvSpPr>
        <p:spPr>
          <a:xfrm>
            <a:off x="2135588" y="1728022"/>
            <a:ext cx="7544738"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spcBef>
                <a:spcPct val="0"/>
              </a:spcBef>
              <a:buNone/>
              <a:defRPr/>
            </a:pPr>
            <a:endParaRPr lang="zh-CN" altLang="en-US" sz="1800"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 name="MH_Title_1">
            <a:extLst>
              <a:ext uri="{FF2B5EF4-FFF2-40B4-BE49-F238E27FC236}">
                <a16:creationId xmlns:a16="http://schemas.microsoft.com/office/drawing/2014/main" id="{481656BF-C262-AC22-9FBD-F450B3B96BF2}"/>
              </a:ext>
            </a:extLst>
          </p:cNvPr>
          <p:cNvSpPr/>
          <p:nvPr/>
        </p:nvSpPr>
        <p:spPr>
          <a:xfrm rot="5400000">
            <a:off x="5701000" y="-1598733"/>
            <a:ext cx="573701" cy="70658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sz="24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反馈要尽量描述客观的行为和事实，而减少主观评价</a:t>
            </a:r>
          </a:p>
        </p:txBody>
      </p:sp>
      <p:sp>
        <p:nvSpPr>
          <p:cNvPr id="16" name="文本框 15">
            <a:extLst>
              <a:ext uri="{FF2B5EF4-FFF2-40B4-BE49-F238E27FC236}">
                <a16:creationId xmlns:a16="http://schemas.microsoft.com/office/drawing/2014/main" id="{D513566F-B15B-3CFD-6EE4-E5F6D07DB466}"/>
              </a:ext>
            </a:extLst>
          </p:cNvPr>
          <p:cNvSpPr txBox="1"/>
          <p:nvPr/>
        </p:nvSpPr>
        <p:spPr>
          <a:xfrm>
            <a:off x="2435916" y="2993824"/>
            <a:ext cx="2768084" cy="2060372"/>
          </a:xfrm>
          <a:prstGeom prst="rect">
            <a:avLst/>
          </a:prstGeom>
          <a:noFill/>
        </p:spPr>
        <p:txBody>
          <a:bodyPr wrap="square">
            <a:noAutofit/>
          </a:bodyPr>
          <a:lstStyle/>
          <a:p>
            <a:pPr algn="r">
              <a:lnSpc>
                <a:spcPct val="250000"/>
              </a:lnSpc>
            </a:pPr>
            <a:r>
              <a:rPr lang="zh-CN" altLang="en-US" sz="180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他很紧张！</a:t>
            </a:r>
            <a:endParaRPr lang="en-US" altLang="zh-CN" sz="180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r">
              <a:lnSpc>
                <a:spcPct val="250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今天天气真好！</a:t>
            </a:r>
          </a:p>
          <a:p>
            <a:pPr algn="r">
              <a:lnSpc>
                <a:spcPct val="250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多美的黄昏啊！</a:t>
            </a:r>
          </a:p>
        </p:txBody>
      </p:sp>
      <p:sp>
        <p:nvSpPr>
          <p:cNvPr id="17" name="文本框 16">
            <a:extLst>
              <a:ext uri="{FF2B5EF4-FFF2-40B4-BE49-F238E27FC236}">
                <a16:creationId xmlns:a16="http://schemas.microsoft.com/office/drawing/2014/main" id="{07E56B12-0348-875A-C2AD-122A96B533E0}"/>
              </a:ext>
            </a:extLst>
          </p:cNvPr>
          <p:cNvSpPr txBox="1"/>
          <p:nvPr/>
        </p:nvSpPr>
        <p:spPr>
          <a:xfrm>
            <a:off x="6520080" y="2940488"/>
            <a:ext cx="4104599" cy="2060372"/>
          </a:xfrm>
          <a:prstGeom prst="rect">
            <a:avLst/>
          </a:prstGeom>
          <a:noFill/>
        </p:spPr>
        <p:txBody>
          <a:bodyPr wrap="square">
            <a:noAutofit/>
          </a:bodyPr>
          <a:lstStyle/>
          <a:p>
            <a:pPr>
              <a:lnSpc>
                <a:spcPct val="250000"/>
              </a:lnSpc>
              <a:defRPr/>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我看到他双手冒汗</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nSpc>
                <a:spcPct val="250000"/>
              </a:lnSpc>
              <a:defRPr/>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今天天气灿烂，凉风习习</a:t>
            </a:r>
          </a:p>
          <a:p>
            <a:pPr>
              <a:lnSpc>
                <a:spcPct val="250000"/>
              </a:lnSpc>
              <a:defRPr/>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落霞与孤鹜齐飞，秋水共天长一色</a:t>
            </a:r>
          </a:p>
        </p:txBody>
      </p:sp>
      <p:grpSp>
        <p:nvGrpSpPr>
          <p:cNvPr id="18" name="组合 17">
            <a:extLst>
              <a:ext uri="{FF2B5EF4-FFF2-40B4-BE49-F238E27FC236}">
                <a16:creationId xmlns:a16="http://schemas.microsoft.com/office/drawing/2014/main" id="{7D2E4E0F-A81A-94A2-F3E4-C8E43DA8EDC6}"/>
              </a:ext>
            </a:extLst>
          </p:cNvPr>
          <p:cNvGrpSpPr/>
          <p:nvPr/>
        </p:nvGrpSpPr>
        <p:grpSpPr>
          <a:xfrm>
            <a:off x="1600909" y="2542120"/>
            <a:ext cx="380271" cy="381498"/>
            <a:chOff x="6515100" y="3581401"/>
            <a:chExt cx="492125" cy="493713"/>
          </a:xfrm>
          <a:solidFill>
            <a:schemeClr val="accent1"/>
          </a:solidFill>
        </p:grpSpPr>
        <p:sp>
          <p:nvSpPr>
            <p:cNvPr id="19" name="iślíḓê">
              <a:extLst>
                <a:ext uri="{FF2B5EF4-FFF2-40B4-BE49-F238E27FC236}">
                  <a16:creationId xmlns:a16="http://schemas.microsoft.com/office/drawing/2014/main" id="{ED47F3F3-E017-A0AD-8C25-3292F217F6E4}"/>
                </a:ext>
              </a:extLst>
            </p:cNvPr>
            <p:cNvSpPr/>
            <p:nvPr/>
          </p:nvSpPr>
          <p:spPr bwMode="auto">
            <a:xfrm>
              <a:off x="6515100" y="3581401"/>
              <a:ext cx="487363" cy="488950"/>
            </a:xfrm>
            <a:custGeom>
              <a:avLst/>
              <a:gdLst>
                <a:gd name="T0" fmla="*/ 0 w 307"/>
                <a:gd name="T1" fmla="*/ 231 h 308"/>
                <a:gd name="T2" fmla="*/ 233 w 307"/>
                <a:gd name="T3" fmla="*/ 0 h 308"/>
                <a:gd name="T4" fmla="*/ 307 w 307"/>
                <a:gd name="T5" fmla="*/ 77 h 308"/>
                <a:gd name="T6" fmla="*/ 77 w 307"/>
                <a:gd name="T7" fmla="*/ 308 h 308"/>
                <a:gd name="T8" fmla="*/ 0 w 307"/>
                <a:gd name="T9" fmla="*/ 231 h 308"/>
              </a:gdLst>
              <a:ahLst/>
              <a:cxnLst>
                <a:cxn ang="0">
                  <a:pos x="T0" y="T1"/>
                </a:cxn>
                <a:cxn ang="0">
                  <a:pos x="T2" y="T3"/>
                </a:cxn>
                <a:cxn ang="0">
                  <a:pos x="T4" y="T5"/>
                </a:cxn>
                <a:cxn ang="0">
                  <a:pos x="T6" y="T7"/>
                </a:cxn>
                <a:cxn ang="0">
                  <a:pos x="T8" y="T9"/>
                </a:cxn>
              </a:cxnLst>
              <a:rect l="0" t="0" r="r" b="b"/>
              <a:pathLst>
                <a:path w="307" h="308">
                  <a:moveTo>
                    <a:pt x="0" y="231"/>
                  </a:moveTo>
                  <a:lnTo>
                    <a:pt x="233" y="0"/>
                  </a:lnTo>
                  <a:lnTo>
                    <a:pt x="307" y="77"/>
                  </a:lnTo>
                  <a:lnTo>
                    <a:pt x="77" y="308"/>
                  </a:lnTo>
                  <a:lnTo>
                    <a:pt x="0"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 name="îsḻíďé">
              <a:extLst>
                <a:ext uri="{FF2B5EF4-FFF2-40B4-BE49-F238E27FC236}">
                  <a16:creationId xmlns:a16="http://schemas.microsoft.com/office/drawing/2014/main" id="{8CCC0941-BCEA-4874-EDB2-72D67AE5A604}"/>
                </a:ext>
              </a:extLst>
            </p:cNvPr>
            <p:cNvSpPr/>
            <p:nvPr/>
          </p:nvSpPr>
          <p:spPr bwMode="auto">
            <a:xfrm>
              <a:off x="6515100" y="3581401"/>
              <a:ext cx="492125" cy="493713"/>
            </a:xfrm>
            <a:custGeom>
              <a:avLst/>
              <a:gdLst>
                <a:gd name="T0" fmla="*/ 0 w 310"/>
                <a:gd name="T1" fmla="*/ 77 h 311"/>
                <a:gd name="T2" fmla="*/ 77 w 310"/>
                <a:gd name="T3" fmla="*/ 0 h 311"/>
                <a:gd name="T4" fmla="*/ 310 w 310"/>
                <a:gd name="T5" fmla="*/ 234 h 311"/>
                <a:gd name="T6" fmla="*/ 233 w 310"/>
                <a:gd name="T7" fmla="*/ 311 h 311"/>
                <a:gd name="T8" fmla="*/ 0 w 310"/>
                <a:gd name="T9" fmla="*/ 77 h 311"/>
              </a:gdLst>
              <a:ahLst/>
              <a:cxnLst>
                <a:cxn ang="0">
                  <a:pos x="T0" y="T1"/>
                </a:cxn>
                <a:cxn ang="0">
                  <a:pos x="T2" y="T3"/>
                </a:cxn>
                <a:cxn ang="0">
                  <a:pos x="T4" y="T5"/>
                </a:cxn>
                <a:cxn ang="0">
                  <a:pos x="T6" y="T7"/>
                </a:cxn>
                <a:cxn ang="0">
                  <a:pos x="T8" y="T9"/>
                </a:cxn>
              </a:cxnLst>
              <a:rect l="0" t="0" r="r" b="b"/>
              <a:pathLst>
                <a:path w="310" h="311">
                  <a:moveTo>
                    <a:pt x="0" y="77"/>
                  </a:moveTo>
                  <a:lnTo>
                    <a:pt x="77" y="0"/>
                  </a:lnTo>
                  <a:lnTo>
                    <a:pt x="310" y="234"/>
                  </a:lnTo>
                  <a:lnTo>
                    <a:pt x="233" y="311"/>
                  </a:lnTo>
                  <a:lnTo>
                    <a:pt x="0"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22" name="íṥ1ïḍe">
            <a:extLst>
              <a:ext uri="{FF2B5EF4-FFF2-40B4-BE49-F238E27FC236}">
                <a16:creationId xmlns:a16="http://schemas.microsoft.com/office/drawing/2014/main" id="{F31AE6BD-C234-A233-C0C1-52BA9E8ABEFA}"/>
              </a:ext>
            </a:extLst>
          </p:cNvPr>
          <p:cNvSpPr/>
          <p:nvPr/>
        </p:nvSpPr>
        <p:spPr bwMode="auto">
          <a:xfrm>
            <a:off x="9680325" y="2551322"/>
            <a:ext cx="491989" cy="389166"/>
          </a:xfrm>
          <a:custGeom>
            <a:avLst/>
            <a:gdLst>
              <a:gd name="T0" fmla="*/ 378 w 378"/>
              <a:gd name="T1" fmla="*/ 63 h 299"/>
              <a:gd name="T2" fmla="*/ 131 w 378"/>
              <a:gd name="T3" fmla="*/ 299 h 299"/>
              <a:gd name="T4" fmla="*/ 77 w 378"/>
              <a:gd name="T5" fmla="*/ 242 h 299"/>
              <a:gd name="T6" fmla="*/ 71 w 378"/>
              <a:gd name="T7" fmla="*/ 237 h 299"/>
              <a:gd name="T8" fmla="*/ 0 w 378"/>
              <a:gd name="T9" fmla="*/ 160 h 299"/>
              <a:gd name="T10" fmla="*/ 69 w 378"/>
              <a:gd name="T11" fmla="*/ 97 h 299"/>
              <a:gd name="T12" fmla="*/ 137 w 378"/>
              <a:gd name="T13" fmla="*/ 174 h 299"/>
              <a:gd name="T14" fmla="*/ 319 w 378"/>
              <a:gd name="T15" fmla="*/ 0 h 299"/>
              <a:gd name="T16" fmla="*/ 378 w 378"/>
              <a:gd name="T17" fmla="*/ 6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299">
                <a:moveTo>
                  <a:pt x="378" y="63"/>
                </a:moveTo>
                <a:lnTo>
                  <a:pt x="131" y="299"/>
                </a:lnTo>
                <a:lnTo>
                  <a:pt x="77" y="242"/>
                </a:lnTo>
                <a:lnTo>
                  <a:pt x="71" y="237"/>
                </a:lnTo>
                <a:lnTo>
                  <a:pt x="0" y="160"/>
                </a:lnTo>
                <a:lnTo>
                  <a:pt x="69" y="97"/>
                </a:lnTo>
                <a:lnTo>
                  <a:pt x="137" y="174"/>
                </a:lnTo>
                <a:lnTo>
                  <a:pt x="319" y="0"/>
                </a:lnTo>
                <a:lnTo>
                  <a:pt x="378" y="63"/>
                </a:lnTo>
                <a:close/>
              </a:path>
            </a:pathLst>
          </a:custGeom>
          <a:solidFill>
            <a:schemeClr val="accent1"/>
          </a:solidFill>
          <a:ln>
            <a:noFill/>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23" name="直接连接符 22">
            <a:extLst>
              <a:ext uri="{FF2B5EF4-FFF2-40B4-BE49-F238E27FC236}">
                <a16:creationId xmlns:a16="http://schemas.microsoft.com/office/drawing/2014/main" id="{1279637B-DD49-83FF-C379-A7825CF2C98F}"/>
              </a:ext>
            </a:extLst>
          </p:cNvPr>
          <p:cNvCxnSpPr>
            <a:cxnSpLocks/>
          </p:cNvCxnSpPr>
          <p:nvPr/>
        </p:nvCxnSpPr>
        <p:spPr>
          <a:xfrm flipH="1">
            <a:off x="5398538" y="3405618"/>
            <a:ext cx="889229" cy="0"/>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id="{9D04084D-86F2-CAB7-FB4D-CB43E73F511F}"/>
              </a:ext>
            </a:extLst>
          </p:cNvPr>
          <p:cNvSpPr/>
          <p:nvPr/>
        </p:nvSpPr>
        <p:spPr>
          <a:xfrm>
            <a:off x="5265177" y="3300269"/>
            <a:ext cx="215597" cy="2155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25" name="直接连接符 24">
            <a:extLst>
              <a:ext uri="{FF2B5EF4-FFF2-40B4-BE49-F238E27FC236}">
                <a16:creationId xmlns:a16="http://schemas.microsoft.com/office/drawing/2014/main" id="{601F4B09-40D3-65AB-1B40-9F054E810604}"/>
              </a:ext>
            </a:extLst>
          </p:cNvPr>
          <p:cNvCxnSpPr>
            <a:cxnSpLocks/>
          </p:cNvCxnSpPr>
          <p:nvPr/>
        </p:nvCxnSpPr>
        <p:spPr>
          <a:xfrm flipH="1">
            <a:off x="5398538" y="4146741"/>
            <a:ext cx="889229" cy="0"/>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C08D188B-0B70-D4DE-3618-C6E6095B694A}"/>
              </a:ext>
            </a:extLst>
          </p:cNvPr>
          <p:cNvCxnSpPr>
            <a:cxnSpLocks/>
          </p:cNvCxnSpPr>
          <p:nvPr/>
        </p:nvCxnSpPr>
        <p:spPr>
          <a:xfrm flipH="1">
            <a:off x="5398538" y="4810621"/>
            <a:ext cx="889229" cy="0"/>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7" name="椭圆 26">
            <a:extLst>
              <a:ext uri="{FF2B5EF4-FFF2-40B4-BE49-F238E27FC236}">
                <a16:creationId xmlns:a16="http://schemas.microsoft.com/office/drawing/2014/main" id="{393E5FA0-2D7C-081C-0D2D-FCDA601897EB}"/>
              </a:ext>
            </a:extLst>
          </p:cNvPr>
          <p:cNvSpPr/>
          <p:nvPr/>
        </p:nvSpPr>
        <p:spPr>
          <a:xfrm>
            <a:off x="6261412" y="3305801"/>
            <a:ext cx="215597" cy="2155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 name="椭圆 27">
            <a:extLst>
              <a:ext uri="{FF2B5EF4-FFF2-40B4-BE49-F238E27FC236}">
                <a16:creationId xmlns:a16="http://schemas.microsoft.com/office/drawing/2014/main" id="{3CA32B0A-F13B-30FA-4984-95981FA16F1D}"/>
              </a:ext>
            </a:extLst>
          </p:cNvPr>
          <p:cNvSpPr/>
          <p:nvPr/>
        </p:nvSpPr>
        <p:spPr>
          <a:xfrm>
            <a:off x="5283583" y="4053264"/>
            <a:ext cx="215597" cy="2155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 name="椭圆 28">
            <a:extLst>
              <a:ext uri="{FF2B5EF4-FFF2-40B4-BE49-F238E27FC236}">
                <a16:creationId xmlns:a16="http://schemas.microsoft.com/office/drawing/2014/main" id="{46E6E218-E438-7AA3-7DA9-3568A7A5760C}"/>
              </a:ext>
            </a:extLst>
          </p:cNvPr>
          <p:cNvSpPr/>
          <p:nvPr/>
        </p:nvSpPr>
        <p:spPr>
          <a:xfrm>
            <a:off x="6261412" y="4058796"/>
            <a:ext cx="215597" cy="2155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 name="椭圆 29">
            <a:extLst>
              <a:ext uri="{FF2B5EF4-FFF2-40B4-BE49-F238E27FC236}">
                <a16:creationId xmlns:a16="http://schemas.microsoft.com/office/drawing/2014/main" id="{99326FEB-3E5A-7608-1222-17F27A91753D}"/>
              </a:ext>
            </a:extLst>
          </p:cNvPr>
          <p:cNvSpPr/>
          <p:nvPr/>
        </p:nvSpPr>
        <p:spPr>
          <a:xfrm>
            <a:off x="5281471" y="4705704"/>
            <a:ext cx="215597" cy="2155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 name="椭圆 30">
            <a:extLst>
              <a:ext uri="{FF2B5EF4-FFF2-40B4-BE49-F238E27FC236}">
                <a16:creationId xmlns:a16="http://schemas.microsoft.com/office/drawing/2014/main" id="{4F5633DB-7EA8-E088-B351-76434FCB25C0}"/>
              </a:ext>
            </a:extLst>
          </p:cNvPr>
          <p:cNvSpPr/>
          <p:nvPr/>
        </p:nvSpPr>
        <p:spPr>
          <a:xfrm>
            <a:off x="6261412" y="4711236"/>
            <a:ext cx="215597" cy="2155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44" name="组合 43">
            <a:extLst>
              <a:ext uri="{FF2B5EF4-FFF2-40B4-BE49-F238E27FC236}">
                <a16:creationId xmlns:a16="http://schemas.microsoft.com/office/drawing/2014/main" id="{DA4BC83E-3457-B7A2-9F71-014C69216544}"/>
              </a:ext>
            </a:extLst>
          </p:cNvPr>
          <p:cNvGrpSpPr/>
          <p:nvPr/>
        </p:nvGrpSpPr>
        <p:grpSpPr>
          <a:xfrm>
            <a:off x="2167636" y="2919938"/>
            <a:ext cx="1492616" cy="3485457"/>
            <a:chOff x="2332889" y="3051939"/>
            <a:chExt cx="1492616" cy="3485457"/>
          </a:xfrm>
        </p:grpSpPr>
        <p:sp>
          <p:nvSpPr>
            <p:cNvPr id="45" name="任意多边形: 形状 44">
              <a:extLst>
                <a:ext uri="{FF2B5EF4-FFF2-40B4-BE49-F238E27FC236}">
                  <a16:creationId xmlns:a16="http://schemas.microsoft.com/office/drawing/2014/main" id="{CD26EBC8-1903-753D-2846-9BEC2030B82F}"/>
                </a:ext>
              </a:extLst>
            </p:cNvPr>
            <p:cNvSpPr/>
            <p:nvPr/>
          </p:nvSpPr>
          <p:spPr>
            <a:xfrm>
              <a:off x="3121468" y="6029546"/>
              <a:ext cx="285763" cy="230444"/>
            </a:xfrm>
            <a:custGeom>
              <a:avLst/>
              <a:gdLst>
                <a:gd name="connsiteX0" fmla="*/ 57120 w 285763"/>
                <a:gd name="connsiteY0" fmla="*/ 217023 h 230444"/>
                <a:gd name="connsiteX1" fmla="*/ 0 w 285763"/>
                <a:gd name="connsiteY1" fmla="*/ 134044 h 230444"/>
                <a:gd name="connsiteX2" fmla="*/ 198693 w 285763"/>
                <a:gd name="connsiteY2" fmla="*/ 0 h 230444"/>
                <a:gd name="connsiteX3" fmla="*/ 285764 w 285763"/>
                <a:gd name="connsiteY3" fmla="*/ 75123 h 230444"/>
                <a:gd name="connsiteX4" fmla="*/ 152375 w 285763"/>
                <a:gd name="connsiteY4" fmla="*/ 230444 h 230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63" h="230444">
                  <a:moveTo>
                    <a:pt x="57120" y="217023"/>
                  </a:moveTo>
                  <a:lnTo>
                    <a:pt x="0" y="134044"/>
                  </a:lnTo>
                  <a:lnTo>
                    <a:pt x="198693" y="0"/>
                  </a:lnTo>
                  <a:lnTo>
                    <a:pt x="285764" y="75123"/>
                  </a:lnTo>
                  <a:lnTo>
                    <a:pt x="152375" y="230444"/>
                  </a:lnTo>
                  <a:close/>
                </a:path>
              </a:pathLst>
            </a:custGeom>
            <a:solidFill>
              <a:srgbClr val="F48462"/>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6" name="任意多边形: 形状 45">
              <a:extLst>
                <a:ext uri="{FF2B5EF4-FFF2-40B4-BE49-F238E27FC236}">
                  <a16:creationId xmlns:a16="http://schemas.microsoft.com/office/drawing/2014/main" id="{2203EB30-A4EE-62B6-B0B2-09A2444263F6}"/>
                </a:ext>
              </a:extLst>
            </p:cNvPr>
            <p:cNvSpPr/>
            <p:nvPr/>
          </p:nvSpPr>
          <p:spPr>
            <a:xfrm>
              <a:off x="2538974" y="6163590"/>
              <a:ext cx="255812" cy="158103"/>
            </a:xfrm>
            <a:custGeom>
              <a:avLst/>
              <a:gdLst>
                <a:gd name="connsiteX0" fmla="*/ 253194 w 255812"/>
                <a:gd name="connsiteY0" fmla="*/ 13421 h 158103"/>
                <a:gd name="connsiteX1" fmla="*/ 255813 w 255812"/>
                <a:gd name="connsiteY1" fmla="*/ 158103 h 158103"/>
                <a:gd name="connsiteX2" fmla="*/ 0 w 255812"/>
                <a:gd name="connsiteY2" fmla="*/ 155321 h 158103"/>
                <a:gd name="connsiteX3" fmla="*/ 10966 w 255812"/>
                <a:gd name="connsiteY3" fmla="*/ 0 h 158103"/>
              </a:gdLst>
              <a:ahLst/>
              <a:cxnLst>
                <a:cxn ang="0">
                  <a:pos x="connsiteX0" y="connsiteY0"/>
                </a:cxn>
                <a:cxn ang="0">
                  <a:pos x="connsiteX1" y="connsiteY1"/>
                </a:cxn>
                <a:cxn ang="0">
                  <a:pos x="connsiteX2" y="connsiteY2"/>
                </a:cxn>
                <a:cxn ang="0">
                  <a:pos x="connsiteX3" y="connsiteY3"/>
                </a:cxn>
              </a:cxnLst>
              <a:rect l="l" t="t" r="r" b="b"/>
              <a:pathLst>
                <a:path w="255812" h="158103">
                  <a:moveTo>
                    <a:pt x="253194" y="13421"/>
                  </a:moveTo>
                  <a:lnTo>
                    <a:pt x="255813" y="158103"/>
                  </a:lnTo>
                  <a:lnTo>
                    <a:pt x="0" y="155321"/>
                  </a:lnTo>
                  <a:lnTo>
                    <a:pt x="10966" y="0"/>
                  </a:lnTo>
                  <a:close/>
                </a:path>
              </a:pathLst>
            </a:custGeom>
            <a:solidFill>
              <a:srgbClr val="F48462"/>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7" name="任意多边形: 形状 46">
              <a:extLst>
                <a:ext uri="{FF2B5EF4-FFF2-40B4-BE49-F238E27FC236}">
                  <a16:creationId xmlns:a16="http://schemas.microsoft.com/office/drawing/2014/main" id="{263E9037-018D-C216-7D5D-4E127F68FFB0}"/>
                </a:ext>
              </a:extLst>
            </p:cNvPr>
            <p:cNvSpPr/>
            <p:nvPr/>
          </p:nvSpPr>
          <p:spPr>
            <a:xfrm>
              <a:off x="2495479" y="6216721"/>
              <a:ext cx="657241" cy="320675"/>
            </a:xfrm>
            <a:custGeom>
              <a:avLst/>
              <a:gdLst>
                <a:gd name="connsiteX0" fmla="*/ 648738 w 657241"/>
                <a:gd name="connsiteY0" fmla="*/ 313321 h 320675"/>
                <a:gd name="connsiteX1" fmla="*/ 657085 w 657241"/>
                <a:gd name="connsiteY1" fmla="*/ 301209 h 320675"/>
                <a:gd name="connsiteX2" fmla="*/ 592273 w 657241"/>
                <a:gd name="connsiteY2" fmla="*/ 163892 h 320675"/>
                <a:gd name="connsiteX3" fmla="*/ 385561 w 657241"/>
                <a:gd name="connsiteY3" fmla="*/ 80749 h 320675"/>
                <a:gd name="connsiteX4" fmla="*/ 274594 w 657241"/>
                <a:gd name="connsiteY4" fmla="*/ 1533 h 320675"/>
                <a:gd name="connsiteX5" fmla="*/ 137931 w 657241"/>
                <a:gd name="connsiteY5" fmla="*/ 62090 h 320675"/>
                <a:gd name="connsiteX6" fmla="*/ 23037 w 657241"/>
                <a:gd name="connsiteY6" fmla="*/ 54071 h 320675"/>
                <a:gd name="connsiteX7" fmla="*/ 2578 w 657241"/>
                <a:gd name="connsiteY7" fmla="*/ 308738 h 320675"/>
                <a:gd name="connsiteX8" fmla="*/ 111908 w 657241"/>
                <a:gd name="connsiteY8" fmla="*/ 311847 h 320675"/>
                <a:gd name="connsiteX9" fmla="*/ 158390 w 657241"/>
                <a:gd name="connsiteY9" fmla="*/ 268475 h 320675"/>
                <a:gd name="connsiteX10" fmla="*/ 215019 w 657241"/>
                <a:gd name="connsiteY10" fmla="*/ 313157 h 320675"/>
                <a:gd name="connsiteX11" fmla="*/ 648738 w 657241"/>
                <a:gd name="connsiteY11" fmla="*/ 313321 h 3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7241" h="320675">
                  <a:moveTo>
                    <a:pt x="648738" y="313321"/>
                  </a:moveTo>
                  <a:cubicBezTo>
                    <a:pt x="654303" y="312502"/>
                    <a:pt x="658068" y="307101"/>
                    <a:pt x="657085" y="301209"/>
                  </a:cubicBezTo>
                  <a:cubicBezTo>
                    <a:pt x="652503" y="273549"/>
                    <a:pt x="635809" y="196625"/>
                    <a:pt x="592273" y="163892"/>
                  </a:cubicBezTo>
                  <a:cubicBezTo>
                    <a:pt x="538590" y="123629"/>
                    <a:pt x="426314" y="107590"/>
                    <a:pt x="385561" y="80749"/>
                  </a:cubicBezTo>
                  <a:cubicBezTo>
                    <a:pt x="344644" y="53907"/>
                    <a:pt x="298980" y="-10742"/>
                    <a:pt x="274594" y="1533"/>
                  </a:cubicBezTo>
                  <a:cubicBezTo>
                    <a:pt x="250207" y="13808"/>
                    <a:pt x="204217" y="70110"/>
                    <a:pt x="137931" y="62090"/>
                  </a:cubicBezTo>
                  <a:cubicBezTo>
                    <a:pt x="71482" y="54071"/>
                    <a:pt x="40876" y="38031"/>
                    <a:pt x="23037" y="54071"/>
                  </a:cubicBezTo>
                  <a:cubicBezTo>
                    <a:pt x="5197" y="70110"/>
                    <a:pt x="-5114" y="295317"/>
                    <a:pt x="2578" y="308738"/>
                  </a:cubicBezTo>
                  <a:cubicBezTo>
                    <a:pt x="10270" y="322158"/>
                    <a:pt x="103725" y="309720"/>
                    <a:pt x="111908" y="311847"/>
                  </a:cubicBezTo>
                  <a:cubicBezTo>
                    <a:pt x="120092" y="313975"/>
                    <a:pt x="143005" y="260456"/>
                    <a:pt x="158390" y="268475"/>
                  </a:cubicBezTo>
                  <a:cubicBezTo>
                    <a:pt x="173775" y="276495"/>
                    <a:pt x="192433" y="301700"/>
                    <a:pt x="215019" y="313157"/>
                  </a:cubicBezTo>
                  <a:cubicBezTo>
                    <a:pt x="235968" y="323959"/>
                    <a:pt x="581798" y="322322"/>
                    <a:pt x="648738" y="313321"/>
                  </a:cubicBezTo>
                  <a:close/>
                </a:path>
              </a:pathLst>
            </a:custGeom>
            <a:solidFill>
              <a:srgbClr val="5D2866"/>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8" name="任意多边形: 形状 47">
              <a:extLst>
                <a:ext uri="{FF2B5EF4-FFF2-40B4-BE49-F238E27FC236}">
                  <a16:creationId xmlns:a16="http://schemas.microsoft.com/office/drawing/2014/main" id="{F4395768-5AC2-191E-20C8-DE2F238BE23E}"/>
                </a:ext>
              </a:extLst>
            </p:cNvPr>
            <p:cNvSpPr/>
            <p:nvPr/>
          </p:nvSpPr>
          <p:spPr>
            <a:xfrm>
              <a:off x="2418613" y="4751301"/>
              <a:ext cx="539514" cy="1467282"/>
            </a:xfrm>
            <a:custGeom>
              <a:avLst/>
              <a:gdLst>
                <a:gd name="connsiteX0" fmla="*/ 539515 w 539514"/>
                <a:gd name="connsiteY0" fmla="*/ 616373 h 1467282"/>
                <a:gd name="connsiteX1" fmla="*/ 506781 w 539514"/>
                <a:gd name="connsiteY1" fmla="*/ 2619 h 1467282"/>
                <a:gd name="connsiteX2" fmla="*/ 106613 w 539514"/>
                <a:gd name="connsiteY2" fmla="*/ 0 h 1467282"/>
                <a:gd name="connsiteX3" fmla="*/ 44092 w 539514"/>
                <a:gd name="connsiteY3" fmla="*/ 310805 h 1467282"/>
                <a:gd name="connsiteX4" fmla="*/ 557 w 539514"/>
                <a:gd name="connsiteY4" fmla="*/ 1447150 h 1467282"/>
                <a:gd name="connsiteX5" fmla="*/ 476830 w 539514"/>
                <a:gd name="connsiteY5" fmla="*/ 1460571 h 1467282"/>
                <a:gd name="connsiteX6" fmla="*/ 539515 w 539514"/>
                <a:gd name="connsiteY6" fmla="*/ 616373 h 1467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9514" h="1467282">
                  <a:moveTo>
                    <a:pt x="539515" y="616373"/>
                  </a:moveTo>
                  <a:lnTo>
                    <a:pt x="506781" y="2619"/>
                  </a:lnTo>
                  <a:lnTo>
                    <a:pt x="106613" y="0"/>
                  </a:lnTo>
                  <a:cubicBezTo>
                    <a:pt x="106613" y="0"/>
                    <a:pt x="57677" y="158103"/>
                    <a:pt x="44092" y="310805"/>
                  </a:cubicBezTo>
                  <a:cubicBezTo>
                    <a:pt x="30508" y="463507"/>
                    <a:pt x="-4844" y="1433730"/>
                    <a:pt x="557" y="1447150"/>
                  </a:cubicBezTo>
                  <a:cubicBezTo>
                    <a:pt x="5958" y="1460571"/>
                    <a:pt x="449661" y="1476610"/>
                    <a:pt x="476830" y="1460571"/>
                  </a:cubicBezTo>
                  <a:cubicBezTo>
                    <a:pt x="504162" y="1444368"/>
                    <a:pt x="539515" y="616373"/>
                    <a:pt x="539515" y="616373"/>
                  </a:cubicBezTo>
                  <a:close/>
                </a:path>
              </a:pathLst>
            </a:custGeom>
            <a:solidFill>
              <a:srgbClr val="9792E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9" name="任意多边形: 形状 48">
              <a:extLst>
                <a:ext uri="{FF2B5EF4-FFF2-40B4-BE49-F238E27FC236}">
                  <a16:creationId xmlns:a16="http://schemas.microsoft.com/office/drawing/2014/main" id="{8BA2B689-B81E-D58E-6B34-4C60AE5E967A}"/>
                </a:ext>
              </a:extLst>
            </p:cNvPr>
            <p:cNvSpPr/>
            <p:nvPr/>
          </p:nvSpPr>
          <p:spPr>
            <a:xfrm>
              <a:off x="3151220" y="6015299"/>
              <a:ext cx="674285" cy="449314"/>
            </a:xfrm>
            <a:custGeom>
              <a:avLst/>
              <a:gdLst>
                <a:gd name="connsiteX0" fmla="*/ 671074 w 674285"/>
                <a:gd name="connsiteY0" fmla="*/ 92480 h 449314"/>
                <a:gd name="connsiteX1" fmla="*/ 671237 w 674285"/>
                <a:gd name="connsiteY1" fmla="*/ 77750 h 449314"/>
                <a:gd name="connsiteX2" fmla="*/ 538830 w 674285"/>
                <a:gd name="connsiteY2" fmla="*/ 172 h 449314"/>
                <a:gd name="connsiteX3" fmla="*/ 318533 w 674285"/>
                <a:gd name="connsiteY3" fmla="*/ 46653 h 449314"/>
                <a:gd name="connsiteX4" fmla="*/ 180725 w 674285"/>
                <a:gd name="connsiteY4" fmla="*/ 42889 h 449314"/>
                <a:gd name="connsiteX5" fmla="*/ 100855 w 674285"/>
                <a:gd name="connsiteY5" fmla="*/ 169241 h 449314"/>
                <a:gd name="connsiteX6" fmla="*/ 199 w 674285"/>
                <a:gd name="connsiteY6" fmla="*/ 226524 h 449314"/>
                <a:gd name="connsiteX7" fmla="*/ 128024 w 674285"/>
                <a:gd name="connsiteY7" fmla="*/ 448785 h 449314"/>
                <a:gd name="connsiteX8" fmla="*/ 221315 w 674285"/>
                <a:gd name="connsiteY8" fmla="*/ 390519 h 449314"/>
                <a:gd name="connsiteX9" fmla="*/ 235390 w 674285"/>
                <a:gd name="connsiteY9" fmla="*/ 328653 h 449314"/>
                <a:gd name="connsiteX10" fmla="*/ 308222 w 674285"/>
                <a:gd name="connsiteY10" fmla="*/ 334218 h 449314"/>
                <a:gd name="connsiteX11" fmla="*/ 671074 w 674285"/>
                <a:gd name="connsiteY11" fmla="*/ 92480 h 449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285" h="449314">
                  <a:moveTo>
                    <a:pt x="671074" y="92480"/>
                  </a:moveTo>
                  <a:cubicBezTo>
                    <a:pt x="675329" y="88716"/>
                    <a:pt x="675329" y="82170"/>
                    <a:pt x="671237" y="77750"/>
                  </a:cubicBezTo>
                  <a:cubicBezTo>
                    <a:pt x="651597" y="57456"/>
                    <a:pt x="593986" y="2954"/>
                    <a:pt x="538830" y="172"/>
                  </a:cubicBezTo>
                  <a:cubicBezTo>
                    <a:pt x="471072" y="-3265"/>
                    <a:pt x="367961" y="45999"/>
                    <a:pt x="318533" y="46653"/>
                  </a:cubicBezTo>
                  <a:cubicBezTo>
                    <a:pt x="269106" y="47308"/>
                    <a:pt x="194146" y="19157"/>
                    <a:pt x="180725" y="42889"/>
                  </a:cubicBezTo>
                  <a:cubicBezTo>
                    <a:pt x="167304" y="66621"/>
                    <a:pt x="160921" y="138799"/>
                    <a:pt x="100855" y="169241"/>
                  </a:cubicBezTo>
                  <a:cubicBezTo>
                    <a:pt x="40789" y="199519"/>
                    <a:pt x="5928" y="203284"/>
                    <a:pt x="199" y="226524"/>
                  </a:cubicBezTo>
                  <a:cubicBezTo>
                    <a:pt x="-5529" y="249765"/>
                    <a:pt x="113948" y="441911"/>
                    <a:pt x="128024" y="448785"/>
                  </a:cubicBezTo>
                  <a:cubicBezTo>
                    <a:pt x="142099" y="455659"/>
                    <a:pt x="213131" y="393302"/>
                    <a:pt x="221315" y="390519"/>
                  </a:cubicBezTo>
                  <a:cubicBezTo>
                    <a:pt x="229334" y="387737"/>
                    <a:pt x="218041" y="330617"/>
                    <a:pt x="235390" y="328653"/>
                  </a:cubicBezTo>
                  <a:cubicBezTo>
                    <a:pt x="252739" y="326853"/>
                    <a:pt x="282690" y="337164"/>
                    <a:pt x="308222" y="334218"/>
                  </a:cubicBezTo>
                  <a:cubicBezTo>
                    <a:pt x="331790" y="331272"/>
                    <a:pt x="620173" y="137162"/>
                    <a:pt x="671074" y="92480"/>
                  </a:cubicBezTo>
                  <a:close/>
                </a:path>
              </a:pathLst>
            </a:custGeom>
            <a:solidFill>
              <a:srgbClr val="5D2866"/>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0" name="任意多边形: 形状 49">
              <a:extLst>
                <a:ext uri="{FF2B5EF4-FFF2-40B4-BE49-F238E27FC236}">
                  <a16:creationId xmlns:a16="http://schemas.microsoft.com/office/drawing/2014/main" id="{97380A56-73D2-6800-7761-CF5F16EB3551}"/>
                </a:ext>
              </a:extLst>
            </p:cNvPr>
            <p:cNvSpPr/>
            <p:nvPr/>
          </p:nvSpPr>
          <p:spPr>
            <a:xfrm>
              <a:off x="2876621" y="4748518"/>
              <a:ext cx="585158" cy="1463189"/>
            </a:xfrm>
            <a:custGeom>
              <a:avLst/>
              <a:gdLst>
                <a:gd name="connsiteX0" fmla="*/ 119641 w 585158"/>
                <a:gd name="connsiteY0" fmla="*/ 0 h 1463189"/>
                <a:gd name="connsiteX1" fmla="*/ 585112 w 585158"/>
                <a:gd name="connsiteY1" fmla="*/ 1246166 h 1463189"/>
                <a:gd name="connsiteX2" fmla="*/ 198693 w 585158"/>
                <a:gd name="connsiteY2" fmla="*/ 1463190 h 1463189"/>
                <a:gd name="connsiteX3" fmla="*/ 18985 w 585158"/>
                <a:gd name="connsiteY3" fmla="*/ 1187082 h 1463189"/>
                <a:gd name="connsiteX4" fmla="*/ 0 w 585158"/>
                <a:gd name="connsiteY4" fmla="*/ 2619 h 1463189"/>
                <a:gd name="connsiteX5" fmla="*/ 119641 w 585158"/>
                <a:gd name="connsiteY5" fmla="*/ 0 h 1463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158" h="1463189">
                  <a:moveTo>
                    <a:pt x="119641" y="0"/>
                  </a:moveTo>
                  <a:cubicBezTo>
                    <a:pt x="119641" y="0"/>
                    <a:pt x="590513" y="1219325"/>
                    <a:pt x="585112" y="1246166"/>
                  </a:cubicBezTo>
                  <a:cubicBezTo>
                    <a:pt x="579711" y="1273008"/>
                    <a:pt x="220460" y="1463190"/>
                    <a:pt x="198693" y="1463190"/>
                  </a:cubicBezTo>
                  <a:cubicBezTo>
                    <a:pt x="176925" y="1463190"/>
                    <a:pt x="18985" y="1187082"/>
                    <a:pt x="18985" y="1187082"/>
                  </a:cubicBezTo>
                  <a:lnTo>
                    <a:pt x="0" y="2619"/>
                  </a:lnTo>
                  <a:lnTo>
                    <a:pt x="119641" y="0"/>
                  </a:lnTo>
                  <a:close/>
                </a:path>
              </a:pathLst>
            </a:custGeom>
            <a:solidFill>
              <a:srgbClr val="9792E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1" name="任意多边形: 形状 50">
              <a:extLst>
                <a:ext uri="{FF2B5EF4-FFF2-40B4-BE49-F238E27FC236}">
                  <a16:creationId xmlns:a16="http://schemas.microsoft.com/office/drawing/2014/main" id="{417BDFEB-4AB7-870C-0CBF-007362262B37}"/>
                </a:ext>
              </a:extLst>
            </p:cNvPr>
            <p:cNvSpPr/>
            <p:nvPr/>
          </p:nvSpPr>
          <p:spPr>
            <a:xfrm>
              <a:off x="2791208" y="6275069"/>
              <a:ext cx="69188" cy="50060"/>
            </a:xfrm>
            <a:custGeom>
              <a:avLst/>
              <a:gdLst>
                <a:gd name="connsiteX0" fmla="*/ 3579 w 69188"/>
                <a:gd name="connsiteY0" fmla="*/ 50061 h 50060"/>
                <a:gd name="connsiteX1" fmla="*/ 633 w 69188"/>
                <a:gd name="connsiteY1" fmla="*/ 48588 h 50060"/>
                <a:gd name="connsiteX2" fmla="*/ 1451 w 69188"/>
                <a:gd name="connsiteY2" fmla="*/ 43678 h 50060"/>
                <a:gd name="connsiteX3" fmla="*/ 63645 w 69188"/>
                <a:gd name="connsiteY3" fmla="*/ 633 h 50060"/>
                <a:gd name="connsiteX4" fmla="*/ 68555 w 69188"/>
                <a:gd name="connsiteY4" fmla="*/ 1451 h 50060"/>
                <a:gd name="connsiteX5" fmla="*/ 67737 w 69188"/>
                <a:gd name="connsiteY5" fmla="*/ 6361 h 50060"/>
                <a:gd name="connsiteX6" fmla="*/ 5543 w 69188"/>
                <a:gd name="connsiteY6" fmla="*/ 49406 h 50060"/>
                <a:gd name="connsiteX7" fmla="*/ 3579 w 69188"/>
                <a:gd name="connsiteY7" fmla="*/ 50061 h 5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88" h="50060">
                  <a:moveTo>
                    <a:pt x="3579" y="50061"/>
                  </a:moveTo>
                  <a:cubicBezTo>
                    <a:pt x="2433" y="50061"/>
                    <a:pt x="1451" y="49570"/>
                    <a:pt x="633" y="48588"/>
                  </a:cubicBezTo>
                  <a:cubicBezTo>
                    <a:pt x="-513" y="46951"/>
                    <a:pt x="-22" y="44823"/>
                    <a:pt x="1451" y="43678"/>
                  </a:cubicBezTo>
                  <a:lnTo>
                    <a:pt x="63645" y="633"/>
                  </a:lnTo>
                  <a:cubicBezTo>
                    <a:pt x="65282" y="-513"/>
                    <a:pt x="67409" y="-22"/>
                    <a:pt x="68555" y="1451"/>
                  </a:cubicBezTo>
                  <a:cubicBezTo>
                    <a:pt x="69701" y="3088"/>
                    <a:pt x="69210" y="5216"/>
                    <a:pt x="67737" y="6361"/>
                  </a:cubicBezTo>
                  <a:lnTo>
                    <a:pt x="5543" y="49406"/>
                  </a:lnTo>
                  <a:cubicBezTo>
                    <a:pt x="5052" y="49897"/>
                    <a:pt x="4397" y="50061"/>
                    <a:pt x="3579" y="50061"/>
                  </a:cubicBezTo>
                  <a:close/>
                </a:path>
              </a:pathLst>
            </a:custGeom>
            <a:solidFill>
              <a:srgbClr val="FFFFFF"/>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2" name="任意多边形: 形状 51">
              <a:extLst>
                <a:ext uri="{FF2B5EF4-FFF2-40B4-BE49-F238E27FC236}">
                  <a16:creationId xmlns:a16="http://schemas.microsoft.com/office/drawing/2014/main" id="{E5EC1F8A-B8AD-C2B2-9D0A-1C21BA921F59}"/>
                </a:ext>
              </a:extLst>
            </p:cNvPr>
            <p:cNvSpPr/>
            <p:nvPr/>
          </p:nvSpPr>
          <p:spPr>
            <a:xfrm>
              <a:off x="2853509" y="6306437"/>
              <a:ext cx="55715" cy="43897"/>
            </a:xfrm>
            <a:custGeom>
              <a:avLst/>
              <a:gdLst>
                <a:gd name="connsiteX0" fmla="*/ 3471 w 55715"/>
                <a:gd name="connsiteY0" fmla="*/ 43897 h 43897"/>
                <a:gd name="connsiteX1" fmla="*/ 689 w 55715"/>
                <a:gd name="connsiteY1" fmla="*/ 42588 h 43897"/>
                <a:gd name="connsiteX2" fmla="*/ 1344 w 55715"/>
                <a:gd name="connsiteY2" fmla="*/ 37678 h 43897"/>
                <a:gd name="connsiteX3" fmla="*/ 50117 w 55715"/>
                <a:gd name="connsiteY3" fmla="*/ 689 h 43897"/>
                <a:gd name="connsiteX4" fmla="*/ 55027 w 55715"/>
                <a:gd name="connsiteY4" fmla="*/ 1344 h 43897"/>
                <a:gd name="connsiteX5" fmla="*/ 54372 w 55715"/>
                <a:gd name="connsiteY5" fmla="*/ 6254 h 43897"/>
                <a:gd name="connsiteX6" fmla="*/ 5599 w 55715"/>
                <a:gd name="connsiteY6" fmla="*/ 43243 h 43897"/>
                <a:gd name="connsiteX7" fmla="*/ 3471 w 55715"/>
                <a:gd name="connsiteY7" fmla="*/ 43897 h 4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715" h="43897">
                  <a:moveTo>
                    <a:pt x="3471" y="43897"/>
                  </a:moveTo>
                  <a:cubicBezTo>
                    <a:pt x="2489" y="43897"/>
                    <a:pt x="1344" y="43406"/>
                    <a:pt x="689" y="42588"/>
                  </a:cubicBezTo>
                  <a:cubicBezTo>
                    <a:pt x="-457" y="41115"/>
                    <a:pt x="-129" y="38823"/>
                    <a:pt x="1344" y="37678"/>
                  </a:cubicBezTo>
                  <a:lnTo>
                    <a:pt x="50117" y="689"/>
                  </a:lnTo>
                  <a:cubicBezTo>
                    <a:pt x="51590" y="-457"/>
                    <a:pt x="53881" y="-129"/>
                    <a:pt x="55027" y="1344"/>
                  </a:cubicBezTo>
                  <a:cubicBezTo>
                    <a:pt x="56172" y="2817"/>
                    <a:pt x="55845" y="5108"/>
                    <a:pt x="54372" y="6254"/>
                  </a:cubicBezTo>
                  <a:lnTo>
                    <a:pt x="5599" y="43243"/>
                  </a:lnTo>
                  <a:cubicBezTo>
                    <a:pt x="4944" y="43733"/>
                    <a:pt x="4290" y="43897"/>
                    <a:pt x="3471" y="43897"/>
                  </a:cubicBezTo>
                  <a:close/>
                </a:path>
              </a:pathLst>
            </a:custGeom>
            <a:solidFill>
              <a:srgbClr val="FFFFFF"/>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3" name="任意多边形: 形状 52">
              <a:extLst>
                <a:ext uri="{FF2B5EF4-FFF2-40B4-BE49-F238E27FC236}">
                  <a16:creationId xmlns:a16="http://schemas.microsoft.com/office/drawing/2014/main" id="{1FDB80F2-FC89-6BDB-7637-C7910D9DD9A6}"/>
                </a:ext>
              </a:extLst>
            </p:cNvPr>
            <p:cNvSpPr/>
            <p:nvPr/>
          </p:nvSpPr>
          <p:spPr>
            <a:xfrm>
              <a:off x="3410208" y="6060346"/>
              <a:ext cx="48385" cy="70346"/>
            </a:xfrm>
            <a:custGeom>
              <a:avLst/>
              <a:gdLst>
                <a:gd name="connsiteX0" fmla="*/ 3570 w 48385"/>
                <a:gd name="connsiteY0" fmla="*/ 70347 h 70346"/>
                <a:gd name="connsiteX1" fmla="*/ 1606 w 48385"/>
                <a:gd name="connsiteY1" fmla="*/ 69856 h 70346"/>
                <a:gd name="connsiteX2" fmla="*/ 624 w 48385"/>
                <a:gd name="connsiteY2" fmla="*/ 64946 h 70346"/>
                <a:gd name="connsiteX3" fmla="*/ 41869 w 48385"/>
                <a:gd name="connsiteY3" fmla="*/ 1606 h 70346"/>
                <a:gd name="connsiteX4" fmla="*/ 46779 w 48385"/>
                <a:gd name="connsiteY4" fmla="*/ 624 h 70346"/>
                <a:gd name="connsiteX5" fmla="*/ 47761 w 48385"/>
                <a:gd name="connsiteY5" fmla="*/ 5534 h 70346"/>
                <a:gd name="connsiteX6" fmla="*/ 6516 w 48385"/>
                <a:gd name="connsiteY6" fmla="*/ 68874 h 70346"/>
                <a:gd name="connsiteX7" fmla="*/ 3570 w 48385"/>
                <a:gd name="connsiteY7" fmla="*/ 70347 h 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5" h="70346">
                  <a:moveTo>
                    <a:pt x="3570" y="70347"/>
                  </a:moveTo>
                  <a:cubicBezTo>
                    <a:pt x="2916" y="70347"/>
                    <a:pt x="2261" y="70183"/>
                    <a:pt x="1606" y="69856"/>
                  </a:cubicBezTo>
                  <a:cubicBezTo>
                    <a:pt x="-30" y="68874"/>
                    <a:pt x="-521" y="66583"/>
                    <a:pt x="624" y="64946"/>
                  </a:cubicBezTo>
                  <a:lnTo>
                    <a:pt x="41869" y="1606"/>
                  </a:lnTo>
                  <a:cubicBezTo>
                    <a:pt x="42851" y="-30"/>
                    <a:pt x="45142" y="-521"/>
                    <a:pt x="46779" y="624"/>
                  </a:cubicBezTo>
                  <a:cubicBezTo>
                    <a:pt x="48415" y="1606"/>
                    <a:pt x="48906" y="3898"/>
                    <a:pt x="47761" y="5534"/>
                  </a:cubicBezTo>
                  <a:lnTo>
                    <a:pt x="6516" y="68874"/>
                  </a:lnTo>
                  <a:cubicBezTo>
                    <a:pt x="5862" y="69692"/>
                    <a:pt x="4716" y="70347"/>
                    <a:pt x="3570" y="70347"/>
                  </a:cubicBezTo>
                  <a:close/>
                </a:path>
              </a:pathLst>
            </a:custGeom>
            <a:solidFill>
              <a:srgbClr val="FFFFFF"/>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4" name="任意多边形: 形状 53">
              <a:extLst>
                <a:ext uri="{FF2B5EF4-FFF2-40B4-BE49-F238E27FC236}">
                  <a16:creationId xmlns:a16="http://schemas.microsoft.com/office/drawing/2014/main" id="{7395D1AA-D929-C263-22CB-132D2D4B72AA}"/>
                </a:ext>
              </a:extLst>
            </p:cNvPr>
            <p:cNvSpPr/>
            <p:nvPr/>
          </p:nvSpPr>
          <p:spPr>
            <a:xfrm>
              <a:off x="3492860" y="6052725"/>
              <a:ext cx="38075" cy="59636"/>
            </a:xfrm>
            <a:custGeom>
              <a:avLst/>
              <a:gdLst>
                <a:gd name="connsiteX0" fmla="*/ 3571 w 38075"/>
                <a:gd name="connsiteY0" fmla="*/ 59637 h 59636"/>
                <a:gd name="connsiteX1" fmla="*/ 1771 w 38075"/>
                <a:gd name="connsiteY1" fmla="*/ 59145 h 59636"/>
                <a:gd name="connsiteX2" fmla="*/ 461 w 38075"/>
                <a:gd name="connsiteY2" fmla="*/ 54399 h 59636"/>
                <a:gd name="connsiteX3" fmla="*/ 31558 w 38075"/>
                <a:gd name="connsiteY3" fmla="*/ 1698 h 59636"/>
                <a:gd name="connsiteX4" fmla="*/ 36305 w 38075"/>
                <a:gd name="connsiteY4" fmla="*/ 389 h 59636"/>
                <a:gd name="connsiteX5" fmla="*/ 37614 w 38075"/>
                <a:gd name="connsiteY5" fmla="*/ 5135 h 59636"/>
                <a:gd name="connsiteX6" fmla="*/ 6517 w 38075"/>
                <a:gd name="connsiteY6" fmla="*/ 57836 h 59636"/>
                <a:gd name="connsiteX7" fmla="*/ 3571 w 38075"/>
                <a:gd name="connsiteY7" fmla="*/ 59637 h 59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075" h="59636">
                  <a:moveTo>
                    <a:pt x="3571" y="59637"/>
                  </a:moveTo>
                  <a:cubicBezTo>
                    <a:pt x="2916" y="59637"/>
                    <a:pt x="2425" y="59473"/>
                    <a:pt x="1771" y="59145"/>
                  </a:cubicBezTo>
                  <a:cubicBezTo>
                    <a:pt x="134" y="58164"/>
                    <a:pt x="-521" y="56036"/>
                    <a:pt x="461" y="54399"/>
                  </a:cubicBezTo>
                  <a:lnTo>
                    <a:pt x="31558" y="1698"/>
                  </a:lnTo>
                  <a:cubicBezTo>
                    <a:pt x="32540" y="61"/>
                    <a:pt x="34668" y="-430"/>
                    <a:pt x="36305" y="389"/>
                  </a:cubicBezTo>
                  <a:cubicBezTo>
                    <a:pt x="37941" y="1371"/>
                    <a:pt x="38596" y="3498"/>
                    <a:pt x="37614" y="5135"/>
                  </a:cubicBezTo>
                  <a:lnTo>
                    <a:pt x="6517" y="57836"/>
                  </a:lnTo>
                  <a:cubicBezTo>
                    <a:pt x="5862" y="58982"/>
                    <a:pt x="4717" y="59637"/>
                    <a:pt x="3571" y="59637"/>
                  </a:cubicBezTo>
                  <a:close/>
                </a:path>
              </a:pathLst>
            </a:custGeom>
            <a:solidFill>
              <a:srgbClr val="FFFFFF"/>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5" name="任意多边形: 形状 54">
              <a:extLst>
                <a:ext uri="{FF2B5EF4-FFF2-40B4-BE49-F238E27FC236}">
                  <a16:creationId xmlns:a16="http://schemas.microsoft.com/office/drawing/2014/main" id="{78A970FB-97B4-70DF-B070-F006BC29A589}"/>
                </a:ext>
              </a:extLst>
            </p:cNvPr>
            <p:cNvSpPr/>
            <p:nvPr/>
          </p:nvSpPr>
          <p:spPr>
            <a:xfrm>
              <a:off x="2535597" y="4828531"/>
              <a:ext cx="134987" cy="92002"/>
            </a:xfrm>
            <a:custGeom>
              <a:avLst/>
              <a:gdLst>
                <a:gd name="connsiteX0" fmla="*/ 22690 w 134987"/>
                <a:gd name="connsiteY0" fmla="*/ 92002 h 92002"/>
                <a:gd name="connsiteX1" fmla="*/ 2723 w 134987"/>
                <a:gd name="connsiteY1" fmla="*/ 89547 h 92002"/>
                <a:gd name="connsiteX2" fmla="*/ 104 w 134987"/>
                <a:gd name="connsiteY2" fmla="*/ 85292 h 92002"/>
                <a:gd name="connsiteX3" fmla="*/ 4359 w 134987"/>
                <a:gd name="connsiteY3" fmla="*/ 82673 h 92002"/>
                <a:gd name="connsiteX4" fmla="*/ 128256 w 134987"/>
                <a:gd name="connsiteY4" fmla="*/ 1985 h 92002"/>
                <a:gd name="connsiteX5" fmla="*/ 133002 w 134987"/>
                <a:gd name="connsiteY5" fmla="*/ 348 h 92002"/>
                <a:gd name="connsiteX6" fmla="*/ 134639 w 134987"/>
                <a:gd name="connsiteY6" fmla="*/ 5095 h 92002"/>
                <a:gd name="connsiteX7" fmla="*/ 22690 w 134987"/>
                <a:gd name="connsiteY7" fmla="*/ 92002 h 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987" h="92002">
                  <a:moveTo>
                    <a:pt x="22690" y="92002"/>
                  </a:moveTo>
                  <a:cubicBezTo>
                    <a:pt x="16307" y="92002"/>
                    <a:pt x="9597" y="91184"/>
                    <a:pt x="2723" y="89547"/>
                  </a:cubicBezTo>
                  <a:cubicBezTo>
                    <a:pt x="922" y="89056"/>
                    <a:pt x="-387" y="87256"/>
                    <a:pt x="104" y="85292"/>
                  </a:cubicBezTo>
                  <a:cubicBezTo>
                    <a:pt x="595" y="83492"/>
                    <a:pt x="2395" y="82182"/>
                    <a:pt x="4359" y="82673"/>
                  </a:cubicBezTo>
                  <a:cubicBezTo>
                    <a:pt x="79974" y="100349"/>
                    <a:pt x="127765" y="2967"/>
                    <a:pt x="128256" y="1985"/>
                  </a:cubicBezTo>
                  <a:cubicBezTo>
                    <a:pt x="129074" y="185"/>
                    <a:pt x="131202" y="-470"/>
                    <a:pt x="133002" y="348"/>
                  </a:cubicBezTo>
                  <a:cubicBezTo>
                    <a:pt x="134803" y="1167"/>
                    <a:pt x="135457" y="3294"/>
                    <a:pt x="134639" y="5095"/>
                  </a:cubicBezTo>
                  <a:cubicBezTo>
                    <a:pt x="133984" y="6077"/>
                    <a:pt x="91758" y="92002"/>
                    <a:pt x="22690" y="92002"/>
                  </a:cubicBezTo>
                  <a:close/>
                </a:path>
              </a:pathLst>
            </a:custGeom>
            <a:solidFill>
              <a:srgbClr val="8B558E"/>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6" name="任意多边形: 形状 55">
              <a:extLst>
                <a:ext uri="{FF2B5EF4-FFF2-40B4-BE49-F238E27FC236}">
                  <a16:creationId xmlns:a16="http://schemas.microsoft.com/office/drawing/2014/main" id="{5D6110B1-3FAA-B701-AC3A-6DF1C0FB4682}"/>
                </a:ext>
              </a:extLst>
            </p:cNvPr>
            <p:cNvSpPr/>
            <p:nvPr/>
          </p:nvSpPr>
          <p:spPr>
            <a:xfrm>
              <a:off x="2516049" y="4908699"/>
              <a:ext cx="72893" cy="1304973"/>
            </a:xfrm>
            <a:custGeom>
              <a:avLst/>
              <a:gdLst>
                <a:gd name="connsiteX0" fmla="*/ 3448 w 72893"/>
                <a:gd name="connsiteY0" fmla="*/ 1304973 h 1304973"/>
                <a:gd name="connsiteX1" fmla="*/ 11 w 72893"/>
                <a:gd name="connsiteY1" fmla="*/ 1301372 h 1304973"/>
                <a:gd name="connsiteX2" fmla="*/ 19488 w 72893"/>
                <a:gd name="connsiteY2" fmla="*/ 526242 h 1304973"/>
                <a:gd name="connsiteX3" fmla="*/ 65969 w 72893"/>
                <a:gd name="connsiteY3" fmla="*/ 2996 h 1304973"/>
                <a:gd name="connsiteX4" fmla="*/ 69897 w 72893"/>
                <a:gd name="connsiteY4" fmla="*/ 50 h 1304973"/>
                <a:gd name="connsiteX5" fmla="*/ 72843 w 72893"/>
                <a:gd name="connsiteY5" fmla="*/ 3978 h 1304973"/>
                <a:gd name="connsiteX6" fmla="*/ 26362 w 72893"/>
                <a:gd name="connsiteY6" fmla="*/ 526569 h 1304973"/>
                <a:gd name="connsiteX7" fmla="*/ 6885 w 72893"/>
                <a:gd name="connsiteY7" fmla="*/ 1301372 h 1304973"/>
                <a:gd name="connsiteX8" fmla="*/ 3448 w 72893"/>
                <a:gd name="connsiteY8" fmla="*/ 1304973 h 130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893" h="1304973">
                  <a:moveTo>
                    <a:pt x="3448" y="1304973"/>
                  </a:moveTo>
                  <a:cubicBezTo>
                    <a:pt x="1484" y="1304973"/>
                    <a:pt x="-152" y="1303337"/>
                    <a:pt x="11" y="1301372"/>
                  </a:cubicBezTo>
                  <a:cubicBezTo>
                    <a:pt x="11" y="1296462"/>
                    <a:pt x="5249" y="812988"/>
                    <a:pt x="19488" y="526242"/>
                  </a:cubicBezTo>
                  <a:cubicBezTo>
                    <a:pt x="33891" y="239496"/>
                    <a:pt x="65642" y="5451"/>
                    <a:pt x="65969" y="2996"/>
                  </a:cubicBezTo>
                  <a:cubicBezTo>
                    <a:pt x="66297" y="1032"/>
                    <a:pt x="68097" y="-277"/>
                    <a:pt x="69897" y="50"/>
                  </a:cubicBezTo>
                  <a:cubicBezTo>
                    <a:pt x="71861" y="377"/>
                    <a:pt x="73171" y="2014"/>
                    <a:pt x="72843" y="3978"/>
                  </a:cubicBezTo>
                  <a:cubicBezTo>
                    <a:pt x="72516" y="6270"/>
                    <a:pt x="40765" y="240151"/>
                    <a:pt x="26362" y="526569"/>
                  </a:cubicBezTo>
                  <a:cubicBezTo>
                    <a:pt x="12123" y="813152"/>
                    <a:pt x="6885" y="1296626"/>
                    <a:pt x="6885" y="1301372"/>
                  </a:cubicBezTo>
                  <a:cubicBezTo>
                    <a:pt x="6885" y="1303500"/>
                    <a:pt x="5249" y="1304973"/>
                    <a:pt x="3448" y="1304973"/>
                  </a:cubicBezTo>
                  <a:close/>
                </a:path>
              </a:pathLst>
            </a:custGeom>
            <a:solidFill>
              <a:srgbClr val="8B558E"/>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7" name="任意多边形: 形状 56">
              <a:extLst>
                <a:ext uri="{FF2B5EF4-FFF2-40B4-BE49-F238E27FC236}">
                  <a16:creationId xmlns:a16="http://schemas.microsoft.com/office/drawing/2014/main" id="{ED8BA0ED-6A8C-550D-195F-8B0B20C6218C}"/>
                </a:ext>
              </a:extLst>
            </p:cNvPr>
            <p:cNvSpPr/>
            <p:nvPr/>
          </p:nvSpPr>
          <p:spPr>
            <a:xfrm>
              <a:off x="2873020" y="4913362"/>
              <a:ext cx="112736" cy="1074775"/>
            </a:xfrm>
            <a:custGeom>
              <a:avLst/>
              <a:gdLst>
                <a:gd name="connsiteX0" fmla="*/ 50901 w 112736"/>
                <a:gd name="connsiteY0" fmla="*/ 1074776 h 1074775"/>
                <a:gd name="connsiteX1" fmla="*/ 47464 w 112736"/>
                <a:gd name="connsiteY1" fmla="*/ 1071503 h 1074775"/>
                <a:gd name="connsiteX2" fmla="*/ 0 w 112736"/>
                <a:gd name="connsiteY2" fmla="*/ 73456 h 1074775"/>
                <a:gd name="connsiteX3" fmla="*/ 1637 w 112736"/>
                <a:gd name="connsiteY3" fmla="*/ 70347 h 1074775"/>
                <a:gd name="connsiteX4" fmla="*/ 107202 w 112736"/>
                <a:gd name="connsiteY4" fmla="*/ 624 h 1074775"/>
                <a:gd name="connsiteX5" fmla="*/ 112112 w 112736"/>
                <a:gd name="connsiteY5" fmla="*/ 1606 h 1074775"/>
                <a:gd name="connsiteX6" fmla="*/ 111130 w 112736"/>
                <a:gd name="connsiteY6" fmla="*/ 6517 h 1074775"/>
                <a:gd name="connsiteX7" fmla="*/ 7201 w 112736"/>
                <a:gd name="connsiteY7" fmla="*/ 75093 h 1074775"/>
                <a:gd name="connsiteX8" fmla="*/ 54501 w 112736"/>
                <a:gd name="connsiteY8" fmla="*/ 1071175 h 1074775"/>
                <a:gd name="connsiteX9" fmla="*/ 51228 w 112736"/>
                <a:gd name="connsiteY9" fmla="*/ 1074776 h 1074775"/>
                <a:gd name="connsiteX10" fmla="*/ 50901 w 112736"/>
                <a:gd name="connsiteY10" fmla="*/ 1074776 h 107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736" h="1074775">
                  <a:moveTo>
                    <a:pt x="50901" y="1074776"/>
                  </a:moveTo>
                  <a:cubicBezTo>
                    <a:pt x="49100" y="1074776"/>
                    <a:pt x="47464" y="1073303"/>
                    <a:pt x="47464" y="1071503"/>
                  </a:cubicBezTo>
                  <a:lnTo>
                    <a:pt x="0" y="73456"/>
                  </a:lnTo>
                  <a:cubicBezTo>
                    <a:pt x="0" y="72147"/>
                    <a:pt x="491" y="71001"/>
                    <a:pt x="1637" y="70347"/>
                  </a:cubicBezTo>
                  <a:lnTo>
                    <a:pt x="107202" y="624"/>
                  </a:lnTo>
                  <a:cubicBezTo>
                    <a:pt x="108839" y="-521"/>
                    <a:pt x="110967" y="-30"/>
                    <a:pt x="112112" y="1606"/>
                  </a:cubicBezTo>
                  <a:cubicBezTo>
                    <a:pt x="113258" y="3243"/>
                    <a:pt x="112767" y="5371"/>
                    <a:pt x="111130" y="6517"/>
                  </a:cubicBezTo>
                  <a:lnTo>
                    <a:pt x="7201" y="75093"/>
                  </a:lnTo>
                  <a:lnTo>
                    <a:pt x="54501" y="1071175"/>
                  </a:lnTo>
                  <a:cubicBezTo>
                    <a:pt x="54665" y="1073139"/>
                    <a:pt x="53028" y="1074776"/>
                    <a:pt x="51228" y="1074776"/>
                  </a:cubicBezTo>
                  <a:cubicBezTo>
                    <a:pt x="51064" y="1074776"/>
                    <a:pt x="51064" y="1074776"/>
                    <a:pt x="50901" y="1074776"/>
                  </a:cubicBezTo>
                  <a:close/>
                </a:path>
              </a:pathLst>
            </a:custGeom>
            <a:solidFill>
              <a:srgbClr val="8B558E"/>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8" name="任意多边形: 形状 57">
              <a:extLst>
                <a:ext uri="{FF2B5EF4-FFF2-40B4-BE49-F238E27FC236}">
                  <a16:creationId xmlns:a16="http://schemas.microsoft.com/office/drawing/2014/main" id="{F03639DC-3FAC-2F3E-8442-A23AD70F3C33}"/>
                </a:ext>
              </a:extLst>
            </p:cNvPr>
            <p:cNvSpPr/>
            <p:nvPr/>
          </p:nvSpPr>
          <p:spPr>
            <a:xfrm>
              <a:off x="2909512" y="5751632"/>
              <a:ext cx="246823" cy="415395"/>
            </a:xfrm>
            <a:custGeom>
              <a:avLst/>
              <a:gdLst>
                <a:gd name="connsiteX0" fmla="*/ 243217 w 246823"/>
                <a:gd name="connsiteY0" fmla="*/ 415395 h 415395"/>
                <a:gd name="connsiteX1" fmla="*/ 240271 w 246823"/>
                <a:gd name="connsiteY1" fmla="*/ 413595 h 415395"/>
                <a:gd name="connsiteX2" fmla="*/ 497 w 246823"/>
                <a:gd name="connsiteY2" fmla="*/ 5244 h 415395"/>
                <a:gd name="connsiteX3" fmla="*/ 1807 w 246823"/>
                <a:gd name="connsiteY3" fmla="*/ 497 h 415395"/>
                <a:gd name="connsiteX4" fmla="*/ 6553 w 246823"/>
                <a:gd name="connsiteY4" fmla="*/ 1807 h 415395"/>
                <a:gd name="connsiteX5" fmla="*/ 246326 w 246823"/>
                <a:gd name="connsiteY5" fmla="*/ 410158 h 415395"/>
                <a:gd name="connsiteX6" fmla="*/ 245017 w 246823"/>
                <a:gd name="connsiteY6" fmla="*/ 414904 h 415395"/>
                <a:gd name="connsiteX7" fmla="*/ 243217 w 246823"/>
                <a:gd name="connsiteY7" fmla="*/ 415395 h 41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823" h="415395">
                  <a:moveTo>
                    <a:pt x="243217" y="415395"/>
                  </a:moveTo>
                  <a:cubicBezTo>
                    <a:pt x="242071" y="415395"/>
                    <a:pt x="240925" y="414740"/>
                    <a:pt x="240271" y="413595"/>
                  </a:cubicBezTo>
                  <a:lnTo>
                    <a:pt x="497" y="5244"/>
                  </a:lnTo>
                  <a:cubicBezTo>
                    <a:pt x="-485" y="3607"/>
                    <a:pt x="6" y="1479"/>
                    <a:pt x="1807" y="497"/>
                  </a:cubicBezTo>
                  <a:cubicBezTo>
                    <a:pt x="3443" y="-485"/>
                    <a:pt x="5571" y="6"/>
                    <a:pt x="6553" y="1807"/>
                  </a:cubicBezTo>
                  <a:lnTo>
                    <a:pt x="246326" y="410158"/>
                  </a:lnTo>
                  <a:cubicBezTo>
                    <a:pt x="247308" y="411794"/>
                    <a:pt x="246817" y="413922"/>
                    <a:pt x="245017" y="414904"/>
                  </a:cubicBezTo>
                  <a:cubicBezTo>
                    <a:pt x="244526" y="415231"/>
                    <a:pt x="243871" y="415395"/>
                    <a:pt x="243217" y="415395"/>
                  </a:cubicBezTo>
                  <a:close/>
                </a:path>
              </a:pathLst>
            </a:custGeom>
            <a:solidFill>
              <a:srgbClr val="8B558E"/>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9" name="任意多边形: 形状 58">
              <a:extLst>
                <a:ext uri="{FF2B5EF4-FFF2-40B4-BE49-F238E27FC236}">
                  <a16:creationId xmlns:a16="http://schemas.microsoft.com/office/drawing/2014/main" id="{02165E33-A6D0-1C0C-9B2D-3924DE914F00}"/>
                </a:ext>
              </a:extLst>
            </p:cNvPr>
            <p:cNvSpPr/>
            <p:nvPr/>
          </p:nvSpPr>
          <p:spPr>
            <a:xfrm>
              <a:off x="2484637" y="4083187"/>
              <a:ext cx="529792" cy="709587"/>
            </a:xfrm>
            <a:custGeom>
              <a:avLst/>
              <a:gdLst>
                <a:gd name="connsiteX0" fmla="*/ 316697 w 529792"/>
                <a:gd name="connsiteY0" fmla="*/ 7878 h 709587"/>
                <a:gd name="connsiteX1" fmla="*/ 458924 w 529792"/>
                <a:gd name="connsiteY1" fmla="*/ 94131 h 709587"/>
                <a:gd name="connsiteX2" fmla="*/ 529793 w 529792"/>
                <a:gd name="connsiteY2" fmla="*/ 661731 h 709587"/>
                <a:gd name="connsiteX3" fmla="*/ 252212 w 529792"/>
                <a:gd name="connsiteY3" fmla="*/ 709522 h 709587"/>
                <a:gd name="connsiteX4" fmla="*/ 31752 w 529792"/>
                <a:gd name="connsiteY4" fmla="*/ 664677 h 709587"/>
                <a:gd name="connsiteX5" fmla="*/ 0 w 529792"/>
                <a:gd name="connsiteY5" fmla="*/ 364837 h 709587"/>
                <a:gd name="connsiteX6" fmla="*/ 54338 w 529792"/>
                <a:gd name="connsiteY6" fmla="*/ 26700 h 709587"/>
                <a:gd name="connsiteX7" fmla="*/ 316697 w 529792"/>
                <a:gd name="connsiteY7" fmla="*/ 7878 h 70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792" h="709587">
                  <a:moveTo>
                    <a:pt x="316697" y="7878"/>
                  </a:moveTo>
                  <a:cubicBezTo>
                    <a:pt x="316697" y="7878"/>
                    <a:pt x="418498" y="12461"/>
                    <a:pt x="458924" y="94131"/>
                  </a:cubicBezTo>
                  <a:cubicBezTo>
                    <a:pt x="499350" y="175637"/>
                    <a:pt x="529793" y="661731"/>
                    <a:pt x="529793" y="661731"/>
                  </a:cubicBezTo>
                  <a:cubicBezTo>
                    <a:pt x="529793" y="661731"/>
                    <a:pt x="416862" y="711649"/>
                    <a:pt x="252212" y="709522"/>
                  </a:cubicBezTo>
                  <a:cubicBezTo>
                    <a:pt x="87562" y="707394"/>
                    <a:pt x="31752" y="664677"/>
                    <a:pt x="31752" y="664677"/>
                  </a:cubicBezTo>
                  <a:lnTo>
                    <a:pt x="0" y="364837"/>
                  </a:lnTo>
                  <a:cubicBezTo>
                    <a:pt x="0" y="364837"/>
                    <a:pt x="13257" y="48959"/>
                    <a:pt x="54338" y="26700"/>
                  </a:cubicBezTo>
                  <a:cubicBezTo>
                    <a:pt x="95418" y="4441"/>
                    <a:pt x="248611" y="-9634"/>
                    <a:pt x="316697" y="7878"/>
                  </a:cubicBezTo>
                  <a:close/>
                </a:path>
              </a:pathLst>
            </a:custGeom>
            <a:solidFill>
              <a:srgbClr val="EFAE52"/>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0" name="任意多边形: 形状 59">
              <a:extLst>
                <a:ext uri="{FF2B5EF4-FFF2-40B4-BE49-F238E27FC236}">
                  <a16:creationId xmlns:a16="http://schemas.microsoft.com/office/drawing/2014/main" id="{5E63A2FE-AE86-EE57-3104-A6A62866E52C}"/>
                </a:ext>
              </a:extLst>
            </p:cNvPr>
            <p:cNvSpPr/>
            <p:nvPr/>
          </p:nvSpPr>
          <p:spPr>
            <a:xfrm>
              <a:off x="2549863" y="3708631"/>
              <a:ext cx="274537" cy="270648"/>
            </a:xfrm>
            <a:custGeom>
              <a:avLst/>
              <a:gdLst>
                <a:gd name="connsiteX0" fmla="*/ 250652 w 274537"/>
                <a:gd name="connsiteY0" fmla="*/ 121711 h 270648"/>
                <a:gd name="connsiteX1" fmla="*/ 253598 w 274537"/>
                <a:gd name="connsiteY1" fmla="*/ 3543 h 270648"/>
                <a:gd name="connsiteX2" fmla="*/ 150979 w 274537"/>
                <a:gd name="connsiteY2" fmla="*/ 42005 h 270648"/>
                <a:gd name="connsiteX3" fmla="*/ 7933 w 274537"/>
                <a:gd name="connsiteY3" fmla="*/ 117128 h 270648"/>
                <a:gd name="connsiteX4" fmla="*/ 76183 w 274537"/>
                <a:gd name="connsiteY4" fmla="*/ 270649 h 270648"/>
                <a:gd name="connsiteX5" fmla="*/ 250652 w 274537"/>
                <a:gd name="connsiteY5" fmla="*/ 121711 h 27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537" h="270648">
                  <a:moveTo>
                    <a:pt x="250652" y="121711"/>
                  </a:moveTo>
                  <a:cubicBezTo>
                    <a:pt x="250652" y="121711"/>
                    <a:pt x="302371" y="21546"/>
                    <a:pt x="253598" y="3543"/>
                  </a:cubicBezTo>
                  <a:cubicBezTo>
                    <a:pt x="204662" y="-14460"/>
                    <a:pt x="150979" y="42005"/>
                    <a:pt x="150979" y="42005"/>
                  </a:cubicBezTo>
                  <a:cubicBezTo>
                    <a:pt x="150979" y="42005"/>
                    <a:pt x="45086" y="57717"/>
                    <a:pt x="7933" y="117128"/>
                  </a:cubicBezTo>
                  <a:cubicBezTo>
                    <a:pt x="-29219" y="176540"/>
                    <a:pt x="76183" y="270649"/>
                    <a:pt x="76183" y="270649"/>
                  </a:cubicBezTo>
                  <a:lnTo>
                    <a:pt x="250652" y="121711"/>
                  </a:ln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1" name="任意多边形: 形状 60">
              <a:extLst>
                <a:ext uri="{FF2B5EF4-FFF2-40B4-BE49-F238E27FC236}">
                  <a16:creationId xmlns:a16="http://schemas.microsoft.com/office/drawing/2014/main" id="{4407D82A-33BE-0447-AA08-71C1553B439C}"/>
                </a:ext>
              </a:extLst>
            </p:cNvPr>
            <p:cNvSpPr/>
            <p:nvPr/>
          </p:nvSpPr>
          <p:spPr>
            <a:xfrm>
              <a:off x="2645849" y="3999738"/>
              <a:ext cx="133389" cy="132556"/>
            </a:xfrm>
            <a:custGeom>
              <a:avLst/>
              <a:gdLst>
                <a:gd name="connsiteX0" fmla="*/ 327 w 133389"/>
                <a:gd name="connsiteY0" fmla="*/ 0 h 132556"/>
                <a:gd name="connsiteX1" fmla="*/ 0 w 133389"/>
                <a:gd name="connsiteY1" fmla="*/ 98528 h 132556"/>
                <a:gd name="connsiteX2" fmla="*/ 75287 w 133389"/>
                <a:gd name="connsiteY2" fmla="*/ 131753 h 132556"/>
                <a:gd name="connsiteX3" fmla="*/ 133389 w 133389"/>
                <a:gd name="connsiteY3" fmla="*/ 125697 h 132556"/>
                <a:gd name="connsiteX4" fmla="*/ 127497 w 133389"/>
                <a:gd name="connsiteY4" fmla="*/ 75778 h 132556"/>
                <a:gd name="connsiteX5" fmla="*/ 121769 w 133389"/>
                <a:gd name="connsiteY5" fmla="*/ 27169 h 132556"/>
                <a:gd name="connsiteX6" fmla="*/ 17840 w 133389"/>
                <a:gd name="connsiteY6" fmla="*/ 3928 h 132556"/>
                <a:gd name="connsiteX7" fmla="*/ 327 w 133389"/>
                <a:gd name="connsiteY7" fmla="*/ 0 h 13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389" h="132556">
                  <a:moveTo>
                    <a:pt x="327" y="0"/>
                  </a:moveTo>
                  <a:lnTo>
                    <a:pt x="0" y="98528"/>
                  </a:lnTo>
                  <a:cubicBezTo>
                    <a:pt x="0" y="98528"/>
                    <a:pt x="17676" y="126843"/>
                    <a:pt x="75287" y="131753"/>
                  </a:cubicBezTo>
                  <a:cubicBezTo>
                    <a:pt x="118168" y="135353"/>
                    <a:pt x="133389" y="125697"/>
                    <a:pt x="133389" y="125697"/>
                  </a:cubicBezTo>
                  <a:lnTo>
                    <a:pt x="127497" y="75778"/>
                  </a:lnTo>
                  <a:lnTo>
                    <a:pt x="121769" y="27169"/>
                  </a:lnTo>
                  <a:lnTo>
                    <a:pt x="17840" y="3928"/>
                  </a:lnTo>
                  <a:lnTo>
                    <a:pt x="327" y="0"/>
                  </a:lnTo>
                  <a:close/>
                </a:path>
              </a:pathLst>
            </a:custGeom>
            <a:solidFill>
              <a:srgbClr val="F48462"/>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2" name="任意多边形: 形状 61">
              <a:extLst>
                <a:ext uri="{FF2B5EF4-FFF2-40B4-BE49-F238E27FC236}">
                  <a16:creationId xmlns:a16="http://schemas.microsoft.com/office/drawing/2014/main" id="{91017C75-69B1-7F37-283B-C8119BF64F83}"/>
                </a:ext>
              </a:extLst>
            </p:cNvPr>
            <p:cNvSpPr/>
            <p:nvPr/>
          </p:nvSpPr>
          <p:spPr>
            <a:xfrm>
              <a:off x="2663689" y="4003666"/>
              <a:ext cx="109657" cy="71850"/>
            </a:xfrm>
            <a:custGeom>
              <a:avLst/>
              <a:gdLst>
                <a:gd name="connsiteX0" fmla="*/ 0 w 109657"/>
                <a:gd name="connsiteY0" fmla="*/ 0 h 71850"/>
                <a:gd name="connsiteX1" fmla="*/ 2782 w 109657"/>
                <a:gd name="connsiteY1" fmla="*/ 9493 h 71850"/>
                <a:gd name="connsiteX2" fmla="*/ 109657 w 109657"/>
                <a:gd name="connsiteY2" fmla="*/ 71850 h 71850"/>
                <a:gd name="connsiteX3" fmla="*/ 103929 w 109657"/>
                <a:gd name="connsiteY3" fmla="*/ 23241 h 71850"/>
                <a:gd name="connsiteX4" fmla="*/ 0 w 109657"/>
                <a:gd name="connsiteY4" fmla="*/ 0 h 71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657" h="71850">
                  <a:moveTo>
                    <a:pt x="0" y="0"/>
                  </a:moveTo>
                  <a:cubicBezTo>
                    <a:pt x="164" y="2619"/>
                    <a:pt x="1309" y="5892"/>
                    <a:pt x="2782" y="9493"/>
                  </a:cubicBezTo>
                  <a:cubicBezTo>
                    <a:pt x="24714" y="58757"/>
                    <a:pt x="84944" y="69559"/>
                    <a:pt x="109657" y="71850"/>
                  </a:cubicBezTo>
                  <a:lnTo>
                    <a:pt x="103929" y="23241"/>
                  </a:lnTo>
                  <a:lnTo>
                    <a:pt x="0" y="0"/>
                  </a:ln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3" name="任意多边形: 形状 62">
              <a:extLst>
                <a:ext uri="{FF2B5EF4-FFF2-40B4-BE49-F238E27FC236}">
                  <a16:creationId xmlns:a16="http://schemas.microsoft.com/office/drawing/2014/main" id="{26E25EB7-9F08-60D7-CDF5-3B5833559188}"/>
                </a:ext>
              </a:extLst>
            </p:cNvPr>
            <p:cNvSpPr/>
            <p:nvPr/>
          </p:nvSpPr>
          <p:spPr>
            <a:xfrm>
              <a:off x="2576767" y="3765631"/>
              <a:ext cx="249252" cy="282276"/>
            </a:xfrm>
            <a:custGeom>
              <a:avLst/>
              <a:gdLst>
                <a:gd name="connsiteX0" fmla="*/ 213601 w 249252"/>
                <a:gd name="connsiteY0" fmla="*/ 36724 h 282276"/>
                <a:gd name="connsiteX1" fmla="*/ 244371 w 249252"/>
                <a:gd name="connsiteY1" fmla="*/ 228870 h 282276"/>
                <a:gd name="connsiteX2" fmla="*/ 123911 w 249252"/>
                <a:gd name="connsiteY2" fmla="*/ 271424 h 282276"/>
                <a:gd name="connsiteX3" fmla="*/ 69574 w 249252"/>
                <a:gd name="connsiteY3" fmla="*/ 234108 h 282276"/>
                <a:gd name="connsiteX4" fmla="*/ 11472 w 249252"/>
                <a:gd name="connsiteY4" fmla="*/ 212340 h 282276"/>
                <a:gd name="connsiteX5" fmla="*/ 23910 w 249252"/>
                <a:gd name="connsiteY5" fmla="*/ 133779 h 282276"/>
                <a:gd name="connsiteX6" fmla="*/ 67610 w 249252"/>
                <a:gd name="connsiteY6" fmla="*/ 140490 h 282276"/>
                <a:gd name="connsiteX7" fmla="*/ 49606 w 249252"/>
                <a:gd name="connsiteY7" fmla="*/ 104483 h 282276"/>
                <a:gd name="connsiteX8" fmla="*/ 213601 w 249252"/>
                <a:gd name="connsiteY8" fmla="*/ 36724 h 28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252" h="282276">
                  <a:moveTo>
                    <a:pt x="213601" y="36724"/>
                  </a:moveTo>
                  <a:cubicBezTo>
                    <a:pt x="213601" y="36724"/>
                    <a:pt x="264993" y="160294"/>
                    <a:pt x="244371" y="228870"/>
                  </a:cubicBezTo>
                  <a:cubicBezTo>
                    <a:pt x="223749" y="297447"/>
                    <a:pt x="161228" y="285499"/>
                    <a:pt x="123911" y="271424"/>
                  </a:cubicBezTo>
                  <a:cubicBezTo>
                    <a:pt x="86595" y="257349"/>
                    <a:pt x="69574" y="234108"/>
                    <a:pt x="69574" y="234108"/>
                  </a:cubicBezTo>
                  <a:cubicBezTo>
                    <a:pt x="69574" y="234108"/>
                    <a:pt x="34221" y="245401"/>
                    <a:pt x="11472" y="212340"/>
                  </a:cubicBezTo>
                  <a:cubicBezTo>
                    <a:pt x="-11442" y="179279"/>
                    <a:pt x="3779" y="142127"/>
                    <a:pt x="23910" y="133779"/>
                  </a:cubicBezTo>
                  <a:cubicBezTo>
                    <a:pt x="44041" y="125432"/>
                    <a:pt x="67610" y="140490"/>
                    <a:pt x="67610" y="140490"/>
                  </a:cubicBezTo>
                  <a:lnTo>
                    <a:pt x="49606" y="104483"/>
                  </a:lnTo>
                  <a:cubicBezTo>
                    <a:pt x="49442" y="104483"/>
                    <a:pt x="131440" y="-75224"/>
                    <a:pt x="213601" y="36724"/>
                  </a:cubicBezTo>
                  <a:close/>
                </a:path>
              </a:pathLst>
            </a:custGeom>
            <a:solidFill>
              <a:srgbClr val="F48462"/>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5" name="任意多边形: 形状 64">
              <a:extLst>
                <a:ext uri="{FF2B5EF4-FFF2-40B4-BE49-F238E27FC236}">
                  <a16:creationId xmlns:a16="http://schemas.microsoft.com/office/drawing/2014/main" id="{90746CAF-31B6-0F9E-DFB0-2DCF5F7CA215}"/>
                </a:ext>
              </a:extLst>
            </p:cNvPr>
            <p:cNvSpPr/>
            <p:nvPr/>
          </p:nvSpPr>
          <p:spPr>
            <a:xfrm>
              <a:off x="2592470" y="3919845"/>
              <a:ext cx="51438" cy="39140"/>
            </a:xfrm>
            <a:custGeom>
              <a:avLst/>
              <a:gdLst>
                <a:gd name="connsiteX0" fmla="*/ 47978 w 51438"/>
                <a:gd name="connsiteY0" fmla="*/ 39140 h 39140"/>
                <a:gd name="connsiteX1" fmla="*/ 45851 w 51438"/>
                <a:gd name="connsiteY1" fmla="*/ 38485 h 39140"/>
                <a:gd name="connsiteX2" fmla="*/ 1497 w 51438"/>
                <a:gd name="connsiteY2" fmla="*/ 6407 h 39140"/>
                <a:gd name="connsiteX3" fmla="*/ 678 w 51438"/>
                <a:gd name="connsiteY3" fmla="*/ 1497 h 39140"/>
                <a:gd name="connsiteX4" fmla="*/ 5588 w 51438"/>
                <a:gd name="connsiteY4" fmla="*/ 678 h 39140"/>
                <a:gd name="connsiteX5" fmla="*/ 49942 w 51438"/>
                <a:gd name="connsiteY5" fmla="*/ 32757 h 39140"/>
                <a:gd name="connsiteX6" fmla="*/ 50761 w 51438"/>
                <a:gd name="connsiteY6" fmla="*/ 37667 h 39140"/>
                <a:gd name="connsiteX7" fmla="*/ 47978 w 51438"/>
                <a:gd name="connsiteY7" fmla="*/ 39140 h 3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8" h="39140">
                  <a:moveTo>
                    <a:pt x="47978" y="39140"/>
                  </a:moveTo>
                  <a:cubicBezTo>
                    <a:pt x="47324" y="39140"/>
                    <a:pt x="46505" y="38976"/>
                    <a:pt x="45851" y="38485"/>
                  </a:cubicBezTo>
                  <a:lnTo>
                    <a:pt x="1497" y="6407"/>
                  </a:lnTo>
                  <a:cubicBezTo>
                    <a:pt x="-140" y="5261"/>
                    <a:pt x="-467" y="3133"/>
                    <a:pt x="678" y="1497"/>
                  </a:cubicBezTo>
                  <a:cubicBezTo>
                    <a:pt x="1824" y="-140"/>
                    <a:pt x="3952" y="-467"/>
                    <a:pt x="5588" y="678"/>
                  </a:cubicBezTo>
                  <a:lnTo>
                    <a:pt x="49942" y="32757"/>
                  </a:lnTo>
                  <a:cubicBezTo>
                    <a:pt x="51579" y="33903"/>
                    <a:pt x="51906" y="36030"/>
                    <a:pt x="50761" y="37667"/>
                  </a:cubicBezTo>
                  <a:cubicBezTo>
                    <a:pt x="50106" y="38649"/>
                    <a:pt x="49124" y="39140"/>
                    <a:pt x="47978" y="39140"/>
                  </a:cubicBez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6" name="任意多边形: 形状 65">
              <a:extLst>
                <a:ext uri="{FF2B5EF4-FFF2-40B4-BE49-F238E27FC236}">
                  <a16:creationId xmlns:a16="http://schemas.microsoft.com/office/drawing/2014/main" id="{ACB1DEC9-FEEE-3CBB-95C4-8CB4F6A2A7CD}"/>
                </a:ext>
              </a:extLst>
            </p:cNvPr>
            <p:cNvSpPr/>
            <p:nvPr/>
          </p:nvSpPr>
          <p:spPr>
            <a:xfrm>
              <a:off x="2596471" y="3943977"/>
              <a:ext cx="36234" cy="14353"/>
            </a:xfrm>
            <a:custGeom>
              <a:avLst/>
              <a:gdLst>
                <a:gd name="connsiteX0" fmla="*/ 3551 w 36234"/>
                <a:gd name="connsiteY0" fmla="*/ 14353 h 14353"/>
                <a:gd name="connsiteX1" fmla="*/ 114 w 36234"/>
                <a:gd name="connsiteY1" fmla="*/ 11734 h 14353"/>
                <a:gd name="connsiteX2" fmla="*/ 2569 w 36234"/>
                <a:gd name="connsiteY2" fmla="*/ 7479 h 14353"/>
                <a:gd name="connsiteX3" fmla="*/ 31866 w 36234"/>
                <a:gd name="connsiteY3" fmla="*/ 114 h 14353"/>
                <a:gd name="connsiteX4" fmla="*/ 36121 w 36234"/>
                <a:gd name="connsiteY4" fmla="*/ 2569 h 14353"/>
                <a:gd name="connsiteX5" fmla="*/ 33666 w 36234"/>
                <a:gd name="connsiteY5" fmla="*/ 6824 h 14353"/>
                <a:gd name="connsiteX6" fmla="*/ 4369 w 36234"/>
                <a:gd name="connsiteY6" fmla="*/ 14190 h 14353"/>
                <a:gd name="connsiteX7" fmla="*/ 3551 w 36234"/>
                <a:gd name="connsiteY7" fmla="*/ 14353 h 1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234" h="14353">
                  <a:moveTo>
                    <a:pt x="3551" y="14353"/>
                  </a:moveTo>
                  <a:cubicBezTo>
                    <a:pt x="1914" y="14353"/>
                    <a:pt x="605" y="13371"/>
                    <a:pt x="114" y="11734"/>
                  </a:cubicBezTo>
                  <a:cubicBezTo>
                    <a:pt x="-377" y="9934"/>
                    <a:pt x="769" y="7970"/>
                    <a:pt x="2569" y="7479"/>
                  </a:cubicBezTo>
                  <a:lnTo>
                    <a:pt x="31866" y="114"/>
                  </a:lnTo>
                  <a:cubicBezTo>
                    <a:pt x="33666" y="-377"/>
                    <a:pt x="35630" y="769"/>
                    <a:pt x="36121" y="2569"/>
                  </a:cubicBezTo>
                  <a:cubicBezTo>
                    <a:pt x="36612" y="4369"/>
                    <a:pt x="35466" y="6333"/>
                    <a:pt x="33666" y="6824"/>
                  </a:cubicBezTo>
                  <a:lnTo>
                    <a:pt x="4369" y="14190"/>
                  </a:lnTo>
                  <a:cubicBezTo>
                    <a:pt x="4206" y="14190"/>
                    <a:pt x="3878" y="14353"/>
                    <a:pt x="3551" y="14353"/>
                  </a:cubicBez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5" name="任意多边形: 形状 74">
              <a:extLst>
                <a:ext uri="{FF2B5EF4-FFF2-40B4-BE49-F238E27FC236}">
                  <a16:creationId xmlns:a16="http://schemas.microsoft.com/office/drawing/2014/main" id="{FB9188CC-2C00-C2E6-4EA3-255160709C9D}"/>
                </a:ext>
              </a:extLst>
            </p:cNvPr>
            <p:cNvSpPr/>
            <p:nvPr/>
          </p:nvSpPr>
          <p:spPr>
            <a:xfrm>
              <a:off x="2766539" y="3886478"/>
              <a:ext cx="23986" cy="56467"/>
            </a:xfrm>
            <a:custGeom>
              <a:avLst/>
              <a:gdLst>
                <a:gd name="connsiteX0" fmla="*/ 19737 w 23986"/>
                <a:gd name="connsiteY0" fmla="*/ 56467 h 56467"/>
                <a:gd name="connsiteX1" fmla="*/ 16300 w 23986"/>
                <a:gd name="connsiteY1" fmla="*/ 52376 h 56467"/>
                <a:gd name="connsiteX2" fmla="*/ 1243 w 23986"/>
                <a:gd name="connsiteY2" fmla="*/ 6221 h 56467"/>
                <a:gd name="connsiteX3" fmla="*/ 752 w 23986"/>
                <a:gd name="connsiteY3" fmla="*/ 1311 h 56467"/>
                <a:gd name="connsiteX4" fmla="*/ 5662 w 23986"/>
                <a:gd name="connsiteY4" fmla="*/ 820 h 56467"/>
                <a:gd name="connsiteX5" fmla="*/ 23174 w 23986"/>
                <a:gd name="connsiteY5" fmla="*/ 53521 h 56467"/>
                <a:gd name="connsiteX6" fmla="*/ 19737 w 23986"/>
                <a:gd name="connsiteY6" fmla="*/ 56467 h 5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86" h="56467">
                  <a:moveTo>
                    <a:pt x="19737" y="56467"/>
                  </a:moveTo>
                  <a:cubicBezTo>
                    <a:pt x="17282" y="56140"/>
                    <a:pt x="15973" y="54340"/>
                    <a:pt x="16300" y="52376"/>
                  </a:cubicBezTo>
                  <a:cubicBezTo>
                    <a:pt x="20883" y="22752"/>
                    <a:pt x="2061" y="6876"/>
                    <a:pt x="1243" y="6221"/>
                  </a:cubicBezTo>
                  <a:cubicBezTo>
                    <a:pt x="-230" y="4912"/>
                    <a:pt x="-394" y="2784"/>
                    <a:pt x="752" y="1311"/>
                  </a:cubicBezTo>
                  <a:cubicBezTo>
                    <a:pt x="1898" y="-162"/>
                    <a:pt x="4189" y="-489"/>
                    <a:pt x="5662" y="820"/>
                  </a:cubicBezTo>
                  <a:cubicBezTo>
                    <a:pt x="6644" y="1639"/>
                    <a:pt x="28412" y="19806"/>
                    <a:pt x="23174" y="53521"/>
                  </a:cubicBezTo>
                  <a:cubicBezTo>
                    <a:pt x="23011" y="55322"/>
                    <a:pt x="21538" y="56467"/>
                    <a:pt x="19737" y="56467"/>
                  </a:cubicBez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6" name="任意多边形: 形状 75">
              <a:extLst>
                <a:ext uri="{FF2B5EF4-FFF2-40B4-BE49-F238E27FC236}">
                  <a16:creationId xmlns:a16="http://schemas.microsoft.com/office/drawing/2014/main" id="{6F8A5664-AEAB-BEE1-AC5C-09E883714E43}"/>
                </a:ext>
              </a:extLst>
            </p:cNvPr>
            <p:cNvSpPr/>
            <p:nvPr/>
          </p:nvSpPr>
          <p:spPr>
            <a:xfrm>
              <a:off x="2793036" y="3863944"/>
              <a:ext cx="12994" cy="29574"/>
            </a:xfrm>
            <a:custGeom>
              <a:avLst/>
              <a:gdLst>
                <a:gd name="connsiteX0" fmla="*/ 9607 w 12994"/>
                <a:gd name="connsiteY0" fmla="*/ 29574 h 29574"/>
                <a:gd name="connsiteX1" fmla="*/ 6170 w 12994"/>
                <a:gd name="connsiteY1" fmla="*/ 26955 h 29574"/>
                <a:gd name="connsiteX2" fmla="*/ 114 w 12994"/>
                <a:gd name="connsiteY2" fmla="*/ 4369 h 29574"/>
                <a:gd name="connsiteX3" fmla="*/ 2569 w 12994"/>
                <a:gd name="connsiteY3" fmla="*/ 114 h 29574"/>
                <a:gd name="connsiteX4" fmla="*/ 6824 w 12994"/>
                <a:gd name="connsiteY4" fmla="*/ 2569 h 29574"/>
                <a:gd name="connsiteX5" fmla="*/ 12880 w 12994"/>
                <a:gd name="connsiteY5" fmla="*/ 25155 h 29574"/>
                <a:gd name="connsiteX6" fmla="*/ 10425 w 12994"/>
                <a:gd name="connsiteY6" fmla="*/ 29411 h 29574"/>
                <a:gd name="connsiteX7" fmla="*/ 9607 w 12994"/>
                <a:gd name="connsiteY7" fmla="*/ 29574 h 2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4" h="29574">
                  <a:moveTo>
                    <a:pt x="9607" y="29574"/>
                  </a:moveTo>
                  <a:cubicBezTo>
                    <a:pt x="8134" y="29574"/>
                    <a:pt x="6661" y="28592"/>
                    <a:pt x="6170" y="26955"/>
                  </a:cubicBezTo>
                  <a:lnTo>
                    <a:pt x="114" y="4369"/>
                  </a:lnTo>
                  <a:cubicBezTo>
                    <a:pt x="-377" y="2569"/>
                    <a:pt x="769" y="605"/>
                    <a:pt x="2569" y="114"/>
                  </a:cubicBezTo>
                  <a:cubicBezTo>
                    <a:pt x="4533" y="-377"/>
                    <a:pt x="6333" y="769"/>
                    <a:pt x="6824" y="2569"/>
                  </a:cubicBezTo>
                  <a:lnTo>
                    <a:pt x="12880" y="25155"/>
                  </a:lnTo>
                  <a:cubicBezTo>
                    <a:pt x="13371" y="26955"/>
                    <a:pt x="12225" y="28920"/>
                    <a:pt x="10425" y="29411"/>
                  </a:cubicBezTo>
                  <a:cubicBezTo>
                    <a:pt x="10261" y="29574"/>
                    <a:pt x="9934" y="29574"/>
                    <a:pt x="9607" y="29574"/>
                  </a:cubicBez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7" name="任意多边形: 形状 76">
              <a:extLst>
                <a:ext uri="{FF2B5EF4-FFF2-40B4-BE49-F238E27FC236}">
                  <a16:creationId xmlns:a16="http://schemas.microsoft.com/office/drawing/2014/main" id="{AA77633E-8B69-55DB-D61D-BB9B5A2CEE78}"/>
                </a:ext>
              </a:extLst>
            </p:cNvPr>
            <p:cNvSpPr/>
            <p:nvPr/>
          </p:nvSpPr>
          <p:spPr>
            <a:xfrm>
              <a:off x="2730679" y="3868199"/>
              <a:ext cx="12994" cy="29574"/>
            </a:xfrm>
            <a:custGeom>
              <a:avLst/>
              <a:gdLst>
                <a:gd name="connsiteX0" fmla="*/ 9607 w 12994"/>
                <a:gd name="connsiteY0" fmla="*/ 29574 h 29574"/>
                <a:gd name="connsiteX1" fmla="*/ 6170 w 12994"/>
                <a:gd name="connsiteY1" fmla="*/ 26956 h 29574"/>
                <a:gd name="connsiteX2" fmla="*/ 114 w 12994"/>
                <a:gd name="connsiteY2" fmla="*/ 4369 h 29574"/>
                <a:gd name="connsiteX3" fmla="*/ 2569 w 12994"/>
                <a:gd name="connsiteY3" fmla="*/ 114 h 29574"/>
                <a:gd name="connsiteX4" fmla="*/ 6824 w 12994"/>
                <a:gd name="connsiteY4" fmla="*/ 2569 h 29574"/>
                <a:gd name="connsiteX5" fmla="*/ 12880 w 12994"/>
                <a:gd name="connsiteY5" fmla="*/ 25155 h 29574"/>
                <a:gd name="connsiteX6" fmla="*/ 10425 w 12994"/>
                <a:gd name="connsiteY6" fmla="*/ 29411 h 29574"/>
                <a:gd name="connsiteX7" fmla="*/ 9607 w 12994"/>
                <a:gd name="connsiteY7" fmla="*/ 29574 h 2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4" h="29574">
                  <a:moveTo>
                    <a:pt x="9607" y="29574"/>
                  </a:moveTo>
                  <a:cubicBezTo>
                    <a:pt x="8134" y="29574"/>
                    <a:pt x="6661" y="28592"/>
                    <a:pt x="6170" y="26956"/>
                  </a:cubicBezTo>
                  <a:lnTo>
                    <a:pt x="114" y="4369"/>
                  </a:lnTo>
                  <a:cubicBezTo>
                    <a:pt x="-377" y="2569"/>
                    <a:pt x="769" y="605"/>
                    <a:pt x="2569" y="114"/>
                  </a:cubicBezTo>
                  <a:cubicBezTo>
                    <a:pt x="4533" y="-377"/>
                    <a:pt x="6333" y="769"/>
                    <a:pt x="6824" y="2569"/>
                  </a:cubicBezTo>
                  <a:lnTo>
                    <a:pt x="12880" y="25155"/>
                  </a:lnTo>
                  <a:cubicBezTo>
                    <a:pt x="13371" y="26956"/>
                    <a:pt x="12225" y="28920"/>
                    <a:pt x="10425" y="29411"/>
                  </a:cubicBezTo>
                  <a:cubicBezTo>
                    <a:pt x="10261" y="29411"/>
                    <a:pt x="9934" y="29574"/>
                    <a:pt x="9607" y="29574"/>
                  </a:cubicBez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8" name="任意多边形: 形状 77">
              <a:extLst>
                <a:ext uri="{FF2B5EF4-FFF2-40B4-BE49-F238E27FC236}">
                  <a16:creationId xmlns:a16="http://schemas.microsoft.com/office/drawing/2014/main" id="{74838425-95A1-A0C6-A586-8A6CABD47CF9}"/>
                </a:ext>
              </a:extLst>
            </p:cNvPr>
            <p:cNvSpPr/>
            <p:nvPr/>
          </p:nvSpPr>
          <p:spPr>
            <a:xfrm>
              <a:off x="2602477" y="3739179"/>
              <a:ext cx="207367" cy="167919"/>
            </a:xfrm>
            <a:custGeom>
              <a:avLst/>
              <a:gdLst>
                <a:gd name="connsiteX0" fmla="*/ 198038 w 207367"/>
                <a:gd name="connsiteY0" fmla="*/ 91163 h 167919"/>
                <a:gd name="connsiteX1" fmla="*/ 162849 w 207367"/>
                <a:gd name="connsiteY1" fmla="*/ 71032 h 167919"/>
                <a:gd name="connsiteX2" fmla="*/ 123896 w 207367"/>
                <a:gd name="connsiteY2" fmla="*/ 88053 h 167919"/>
                <a:gd name="connsiteX3" fmla="*/ 101147 w 207367"/>
                <a:gd name="connsiteY3" fmla="*/ 151393 h 167919"/>
                <a:gd name="connsiteX4" fmla="*/ 41899 w 207367"/>
                <a:gd name="connsiteY4" fmla="*/ 167105 h 167919"/>
                <a:gd name="connsiteX5" fmla="*/ 17676 w 207367"/>
                <a:gd name="connsiteY5" fmla="*/ 158430 h 167919"/>
                <a:gd name="connsiteX6" fmla="*/ 0 w 207367"/>
                <a:gd name="connsiteY6" fmla="*/ 122914 h 167919"/>
                <a:gd name="connsiteX7" fmla="*/ 70377 w 207367"/>
                <a:gd name="connsiteY7" fmla="*/ 47627 h 167919"/>
                <a:gd name="connsiteX8" fmla="*/ 161213 w 207367"/>
                <a:gd name="connsiteY8" fmla="*/ 0 h 167919"/>
                <a:gd name="connsiteX9" fmla="*/ 207367 w 207367"/>
                <a:gd name="connsiteY9" fmla="*/ 42063 h 167919"/>
                <a:gd name="connsiteX10" fmla="*/ 198038 w 207367"/>
                <a:gd name="connsiteY10" fmla="*/ 91163 h 167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7367" h="167919">
                  <a:moveTo>
                    <a:pt x="198038" y="91163"/>
                  </a:moveTo>
                  <a:cubicBezTo>
                    <a:pt x="198038" y="91163"/>
                    <a:pt x="187400" y="71359"/>
                    <a:pt x="162849" y="71032"/>
                  </a:cubicBezTo>
                  <a:cubicBezTo>
                    <a:pt x="138299" y="70868"/>
                    <a:pt x="123896" y="88053"/>
                    <a:pt x="123896" y="88053"/>
                  </a:cubicBezTo>
                  <a:cubicBezTo>
                    <a:pt x="123896" y="88053"/>
                    <a:pt x="134535" y="129461"/>
                    <a:pt x="101147" y="151393"/>
                  </a:cubicBezTo>
                  <a:cubicBezTo>
                    <a:pt x="67595" y="173324"/>
                    <a:pt x="41899" y="167105"/>
                    <a:pt x="41899" y="167105"/>
                  </a:cubicBezTo>
                  <a:lnTo>
                    <a:pt x="17676" y="158430"/>
                  </a:lnTo>
                  <a:lnTo>
                    <a:pt x="0" y="122914"/>
                  </a:lnTo>
                  <a:lnTo>
                    <a:pt x="70377" y="47627"/>
                  </a:lnTo>
                  <a:lnTo>
                    <a:pt x="161213" y="0"/>
                  </a:lnTo>
                  <a:lnTo>
                    <a:pt x="207367" y="42063"/>
                  </a:lnTo>
                  <a:lnTo>
                    <a:pt x="198038" y="91163"/>
                  </a:ln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9" name="任意多边形: 形状 78">
              <a:extLst>
                <a:ext uri="{FF2B5EF4-FFF2-40B4-BE49-F238E27FC236}">
                  <a16:creationId xmlns:a16="http://schemas.microsoft.com/office/drawing/2014/main" id="{F7C778D2-ED3F-16B0-E93C-E84BB93EA5F1}"/>
                </a:ext>
              </a:extLst>
            </p:cNvPr>
            <p:cNvSpPr/>
            <p:nvPr/>
          </p:nvSpPr>
          <p:spPr>
            <a:xfrm>
              <a:off x="2587505" y="3713972"/>
              <a:ext cx="113337" cy="104422"/>
            </a:xfrm>
            <a:custGeom>
              <a:avLst/>
              <a:gdLst>
                <a:gd name="connsiteX0" fmla="*/ 113337 w 113337"/>
                <a:gd name="connsiteY0" fmla="*/ 36664 h 104422"/>
                <a:gd name="connsiteX1" fmla="*/ 52944 w 113337"/>
                <a:gd name="connsiteY1" fmla="*/ 6058 h 104422"/>
                <a:gd name="connsiteX2" fmla="*/ 79 w 113337"/>
                <a:gd name="connsiteY2" fmla="*/ 104423 h 104422"/>
                <a:gd name="connsiteX3" fmla="*/ 113337 w 113337"/>
                <a:gd name="connsiteY3" fmla="*/ 36664 h 104422"/>
              </a:gdLst>
              <a:ahLst/>
              <a:cxnLst>
                <a:cxn ang="0">
                  <a:pos x="connsiteX0" y="connsiteY0"/>
                </a:cxn>
                <a:cxn ang="0">
                  <a:pos x="connsiteX1" y="connsiteY1"/>
                </a:cxn>
                <a:cxn ang="0">
                  <a:pos x="connsiteX2" y="connsiteY2"/>
                </a:cxn>
                <a:cxn ang="0">
                  <a:pos x="connsiteX3" y="connsiteY3"/>
                </a:cxn>
              </a:cxnLst>
              <a:rect l="l" t="t" r="r" b="b"/>
              <a:pathLst>
                <a:path w="113337" h="104422">
                  <a:moveTo>
                    <a:pt x="113337" y="36664"/>
                  </a:moveTo>
                  <a:cubicBezTo>
                    <a:pt x="113337" y="36664"/>
                    <a:pt x="110227" y="-17837"/>
                    <a:pt x="52944" y="6058"/>
                  </a:cubicBezTo>
                  <a:cubicBezTo>
                    <a:pt x="-4340" y="29954"/>
                    <a:pt x="79" y="104423"/>
                    <a:pt x="79" y="104423"/>
                  </a:cubicBezTo>
                  <a:lnTo>
                    <a:pt x="113337" y="36664"/>
                  </a:ln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0" name="任意多边形: 形状 79">
              <a:extLst>
                <a:ext uri="{FF2B5EF4-FFF2-40B4-BE49-F238E27FC236}">
                  <a16:creationId xmlns:a16="http://schemas.microsoft.com/office/drawing/2014/main" id="{95701A15-E01F-3CEB-9A9C-8BBEBE6EDF6C}"/>
                </a:ext>
              </a:extLst>
            </p:cNvPr>
            <p:cNvSpPr/>
            <p:nvPr/>
          </p:nvSpPr>
          <p:spPr>
            <a:xfrm>
              <a:off x="2782989" y="3825909"/>
              <a:ext cx="25559" cy="8688"/>
            </a:xfrm>
            <a:custGeom>
              <a:avLst/>
              <a:gdLst>
                <a:gd name="connsiteX0" fmla="*/ 22109 w 25559"/>
                <a:gd name="connsiteY0" fmla="*/ 8688 h 8688"/>
                <a:gd name="connsiteX1" fmla="*/ 3123 w 25559"/>
                <a:gd name="connsiteY1" fmla="*/ 6888 h 8688"/>
                <a:gd name="connsiteX2" fmla="*/ 14 w 25559"/>
                <a:gd name="connsiteY2" fmla="*/ 3123 h 8688"/>
                <a:gd name="connsiteX3" fmla="*/ 3778 w 25559"/>
                <a:gd name="connsiteY3" fmla="*/ 14 h 8688"/>
                <a:gd name="connsiteX4" fmla="*/ 22436 w 25559"/>
                <a:gd name="connsiteY4" fmla="*/ 1814 h 8688"/>
                <a:gd name="connsiteX5" fmla="*/ 25546 w 25559"/>
                <a:gd name="connsiteY5" fmla="*/ 5578 h 8688"/>
                <a:gd name="connsiteX6" fmla="*/ 22109 w 25559"/>
                <a:gd name="connsiteY6" fmla="*/ 8688 h 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59" h="8688">
                  <a:moveTo>
                    <a:pt x="22109" y="8688"/>
                  </a:moveTo>
                  <a:cubicBezTo>
                    <a:pt x="21782" y="8688"/>
                    <a:pt x="3123" y="6888"/>
                    <a:pt x="3123" y="6888"/>
                  </a:cubicBezTo>
                  <a:cubicBezTo>
                    <a:pt x="1159" y="6724"/>
                    <a:pt x="-150" y="4924"/>
                    <a:pt x="14" y="3123"/>
                  </a:cubicBezTo>
                  <a:cubicBezTo>
                    <a:pt x="177" y="1159"/>
                    <a:pt x="1814" y="-150"/>
                    <a:pt x="3778" y="14"/>
                  </a:cubicBezTo>
                  <a:lnTo>
                    <a:pt x="22436" y="1814"/>
                  </a:lnTo>
                  <a:cubicBezTo>
                    <a:pt x="24400" y="1978"/>
                    <a:pt x="25710" y="3778"/>
                    <a:pt x="25546" y="5578"/>
                  </a:cubicBezTo>
                  <a:cubicBezTo>
                    <a:pt x="25382" y="7379"/>
                    <a:pt x="23909" y="8688"/>
                    <a:pt x="22109" y="8688"/>
                  </a:cubicBez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1" name="任意多边形: 形状 80">
              <a:extLst>
                <a:ext uri="{FF2B5EF4-FFF2-40B4-BE49-F238E27FC236}">
                  <a16:creationId xmlns:a16="http://schemas.microsoft.com/office/drawing/2014/main" id="{149CB938-1697-F4DB-8F47-695D61561A4C}"/>
                </a:ext>
              </a:extLst>
            </p:cNvPr>
            <p:cNvSpPr/>
            <p:nvPr/>
          </p:nvSpPr>
          <p:spPr>
            <a:xfrm>
              <a:off x="2717381" y="3842136"/>
              <a:ext cx="32223" cy="17994"/>
            </a:xfrm>
            <a:custGeom>
              <a:avLst/>
              <a:gdLst>
                <a:gd name="connsiteX0" fmla="*/ 3591 w 32223"/>
                <a:gd name="connsiteY0" fmla="*/ 17994 h 17994"/>
                <a:gd name="connsiteX1" fmla="*/ 318 w 32223"/>
                <a:gd name="connsiteY1" fmla="*/ 15866 h 17994"/>
                <a:gd name="connsiteX2" fmla="*/ 2118 w 32223"/>
                <a:gd name="connsiteY2" fmla="*/ 11284 h 17994"/>
                <a:gd name="connsiteX3" fmla="*/ 27323 w 32223"/>
                <a:gd name="connsiteY3" fmla="*/ 318 h 17994"/>
                <a:gd name="connsiteX4" fmla="*/ 31906 w 32223"/>
                <a:gd name="connsiteY4" fmla="*/ 2118 h 17994"/>
                <a:gd name="connsiteX5" fmla="*/ 30105 w 32223"/>
                <a:gd name="connsiteY5" fmla="*/ 6701 h 17994"/>
                <a:gd name="connsiteX6" fmla="*/ 4901 w 32223"/>
                <a:gd name="connsiteY6" fmla="*/ 17667 h 17994"/>
                <a:gd name="connsiteX7" fmla="*/ 3591 w 32223"/>
                <a:gd name="connsiteY7" fmla="*/ 17994 h 1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23" h="17994">
                  <a:moveTo>
                    <a:pt x="3591" y="17994"/>
                  </a:moveTo>
                  <a:cubicBezTo>
                    <a:pt x="2282" y="17994"/>
                    <a:pt x="973" y="17176"/>
                    <a:pt x="318" y="15866"/>
                  </a:cubicBezTo>
                  <a:cubicBezTo>
                    <a:pt x="-500" y="14066"/>
                    <a:pt x="318" y="12102"/>
                    <a:pt x="2118" y="11284"/>
                  </a:cubicBezTo>
                  <a:lnTo>
                    <a:pt x="27323" y="318"/>
                  </a:lnTo>
                  <a:cubicBezTo>
                    <a:pt x="29123" y="-500"/>
                    <a:pt x="31087" y="318"/>
                    <a:pt x="31906" y="2118"/>
                  </a:cubicBezTo>
                  <a:cubicBezTo>
                    <a:pt x="32724" y="3919"/>
                    <a:pt x="31906" y="5883"/>
                    <a:pt x="30105" y="6701"/>
                  </a:cubicBezTo>
                  <a:lnTo>
                    <a:pt x="4901" y="17667"/>
                  </a:lnTo>
                  <a:cubicBezTo>
                    <a:pt x="4573" y="17994"/>
                    <a:pt x="4082" y="17994"/>
                    <a:pt x="3591" y="17994"/>
                  </a:cubicBez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2" name="任意多边形: 形状 81">
              <a:extLst>
                <a:ext uri="{FF2B5EF4-FFF2-40B4-BE49-F238E27FC236}">
                  <a16:creationId xmlns:a16="http://schemas.microsoft.com/office/drawing/2014/main" id="{C9503210-ACC2-C250-2D12-E350A8AC59AD}"/>
                </a:ext>
              </a:extLst>
            </p:cNvPr>
            <p:cNvSpPr/>
            <p:nvPr/>
          </p:nvSpPr>
          <p:spPr>
            <a:xfrm>
              <a:off x="2792155" y="3947352"/>
              <a:ext cx="20975" cy="28982"/>
            </a:xfrm>
            <a:custGeom>
              <a:avLst/>
              <a:gdLst>
                <a:gd name="connsiteX0" fmla="*/ 3614 w 20975"/>
                <a:gd name="connsiteY0" fmla="*/ 28982 h 28982"/>
                <a:gd name="connsiteX1" fmla="*/ 1650 w 20975"/>
                <a:gd name="connsiteY1" fmla="*/ 28491 h 28982"/>
                <a:gd name="connsiteX2" fmla="*/ 504 w 20975"/>
                <a:gd name="connsiteY2" fmla="*/ 23581 h 28982"/>
                <a:gd name="connsiteX3" fmla="*/ 14416 w 20975"/>
                <a:gd name="connsiteY3" fmla="*/ 1649 h 28982"/>
                <a:gd name="connsiteX4" fmla="*/ 19326 w 20975"/>
                <a:gd name="connsiteY4" fmla="*/ 504 h 28982"/>
                <a:gd name="connsiteX5" fmla="*/ 20471 w 20975"/>
                <a:gd name="connsiteY5" fmla="*/ 5414 h 28982"/>
                <a:gd name="connsiteX6" fmla="*/ 6560 w 20975"/>
                <a:gd name="connsiteY6" fmla="*/ 27345 h 28982"/>
                <a:gd name="connsiteX7" fmla="*/ 3614 w 20975"/>
                <a:gd name="connsiteY7" fmla="*/ 28982 h 2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75" h="28982">
                  <a:moveTo>
                    <a:pt x="3614" y="28982"/>
                  </a:moveTo>
                  <a:cubicBezTo>
                    <a:pt x="2959" y="28982"/>
                    <a:pt x="2304" y="28818"/>
                    <a:pt x="1650" y="28491"/>
                  </a:cubicBezTo>
                  <a:cubicBezTo>
                    <a:pt x="13" y="27509"/>
                    <a:pt x="-478" y="25218"/>
                    <a:pt x="504" y="23581"/>
                  </a:cubicBezTo>
                  <a:lnTo>
                    <a:pt x="14416" y="1649"/>
                  </a:lnTo>
                  <a:cubicBezTo>
                    <a:pt x="15398" y="13"/>
                    <a:pt x="17689" y="-478"/>
                    <a:pt x="19326" y="504"/>
                  </a:cubicBezTo>
                  <a:cubicBezTo>
                    <a:pt x="20962" y="1486"/>
                    <a:pt x="21453" y="3777"/>
                    <a:pt x="20471" y="5414"/>
                  </a:cubicBezTo>
                  <a:lnTo>
                    <a:pt x="6560" y="27345"/>
                  </a:lnTo>
                  <a:cubicBezTo>
                    <a:pt x="5905" y="28491"/>
                    <a:pt x="4759" y="28982"/>
                    <a:pt x="3614" y="28982"/>
                  </a:cubicBez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3" name="任意多边形: 形状 82">
              <a:extLst>
                <a:ext uri="{FF2B5EF4-FFF2-40B4-BE49-F238E27FC236}">
                  <a16:creationId xmlns:a16="http://schemas.microsoft.com/office/drawing/2014/main" id="{71E64893-53A9-B192-0B52-AFB5ED9C5BC4}"/>
                </a:ext>
              </a:extLst>
            </p:cNvPr>
            <p:cNvSpPr/>
            <p:nvPr/>
          </p:nvSpPr>
          <p:spPr>
            <a:xfrm>
              <a:off x="2332889" y="4092538"/>
              <a:ext cx="269587" cy="505897"/>
            </a:xfrm>
            <a:custGeom>
              <a:avLst/>
              <a:gdLst>
                <a:gd name="connsiteX0" fmla="*/ 269588 w 269587"/>
                <a:gd name="connsiteY0" fmla="*/ 0 h 505897"/>
                <a:gd name="connsiteX1" fmla="*/ 34397 w 269587"/>
                <a:gd name="connsiteY1" fmla="*/ 242883 h 505897"/>
                <a:gd name="connsiteX2" fmla="*/ 3955 w 269587"/>
                <a:gd name="connsiteY2" fmla="*/ 505897 h 505897"/>
                <a:gd name="connsiteX3" fmla="*/ 263696 w 269587"/>
                <a:gd name="connsiteY3" fmla="*/ 408515 h 505897"/>
                <a:gd name="connsiteX4" fmla="*/ 269588 w 269587"/>
                <a:gd name="connsiteY4" fmla="*/ 0 h 505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587" h="505897">
                  <a:moveTo>
                    <a:pt x="269588" y="0"/>
                  </a:moveTo>
                  <a:cubicBezTo>
                    <a:pt x="269588" y="0"/>
                    <a:pt x="117704" y="0"/>
                    <a:pt x="34397" y="242883"/>
                  </a:cubicBezTo>
                  <a:cubicBezTo>
                    <a:pt x="-16176" y="390348"/>
                    <a:pt x="3955" y="505897"/>
                    <a:pt x="3955" y="505897"/>
                  </a:cubicBezTo>
                  <a:lnTo>
                    <a:pt x="263696" y="408515"/>
                  </a:lnTo>
                  <a:lnTo>
                    <a:pt x="269588" y="0"/>
                  </a:lnTo>
                  <a:close/>
                </a:path>
              </a:pathLst>
            </a:custGeom>
            <a:solidFill>
              <a:srgbClr val="EFAE52"/>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4" name="任意多边形: 形状 83">
              <a:extLst>
                <a:ext uri="{FF2B5EF4-FFF2-40B4-BE49-F238E27FC236}">
                  <a16:creationId xmlns:a16="http://schemas.microsoft.com/office/drawing/2014/main" id="{8332CC91-BB4A-7251-1726-E77C555AAD62}"/>
                </a:ext>
              </a:extLst>
            </p:cNvPr>
            <p:cNvSpPr/>
            <p:nvPr/>
          </p:nvSpPr>
          <p:spPr>
            <a:xfrm>
              <a:off x="2881367" y="4078626"/>
              <a:ext cx="285236" cy="554468"/>
            </a:xfrm>
            <a:custGeom>
              <a:avLst/>
              <a:gdLst>
                <a:gd name="connsiteX0" fmla="*/ 58920 w 285236"/>
                <a:gd name="connsiteY0" fmla="*/ 411297 h 554468"/>
                <a:gd name="connsiteX1" fmla="*/ 32079 w 285236"/>
                <a:gd name="connsiteY1" fmla="*/ 263996 h 554468"/>
                <a:gd name="connsiteX2" fmla="*/ 0 w 285236"/>
                <a:gd name="connsiteY2" fmla="*/ 89199 h 554468"/>
                <a:gd name="connsiteX3" fmla="*/ 75778 w 285236"/>
                <a:gd name="connsiteY3" fmla="*/ 0 h 554468"/>
                <a:gd name="connsiteX4" fmla="*/ 267760 w 285236"/>
                <a:gd name="connsiteY4" fmla="*/ 345830 h 554468"/>
                <a:gd name="connsiteX5" fmla="*/ 193128 w 285236"/>
                <a:gd name="connsiteY5" fmla="*/ 553197 h 554468"/>
                <a:gd name="connsiteX6" fmla="*/ 58920 w 285236"/>
                <a:gd name="connsiteY6" fmla="*/ 411297 h 554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236" h="554468">
                  <a:moveTo>
                    <a:pt x="58920" y="411297"/>
                  </a:moveTo>
                  <a:cubicBezTo>
                    <a:pt x="58920" y="411297"/>
                    <a:pt x="46973" y="333555"/>
                    <a:pt x="32079" y="263996"/>
                  </a:cubicBezTo>
                  <a:cubicBezTo>
                    <a:pt x="17185" y="194437"/>
                    <a:pt x="0" y="89199"/>
                    <a:pt x="0" y="89199"/>
                  </a:cubicBezTo>
                  <a:lnTo>
                    <a:pt x="75778" y="0"/>
                  </a:lnTo>
                  <a:cubicBezTo>
                    <a:pt x="75778" y="0"/>
                    <a:pt x="227989" y="179216"/>
                    <a:pt x="267760" y="345830"/>
                  </a:cubicBezTo>
                  <a:cubicBezTo>
                    <a:pt x="307532" y="512607"/>
                    <a:pt x="278072" y="563508"/>
                    <a:pt x="193128" y="553197"/>
                  </a:cubicBezTo>
                  <a:cubicBezTo>
                    <a:pt x="92472" y="541086"/>
                    <a:pt x="58920" y="411297"/>
                    <a:pt x="58920" y="411297"/>
                  </a:cubicBezTo>
                  <a:close/>
                </a:path>
              </a:pathLst>
            </a:custGeom>
            <a:solidFill>
              <a:srgbClr val="F48462"/>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5" name="任意多边形: 形状 84">
              <a:extLst>
                <a:ext uri="{FF2B5EF4-FFF2-40B4-BE49-F238E27FC236}">
                  <a16:creationId xmlns:a16="http://schemas.microsoft.com/office/drawing/2014/main" id="{FC7551F7-56D8-1243-C110-60D00C50AC4F}"/>
                </a:ext>
              </a:extLst>
            </p:cNvPr>
            <p:cNvSpPr/>
            <p:nvPr/>
          </p:nvSpPr>
          <p:spPr>
            <a:xfrm>
              <a:off x="2372524" y="4452132"/>
              <a:ext cx="801197" cy="274055"/>
            </a:xfrm>
            <a:custGeom>
              <a:avLst/>
              <a:gdLst>
                <a:gd name="connsiteX0" fmla="*/ 0 w 801197"/>
                <a:gd name="connsiteY0" fmla="*/ 132555 h 274055"/>
                <a:gd name="connsiteX1" fmla="*/ 204094 w 801197"/>
                <a:gd name="connsiteY1" fmla="*/ 273145 h 274055"/>
                <a:gd name="connsiteX2" fmla="*/ 596569 w 801197"/>
                <a:gd name="connsiteY2" fmla="*/ 207678 h 274055"/>
                <a:gd name="connsiteX3" fmla="*/ 744852 w 801197"/>
                <a:gd name="connsiteY3" fmla="*/ 194912 h 274055"/>
                <a:gd name="connsiteX4" fmla="*/ 780695 w 801197"/>
                <a:gd name="connsiteY4" fmla="*/ 160542 h 274055"/>
                <a:gd name="connsiteX5" fmla="*/ 801154 w 801197"/>
                <a:gd name="connsiteY5" fmla="*/ 128790 h 274055"/>
                <a:gd name="connsiteX6" fmla="*/ 787569 w 801197"/>
                <a:gd name="connsiteY6" fmla="*/ 67251 h 274055"/>
                <a:gd name="connsiteX7" fmla="*/ 789042 w 801197"/>
                <a:gd name="connsiteY7" fmla="*/ 23388 h 274055"/>
                <a:gd name="connsiteX8" fmla="*/ 745343 w 801197"/>
                <a:gd name="connsiteY8" fmla="*/ 17496 h 274055"/>
                <a:gd name="connsiteX9" fmla="*/ 671202 w 801197"/>
                <a:gd name="connsiteY9" fmla="*/ 1130 h 274055"/>
                <a:gd name="connsiteX10" fmla="*/ 589368 w 801197"/>
                <a:gd name="connsiteY10" fmla="*/ 62178 h 274055"/>
                <a:gd name="connsiteX11" fmla="*/ 224225 w 801197"/>
                <a:gd name="connsiteY11" fmla="*/ 49084 h 274055"/>
                <a:gd name="connsiteX12" fmla="*/ 0 w 801197"/>
                <a:gd name="connsiteY12" fmla="*/ 132555 h 274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1197" h="274055">
                  <a:moveTo>
                    <a:pt x="0" y="132555"/>
                  </a:moveTo>
                  <a:cubicBezTo>
                    <a:pt x="0" y="132555"/>
                    <a:pt x="21277" y="260543"/>
                    <a:pt x="204094" y="273145"/>
                  </a:cubicBezTo>
                  <a:cubicBezTo>
                    <a:pt x="350740" y="283129"/>
                    <a:pt x="596569" y="207678"/>
                    <a:pt x="596569" y="207678"/>
                  </a:cubicBezTo>
                  <a:cubicBezTo>
                    <a:pt x="596569" y="207678"/>
                    <a:pt x="713100" y="209479"/>
                    <a:pt x="744852" y="194912"/>
                  </a:cubicBezTo>
                  <a:cubicBezTo>
                    <a:pt x="776604" y="180346"/>
                    <a:pt x="780695" y="160542"/>
                    <a:pt x="780695" y="160542"/>
                  </a:cubicBezTo>
                  <a:cubicBezTo>
                    <a:pt x="780695" y="160542"/>
                    <a:pt x="802299" y="139920"/>
                    <a:pt x="801154" y="128790"/>
                  </a:cubicBezTo>
                  <a:cubicBezTo>
                    <a:pt x="800008" y="117661"/>
                    <a:pt x="787569" y="67251"/>
                    <a:pt x="787569" y="67251"/>
                  </a:cubicBezTo>
                  <a:cubicBezTo>
                    <a:pt x="787569" y="67251"/>
                    <a:pt x="805082" y="25680"/>
                    <a:pt x="789042" y="23388"/>
                  </a:cubicBezTo>
                  <a:cubicBezTo>
                    <a:pt x="773003" y="21261"/>
                    <a:pt x="745343" y="17496"/>
                    <a:pt x="745343" y="17496"/>
                  </a:cubicBezTo>
                  <a:cubicBezTo>
                    <a:pt x="745343" y="17496"/>
                    <a:pt x="693624" y="-5253"/>
                    <a:pt x="671202" y="1130"/>
                  </a:cubicBezTo>
                  <a:cubicBezTo>
                    <a:pt x="648779" y="7513"/>
                    <a:pt x="589368" y="62178"/>
                    <a:pt x="589368" y="62178"/>
                  </a:cubicBezTo>
                  <a:lnTo>
                    <a:pt x="224225" y="49084"/>
                  </a:lnTo>
                  <a:lnTo>
                    <a:pt x="0" y="132555"/>
                  </a:lnTo>
                  <a:close/>
                </a:path>
              </a:pathLst>
            </a:custGeom>
            <a:solidFill>
              <a:srgbClr val="F99178"/>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6" name="任意多边形: 形状 85">
              <a:extLst>
                <a:ext uri="{FF2B5EF4-FFF2-40B4-BE49-F238E27FC236}">
                  <a16:creationId xmlns:a16="http://schemas.microsoft.com/office/drawing/2014/main" id="{DE8541F9-573C-7255-433E-716ABDA5073E}"/>
                </a:ext>
              </a:extLst>
            </p:cNvPr>
            <p:cNvSpPr/>
            <p:nvPr/>
          </p:nvSpPr>
          <p:spPr>
            <a:xfrm>
              <a:off x="2592821" y="4392214"/>
              <a:ext cx="7528" cy="112276"/>
            </a:xfrm>
            <a:custGeom>
              <a:avLst/>
              <a:gdLst>
                <a:gd name="connsiteX0" fmla="*/ 3928 w 7528"/>
                <a:gd name="connsiteY0" fmla="*/ 112276 h 112276"/>
                <a:gd name="connsiteX1" fmla="*/ 491 w 7528"/>
                <a:gd name="connsiteY1" fmla="*/ 108839 h 112276"/>
                <a:gd name="connsiteX2" fmla="*/ 0 w 7528"/>
                <a:gd name="connsiteY2" fmla="*/ 3601 h 112276"/>
                <a:gd name="connsiteX3" fmla="*/ 3437 w 7528"/>
                <a:gd name="connsiteY3" fmla="*/ 0 h 112276"/>
                <a:gd name="connsiteX4" fmla="*/ 7038 w 7528"/>
                <a:gd name="connsiteY4" fmla="*/ 3437 h 112276"/>
                <a:gd name="connsiteX5" fmla="*/ 7529 w 7528"/>
                <a:gd name="connsiteY5" fmla="*/ 108675 h 112276"/>
                <a:gd name="connsiteX6" fmla="*/ 3928 w 7528"/>
                <a:gd name="connsiteY6" fmla="*/ 112276 h 112276"/>
                <a:gd name="connsiteX7" fmla="*/ 3928 w 7528"/>
                <a:gd name="connsiteY7" fmla="*/ 112276 h 11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28" h="112276">
                  <a:moveTo>
                    <a:pt x="3928" y="112276"/>
                  </a:moveTo>
                  <a:cubicBezTo>
                    <a:pt x="1964" y="112276"/>
                    <a:pt x="491" y="110639"/>
                    <a:pt x="491" y="108839"/>
                  </a:cubicBezTo>
                  <a:lnTo>
                    <a:pt x="0" y="3601"/>
                  </a:lnTo>
                  <a:cubicBezTo>
                    <a:pt x="0" y="1637"/>
                    <a:pt x="1473" y="164"/>
                    <a:pt x="3437" y="0"/>
                  </a:cubicBezTo>
                  <a:cubicBezTo>
                    <a:pt x="5401" y="0"/>
                    <a:pt x="6874" y="1637"/>
                    <a:pt x="7038" y="3437"/>
                  </a:cubicBezTo>
                  <a:lnTo>
                    <a:pt x="7529" y="108675"/>
                  </a:lnTo>
                  <a:cubicBezTo>
                    <a:pt x="7365" y="110639"/>
                    <a:pt x="5892" y="112276"/>
                    <a:pt x="3928" y="112276"/>
                  </a:cubicBezTo>
                  <a:cubicBezTo>
                    <a:pt x="3928" y="112276"/>
                    <a:pt x="3928" y="112276"/>
                    <a:pt x="3928" y="112276"/>
                  </a:cubicBezTo>
                  <a:close/>
                </a:path>
              </a:pathLst>
            </a:custGeom>
            <a:solidFill>
              <a:srgbClr val="FFFFFF"/>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7" name="任意多边形: 形状 86">
              <a:extLst>
                <a:ext uri="{FF2B5EF4-FFF2-40B4-BE49-F238E27FC236}">
                  <a16:creationId xmlns:a16="http://schemas.microsoft.com/office/drawing/2014/main" id="{70DB2B27-DB48-FB48-89B9-FFD0168473AA}"/>
                </a:ext>
              </a:extLst>
            </p:cNvPr>
            <p:cNvSpPr/>
            <p:nvPr/>
          </p:nvSpPr>
          <p:spPr>
            <a:xfrm>
              <a:off x="2634095" y="4089131"/>
              <a:ext cx="152684" cy="45632"/>
            </a:xfrm>
            <a:custGeom>
              <a:avLst/>
              <a:gdLst>
                <a:gd name="connsiteX0" fmla="*/ 97352 w 152684"/>
                <a:gd name="connsiteY0" fmla="*/ 45633 h 45632"/>
                <a:gd name="connsiteX1" fmla="*/ 78367 w 152684"/>
                <a:gd name="connsiteY1" fmla="*/ 44978 h 45632"/>
                <a:gd name="connsiteX2" fmla="*/ 624 w 152684"/>
                <a:gd name="connsiteY2" fmla="*/ 5534 h 45632"/>
                <a:gd name="connsiteX3" fmla="*/ 1606 w 152684"/>
                <a:gd name="connsiteY3" fmla="*/ 624 h 45632"/>
                <a:gd name="connsiteX4" fmla="*/ 6516 w 152684"/>
                <a:gd name="connsiteY4" fmla="*/ 1606 h 45632"/>
                <a:gd name="connsiteX5" fmla="*/ 79021 w 152684"/>
                <a:gd name="connsiteY5" fmla="*/ 38104 h 45632"/>
                <a:gd name="connsiteX6" fmla="*/ 147434 w 152684"/>
                <a:gd name="connsiteY6" fmla="*/ 30412 h 45632"/>
                <a:gd name="connsiteX7" fmla="*/ 152181 w 152684"/>
                <a:gd name="connsiteY7" fmla="*/ 31558 h 45632"/>
                <a:gd name="connsiteX8" fmla="*/ 151035 w 152684"/>
                <a:gd name="connsiteY8" fmla="*/ 36304 h 45632"/>
                <a:gd name="connsiteX9" fmla="*/ 97352 w 152684"/>
                <a:gd name="connsiteY9" fmla="*/ 45633 h 45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84" h="45632">
                  <a:moveTo>
                    <a:pt x="97352" y="45633"/>
                  </a:moveTo>
                  <a:cubicBezTo>
                    <a:pt x="91624" y="45633"/>
                    <a:pt x="85241" y="45469"/>
                    <a:pt x="78367" y="44978"/>
                  </a:cubicBezTo>
                  <a:cubicBezTo>
                    <a:pt x="25502" y="41378"/>
                    <a:pt x="1606" y="6844"/>
                    <a:pt x="624" y="5534"/>
                  </a:cubicBezTo>
                  <a:cubicBezTo>
                    <a:pt x="-521" y="3898"/>
                    <a:pt x="-30" y="1770"/>
                    <a:pt x="1606" y="624"/>
                  </a:cubicBezTo>
                  <a:cubicBezTo>
                    <a:pt x="3243" y="-521"/>
                    <a:pt x="5371" y="-30"/>
                    <a:pt x="6516" y="1606"/>
                  </a:cubicBezTo>
                  <a:cubicBezTo>
                    <a:pt x="6680" y="1934"/>
                    <a:pt x="29594" y="34667"/>
                    <a:pt x="79021" y="38104"/>
                  </a:cubicBezTo>
                  <a:cubicBezTo>
                    <a:pt x="128776" y="41541"/>
                    <a:pt x="147271" y="30576"/>
                    <a:pt x="147434" y="30412"/>
                  </a:cubicBezTo>
                  <a:cubicBezTo>
                    <a:pt x="149071" y="29430"/>
                    <a:pt x="151199" y="29921"/>
                    <a:pt x="152181" y="31558"/>
                  </a:cubicBezTo>
                  <a:cubicBezTo>
                    <a:pt x="153163" y="33194"/>
                    <a:pt x="152672" y="35322"/>
                    <a:pt x="151035" y="36304"/>
                  </a:cubicBezTo>
                  <a:cubicBezTo>
                    <a:pt x="150217" y="36631"/>
                    <a:pt x="135487" y="45633"/>
                    <a:pt x="97352" y="45633"/>
                  </a:cubicBezTo>
                  <a:close/>
                </a:path>
              </a:pathLst>
            </a:custGeom>
            <a:solidFill>
              <a:srgbClr val="FFFFFF"/>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8" name="任意多边形: 形状 87">
              <a:extLst>
                <a:ext uri="{FF2B5EF4-FFF2-40B4-BE49-F238E27FC236}">
                  <a16:creationId xmlns:a16="http://schemas.microsoft.com/office/drawing/2014/main" id="{F88D2C74-F9B7-165A-80CA-1786DFD5078B}"/>
                </a:ext>
              </a:extLst>
            </p:cNvPr>
            <p:cNvSpPr/>
            <p:nvPr/>
          </p:nvSpPr>
          <p:spPr>
            <a:xfrm>
              <a:off x="2805462" y="3923269"/>
              <a:ext cx="151689" cy="248624"/>
            </a:xfrm>
            <a:custGeom>
              <a:avLst/>
              <a:gdLst>
                <a:gd name="connsiteX0" fmla="*/ 151684 w 151689"/>
                <a:gd name="connsiteY0" fmla="*/ 155357 h 248624"/>
                <a:gd name="connsiteX1" fmla="*/ 83598 w 151689"/>
                <a:gd name="connsiteY1" fmla="*/ 36 h 248624"/>
                <a:gd name="connsiteX2" fmla="*/ 4219 w 151689"/>
                <a:gd name="connsiteY2" fmla="*/ 66649 h 248624"/>
                <a:gd name="connsiteX3" fmla="*/ 4219 w 151689"/>
                <a:gd name="connsiteY3" fmla="*/ 105602 h 248624"/>
                <a:gd name="connsiteX4" fmla="*/ 4219 w 151689"/>
                <a:gd name="connsiteY4" fmla="*/ 124587 h 248624"/>
                <a:gd name="connsiteX5" fmla="*/ 39899 w 151689"/>
                <a:gd name="connsiteY5" fmla="*/ 116240 h 248624"/>
                <a:gd name="connsiteX6" fmla="*/ 85071 w 151689"/>
                <a:gd name="connsiteY6" fmla="*/ 247338 h 248624"/>
                <a:gd name="connsiteX7" fmla="*/ 151684 w 151689"/>
                <a:gd name="connsiteY7" fmla="*/ 155357 h 248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689" h="248624">
                  <a:moveTo>
                    <a:pt x="151684" y="155357"/>
                  </a:moveTo>
                  <a:cubicBezTo>
                    <a:pt x="151684" y="155357"/>
                    <a:pt x="107002" y="-2746"/>
                    <a:pt x="83598" y="36"/>
                  </a:cubicBezTo>
                  <a:cubicBezTo>
                    <a:pt x="60193" y="2819"/>
                    <a:pt x="13712" y="49628"/>
                    <a:pt x="4219" y="66649"/>
                  </a:cubicBezTo>
                  <a:cubicBezTo>
                    <a:pt x="-5274" y="83834"/>
                    <a:pt x="4219" y="105602"/>
                    <a:pt x="4219" y="105602"/>
                  </a:cubicBezTo>
                  <a:cubicBezTo>
                    <a:pt x="4219" y="105602"/>
                    <a:pt x="-4946" y="117222"/>
                    <a:pt x="4219" y="124587"/>
                  </a:cubicBezTo>
                  <a:cubicBezTo>
                    <a:pt x="13384" y="132116"/>
                    <a:pt x="39899" y="116240"/>
                    <a:pt x="39899" y="116240"/>
                  </a:cubicBezTo>
                  <a:cubicBezTo>
                    <a:pt x="39899" y="116240"/>
                    <a:pt x="16494" y="233263"/>
                    <a:pt x="85071" y="247338"/>
                  </a:cubicBezTo>
                  <a:cubicBezTo>
                    <a:pt x="153648" y="261414"/>
                    <a:pt x="151684" y="155357"/>
                    <a:pt x="151684" y="155357"/>
                  </a:cubicBezTo>
                  <a:close/>
                </a:path>
              </a:pathLst>
            </a:custGeom>
            <a:solidFill>
              <a:srgbClr val="F48462"/>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9" name="任意多边形: 形状 88">
              <a:extLst>
                <a:ext uri="{FF2B5EF4-FFF2-40B4-BE49-F238E27FC236}">
                  <a16:creationId xmlns:a16="http://schemas.microsoft.com/office/drawing/2014/main" id="{8BE84A6E-A0B8-C7E3-A89D-A2E09CC1ADC0}"/>
                </a:ext>
              </a:extLst>
            </p:cNvPr>
            <p:cNvSpPr/>
            <p:nvPr/>
          </p:nvSpPr>
          <p:spPr>
            <a:xfrm>
              <a:off x="3039672" y="4458864"/>
              <a:ext cx="63591" cy="23694"/>
            </a:xfrm>
            <a:custGeom>
              <a:avLst/>
              <a:gdLst>
                <a:gd name="connsiteX0" fmla="*/ 3563 w 63591"/>
                <a:gd name="connsiteY0" fmla="*/ 23694 h 23694"/>
                <a:gd name="connsiteX1" fmla="*/ 126 w 63591"/>
                <a:gd name="connsiteY1" fmla="*/ 21239 h 23694"/>
                <a:gd name="connsiteX2" fmla="*/ 2417 w 63591"/>
                <a:gd name="connsiteY2" fmla="*/ 16820 h 23694"/>
                <a:gd name="connsiteX3" fmla="*/ 59046 w 63591"/>
                <a:gd name="connsiteY3" fmla="*/ 126 h 23694"/>
                <a:gd name="connsiteX4" fmla="*/ 63465 w 63591"/>
                <a:gd name="connsiteY4" fmla="*/ 2417 h 23694"/>
                <a:gd name="connsiteX5" fmla="*/ 61174 w 63591"/>
                <a:gd name="connsiteY5" fmla="*/ 6836 h 23694"/>
                <a:gd name="connsiteX6" fmla="*/ 4545 w 63591"/>
                <a:gd name="connsiteY6" fmla="*/ 23530 h 23694"/>
                <a:gd name="connsiteX7" fmla="*/ 3563 w 63591"/>
                <a:gd name="connsiteY7" fmla="*/ 23694 h 2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591" h="23694">
                  <a:moveTo>
                    <a:pt x="3563" y="23694"/>
                  </a:moveTo>
                  <a:cubicBezTo>
                    <a:pt x="2090" y="23694"/>
                    <a:pt x="617" y="22712"/>
                    <a:pt x="126" y="21239"/>
                  </a:cubicBezTo>
                  <a:cubicBezTo>
                    <a:pt x="-365" y="19439"/>
                    <a:pt x="617" y="17475"/>
                    <a:pt x="2417" y="16820"/>
                  </a:cubicBezTo>
                  <a:lnTo>
                    <a:pt x="59046" y="126"/>
                  </a:lnTo>
                  <a:cubicBezTo>
                    <a:pt x="60847" y="-365"/>
                    <a:pt x="62811" y="617"/>
                    <a:pt x="63465" y="2417"/>
                  </a:cubicBezTo>
                  <a:cubicBezTo>
                    <a:pt x="63956" y="4218"/>
                    <a:pt x="62974" y="6182"/>
                    <a:pt x="61174" y="6836"/>
                  </a:cubicBezTo>
                  <a:lnTo>
                    <a:pt x="4545" y="23530"/>
                  </a:lnTo>
                  <a:cubicBezTo>
                    <a:pt x="4218" y="23694"/>
                    <a:pt x="3890" y="23694"/>
                    <a:pt x="3563" y="23694"/>
                  </a:cubicBez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1" name="任意多边形: 形状 90">
              <a:extLst>
                <a:ext uri="{FF2B5EF4-FFF2-40B4-BE49-F238E27FC236}">
                  <a16:creationId xmlns:a16="http://schemas.microsoft.com/office/drawing/2014/main" id="{D637F1A0-EFE7-92FD-64E3-30263C552934}"/>
                </a:ext>
              </a:extLst>
            </p:cNvPr>
            <p:cNvSpPr/>
            <p:nvPr/>
          </p:nvSpPr>
          <p:spPr>
            <a:xfrm>
              <a:off x="3140815" y="4503706"/>
              <a:ext cx="27099" cy="17804"/>
            </a:xfrm>
            <a:custGeom>
              <a:avLst/>
              <a:gdLst>
                <a:gd name="connsiteX0" fmla="*/ 3566 w 27099"/>
                <a:gd name="connsiteY0" fmla="*/ 17805 h 17804"/>
                <a:gd name="connsiteX1" fmla="*/ 456 w 27099"/>
                <a:gd name="connsiteY1" fmla="*/ 16005 h 17804"/>
                <a:gd name="connsiteX2" fmla="*/ 1929 w 27099"/>
                <a:gd name="connsiteY2" fmla="*/ 11258 h 17804"/>
                <a:gd name="connsiteX3" fmla="*/ 21897 w 27099"/>
                <a:gd name="connsiteY3" fmla="*/ 456 h 17804"/>
                <a:gd name="connsiteX4" fmla="*/ 26643 w 27099"/>
                <a:gd name="connsiteY4" fmla="*/ 1929 h 17804"/>
                <a:gd name="connsiteX5" fmla="*/ 25170 w 27099"/>
                <a:gd name="connsiteY5" fmla="*/ 6675 h 17804"/>
                <a:gd name="connsiteX6" fmla="*/ 5202 w 27099"/>
                <a:gd name="connsiteY6" fmla="*/ 17478 h 17804"/>
                <a:gd name="connsiteX7" fmla="*/ 3566 w 27099"/>
                <a:gd name="connsiteY7" fmla="*/ 17805 h 17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99" h="17804">
                  <a:moveTo>
                    <a:pt x="3566" y="17805"/>
                  </a:moveTo>
                  <a:cubicBezTo>
                    <a:pt x="2256" y="17805"/>
                    <a:pt x="1111" y="17150"/>
                    <a:pt x="456" y="16005"/>
                  </a:cubicBezTo>
                  <a:cubicBezTo>
                    <a:pt x="-526" y="14368"/>
                    <a:pt x="129" y="12240"/>
                    <a:pt x="1929" y="11258"/>
                  </a:cubicBezTo>
                  <a:lnTo>
                    <a:pt x="21897" y="456"/>
                  </a:lnTo>
                  <a:cubicBezTo>
                    <a:pt x="23533" y="-526"/>
                    <a:pt x="25661" y="129"/>
                    <a:pt x="26643" y="1929"/>
                  </a:cubicBezTo>
                  <a:cubicBezTo>
                    <a:pt x="27625" y="3566"/>
                    <a:pt x="26970" y="5694"/>
                    <a:pt x="25170" y="6675"/>
                  </a:cubicBezTo>
                  <a:lnTo>
                    <a:pt x="5202" y="17478"/>
                  </a:lnTo>
                  <a:cubicBezTo>
                    <a:pt x="4712" y="17641"/>
                    <a:pt x="4221" y="17805"/>
                    <a:pt x="3566" y="17805"/>
                  </a:cubicBez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2" name="任意多边形: 形状 91">
              <a:extLst>
                <a:ext uri="{FF2B5EF4-FFF2-40B4-BE49-F238E27FC236}">
                  <a16:creationId xmlns:a16="http://schemas.microsoft.com/office/drawing/2014/main" id="{FC9E503B-B07C-B3D7-EC7B-11B62464EC95}"/>
                </a:ext>
              </a:extLst>
            </p:cNvPr>
            <p:cNvSpPr/>
            <p:nvPr/>
          </p:nvSpPr>
          <p:spPr>
            <a:xfrm>
              <a:off x="2806160" y="3975923"/>
              <a:ext cx="58270" cy="47056"/>
            </a:xfrm>
            <a:custGeom>
              <a:avLst/>
              <a:gdLst>
                <a:gd name="connsiteX0" fmla="*/ 3521 w 58270"/>
                <a:gd name="connsiteY0" fmla="*/ 47057 h 47056"/>
                <a:gd name="connsiteX1" fmla="*/ 739 w 58270"/>
                <a:gd name="connsiteY1" fmla="*/ 45747 h 47056"/>
                <a:gd name="connsiteX2" fmla="*/ 1393 w 58270"/>
                <a:gd name="connsiteY2" fmla="*/ 40837 h 47056"/>
                <a:gd name="connsiteX3" fmla="*/ 52621 w 58270"/>
                <a:gd name="connsiteY3" fmla="*/ 739 h 47056"/>
                <a:gd name="connsiteX4" fmla="*/ 57531 w 58270"/>
                <a:gd name="connsiteY4" fmla="*/ 1393 h 47056"/>
                <a:gd name="connsiteX5" fmla="*/ 56877 w 58270"/>
                <a:gd name="connsiteY5" fmla="*/ 6303 h 47056"/>
                <a:gd name="connsiteX6" fmla="*/ 5649 w 58270"/>
                <a:gd name="connsiteY6" fmla="*/ 46402 h 47056"/>
                <a:gd name="connsiteX7" fmla="*/ 3521 w 58270"/>
                <a:gd name="connsiteY7" fmla="*/ 47057 h 47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270" h="47056">
                  <a:moveTo>
                    <a:pt x="3521" y="47057"/>
                  </a:moveTo>
                  <a:cubicBezTo>
                    <a:pt x="2539" y="47057"/>
                    <a:pt x="1393" y="46566"/>
                    <a:pt x="739" y="45747"/>
                  </a:cubicBezTo>
                  <a:cubicBezTo>
                    <a:pt x="-407" y="44274"/>
                    <a:pt x="-243" y="41983"/>
                    <a:pt x="1393" y="40837"/>
                  </a:cubicBezTo>
                  <a:lnTo>
                    <a:pt x="52621" y="739"/>
                  </a:lnTo>
                  <a:cubicBezTo>
                    <a:pt x="54094" y="-407"/>
                    <a:pt x="56386" y="-243"/>
                    <a:pt x="57531" y="1393"/>
                  </a:cubicBezTo>
                  <a:cubicBezTo>
                    <a:pt x="58677" y="2866"/>
                    <a:pt x="58513" y="5158"/>
                    <a:pt x="56877" y="6303"/>
                  </a:cubicBezTo>
                  <a:lnTo>
                    <a:pt x="5649" y="46402"/>
                  </a:lnTo>
                  <a:cubicBezTo>
                    <a:pt x="5158" y="46729"/>
                    <a:pt x="4339" y="47057"/>
                    <a:pt x="3521" y="47057"/>
                  </a:cubicBez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3" name="任意多边形: 形状 92">
              <a:extLst>
                <a:ext uri="{FF2B5EF4-FFF2-40B4-BE49-F238E27FC236}">
                  <a16:creationId xmlns:a16="http://schemas.microsoft.com/office/drawing/2014/main" id="{74E2C074-6F72-2466-6668-E55A34E7FE15}"/>
                </a:ext>
              </a:extLst>
            </p:cNvPr>
            <p:cNvSpPr/>
            <p:nvPr/>
          </p:nvSpPr>
          <p:spPr>
            <a:xfrm>
              <a:off x="2813875" y="3947467"/>
              <a:ext cx="50532" cy="35249"/>
            </a:xfrm>
            <a:custGeom>
              <a:avLst/>
              <a:gdLst>
                <a:gd name="connsiteX0" fmla="*/ 3498 w 50532"/>
                <a:gd name="connsiteY0" fmla="*/ 35250 h 35249"/>
                <a:gd name="connsiteX1" fmla="*/ 552 w 50532"/>
                <a:gd name="connsiteY1" fmla="*/ 33613 h 35249"/>
                <a:gd name="connsiteX2" fmla="*/ 1534 w 50532"/>
                <a:gd name="connsiteY2" fmla="*/ 28703 h 35249"/>
                <a:gd name="connsiteX3" fmla="*/ 45070 w 50532"/>
                <a:gd name="connsiteY3" fmla="*/ 552 h 35249"/>
                <a:gd name="connsiteX4" fmla="*/ 49980 w 50532"/>
                <a:gd name="connsiteY4" fmla="*/ 1534 h 35249"/>
                <a:gd name="connsiteX5" fmla="*/ 48998 w 50532"/>
                <a:gd name="connsiteY5" fmla="*/ 6444 h 35249"/>
                <a:gd name="connsiteX6" fmla="*/ 5462 w 50532"/>
                <a:gd name="connsiteY6" fmla="*/ 34595 h 35249"/>
                <a:gd name="connsiteX7" fmla="*/ 3498 w 50532"/>
                <a:gd name="connsiteY7" fmla="*/ 35250 h 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32" h="35249">
                  <a:moveTo>
                    <a:pt x="3498" y="35250"/>
                  </a:moveTo>
                  <a:cubicBezTo>
                    <a:pt x="2353" y="35250"/>
                    <a:pt x="1207" y="34759"/>
                    <a:pt x="552" y="33613"/>
                  </a:cubicBezTo>
                  <a:cubicBezTo>
                    <a:pt x="-430" y="31977"/>
                    <a:pt x="-102" y="29849"/>
                    <a:pt x="1534" y="28703"/>
                  </a:cubicBezTo>
                  <a:lnTo>
                    <a:pt x="45070" y="552"/>
                  </a:lnTo>
                  <a:cubicBezTo>
                    <a:pt x="46707" y="-430"/>
                    <a:pt x="48834" y="-102"/>
                    <a:pt x="49980" y="1534"/>
                  </a:cubicBezTo>
                  <a:cubicBezTo>
                    <a:pt x="50962" y="3171"/>
                    <a:pt x="50635" y="5299"/>
                    <a:pt x="48998" y="6444"/>
                  </a:cubicBezTo>
                  <a:lnTo>
                    <a:pt x="5462" y="34595"/>
                  </a:lnTo>
                  <a:cubicBezTo>
                    <a:pt x="4808" y="35086"/>
                    <a:pt x="4153" y="35250"/>
                    <a:pt x="3498" y="35250"/>
                  </a:cubicBezTo>
                  <a:close/>
                </a:path>
              </a:pathLst>
            </a:custGeom>
            <a:solidFill>
              <a:srgbClr val="000000"/>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任意多边形: 形状 93">
              <a:extLst>
                <a:ext uri="{FF2B5EF4-FFF2-40B4-BE49-F238E27FC236}">
                  <a16:creationId xmlns:a16="http://schemas.microsoft.com/office/drawing/2014/main" id="{A5F4D71C-C12F-E683-7806-16FCCAC015E8}"/>
                </a:ext>
              </a:extLst>
            </p:cNvPr>
            <p:cNvSpPr/>
            <p:nvPr/>
          </p:nvSpPr>
          <p:spPr>
            <a:xfrm>
              <a:off x="2757798" y="3051939"/>
              <a:ext cx="742724" cy="579056"/>
            </a:xfrm>
            <a:custGeom>
              <a:avLst/>
              <a:gdLst>
                <a:gd name="connsiteX0" fmla="*/ 742724 w 742724"/>
                <a:gd name="connsiteY0" fmla="*/ 229953 h 579056"/>
                <a:gd name="connsiteX1" fmla="*/ 627830 w 742724"/>
                <a:gd name="connsiteY1" fmla="*/ 115058 h 579056"/>
                <a:gd name="connsiteX2" fmla="*/ 553852 w 742724"/>
                <a:gd name="connsiteY2" fmla="*/ 142064 h 579056"/>
                <a:gd name="connsiteX3" fmla="*/ 557125 w 742724"/>
                <a:gd name="connsiteY3" fmla="*/ 115058 h 579056"/>
                <a:gd name="connsiteX4" fmla="*/ 442067 w 742724"/>
                <a:gd name="connsiteY4" fmla="*/ 0 h 579056"/>
                <a:gd name="connsiteX5" fmla="*/ 344193 w 742724"/>
                <a:gd name="connsiteY5" fmla="*/ 54992 h 579056"/>
                <a:gd name="connsiteX6" fmla="*/ 246320 w 742724"/>
                <a:gd name="connsiteY6" fmla="*/ 0 h 579056"/>
                <a:gd name="connsiteX7" fmla="*/ 131425 w 742724"/>
                <a:gd name="connsiteY7" fmla="*/ 114895 h 579056"/>
                <a:gd name="connsiteX8" fmla="*/ 149101 w 742724"/>
                <a:gd name="connsiteY8" fmla="*/ 175779 h 579056"/>
                <a:gd name="connsiteX9" fmla="*/ 114895 w 742724"/>
                <a:gd name="connsiteY9" fmla="*/ 170542 h 579056"/>
                <a:gd name="connsiteX10" fmla="*/ 0 w 742724"/>
                <a:gd name="connsiteY10" fmla="*/ 285437 h 579056"/>
                <a:gd name="connsiteX11" fmla="*/ 114895 w 742724"/>
                <a:gd name="connsiteY11" fmla="*/ 400331 h 579056"/>
                <a:gd name="connsiteX12" fmla="*/ 130771 w 742724"/>
                <a:gd name="connsiteY12" fmla="*/ 399186 h 579056"/>
                <a:gd name="connsiteX13" fmla="*/ 114895 w 742724"/>
                <a:gd name="connsiteY13" fmla="*/ 457288 h 579056"/>
                <a:gd name="connsiteX14" fmla="*/ 229790 w 742724"/>
                <a:gd name="connsiteY14" fmla="*/ 572182 h 579056"/>
                <a:gd name="connsiteX15" fmla="*/ 327499 w 742724"/>
                <a:gd name="connsiteY15" fmla="*/ 517517 h 579056"/>
                <a:gd name="connsiteX16" fmla="*/ 429301 w 742724"/>
                <a:gd name="connsiteY16" fmla="*/ 579056 h 579056"/>
                <a:gd name="connsiteX17" fmla="*/ 543704 w 742724"/>
                <a:gd name="connsiteY17" fmla="*/ 474309 h 579056"/>
                <a:gd name="connsiteX18" fmla="*/ 612117 w 742724"/>
                <a:gd name="connsiteY18" fmla="*/ 497059 h 579056"/>
                <a:gd name="connsiteX19" fmla="*/ 727012 w 742724"/>
                <a:gd name="connsiteY19" fmla="*/ 382164 h 579056"/>
                <a:gd name="connsiteX20" fmla="*/ 705081 w 742724"/>
                <a:gd name="connsiteY20" fmla="*/ 314733 h 579056"/>
                <a:gd name="connsiteX21" fmla="*/ 742724 w 742724"/>
                <a:gd name="connsiteY21" fmla="*/ 229953 h 579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42724" h="579056">
                  <a:moveTo>
                    <a:pt x="742724" y="229953"/>
                  </a:moveTo>
                  <a:cubicBezTo>
                    <a:pt x="742724" y="166450"/>
                    <a:pt x="691333" y="115058"/>
                    <a:pt x="627830" y="115058"/>
                  </a:cubicBezTo>
                  <a:cubicBezTo>
                    <a:pt x="599679" y="115058"/>
                    <a:pt x="573819" y="125206"/>
                    <a:pt x="553852" y="142064"/>
                  </a:cubicBezTo>
                  <a:cubicBezTo>
                    <a:pt x="555979" y="133389"/>
                    <a:pt x="557125" y="124387"/>
                    <a:pt x="557125" y="115058"/>
                  </a:cubicBezTo>
                  <a:cubicBezTo>
                    <a:pt x="557125" y="51392"/>
                    <a:pt x="505570" y="0"/>
                    <a:pt x="442067" y="0"/>
                  </a:cubicBezTo>
                  <a:cubicBezTo>
                    <a:pt x="400659" y="0"/>
                    <a:pt x="364324" y="22095"/>
                    <a:pt x="344193" y="54992"/>
                  </a:cubicBezTo>
                  <a:cubicBezTo>
                    <a:pt x="323899" y="22095"/>
                    <a:pt x="287728" y="0"/>
                    <a:pt x="246320" y="0"/>
                  </a:cubicBezTo>
                  <a:cubicBezTo>
                    <a:pt x="182817" y="0"/>
                    <a:pt x="131425" y="51392"/>
                    <a:pt x="131425" y="114895"/>
                  </a:cubicBezTo>
                  <a:cubicBezTo>
                    <a:pt x="131425" y="137317"/>
                    <a:pt x="137972" y="158103"/>
                    <a:pt x="149101" y="175779"/>
                  </a:cubicBezTo>
                  <a:cubicBezTo>
                    <a:pt x="138299" y="172342"/>
                    <a:pt x="126843" y="170542"/>
                    <a:pt x="114895" y="170542"/>
                  </a:cubicBezTo>
                  <a:cubicBezTo>
                    <a:pt x="51392" y="170542"/>
                    <a:pt x="0" y="221933"/>
                    <a:pt x="0" y="285437"/>
                  </a:cubicBezTo>
                  <a:cubicBezTo>
                    <a:pt x="0" y="348940"/>
                    <a:pt x="51392" y="400331"/>
                    <a:pt x="114895" y="400331"/>
                  </a:cubicBezTo>
                  <a:cubicBezTo>
                    <a:pt x="120296" y="400331"/>
                    <a:pt x="125533" y="399840"/>
                    <a:pt x="130771" y="399186"/>
                  </a:cubicBezTo>
                  <a:cubicBezTo>
                    <a:pt x="120787" y="416207"/>
                    <a:pt x="114895" y="436011"/>
                    <a:pt x="114895" y="457288"/>
                  </a:cubicBezTo>
                  <a:cubicBezTo>
                    <a:pt x="114895" y="520791"/>
                    <a:pt x="166286" y="572182"/>
                    <a:pt x="229790" y="572182"/>
                  </a:cubicBezTo>
                  <a:cubicBezTo>
                    <a:pt x="271197" y="572182"/>
                    <a:pt x="307204" y="550251"/>
                    <a:pt x="327499" y="517517"/>
                  </a:cubicBezTo>
                  <a:cubicBezTo>
                    <a:pt x="346812" y="554015"/>
                    <a:pt x="385110" y="579056"/>
                    <a:pt x="429301" y="579056"/>
                  </a:cubicBezTo>
                  <a:cubicBezTo>
                    <a:pt x="489367" y="579056"/>
                    <a:pt x="538631" y="533066"/>
                    <a:pt x="543704" y="474309"/>
                  </a:cubicBezTo>
                  <a:cubicBezTo>
                    <a:pt x="562853" y="488548"/>
                    <a:pt x="586422" y="497059"/>
                    <a:pt x="612117" y="497059"/>
                  </a:cubicBezTo>
                  <a:cubicBezTo>
                    <a:pt x="675621" y="497059"/>
                    <a:pt x="727012" y="445667"/>
                    <a:pt x="727012" y="382164"/>
                  </a:cubicBezTo>
                  <a:cubicBezTo>
                    <a:pt x="727012" y="356959"/>
                    <a:pt x="718829" y="333719"/>
                    <a:pt x="705081" y="314733"/>
                  </a:cubicBezTo>
                  <a:cubicBezTo>
                    <a:pt x="727994" y="293947"/>
                    <a:pt x="742724" y="263669"/>
                    <a:pt x="742724" y="229953"/>
                  </a:cubicBezTo>
                  <a:close/>
                </a:path>
              </a:pathLst>
            </a:custGeom>
            <a:solidFill>
              <a:srgbClr val="C489C9"/>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5" name="任意多边形: 形状 94">
              <a:extLst>
                <a:ext uri="{FF2B5EF4-FFF2-40B4-BE49-F238E27FC236}">
                  <a16:creationId xmlns:a16="http://schemas.microsoft.com/office/drawing/2014/main" id="{F43AF9BA-C8F8-E0FA-6AE6-15FDEB311DC4}"/>
                </a:ext>
              </a:extLst>
            </p:cNvPr>
            <p:cNvSpPr/>
            <p:nvPr/>
          </p:nvSpPr>
          <p:spPr>
            <a:xfrm>
              <a:off x="3006900" y="3666020"/>
              <a:ext cx="79869" cy="79869"/>
            </a:xfrm>
            <a:custGeom>
              <a:avLst/>
              <a:gdLst>
                <a:gd name="connsiteX0" fmla="*/ 79870 w 79869"/>
                <a:gd name="connsiteY0" fmla="*/ 39935 h 79869"/>
                <a:gd name="connsiteX1" fmla="*/ 39935 w 79869"/>
                <a:gd name="connsiteY1" fmla="*/ 79870 h 79869"/>
                <a:gd name="connsiteX2" fmla="*/ 0 w 79869"/>
                <a:gd name="connsiteY2" fmla="*/ 39935 h 79869"/>
                <a:gd name="connsiteX3" fmla="*/ 39935 w 79869"/>
                <a:gd name="connsiteY3" fmla="*/ 0 h 79869"/>
                <a:gd name="connsiteX4" fmla="*/ 79870 w 79869"/>
                <a:gd name="connsiteY4" fmla="*/ 39935 h 79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69" h="79869">
                  <a:moveTo>
                    <a:pt x="79870" y="39935"/>
                  </a:moveTo>
                  <a:cubicBezTo>
                    <a:pt x="79870" y="61990"/>
                    <a:pt x="61990" y="79870"/>
                    <a:pt x="39935" y="79870"/>
                  </a:cubicBezTo>
                  <a:cubicBezTo>
                    <a:pt x="17880" y="79870"/>
                    <a:pt x="0" y="61990"/>
                    <a:pt x="0" y="39935"/>
                  </a:cubicBezTo>
                  <a:cubicBezTo>
                    <a:pt x="0" y="17880"/>
                    <a:pt x="17880" y="0"/>
                    <a:pt x="39935" y="0"/>
                  </a:cubicBezTo>
                  <a:cubicBezTo>
                    <a:pt x="61990" y="0"/>
                    <a:pt x="79870" y="17880"/>
                    <a:pt x="79870" y="39935"/>
                  </a:cubicBezTo>
                  <a:close/>
                </a:path>
              </a:pathLst>
            </a:custGeom>
            <a:solidFill>
              <a:srgbClr val="C489C9"/>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6" name="任意多边形: 形状 95">
              <a:extLst>
                <a:ext uri="{FF2B5EF4-FFF2-40B4-BE49-F238E27FC236}">
                  <a16:creationId xmlns:a16="http://schemas.microsoft.com/office/drawing/2014/main" id="{6144B380-50FD-53D7-7DCA-D1A3D4DCDD28}"/>
                </a:ext>
              </a:extLst>
            </p:cNvPr>
            <p:cNvSpPr/>
            <p:nvPr/>
          </p:nvSpPr>
          <p:spPr>
            <a:xfrm rot="16990396">
              <a:off x="2900609" y="3766476"/>
              <a:ext cx="61212" cy="61212"/>
            </a:xfrm>
            <a:custGeom>
              <a:avLst/>
              <a:gdLst>
                <a:gd name="connsiteX0" fmla="*/ 61213 w 61212"/>
                <a:gd name="connsiteY0" fmla="*/ 30606 h 61212"/>
                <a:gd name="connsiteX1" fmla="*/ 30606 w 61212"/>
                <a:gd name="connsiteY1" fmla="*/ 61213 h 61212"/>
                <a:gd name="connsiteX2" fmla="*/ 0 w 61212"/>
                <a:gd name="connsiteY2" fmla="*/ 30606 h 61212"/>
                <a:gd name="connsiteX3" fmla="*/ 30606 w 61212"/>
                <a:gd name="connsiteY3" fmla="*/ 0 h 61212"/>
                <a:gd name="connsiteX4" fmla="*/ 61213 w 61212"/>
                <a:gd name="connsiteY4" fmla="*/ 30606 h 61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12" h="61212">
                  <a:moveTo>
                    <a:pt x="61213" y="30606"/>
                  </a:moveTo>
                  <a:cubicBezTo>
                    <a:pt x="61213" y="47510"/>
                    <a:pt x="47510" y="61213"/>
                    <a:pt x="30606" y="61213"/>
                  </a:cubicBezTo>
                  <a:cubicBezTo>
                    <a:pt x="13703" y="61213"/>
                    <a:pt x="0" y="47510"/>
                    <a:pt x="0" y="30606"/>
                  </a:cubicBezTo>
                  <a:cubicBezTo>
                    <a:pt x="0" y="13703"/>
                    <a:pt x="13703" y="0"/>
                    <a:pt x="30606" y="0"/>
                  </a:cubicBezTo>
                  <a:cubicBezTo>
                    <a:pt x="47510" y="0"/>
                    <a:pt x="61213" y="13703"/>
                    <a:pt x="61213" y="30606"/>
                  </a:cubicBezTo>
                  <a:close/>
                </a:path>
              </a:pathLst>
            </a:custGeom>
            <a:solidFill>
              <a:srgbClr val="C489C9"/>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7" name="任意多边形: 形状 96">
              <a:extLst>
                <a:ext uri="{FF2B5EF4-FFF2-40B4-BE49-F238E27FC236}">
                  <a16:creationId xmlns:a16="http://schemas.microsoft.com/office/drawing/2014/main" id="{88C36BA7-ED19-7070-19C1-33BA5FDFD9C3}"/>
                </a:ext>
              </a:extLst>
            </p:cNvPr>
            <p:cNvSpPr/>
            <p:nvPr/>
          </p:nvSpPr>
          <p:spPr>
            <a:xfrm>
              <a:off x="3116394" y="3219762"/>
              <a:ext cx="173218" cy="252962"/>
            </a:xfrm>
            <a:custGeom>
              <a:avLst/>
              <a:gdLst>
                <a:gd name="connsiteX0" fmla="*/ 124060 w 173218"/>
                <a:gd name="connsiteY0" fmla="*/ 85534 h 252962"/>
                <a:gd name="connsiteX1" fmla="*/ 90181 w 173218"/>
                <a:gd name="connsiteY1" fmla="*/ 41508 h 252962"/>
                <a:gd name="connsiteX2" fmla="*/ 27169 w 173218"/>
                <a:gd name="connsiteY2" fmla="*/ 52474 h 252962"/>
                <a:gd name="connsiteX3" fmla="*/ 0 w 173218"/>
                <a:gd name="connsiteY3" fmla="*/ 21704 h 252962"/>
                <a:gd name="connsiteX4" fmla="*/ 104256 w 173218"/>
                <a:gd name="connsiteY4" fmla="*/ 5665 h 252962"/>
                <a:gd name="connsiteX5" fmla="*/ 170869 w 173218"/>
                <a:gd name="connsiteY5" fmla="*/ 91099 h 252962"/>
                <a:gd name="connsiteX6" fmla="*/ 84289 w 173218"/>
                <a:gd name="connsiteY6" fmla="*/ 176206 h 252962"/>
                <a:gd name="connsiteX7" fmla="*/ 40917 w 173218"/>
                <a:gd name="connsiteY7" fmla="*/ 164259 h 252962"/>
                <a:gd name="connsiteX8" fmla="*/ 124060 w 173218"/>
                <a:gd name="connsiteY8" fmla="*/ 85534 h 252962"/>
                <a:gd name="connsiteX9" fmla="*/ 19967 w 173218"/>
                <a:gd name="connsiteY9" fmla="*/ 217614 h 252962"/>
                <a:gd name="connsiteX10" fmla="*/ 54665 w 173218"/>
                <a:gd name="connsiteY10" fmla="*/ 198792 h 252962"/>
                <a:gd name="connsiteX11" fmla="*/ 74305 w 173218"/>
                <a:gd name="connsiteY11" fmla="*/ 232672 h 252962"/>
                <a:gd name="connsiteX12" fmla="*/ 39935 w 173218"/>
                <a:gd name="connsiteY12" fmla="*/ 251821 h 252962"/>
                <a:gd name="connsiteX13" fmla="*/ 19967 w 173218"/>
                <a:gd name="connsiteY13" fmla="*/ 217614 h 25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3218" h="252962">
                  <a:moveTo>
                    <a:pt x="124060" y="85534"/>
                  </a:moveTo>
                  <a:cubicBezTo>
                    <a:pt x="129298" y="66385"/>
                    <a:pt x="116531" y="48873"/>
                    <a:pt x="90181" y="41508"/>
                  </a:cubicBezTo>
                  <a:cubicBezTo>
                    <a:pt x="64812" y="34470"/>
                    <a:pt x="43699" y="38889"/>
                    <a:pt x="27169" y="52474"/>
                  </a:cubicBezTo>
                  <a:lnTo>
                    <a:pt x="0" y="21704"/>
                  </a:lnTo>
                  <a:cubicBezTo>
                    <a:pt x="26350" y="1082"/>
                    <a:pt x="61539" y="-6120"/>
                    <a:pt x="104256" y="5665"/>
                  </a:cubicBezTo>
                  <a:cubicBezTo>
                    <a:pt x="154502" y="19576"/>
                    <a:pt x="181671" y="51819"/>
                    <a:pt x="170869" y="91099"/>
                  </a:cubicBezTo>
                  <a:cubicBezTo>
                    <a:pt x="155484" y="146910"/>
                    <a:pt x="95582" y="135780"/>
                    <a:pt x="84289" y="176206"/>
                  </a:cubicBezTo>
                  <a:lnTo>
                    <a:pt x="40917" y="164259"/>
                  </a:lnTo>
                  <a:cubicBezTo>
                    <a:pt x="54829" y="113522"/>
                    <a:pt x="114567" y="119741"/>
                    <a:pt x="124060" y="85534"/>
                  </a:cubicBezTo>
                  <a:close/>
                  <a:moveTo>
                    <a:pt x="19967" y="217614"/>
                  </a:moveTo>
                  <a:cubicBezTo>
                    <a:pt x="24059" y="202884"/>
                    <a:pt x="38462" y="194373"/>
                    <a:pt x="54665" y="198792"/>
                  </a:cubicBezTo>
                  <a:cubicBezTo>
                    <a:pt x="70377" y="203211"/>
                    <a:pt x="78397" y="217942"/>
                    <a:pt x="74305" y="232672"/>
                  </a:cubicBezTo>
                  <a:cubicBezTo>
                    <a:pt x="70213" y="247402"/>
                    <a:pt x="55647" y="256240"/>
                    <a:pt x="39935" y="251821"/>
                  </a:cubicBezTo>
                  <a:cubicBezTo>
                    <a:pt x="23895" y="247565"/>
                    <a:pt x="16039" y="232344"/>
                    <a:pt x="19967" y="217614"/>
                  </a:cubicBezTo>
                  <a:close/>
                </a:path>
              </a:pathLst>
            </a:custGeom>
            <a:solidFill>
              <a:srgbClr val="9B4EA8"/>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8" name="任意多边形: 形状 97">
              <a:extLst>
                <a:ext uri="{FF2B5EF4-FFF2-40B4-BE49-F238E27FC236}">
                  <a16:creationId xmlns:a16="http://schemas.microsoft.com/office/drawing/2014/main" id="{2550EFBF-86D6-FC47-97F6-89E4FA66CC44}"/>
                </a:ext>
              </a:extLst>
            </p:cNvPr>
            <p:cNvSpPr/>
            <p:nvPr/>
          </p:nvSpPr>
          <p:spPr>
            <a:xfrm>
              <a:off x="2945034" y="3272086"/>
              <a:ext cx="135237" cy="183068"/>
            </a:xfrm>
            <a:custGeom>
              <a:avLst/>
              <a:gdLst>
                <a:gd name="connsiteX0" fmla="*/ 101801 w 135237"/>
                <a:gd name="connsiteY0" fmla="*/ 46304 h 183068"/>
                <a:gd name="connsiteX1" fmla="*/ 63830 w 135237"/>
                <a:gd name="connsiteY1" fmla="*/ 31737 h 183068"/>
                <a:gd name="connsiteX2" fmla="*/ 28642 w 135237"/>
                <a:gd name="connsiteY2" fmla="*/ 62507 h 183068"/>
                <a:gd name="connsiteX3" fmla="*/ 0 w 135237"/>
                <a:gd name="connsiteY3" fmla="*/ 53669 h 183068"/>
                <a:gd name="connsiteX4" fmla="*/ 59084 w 135237"/>
                <a:gd name="connsiteY4" fmla="*/ 4078 h 183068"/>
                <a:gd name="connsiteX5" fmla="*/ 133226 w 135237"/>
                <a:gd name="connsiteY5" fmla="*/ 32228 h 183068"/>
                <a:gd name="connsiteX6" fmla="*/ 111458 w 135237"/>
                <a:gd name="connsiteY6" fmla="*/ 118318 h 183068"/>
                <a:gd name="connsiteX7" fmla="*/ 79706 w 135237"/>
                <a:gd name="connsiteY7" fmla="*/ 127319 h 183068"/>
                <a:gd name="connsiteX8" fmla="*/ 101801 w 135237"/>
                <a:gd name="connsiteY8" fmla="*/ 46304 h 183068"/>
                <a:gd name="connsiteX9" fmla="*/ 87071 w 135237"/>
                <a:gd name="connsiteY9" fmla="*/ 168400 h 183068"/>
                <a:gd name="connsiteX10" fmla="*/ 101638 w 135237"/>
                <a:gd name="connsiteY10" fmla="*/ 143522 h 183068"/>
                <a:gd name="connsiteX11" fmla="*/ 126843 w 135237"/>
                <a:gd name="connsiteY11" fmla="*/ 157107 h 183068"/>
                <a:gd name="connsiteX12" fmla="*/ 112603 w 135237"/>
                <a:gd name="connsiteY12" fmla="*/ 182148 h 183068"/>
                <a:gd name="connsiteX13" fmla="*/ 87071 w 135237"/>
                <a:gd name="connsiteY13" fmla="*/ 168400 h 18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37" h="183068">
                  <a:moveTo>
                    <a:pt x="101801" y="46304"/>
                  </a:moveTo>
                  <a:cubicBezTo>
                    <a:pt x="97873" y="32392"/>
                    <a:pt x="83143" y="26173"/>
                    <a:pt x="63830" y="31737"/>
                  </a:cubicBezTo>
                  <a:cubicBezTo>
                    <a:pt x="45336" y="36975"/>
                    <a:pt x="33879" y="47777"/>
                    <a:pt x="28642" y="62507"/>
                  </a:cubicBezTo>
                  <a:lnTo>
                    <a:pt x="0" y="53669"/>
                  </a:lnTo>
                  <a:cubicBezTo>
                    <a:pt x="8674" y="30755"/>
                    <a:pt x="27824" y="12916"/>
                    <a:pt x="59084" y="4078"/>
                  </a:cubicBezTo>
                  <a:cubicBezTo>
                    <a:pt x="95746" y="-6397"/>
                    <a:pt x="125042" y="3423"/>
                    <a:pt x="133226" y="32228"/>
                  </a:cubicBezTo>
                  <a:cubicBezTo>
                    <a:pt x="144682" y="72982"/>
                    <a:pt x="103111" y="88857"/>
                    <a:pt x="111458" y="118318"/>
                  </a:cubicBezTo>
                  <a:lnTo>
                    <a:pt x="79706" y="127319"/>
                  </a:lnTo>
                  <a:cubicBezTo>
                    <a:pt x="69231" y="90003"/>
                    <a:pt x="109003" y="71181"/>
                    <a:pt x="101801" y="46304"/>
                  </a:cubicBezTo>
                  <a:close/>
                  <a:moveTo>
                    <a:pt x="87071" y="168400"/>
                  </a:moveTo>
                  <a:cubicBezTo>
                    <a:pt x="83962" y="157598"/>
                    <a:pt x="89854" y="146796"/>
                    <a:pt x="101638" y="143522"/>
                  </a:cubicBezTo>
                  <a:cubicBezTo>
                    <a:pt x="113094" y="140249"/>
                    <a:pt x="123733" y="146468"/>
                    <a:pt x="126843" y="157107"/>
                  </a:cubicBezTo>
                  <a:cubicBezTo>
                    <a:pt x="129952" y="167909"/>
                    <a:pt x="124060" y="178875"/>
                    <a:pt x="112603" y="182148"/>
                  </a:cubicBezTo>
                  <a:cubicBezTo>
                    <a:pt x="100819" y="185585"/>
                    <a:pt x="90181" y="179038"/>
                    <a:pt x="87071" y="168400"/>
                  </a:cubicBezTo>
                  <a:close/>
                </a:path>
              </a:pathLst>
            </a:custGeom>
            <a:solidFill>
              <a:srgbClr val="9B4EA8"/>
            </a:solidFill>
            <a:ln w="1629"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99" name="组合 98">
            <a:extLst>
              <a:ext uri="{FF2B5EF4-FFF2-40B4-BE49-F238E27FC236}">
                <a16:creationId xmlns:a16="http://schemas.microsoft.com/office/drawing/2014/main" id="{463D400F-2A2E-4587-1367-E9541B91B171}"/>
              </a:ext>
            </a:extLst>
          </p:cNvPr>
          <p:cNvGrpSpPr/>
          <p:nvPr/>
        </p:nvGrpSpPr>
        <p:grpSpPr>
          <a:xfrm flipH="1">
            <a:off x="9680325" y="2916318"/>
            <a:ext cx="1668459" cy="3489077"/>
            <a:chOff x="4456990" y="2841788"/>
            <a:chExt cx="1920433" cy="4016004"/>
          </a:xfrm>
        </p:grpSpPr>
        <p:sp>
          <p:nvSpPr>
            <p:cNvPr id="100" name="任意多边形: 形状 99">
              <a:extLst>
                <a:ext uri="{FF2B5EF4-FFF2-40B4-BE49-F238E27FC236}">
                  <a16:creationId xmlns:a16="http://schemas.microsoft.com/office/drawing/2014/main" id="{CC692CD5-4B89-7E9A-8D3E-ECE407B014FA}"/>
                </a:ext>
              </a:extLst>
            </p:cNvPr>
            <p:cNvSpPr/>
            <p:nvPr/>
          </p:nvSpPr>
          <p:spPr>
            <a:xfrm>
              <a:off x="5521572" y="6306185"/>
              <a:ext cx="325623" cy="179345"/>
            </a:xfrm>
            <a:custGeom>
              <a:avLst/>
              <a:gdLst>
                <a:gd name="connsiteX0" fmla="*/ 0 w 325623"/>
                <a:gd name="connsiteY0" fmla="*/ 0 h 179345"/>
                <a:gd name="connsiteX1" fmla="*/ 0 w 325623"/>
                <a:gd name="connsiteY1" fmla="*/ 179346 h 179345"/>
                <a:gd name="connsiteX2" fmla="*/ 325624 w 325623"/>
                <a:gd name="connsiteY2" fmla="*/ 166486 h 179345"/>
                <a:gd name="connsiteX3" fmla="*/ 325624 w 325623"/>
                <a:gd name="connsiteY3" fmla="*/ 0 h 179345"/>
              </a:gdLst>
              <a:ahLst/>
              <a:cxnLst>
                <a:cxn ang="0">
                  <a:pos x="connsiteX0" y="connsiteY0"/>
                </a:cxn>
                <a:cxn ang="0">
                  <a:pos x="connsiteX1" y="connsiteY1"/>
                </a:cxn>
                <a:cxn ang="0">
                  <a:pos x="connsiteX2" y="connsiteY2"/>
                </a:cxn>
                <a:cxn ang="0">
                  <a:pos x="connsiteX3" y="connsiteY3"/>
                </a:cxn>
              </a:cxnLst>
              <a:rect l="l" t="t" r="r" b="b"/>
              <a:pathLst>
                <a:path w="325623" h="179345">
                  <a:moveTo>
                    <a:pt x="0" y="0"/>
                  </a:moveTo>
                  <a:lnTo>
                    <a:pt x="0" y="179346"/>
                  </a:lnTo>
                  <a:lnTo>
                    <a:pt x="325624" y="166486"/>
                  </a:lnTo>
                  <a:lnTo>
                    <a:pt x="325624" y="0"/>
                  </a:lnTo>
                  <a:close/>
                </a:path>
              </a:pathLst>
            </a:custGeom>
            <a:solidFill>
              <a:srgbClr val="F48462"/>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1" name="任意多边形: 形状 100">
              <a:extLst>
                <a:ext uri="{FF2B5EF4-FFF2-40B4-BE49-F238E27FC236}">
                  <a16:creationId xmlns:a16="http://schemas.microsoft.com/office/drawing/2014/main" id="{E45A5D36-410C-3B17-E937-15A297A85DE7}"/>
                </a:ext>
              </a:extLst>
            </p:cNvPr>
            <p:cNvSpPr/>
            <p:nvPr/>
          </p:nvSpPr>
          <p:spPr>
            <a:xfrm>
              <a:off x="4769515" y="6285977"/>
              <a:ext cx="301511" cy="179345"/>
            </a:xfrm>
            <a:custGeom>
              <a:avLst/>
              <a:gdLst>
                <a:gd name="connsiteX0" fmla="*/ 0 w 301511"/>
                <a:gd name="connsiteY0" fmla="*/ 0 h 179345"/>
                <a:gd name="connsiteX1" fmla="*/ 0 w 301511"/>
                <a:gd name="connsiteY1" fmla="*/ 179346 h 179345"/>
                <a:gd name="connsiteX2" fmla="*/ 301512 w 301511"/>
                <a:gd name="connsiteY2" fmla="*/ 166716 h 179345"/>
                <a:gd name="connsiteX3" fmla="*/ 301512 w 301511"/>
                <a:gd name="connsiteY3" fmla="*/ 0 h 179345"/>
              </a:gdLst>
              <a:ahLst/>
              <a:cxnLst>
                <a:cxn ang="0">
                  <a:pos x="connsiteX0" y="connsiteY0"/>
                </a:cxn>
                <a:cxn ang="0">
                  <a:pos x="connsiteX1" y="connsiteY1"/>
                </a:cxn>
                <a:cxn ang="0">
                  <a:pos x="connsiteX2" y="connsiteY2"/>
                </a:cxn>
                <a:cxn ang="0">
                  <a:pos x="connsiteX3" y="connsiteY3"/>
                </a:cxn>
              </a:cxnLst>
              <a:rect l="l" t="t" r="r" b="b"/>
              <a:pathLst>
                <a:path w="301511" h="179345">
                  <a:moveTo>
                    <a:pt x="0" y="0"/>
                  </a:moveTo>
                  <a:lnTo>
                    <a:pt x="0" y="179346"/>
                  </a:lnTo>
                  <a:lnTo>
                    <a:pt x="301512" y="166716"/>
                  </a:lnTo>
                  <a:lnTo>
                    <a:pt x="301512" y="0"/>
                  </a:lnTo>
                  <a:close/>
                </a:path>
              </a:pathLst>
            </a:custGeom>
            <a:solidFill>
              <a:srgbClr val="F48462"/>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3" name="任意多边形: 形状 102">
              <a:extLst>
                <a:ext uri="{FF2B5EF4-FFF2-40B4-BE49-F238E27FC236}">
                  <a16:creationId xmlns:a16="http://schemas.microsoft.com/office/drawing/2014/main" id="{BAC64C57-C250-85B9-9A11-45CC55F8F273}"/>
                </a:ext>
              </a:extLst>
            </p:cNvPr>
            <p:cNvSpPr/>
            <p:nvPr/>
          </p:nvSpPr>
          <p:spPr>
            <a:xfrm>
              <a:off x="4623879" y="4244492"/>
              <a:ext cx="1328948" cy="2105750"/>
            </a:xfrm>
            <a:custGeom>
              <a:avLst/>
              <a:gdLst>
                <a:gd name="connsiteX0" fmla="*/ 800327 w 1328948"/>
                <a:gd name="connsiteY0" fmla="*/ 66158 h 2105750"/>
                <a:gd name="connsiteX1" fmla="*/ 1174634 w 1328948"/>
                <a:gd name="connsiteY1" fmla="*/ 1068977 h 2105750"/>
                <a:gd name="connsiteX2" fmla="*/ 1328949 w 1328948"/>
                <a:gd name="connsiteY2" fmla="*/ 2097746 h 2105750"/>
                <a:gd name="connsiteX3" fmla="*/ 779660 w 1328948"/>
                <a:gd name="connsiteY3" fmla="*/ 2097746 h 2105750"/>
                <a:gd name="connsiteX4" fmla="*/ 702273 w 1328948"/>
                <a:gd name="connsiteY4" fmla="*/ 1457062 h 2105750"/>
                <a:gd name="connsiteX5" fmla="*/ 631775 w 1328948"/>
                <a:gd name="connsiteY5" fmla="*/ 1032236 h 2105750"/>
                <a:gd name="connsiteX6" fmla="*/ 538313 w 1328948"/>
                <a:gd name="connsiteY6" fmla="*/ 2097746 h 2105750"/>
                <a:gd name="connsiteX7" fmla="*/ 47 w 1328948"/>
                <a:gd name="connsiteY7" fmla="*/ 2077538 h 2105750"/>
                <a:gd name="connsiteX8" fmla="*/ 180540 w 1328948"/>
                <a:gd name="connsiteY8" fmla="*/ 201184 h 2105750"/>
                <a:gd name="connsiteX9" fmla="*/ 800327 w 1328948"/>
                <a:gd name="connsiteY9" fmla="*/ 66158 h 210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8948" h="2105750">
                  <a:moveTo>
                    <a:pt x="800327" y="66158"/>
                  </a:moveTo>
                  <a:cubicBezTo>
                    <a:pt x="800327" y="66158"/>
                    <a:pt x="1035245" y="451716"/>
                    <a:pt x="1174634" y="1068977"/>
                  </a:cubicBezTo>
                  <a:cubicBezTo>
                    <a:pt x="1301622" y="1632044"/>
                    <a:pt x="1328949" y="2097746"/>
                    <a:pt x="1328949" y="2097746"/>
                  </a:cubicBezTo>
                  <a:lnTo>
                    <a:pt x="779660" y="2097746"/>
                  </a:lnTo>
                  <a:cubicBezTo>
                    <a:pt x="779660" y="2097746"/>
                    <a:pt x="718577" y="1638704"/>
                    <a:pt x="702273" y="1457062"/>
                  </a:cubicBezTo>
                  <a:cubicBezTo>
                    <a:pt x="685969" y="1275420"/>
                    <a:pt x="631775" y="1032236"/>
                    <a:pt x="631775" y="1032236"/>
                  </a:cubicBezTo>
                  <a:cubicBezTo>
                    <a:pt x="631775" y="1032236"/>
                    <a:pt x="556454" y="2080064"/>
                    <a:pt x="538313" y="2097746"/>
                  </a:cubicBezTo>
                  <a:cubicBezTo>
                    <a:pt x="520401" y="2115428"/>
                    <a:pt x="-5694" y="2101650"/>
                    <a:pt x="47" y="2077538"/>
                  </a:cubicBezTo>
                  <a:cubicBezTo>
                    <a:pt x="5788" y="2053426"/>
                    <a:pt x="166303" y="315772"/>
                    <a:pt x="180540" y="201184"/>
                  </a:cubicBezTo>
                  <a:cubicBezTo>
                    <a:pt x="224171" y="-150848"/>
                    <a:pt x="800327" y="66158"/>
                    <a:pt x="800327" y="66158"/>
                  </a:cubicBezTo>
                  <a:close/>
                </a:path>
              </a:pathLst>
            </a:custGeom>
            <a:solidFill>
              <a:srgbClr val="EFAE52"/>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4" name="任意多边形: 形状 103">
              <a:extLst>
                <a:ext uri="{FF2B5EF4-FFF2-40B4-BE49-F238E27FC236}">
                  <a16:creationId xmlns:a16="http://schemas.microsoft.com/office/drawing/2014/main" id="{39C96C47-4E78-E9F7-A39D-7369717E4153}"/>
                </a:ext>
              </a:extLst>
            </p:cNvPr>
            <p:cNvSpPr/>
            <p:nvPr/>
          </p:nvSpPr>
          <p:spPr>
            <a:xfrm>
              <a:off x="4590880" y="6401835"/>
              <a:ext cx="555007" cy="455957"/>
            </a:xfrm>
            <a:custGeom>
              <a:avLst/>
              <a:gdLst>
                <a:gd name="connsiteX0" fmla="*/ 555007 w 555007"/>
                <a:gd name="connsiteY0" fmla="*/ 359718 h 455957"/>
                <a:gd name="connsiteX1" fmla="*/ 523777 w 555007"/>
                <a:gd name="connsiteY1" fmla="*/ 436646 h 455957"/>
                <a:gd name="connsiteX2" fmla="*/ 183916 w 555007"/>
                <a:gd name="connsiteY2" fmla="*/ 451342 h 455957"/>
                <a:gd name="connsiteX3" fmla="*/ 1356 w 555007"/>
                <a:gd name="connsiteY3" fmla="*/ 414141 h 455957"/>
                <a:gd name="connsiteX4" fmla="*/ 17660 w 555007"/>
                <a:gd name="connsiteY4" fmla="*/ 345021 h 455957"/>
                <a:gd name="connsiteX5" fmla="*/ 19726 w 555007"/>
                <a:gd name="connsiteY5" fmla="*/ 340199 h 455957"/>
                <a:gd name="connsiteX6" fmla="*/ 36031 w 555007"/>
                <a:gd name="connsiteY6" fmla="*/ 299323 h 455957"/>
                <a:gd name="connsiteX7" fmla="*/ 52105 w 555007"/>
                <a:gd name="connsiteY7" fmla="*/ 270160 h 455957"/>
                <a:gd name="connsiteX8" fmla="*/ 105840 w 555007"/>
                <a:gd name="connsiteY8" fmla="*/ 178994 h 455957"/>
                <a:gd name="connsiteX9" fmla="*/ 142122 w 555007"/>
                <a:gd name="connsiteY9" fmla="*/ 47872 h 455957"/>
                <a:gd name="connsiteX10" fmla="*/ 178175 w 555007"/>
                <a:gd name="connsiteY10" fmla="*/ 9982 h 455957"/>
                <a:gd name="connsiteX11" fmla="*/ 492087 w 555007"/>
                <a:gd name="connsiteY11" fmla="*/ 7456 h 455957"/>
                <a:gd name="connsiteX12" fmla="*/ 523318 w 555007"/>
                <a:gd name="connsiteY12" fmla="*/ 197135 h 455957"/>
                <a:gd name="connsiteX13" fmla="*/ 523318 w 555007"/>
                <a:gd name="connsiteY13" fmla="*/ 219640 h 455957"/>
                <a:gd name="connsiteX14" fmla="*/ 546281 w 555007"/>
                <a:gd name="connsiteY14" fmla="*/ 316546 h 455957"/>
                <a:gd name="connsiteX15" fmla="*/ 552252 w 555007"/>
                <a:gd name="connsiteY15" fmla="*/ 340658 h 455957"/>
                <a:gd name="connsiteX16" fmla="*/ 555007 w 555007"/>
                <a:gd name="connsiteY16" fmla="*/ 359718 h 45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5007" h="455957">
                  <a:moveTo>
                    <a:pt x="555007" y="359718"/>
                  </a:moveTo>
                  <a:cubicBezTo>
                    <a:pt x="555007" y="391408"/>
                    <a:pt x="544674" y="427460"/>
                    <a:pt x="523777" y="436646"/>
                  </a:cubicBezTo>
                  <a:cubicBezTo>
                    <a:pt x="502880" y="445831"/>
                    <a:pt x="332720" y="464661"/>
                    <a:pt x="183916" y="451342"/>
                  </a:cubicBezTo>
                  <a:cubicBezTo>
                    <a:pt x="41542" y="438483"/>
                    <a:pt x="11919" y="427460"/>
                    <a:pt x="1356" y="414141"/>
                  </a:cubicBezTo>
                  <a:cubicBezTo>
                    <a:pt x="-3696" y="407252"/>
                    <a:pt x="6178" y="375792"/>
                    <a:pt x="17660" y="345021"/>
                  </a:cubicBezTo>
                  <a:cubicBezTo>
                    <a:pt x="18349" y="343414"/>
                    <a:pt x="18808" y="341806"/>
                    <a:pt x="19726" y="340199"/>
                  </a:cubicBezTo>
                  <a:cubicBezTo>
                    <a:pt x="25697" y="324813"/>
                    <a:pt x="31668" y="309887"/>
                    <a:pt x="36031" y="299323"/>
                  </a:cubicBezTo>
                  <a:cubicBezTo>
                    <a:pt x="40394" y="289220"/>
                    <a:pt x="45905" y="279575"/>
                    <a:pt x="52105" y="270160"/>
                  </a:cubicBezTo>
                  <a:cubicBezTo>
                    <a:pt x="67491" y="248115"/>
                    <a:pt x="98032" y="202647"/>
                    <a:pt x="105840" y="178994"/>
                  </a:cubicBezTo>
                  <a:cubicBezTo>
                    <a:pt x="116174" y="147534"/>
                    <a:pt x="131789" y="79792"/>
                    <a:pt x="142122" y="47872"/>
                  </a:cubicBezTo>
                  <a:cubicBezTo>
                    <a:pt x="152686" y="16412"/>
                    <a:pt x="178175" y="9982"/>
                    <a:pt x="178175" y="9982"/>
                  </a:cubicBezTo>
                  <a:cubicBezTo>
                    <a:pt x="178175" y="9982"/>
                    <a:pt x="470961" y="-10685"/>
                    <a:pt x="492087" y="7456"/>
                  </a:cubicBezTo>
                  <a:cubicBezTo>
                    <a:pt x="512755" y="25368"/>
                    <a:pt x="523318" y="174631"/>
                    <a:pt x="523318" y="197135"/>
                  </a:cubicBezTo>
                  <a:lnTo>
                    <a:pt x="523318" y="219640"/>
                  </a:lnTo>
                  <a:cubicBezTo>
                    <a:pt x="523318" y="240537"/>
                    <a:pt x="537326" y="282101"/>
                    <a:pt x="546281" y="316546"/>
                  </a:cubicBezTo>
                  <a:cubicBezTo>
                    <a:pt x="548807" y="325043"/>
                    <a:pt x="550644" y="333310"/>
                    <a:pt x="552252" y="340658"/>
                  </a:cubicBezTo>
                  <a:cubicBezTo>
                    <a:pt x="553859" y="348006"/>
                    <a:pt x="555007" y="354206"/>
                    <a:pt x="555007" y="359718"/>
                  </a:cubicBezTo>
                  <a:close/>
                </a:path>
              </a:pathLst>
            </a:custGeom>
            <a:solidFill>
              <a:srgbClr val="9792E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5" name="任意多边形: 形状 104">
              <a:extLst>
                <a:ext uri="{FF2B5EF4-FFF2-40B4-BE49-F238E27FC236}">
                  <a16:creationId xmlns:a16="http://schemas.microsoft.com/office/drawing/2014/main" id="{60C83BCF-6201-8AA6-46CF-DE5DE4807627}"/>
                </a:ext>
              </a:extLst>
            </p:cNvPr>
            <p:cNvSpPr/>
            <p:nvPr/>
          </p:nvSpPr>
          <p:spPr>
            <a:xfrm>
              <a:off x="5476593" y="6415067"/>
              <a:ext cx="900830" cy="427221"/>
            </a:xfrm>
            <a:custGeom>
              <a:avLst/>
              <a:gdLst>
                <a:gd name="connsiteX0" fmla="*/ 894631 w 900830"/>
                <a:gd name="connsiteY0" fmla="*/ 411013 h 427221"/>
                <a:gd name="connsiteX1" fmla="*/ 24541 w 900830"/>
                <a:gd name="connsiteY1" fmla="*/ 411013 h 427221"/>
                <a:gd name="connsiteX2" fmla="*/ 11911 w 900830"/>
                <a:gd name="connsiteY2" fmla="*/ 327885 h 427221"/>
                <a:gd name="connsiteX3" fmla="*/ 5022 w 900830"/>
                <a:gd name="connsiteY3" fmla="*/ 87456 h 427221"/>
                <a:gd name="connsiteX4" fmla="*/ 200 w 900830"/>
                <a:gd name="connsiteY4" fmla="*/ 15580 h 427221"/>
                <a:gd name="connsiteX5" fmla="*/ 400914 w 900830"/>
                <a:gd name="connsiteY5" fmla="*/ 1573 h 427221"/>
                <a:gd name="connsiteX6" fmla="*/ 660862 w 900830"/>
                <a:gd name="connsiteY6" fmla="*/ 213756 h 427221"/>
                <a:gd name="connsiteX7" fmla="*/ 810125 w 900830"/>
                <a:gd name="connsiteY7" fmla="*/ 213756 h 427221"/>
                <a:gd name="connsiteX8" fmla="*/ 891187 w 900830"/>
                <a:gd name="connsiteY8" fmla="*/ 322374 h 427221"/>
                <a:gd name="connsiteX9" fmla="*/ 894631 w 900830"/>
                <a:gd name="connsiteY9" fmla="*/ 411013 h 4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0830" h="427221">
                  <a:moveTo>
                    <a:pt x="894631" y="411013"/>
                  </a:moveTo>
                  <a:cubicBezTo>
                    <a:pt x="875112" y="419280"/>
                    <a:pt x="43831" y="442933"/>
                    <a:pt x="24541" y="411013"/>
                  </a:cubicBezTo>
                  <a:cubicBezTo>
                    <a:pt x="18571" y="401369"/>
                    <a:pt x="14437" y="368760"/>
                    <a:pt x="11911" y="327885"/>
                  </a:cubicBezTo>
                  <a:cubicBezTo>
                    <a:pt x="5022" y="231209"/>
                    <a:pt x="5022" y="87456"/>
                    <a:pt x="5022" y="87456"/>
                  </a:cubicBezTo>
                  <a:cubicBezTo>
                    <a:pt x="5022" y="87456"/>
                    <a:pt x="-1178" y="38314"/>
                    <a:pt x="200" y="15580"/>
                  </a:cubicBezTo>
                  <a:cubicBezTo>
                    <a:pt x="1118" y="-6924"/>
                    <a:pt x="400914" y="1573"/>
                    <a:pt x="400914" y="1573"/>
                  </a:cubicBezTo>
                  <a:lnTo>
                    <a:pt x="660862" y="213756"/>
                  </a:lnTo>
                  <a:cubicBezTo>
                    <a:pt x="660862" y="213756"/>
                    <a:pt x="732279" y="200667"/>
                    <a:pt x="810125" y="213756"/>
                  </a:cubicBezTo>
                  <a:cubicBezTo>
                    <a:pt x="851460" y="220645"/>
                    <a:pt x="878097" y="273002"/>
                    <a:pt x="891187" y="322374"/>
                  </a:cubicBezTo>
                  <a:cubicBezTo>
                    <a:pt x="902898" y="366234"/>
                    <a:pt x="903816" y="406880"/>
                    <a:pt x="894631" y="411013"/>
                  </a:cubicBezTo>
                  <a:close/>
                </a:path>
              </a:pathLst>
            </a:custGeom>
            <a:solidFill>
              <a:srgbClr val="9792E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6" name="任意多边形: 形状 105">
              <a:extLst>
                <a:ext uri="{FF2B5EF4-FFF2-40B4-BE49-F238E27FC236}">
                  <a16:creationId xmlns:a16="http://schemas.microsoft.com/office/drawing/2014/main" id="{7A753B8B-F1AD-8930-8FE3-C94FE2DA6EEA}"/>
                </a:ext>
              </a:extLst>
            </p:cNvPr>
            <p:cNvSpPr/>
            <p:nvPr/>
          </p:nvSpPr>
          <p:spPr>
            <a:xfrm>
              <a:off x="5488504" y="6737670"/>
              <a:ext cx="888919" cy="104617"/>
            </a:xfrm>
            <a:custGeom>
              <a:avLst/>
              <a:gdLst>
                <a:gd name="connsiteX0" fmla="*/ 882720 w 888919"/>
                <a:gd name="connsiteY0" fmla="*/ 88410 h 104617"/>
                <a:gd name="connsiteX1" fmla="*/ 12630 w 888919"/>
                <a:gd name="connsiteY1" fmla="*/ 88410 h 104617"/>
                <a:gd name="connsiteX2" fmla="*/ 0 w 888919"/>
                <a:gd name="connsiteY2" fmla="*/ 5282 h 104617"/>
                <a:gd name="connsiteX3" fmla="*/ 879275 w 888919"/>
                <a:gd name="connsiteY3" fmla="*/ 0 h 104617"/>
                <a:gd name="connsiteX4" fmla="*/ 882720 w 888919"/>
                <a:gd name="connsiteY4" fmla="*/ 88410 h 10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919" h="104617">
                  <a:moveTo>
                    <a:pt x="882720" y="88410"/>
                  </a:moveTo>
                  <a:cubicBezTo>
                    <a:pt x="863201" y="96677"/>
                    <a:pt x="31919" y="120329"/>
                    <a:pt x="12630" y="88410"/>
                  </a:cubicBezTo>
                  <a:cubicBezTo>
                    <a:pt x="6659" y="78765"/>
                    <a:pt x="2526" y="46157"/>
                    <a:pt x="0" y="5282"/>
                  </a:cubicBezTo>
                  <a:cubicBezTo>
                    <a:pt x="157989" y="16993"/>
                    <a:pt x="546992" y="39038"/>
                    <a:pt x="879275" y="0"/>
                  </a:cubicBezTo>
                  <a:cubicBezTo>
                    <a:pt x="890987" y="43631"/>
                    <a:pt x="891905" y="84277"/>
                    <a:pt x="882720" y="88410"/>
                  </a:cubicBezTo>
                  <a:close/>
                </a:path>
              </a:pathLst>
            </a:custGeom>
            <a:solidFill>
              <a:srgbClr val="EFAE52"/>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7" name="任意多边形: 形状 106">
              <a:extLst>
                <a:ext uri="{FF2B5EF4-FFF2-40B4-BE49-F238E27FC236}">
                  <a16:creationId xmlns:a16="http://schemas.microsoft.com/office/drawing/2014/main" id="{384B5A2C-7C5E-3702-4944-5EC0D85DFE73}"/>
                </a:ext>
              </a:extLst>
            </p:cNvPr>
            <p:cNvSpPr/>
            <p:nvPr/>
          </p:nvSpPr>
          <p:spPr>
            <a:xfrm>
              <a:off x="4590880" y="6718611"/>
              <a:ext cx="555007" cy="139181"/>
            </a:xfrm>
            <a:custGeom>
              <a:avLst/>
              <a:gdLst>
                <a:gd name="connsiteX0" fmla="*/ 555007 w 555007"/>
                <a:gd name="connsiteY0" fmla="*/ 42942 h 139181"/>
                <a:gd name="connsiteX1" fmla="*/ 523777 w 555007"/>
                <a:gd name="connsiteY1" fmla="*/ 119870 h 139181"/>
                <a:gd name="connsiteX2" fmla="*/ 183916 w 555007"/>
                <a:gd name="connsiteY2" fmla="*/ 134567 h 139181"/>
                <a:gd name="connsiteX3" fmla="*/ 1356 w 555007"/>
                <a:gd name="connsiteY3" fmla="*/ 97365 h 139181"/>
                <a:gd name="connsiteX4" fmla="*/ 17660 w 555007"/>
                <a:gd name="connsiteY4" fmla="*/ 28245 h 139181"/>
                <a:gd name="connsiteX5" fmla="*/ 546511 w 555007"/>
                <a:gd name="connsiteY5" fmla="*/ 0 h 139181"/>
                <a:gd name="connsiteX6" fmla="*/ 552481 w 555007"/>
                <a:gd name="connsiteY6" fmla="*/ 24112 h 139181"/>
                <a:gd name="connsiteX7" fmla="*/ 555007 w 555007"/>
                <a:gd name="connsiteY7" fmla="*/ 42942 h 13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007" h="139181">
                  <a:moveTo>
                    <a:pt x="555007" y="42942"/>
                  </a:moveTo>
                  <a:cubicBezTo>
                    <a:pt x="555007" y="74632"/>
                    <a:pt x="544674" y="110684"/>
                    <a:pt x="523777" y="119870"/>
                  </a:cubicBezTo>
                  <a:cubicBezTo>
                    <a:pt x="502880" y="129055"/>
                    <a:pt x="332720" y="147885"/>
                    <a:pt x="183916" y="134567"/>
                  </a:cubicBezTo>
                  <a:cubicBezTo>
                    <a:pt x="41542" y="121707"/>
                    <a:pt x="11919" y="110684"/>
                    <a:pt x="1356" y="97365"/>
                  </a:cubicBezTo>
                  <a:cubicBezTo>
                    <a:pt x="-3696" y="90476"/>
                    <a:pt x="6178" y="59016"/>
                    <a:pt x="17660" y="28245"/>
                  </a:cubicBezTo>
                  <a:cubicBezTo>
                    <a:pt x="149700" y="38579"/>
                    <a:pt x="388522" y="47994"/>
                    <a:pt x="546511" y="0"/>
                  </a:cubicBezTo>
                  <a:cubicBezTo>
                    <a:pt x="549037" y="8496"/>
                    <a:pt x="550874" y="16763"/>
                    <a:pt x="552481" y="24112"/>
                  </a:cubicBezTo>
                  <a:cubicBezTo>
                    <a:pt x="553859" y="31230"/>
                    <a:pt x="555007" y="37430"/>
                    <a:pt x="555007" y="42942"/>
                  </a:cubicBezTo>
                  <a:close/>
                </a:path>
              </a:pathLst>
            </a:custGeom>
            <a:solidFill>
              <a:srgbClr val="EFAE52"/>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8" name="任意多边形: 形状 107">
              <a:extLst>
                <a:ext uri="{FF2B5EF4-FFF2-40B4-BE49-F238E27FC236}">
                  <a16:creationId xmlns:a16="http://schemas.microsoft.com/office/drawing/2014/main" id="{0EE2885E-8E64-9B03-7F54-46280DAF25BF}"/>
                </a:ext>
              </a:extLst>
            </p:cNvPr>
            <p:cNvSpPr/>
            <p:nvPr/>
          </p:nvSpPr>
          <p:spPr>
            <a:xfrm>
              <a:off x="5250814" y="4713440"/>
              <a:ext cx="215177" cy="568110"/>
            </a:xfrm>
            <a:custGeom>
              <a:avLst/>
              <a:gdLst>
                <a:gd name="connsiteX0" fmla="*/ 4840 w 215177"/>
                <a:gd name="connsiteY0" fmla="*/ 568110 h 568110"/>
                <a:gd name="connsiteX1" fmla="*/ 17 w 215177"/>
                <a:gd name="connsiteY1" fmla="*/ 562828 h 568110"/>
                <a:gd name="connsiteX2" fmla="*/ 22292 w 215177"/>
                <a:gd name="connsiteY2" fmla="*/ 234909 h 568110"/>
                <a:gd name="connsiteX3" fmla="*/ 27574 w 215177"/>
                <a:gd name="connsiteY3" fmla="*/ 86794 h 568110"/>
                <a:gd name="connsiteX4" fmla="*/ 30329 w 215177"/>
                <a:gd name="connsiteY4" fmla="*/ 82430 h 568110"/>
                <a:gd name="connsiteX5" fmla="*/ 208297 w 215177"/>
                <a:gd name="connsiteY5" fmla="*/ 450 h 568110"/>
                <a:gd name="connsiteX6" fmla="*/ 214727 w 215177"/>
                <a:gd name="connsiteY6" fmla="*/ 2747 h 568110"/>
                <a:gd name="connsiteX7" fmla="*/ 212430 w 215177"/>
                <a:gd name="connsiteY7" fmla="*/ 9177 h 568110"/>
                <a:gd name="connsiteX8" fmla="*/ 37218 w 215177"/>
                <a:gd name="connsiteY8" fmla="*/ 90008 h 568110"/>
                <a:gd name="connsiteX9" fmla="*/ 32166 w 215177"/>
                <a:gd name="connsiteY9" fmla="*/ 235598 h 568110"/>
                <a:gd name="connsiteX10" fmla="*/ 9892 w 215177"/>
                <a:gd name="connsiteY10" fmla="*/ 563747 h 568110"/>
                <a:gd name="connsiteX11" fmla="*/ 4840 w 215177"/>
                <a:gd name="connsiteY11" fmla="*/ 568110 h 568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5177" h="568110">
                  <a:moveTo>
                    <a:pt x="4840" y="568110"/>
                  </a:moveTo>
                  <a:cubicBezTo>
                    <a:pt x="1854" y="567881"/>
                    <a:pt x="-212" y="565584"/>
                    <a:pt x="17" y="562828"/>
                  </a:cubicBezTo>
                  <a:cubicBezTo>
                    <a:pt x="247" y="560532"/>
                    <a:pt x="17240" y="335030"/>
                    <a:pt x="22292" y="234909"/>
                  </a:cubicBezTo>
                  <a:cubicBezTo>
                    <a:pt x="27344" y="135017"/>
                    <a:pt x="27574" y="87253"/>
                    <a:pt x="27574" y="86794"/>
                  </a:cubicBezTo>
                  <a:cubicBezTo>
                    <a:pt x="27574" y="84956"/>
                    <a:pt x="28722" y="83119"/>
                    <a:pt x="30329" y="82430"/>
                  </a:cubicBezTo>
                  <a:lnTo>
                    <a:pt x="208297" y="450"/>
                  </a:lnTo>
                  <a:cubicBezTo>
                    <a:pt x="210823" y="-698"/>
                    <a:pt x="213579" y="450"/>
                    <a:pt x="214727" y="2747"/>
                  </a:cubicBezTo>
                  <a:cubicBezTo>
                    <a:pt x="215875" y="5273"/>
                    <a:pt x="214727" y="8028"/>
                    <a:pt x="212430" y="9177"/>
                  </a:cubicBezTo>
                  <a:lnTo>
                    <a:pt x="37218" y="90008"/>
                  </a:lnTo>
                  <a:cubicBezTo>
                    <a:pt x="36989" y="102179"/>
                    <a:pt x="36300" y="149714"/>
                    <a:pt x="32166" y="235598"/>
                  </a:cubicBezTo>
                  <a:cubicBezTo>
                    <a:pt x="27114" y="335719"/>
                    <a:pt x="10121" y="561451"/>
                    <a:pt x="9892" y="563747"/>
                  </a:cubicBezTo>
                  <a:cubicBezTo>
                    <a:pt x="9432" y="566273"/>
                    <a:pt x="7366" y="568110"/>
                    <a:pt x="4840" y="568110"/>
                  </a:cubicBezTo>
                  <a:close/>
                </a:path>
              </a:pathLst>
            </a:custGeom>
            <a:solidFill>
              <a:srgbClr val="FFFFFF"/>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9" name="任意多边形: 形状 108">
              <a:extLst>
                <a:ext uri="{FF2B5EF4-FFF2-40B4-BE49-F238E27FC236}">
                  <a16:creationId xmlns:a16="http://schemas.microsoft.com/office/drawing/2014/main" id="{3302AD3B-1839-9185-59CF-D4250EE174A4}"/>
                </a:ext>
              </a:extLst>
            </p:cNvPr>
            <p:cNvSpPr/>
            <p:nvPr/>
          </p:nvSpPr>
          <p:spPr>
            <a:xfrm>
              <a:off x="4771881" y="6475552"/>
              <a:ext cx="244501" cy="91499"/>
            </a:xfrm>
            <a:custGeom>
              <a:avLst/>
              <a:gdLst>
                <a:gd name="connsiteX0" fmla="*/ 4982 w 244501"/>
                <a:gd name="connsiteY0" fmla="*/ 91499 h 91499"/>
                <a:gd name="connsiteX1" fmla="*/ 160 w 244501"/>
                <a:gd name="connsiteY1" fmla="*/ 87825 h 91499"/>
                <a:gd name="connsiteX2" fmla="*/ 3605 w 244501"/>
                <a:gd name="connsiteY2" fmla="*/ 81854 h 91499"/>
                <a:gd name="connsiteX3" fmla="*/ 181113 w 244501"/>
                <a:gd name="connsiteY3" fmla="*/ 60039 h 91499"/>
                <a:gd name="connsiteX4" fmla="*/ 221759 w 244501"/>
                <a:gd name="connsiteY4" fmla="*/ 67158 h 91499"/>
                <a:gd name="connsiteX5" fmla="*/ 78236 w 244501"/>
                <a:gd name="connsiteY5" fmla="*/ 14112 h 91499"/>
                <a:gd name="connsiteX6" fmla="*/ 71806 w 244501"/>
                <a:gd name="connsiteY6" fmla="*/ 11586 h 91499"/>
                <a:gd name="connsiteX7" fmla="*/ 74332 w 244501"/>
                <a:gd name="connsiteY7" fmla="*/ 5156 h 91499"/>
                <a:gd name="connsiteX8" fmla="*/ 242885 w 244501"/>
                <a:gd name="connsiteY8" fmla="*/ 71521 h 91499"/>
                <a:gd name="connsiteX9" fmla="*/ 244033 w 244501"/>
                <a:gd name="connsiteY9" fmla="*/ 77262 h 91499"/>
                <a:gd name="connsiteX10" fmla="*/ 238752 w 244501"/>
                <a:gd name="connsiteY10" fmla="*/ 80018 h 91499"/>
                <a:gd name="connsiteX11" fmla="*/ 179506 w 244501"/>
                <a:gd name="connsiteY11" fmla="*/ 69454 h 91499"/>
                <a:gd name="connsiteX12" fmla="*/ 6360 w 244501"/>
                <a:gd name="connsiteY12" fmla="*/ 91040 h 91499"/>
                <a:gd name="connsiteX13" fmla="*/ 4982 w 244501"/>
                <a:gd name="connsiteY13" fmla="*/ 91499 h 91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4501" h="91499">
                  <a:moveTo>
                    <a:pt x="4982" y="91499"/>
                  </a:moveTo>
                  <a:cubicBezTo>
                    <a:pt x="2916" y="91499"/>
                    <a:pt x="849" y="90121"/>
                    <a:pt x="160" y="87825"/>
                  </a:cubicBezTo>
                  <a:cubicBezTo>
                    <a:pt x="-529" y="85299"/>
                    <a:pt x="1079" y="82543"/>
                    <a:pt x="3605" y="81854"/>
                  </a:cubicBezTo>
                  <a:cubicBezTo>
                    <a:pt x="8427" y="80477"/>
                    <a:pt x="121178" y="49476"/>
                    <a:pt x="181113" y="60039"/>
                  </a:cubicBezTo>
                  <a:lnTo>
                    <a:pt x="221759" y="67158"/>
                  </a:lnTo>
                  <a:cubicBezTo>
                    <a:pt x="191676" y="43735"/>
                    <a:pt x="121178" y="-4948"/>
                    <a:pt x="78236" y="14112"/>
                  </a:cubicBezTo>
                  <a:cubicBezTo>
                    <a:pt x="75710" y="15260"/>
                    <a:pt x="72955" y="14112"/>
                    <a:pt x="71806" y="11586"/>
                  </a:cubicBezTo>
                  <a:cubicBezTo>
                    <a:pt x="70658" y="9060"/>
                    <a:pt x="71806" y="6075"/>
                    <a:pt x="74332" y="5156"/>
                  </a:cubicBezTo>
                  <a:cubicBezTo>
                    <a:pt x="135645" y="-22170"/>
                    <a:pt x="238522" y="67847"/>
                    <a:pt x="242885" y="71521"/>
                  </a:cubicBezTo>
                  <a:cubicBezTo>
                    <a:pt x="244492" y="72899"/>
                    <a:pt x="244952" y="75425"/>
                    <a:pt x="244033" y="77262"/>
                  </a:cubicBezTo>
                  <a:cubicBezTo>
                    <a:pt x="243115" y="79329"/>
                    <a:pt x="241048" y="80477"/>
                    <a:pt x="238752" y="80018"/>
                  </a:cubicBezTo>
                  <a:lnTo>
                    <a:pt x="179506" y="69454"/>
                  </a:lnTo>
                  <a:cubicBezTo>
                    <a:pt x="122097" y="59350"/>
                    <a:pt x="7508" y="90810"/>
                    <a:pt x="6360" y="91040"/>
                  </a:cubicBezTo>
                  <a:cubicBezTo>
                    <a:pt x="5901" y="91499"/>
                    <a:pt x="5442" y="91499"/>
                    <a:pt x="4982" y="91499"/>
                  </a:cubicBezTo>
                  <a:close/>
                </a:path>
              </a:pathLst>
            </a:custGeom>
            <a:solidFill>
              <a:srgbClr val="5D2866"/>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0" name="任意多边形: 形状 109">
              <a:extLst>
                <a:ext uri="{FF2B5EF4-FFF2-40B4-BE49-F238E27FC236}">
                  <a16:creationId xmlns:a16="http://schemas.microsoft.com/office/drawing/2014/main" id="{C0F0D787-01AF-EA8B-8C2A-351490AFF853}"/>
                </a:ext>
              </a:extLst>
            </p:cNvPr>
            <p:cNvSpPr/>
            <p:nvPr/>
          </p:nvSpPr>
          <p:spPr>
            <a:xfrm>
              <a:off x="5922128" y="6494254"/>
              <a:ext cx="157936" cy="88641"/>
            </a:xfrm>
            <a:custGeom>
              <a:avLst/>
              <a:gdLst>
                <a:gd name="connsiteX0" fmla="*/ 153095 w 157936"/>
                <a:gd name="connsiteY0" fmla="*/ 88642 h 88641"/>
                <a:gd name="connsiteX1" fmla="*/ 4521 w 157936"/>
                <a:gd name="connsiteY1" fmla="*/ 72797 h 88641"/>
                <a:gd name="connsiteX2" fmla="*/ 388 w 157936"/>
                <a:gd name="connsiteY2" fmla="*/ 69812 h 88641"/>
                <a:gd name="connsiteX3" fmla="*/ 1076 w 157936"/>
                <a:gd name="connsiteY3" fmla="*/ 64760 h 88641"/>
                <a:gd name="connsiteX4" fmla="*/ 52744 w 157936"/>
                <a:gd name="connsiteY4" fmla="*/ 1840 h 88641"/>
                <a:gd name="connsiteX5" fmla="*/ 59634 w 157936"/>
                <a:gd name="connsiteY5" fmla="*/ 1151 h 88641"/>
                <a:gd name="connsiteX6" fmla="*/ 60322 w 157936"/>
                <a:gd name="connsiteY6" fmla="*/ 8040 h 88641"/>
                <a:gd name="connsiteX7" fmla="*/ 14395 w 157936"/>
                <a:gd name="connsiteY7" fmla="*/ 64071 h 88641"/>
                <a:gd name="connsiteX8" fmla="*/ 153555 w 157936"/>
                <a:gd name="connsiteY8" fmla="*/ 78997 h 88641"/>
                <a:gd name="connsiteX9" fmla="*/ 157918 w 157936"/>
                <a:gd name="connsiteY9" fmla="*/ 84509 h 88641"/>
                <a:gd name="connsiteX10" fmla="*/ 153095 w 157936"/>
                <a:gd name="connsiteY10" fmla="*/ 88642 h 88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936" h="88641">
                  <a:moveTo>
                    <a:pt x="153095" y="88642"/>
                  </a:moveTo>
                  <a:cubicBezTo>
                    <a:pt x="152636" y="88642"/>
                    <a:pt x="4521" y="72797"/>
                    <a:pt x="4521" y="72797"/>
                  </a:cubicBezTo>
                  <a:cubicBezTo>
                    <a:pt x="2684" y="72567"/>
                    <a:pt x="1076" y="71419"/>
                    <a:pt x="388" y="69812"/>
                  </a:cubicBezTo>
                  <a:cubicBezTo>
                    <a:pt x="-301" y="68205"/>
                    <a:pt x="-72" y="66138"/>
                    <a:pt x="1076" y="64760"/>
                  </a:cubicBezTo>
                  <a:lnTo>
                    <a:pt x="52744" y="1840"/>
                  </a:lnTo>
                  <a:cubicBezTo>
                    <a:pt x="54352" y="-227"/>
                    <a:pt x="57567" y="-686"/>
                    <a:pt x="59634" y="1151"/>
                  </a:cubicBezTo>
                  <a:cubicBezTo>
                    <a:pt x="61700" y="2758"/>
                    <a:pt x="61930" y="5973"/>
                    <a:pt x="60322" y="8040"/>
                  </a:cubicBezTo>
                  <a:lnTo>
                    <a:pt x="14395" y="64071"/>
                  </a:lnTo>
                  <a:lnTo>
                    <a:pt x="153555" y="78997"/>
                  </a:lnTo>
                  <a:cubicBezTo>
                    <a:pt x="156310" y="79227"/>
                    <a:pt x="158147" y="81753"/>
                    <a:pt x="157918" y="84509"/>
                  </a:cubicBezTo>
                  <a:cubicBezTo>
                    <a:pt x="157688" y="86805"/>
                    <a:pt x="155621" y="88642"/>
                    <a:pt x="153095" y="88642"/>
                  </a:cubicBezTo>
                  <a:close/>
                </a:path>
              </a:pathLst>
            </a:custGeom>
            <a:solidFill>
              <a:srgbClr val="5D2866"/>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1" name="任意多边形: 形状 110">
              <a:extLst>
                <a:ext uri="{FF2B5EF4-FFF2-40B4-BE49-F238E27FC236}">
                  <a16:creationId xmlns:a16="http://schemas.microsoft.com/office/drawing/2014/main" id="{227A74AE-B1DA-D708-363C-B9C79067EC1E}"/>
                </a:ext>
              </a:extLst>
            </p:cNvPr>
            <p:cNvSpPr/>
            <p:nvPr/>
          </p:nvSpPr>
          <p:spPr>
            <a:xfrm>
              <a:off x="4807142" y="4522458"/>
              <a:ext cx="128086" cy="176735"/>
            </a:xfrm>
            <a:custGeom>
              <a:avLst/>
              <a:gdLst>
                <a:gd name="connsiteX0" fmla="*/ 4855 w 128086"/>
                <a:gd name="connsiteY0" fmla="*/ 176736 h 176735"/>
                <a:gd name="connsiteX1" fmla="*/ 952 w 128086"/>
                <a:gd name="connsiteY1" fmla="*/ 174669 h 176735"/>
                <a:gd name="connsiteX2" fmla="*/ 2100 w 128086"/>
                <a:gd name="connsiteY2" fmla="*/ 167780 h 176735"/>
                <a:gd name="connsiteX3" fmla="*/ 118296 w 128086"/>
                <a:gd name="connsiteY3" fmla="*/ 3820 h 176735"/>
                <a:gd name="connsiteX4" fmla="*/ 124266 w 128086"/>
                <a:gd name="connsiteY4" fmla="*/ 146 h 176735"/>
                <a:gd name="connsiteX5" fmla="*/ 127940 w 128086"/>
                <a:gd name="connsiteY5" fmla="*/ 6116 h 176735"/>
                <a:gd name="connsiteX6" fmla="*/ 8070 w 128086"/>
                <a:gd name="connsiteY6" fmla="*/ 175817 h 176735"/>
                <a:gd name="connsiteX7" fmla="*/ 4855 w 128086"/>
                <a:gd name="connsiteY7" fmla="*/ 176736 h 17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086" h="176735">
                  <a:moveTo>
                    <a:pt x="4855" y="176736"/>
                  </a:moveTo>
                  <a:cubicBezTo>
                    <a:pt x="3248" y="176736"/>
                    <a:pt x="1870" y="176047"/>
                    <a:pt x="952" y="174669"/>
                  </a:cubicBezTo>
                  <a:cubicBezTo>
                    <a:pt x="-656" y="172373"/>
                    <a:pt x="-197" y="169388"/>
                    <a:pt x="2100" y="167780"/>
                  </a:cubicBezTo>
                  <a:cubicBezTo>
                    <a:pt x="93954" y="101415"/>
                    <a:pt x="118066" y="4739"/>
                    <a:pt x="118296" y="3820"/>
                  </a:cubicBezTo>
                  <a:cubicBezTo>
                    <a:pt x="118984" y="1294"/>
                    <a:pt x="121510" y="-543"/>
                    <a:pt x="124266" y="146"/>
                  </a:cubicBezTo>
                  <a:cubicBezTo>
                    <a:pt x="126792" y="835"/>
                    <a:pt x="128629" y="3361"/>
                    <a:pt x="127940" y="6116"/>
                  </a:cubicBezTo>
                  <a:cubicBezTo>
                    <a:pt x="127022" y="10250"/>
                    <a:pt x="102910" y="107156"/>
                    <a:pt x="8070" y="175817"/>
                  </a:cubicBezTo>
                  <a:cubicBezTo>
                    <a:pt x="6922" y="176506"/>
                    <a:pt x="6004" y="176736"/>
                    <a:pt x="4855" y="176736"/>
                  </a:cubicBezTo>
                  <a:close/>
                </a:path>
              </a:pathLst>
            </a:custGeom>
            <a:solidFill>
              <a:srgbClr val="FFFFFF"/>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2" name="任意多边形: 形状 111">
              <a:extLst>
                <a:ext uri="{FF2B5EF4-FFF2-40B4-BE49-F238E27FC236}">
                  <a16:creationId xmlns:a16="http://schemas.microsoft.com/office/drawing/2014/main" id="{ACE1D83E-36D2-395B-6AED-9A1438F07B12}"/>
                </a:ext>
              </a:extLst>
            </p:cNvPr>
            <p:cNvSpPr/>
            <p:nvPr/>
          </p:nvSpPr>
          <p:spPr>
            <a:xfrm>
              <a:off x="4746153" y="3419811"/>
              <a:ext cx="742122" cy="1057145"/>
            </a:xfrm>
            <a:custGeom>
              <a:avLst/>
              <a:gdLst>
                <a:gd name="connsiteX0" fmla="*/ 292495 w 742122"/>
                <a:gd name="connsiteY0" fmla="*/ 14778 h 1057145"/>
                <a:gd name="connsiteX1" fmla="*/ 42881 w 742122"/>
                <a:gd name="connsiteY1" fmla="*/ 102499 h 1057145"/>
                <a:gd name="connsiteX2" fmla="*/ 28873 w 742122"/>
                <a:gd name="connsiteY2" fmla="*/ 1054798 h 1057145"/>
                <a:gd name="connsiteX3" fmla="*/ 496641 w 742122"/>
                <a:gd name="connsiteY3" fmla="*/ 1054798 h 1057145"/>
                <a:gd name="connsiteX4" fmla="*/ 742122 w 742122"/>
                <a:gd name="connsiteY4" fmla="*/ 995782 h 1057145"/>
                <a:gd name="connsiteX5" fmla="*/ 564384 w 742122"/>
                <a:gd name="connsiteY5" fmla="*/ 49453 h 1057145"/>
                <a:gd name="connsiteX6" fmla="*/ 292495 w 742122"/>
                <a:gd name="connsiteY6" fmla="*/ 14778 h 105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122" h="1057145">
                  <a:moveTo>
                    <a:pt x="292495" y="14778"/>
                  </a:moveTo>
                  <a:cubicBezTo>
                    <a:pt x="292495" y="14778"/>
                    <a:pt x="130372" y="14318"/>
                    <a:pt x="42881" y="102499"/>
                  </a:cubicBezTo>
                  <a:cubicBezTo>
                    <a:pt x="-44610" y="190908"/>
                    <a:pt x="28873" y="1054798"/>
                    <a:pt x="28873" y="1054798"/>
                  </a:cubicBezTo>
                  <a:cubicBezTo>
                    <a:pt x="28873" y="1054798"/>
                    <a:pt x="327400" y="1060080"/>
                    <a:pt x="496641" y="1054798"/>
                  </a:cubicBezTo>
                  <a:cubicBezTo>
                    <a:pt x="619956" y="1050895"/>
                    <a:pt x="742122" y="995782"/>
                    <a:pt x="742122" y="995782"/>
                  </a:cubicBezTo>
                  <a:cubicBezTo>
                    <a:pt x="742122" y="995782"/>
                    <a:pt x="609852" y="134418"/>
                    <a:pt x="564384" y="49453"/>
                  </a:cubicBezTo>
                  <a:cubicBezTo>
                    <a:pt x="519146" y="-35512"/>
                    <a:pt x="292495" y="14778"/>
                    <a:pt x="292495" y="14778"/>
                  </a:cubicBezTo>
                  <a:close/>
                </a:path>
              </a:pathLst>
            </a:custGeom>
            <a:solidFill>
              <a:srgbClr val="9B4EA8"/>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3" name="任意多边形: 形状 112">
              <a:extLst>
                <a:ext uri="{FF2B5EF4-FFF2-40B4-BE49-F238E27FC236}">
                  <a16:creationId xmlns:a16="http://schemas.microsoft.com/office/drawing/2014/main" id="{61D05579-0FEA-DEDD-D290-6EB39F0D4964}"/>
                </a:ext>
              </a:extLst>
            </p:cNvPr>
            <p:cNvSpPr/>
            <p:nvPr/>
          </p:nvSpPr>
          <p:spPr>
            <a:xfrm>
              <a:off x="5297677" y="3452501"/>
              <a:ext cx="335574" cy="846904"/>
            </a:xfrm>
            <a:custGeom>
              <a:avLst/>
              <a:gdLst>
                <a:gd name="connsiteX0" fmla="*/ 0 w 335574"/>
                <a:gd name="connsiteY0" fmla="*/ 0 h 846904"/>
                <a:gd name="connsiteX1" fmla="*/ 223665 w 335574"/>
                <a:gd name="connsiteY1" fmla="*/ 253518 h 846904"/>
                <a:gd name="connsiteX2" fmla="*/ 305416 w 335574"/>
                <a:gd name="connsiteY2" fmla="*/ 739198 h 846904"/>
                <a:gd name="connsiteX3" fmla="*/ 64298 w 335574"/>
                <a:gd name="connsiteY3" fmla="*/ 846897 h 846904"/>
                <a:gd name="connsiteX4" fmla="*/ 0 w 335574"/>
                <a:gd name="connsiteY4" fmla="*/ 0 h 846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574" h="846904">
                  <a:moveTo>
                    <a:pt x="0" y="0"/>
                  </a:moveTo>
                  <a:cubicBezTo>
                    <a:pt x="0" y="0"/>
                    <a:pt x="92543" y="40416"/>
                    <a:pt x="223665" y="253518"/>
                  </a:cubicBezTo>
                  <a:cubicBezTo>
                    <a:pt x="343535" y="448479"/>
                    <a:pt x="360758" y="628513"/>
                    <a:pt x="305416" y="739198"/>
                  </a:cubicBezTo>
                  <a:cubicBezTo>
                    <a:pt x="250073" y="849882"/>
                    <a:pt x="64298" y="846897"/>
                    <a:pt x="64298" y="846897"/>
                  </a:cubicBezTo>
                  <a:lnTo>
                    <a:pt x="0" y="0"/>
                  </a:lnTo>
                  <a:close/>
                </a:path>
              </a:pathLst>
            </a:custGeom>
            <a:solidFill>
              <a:srgbClr val="9B4EA8"/>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4" name="任意多边形: 形状 113">
              <a:extLst>
                <a:ext uri="{FF2B5EF4-FFF2-40B4-BE49-F238E27FC236}">
                  <a16:creationId xmlns:a16="http://schemas.microsoft.com/office/drawing/2014/main" id="{3D69B35D-4EE3-0357-A8F6-14350BDAA47B}"/>
                </a:ext>
              </a:extLst>
            </p:cNvPr>
            <p:cNvSpPr/>
            <p:nvPr/>
          </p:nvSpPr>
          <p:spPr>
            <a:xfrm>
              <a:off x="4832025" y="2841788"/>
              <a:ext cx="374362" cy="364773"/>
            </a:xfrm>
            <a:custGeom>
              <a:avLst/>
              <a:gdLst>
                <a:gd name="connsiteX0" fmla="*/ 228668 w 374362"/>
                <a:gd name="connsiteY0" fmla="*/ 242377 h 364773"/>
                <a:gd name="connsiteX1" fmla="*/ 373339 w 374362"/>
                <a:gd name="connsiteY1" fmla="*/ 127559 h 364773"/>
                <a:gd name="connsiteX2" fmla="*/ 207082 w 374362"/>
                <a:gd name="connsiteY2" fmla="*/ 27209 h 364773"/>
                <a:gd name="connsiteX3" fmla="*/ 159318 w 374362"/>
                <a:gd name="connsiteY3" fmla="*/ 135597 h 364773"/>
                <a:gd name="connsiteX4" fmla="*/ 81701 w 374362"/>
                <a:gd name="connsiteY4" fmla="*/ 139960 h 364773"/>
                <a:gd name="connsiteX5" fmla="*/ 64249 w 374362"/>
                <a:gd name="connsiteY5" fmla="*/ 218495 h 364773"/>
                <a:gd name="connsiteX6" fmla="*/ 181 w 374362"/>
                <a:gd name="connsiteY6" fmla="*/ 272919 h 364773"/>
                <a:gd name="connsiteX7" fmla="*/ 45419 w 374362"/>
                <a:gd name="connsiteY7" fmla="*/ 364773 h 364773"/>
                <a:gd name="connsiteX8" fmla="*/ 228668 w 374362"/>
                <a:gd name="connsiteY8" fmla="*/ 242377 h 36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362" h="364773">
                  <a:moveTo>
                    <a:pt x="228668" y="242377"/>
                  </a:moveTo>
                  <a:cubicBezTo>
                    <a:pt x="228668" y="242377"/>
                    <a:pt x="360709" y="254089"/>
                    <a:pt x="373339" y="127559"/>
                  </a:cubicBezTo>
                  <a:cubicBezTo>
                    <a:pt x="386887" y="-7237"/>
                    <a:pt x="262425" y="-25148"/>
                    <a:pt x="207082" y="27209"/>
                  </a:cubicBezTo>
                  <a:cubicBezTo>
                    <a:pt x="151740" y="79566"/>
                    <a:pt x="159318" y="135597"/>
                    <a:pt x="159318" y="135597"/>
                  </a:cubicBezTo>
                  <a:cubicBezTo>
                    <a:pt x="159318" y="135597"/>
                    <a:pt x="123725" y="100692"/>
                    <a:pt x="81701" y="139960"/>
                  </a:cubicBezTo>
                  <a:cubicBezTo>
                    <a:pt x="50930" y="168894"/>
                    <a:pt x="64249" y="218495"/>
                    <a:pt x="64249" y="218495"/>
                  </a:cubicBezTo>
                  <a:cubicBezTo>
                    <a:pt x="64249" y="218495"/>
                    <a:pt x="-3953" y="212984"/>
                    <a:pt x="181" y="272919"/>
                  </a:cubicBezTo>
                  <a:cubicBezTo>
                    <a:pt x="4084" y="332854"/>
                    <a:pt x="45419" y="364773"/>
                    <a:pt x="45419" y="364773"/>
                  </a:cubicBezTo>
                  <a:lnTo>
                    <a:pt x="228668" y="242377"/>
                  </a:lnTo>
                  <a:close/>
                </a:path>
              </a:pathLst>
            </a:custGeom>
            <a:solidFill>
              <a:srgbClr val="431949"/>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5" name="任意多边形: 形状 114">
              <a:extLst>
                <a:ext uri="{FF2B5EF4-FFF2-40B4-BE49-F238E27FC236}">
                  <a16:creationId xmlns:a16="http://schemas.microsoft.com/office/drawing/2014/main" id="{53C48685-5F09-CB04-57BC-5253D4F5750B}"/>
                </a:ext>
              </a:extLst>
            </p:cNvPr>
            <p:cNvSpPr/>
            <p:nvPr/>
          </p:nvSpPr>
          <p:spPr>
            <a:xfrm>
              <a:off x="4930030" y="3312653"/>
              <a:ext cx="201390" cy="182450"/>
            </a:xfrm>
            <a:custGeom>
              <a:avLst/>
              <a:gdLst>
                <a:gd name="connsiteX0" fmla="*/ 0 w 201390"/>
                <a:gd name="connsiteY0" fmla="*/ 0 h 182450"/>
                <a:gd name="connsiteX1" fmla="*/ 8037 w 201390"/>
                <a:gd name="connsiteY1" fmla="*/ 141226 h 182450"/>
                <a:gd name="connsiteX2" fmla="*/ 118722 w 201390"/>
                <a:gd name="connsiteY2" fmla="*/ 182331 h 182450"/>
                <a:gd name="connsiteX3" fmla="*/ 201391 w 201390"/>
                <a:gd name="connsiteY3" fmla="*/ 168782 h 182450"/>
                <a:gd name="connsiteX4" fmla="*/ 188761 w 201390"/>
                <a:gd name="connsiteY4" fmla="*/ 97825 h 182450"/>
                <a:gd name="connsiteX5" fmla="*/ 176360 w 201390"/>
                <a:gd name="connsiteY5" fmla="*/ 28704 h 182450"/>
                <a:gd name="connsiteX6" fmla="*/ 25490 w 201390"/>
                <a:gd name="connsiteY6" fmla="*/ 4363 h 182450"/>
                <a:gd name="connsiteX7" fmla="*/ 0 w 201390"/>
                <a:gd name="connsiteY7" fmla="*/ 0 h 18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90" h="182450">
                  <a:moveTo>
                    <a:pt x="0" y="0"/>
                  </a:moveTo>
                  <a:lnTo>
                    <a:pt x="8037" y="141226"/>
                  </a:lnTo>
                  <a:cubicBezTo>
                    <a:pt x="8037" y="141226"/>
                    <a:pt x="35823" y="180264"/>
                    <a:pt x="118722" y="182331"/>
                  </a:cubicBezTo>
                  <a:cubicBezTo>
                    <a:pt x="180494" y="183938"/>
                    <a:pt x="201391" y="168782"/>
                    <a:pt x="201391" y="168782"/>
                  </a:cubicBezTo>
                  <a:lnTo>
                    <a:pt x="188761" y="97825"/>
                  </a:lnTo>
                  <a:lnTo>
                    <a:pt x="176360" y="28704"/>
                  </a:lnTo>
                  <a:lnTo>
                    <a:pt x="25490" y="4363"/>
                  </a:lnTo>
                  <a:lnTo>
                    <a:pt x="0" y="0"/>
                  </a:lnTo>
                  <a:close/>
                </a:path>
              </a:pathLst>
            </a:custGeom>
            <a:solidFill>
              <a:srgbClr val="F48462"/>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6" name="任意多边形: 形状 115">
              <a:extLst>
                <a:ext uri="{FF2B5EF4-FFF2-40B4-BE49-F238E27FC236}">
                  <a16:creationId xmlns:a16="http://schemas.microsoft.com/office/drawing/2014/main" id="{A3EC36E6-B1ED-4A7E-8CBD-5C23B5DDF96F}"/>
                </a:ext>
              </a:extLst>
            </p:cNvPr>
            <p:cNvSpPr/>
            <p:nvPr/>
          </p:nvSpPr>
          <p:spPr>
            <a:xfrm>
              <a:off x="4955520" y="3316786"/>
              <a:ext cx="163271" cy="93461"/>
            </a:xfrm>
            <a:custGeom>
              <a:avLst/>
              <a:gdLst>
                <a:gd name="connsiteX0" fmla="*/ 0 w 163271"/>
                <a:gd name="connsiteY0" fmla="*/ 0 h 93461"/>
                <a:gd name="connsiteX1" fmla="*/ 4822 w 163271"/>
                <a:gd name="connsiteY1" fmla="*/ 13319 h 93461"/>
                <a:gd name="connsiteX2" fmla="*/ 163271 w 163271"/>
                <a:gd name="connsiteY2" fmla="*/ 93462 h 93461"/>
                <a:gd name="connsiteX3" fmla="*/ 150871 w 163271"/>
                <a:gd name="connsiteY3" fmla="*/ 24341 h 93461"/>
                <a:gd name="connsiteX4" fmla="*/ 0 w 163271"/>
                <a:gd name="connsiteY4" fmla="*/ 0 h 934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271" h="93461">
                  <a:moveTo>
                    <a:pt x="0" y="0"/>
                  </a:moveTo>
                  <a:cubicBezTo>
                    <a:pt x="689" y="3904"/>
                    <a:pt x="2296" y="8267"/>
                    <a:pt x="4822" y="13319"/>
                  </a:cubicBezTo>
                  <a:cubicBezTo>
                    <a:pt x="40416" y="81980"/>
                    <a:pt x="127678" y="92314"/>
                    <a:pt x="163271" y="93462"/>
                  </a:cubicBezTo>
                  <a:lnTo>
                    <a:pt x="150871" y="24341"/>
                  </a:lnTo>
                  <a:lnTo>
                    <a:pt x="0" y="0"/>
                  </a:lnTo>
                  <a:close/>
                </a:path>
              </a:pathLst>
            </a:custGeom>
            <a:solidFill>
              <a:srgbClr val="00000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7" name="任意多边形: 形状 116">
              <a:extLst>
                <a:ext uri="{FF2B5EF4-FFF2-40B4-BE49-F238E27FC236}">
                  <a16:creationId xmlns:a16="http://schemas.microsoft.com/office/drawing/2014/main" id="{0E54F38C-E249-9680-ABC3-5F16823BB028}"/>
                </a:ext>
              </a:extLst>
            </p:cNvPr>
            <p:cNvSpPr/>
            <p:nvPr/>
          </p:nvSpPr>
          <p:spPr>
            <a:xfrm>
              <a:off x="4825263" y="2969928"/>
              <a:ext cx="358962" cy="402981"/>
            </a:xfrm>
            <a:custGeom>
              <a:avLst/>
              <a:gdLst>
                <a:gd name="connsiteX0" fmla="*/ 294217 w 358962"/>
                <a:gd name="connsiteY0" fmla="*/ 47872 h 402981"/>
                <a:gd name="connsiteX1" fmla="*/ 354841 w 358962"/>
                <a:gd name="connsiteY1" fmla="*/ 320450 h 402981"/>
                <a:gd name="connsiteX2" fmla="*/ 185829 w 358962"/>
                <a:gd name="connsiteY2" fmla="*/ 391637 h 402981"/>
                <a:gd name="connsiteX3" fmla="*/ 104767 w 358962"/>
                <a:gd name="connsiteY3" fmla="*/ 342724 h 402981"/>
                <a:gd name="connsiteX4" fmla="*/ 19572 w 358962"/>
                <a:gd name="connsiteY4" fmla="*/ 316546 h 402981"/>
                <a:gd name="connsiteX5" fmla="*/ 30595 w 358962"/>
                <a:gd name="connsiteY5" fmla="*/ 203106 h 402981"/>
                <a:gd name="connsiteX6" fmla="*/ 93745 w 358962"/>
                <a:gd name="connsiteY6" fmla="*/ 208847 h 402981"/>
                <a:gd name="connsiteX7" fmla="*/ 65040 w 358962"/>
                <a:gd name="connsiteY7" fmla="*/ 158786 h 402981"/>
                <a:gd name="connsiteX8" fmla="*/ 294217 w 358962"/>
                <a:gd name="connsiteY8" fmla="*/ 47872 h 40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8962" h="402981">
                  <a:moveTo>
                    <a:pt x="294217" y="47872"/>
                  </a:moveTo>
                  <a:cubicBezTo>
                    <a:pt x="294217" y="47872"/>
                    <a:pt x="378263" y="220558"/>
                    <a:pt x="354841" y="320450"/>
                  </a:cubicBezTo>
                  <a:cubicBezTo>
                    <a:pt x="331188" y="420341"/>
                    <a:pt x="240482" y="408630"/>
                    <a:pt x="185829" y="391637"/>
                  </a:cubicBezTo>
                  <a:cubicBezTo>
                    <a:pt x="131175" y="374873"/>
                    <a:pt x="104767" y="342724"/>
                    <a:pt x="104767" y="342724"/>
                  </a:cubicBezTo>
                  <a:cubicBezTo>
                    <a:pt x="104767" y="342724"/>
                    <a:pt x="55166" y="361784"/>
                    <a:pt x="19572" y="316546"/>
                  </a:cubicBezTo>
                  <a:cubicBezTo>
                    <a:pt x="-16021" y="271078"/>
                    <a:pt x="2579" y="216654"/>
                    <a:pt x="30595" y="203106"/>
                  </a:cubicBezTo>
                  <a:cubicBezTo>
                    <a:pt x="58840" y="189557"/>
                    <a:pt x="93745" y="208847"/>
                    <a:pt x="93745" y="208847"/>
                  </a:cubicBezTo>
                  <a:lnTo>
                    <a:pt x="65040" y="158786"/>
                  </a:lnTo>
                  <a:cubicBezTo>
                    <a:pt x="65040" y="158786"/>
                    <a:pt x="166999" y="-105525"/>
                    <a:pt x="294217" y="47872"/>
                  </a:cubicBezTo>
                  <a:close/>
                </a:path>
              </a:pathLst>
            </a:custGeom>
            <a:solidFill>
              <a:srgbClr val="F48462"/>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8" name="任意多边形: 形状 117">
              <a:extLst>
                <a:ext uri="{FF2B5EF4-FFF2-40B4-BE49-F238E27FC236}">
                  <a16:creationId xmlns:a16="http://schemas.microsoft.com/office/drawing/2014/main" id="{2A36830C-78F9-82C2-85B9-7C97922669A9}"/>
                </a:ext>
              </a:extLst>
            </p:cNvPr>
            <p:cNvSpPr/>
            <p:nvPr/>
          </p:nvSpPr>
          <p:spPr>
            <a:xfrm>
              <a:off x="4847114" y="3202639"/>
              <a:ext cx="76045" cy="51915"/>
            </a:xfrm>
            <a:custGeom>
              <a:avLst/>
              <a:gdLst>
                <a:gd name="connsiteX0" fmla="*/ 70975 w 76045"/>
                <a:gd name="connsiteY0" fmla="*/ 51916 h 51915"/>
                <a:gd name="connsiteX1" fmla="*/ 68449 w 76045"/>
                <a:gd name="connsiteY1" fmla="*/ 51227 h 51915"/>
                <a:gd name="connsiteX2" fmla="*/ 2314 w 76045"/>
                <a:gd name="connsiteY2" fmla="*/ 9203 h 51915"/>
                <a:gd name="connsiteX3" fmla="*/ 707 w 76045"/>
                <a:gd name="connsiteY3" fmla="*/ 2314 h 51915"/>
                <a:gd name="connsiteX4" fmla="*/ 7596 w 76045"/>
                <a:gd name="connsiteY4" fmla="*/ 707 h 51915"/>
                <a:gd name="connsiteX5" fmla="*/ 73731 w 76045"/>
                <a:gd name="connsiteY5" fmla="*/ 42730 h 51915"/>
                <a:gd name="connsiteX6" fmla="*/ 75339 w 76045"/>
                <a:gd name="connsiteY6" fmla="*/ 49619 h 51915"/>
                <a:gd name="connsiteX7" fmla="*/ 70975 w 76045"/>
                <a:gd name="connsiteY7" fmla="*/ 51916 h 5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045" h="51915">
                  <a:moveTo>
                    <a:pt x="70975" y="51916"/>
                  </a:moveTo>
                  <a:cubicBezTo>
                    <a:pt x="70057" y="51916"/>
                    <a:pt x="69138" y="51686"/>
                    <a:pt x="68449" y="51227"/>
                  </a:cubicBezTo>
                  <a:lnTo>
                    <a:pt x="2314" y="9203"/>
                  </a:lnTo>
                  <a:cubicBezTo>
                    <a:pt x="18" y="7826"/>
                    <a:pt x="-671" y="4611"/>
                    <a:pt x="707" y="2314"/>
                  </a:cubicBezTo>
                  <a:cubicBezTo>
                    <a:pt x="2085" y="18"/>
                    <a:pt x="5300" y="-671"/>
                    <a:pt x="7596" y="707"/>
                  </a:cubicBezTo>
                  <a:lnTo>
                    <a:pt x="73731" y="42730"/>
                  </a:lnTo>
                  <a:cubicBezTo>
                    <a:pt x="76027" y="44108"/>
                    <a:pt x="76716" y="47323"/>
                    <a:pt x="75339" y="49619"/>
                  </a:cubicBezTo>
                  <a:cubicBezTo>
                    <a:pt x="74190" y="51227"/>
                    <a:pt x="72583" y="51916"/>
                    <a:pt x="70975" y="51916"/>
                  </a:cubicBezTo>
                  <a:close/>
                </a:path>
              </a:pathLst>
            </a:custGeom>
            <a:solidFill>
              <a:srgbClr val="00000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9" name="任意多边形: 形状 118">
              <a:extLst>
                <a:ext uri="{FF2B5EF4-FFF2-40B4-BE49-F238E27FC236}">
                  <a16:creationId xmlns:a16="http://schemas.microsoft.com/office/drawing/2014/main" id="{0FE5A28D-85FD-84E4-A6AD-93DDA218AF63}"/>
                </a:ext>
              </a:extLst>
            </p:cNvPr>
            <p:cNvSpPr/>
            <p:nvPr/>
          </p:nvSpPr>
          <p:spPr>
            <a:xfrm>
              <a:off x="4855367" y="3234170"/>
              <a:ext cx="51271" cy="22910"/>
            </a:xfrm>
            <a:custGeom>
              <a:avLst/>
              <a:gdLst>
                <a:gd name="connsiteX0" fmla="*/ 4854 w 51271"/>
                <a:gd name="connsiteY0" fmla="*/ 22911 h 22910"/>
                <a:gd name="connsiteX1" fmla="*/ 261 w 51271"/>
                <a:gd name="connsiteY1" fmla="*/ 19466 h 22910"/>
                <a:gd name="connsiteX2" fmla="*/ 3476 w 51271"/>
                <a:gd name="connsiteY2" fmla="*/ 13266 h 22910"/>
                <a:gd name="connsiteX3" fmla="*/ 44810 w 51271"/>
                <a:gd name="connsiteY3" fmla="*/ 177 h 22910"/>
                <a:gd name="connsiteX4" fmla="*/ 51011 w 51271"/>
                <a:gd name="connsiteY4" fmla="*/ 3392 h 22910"/>
                <a:gd name="connsiteX5" fmla="*/ 47796 w 51271"/>
                <a:gd name="connsiteY5" fmla="*/ 9592 h 22910"/>
                <a:gd name="connsiteX6" fmla="*/ 6461 w 51271"/>
                <a:gd name="connsiteY6" fmla="*/ 22681 h 22910"/>
                <a:gd name="connsiteX7" fmla="*/ 4854 w 51271"/>
                <a:gd name="connsiteY7" fmla="*/ 22911 h 2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271" h="22910">
                  <a:moveTo>
                    <a:pt x="4854" y="22911"/>
                  </a:moveTo>
                  <a:cubicBezTo>
                    <a:pt x="2787" y="22911"/>
                    <a:pt x="720" y="21533"/>
                    <a:pt x="261" y="19466"/>
                  </a:cubicBezTo>
                  <a:cubicBezTo>
                    <a:pt x="-657" y="16940"/>
                    <a:pt x="950" y="14185"/>
                    <a:pt x="3476" y="13266"/>
                  </a:cubicBezTo>
                  <a:lnTo>
                    <a:pt x="44810" y="177"/>
                  </a:lnTo>
                  <a:cubicBezTo>
                    <a:pt x="47336" y="-512"/>
                    <a:pt x="50092" y="866"/>
                    <a:pt x="51011" y="3392"/>
                  </a:cubicBezTo>
                  <a:cubicBezTo>
                    <a:pt x="51929" y="5918"/>
                    <a:pt x="50322" y="8673"/>
                    <a:pt x="47796" y="9592"/>
                  </a:cubicBezTo>
                  <a:lnTo>
                    <a:pt x="6461" y="22681"/>
                  </a:lnTo>
                  <a:cubicBezTo>
                    <a:pt x="5772" y="22911"/>
                    <a:pt x="5313" y="22911"/>
                    <a:pt x="4854" y="22911"/>
                  </a:cubicBezTo>
                  <a:close/>
                </a:path>
              </a:pathLst>
            </a:custGeom>
            <a:solidFill>
              <a:srgbClr val="00000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0" name="任意多边形: 形状 119">
              <a:extLst>
                <a:ext uri="{FF2B5EF4-FFF2-40B4-BE49-F238E27FC236}">
                  <a16:creationId xmlns:a16="http://schemas.microsoft.com/office/drawing/2014/main" id="{672B8DA0-AEC3-90CB-9892-C692FC0FE5F5}"/>
                </a:ext>
              </a:extLst>
            </p:cNvPr>
            <p:cNvSpPr/>
            <p:nvPr/>
          </p:nvSpPr>
          <p:spPr>
            <a:xfrm>
              <a:off x="5000442" y="3069675"/>
              <a:ext cx="57294" cy="28497"/>
            </a:xfrm>
            <a:custGeom>
              <a:avLst/>
              <a:gdLst>
                <a:gd name="connsiteX0" fmla="*/ 4908 w 57294"/>
                <a:gd name="connsiteY0" fmla="*/ 28498 h 28497"/>
                <a:gd name="connsiteX1" fmla="*/ 2153 w 57294"/>
                <a:gd name="connsiteY1" fmla="*/ 27579 h 28497"/>
                <a:gd name="connsiteX2" fmla="*/ 775 w 57294"/>
                <a:gd name="connsiteY2" fmla="*/ 20690 h 28497"/>
                <a:gd name="connsiteX3" fmla="*/ 54510 w 57294"/>
                <a:gd name="connsiteY3" fmla="*/ 3467 h 28497"/>
                <a:gd name="connsiteX4" fmla="*/ 56806 w 57294"/>
                <a:gd name="connsiteY4" fmla="*/ 9897 h 28497"/>
                <a:gd name="connsiteX5" fmla="*/ 50376 w 57294"/>
                <a:gd name="connsiteY5" fmla="*/ 12193 h 28497"/>
                <a:gd name="connsiteX6" fmla="*/ 8812 w 57294"/>
                <a:gd name="connsiteY6" fmla="*/ 26201 h 28497"/>
                <a:gd name="connsiteX7" fmla="*/ 4908 w 57294"/>
                <a:gd name="connsiteY7" fmla="*/ 28498 h 2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294" h="28497">
                  <a:moveTo>
                    <a:pt x="4908" y="28498"/>
                  </a:moveTo>
                  <a:cubicBezTo>
                    <a:pt x="3990" y="28498"/>
                    <a:pt x="3071" y="28268"/>
                    <a:pt x="2153" y="27579"/>
                  </a:cubicBezTo>
                  <a:cubicBezTo>
                    <a:pt x="-144" y="25972"/>
                    <a:pt x="-603" y="22986"/>
                    <a:pt x="775" y="20690"/>
                  </a:cubicBezTo>
                  <a:cubicBezTo>
                    <a:pt x="22590" y="-11229"/>
                    <a:pt x="54280" y="3238"/>
                    <a:pt x="54510" y="3467"/>
                  </a:cubicBezTo>
                  <a:cubicBezTo>
                    <a:pt x="57036" y="4616"/>
                    <a:pt x="57954" y="7601"/>
                    <a:pt x="56806" y="9897"/>
                  </a:cubicBezTo>
                  <a:cubicBezTo>
                    <a:pt x="55658" y="12423"/>
                    <a:pt x="52673" y="13342"/>
                    <a:pt x="50376" y="12193"/>
                  </a:cubicBezTo>
                  <a:cubicBezTo>
                    <a:pt x="49458" y="11734"/>
                    <a:pt x="25805" y="1401"/>
                    <a:pt x="8812" y="26201"/>
                  </a:cubicBezTo>
                  <a:cubicBezTo>
                    <a:pt x="7894" y="27809"/>
                    <a:pt x="6516" y="28498"/>
                    <a:pt x="4908" y="28498"/>
                  </a:cubicBezTo>
                  <a:close/>
                </a:path>
              </a:pathLst>
            </a:custGeom>
            <a:solidFill>
              <a:srgbClr val="00000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1" name="任意多边形: 形状 120">
              <a:extLst>
                <a:ext uri="{FF2B5EF4-FFF2-40B4-BE49-F238E27FC236}">
                  <a16:creationId xmlns:a16="http://schemas.microsoft.com/office/drawing/2014/main" id="{BBCF5501-D195-592F-7763-1F8BD9510CC3}"/>
                </a:ext>
              </a:extLst>
            </p:cNvPr>
            <p:cNvSpPr/>
            <p:nvPr/>
          </p:nvSpPr>
          <p:spPr>
            <a:xfrm>
              <a:off x="5098855" y="3067093"/>
              <a:ext cx="47754" cy="16612"/>
            </a:xfrm>
            <a:custGeom>
              <a:avLst/>
              <a:gdLst>
                <a:gd name="connsiteX0" fmla="*/ 42899 w 47754"/>
                <a:gd name="connsiteY0" fmla="*/ 16613 h 16612"/>
                <a:gd name="connsiteX1" fmla="*/ 39914 w 47754"/>
                <a:gd name="connsiteY1" fmla="*/ 15694 h 16612"/>
                <a:gd name="connsiteX2" fmla="*/ 7765 w 47754"/>
                <a:gd name="connsiteY2" fmla="*/ 14316 h 16612"/>
                <a:gd name="connsiteX3" fmla="*/ 876 w 47754"/>
                <a:gd name="connsiteY3" fmla="*/ 12939 h 16612"/>
                <a:gd name="connsiteX4" fmla="*/ 2254 w 47754"/>
                <a:gd name="connsiteY4" fmla="*/ 6050 h 16612"/>
                <a:gd name="connsiteX5" fmla="*/ 45655 w 47754"/>
                <a:gd name="connsiteY5" fmla="*/ 7657 h 16612"/>
                <a:gd name="connsiteX6" fmla="*/ 46803 w 47754"/>
                <a:gd name="connsiteY6" fmla="*/ 14546 h 16612"/>
                <a:gd name="connsiteX7" fmla="*/ 42899 w 47754"/>
                <a:gd name="connsiteY7" fmla="*/ 16613 h 1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54" h="16612">
                  <a:moveTo>
                    <a:pt x="42899" y="16613"/>
                  </a:moveTo>
                  <a:cubicBezTo>
                    <a:pt x="41981" y="16613"/>
                    <a:pt x="40833" y="16383"/>
                    <a:pt x="39914" y="15694"/>
                  </a:cubicBezTo>
                  <a:cubicBezTo>
                    <a:pt x="23840" y="3753"/>
                    <a:pt x="7995" y="14087"/>
                    <a:pt x="7765" y="14316"/>
                  </a:cubicBezTo>
                  <a:cubicBezTo>
                    <a:pt x="5469" y="15924"/>
                    <a:pt x="2484" y="15235"/>
                    <a:pt x="876" y="12939"/>
                  </a:cubicBezTo>
                  <a:cubicBezTo>
                    <a:pt x="-731" y="10642"/>
                    <a:pt x="-42" y="7657"/>
                    <a:pt x="2254" y="6050"/>
                  </a:cubicBezTo>
                  <a:cubicBezTo>
                    <a:pt x="3172" y="5361"/>
                    <a:pt x="24069" y="-8188"/>
                    <a:pt x="45655" y="7657"/>
                  </a:cubicBezTo>
                  <a:cubicBezTo>
                    <a:pt x="47951" y="9264"/>
                    <a:pt x="48411" y="12250"/>
                    <a:pt x="46803" y="14546"/>
                  </a:cubicBezTo>
                  <a:cubicBezTo>
                    <a:pt x="45885" y="15924"/>
                    <a:pt x="44507" y="16613"/>
                    <a:pt x="42899" y="16613"/>
                  </a:cubicBezTo>
                  <a:close/>
                </a:path>
              </a:pathLst>
            </a:custGeom>
            <a:solidFill>
              <a:srgbClr val="00000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2" name="任意多边形: 形状 121">
              <a:extLst>
                <a:ext uri="{FF2B5EF4-FFF2-40B4-BE49-F238E27FC236}">
                  <a16:creationId xmlns:a16="http://schemas.microsoft.com/office/drawing/2014/main" id="{322BF343-E653-A10A-3083-A1782D614EC5}"/>
                </a:ext>
              </a:extLst>
            </p:cNvPr>
            <p:cNvSpPr/>
            <p:nvPr/>
          </p:nvSpPr>
          <p:spPr>
            <a:xfrm>
              <a:off x="5093299" y="3139964"/>
              <a:ext cx="31398" cy="103109"/>
            </a:xfrm>
            <a:custGeom>
              <a:avLst/>
              <a:gdLst>
                <a:gd name="connsiteX0" fmla="*/ 23196 w 31398"/>
                <a:gd name="connsiteY0" fmla="*/ 103109 h 103109"/>
                <a:gd name="connsiteX1" fmla="*/ 22048 w 31398"/>
                <a:gd name="connsiteY1" fmla="*/ 102880 h 103109"/>
                <a:gd name="connsiteX2" fmla="*/ 18374 w 31398"/>
                <a:gd name="connsiteY2" fmla="*/ 96909 h 103109"/>
                <a:gd name="connsiteX3" fmla="*/ 1151 w 31398"/>
                <a:gd name="connsiteY3" fmla="*/ 8040 h 103109"/>
                <a:gd name="connsiteX4" fmla="*/ 1840 w 31398"/>
                <a:gd name="connsiteY4" fmla="*/ 1151 h 103109"/>
                <a:gd name="connsiteX5" fmla="*/ 8729 w 31398"/>
                <a:gd name="connsiteY5" fmla="*/ 1840 h 103109"/>
                <a:gd name="connsiteX6" fmla="*/ 28018 w 31398"/>
                <a:gd name="connsiteY6" fmla="*/ 99205 h 103109"/>
                <a:gd name="connsiteX7" fmla="*/ 23196 w 31398"/>
                <a:gd name="connsiteY7" fmla="*/ 103109 h 10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98" h="103109">
                  <a:moveTo>
                    <a:pt x="23196" y="103109"/>
                  </a:moveTo>
                  <a:cubicBezTo>
                    <a:pt x="22737" y="103109"/>
                    <a:pt x="22507" y="103109"/>
                    <a:pt x="22048" y="102880"/>
                  </a:cubicBezTo>
                  <a:cubicBezTo>
                    <a:pt x="19292" y="102191"/>
                    <a:pt x="17685" y="99665"/>
                    <a:pt x="18374" y="96909"/>
                  </a:cubicBezTo>
                  <a:cubicBezTo>
                    <a:pt x="30774" y="44322"/>
                    <a:pt x="1381" y="8499"/>
                    <a:pt x="1151" y="8040"/>
                  </a:cubicBezTo>
                  <a:cubicBezTo>
                    <a:pt x="-686" y="5973"/>
                    <a:pt x="-227" y="2758"/>
                    <a:pt x="1840" y="1151"/>
                  </a:cubicBezTo>
                  <a:cubicBezTo>
                    <a:pt x="3906" y="-686"/>
                    <a:pt x="6892" y="-227"/>
                    <a:pt x="8729" y="1840"/>
                  </a:cubicBezTo>
                  <a:cubicBezTo>
                    <a:pt x="10107" y="3447"/>
                    <a:pt x="41567" y="41796"/>
                    <a:pt x="28018" y="99205"/>
                  </a:cubicBezTo>
                  <a:cubicBezTo>
                    <a:pt x="27329" y="101502"/>
                    <a:pt x="25263" y="103109"/>
                    <a:pt x="23196" y="103109"/>
                  </a:cubicBezTo>
                  <a:close/>
                </a:path>
              </a:pathLst>
            </a:custGeom>
            <a:solidFill>
              <a:srgbClr val="00000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3" name="任意多边形: 形状 122">
              <a:extLst>
                <a:ext uri="{FF2B5EF4-FFF2-40B4-BE49-F238E27FC236}">
                  <a16:creationId xmlns:a16="http://schemas.microsoft.com/office/drawing/2014/main" id="{FE2434F5-6A93-AE19-0B82-456123CC0EF5}"/>
                </a:ext>
              </a:extLst>
            </p:cNvPr>
            <p:cNvSpPr/>
            <p:nvPr/>
          </p:nvSpPr>
          <p:spPr>
            <a:xfrm>
              <a:off x="5129528" y="3109828"/>
              <a:ext cx="20319" cy="41849"/>
            </a:xfrm>
            <a:custGeom>
              <a:avLst/>
              <a:gdLst>
                <a:gd name="connsiteX0" fmla="*/ 15441 w 20319"/>
                <a:gd name="connsiteY0" fmla="*/ 41850 h 41849"/>
                <a:gd name="connsiteX1" fmla="*/ 10849 w 20319"/>
                <a:gd name="connsiteY1" fmla="*/ 38405 h 41849"/>
                <a:gd name="connsiteX2" fmla="*/ 286 w 20319"/>
                <a:gd name="connsiteY2" fmla="*/ 6486 h 41849"/>
                <a:gd name="connsiteX3" fmla="*/ 3271 w 20319"/>
                <a:gd name="connsiteY3" fmla="*/ 286 h 41849"/>
                <a:gd name="connsiteX4" fmla="*/ 9471 w 20319"/>
                <a:gd name="connsiteY4" fmla="*/ 3271 h 41849"/>
                <a:gd name="connsiteX5" fmla="*/ 20034 w 20319"/>
                <a:gd name="connsiteY5" fmla="*/ 35190 h 41849"/>
                <a:gd name="connsiteX6" fmla="*/ 17049 w 20319"/>
                <a:gd name="connsiteY6" fmla="*/ 41390 h 41849"/>
                <a:gd name="connsiteX7" fmla="*/ 15441 w 20319"/>
                <a:gd name="connsiteY7" fmla="*/ 41850 h 41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19" h="41849">
                  <a:moveTo>
                    <a:pt x="15441" y="41850"/>
                  </a:moveTo>
                  <a:cubicBezTo>
                    <a:pt x="13375" y="41850"/>
                    <a:pt x="11538" y="40472"/>
                    <a:pt x="10849" y="38405"/>
                  </a:cubicBezTo>
                  <a:lnTo>
                    <a:pt x="286" y="6486"/>
                  </a:lnTo>
                  <a:cubicBezTo>
                    <a:pt x="-633" y="3960"/>
                    <a:pt x="745" y="1204"/>
                    <a:pt x="3271" y="286"/>
                  </a:cubicBezTo>
                  <a:cubicBezTo>
                    <a:pt x="5797" y="-633"/>
                    <a:pt x="8552" y="745"/>
                    <a:pt x="9471" y="3271"/>
                  </a:cubicBezTo>
                  <a:lnTo>
                    <a:pt x="20034" y="35190"/>
                  </a:lnTo>
                  <a:cubicBezTo>
                    <a:pt x="20953" y="37716"/>
                    <a:pt x="19575" y="40472"/>
                    <a:pt x="17049" y="41390"/>
                  </a:cubicBezTo>
                  <a:cubicBezTo>
                    <a:pt x="16590" y="41620"/>
                    <a:pt x="15901" y="41850"/>
                    <a:pt x="15441" y="41850"/>
                  </a:cubicBezTo>
                  <a:close/>
                </a:path>
              </a:pathLst>
            </a:custGeom>
            <a:solidFill>
              <a:srgbClr val="00000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4" name="任意多边形: 形状 123">
              <a:extLst>
                <a:ext uri="{FF2B5EF4-FFF2-40B4-BE49-F238E27FC236}">
                  <a16:creationId xmlns:a16="http://schemas.microsoft.com/office/drawing/2014/main" id="{D87BBA4F-62F1-A85E-5D61-491685BA743F}"/>
                </a:ext>
              </a:extLst>
            </p:cNvPr>
            <p:cNvSpPr/>
            <p:nvPr/>
          </p:nvSpPr>
          <p:spPr>
            <a:xfrm>
              <a:off x="5040429" y="3116488"/>
              <a:ext cx="20319" cy="41849"/>
            </a:xfrm>
            <a:custGeom>
              <a:avLst/>
              <a:gdLst>
                <a:gd name="connsiteX0" fmla="*/ 15441 w 20319"/>
                <a:gd name="connsiteY0" fmla="*/ 41850 h 41849"/>
                <a:gd name="connsiteX1" fmla="*/ 10849 w 20319"/>
                <a:gd name="connsiteY1" fmla="*/ 38405 h 41849"/>
                <a:gd name="connsiteX2" fmla="*/ 286 w 20319"/>
                <a:gd name="connsiteY2" fmla="*/ 6486 h 41849"/>
                <a:gd name="connsiteX3" fmla="*/ 3271 w 20319"/>
                <a:gd name="connsiteY3" fmla="*/ 286 h 41849"/>
                <a:gd name="connsiteX4" fmla="*/ 9471 w 20319"/>
                <a:gd name="connsiteY4" fmla="*/ 3271 h 41849"/>
                <a:gd name="connsiteX5" fmla="*/ 20034 w 20319"/>
                <a:gd name="connsiteY5" fmla="*/ 35190 h 41849"/>
                <a:gd name="connsiteX6" fmla="*/ 17049 w 20319"/>
                <a:gd name="connsiteY6" fmla="*/ 41390 h 41849"/>
                <a:gd name="connsiteX7" fmla="*/ 15441 w 20319"/>
                <a:gd name="connsiteY7" fmla="*/ 41850 h 41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19" h="41849">
                  <a:moveTo>
                    <a:pt x="15441" y="41850"/>
                  </a:moveTo>
                  <a:cubicBezTo>
                    <a:pt x="13375" y="41850"/>
                    <a:pt x="11538" y="40472"/>
                    <a:pt x="10849" y="38405"/>
                  </a:cubicBezTo>
                  <a:lnTo>
                    <a:pt x="286" y="6486"/>
                  </a:lnTo>
                  <a:cubicBezTo>
                    <a:pt x="-633" y="3960"/>
                    <a:pt x="745" y="1204"/>
                    <a:pt x="3271" y="286"/>
                  </a:cubicBezTo>
                  <a:cubicBezTo>
                    <a:pt x="5797" y="-633"/>
                    <a:pt x="8552" y="745"/>
                    <a:pt x="9471" y="3271"/>
                  </a:cubicBezTo>
                  <a:lnTo>
                    <a:pt x="20034" y="35190"/>
                  </a:lnTo>
                  <a:cubicBezTo>
                    <a:pt x="20953" y="37716"/>
                    <a:pt x="19575" y="40472"/>
                    <a:pt x="17049" y="41390"/>
                  </a:cubicBezTo>
                  <a:cubicBezTo>
                    <a:pt x="16360" y="41850"/>
                    <a:pt x="15901" y="41850"/>
                    <a:pt x="15441" y="41850"/>
                  </a:cubicBezTo>
                  <a:close/>
                </a:path>
              </a:pathLst>
            </a:custGeom>
            <a:solidFill>
              <a:srgbClr val="00000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5" name="任意多边形: 形状 124">
              <a:extLst>
                <a:ext uri="{FF2B5EF4-FFF2-40B4-BE49-F238E27FC236}">
                  <a16:creationId xmlns:a16="http://schemas.microsoft.com/office/drawing/2014/main" id="{2A313018-ED39-FB2D-FBA2-13DBC2721E94}"/>
                </a:ext>
              </a:extLst>
            </p:cNvPr>
            <p:cNvSpPr/>
            <p:nvPr/>
          </p:nvSpPr>
          <p:spPr>
            <a:xfrm>
              <a:off x="4855628" y="2929390"/>
              <a:ext cx="290029" cy="250136"/>
            </a:xfrm>
            <a:custGeom>
              <a:avLst/>
              <a:gdLst>
                <a:gd name="connsiteX0" fmla="*/ 281074 w 290029"/>
                <a:gd name="connsiteY0" fmla="*/ 127448 h 250136"/>
                <a:gd name="connsiteX1" fmla="*/ 228947 w 290029"/>
                <a:gd name="connsiteY1" fmla="*/ 101729 h 250136"/>
                <a:gd name="connsiteX2" fmla="*/ 174523 w 290029"/>
                <a:gd name="connsiteY2" fmla="*/ 129515 h 250136"/>
                <a:gd name="connsiteX3" fmla="*/ 147197 w 290029"/>
                <a:gd name="connsiteY3" fmla="*/ 222058 h 250136"/>
                <a:gd name="connsiteX4" fmla="*/ 63609 w 290029"/>
                <a:gd name="connsiteY4" fmla="*/ 249614 h 250136"/>
                <a:gd name="connsiteX5" fmla="*/ 28245 w 290029"/>
                <a:gd name="connsiteY5" fmla="*/ 239280 h 250136"/>
                <a:gd name="connsiteX6" fmla="*/ 0 w 290029"/>
                <a:gd name="connsiteY6" fmla="*/ 189909 h 250136"/>
                <a:gd name="connsiteX7" fmla="*/ 94380 w 290029"/>
                <a:gd name="connsiteY7" fmla="*/ 76009 h 250136"/>
                <a:gd name="connsiteX8" fmla="*/ 220450 w 290029"/>
                <a:gd name="connsiteY8" fmla="*/ 0 h 250136"/>
                <a:gd name="connsiteX9" fmla="*/ 290030 w 290029"/>
                <a:gd name="connsiteY9" fmla="*/ 56490 h 250136"/>
                <a:gd name="connsiteX10" fmla="*/ 281074 w 290029"/>
                <a:gd name="connsiteY10" fmla="*/ 127448 h 250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029" h="250136">
                  <a:moveTo>
                    <a:pt x="281074" y="127448"/>
                  </a:moveTo>
                  <a:cubicBezTo>
                    <a:pt x="281074" y="127448"/>
                    <a:pt x="264081" y="99892"/>
                    <a:pt x="228947" y="101729"/>
                  </a:cubicBezTo>
                  <a:cubicBezTo>
                    <a:pt x="193813" y="103566"/>
                    <a:pt x="174523" y="129515"/>
                    <a:pt x="174523" y="129515"/>
                  </a:cubicBezTo>
                  <a:cubicBezTo>
                    <a:pt x="174523" y="129515"/>
                    <a:pt x="193353" y="187842"/>
                    <a:pt x="147197" y="222058"/>
                  </a:cubicBezTo>
                  <a:cubicBezTo>
                    <a:pt x="101040" y="256274"/>
                    <a:pt x="63609" y="249614"/>
                    <a:pt x="63609" y="249614"/>
                  </a:cubicBezTo>
                  <a:lnTo>
                    <a:pt x="28245" y="239280"/>
                  </a:lnTo>
                  <a:lnTo>
                    <a:pt x="0" y="189909"/>
                  </a:lnTo>
                  <a:lnTo>
                    <a:pt x="94380" y="76009"/>
                  </a:lnTo>
                  <a:lnTo>
                    <a:pt x="220450" y="0"/>
                  </a:lnTo>
                  <a:lnTo>
                    <a:pt x="290030" y="56490"/>
                  </a:lnTo>
                  <a:lnTo>
                    <a:pt x="281074" y="127448"/>
                  </a:lnTo>
                  <a:close/>
                </a:path>
              </a:pathLst>
            </a:custGeom>
            <a:solidFill>
              <a:srgbClr val="431949"/>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6" name="任意多边形: 形状 125">
              <a:extLst>
                <a:ext uri="{FF2B5EF4-FFF2-40B4-BE49-F238E27FC236}">
                  <a16:creationId xmlns:a16="http://schemas.microsoft.com/office/drawing/2014/main" id="{D6BBE549-9BC7-44B2-C752-2EFF7BAE4A62}"/>
                </a:ext>
              </a:extLst>
            </p:cNvPr>
            <p:cNvSpPr/>
            <p:nvPr/>
          </p:nvSpPr>
          <p:spPr>
            <a:xfrm>
              <a:off x="4457626" y="3446049"/>
              <a:ext cx="481819" cy="594319"/>
            </a:xfrm>
            <a:custGeom>
              <a:avLst/>
              <a:gdLst>
                <a:gd name="connsiteX0" fmla="*/ 481819 w 481819"/>
                <a:gd name="connsiteY0" fmla="*/ 940 h 594319"/>
                <a:gd name="connsiteX1" fmla="*/ 107513 w 481819"/>
                <a:gd name="connsiteY1" fmla="*/ 210598 h 594319"/>
                <a:gd name="connsiteX2" fmla="*/ 44 w 481819"/>
                <a:gd name="connsiteY2" fmla="*/ 594319 h 594319"/>
                <a:gd name="connsiteX3" fmla="*/ 375268 w 481819"/>
                <a:gd name="connsiteY3" fmla="*/ 539895 h 594319"/>
                <a:gd name="connsiteX4" fmla="*/ 481819 w 481819"/>
                <a:gd name="connsiteY4" fmla="*/ 940 h 594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819" h="594319">
                  <a:moveTo>
                    <a:pt x="481819" y="940"/>
                  </a:moveTo>
                  <a:cubicBezTo>
                    <a:pt x="481819" y="940"/>
                    <a:pt x="240931" y="-26157"/>
                    <a:pt x="107513" y="210598"/>
                  </a:cubicBezTo>
                  <a:cubicBezTo>
                    <a:pt x="-5468" y="411759"/>
                    <a:pt x="44" y="594319"/>
                    <a:pt x="44" y="594319"/>
                  </a:cubicBezTo>
                  <a:lnTo>
                    <a:pt x="375268" y="539895"/>
                  </a:lnTo>
                  <a:lnTo>
                    <a:pt x="481819" y="940"/>
                  </a:lnTo>
                  <a:close/>
                </a:path>
              </a:pathLst>
            </a:custGeom>
            <a:solidFill>
              <a:srgbClr val="9B4EA8"/>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7" name="任意多边形: 形状 126">
              <a:extLst>
                <a:ext uri="{FF2B5EF4-FFF2-40B4-BE49-F238E27FC236}">
                  <a16:creationId xmlns:a16="http://schemas.microsoft.com/office/drawing/2014/main" id="{E1235471-29EB-D200-9377-DA317F9A93AF}"/>
                </a:ext>
              </a:extLst>
            </p:cNvPr>
            <p:cNvSpPr/>
            <p:nvPr/>
          </p:nvSpPr>
          <p:spPr>
            <a:xfrm>
              <a:off x="4457669" y="3364557"/>
              <a:ext cx="798917" cy="934852"/>
            </a:xfrm>
            <a:custGeom>
              <a:avLst/>
              <a:gdLst>
                <a:gd name="connsiteX0" fmla="*/ 0 w 798917"/>
                <a:gd name="connsiteY0" fmla="*/ 675812 h 934852"/>
                <a:gd name="connsiteX1" fmla="*/ 240888 w 798917"/>
                <a:gd name="connsiteY1" fmla="*/ 932085 h 934852"/>
                <a:gd name="connsiteX2" fmla="*/ 611750 w 798917"/>
                <a:gd name="connsiteY2" fmla="*/ 363507 h 934852"/>
                <a:gd name="connsiteX3" fmla="*/ 690974 w 798917"/>
                <a:gd name="connsiteY3" fmla="*/ 312987 h 934852"/>
                <a:gd name="connsiteX4" fmla="*/ 739198 w 798917"/>
                <a:gd name="connsiteY4" fmla="*/ 342840 h 934852"/>
                <a:gd name="connsiteX5" fmla="*/ 789947 w 798917"/>
                <a:gd name="connsiteY5" fmla="*/ 242718 h 934852"/>
                <a:gd name="connsiteX6" fmla="*/ 715775 w 798917"/>
                <a:gd name="connsiteY6" fmla="*/ 111137 h 934852"/>
                <a:gd name="connsiteX7" fmla="*/ 792932 w 798917"/>
                <a:gd name="connsiteY7" fmla="*/ 453 h 934852"/>
                <a:gd name="connsiteX8" fmla="*/ 587179 w 798917"/>
                <a:gd name="connsiteY8" fmla="*/ 99885 h 934852"/>
                <a:gd name="connsiteX9" fmla="*/ 559622 w 798917"/>
                <a:gd name="connsiteY9" fmla="*/ 45691 h 934852"/>
                <a:gd name="connsiteX10" fmla="*/ 506806 w 798917"/>
                <a:gd name="connsiteY10" fmla="*/ 177043 h 934852"/>
                <a:gd name="connsiteX11" fmla="*/ 90476 w 798917"/>
                <a:gd name="connsiteY11" fmla="*/ 653537 h 934852"/>
                <a:gd name="connsiteX12" fmla="*/ 0 w 798917"/>
                <a:gd name="connsiteY12" fmla="*/ 675812 h 934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8917" h="934852">
                  <a:moveTo>
                    <a:pt x="0" y="675812"/>
                  </a:moveTo>
                  <a:cubicBezTo>
                    <a:pt x="0" y="675812"/>
                    <a:pt x="7348" y="966071"/>
                    <a:pt x="240888" y="932085"/>
                  </a:cubicBezTo>
                  <a:cubicBezTo>
                    <a:pt x="506117" y="893506"/>
                    <a:pt x="611750" y="363507"/>
                    <a:pt x="611750" y="363507"/>
                  </a:cubicBezTo>
                  <a:lnTo>
                    <a:pt x="690974" y="312987"/>
                  </a:lnTo>
                  <a:cubicBezTo>
                    <a:pt x="690974" y="312987"/>
                    <a:pt x="675818" y="377744"/>
                    <a:pt x="739198" y="342840"/>
                  </a:cubicBezTo>
                  <a:cubicBezTo>
                    <a:pt x="802577" y="307935"/>
                    <a:pt x="789947" y="242718"/>
                    <a:pt x="789947" y="242718"/>
                  </a:cubicBezTo>
                  <a:lnTo>
                    <a:pt x="715775" y="111137"/>
                  </a:lnTo>
                  <a:cubicBezTo>
                    <a:pt x="715775" y="111137"/>
                    <a:pt x="825311" y="5734"/>
                    <a:pt x="792932" y="453"/>
                  </a:cubicBezTo>
                  <a:cubicBezTo>
                    <a:pt x="742872" y="-7814"/>
                    <a:pt x="587179" y="99885"/>
                    <a:pt x="587179" y="99885"/>
                  </a:cubicBezTo>
                  <a:cubicBezTo>
                    <a:pt x="587179" y="99885"/>
                    <a:pt x="595675" y="34898"/>
                    <a:pt x="559622" y="45691"/>
                  </a:cubicBezTo>
                  <a:cubicBezTo>
                    <a:pt x="520584" y="57173"/>
                    <a:pt x="506806" y="177043"/>
                    <a:pt x="506806" y="177043"/>
                  </a:cubicBezTo>
                  <a:lnTo>
                    <a:pt x="90476" y="653537"/>
                  </a:lnTo>
                  <a:lnTo>
                    <a:pt x="0" y="675812"/>
                  </a:lnTo>
                  <a:close/>
                </a:path>
              </a:pathLst>
            </a:custGeom>
            <a:solidFill>
              <a:srgbClr val="F48462"/>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8" name="任意多边形: 形状 127">
              <a:extLst>
                <a:ext uri="{FF2B5EF4-FFF2-40B4-BE49-F238E27FC236}">
                  <a16:creationId xmlns:a16="http://schemas.microsoft.com/office/drawing/2014/main" id="{79ECF47E-1A42-6B42-4AE0-3AEE11956D52}"/>
                </a:ext>
              </a:extLst>
            </p:cNvPr>
            <p:cNvSpPr/>
            <p:nvPr/>
          </p:nvSpPr>
          <p:spPr>
            <a:xfrm>
              <a:off x="5143584" y="3630842"/>
              <a:ext cx="53541" cy="51983"/>
            </a:xfrm>
            <a:custGeom>
              <a:avLst/>
              <a:gdLst>
                <a:gd name="connsiteX0" fmla="*/ 4830 w 53541"/>
                <a:gd name="connsiteY0" fmla="*/ 51984 h 51983"/>
                <a:gd name="connsiteX1" fmla="*/ 1155 w 53541"/>
                <a:gd name="connsiteY1" fmla="*/ 50376 h 51983"/>
                <a:gd name="connsiteX2" fmla="*/ 926 w 53541"/>
                <a:gd name="connsiteY2" fmla="*/ 44406 h 51983"/>
                <a:gd name="connsiteX3" fmla="*/ 29860 w 53541"/>
                <a:gd name="connsiteY3" fmla="*/ 2153 h 51983"/>
                <a:gd name="connsiteX4" fmla="*/ 36749 w 53541"/>
                <a:gd name="connsiteY4" fmla="*/ 775 h 51983"/>
                <a:gd name="connsiteX5" fmla="*/ 38127 w 53541"/>
                <a:gd name="connsiteY5" fmla="*/ 7664 h 51983"/>
                <a:gd name="connsiteX6" fmla="*/ 19526 w 53541"/>
                <a:gd name="connsiteY6" fmla="*/ 34761 h 51983"/>
                <a:gd name="connsiteX7" fmla="*/ 46394 w 53541"/>
                <a:gd name="connsiteY7" fmla="*/ 21672 h 51983"/>
                <a:gd name="connsiteX8" fmla="*/ 53053 w 53541"/>
                <a:gd name="connsiteY8" fmla="*/ 23968 h 51983"/>
                <a:gd name="connsiteX9" fmla="*/ 50757 w 53541"/>
                <a:gd name="connsiteY9" fmla="*/ 30628 h 51983"/>
                <a:gd name="connsiteX10" fmla="*/ 7126 w 53541"/>
                <a:gd name="connsiteY10" fmla="*/ 51754 h 51983"/>
                <a:gd name="connsiteX11" fmla="*/ 4830 w 53541"/>
                <a:gd name="connsiteY11" fmla="*/ 51984 h 51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541" h="51983">
                  <a:moveTo>
                    <a:pt x="4830" y="51984"/>
                  </a:moveTo>
                  <a:cubicBezTo>
                    <a:pt x="3452" y="51984"/>
                    <a:pt x="2074" y="51295"/>
                    <a:pt x="1155" y="50376"/>
                  </a:cubicBezTo>
                  <a:cubicBezTo>
                    <a:pt x="-222" y="48769"/>
                    <a:pt x="-452" y="46243"/>
                    <a:pt x="926" y="44406"/>
                  </a:cubicBezTo>
                  <a:lnTo>
                    <a:pt x="29860" y="2153"/>
                  </a:lnTo>
                  <a:cubicBezTo>
                    <a:pt x="31467" y="-144"/>
                    <a:pt x="34453" y="-603"/>
                    <a:pt x="36749" y="775"/>
                  </a:cubicBezTo>
                  <a:cubicBezTo>
                    <a:pt x="39045" y="2383"/>
                    <a:pt x="39505" y="5368"/>
                    <a:pt x="38127" y="7664"/>
                  </a:cubicBezTo>
                  <a:lnTo>
                    <a:pt x="19526" y="34761"/>
                  </a:lnTo>
                  <a:lnTo>
                    <a:pt x="46394" y="21672"/>
                  </a:lnTo>
                  <a:cubicBezTo>
                    <a:pt x="48920" y="20524"/>
                    <a:pt x="51675" y="21442"/>
                    <a:pt x="53053" y="23968"/>
                  </a:cubicBezTo>
                  <a:cubicBezTo>
                    <a:pt x="54201" y="26494"/>
                    <a:pt x="53283" y="29250"/>
                    <a:pt x="50757" y="30628"/>
                  </a:cubicBezTo>
                  <a:lnTo>
                    <a:pt x="7126" y="51754"/>
                  </a:lnTo>
                  <a:cubicBezTo>
                    <a:pt x="6207" y="51754"/>
                    <a:pt x="5518" y="51984"/>
                    <a:pt x="4830" y="51984"/>
                  </a:cubicBezTo>
                  <a:close/>
                </a:path>
              </a:pathLst>
            </a:custGeom>
            <a:solidFill>
              <a:srgbClr val="00000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9" name="任意多边形: 形状 128">
              <a:extLst>
                <a:ext uri="{FF2B5EF4-FFF2-40B4-BE49-F238E27FC236}">
                  <a16:creationId xmlns:a16="http://schemas.microsoft.com/office/drawing/2014/main" id="{BCA35548-DC07-1B02-BB18-BAA0AEFC301B}"/>
                </a:ext>
              </a:extLst>
            </p:cNvPr>
            <p:cNvSpPr/>
            <p:nvPr/>
          </p:nvSpPr>
          <p:spPr>
            <a:xfrm>
              <a:off x="5139948" y="3471132"/>
              <a:ext cx="38058" cy="29592"/>
            </a:xfrm>
            <a:custGeom>
              <a:avLst/>
              <a:gdLst>
                <a:gd name="connsiteX0" fmla="*/ 5022 w 38058"/>
                <a:gd name="connsiteY0" fmla="*/ 29593 h 29592"/>
                <a:gd name="connsiteX1" fmla="*/ 888 w 38058"/>
                <a:gd name="connsiteY1" fmla="*/ 27526 h 29592"/>
                <a:gd name="connsiteX2" fmla="*/ 2036 w 38058"/>
                <a:gd name="connsiteY2" fmla="*/ 20637 h 29592"/>
                <a:gd name="connsiteX3" fmla="*/ 30282 w 38058"/>
                <a:gd name="connsiteY3" fmla="*/ 888 h 29592"/>
                <a:gd name="connsiteX4" fmla="*/ 37171 w 38058"/>
                <a:gd name="connsiteY4" fmla="*/ 2036 h 29592"/>
                <a:gd name="connsiteX5" fmla="*/ 36022 w 38058"/>
                <a:gd name="connsiteY5" fmla="*/ 8925 h 29592"/>
                <a:gd name="connsiteX6" fmla="*/ 7777 w 38058"/>
                <a:gd name="connsiteY6" fmla="*/ 28674 h 29592"/>
                <a:gd name="connsiteX7" fmla="*/ 5022 w 38058"/>
                <a:gd name="connsiteY7" fmla="*/ 29593 h 29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058" h="29592">
                  <a:moveTo>
                    <a:pt x="5022" y="29593"/>
                  </a:moveTo>
                  <a:cubicBezTo>
                    <a:pt x="3414" y="29593"/>
                    <a:pt x="2036" y="28904"/>
                    <a:pt x="888" y="27526"/>
                  </a:cubicBezTo>
                  <a:cubicBezTo>
                    <a:pt x="-719" y="25230"/>
                    <a:pt x="-30" y="22244"/>
                    <a:pt x="2036" y="20637"/>
                  </a:cubicBezTo>
                  <a:lnTo>
                    <a:pt x="30282" y="888"/>
                  </a:lnTo>
                  <a:cubicBezTo>
                    <a:pt x="32578" y="-719"/>
                    <a:pt x="35563" y="-30"/>
                    <a:pt x="37171" y="2036"/>
                  </a:cubicBezTo>
                  <a:cubicBezTo>
                    <a:pt x="38778" y="4333"/>
                    <a:pt x="38089" y="7318"/>
                    <a:pt x="36022" y="8925"/>
                  </a:cubicBezTo>
                  <a:lnTo>
                    <a:pt x="7777" y="28674"/>
                  </a:lnTo>
                  <a:cubicBezTo>
                    <a:pt x="7088" y="29363"/>
                    <a:pt x="5940" y="29593"/>
                    <a:pt x="5022" y="29593"/>
                  </a:cubicBezTo>
                  <a:close/>
                </a:path>
              </a:pathLst>
            </a:custGeom>
            <a:solidFill>
              <a:srgbClr val="00000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0" name="任意多边形: 形状 129">
              <a:extLst>
                <a:ext uri="{FF2B5EF4-FFF2-40B4-BE49-F238E27FC236}">
                  <a16:creationId xmlns:a16="http://schemas.microsoft.com/office/drawing/2014/main" id="{1AD79F8C-4BF9-D4DE-2F97-0EE4EAA846DA}"/>
                </a:ext>
              </a:extLst>
            </p:cNvPr>
            <p:cNvSpPr/>
            <p:nvPr/>
          </p:nvSpPr>
          <p:spPr>
            <a:xfrm>
              <a:off x="4456990" y="3545044"/>
              <a:ext cx="654452" cy="797105"/>
            </a:xfrm>
            <a:custGeom>
              <a:avLst/>
              <a:gdLst>
                <a:gd name="connsiteX0" fmla="*/ 483603 w 654452"/>
                <a:gd name="connsiteY0" fmla="*/ 0 h 797105"/>
                <a:gd name="connsiteX1" fmla="*/ 654452 w 654452"/>
                <a:gd name="connsiteY1" fmla="*/ 214250 h 797105"/>
                <a:gd name="connsiteX2" fmla="*/ 383482 w 654452"/>
                <a:gd name="connsiteY2" fmla="*/ 754583 h 797105"/>
                <a:gd name="connsiteX3" fmla="*/ 679 w 654452"/>
                <a:gd name="connsiteY3" fmla="*/ 495324 h 797105"/>
                <a:gd name="connsiteX4" fmla="*/ 483603 w 654452"/>
                <a:gd name="connsiteY4" fmla="*/ 0 h 797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452" h="797105">
                  <a:moveTo>
                    <a:pt x="483603" y="0"/>
                  </a:moveTo>
                  <a:lnTo>
                    <a:pt x="654452" y="214250"/>
                  </a:lnTo>
                  <a:cubicBezTo>
                    <a:pt x="654452" y="214250"/>
                    <a:pt x="588547" y="626446"/>
                    <a:pt x="383482" y="754583"/>
                  </a:cubicBezTo>
                  <a:cubicBezTo>
                    <a:pt x="178417" y="882490"/>
                    <a:pt x="-12869" y="700160"/>
                    <a:pt x="679" y="495324"/>
                  </a:cubicBezTo>
                  <a:cubicBezTo>
                    <a:pt x="14228" y="290489"/>
                    <a:pt x="483603" y="0"/>
                    <a:pt x="483603" y="0"/>
                  </a:cubicBezTo>
                  <a:close/>
                </a:path>
              </a:pathLst>
            </a:custGeom>
            <a:solidFill>
              <a:srgbClr val="9B4EA8"/>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1" name="任意多边形: 形状 130">
              <a:extLst>
                <a:ext uri="{FF2B5EF4-FFF2-40B4-BE49-F238E27FC236}">
                  <a16:creationId xmlns:a16="http://schemas.microsoft.com/office/drawing/2014/main" id="{2FD5CB07-C6BB-01BD-D283-8FAEA3FAA585}"/>
                </a:ext>
              </a:extLst>
            </p:cNvPr>
            <p:cNvSpPr/>
            <p:nvPr/>
          </p:nvSpPr>
          <p:spPr>
            <a:xfrm>
              <a:off x="5050683" y="3261308"/>
              <a:ext cx="43443" cy="27233"/>
            </a:xfrm>
            <a:custGeom>
              <a:avLst/>
              <a:gdLst>
                <a:gd name="connsiteX0" fmla="*/ 38485 w 43443"/>
                <a:gd name="connsiteY0" fmla="*/ 27233 h 27233"/>
                <a:gd name="connsiteX1" fmla="*/ 36189 w 43443"/>
                <a:gd name="connsiteY1" fmla="*/ 26774 h 27233"/>
                <a:gd name="connsiteX2" fmla="*/ 2662 w 43443"/>
                <a:gd name="connsiteY2" fmla="*/ 9321 h 27233"/>
                <a:gd name="connsiteX3" fmla="*/ 595 w 43443"/>
                <a:gd name="connsiteY3" fmla="*/ 2662 h 27233"/>
                <a:gd name="connsiteX4" fmla="*/ 7255 w 43443"/>
                <a:gd name="connsiteY4" fmla="*/ 595 h 27233"/>
                <a:gd name="connsiteX5" fmla="*/ 40782 w 43443"/>
                <a:gd name="connsiteY5" fmla="*/ 18048 h 27233"/>
                <a:gd name="connsiteX6" fmla="*/ 42848 w 43443"/>
                <a:gd name="connsiteY6" fmla="*/ 24707 h 27233"/>
                <a:gd name="connsiteX7" fmla="*/ 38485 w 43443"/>
                <a:gd name="connsiteY7" fmla="*/ 27233 h 27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443" h="27233">
                  <a:moveTo>
                    <a:pt x="38485" y="27233"/>
                  </a:moveTo>
                  <a:cubicBezTo>
                    <a:pt x="37796" y="27233"/>
                    <a:pt x="36878" y="27003"/>
                    <a:pt x="36189" y="26774"/>
                  </a:cubicBezTo>
                  <a:lnTo>
                    <a:pt x="2662" y="9321"/>
                  </a:lnTo>
                  <a:cubicBezTo>
                    <a:pt x="366" y="8173"/>
                    <a:pt x="-783" y="5188"/>
                    <a:pt x="595" y="2662"/>
                  </a:cubicBezTo>
                  <a:cubicBezTo>
                    <a:pt x="1743" y="366"/>
                    <a:pt x="4729" y="-783"/>
                    <a:pt x="7255" y="595"/>
                  </a:cubicBezTo>
                  <a:lnTo>
                    <a:pt x="40782" y="18048"/>
                  </a:lnTo>
                  <a:cubicBezTo>
                    <a:pt x="43078" y="19196"/>
                    <a:pt x="44226" y="22181"/>
                    <a:pt x="42848" y="24707"/>
                  </a:cubicBezTo>
                  <a:cubicBezTo>
                    <a:pt x="42159" y="26085"/>
                    <a:pt x="40322" y="27233"/>
                    <a:pt x="38485" y="27233"/>
                  </a:cubicBezTo>
                  <a:close/>
                </a:path>
              </a:pathLst>
            </a:custGeom>
            <a:solidFill>
              <a:srgbClr val="00000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2" name="任意多边形: 形状 131">
              <a:extLst>
                <a:ext uri="{FF2B5EF4-FFF2-40B4-BE49-F238E27FC236}">
                  <a16:creationId xmlns:a16="http://schemas.microsoft.com/office/drawing/2014/main" id="{56581B7B-5385-1D87-3737-C23610B7078A}"/>
                </a:ext>
              </a:extLst>
            </p:cNvPr>
            <p:cNvSpPr/>
            <p:nvPr/>
          </p:nvSpPr>
          <p:spPr>
            <a:xfrm>
              <a:off x="4976699" y="3389193"/>
              <a:ext cx="132533" cy="80760"/>
            </a:xfrm>
            <a:custGeom>
              <a:avLst/>
              <a:gdLst>
                <a:gd name="connsiteX0" fmla="*/ 67919 w 132533"/>
                <a:gd name="connsiteY0" fmla="*/ 80760 h 80760"/>
                <a:gd name="connsiteX1" fmla="*/ 64704 w 132533"/>
                <a:gd name="connsiteY1" fmla="*/ 79612 h 80760"/>
                <a:gd name="connsiteX2" fmla="*/ 63327 w 132533"/>
                <a:gd name="connsiteY2" fmla="*/ 73871 h 80760"/>
                <a:gd name="connsiteX3" fmla="*/ 55978 w 132533"/>
                <a:gd name="connsiteY3" fmla="*/ 13477 h 80760"/>
                <a:gd name="connsiteX4" fmla="*/ 47711 w 132533"/>
                <a:gd name="connsiteY4" fmla="*/ 10032 h 80760"/>
                <a:gd name="connsiteX5" fmla="*/ 9592 w 132533"/>
                <a:gd name="connsiteY5" fmla="*/ 74101 h 80760"/>
                <a:gd name="connsiteX6" fmla="*/ 3392 w 132533"/>
                <a:gd name="connsiteY6" fmla="*/ 77316 h 80760"/>
                <a:gd name="connsiteX7" fmla="*/ 177 w 132533"/>
                <a:gd name="connsiteY7" fmla="*/ 71115 h 80760"/>
                <a:gd name="connsiteX8" fmla="*/ 45645 w 132533"/>
                <a:gd name="connsiteY8" fmla="*/ 388 h 80760"/>
                <a:gd name="connsiteX9" fmla="*/ 63097 w 132533"/>
                <a:gd name="connsiteY9" fmla="*/ 6588 h 80760"/>
                <a:gd name="connsiteX10" fmla="*/ 76645 w 132533"/>
                <a:gd name="connsiteY10" fmla="*/ 64226 h 80760"/>
                <a:gd name="connsiteX11" fmla="*/ 124869 w 132533"/>
                <a:gd name="connsiteY11" fmla="*/ 33225 h 80760"/>
                <a:gd name="connsiteX12" fmla="*/ 131758 w 132533"/>
                <a:gd name="connsiteY12" fmla="*/ 34603 h 80760"/>
                <a:gd name="connsiteX13" fmla="*/ 130380 w 132533"/>
                <a:gd name="connsiteY13" fmla="*/ 41492 h 80760"/>
                <a:gd name="connsiteX14" fmla="*/ 70675 w 132533"/>
                <a:gd name="connsiteY14" fmla="*/ 79842 h 80760"/>
                <a:gd name="connsiteX15" fmla="*/ 67919 w 132533"/>
                <a:gd name="connsiteY15" fmla="*/ 80760 h 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2533" h="80760">
                  <a:moveTo>
                    <a:pt x="67919" y="80760"/>
                  </a:moveTo>
                  <a:cubicBezTo>
                    <a:pt x="66771" y="80760"/>
                    <a:pt x="65623" y="80301"/>
                    <a:pt x="64704" y="79612"/>
                  </a:cubicBezTo>
                  <a:cubicBezTo>
                    <a:pt x="63097" y="78234"/>
                    <a:pt x="62638" y="75938"/>
                    <a:pt x="63327" y="73871"/>
                  </a:cubicBezTo>
                  <a:cubicBezTo>
                    <a:pt x="63556" y="73412"/>
                    <a:pt x="78942" y="37818"/>
                    <a:pt x="55978" y="13477"/>
                  </a:cubicBezTo>
                  <a:cubicBezTo>
                    <a:pt x="52304" y="9573"/>
                    <a:pt x="49548" y="9573"/>
                    <a:pt x="47711" y="10032"/>
                  </a:cubicBezTo>
                  <a:cubicBezTo>
                    <a:pt x="33933" y="13017"/>
                    <a:pt x="16940" y="50907"/>
                    <a:pt x="9592" y="74101"/>
                  </a:cubicBezTo>
                  <a:cubicBezTo>
                    <a:pt x="8673" y="76627"/>
                    <a:pt x="5918" y="78004"/>
                    <a:pt x="3392" y="77316"/>
                  </a:cubicBezTo>
                  <a:cubicBezTo>
                    <a:pt x="866" y="76397"/>
                    <a:pt x="-512" y="73641"/>
                    <a:pt x="177" y="71115"/>
                  </a:cubicBezTo>
                  <a:cubicBezTo>
                    <a:pt x="2243" y="64456"/>
                    <a:pt x="21992" y="5899"/>
                    <a:pt x="45645" y="388"/>
                  </a:cubicBezTo>
                  <a:cubicBezTo>
                    <a:pt x="50008" y="-531"/>
                    <a:pt x="56667" y="-301"/>
                    <a:pt x="63097" y="6588"/>
                  </a:cubicBezTo>
                  <a:cubicBezTo>
                    <a:pt x="81238" y="25647"/>
                    <a:pt x="79860" y="49530"/>
                    <a:pt x="76645" y="64226"/>
                  </a:cubicBezTo>
                  <a:lnTo>
                    <a:pt x="124869" y="33225"/>
                  </a:lnTo>
                  <a:cubicBezTo>
                    <a:pt x="127165" y="31848"/>
                    <a:pt x="130151" y="32537"/>
                    <a:pt x="131758" y="34603"/>
                  </a:cubicBezTo>
                  <a:cubicBezTo>
                    <a:pt x="133136" y="36900"/>
                    <a:pt x="132677" y="39885"/>
                    <a:pt x="130380" y="41492"/>
                  </a:cubicBezTo>
                  <a:lnTo>
                    <a:pt x="70675" y="79842"/>
                  </a:lnTo>
                  <a:cubicBezTo>
                    <a:pt x="69756" y="80530"/>
                    <a:pt x="68838" y="80760"/>
                    <a:pt x="67919" y="80760"/>
                  </a:cubicBezTo>
                  <a:close/>
                </a:path>
              </a:pathLst>
            </a:custGeom>
            <a:solidFill>
              <a:srgbClr val="00000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3" name="任意多边形: 形状 132">
              <a:extLst>
                <a:ext uri="{FF2B5EF4-FFF2-40B4-BE49-F238E27FC236}">
                  <a16:creationId xmlns:a16="http://schemas.microsoft.com/office/drawing/2014/main" id="{DB7872A0-97FC-B23A-78F6-09D341D39711}"/>
                </a:ext>
              </a:extLst>
            </p:cNvPr>
            <p:cNvSpPr/>
            <p:nvPr/>
          </p:nvSpPr>
          <p:spPr>
            <a:xfrm>
              <a:off x="4542316" y="3739510"/>
              <a:ext cx="249244" cy="204205"/>
            </a:xfrm>
            <a:custGeom>
              <a:avLst/>
              <a:gdLst>
                <a:gd name="connsiteX0" fmla="*/ 249244 w 249244"/>
                <a:gd name="connsiteY0" fmla="*/ 36 h 204205"/>
                <a:gd name="connsiteX1" fmla="*/ 112152 w 249244"/>
                <a:gd name="connsiteY1" fmla="*/ 16799 h 204205"/>
                <a:gd name="connsiteX2" fmla="*/ 1467 w 249244"/>
                <a:gd name="connsiteY2" fmla="*/ 164225 h 204205"/>
                <a:gd name="connsiteX3" fmla="*/ 43720 w 249244"/>
                <a:gd name="connsiteY3" fmla="*/ 164225 h 204205"/>
                <a:gd name="connsiteX4" fmla="*/ 64847 w 249244"/>
                <a:gd name="connsiteY4" fmla="*/ 204182 h 204205"/>
                <a:gd name="connsiteX5" fmla="*/ 249244 w 249244"/>
                <a:gd name="connsiteY5" fmla="*/ 36 h 20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244" h="204205">
                  <a:moveTo>
                    <a:pt x="249244" y="36"/>
                  </a:moveTo>
                  <a:cubicBezTo>
                    <a:pt x="249244" y="36"/>
                    <a:pt x="155553" y="-1572"/>
                    <a:pt x="112152" y="16799"/>
                  </a:cubicBezTo>
                  <a:cubicBezTo>
                    <a:pt x="68750" y="34940"/>
                    <a:pt x="-11852" y="147462"/>
                    <a:pt x="1467" y="164225"/>
                  </a:cubicBezTo>
                  <a:cubicBezTo>
                    <a:pt x="14556" y="180989"/>
                    <a:pt x="43720" y="164225"/>
                    <a:pt x="43720" y="164225"/>
                  </a:cubicBezTo>
                  <a:cubicBezTo>
                    <a:pt x="43720" y="164225"/>
                    <a:pt x="27875" y="205330"/>
                    <a:pt x="64847" y="204182"/>
                  </a:cubicBezTo>
                  <a:cubicBezTo>
                    <a:pt x="101588" y="203034"/>
                    <a:pt x="249244" y="36"/>
                    <a:pt x="249244" y="36"/>
                  </a:cubicBezTo>
                  <a:close/>
                </a:path>
              </a:pathLst>
            </a:custGeom>
            <a:solidFill>
              <a:srgbClr val="F48462"/>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4" name="任意多边形: 形状 133">
              <a:extLst>
                <a:ext uri="{FF2B5EF4-FFF2-40B4-BE49-F238E27FC236}">
                  <a16:creationId xmlns:a16="http://schemas.microsoft.com/office/drawing/2014/main" id="{BCB99617-16AA-9C4C-49C7-4FA6808254B9}"/>
                </a:ext>
              </a:extLst>
            </p:cNvPr>
            <p:cNvSpPr/>
            <p:nvPr/>
          </p:nvSpPr>
          <p:spPr>
            <a:xfrm>
              <a:off x="5106850" y="3815325"/>
              <a:ext cx="418125" cy="88639"/>
            </a:xfrm>
            <a:custGeom>
              <a:avLst/>
              <a:gdLst>
                <a:gd name="connsiteX0" fmla="*/ 413344 w 418125"/>
                <a:gd name="connsiteY0" fmla="*/ 88639 h 88639"/>
                <a:gd name="connsiteX1" fmla="*/ 410818 w 418125"/>
                <a:gd name="connsiteY1" fmla="*/ 87950 h 88639"/>
                <a:gd name="connsiteX2" fmla="*/ 4822 w 418125"/>
                <a:gd name="connsiteY2" fmla="*/ 9874 h 88639"/>
                <a:gd name="connsiteX3" fmla="*/ 0 w 418125"/>
                <a:gd name="connsiteY3" fmla="*/ 4822 h 88639"/>
                <a:gd name="connsiteX4" fmla="*/ 5052 w 418125"/>
                <a:gd name="connsiteY4" fmla="*/ 0 h 88639"/>
                <a:gd name="connsiteX5" fmla="*/ 415641 w 418125"/>
                <a:gd name="connsiteY5" fmla="*/ 79454 h 88639"/>
                <a:gd name="connsiteX6" fmla="*/ 417478 w 418125"/>
                <a:gd name="connsiteY6" fmla="*/ 86113 h 88639"/>
                <a:gd name="connsiteX7" fmla="*/ 413344 w 418125"/>
                <a:gd name="connsiteY7" fmla="*/ 88639 h 88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8125" h="88639">
                  <a:moveTo>
                    <a:pt x="413344" y="88639"/>
                  </a:moveTo>
                  <a:cubicBezTo>
                    <a:pt x="412426" y="88639"/>
                    <a:pt x="411737" y="88410"/>
                    <a:pt x="410818" y="87950"/>
                  </a:cubicBezTo>
                  <a:cubicBezTo>
                    <a:pt x="290949" y="19519"/>
                    <a:pt x="7578" y="9874"/>
                    <a:pt x="4822" y="9874"/>
                  </a:cubicBezTo>
                  <a:cubicBezTo>
                    <a:pt x="2067" y="9874"/>
                    <a:pt x="0" y="7578"/>
                    <a:pt x="0" y="4822"/>
                  </a:cubicBezTo>
                  <a:cubicBezTo>
                    <a:pt x="0" y="2067"/>
                    <a:pt x="2067" y="0"/>
                    <a:pt x="5052" y="0"/>
                  </a:cubicBezTo>
                  <a:cubicBezTo>
                    <a:pt x="16763" y="459"/>
                    <a:pt x="293704" y="9645"/>
                    <a:pt x="415641" y="79454"/>
                  </a:cubicBezTo>
                  <a:cubicBezTo>
                    <a:pt x="417937" y="80832"/>
                    <a:pt x="418856" y="83817"/>
                    <a:pt x="417478" y="86113"/>
                  </a:cubicBezTo>
                  <a:cubicBezTo>
                    <a:pt x="416789" y="87721"/>
                    <a:pt x="414952" y="88639"/>
                    <a:pt x="413344" y="88639"/>
                  </a:cubicBezTo>
                  <a:close/>
                </a:path>
              </a:pathLst>
            </a:custGeom>
            <a:solidFill>
              <a:srgbClr val="5D2866"/>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5" name="任意多边形: 形状 134">
              <a:extLst>
                <a:ext uri="{FF2B5EF4-FFF2-40B4-BE49-F238E27FC236}">
                  <a16:creationId xmlns:a16="http://schemas.microsoft.com/office/drawing/2014/main" id="{103620B4-0011-8203-5D78-F7CF36A4CB01}"/>
                </a:ext>
              </a:extLst>
            </p:cNvPr>
            <p:cNvSpPr/>
            <p:nvPr/>
          </p:nvSpPr>
          <p:spPr>
            <a:xfrm>
              <a:off x="4990076" y="4143115"/>
              <a:ext cx="509010" cy="139289"/>
            </a:xfrm>
            <a:custGeom>
              <a:avLst/>
              <a:gdLst>
                <a:gd name="connsiteX0" fmla="*/ 504399 w 509010"/>
                <a:gd name="connsiteY0" fmla="*/ 139289 h 139289"/>
                <a:gd name="connsiteX1" fmla="*/ 2874 w 509010"/>
                <a:gd name="connsiteY1" fmla="*/ 9316 h 139289"/>
                <a:gd name="connsiteX2" fmla="*/ 348 w 509010"/>
                <a:gd name="connsiteY2" fmla="*/ 2886 h 139289"/>
                <a:gd name="connsiteX3" fmla="*/ 6778 w 509010"/>
                <a:gd name="connsiteY3" fmla="*/ 589 h 139289"/>
                <a:gd name="connsiteX4" fmla="*/ 504628 w 509010"/>
                <a:gd name="connsiteY4" fmla="*/ 129645 h 139289"/>
                <a:gd name="connsiteX5" fmla="*/ 508991 w 509010"/>
                <a:gd name="connsiteY5" fmla="*/ 134926 h 139289"/>
                <a:gd name="connsiteX6" fmla="*/ 504399 w 509010"/>
                <a:gd name="connsiteY6" fmla="*/ 139289 h 139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9010" h="139289">
                  <a:moveTo>
                    <a:pt x="504399" y="139289"/>
                  </a:moveTo>
                  <a:cubicBezTo>
                    <a:pt x="501184" y="139060"/>
                    <a:pt x="229525" y="113341"/>
                    <a:pt x="2874" y="9316"/>
                  </a:cubicBezTo>
                  <a:cubicBezTo>
                    <a:pt x="348" y="8167"/>
                    <a:pt x="-570" y="5182"/>
                    <a:pt x="348" y="2886"/>
                  </a:cubicBezTo>
                  <a:cubicBezTo>
                    <a:pt x="1496" y="360"/>
                    <a:pt x="4482" y="-788"/>
                    <a:pt x="6778" y="589"/>
                  </a:cubicBezTo>
                  <a:cubicBezTo>
                    <a:pt x="231821" y="103925"/>
                    <a:pt x="502102" y="129415"/>
                    <a:pt x="504628" y="129645"/>
                  </a:cubicBezTo>
                  <a:cubicBezTo>
                    <a:pt x="507384" y="129874"/>
                    <a:pt x="509221" y="132171"/>
                    <a:pt x="508991" y="134926"/>
                  </a:cubicBezTo>
                  <a:cubicBezTo>
                    <a:pt x="508991" y="137452"/>
                    <a:pt x="506695" y="139289"/>
                    <a:pt x="504399" y="139289"/>
                  </a:cubicBezTo>
                  <a:close/>
                </a:path>
              </a:pathLst>
            </a:custGeom>
            <a:solidFill>
              <a:srgbClr val="5D2866"/>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6" name="任意多边形: 形状 135">
              <a:extLst>
                <a:ext uri="{FF2B5EF4-FFF2-40B4-BE49-F238E27FC236}">
                  <a16:creationId xmlns:a16="http://schemas.microsoft.com/office/drawing/2014/main" id="{C4227133-6F96-681C-FD4E-C3CD9948C16F}"/>
                </a:ext>
              </a:extLst>
            </p:cNvPr>
            <p:cNvSpPr/>
            <p:nvPr/>
          </p:nvSpPr>
          <p:spPr>
            <a:xfrm>
              <a:off x="4822513" y="3529429"/>
              <a:ext cx="293800" cy="234687"/>
            </a:xfrm>
            <a:custGeom>
              <a:avLst/>
              <a:gdLst>
                <a:gd name="connsiteX0" fmla="*/ 289160 w 293800"/>
                <a:gd name="connsiteY0" fmla="*/ 234688 h 234687"/>
                <a:gd name="connsiteX1" fmla="*/ 285256 w 293800"/>
                <a:gd name="connsiteY1" fmla="*/ 232851 h 234687"/>
                <a:gd name="connsiteX2" fmla="*/ 118310 w 293800"/>
                <a:gd name="connsiteY2" fmla="*/ 13089 h 234687"/>
                <a:gd name="connsiteX3" fmla="*/ 8774 w 293800"/>
                <a:gd name="connsiteY3" fmla="*/ 151330 h 234687"/>
                <a:gd name="connsiteX4" fmla="*/ 1885 w 293800"/>
                <a:gd name="connsiteY4" fmla="*/ 152249 h 234687"/>
                <a:gd name="connsiteX5" fmla="*/ 967 w 293800"/>
                <a:gd name="connsiteY5" fmla="*/ 145359 h 234687"/>
                <a:gd name="connsiteX6" fmla="*/ 114177 w 293800"/>
                <a:gd name="connsiteY6" fmla="*/ 1837 h 234687"/>
                <a:gd name="connsiteX7" fmla="*/ 118081 w 293800"/>
                <a:gd name="connsiteY7" fmla="*/ 0 h 234687"/>
                <a:gd name="connsiteX8" fmla="*/ 121985 w 293800"/>
                <a:gd name="connsiteY8" fmla="*/ 1837 h 234687"/>
                <a:gd name="connsiteX9" fmla="*/ 292834 w 293800"/>
                <a:gd name="connsiteY9" fmla="*/ 226651 h 234687"/>
                <a:gd name="connsiteX10" fmla="*/ 291915 w 293800"/>
                <a:gd name="connsiteY10" fmla="*/ 233540 h 234687"/>
                <a:gd name="connsiteX11" fmla="*/ 289160 w 293800"/>
                <a:gd name="connsiteY11" fmla="*/ 234688 h 23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3800" h="234687">
                  <a:moveTo>
                    <a:pt x="289160" y="234688"/>
                  </a:moveTo>
                  <a:cubicBezTo>
                    <a:pt x="287782" y="234688"/>
                    <a:pt x="286174" y="233999"/>
                    <a:pt x="285256" y="232851"/>
                  </a:cubicBezTo>
                  <a:lnTo>
                    <a:pt x="118310" y="13089"/>
                  </a:lnTo>
                  <a:lnTo>
                    <a:pt x="8774" y="151330"/>
                  </a:lnTo>
                  <a:cubicBezTo>
                    <a:pt x="7167" y="153397"/>
                    <a:pt x="3952" y="153856"/>
                    <a:pt x="1885" y="152249"/>
                  </a:cubicBezTo>
                  <a:cubicBezTo>
                    <a:pt x="-182" y="150641"/>
                    <a:pt x="-641" y="147426"/>
                    <a:pt x="967" y="145359"/>
                  </a:cubicBezTo>
                  <a:lnTo>
                    <a:pt x="114177" y="1837"/>
                  </a:lnTo>
                  <a:cubicBezTo>
                    <a:pt x="115096" y="689"/>
                    <a:pt x="116473" y="0"/>
                    <a:pt x="118081" y="0"/>
                  </a:cubicBezTo>
                  <a:cubicBezTo>
                    <a:pt x="119459" y="459"/>
                    <a:pt x="121066" y="689"/>
                    <a:pt x="121985" y="1837"/>
                  </a:cubicBezTo>
                  <a:lnTo>
                    <a:pt x="292834" y="226651"/>
                  </a:lnTo>
                  <a:cubicBezTo>
                    <a:pt x="294441" y="228717"/>
                    <a:pt x="293982" y="231932"/>
                    <a:pt x="291915" y="233540"/>
                  </a:cubicBezTo>
                  <a:cubicBezTo>
                    <a:pt x="291226" y="234229"/>
                    <a:pt x="290078" y="234688"/>
                    <a:pt x="289160" y="234688"/>
                  </a:cubicBezTo>
                  <a:close/>
                </a:path>
              </a:pathLst>
            </a:custGeom>
            <a:solidFill>
              <a:srgbClr val="5D2866"/>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7" name="任意多边形: 形状 136">
              <a:extLst>
                <a:ext uri="{FF2B5EF4-FFF2-40B4-BE49-F238E27FC236}">
                  <a16:creationId xmlns:a16="http://schemas.microsoft.com/office/drawing/2014/main" id="{80E3331E-F377-AED2-9B19-120275E4219C}"/>
                </a:ext>
              </a:extLst>
            </p:cNvPr>
            <p:cNvSpPr/>
            <p:nvPr/>
          </p:nvSpPr>
          <p:spPr>
            <a:xfrm>
              <a:off x="5292754" y="3804369"/>
              <a:ext cx="147149" cy="41727"/>
            </a:xfrm>
            <a:custGeom>
              <a:avLst/>
              <a:gdLst>
                <a:gd name="connsiteX0" fmla="*/ 79784 w 147149"/>
                <a:gd name="connsiteY0" fmla="*/ 41727 h 41727"/>
                <a:gd name="connsiteX1" fmla="*/ 4464 w 147149"/>
                <a:gd name="connsiteY1" fmla="*/ 37594 h 41727"/>
                <a:gd name="connsiteX2" fmla="*/ 101 w 147149"/>
                <a:gd name="connsiteY2" fmla="*/ 33690 h 41727"/>
                <a:gd name="connsiteX3" fmla="*/ 2856 w 147149"/>
                <a:gd name="connsiteY3" fmla="*/ 28408 h 41727"/>
                <a:gd name="connsiteX4" fmla="*/ 141327 w 147149"/>
                <a:gd name="connsiteY4" fmla="*/ 12563 h 41727"/>
                <a:gd name="connsiteX5" fmla="*/ 146149 w 147149"/>
                <a:gd name="connsiteY5" fmla="*/ 28179 h 41727"/>
                <a:gd name="connsiteX6" fmla="*/ 79784 w 147149"/>
                <a:gd name="connsiteY6" fmla="*/ 41727 h 41727"/>
                <a:gd name="connsiteX7" fmla="*/ 24212 w 147149"/>
                <a:gd name="connsiteY7" fmla="*/ 29556 h 41727"/>
                <a:gd name="connsiteX8" fmla="*/ 137193 w 147149"/>
                <a:gd name="connsiteY8" fmla="*/ 23816 h 41727"/>
                <a:gd name="connsiteX9" fmla="*/ 134437 w 147149"/>
                <a:gd name="connsiteY9" fmla="*/ 19453 h 41727"/>
                <a:gd name="connsiteX10" fmla="*/ 24212 w 147149"/>
                <a:gd name="connsiteY10" fmla="*/ 29556 h 4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7149" h="41727">
                  <a:moveTo>
                    <a:pt x="79784" y="41727"/>
                  </a:moveTo>
                  <a:cubicBezTo>
                    <a:pt x="50391" y="41727"/>
                    <a:pt x="19390" y="39201"/>
                    <a:pt x="4464" y="37594"/>
                  </a:cubicBezTo>
                  <a:cubicBezTo>
                    <a:pt x="2167" y="37364"/>
                    <a:pt x="560" y="35757"/>
                    <a:pt x="101" y="33690"/>
                  </a:cubicBezTo>
                  <a:cubicBezTo>
                    <a:pt x="-359" y="31623"/>
                    <a:pt x="789" y="29327"/>
                    <a:pt x="2856" y="28408"/>
                  </a:cubicBezTo>
                  <a:cubicBezTo>
                    <a:pt x="6990" y="26342"/>
                    <a:pt x="106422" y="-22341"/>
                    <a:pt x="141327" y="12563"/>
                  </a:cubicBezTo>
                  <a:cubicBezTo>
                    <a:pt x="148216" y="19453"/>
                    <a:pt x="147756" y="24734"/>
                    <a:pt x="146149" y="28179"/>
                  </a:cubicBezTo>
                  <a:cubicBezTo>
                    <a:pt x="141097" y="38742"/>
                    <a:pt x="111474" y="41727"/>
                    <a:pt x="79784" y="41727"/>
                  </a:cubicBezTo>
                  <a:close/>
                  <a:moveTo>
                    <a:pt x="24212" y="29556"/>
                  </a:moveTo>
                  <a:cubicBezTo>
                    <a:pt x="78636" y="33460"/>
                    <a:pt x="133060" y="32542"/>
                    <a:pt x="137193" y="23816"/>
                  </a:cubicBezTo>
                  <a:cubicBezTo>
                    <a:pt x="137193" y="23586"/>
                    <a:pt x="137193" y="22208"/>
                    <a:pt x="134437" y="19453"/>
                  </a:cubicBezTo>
                  <a:cubicBezTo>
                    <a:pt x="113770" y="-1215"/>
                    <a:pt x="57969" y="15549"/>
                    <a:pt x="24212" y="29556"/>
                  </a:cubicBezTo>
                  <a:close/>
                </a:path>
              </a:pathLst>
            </a:custGeom>
            <a:solidFill>
              <a:srgbClr val="5D2866"/>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8" name="任意多边形: 形状 137">
              <a:extLst>
                <a:ext uri="{FF2B5EF4-FFF2-40B4-BE49-F238E27FC236}">
                  <a16:creationId xmlns:a16="http://schemas.microsoft.com/office/drawing/2014/main" id="{ABF5D288-AEFD-D7E3-8971-976B0A894EDE}"/>
                </a:ext>
              </a:extLst>
            </p:cNvPr>
            <p:cNvSpPr/>
            <p:nvPr/>
          </p:nvSpPr>
          <p:spPr>
            <a:xfrm>
              <a:off x="4934545" y="3442089"/>
              <a:ext cx="46304" cy="43249"/>
            </a:xfrm>
            <a:custGeom>
              <a:avLst/>
              <a:gdLst>
                <a:gd name="connsiteX0" fmla="*/ 41412 w 46304"/>
                <a:gd name="connsiteY0" fmla="*/ 43249 h 43249"/>
                <a:gd name="connsiteX1" fmla="*/ 78 w 46304"/>
                <a:gd name="connsiteY1" fmla="*/ 5819 h 43249"/>
                <a:gd name="connsiteX2" fmla="*/ 3982 w 46304"/>
                <a:gd name="connsiteY2" fmla="*/ 78 h 43249"/>
                <a:gd name="connsiteX3" fmla="*/ 9723 w 46304"/>
                <a:gd name="connsiteY3" fmla="*/ 3982 h 43249"/>
                <a:gd name="connsiteX4" fmla="*/ 42101 w 46304"/>
                <a:gd name="connsiteY4" fmla="*/ 33605 h 43249"/>
                <a:gd name="connsiteX5" fmla="*/ 46235 w 46304"/>
                <a:gd name="connsiteY5" fmla="*/ 39116 h 43249"/>
                <a:gd name="connsiteX6" fmla="*/ 41412 w 46304"/>
                <a:gd name="connsiteY6" fmla="*/ 43249 h 4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304" h="43249">
                  <a:moveTo>
                    <a:pt x="41412" y="43249"/>
                  </a:moveTo>
                  <a:cubicBezTo>
                    <a:pt x="6967" y="38657"/>
                    <a:pt x="78" y="6048"/>
                    <a:pt x="78" y="5819"/>
                  </a:cubicBezTo>
                  <a:cubicBezTo>
                    <a:pt x="-381" y="3063"/>
                    <a:pt x="1226" y="537"/>
                    <a:pt x="3982" y="78"/>
                  </a:cubicBezTo>
                  <a:cubicBezTo>
                    <a:pt x="6737" y="-381"/>
                    <a:pt x="9263" y="1226"/>
                    <a:pt x="9723" y="3982"/>
                  </a:cubicBezTo>
                  <a:cubicBezTo>
                    <a:pt x="9952" y="5130"/>
                    <a:pt x="15463" y="29931"/>
                    <a:pt x="42101" y="33605"/>
                  </a:cubicBezTo>
                  <a:cubicBezTo>
                    <a:pt x="44857" y="34064"/>
                    <a:pt x="46694" y="36360"/>
                    <a:pt x="46235" y="39116"/>
                  </a:cubicBezTo>
                  <a:cubicBezTo>
                    <a:pt x="46005" y="41412"/>
                    <a:pt x="43938" y="43249"/>
                    <a:pt x="41412" y="43249"/>
                  </a:cubicBezTo>
                  <a:close/>
                </a:path>
              </a:pathLst>
            </a:custGeom>
            <a:solidFill>
              <a:srgbClr val="5D2866"/>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9" name="任意多边形: 形状 138">
              <a:extLst>
                <a:ext uri="{FF2B5EF4-FFF2-40B4-BE49-F238E27FC236}">
                  <a16:creationId xmlns:a16="http://schemas.microsoft.com/office/drawing/2014/main" id="{93F1FCEA-60AC-1C57-A486-ADF1DF951E28}"/>
                </a:ext>
              </a:extLst>
            </p:cNvPr>
            <p:cNvSpPr/>
            <p:nvPr/>
          </p:nvSpPr>
          <p:spPr>
            <a:xfrm>
              <a:off x="4578360" y="3808339"/>
              <a:ext cx="90901" cy="102515"/>
            </a:xfrm>
            <a:custGeom>
              <a:avLst/>
              <a:gdLst>
                <a:gd name="connsiteX0" fmla="*/ 4920 w 90901"/>
                <a:gd name="connsiteY0" fmla="*/ 102515 h 102515"/>
                <a:gd name="connsiteX1" fmla="*/ 1705 w 90901"/>
                <a:gd name="connsiteY1" fmla="*/ 101367 h 102515"/>
                <a:gd name="connsiteX2" fmla="*/ 1246 w 90901"/>
                <a:gd name="connsiteY2" fmla="*/ 94478 h 102515"/>
                <a:gd name="connsiteX3" fmla="*/ 82307 w 90901"/>
                <a:gd name="connsiteY3" fmla="*/ 1705 h 102515"/>
                <a:gd name="connsiteX4" fmla="*/ 89196 w 90901"/>
                <a:gd name="connsiteY4" fmla="*/ 1246 h 102515"/>
                <a:gd name="connsiteX5" fmla="*/ 89655 w 90901"/>
                <a:gd name="connsiteY5" fmla="*/ 8135 h 102515"/>
                <a:gd name="connsiteX6" fmla="*/ 8594 w 90901"/>
                <a:gd name="connsiteY6" fmla="*/ 100908 h 102515"/>
                <a:gd name="connsiteX7" fmla="*/ 4920 w 90901"/>
                <a:gd name="connsiteY7" fmla="*/ 102515 h 102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901" h="102515">
                  <a:moveTo>
                    <a:pt x="4920" y="102515"/>
                  </a:moveTo>
                  <a:cubicBezTo>
                    <a:pt x="3772" y="102515"/>
                    <a:pt x="2623" y="102056"/>
                    <a:pt x="1705" y="101367"/>
                  </a:cubicBezTo>
                  <a:cubicBezTo>
                    <a:pt x="-362" y="99530"/>
                    <a:pt x="-591" y="96545"/>
                    <a:pt x="1246" y="94478"/>
                  </a:cubicBezTo>
                  <a:lnTo>
                    <a:pt x="82307" y="1705"/>
                  </a:lnTo>
                  <a:cubicBezTo>
                    <a:pt x="84144" y="-362"/>
                    <a:pt x="87129" y="-591"/>
                    <a:pt x="89196" y="1246"/>
                  </a:cubicBezTo>
                  <a:cubicBezTo>
                    <a:pt x="91263" y="3083"/>
                    <a:pt x="91493" y="6068"/>
                    <a:pt x="89655" y="8135"/>
                  </a:cubicBezTo>
                  <a:lnTo>
                    <a:pt x="8594" y="100908"/>
                  </a:lnTo>
                  <a:cubicBezTo>
                    <a:pt x="7675" y="102056"/>
                    <a:pt x="6298" y="102515"/>
                    <a:pt x="4920" y="102515"/>
                  </a:cubicBezTo>
                  <a:close/>
                </a:path>
              </a:pathLst>
            </a:custGeom>
            <a:solidFill>
              <a:srgbClr val="000000"/>
            </a:solidFill>
            <a:ln w="2290"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40" name="组合 139">
            <a:extLst>
              <a:ext uri="{FF2B5EF4-FFF2-40B4-BE49-F238E27FC236}">
                <a16:creationId xmlns:a16="http://schemas.microsoft.com/office/drawing/2014/main" id="{2DF41453-02AD-EABF-6A7F-6761D545FECB}"/>
              </a:ext>
            </a:extLst>
          </p:cNvPr>
          <p:cNvGrpSpPr/>
          <p:nvPr/>
        </p:nvGrpSpPr>
        <p:grpSpPr>
          <a:xfrm>
            <a:off x="1271940" y="2202211"/>
            <a:ext cx="1030489" cy="1030489"/>
            <a:chOff x="2787268" y="2327312"/>
            <a:chExt cx="1881129" cy="1881129"/>
          </a:xfrm>
        </p:grpSpPr>
        <p:grpSp>
          <p:nvGrpSpPr>
            <p:cNvPr id="141" name="组合 140">
              <a:extLst>
                <a:ext uri="{FF2B5EF4-FFF2-40B4-BE49-F238E27FC236}">
                  <a16:creationId xmlns:a16="http://schemas.microsoft.com/office/drawing/2014/main" id="{C0E5DF85-46D9-B2F3-4816-A947BADE2A65}"/>
                </a:ext>
              </a:extLst>
            </p:cNvPr>
            <p:cNvGrpSpPr/>
            <p:nvPr/>
          </p:nvGrpSpPr>
          <p:grpSpPr>
            <a:xfrm>
              <a:off x="2787268" y="2327312"/>
              <a:ext cx="1881129" cy="1881129"/>
              <a:chOff x="4362680" y="3428999"/>
              <a:chExt cx="1881129" cy="1881129"/>
            </a:xfrm>
          </p:grpSpPr>
          <p:sp>
            <p:nvSpPr>
              <p:cNvPr id="143" name="椭圆 142">
                <a:extLst>
                  <a:ext uri="{FF2B5EF4-FFF2-40B4-BE49-F238E27FC236}">
                    <a16:creationId xmlns:a16="http://schemas.microsoft.com/office/drawing/2014/main" id="{BB4E8D00-6911-BF58-C8CE-CAAC278FAC0C}"/>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4" name="椭圆 143">
                <a:extLst>
                  <a:ext uri="{FF2B5EF4-FFF2-40B4-BE49-F238E27FC236}">
                    <a16:creationId xmlns:a16="http://schemas.microsoft.com/office/drawing/2014/main" id="{CFEF9117-FD22-8813-021A-A661DAC2F389}"/>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42" name="椭圆 141">
              <a:extLst>
                <a:ext uri="{FF2B5EF4-FFF2-40B4-BE49-F238E27FC236}">
                  <a16:creationId xmlns:a16="http://schemas.microsoft.com/office/drawing/2014/main" id="{F0117ACF-4509-CF57-4A3C-F016050F54E7}"/>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45" name="组合 144">
            <a:extLst>
              <a:ext uri="{FF2B5EF4-FFF2-40B4-BE49-F238E27FC236}">
                <a16:creationId xmlns:a16="http://schemas.microsoft.com/office/drawing/2014/main" id="{EF2C4DA6-68A0-87F3-C203-1499E6CF5744}"/>
              </a:ext>
            </a:extLst>
          </p:cNvPr>
          <p:cNvGrpSpPr/>
          <p:nvPr/>
        </p:nvGrpSpPr>
        <p:grpSpPr>
          <a:xfrm>
            <a:off x="9404524" y="2200159"/>
            <a:ext cx="1030489" cy="1030489"/>
            <a:chOff x="2787268" y="2327312"/>
            <a:chExt cx="1881129" cy="1881129"/>
          </a:xfrm>
        </p:grpSpPr>
        <p:grpSp>
          <p:nvGrpSpPr>
            <p:cNvPr id="146" name="组合 145">
              <a:extLst>
                <a:ext uri="{FF2B5EF4-FFF2-40B4-BE49-F238E27FC236}">
                  <a16:creationId xmlns:a16="http://schemas.microsoft.com/office/drawing/2014/main" id="{E39ED035-8218-4334-27C0-64E913F9843B}"/>
                </a:ext>
              </a:extLst>
            </p:cNvPr>
            <p:cNvGrpSpPr/>
            <p:nvPr/>
          </p:nvGrpSpPr>
          <p:grpSpPr>
            <a:xfrm>
              <a:off x="2787268" y="2327312"/>
              <a:ext cx="1881129" cy="1881129"/>
              <a:chOff x="4362680" y="3428999"/>
              <a:chExt cx="1881129" cy="1881129"/>
            </a:xfrm>
          </p:grpSpPr>
          <p:sp>
            <p:nvSpPr>
              <p:cNvPr id="148" name="椭圆 147">
                <a:extLst>
                  <a:ext uri="{FF2B5EF4-FFF2-40B4-BE49-F238E27FC236}">
                    <a16:creationId xmlns:a16="http://schemas.microsoft.com/office/drawing/2014/main" id="{2ACFA866-884F-F839-1875-DF1D499AA829}"/>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9" name="椭圆 148">
                <a:extLst>
                  <a:ext uri="{FF2B5EF4-FFF2-40B4-BE49-F238E27FC236}">
                    <a16:creationId xmlns:a16="http://schemas.microsoft.com/office/drawing/2014/main" id="{8886DB0D-148A-FC94-F829-303EAFBBFCD6}"/>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47" name="椭圆 146">
              <a:extLst>
                <a:ext uri="{FF2B5EF4-FFF2-40B4-BE49-F238E27FC236}">
                  <a16:creationId xmlns:a16="http://schemas.microsoft.com/office/drawing/2014/main" id="{EB17FC13-0BF6-76B5-2373-5E6B71CB9ECC}"/>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custDataLst>
      <p:tags r:id="rId1"/>
    </p:custDataLst>
    <p:extLst>
      <p:ext uri="{BB962C8B-B14F-4D97-AF65-F5344CB8AC3E}">
        <p14:creationId xmlns:p14="http://schemas.microsoft.com/office/powerpoint/2010/main" val="26199920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3866121"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None/>
            </a:pP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有效反馈的两种模式</a:t>
            </a:r>
          </a:p>
        </p:txBody>
      </p:sp>
      <p:sp>
        <p:nvSpPr>
          <p:cNvPr id="88" name="圆角矩形 14">
            <a:extLst>
              <a:ext uri="{FF2B5EF4-FFF2-40B4-BE49-F238E27FC236}">
                <a16:creationId xmlns:a16="http://schemas.microsoft.com/office/drawing/2014/main" id="{B9D2CA6E-E22A-56BD-41BF-52A7446A0F70}"/>
              </a:ext>
            </a:extLst>
          </p:cNvPr>
          <p:cNvSpPr/>
          <p:nvPr/>
        </p:nvSpPr>
        <p:spPr>
          <a:xfrm flipV="1">
            <a:off x="2716186" y="2297912"/>
            <a:ext cx="3144660" cy="2891644"/>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9" name="圆角矩形 14">
            <a:extLst>
              <a:ext uri="{FF2B5EF4-FFF2-40B4-BE49-F238E27FC236}">
                <a16:creationId xmlns:a16="http://schemas.microsoft.com/office/drawing/2014/main" id="{08CA1C36-B279-D64D-65D1-A6656B0C6E55}"/>
              </a:ext>
            </a:extLst>
          </p:cNvPr>
          <p:cNvSpPr/>
          <p:nvPr/>
        </p:nvSpPr>
        <p:spPr>
          <a:xfrm flipV="1">
            <a:off x="6001708" y="2297912"/>
            <a:ext cx="3395327" cy="2891644"/>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6" name="文本框 145">
            <a:extLst>
              <a:ext uri="{FF2B5EF4-FFF2-40B4-BE49-F238E27FC236}">
                <a16:creationId xmlns:a16="http://schemas.microsoft.com/office/drawing/2014/main" id="{0B6B141E-A227-AF50-FA68-ECBF862C72B2}"/>
              </a:ext>
            </a:extLst>
          </p:cNvPr>
          <p:cNvSpPr txBox="1"/>
          <p:nvPr/>
        </p:nvSpPr>
        <p:spPr>
          <a:xfrm>
            <a:off x="3598037" y="2616693"/>
            <a:ext cx="1204137" cy="512961"/>
          </a:xfrm>
          <a:prstGeom prst="rect">
            <a:avLst/>
          </a:prstGeom>
          <a:noFill/>
        </p:spPr>
        <p:txBody>
          <a:bodyPr wrap="square">
            <a:noAutofit/>
          </a:bodyPr>
          <a:lstStyle/>
          <a:p>
            <a:pPr algn="ctr">
              <a:lnSpc>
                <a:spcPct val="135000"/>
              </a:lnSpc>
            </a:pP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积极性</a:t>
            </a:r>
          </a:p>
        </p:txBody>
      </p:sp>
      <p:sp>
        <p:nvSpPr>
          <p:cNvPr id="147" name="文本框 146">
            <a:extLst>
              <a:ext uri="{FF2B5EF4-FFF2-40B4-BE49-F238E27FC236}">
                <a16:creationId xmlns:a16="http://schemas.microsoft.com/office/drawing/2014/main" id="{3330C53A-7E31-AE2E-A6D2-8D9D5238E0FE}"/>
              </a:ext>
            </a:extLst>
          </p:cNvPr>
          <p:cNvSpPr txBox="1"/>
          <p:nvPr/>
        </p:nvSpPr>
        <p:spPr>
          <a:xfrm>
            <a:off x="7097302" y="2646634"/>
            <a:ext cx="1204137" cy="512961"/>
          </a:xfrm>
          <a:prstGeom prst="rect">
            <a:avLst/>
          </a:prstGeom>
          <a:noFill/>
        </p:spPr>
        <p:txBody>
          <a:bodyPr wrap="square">
            <a:noAutofit/>
          </a:bodyPr>
          <a:lstStyle/>
          <a:p>
            <a:pPr algn="ctr">
              <a:lnSpc>
                <a:spcPct val="135000"/>
              </a:lnSpc>
            </a:pP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发展性</a:t>
            </a:r>
          </a:p>
        </p:txBody>
      </p:sp>
      <p:sp>
        <p:nvSpPr>
          <p:cNvPr id="148" name="MH_SubTitle_1">
            <a:extLst>
              <a:ext uri="{FF2B5EF4-FFF2-40B4-BE49-F238E27FC236}">
                <a16:creationId xmlns:a16="http://schemas.microsoft.com/office/drawing/2014/main" id="{D9D89795-C4E4-F4E6-C1ED-FF5F6E347976}"/>
              </a:ext>
            </a:extLst>
          </p:cNvPr>
          <p:cNvSpPr>
            <a:spLocks noChangeArrowheads="1"/>
          </p:cNvSpPr>
          <p:nvPr/>
        </p:nvSpPr>
        <p:spPr bwMode="auto">
          <a:xfrm>
            <a:off x="3187752" y="3233965"/>
            <a:ext cx="2018234" cy="779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5000"/>
              </a:lnSpc>
              <a:defRPr/>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增强被指导者自信心的赞扬和认可</a:t>
            </a:r>
          </a:p>
        </p:txBody>
      </p:sp>
      <p:sp>
        <p:nvSpPr>
          <p:cNvPr id="149" name="文本框 148">
            <a:extLst>
              <a:ext uri="{FF2B5EF4-FFF2-40B4-BE49-F238E27FC236}">
                <a16:creationId xmlns:a16="http://schemas.microsoft.com/office/drawing/2014/main" id="{AB70501C-A294-0743-6530-3A56DFD6C6D3}"/>
              </a:ext>
            </a:extLst>
          </p:cNvPr>
          <p:cNvSpPr txBox="1"/>
          <p:nvPr/>
        </p:nvSpPr>
        <p:spPr>
          <a:xfrm>
            <a:off x="6690258" y="3267465"/>
            <a:ext cx="2110508" cy="810415"/>
          </a:xfrm>
          <a:prstGeom prst="rect">
            <a:avLst/>
          </a:prstGeom>
          <a:noFill/>
        </p:spPr>
        <p:txBody>
          <a:bodyPr wrap="square">
            <a:noAutofit/>
          </a:bodyPr>
          <a:lstStyle/>
          <a:p>
            <a:pPr algn="ctr" eaLnBrk="1" hangingPunct="1">
              <a:lnSpc>
                <a:spcPct val="135000"/>
              </a:lnSpc>
              <a:defRPr/>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具体需要改善的地方并帮助改进</a:t>
            </a:r>
          </a:p>
        </p:txBody>
      </p:sp>
      <p:grpSp>
        <p:nvGrpSpPr>
          <p:cNvPr id="56" name="组合 55">
            <a:extLst>
              <a:ext uri="{FF2B5EF4-FFF2-40B4-BE49-F238E27FC236}">
                <a16:creationId xmlns:a16="http://schemas.microsoft.com/office/drawing/2014/main" id="{6D574AD7-9B9B-2926-F4B7-4D3B3E0C43A4}"/>
              </a:ext>
            </a:extLst>
          </p:cNvPr>
          <p:cNvGrpSpPr/>
          <p:nvPr/>
        </p:nvGrpSpPr>
        <p:grpSpPr>
          <a:xfrm>
            <a:off x="1289049" y="2340029"/>
            <a:ext cx="2463616" cy="3083972"/>
            <a:chOff x="1207572" y="2340029"/>
            <a:chExt cx="2463616" cy="3083972"/>
          </a:xfrm>
        </p:grpSpPr>
        <p:sp>
          <p:nvSpPr>
            <p:cNvPr id="6" name="任意多边形: 形状 5">
              <a:extLst>
                <a:ext uri="{FF2B5EF4-FFF2-40B4-BE49-F238E27FC236}">
                  <a16:creationId xmlns:a16="http://schemas.microsoft.com/office/drawing/2014/main" id="{446D562A-0D21-F4E6-E9D0-C0DB30C602A5}"/>
                </a:ext>
              </a:extLst>
            </p:cNvPr>
            <p:cNvSpPr/>
            <p:nvPr/>
          </p:nvSpPr>
          <p:spPr>
            <a:xfrm>
              <a:off x="1430844" y="4050062"/>
              <a:ext cx="883572" cy="1288305"/>
            </a:xfrm>
            <a:custGeom>
              <a:avLst/>
              <a:gdLst>
                <a:gd name="connsiteX0" fmla="*/ 861588 w 883572"/>
                <a:gd name="connsiteY0" fmla="*/ 1288306 h 1288305"/>
                <a:gd name="connsiteX1" fmla="*/ 841833 w 883572"/>
                <a:gd name="connsiteY1" fmla="*/ 1278428 h 1288305"/>
                <a:gd name="connsiteX2" fmla="*/ 4204 w 883572"/>
                <a:gd name="connsiteY2" fmla="*/ 35812 h 1288305"/>
                <a:gd name="connsiteX3" fmla="*/ 10130 w 883572"/>
                <a:gd name="connsiteY3" fmla="*/ 4204 h 1288305"/>
                <a:gd name="connsiteX4" fmla="*/ 41739 w 883572"/>
                <a:gd name="connsiteY4" fmla="*/ 10130 h 1288305"/>
                <a:gd name="connsiteX5" fmla="*/ 879368 w 883572"/>
                <a:gd name="connsiteY5" fmla="*/ 1252746 h 1288305"/>
                <a:gd name="connsiteX6" fmla="*/ 873442 w 883572"/>
                <a:gd name="connsiteY6" fmla="*/ 1284354 h 1288305"/>
                <a:gd name="connsiteX7" fmla="*/ 861588 w 883572"/>
                <a:gd name="connsiteY7" fmla="*/ 1288306 h 12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3572" h="1288305">
                  <a:moveTo>
                    <a:pt x="861588" y="1288306"/>
                  </a:moveTo>
                  <a:cubicBezTo>
                    <a:pt x="853686" y="1288306"/>
                    <a:pt x="847760" y="1284354"/>
                    <a:pt x="841833" y="1278428"/>
                  </a:cubicBezTo>
                  <a:lnTo>
                    <a:pt x="4204" y="35812"/>
                  </a:lnTo>
                  <a:cubicBezTo>
                    <a:pt x="-3698" y="25935"/>
                    <a:pt x="253" y="12106"/>
                    <a:pt x="10130" y="4204"/>
                  </a:cubicBezTo>
                  <a:cubicBezTo>
                    <a:pt x="20008" y="-3698"/>
                    <a:pt x="33837" y="253"/>
                    <a:pt x="41739" y="10130"/>
                  </a:cubicBezTo>
                  <a:lnTo>
                    <a:pt x="879368" y="1252746"/>
                  </a:lnTo>
                  <a:cubicBezTo>
                    <a:pt x="887271" y="1262623"/>
                    <a:pt x="883319" y="1276452"/>
                    <a:pt x="873442" y="1284354"/>
                  </a:cubicBezTo>
                  <a:cubicBezTo>
                    <a:pt x="871466" y="1288306"/>
                    <a:pt x="865540" y="1288306"/>
                    <a:pt x="861588" y="1288306"/>
                  </a:cubicBezTo>
                  <a:close/>
                </a:path>
              </a:pathLst>
            </a:custGeom>
            <a:solidFill>
              <a:srgbClr val="81538C"/>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 name="任意多边形: 形状 6">
              <a:extLst>
                <a:ext uri="{FF2B5EF4-FFF2-40B4-BE49-F238E27FC236}">
                  <a16:creationId xmlns:a16="http://schemas.microsoft.com/office/drawing/2014/main" id="{77E61841-3886-C5FA-8FE8-A4D3A8A9B190}"/>
                </a:ext>
              </a:extLst>
            </p:cNvPr>
            <p:cNvSpPr/>
            <p:nvPr/>
          </p:nvSpPr>
          <p:spPr>
            <a:xfrm>
              <a:off x="1432819" y="4178473"/>
              <a:ext cx="776892" cy="1159895"/>
            </a:xfrm>
            <a:custGeom>
              <a:avLst/>
              <a:gdLst>
                <a:gd name="connsiteX0" fmla="*/ 21984 w 776892"/>
                <a:gd name="connsiteY0" fmla="*/ 1159895 h 1159895"/>
                <a:gd name="connsiteX1" fmla="*/ 10130 w 776892"/>
                <a:gd name="connsiteY1" fmla="*/ 1155944 h 1159895"/>
                <a:gd name="connsiteX2" fmla="*/ 4204 w 776892"/>
                <a:gd name="connsiteY2" fmla="*/ 1124336 h 1159895"/>
                <a:gd name="connsiteX3" fmla="*/ 735154 w 776892"/>
                <a:gd name="connsiteY3" fmla="*/ 10130 h 1159895"/>
                <a:gd name="connsiteX4" fmla="*/ 766763 w 776892"/>
                <a:gd name="connsiteY4" fmla="*/ 4204 h 1159895"/>
                <a:gd name="connsiteX5" fmla="*/ 772689 w 776892"/>
                <a:gd name="connsiteY5" fmla="*/ 35812 h 1159895"/>
                <a:gd name="connsiteX6" fmla="*/ 41739 w 776892"/>
                <a:gd name="connsiteY6" fmla="*/ 1150018 h 1159895"/>
                <a:gd name="connsiteX7" fmla="*/ 21984 w 776892"/>
                <a:gd name="connsiteY7" fmla="*/ 1159895 h 1159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6892" h="1159895">
                  <a:moveTo>
                    <a:pt x="21984" y="1159895"/>
                  </a:moveTo>
                  <a:cubicBezTo>
                    <a:pt x="18033" y="1159895"/>
                    <a:pt x="14081" y="1157920"/>
                    <a:pt x="10130" y="1155944"/>
                  </a:cubicBezTo>
                  <a:cubicBezTo>
                    <a:pt x="253" y="1150018"/>
                    <a:pt x="-3698" y="1134213"/>
                    <a:pt x="4204" y="1124336"/>
                  </a:cubicBezTo>
                  <a:lnTo>
                    <a:pt x="735154" y="10130"/>
                  </a:lnTo>
                  <a:cubicBezTo>
                    <a:pt x="741081" y="253"/>
                    <a:pt x="756885" y="-3698"/>
                    <a:pt x="766763" y="4204"/>
                  </a:cubicBezTo>
                  <a:cubicBezTo>
                    <a:pt x="776640" y="10130"/>
                    <a:pt x="780591" y="25935"/>
                    <a:pt x="772689" y="35812"/>
                  </a:cubicBezTo>
                  <a:lnTo>
                    <a:pt x="41739" y="1150018"/>
                  </a:lnTo>
                  <a:cubicBezTo>
                    <a:pt x="35812" y="1157920"/>
                    <a:pt x="29886" y="1159895"/>
                    <a:pt x="21984" y="1159895"/>
                  </a:cubicBezTo>
                  <a:close/>
                </a:path>
              </a:pathLst>
            </a:custGeom>
            <a:solidFill>
              <a:srgbClr val="81538C"/>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 name="任意多边形: 形状 7">
              <a:extLst>
                <a:ext uri="{FF2B5EF4-FFF2-40B4-BE49-F238E27FC236}">
                  <a16:creationId xmlns:a16="http://schemas.microsoft.com/office/drawing/2014/main" id="{58D6EB64-8C7F-301D-7CBB-4AC12FC9AFB7}"/>
                </a:ext>
              </a:extLst>
            </p:cNvPr>
            <p:cNvSpPr/>
            <p:nvPr/>
          </p:nvSpPr>
          <p:spPr>
            <a:xfrm>
              <a:off x="1670137" y="4403937"/>
              <a:ext cx="387206" cy="53339"/>
            </a:xfrm>
            <a:custGeom>
              <a:avLst/>
              <a:gdLst>
                <a:gd name="connsiteX0" fmla="*/ 363500 w 387206"/>
                <a:gd name="connsiteY0" fmla="*/ 53340 h 53339"/>
                <a:gd name="connsiteX1" fmla="*/ 21731 w 387206"/>
                <a:gd name="connsiteY1" fmla="*/ 45438 h 53339"/>
                <a:gd name="connsiteX2" fmla="*/ 0 w 387206"/>
                <a:gd name="connsiteY2" fmla="*/ 21731 h 53339"/>
                <a:gd name="connsiteX3" fmla="*/ 23707 w 387206"/>
                <a:gd name="connsiteY3" fmla="*/ 0 h 53339"/>
                <a:gd name="connsiteX4" fmla="*/ 365475 w 387206"/>
                <a:gd name="connsiteY4" fmla="*/ 7902 h 53339"/>
                <a:gd name="connsiteX5" fmla="*/ 387206 w 387206"/>
                <a:gd name="connsiteY5" fmla="*/ 31609 h 53339"/>
                <a:gd name="connsiteX6" fmla="*/ 363500 w 387206"/>
                <a:gd name="connsiteY6" fmla="*/ 53340 h 5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206" h="53339">
                  <a:moveTo>
                    <a:pt x="363500" y="53340"/>
                  </a:moveTo>
                  <a:cubicBezTo>
                    <a:pt x="363500" y="53340"/>
                    <a:pt x="21731" y="45438"/>
                    <a:pt x="21731" y="45438"/>
                  </a:cubicBezTo>
                  <a:cubicBezTo>
                    <a:pt x="9878" y="45438"/>
                    <a:pt x="0" y="35560"/>
                    <a:pt x="0" y="21731"/>
                  </a:cubicBezTo>
                  <a:cubicBezTo>
                    <a:pt x="0" y="9878"/>
                    <a:pt x="9878" y="0"/>
                    <a:pt x="23707" y="0"/>
                  </a:cubicBezTo>
                  <a:lnTo>
                    <a:pt x="365475" y="7902"/>
                  </a:lnTo>
                  <a:cubicBezTo>
                    <a:pt x="377328" y="7902"/>
                    <a:pt x="387206" y="17780"/>
                    <a:pt x="387206" y="31609"/>
                  </a:cubicBezTo>
                  <a:cubicBezTo>
                    <a:pt x="387206" y="43462"/>
                    <a:pt x="377328" y="53340"/>
                    <a:pt x="363500" y="53340"/>
                  </a:cubicBezTo>
                  <a:close/>
                </a:path>
              </a:pathLst>
            </a:custGeom>
            <a:solidFill>
              <a:srgbClr val="81538C"/>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 name="任意多边形: 形状 8">
              <a:extLst>
                <a:ext uri="{FF2B5EF4-FFF2-40B4-BE49-F238E27FC236}">
                  <a16:creationId xmlns:a16="http://schemas.microsoft.com/office/drawing/2014/main" id="{76D4A38E-6EFA-0300-EF96-CBB0B64DE10E}"/>
                </a:ext>
              </a:extLst>
            </p:cNvPr>
            <p:cNvSpPr/>
            <p:nvPr/>
          </p:nvSpPr>
          <p:spPr>
            <a:xfrm>
              <a:off x="1207572" y="3151444"/>
              <a:ext cx="1286368" cy="1121272"/>
            </a:xfrm>
            <a:custGeom>
              <a:avLst/>
              <a:gdLst>
                <a:gd name="connsiteX0" fmla="*/ 247231 w 1286368"/>
                <a:gd name="connsiteY0" fmla="*/ 0 h 1121272"/>
                <a:gd name="connsiteX1" fmla="*/ 10166 w 1286368"/>
                <a:gd name="connsiteY1" fmla="*/ 584760 h 1121272"/>
                <a:gd name="connsiteX2" fmla="*/ 948548 w 1286368"/>
                <a:gd name="connsiteY2" fmla="*/ 1086548 h 1121272"/>
                <a:gd name="connsiteX3" fmla="*/ 1282414 w 1286368"/>
                <a:gd name="connsiteY3" fmla="*/ 661806 h 1121272"/>
                <a:gd name="connsiteX4" fmla="*/ 247231 w 1286368"/>
                <a:gd name="connsiteY4" fmla="*/ 0 h 1121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6368" h="1121272">
                  <a:moveTo>
                    <a:pt x="247231" y="0"/>
                  </a:moveTo>
                  <a:cubicBezTo>
                    <a:pt x="247231" y="0"/>
                    <a:pt x="-58978" y="183725"/>
                    <a:pt x="10166" y="584760"/>
                  </a:cubicBezTo>
                  <a:cubicBezTo>
                    <a:pt x="89188" y="1047037"/>
                    <a:pt x="549489" y="1197178"/>
                    <a:pt x="948548" y="1086548"/>
                  </a:cubicBezTo>
                  <a:cubicBezTo>
                    <a:pt x="1347607" y="975917"/>
                    <a:pt x="1282414" y="661806"/>
                    <a:pt x="1282414" y="661806"/>
                  </a:cubicBezTo>
                  <a:lnTo>
                    <a:pt x="247231" y="0"/>
                  </a:lnTo>
                  <a:close/>
                </a:path>
              </a:pathLst>
            </a:custGeom>
            <a:solidFill>
              <a:srgbClr val="5D2866"/>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 name="任意多边形: 形状 9">
              <a:extLst>
                <a:ext uri="{FF2B5EF4-FFF2-40B4-BE49-F238E27FC236}">
                  <a16:creationId xmlns:a16="http://schemas.microsoft.com/office/drawing/2014/main" id="{4042F844-8068-7FB4-4C86-2F37861609D9}"/>
                </a:ext>
              </a:extLst>
            </p:cNvPr>
            <p:cNvSpPr/>
            <p:nvPr/>
          </p:nvSpPr>
          <p:spPr>
            <a:xfrm>
              <a:off x="2765957" y="5006477"/>
              <a:ext cx="905231" cy="402571"/>
            </a:xfrm>
            <a:custGeom>
              <a:avLst/>
              <a:gdLst>
                <a:gd name="connsiteX0" fmla="*/ 441150 w 905231"/>
                <a:gd name="connsiteY0" fmla="*/ 5927 h 402571"/>
                <a:gd name="connsiteX1" fmla="*/ 820454 w 905231"/>
                <a:gd name="connsiteY1" fmla="*/ 227187 h 402571"/>
                <a:gd name="connsiteX2" fmla="*/ 901451 w 905231"/>
                <a:gd name="connsiteY2" fmla="*/ 391157 h 402571"/>
                <a:gd name="connsiteX3" fmla="*/ 285083 w 905231"/>
                <a:gd name="connsiteY3" fmla="*/ 391157 h 402571"/>
                <a:gd name="connsiteX4" fmla="*/ 213963 w 905231"/>
                <a:gd name="connsiteY4" fmla="*/ 235089 h 402571"/>
                <a:gd name="connsiteX5" fmla="*/ 184330 w 905231"/>
                <a:gd name="connsiteY5" fmla="*/ 395108 h 402571"/>
                <a:gd name="connsiteX6" fmla="*/ 2580 w 905231"/>
                <a:gd name="connsiteY6" fmla="*/ 395108 h 402571"/>
                <a:gd name="connsiteX7" fmla="*/ 6531 w 905231"/>
                <a:gd name="connsiteY7" fmla="*/ 163970 h 402571"/>
                <a:gd name="connsiteX8" fmla="*/ 61847 w 905231"/>
                <a:gd name="connsiteY8" fmla="*/ 0 h 402571"/>
                <a:gd name="connsiteX9" fmla="*/ 441150 w 905231"/>
                <a:gd name="connsiteY9" fmla="*/ 5927 h 40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5231" h="402571">
                  <a:moveTo>
                    <a:pt x="441150" y="5927"/>
                  </a:moveTo>
                  <a:cubicBezTo>
                    <a:pt x="441150" y="5927"/>
                    <a:pt x="733530" y="146190"/>
                    <a:pt x="820454" y="227187"/>
                  </a:cubicBezTo>
                  <a:cubicBezTo>
                    <a:pt x="907378" y="308185"/>
                    <a:pt x="911329" y="365475"/>
                    <a:pt x="901451" y="391157"/>
                  </a:cubicBezTo>
                  <a:cubicBezTo>
                    <a:pt x="891574" y="416839"/>
                    <a:pt x="285083" y="391157"/>
                    <a:pt x="285083" y="391157"/>
                  </a:cubicBezTo>
                  <a:cubicBezTo>
                    <a:pt x="285083" y="391157"/>
                    <a:pt x="279156" y="225212"/>
                    <a:pt x="213963" y="235089"/>
                  </a:cubicBezTo>
                  <a:cubicBezTo>
                    <a:pt x="148770" y="244967"/>
                    <a:pt x="184330" y="395108"/>
                    <a:pt x="184330" y="395108"/>
                  </a:cubicBezTo>
                  <a:lnTo>
                    <a:pt x="2580" y="395108"/>
                  </a:lnTo>
                  <a:cubicBezTo>
                    <a:pt x="2580" y="395108"/>
                    <a:pt x="-5322" y="229163"/>
                    <a:pt x="6531" y="163970"/>
                  </a:cubicBezTo>
                  <a:cubicBezTo>
                    <a:pt x="22336" y="94826"/>
                    <a:pt x="61847" y="0"/>
                    <a:pt x="61847" y="0"/>
                  </a:cubicBezTo>
                  <a:lnTo>
                    <a:pt x="441150" y="5927"/>
                  </a:lnTo>
                  <a:close/>
                </a:path>
              </a:pathLst>
            </a:custGeom>
            <a:solidFill>
              <a:srgbClr val="A49CF2"/>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 name="任意多边形: 形状 10">
              <a:extLst>
                <a:ext uri="{FF2B5EF4-FFF2-40B4-BE49-F238E27FC236}">
                  <a16:creationId xmlns:a16="http://schemas.microsoft.com/office/drawing/2014/main" id="{FFFA26DD-35DF-EDCA-D1CB-D2D49FC67F6E}"/>
                </a:ext>
              </a:extLst>
            </p:cNvPr>
            <p:cNvSpPr/>
            <p:nvPr/>
          </p:nvSpPr>
          <p:spPr>
            <a:xfrm>
              <a:off x="2829779" y="4923504"/>
              <a:ext cx="527464" cy="208252"/>
            </a:xfrm>
            <a:custGeom>
              <a:avLst/>
              <a:gdLst>
                <a:gd name="connsiteX0" fmla="*/ 316087 w 527464"/>
                <a:gd name="connsiteY0" fmla="*/ 41486 h 208252"/>
                <a:gd name="connsiteX1" fmla="*/ 521543 w 527464"/>
                <a:gd name="connsiteY1" fmla="*/ 197554 h 208252"/>
                <a:gd name="connsiteX2" fmla="*/ 140263 w 527464"/>
                <a:gd name="connsiteY2" fmla="*/ 187676 h 208252"/>
                <a:gd name="connsiteX3" fmla="*/ 0 w 527464"/>
                <a:gd name="connsiteY3" fmla="*/ 80997 h 208252"/>
                <a:gd name="connsiteX4" fmla="*/ 173848 w 527464"/>
                <a:gd name="connsiteY4" fmla="*/ 0 h 208252"/>
                <a:gd name="connsiteX5" fmla="*/ 316087 w 527464"/>
                <a:gd name="connsiteY5" fmla="*/ 41486 h 20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7464" h="208252">
                  <a:moveTo>
                    <a:pt x="316087" y="41486"/>
                  </a:moveTo>
                  <a:cubicBezTo>
                    <a:pt x="316087" y="41486"/>
                    <a:pt x="568956" y="183725"/>
                    <a:pt x="521543" y="197554"/>
                  </a:cubicBezTo>
                  <a:cubicBezTo>
                    <a:pt x="476105" y="211383"/>
                    <a:pt x="215334" y="215334"/>
                    <a:pt x="140263" y="187676"/>
                  </a:cubicBezTo>
                  <a:cubicBezTo>
                    <a:pt x="63217" y="160019"/>
                    <a:pt x="0" y="80997"/>
                    <a:pt x="0" y="80997"/>
                  </a:cubicBezTo>
                  <a:lnTo>
                    <a:pt x="173848" y="0"/>
                  </a:lnTo>
                  <a:lnTo>
                    <a:pt x="316087" y="41486"/>
                  </a:lnTo>
                  <a:close/>
                </a:path>
              </a:pathLst>
            </a:custGeom>
            <a:solidFill>
              <a:srgbClr val="F48462"/>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 name="任意多边形: 形状 11">
              <a:extLst>
                <a:ext uri="{FF2B5EF4-FFF2-40B4-BE49-F238E27FC236}">
                  <a16:creationId xmlns:a16="http://schemas.microsoft.com/office/drawing/2014/main" id="{8069D8A5-F023-573E-D2D5-4D3CD2B90B7D}"/>
                </a:ext>
              </a:extLst>
            </p:cNvPr>
            <p:cNvSpPr/>
            <p:nvPr/>
          </p:nvSpPr>
          <p:spPr>
            <a:xfrm>
              <a:off x="2796195" y="4797070"/>
              <a:ext cx="355597" cy="229162"/>
            </a:xfrm>
            <a:custGeom>
              <a:avLst/>
              <a:gdLst>
                <a:gd name="connsiteX0" fmla="*/ 33584 w 355597"/>
                <a:gd name="connsiteY0" fmla="*/ 207432 h 229162"/>
                <a:gd name="connsiteX1" fmla="*/ 0 w 355597"/>
                <a:gd name="connsiteY1" fmla="*/ 63217 h 229162"/>
                <a:gd name="connsiteX2" fmla="*/ 310160 w 355597"/>
                <a:gd name="connsiteY2" fmla="*/ 0 h 229162"/>
                <a:gd name="connsiteX3" fmla="*/ 355597 w 355597"/>
                <a:gd name="connsiteY3" fmla="*/ 229163 h 229162"/>
              </a:gdLst>
              <a:ahLst/>
              <a:cxnLst>
                <a:cxn ang="0">
                  <a:pos x="connsiteX0" y="connsiteY0"/>
                </a:cxn>
                <a:cxn ang="0">
                  <a:pos x="connsiteX1" y="connsiteY1"/>
                </a:cxn>
                <a:cxn ang="0">
                  <a:pos x="connsiteX2" y="connsiteY2"/>
                </a:cxn>
                <a:cxn ang="0">
                  <a:pos x="connsiteX3" y="connsiteY3"/>
                </a:cxn>
              </a:cxnLst>
              <a:rect l="l" t="t" r="r" b="b"/>
              <a:pathLst>
                <a:path w="355597" h="229162">
                  <a:moveTo>
                    <a:pt x="33584" y="207432"/>
                  </a:moveTo>
                  <a:lnTo>
                    <a:pt x="0" y="63217"/>
                  </a:lnTo>
                  <a:lnTo>
                    <a:pt x="310160" y="0"/>
                  </a:lnTo>
                  <a:lnTo>
                    <a:pt x="355597" y="229163"/>
                  </a:lnTo>
                  <a:close/>
                </a:path>
              </a:pathLst>
            </a:custGeom>
            <a:solidFill>
              <a:srgbClr val="F48462"/>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 name="任意多边形: 形状 12">
              <a:extLst>
                <a:ext uri="{FF2B5EF4-FFF2-40B4-BE49-F238E27FC236}">
                  <a16:creationId xmlns:a16="http://schemas.microsoft.com/office/drawing/2014/main" id="{36942E3A-2630-8B58-3AC3-B77759A83B36}"/>
                </a:ext>
              </a:extLst>
            </p:cNvPr>
            <p:cNvSpPr/>
            <p:nvPr/>
          </p:nvSpPr>
          <p:spPr>
            <a:xfrm>
              <a:off x="1836082" y="4656806"/>
              <a:ext cx="805451" cy="767195"/>
            </a:xfrm>
            <a:custGeom>
              <a:avLst/>
              <a:gdLst>
                <a:gd name="connsiteX0" fmla="*/ 578833 w 805451"/>
                <a:gd name="connsiteY0" fmla="*/ 197554 h 767195"/>
                <a:gd name="connsiteX1" fmla="*/ 790216 w 805451"/>
                <a:gd name="connsiteY1" fmla="*/ 582785 h 767195"/>
                <a:gd name="connsiteX2" fmla="*/ 774412 w 805451"/>
                <a:gd name="connsiteY2" fmla="*/ 766510 h 767195"/>
                <a:gd name="connsiteX3" fmla="*/ 244967 w 805451"/>
                <a:gd name="connsiteY3" fmla="*/ 450423 h 767195"/>
                <a:gd name="connsiteX4" fmla="*/ 262747 w 805451"/>
                <a:gd name="connsiteY4" fmla="*/ 280527 h 767195"/>
                <a:gd name="connsiteX5" fmla="*/ 156068 w 805451"/>
                <a:gd name="connsiteY5" fmla="*/ 403010 h 767195"/>
                <a:gd name="connsiteX6" fmla="*/ 0 w 805451"/>
                <a:gd name="connsiteY6" fmla="*/ 308184 h 767195"/>
                <a:gd name="connsiteX7" fmla="*/ 122484 w 805451"/>
                <a:gd name="connsiteY7" fmla="*/ 112606 h 767195"/>
                <a:gd name="connsiteX8" fmla="*/ 254845 w 805451"/>
                <a:gd name="connsiteY8" fmla="*/ 0 h 767195"/>
                <a:gd name="connsiteX9" fmla="*/ 578833 w 805451"/>
                <a:gd name="connsiteY9" fmla="*/ 197554 h 767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5451" h="767195">
                  <a:moveTo>
                    <a:pt x="578833" y="197554"/>
                  </a:moveTo>
                  <a:cubicBezTo>
                    <a:pt x="578833" y="197554"/>
                    <a:pt x="758608" y="468203"/>
                    <a:pt x="790216" y="582785"/>
                  </a:cubicBezTo>
                  <a:cubicBezTo>
                    <a:pt x="821825" y="697366"/>
                    <a:pt x="798118" y="746755"/>
                    <a:pt x="774412" y="766510"/>
                  </a:cubicBezTo>
                  <a:cubicBezTo>
                    <a:pt x="752681" y="784290"/>
                    <a:pt x="244967" y="450423"/>
                    <a:pt x="244967" y="450423"/>
                  </a:cubicBezTo>
                  <a:cubicBezTo>
                    <a:pt x="244967" y="450423"/>
                    <a:pt x="323989" y="304233"/>
                    <a:pt x="262747" y="280527"/>
                  </a:cubicBezTo>
                  <a:cubicBezTo>
                    <a:pt x="201505" y="256820"/>
                    <a:pt x="156068" y="403010"/>
                    <a:pt x="156068" y="403010"/>
                  </a:cubicBezTo>
                  <a:lnTo>
                    <a:pt x="0" y="308184"/>
                  </a:lnTo>
                  <a:cubicBezTo>
                    <a:pt x="0" y="308184"/>
                    <a:pt x="77046" y="161994"/>
                    <a:pt x="122484" y="112606"/>
                  </a:cubicBezTo>
                  <a:cubicBezTo>
                    <a:pt x="169897" y="59266"/>
                    <a:pt x="254845" y="0"/>
                    <a:pt x="254845" y="0"/>
                  </a:cubicBezTo>
                  <a:lnTo>
                    <a:pt x="578833" y="197554"/>
                  </a:lnTo>
                  <a:close/>
                </a:path>
              </a:pathLst>
            </a:custGeom>
            <a:solidFill>
              <a:srgbClr val="A49CF2"/>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 name="任意多边形: 形状 13">
              <a:extLst>
                <a:ext uri="{FF2B5EF4-FFF2-40B4-BE49-F238E27FC236}">
                  <a16:creationId xmlns:a16="http://schemas.microsoft.com/office/drawing/2014/main" id="{3CD45DC7-4BA7-3372-61F0-B773B6912D1F}"/>
                </a:ext>
              </a:extLst>
            </p:cNvPr>
            <p:cNvSpPr/>
            <p:nvPr/>
          </p:nvSpPr>
          <p:spPr>
            <a:xfrm>
              <a:off x="2094878" y="4650880"/>
              <a:ext cx="396773" cy="369710"/>
            </a:xfrm>
            <a:custGeom>
              <a:avLst/>
              <a:gdLst>
                <a:gd name="connsiteX0" fmla="*/ 290404 w 396773"/>
                <a:gd name="connsiteY0" fmla="*/ 128410 h 369710"/>
                <a:gd name="connsiteX1" fmla="*/ 387206 w 396773"/>
                <a:gd name="connsiteY1" fmla="*/ 369426 h 369710"/>
                <a:gd name="connsiteX2" fmla="*/ 65193 w 396773"/>
                <a:gd name="connsiteY2" fmla="*/ 163970 h 369710"/>
                <a:gd name="connsiteX3" fmla="*/ 0 w 396773"/>
                <a:gd name="connsiteY3" fmla="*/ 0 h 369710"/>
                <a:gd name="connsiteX4" fmla="*/ 189652 w 396773"/>
                <a:gd name="connsiteY4" fmla="*/ 17780 h 369710"/>
                <a:gd name="connsiteX5" fmla="*/ 290404 w 396773"/>
                <a:gd name="connsiteY5" fmla="*/ 128410 h 36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773" h="369710">
                  <a:moveTo>
                    <a:pt x="290404" y="128410"/>
                  </a:moveTo>
                  <a:cubicBezTo>
                    <a:pt x="290404" y="128410"/>
                    <a:pt x="434619" y="379304"/>
                    <a:pt x="387206" y="369426"/>
                  </a:cubicBezTo>
                  <a:cubicBezTo>
                    <a:pt x="339793" y="357573"/>
                    <a:pt x="116557" y="227187"/>
                    <a:pt x="65193" y="163970"/>
                  </a:cubicBezTo>
                  <a:cubicBezTo>
                    <a:pt x="13829" y="100753"/>
                    <a:pt x="0" y="0"/>
                    <a:pt x="0" y="0"/>
                  </a:cubicBezTo>
                  <a:lnTo>
                    <a:pt x="189652" y="17780"/>
                  </a:lnTo>
                  <a:lnTo>
                    <a:pt x="290404" y="128410"/>
                  </a:lnTo>
                  <a:close/>
                </a:path>
              </a:pathLst>
            </a:custGeom>
            <a:solidFill>
              <a:srgbClr val="F48462"/>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 name="任意多边形: 形状 14">
              <a:extLst>
                <a:ext uri="{FF2B5EF4-FFF2-40B4-BE49-F238E27FC236}">
                  <a16:creationId xmlns:a16="http://schemas.microsoft.com/office/drawing/2014/main" id="{144E5EA4-6BB0-320F-EC40-690C5A7C6D4E}"/>
                </a:ext>
              </a:extLst>
            </p:cNvPr>
            <p:cNvSpPr/>
            <p:nvPr/>
          </p:nvSpPr>
          <p:spPr>
            <a:xfrm>
              <a:off x="2092903" y="4512592"/>
              <a:ext cx="345719" cy="323988"/>
            </a:xfrm>
            <a:custGeom>
              <a:avLst/>
              <a:gdLst>
                <a:gd name="connsiteX0" fmla="*/ 0 w 345719"/>
                <a:gd name="connsiteY0" fmla="*/ 140263 h 323988"/>
                <a:gd name="connsiteX1" fmla="*/ 47413 w 345719"/>
                <a:gd name="connsiteY1" fmla="*/ 0 h 323988"/>
                <a:gd name="connsiteX2" fmla="*/ 345720 w 345719"/>
                <a:gd name="connsiteY2" fmla="*/ 102728 h 323988"/>
                <a:gd name="connsiteX3" fmla="*/ 266698 w 345719"/>
                <a:gd name="connsiteY3" fmla="*/ 323989 h 323988"/>
              </a:gdLst>
              <a:ahLst/>
              <a:cxnLst>
                <a:cxn ang="0">
                  <a:pos x="connsiteX0" y="connsiteY0"/>
                </a:cxn>
                <a:cxn ang="0">
                  <a:pos x="connsiteX1" y="connsiteY1"/>
                </a:cxn>
                <a:cxn ang="0">
                  <a:pos x="connsiteX2" y="connsiteY2"/>
                </a:cxn>
                <a:cxn ang="0">
                  <a:pos x="connsiteX3" y="connsiteY3"/>
                </a:cxn>
              </a:cxnLst>
              <a:rect l="l" t="t" r="r" b="b"/>
              <a:pathLst>
                <a:path w="345719" h="323988">
                  <a:moveTo>
                    <a:pt x="0" y="140263"/>
                  </a:moveTo>
                  <a:lnTo>
                    <a:pt x="47413" y="0"/>
                  </a:lnTo>
                  <a:lnTo>
                    <a:pt x="345720" y="102728"/>
                  </a:lnTo>
                  <a:lnTo>
                    <a:pt x="266698" y="323989"/>
                  </a:lnTo>
                  <a:close/>
                </a:path>
              </a:pathLst>
            </a:custGeom>
            <a:solidFill>
              <a:srgbClr val="F48462"/>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 name="任意多边形: 形状 15">
              <a:extLst>
                <a:ext uri="{FF2B5EF4-FFF2-40B4-BE49-F238E27FC236}">
                  <a16:creationId xmlns:a16="http://schemas.microsoft.com/office/drawing/2014/main" id="{708BA46F-428F-66A7-1BFE-8B3BBE3EB689}"/>
                </a:ext>
              </a:extLst>
            </p:cNvPr>
            <p:cNvSpPr/>
            <p:nvPr/>
          </p:nvSpPr>
          <p:spPr>
            <a:xfrm>
              <a:off x="2009930" y="3915978"/>
              <a:ext cx="681561" cy="881091"/>
            </a:xfrm>
            <a:custGeom>
              <a:avLst/>
              <a:gdLst>
                <a:gd name="connsiteX0" fmla="*/ 296331 w 681561"/>
                <a:gd name="connsiteY0" fmla="*/ 0 h 881091"/>
                <a:gd name="connsiteX1" fmla="*/ 0 w 681561"/>
                <a:gd name="connsiteY1" fmla="*/ 703293 h 881091"/>
                <a:gd name="connsiteX2" fmla="*/ 501787 w 681561"/>
                <a:gd name="connsiteY2" fmla="*/ 881091 h 881091"/>
                <a:gd name="connsiteX3" fmla="*/ 681562 w 681561"/>
                <a:gd name="connsiteY3" fmla="*/ 456350 h 881091"/>
                <a:gd name="connsiteX4" fmla="*/ 533396 w 681561"/>
                <a:gd name="connsiteY4" fmla="*/ 0 h 88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561" h="881091">
                  <a:moveTo>
                    <a:pt x="296331" y="0"/>
                  </a:moveTo>
                  <a:lnTo>
                    <a:pt x="0" y="703293"/>
                  </a:lnTo>
                  <a:lnTo>
                    <a:pt x="501787" y="881091"/>
                  </a:lnTo>
                  <a:lnTo>
                    <a:pt x="681562" y="456350"/>
                  </a:lnTo>
                  <a:lnTo>
                    <a:pt x="533396" y="0"/>
                  </a:lnTo>
                  <a:close/>
                </a:path>
              </a:pathLst>
            </a:custGeom>
            <a:solidFill>
              <a:srgbClr val="A246AF"/>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 name="任意多边形: 形状 16">
              <a:extLst>
                <a:ext uri="{FF2B5EF4-FFF2-40B4-BE49-F238E27FC236}">
                  <a16:creationId xmlns:a16="http://schemas.microsoft.com/office/drawing/2014/main" id="{72F4BD72-DB9C-A699-E7FD-4440E5BC11E2}"/>
                </a:ext>
              </a:extLst>
            </p:cNvPr>
            <p:cNvSpPr/>
            <p:nvPr/>
          </p:nvSpPr>
          <p:spPr>
            <a:xfrm>
              <a:off x="1652964" y="3621623"/>
              <a:ext cx="1668725" cy="1315710"/>
            </a:xfrm>
            <a:custGeom>
              <a:avLst/>
              <a:gdLst>
                <a:gd name="connsiteX0" fmla="*/ 5320 w 1668725"/>
                <a:gd name="connsiteY0" fmla="*/ 0 h 1315710"/>
                <a:gd name="connsiteX1" fmla="*/ 64586 w 1668725"/>
                <a:gd name="connsiteY1" fmla="*/ 416839 h 1315710"/>
                <a:gd name="connsiteX2" fmla="*/ 854803 w 1668725"/>
                <a:gd name="connsiteY2" fmla="*/ 566980 h 1315710"/>
                <a:gd name="connsiteX3" fmla="*/ 1115574 w 1668725"/>
                <a:gd name="connsiteY3" fmla="*/ 1315710 h 1315710"/>
                <a:gd name="connsiteX4" fmla="*/ 1668725 w 1668725"/>
                <a:gd name="connsiteY4" fmla="*/ 1260395 h 1315710"/>
                <a:gd name="connsiteX5" fmla="*/ 1323006 w 1668725"/>
                <a:gd name="connsiteY5" fmla="*/ 169897 h 1315710"/>
                <a:gd name="connsiteX6" fmla="*/ 607860 w 1668725"/>
                <a:gd name="connsiteY6" fmla="*/ 0 h 1315710"/>
                <a:gd name="connsiteX7" fmla="*/ 5320 w 1668725"/>
                <a:gd name="connsiteY7" fmla="*/ 0 h 131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8725" h="1315710">
                  <a:moveTo>
                    <a:pt x="5320" y="0"/>
                  </a:moveTo>
                  <a:cubicBezTo>
                    <a:pt x="5320" y="0"/>
                    <a:pt x="-26289" y="369426"/>
                    <a:pt x="64586" y="416839"/>
                  </a:cubicBezTo>
                  <a:cubicBezTo>
                    <a:pt x="155461" y="464252"/>
                    <a:pt x="819243" y="537347"/>
                    <a:pt x="854803" y="566980"/>
                  </a:cubicBezTo>
                  <a:cubicBezTo>
                    <a:pt x="888387" y="596613"/>
                    <a:pt x="1115574" y="1315710"/>
                    <a:pt x="1115574" y="1315710"/>
                  </a:cubicBezTo>
                  <a:lnTo>
                    <a:pt x="1668725" y="1260395"/>
                  </a:lnTo>
                  <a:cubicBezTo>
                    <a:pt x="1668725" y="1260395"/>
                    <a:pt x="1469196" y="270649"/>
                    <a:pt x="1323006" y="169897"/>
                  </a:cubicBezTo>
                  <a:cubicBezTo>
                    <a:pt x="1214351" y="94826"/>
                    <a:pt x="607860" y="0"/>
                    <a:pt x="607860" y="0"/>
                  </a:cubicBezTo>
                  <a:lnTo>
                    <a:pt x="5320" y="0"/>
                  </a:lnTo>
                  <a:close/>
                </a:path>
              </a:pathLst>
            </a:custGeom>
            <a:solidFill>
              <a:srgbClr val="A246AF"/>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 name="任意多边形: 形状 17">
              <a:extLst>
                <a:ext uri="{FF2B5EF4-FFF2-40B4-BE49-F238E27FC236}">
                  <a16:creationId xmlns:a16="http://schemas.microsoft.com/office/drawing/2014/main" id="{1E810A60-4AC0-8438-B174-668F355CDE1E}"/>
                </a:ext>
              </a:extLst>
            </p:cNvPr>
            <p:cNvSpPr/>
            <p:nvPr/>
          </p:nvSpPr>
          <p:spPr>
            <a:xfrm>
              <a:off x="2574935" y="3026985"/>
              <a:ext cx="274600" cy="126434"/>
            </a:xfrm>
            <a:custGeom>
              <a:avLst/>
              <a:gdLst>
                <a:gd name="connsiteX0" fmla="*/ 0 w 274600"/>
                <a:gd name="connsiteY0" fmla="*/ 126435 h 126434"/>
                <a:gd name="connsiteX1" fmla="*/ 94826 w 274600"/>
                <a:gd name="connsiteY1" fmla="*/ 55315 h 126434"/>
                <a:gd name="connsiteX2" fmla="*/ 274600 w 274600"/>
                <a:gd name="connsiteY2" fmla="*/ 0 h 126434"/>
                <a:gd name="connsiteX3" fmla="*/ 274600 w 274600"/>
                <a:gd name="connsiteY3" fmla="*/ 59266 h 126434"/>
                <a:gd name="connsiteX4" fmla="*/ 0 w 274600"/>
                <a:gd name="connsiteY4" fmla="*/ 126435 h 126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600" h="126434">
                  <a:moveTo>
                    <a:pt x="0" y="126435"/>
                  </a:moveTo>
                  <a:cubicBezTo>
                    <a:pt x="0" y="126435"/>
                    <a:pt x="29633" y="86924"/>
                    <a:pt x="94826" y="55315"/>
                  </a:cubicBezTo>
                  <a:cubicBezTo>
                    <a:pt x="197554" y="7902"/>
                    <a:pt x="274600" y="0"/>
                    <a:pt x="274600" y="0"/>
                  </a:cubicBezTo>
                  <a:lnTo>
                    <a:pt x="274600" y="59266"/>
                  </a:lnTo>
                  <a:lnTo>
                    <a:pt x="0" y="126435"/>
                  </a:lnTo>
                  <a:close/>
                </a:path>
              </a:pathLst>
            </a:custGeom>
            <a:solidFill>
              <a:srgbClr val="FFFFFF"/>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 name="任意多边形: 形状 18">
              <a:extLst>
                <a:ext uri="{FF2B5EF4-FFF2-40B4-BE49-F238E27FC236}">
                  <a16:creationId xmlns:a16="http://schemas.microsoft.com/office/drawing/2014/main" id="{B7BD439A-36FF-3174-5841-BBF8B000106D}"/>
                </a:ext>
              </a:extLst>
            </p:cNvPr>
            <p:cNvSpPr/>
            <p:nvPr/>
          </p:nvSpPr>
          <p:spPr>
            <a:xfrm>
              <a:off x="1602653" y="2340029"/>
              <a:ext cx="440861" cy="696833"/>
            </a:xfrm>
            <a:custGeom>
              <a:avLst/>
              <a:gdLst>
                <a:gd name="connsiteX0" fmla="*/ 440862 w 440861"/>
                <a:gd name="connsiteY0" fmla="*/ 19223 h 696833"/>
                <a:gd name="connsiteX1" fmla="*/ 221577 w 440861"/>
                <a:gd name="connsiteY1" fmla="*/ 33052 h 696833"/>
                <a:gd name="connsiteX2" fmla="*/ 156384 w 440861"/>
                <a:gd name="connsiteY2" fmla="*/ 250362 h 696833"/>
                <a:gd name="connsiteX3" fmla="*/ 2292 w 440861"/>
                <a:gd name="connsiteY3" fmla="*/ 522986 h 696833"/>
                <a:gd name="connsiteX4" fmla="*/ 57607 w 440861"/>
                <a:gd name="connsiteY4" fmla="*/ 696834 h 696833"/>
                <a:gd name="connsiteX5" fmla="*/ 290721 w 440861"/>
                <a:gd name="connsiteY5" fmla="*/ 592130 h 696833"/>
                <a:gd name="connsiteX6" fmla="*/ 381595 w 440861"/>
                <a:gd name="connsiteY6" fmla="*/ 161462 h 696833"/>
                <a:gd name="connsiteX7" fmla="*/ 440862 w 440861"/>
                <a:gd name="connsiteY7" fmla="*/ 19223 h 696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0861" h="696833">
                  <a:moveTo>
                    <a:pt x="440862" y="19223"/>
                  </a:moveTo>
                  <a:cubicBezTo>
                    <a:pt x="440862" y="19223"/>
                    <a:pt x="324305" y="-32141"/>
                    <a:pt x="221577" y="33052"/>
                  </a:cubicBezTo>
                  <a:cubicBezTo>
                    <a:pt x="118849" y="98245"/>
                    <a:pt x="156384" y="250362"/>
                    <a:pt x="156384" y="250362"/>
                  </a:cubicBezTo>
                  <a:cubicBezTo>
                    <a:pt x="156384" y="250362"/>
                    <a:pt x="18096" y="384698"/>
                    <a:pt x="2292" y="522986"/>
                  </a:cubicBezTo>
                  <a:cubicBezTo>
                    <a:pt x="-13513" y="661274"/>
                    <a:pt x="57607" y="696834"/>
                    <a:pt x="57607" y="696834"/>
                  </a:cubicBezTo>
                  <a:lnTo>
                    <a:pt x="290721" y="592130"/>
                  </a:lnTo>
                  <a:lnTo>
                    <a:pt x="381595" y="161462"/>
                  </a:lnTo>
                  <a:lnTo>
                    <a:pt x="440862" y="19223"/>
                  </a:lnTo>
                  <a:close/>
                </a:path>
              </a:pathLst>
            </a:custGeom>
            <a:solidFill>
              <a:srgbClr val="4319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 name="任意多边形: 形状 20">
              <a:extLst>
                <a:ext uri="{FF2B5EF4-FFF2-40B4-BE49-F238E27FC236}">
                  <a16:creationId xmlns:a16="http://schemas.microsoft.com/office/drawing/2014/main" id="{B940E8FA-65E5-B6E2-9129-953BC457591B}"/>
                </a:ext>
              </a:extLst>
            </p:cNvPr>
            <p:cNvSpPr/>
            <p:nvPr/>
          </p:nvSpPr>
          <p:spPr>
            <a:xfrm>
              <a:off x="2059319" y="2402714"/>
              <a:ext cx="254532" cy="505738"/>
            </a:xfrm>
            <a:custGeom>
              <a:avLst/>
              <a:gdLst>
                <a:gd name="connsiteX0" fmla="*/ 242992 w 254532"/>
                <a:gd name="connsiteY0" fmla="*/ 491910 h 505738"/>
                <a:gd name="connsiteX1" fmla="*/ 229163 w 254532"/>
                <a:gd name="connsiteY1" fmla="*/ 314111 h 505738"/>
                <a:gd name="connsiteX2" fmla="*/ 96802 w 254532"/>
                <a:gd name="connsiteY2" fmla="*/ 187676 h 505738"/>
                <a:gd name="connsiteX3" fmla="*/ 3951 w 254532"/>
                <a:gd name="connsiteY3" fmla="*/ 0 h 505738"/>
                <a:gd name="connsiteX4" fmla="*/ 0 w 254532"/>
                <a:gd name="connsiteY4" fmla="*/ 505739 h 505738"/>
                <a:gd name="connsiteX5" fmla="*/ 242992 w 254532"/>
                <a:gd name="connsiteY5" fmla="*/ 491910 h 505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32" h="505738">
                  <a:moveTo>
                    <a:pt x="242992" y="491910"/>
                  </a:moveTo>
                  <a:cubicBezTo>
                    <a:pt x="242992" y="491910"/>
                    <a:pt x="276576" y="377328"/>
                    <a:pt x="229163" y="314111"/>
                  </a:cubicBezTo>
                  <a:cubicBezTo>
                    <a:pt x="177799" y="246943"/>
                    <a:pt x="96802" y="242992"/>
                    <a:pt x="96802" y="187676"/>
                  </a:cubicBezTo>
                  <a:cubicBezTo>
                    <a:pt x="96802" y="59266"/>
                    <a:pt x="3951" y="0"/>
                    <a:pt x="3951" y="0"/>
                  </a:cubicBezTo>
                  <a:lnTo>
                    <a:pt x="0" y="505739"/>
                  </a:lnTo>
                  <a:lnTo>
                    <a:pt x="242992" y="491910"/>
                  </a:lnTo>
                  <a:close/>
                </a:path>
              </a:pathLst>
            </a:custGeom>
            <a:solidFill>
              <a:srgbClr val="4319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 name="任意多边形: 形状 21">
              <a:extLst>
                <a:ext uri="{FF2B5EF4-FFF2-40B4-BE49-F238E27FC236}">
                  <a16:creationId xmlns:a16="http://schemas.microsoft.com/office/drawing/2014/main" id="{1B7D2805-2BB5-5A81-040B-B0EDBD8A0DF8}"/>
                </a:ext>
              </a:extLst>
            </p:cNvPr>
            <p:cNvSpPr/>
            <p:nvPr/>
          </p:nvSpPr>
          <p:spPr>
            <a:xfrm>
              <a:off x="2122536" y="2803749"/>
              <a:ext cx="786711" cy="819515"/>
            </a:xfrm>
            <a:custGeom>
              <a:avLst/>
              <a:gdLst>
                <a:gd name="connsiteX0" fmla="*/ 0 w 786711"/>
                <a:gd name="connsiteY0" fmla="*/ 0 h 819515"/>
                <a:gd name="connsiteX1" fmla="*/ 203481 w 786711"/>
                <a:gd name="connsiteY1" fmla="*/ 82973 h 819515"/>
                <a:gd name="connsiteX2" fmla="*/ 470179 w 786711"/>
                <a:gd name="connsiteY2" fmla="*/ 351646 h 819515"/>
                <a:gd name="connsiteX3" fmla="*/ 726999 w 786711"/>
                <a:gd name="connsiteY3" fmla="*/ 335842 h 819515"/>
                <a:gd name="connsiteX4" fmla="*/ 736877 w 786711"/>
                <a:gd name="connsiteY4" fmla="*/ 341769 h 819515"/>
                <a:gd name="connsiteX5" fmla="*/ 784290 w 786711"/>
                <a:gd name="connsiteY5" fmla="*/ 675635 h 819515"/>
                <a:gd name="connsiteX6" fmla="*/ 351646 w 786711"/>
                <a:gd name="connsiteY6" fmla="*/ 804045 h 819515"/>
                <a:gd name="connsiteX7" fmla="*/ 75071 w 786711"/>
                <a:gd name="connsiteY7" fmla="*/ 539323 h 819515"/>
                <a:gd name="connsiteX8" fmla="*/ 0 w 786711"/>
                <a:gd name="connsiteY8" fmla="*/ 0 h 819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6711" h="819515">
                  <a:moveTo>
                    <a:pt x="0" y="0"/>
                  </a:moveTo>
                  <a:cubicBezTo>
                    <a:pt x="0" y="0"/>
                    <a:pt x="142239" y="9878"/>
                    <a:pt x="203481" y="82973"/>
                  </a:cubicBezTo>
                  <a:cubicBezTo>
                    <a:pt x="246943" y="134337"/>
                    <a:pt x="440546" y="316087"/>
                    <a:pt x="470179" y="351646"/>
                  </a:cubicBezTo>
                  <a:cubicBezTo>
                    <a:pt x="495861" y="385231"/>
                    <a:pt x="675635" y="361524"/>
                    <a:pt x="726999" y="335842"/>
                  </a:cubicBezTo>
                  <a:cubicBezTo>
                    <a:pt x="730950" y="333866"/>
                    <a:pt x="736877" y="335842"/>
                    <a:pt x="736877" y="341769"/>
                  </a:cubicBezTo>
                  <a:cubicBezTo>
                    <a:pt x="748730" y="399059"/>
                    <a:pt x="798118" y="543274"/>
                    <a:pt x="784290" y="675635"/>
                  </a:cubicBezTo>
                  <a:cubicBezTo>
                    <a:pt x="782314" y="699342"/>
                    <a:pt x="559078" y="871214"/>
                    <a:pt x="351646" y="804045"/>
                  </a:cubicBezTo>
                  <a:cubicBezTo>
                    <a:pt x="144214" y="736877"/>
                    <a:pt x="75071" y="539323"/>
                    <a:pt x="75071" y="539323"/>
                  </a:cubicBezTo>
                  <a:lnTo>
                    <a:pt x="0" y="0"/>
                  </a:lnTo>
                  <a:close/>
                </a:path>
              </a:pathLst>
            </a:custGeom>
            <a:solidFill>
              <a:srgbClr val="FCBC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 name="任意多边形: 形状 22">
              <a:extLst>
                <a:ext uri="{FF2B5EF4-FFF2-40B4-BE49-F238E27FC236}">
                  <a16:creationId xmlns:a16="http://schemas.microsoft.com/office/drawing/2014/main" id="{7EDF7DD4-FCAE-F647-94A2-1A4C22689F91}"/>
                </a:ext>
              </a:extLst>
            </p:cNvPr>
            <p:cNvSpPr/>
            <p:nvPr/>
          </p:nvSpPr>
          <p:spPr>
            <a:xfrm>
              <a:off x="1869667" y="2782018"/>
              <a:ext cx="547224" cy="931062"/>
            </a:xfrm>
            <a:custGeom>
              <a:avLst/>
              <a:gdLst>
                <a:gd name="connsiteX0" fmla="*/ 547225 w 547224"/>
                <a:gd name="connsiteY0" fmla="*/ 894920 h 931062"/>
                <a:gd name="connsiteX1" fmla="*/ 114581 w 547224"/>
                <a:gd name="connsiteY1" fmla="*/ 908749 h 931062"/>
                <a:gd name="connsiteX2" fmla="*/ 0 w 547224"/>
                <a:gd name="connsiteY2" fmla="*/ 92850 h 931062"/>
                <a:gd name="connsiteX3" fmla="*/ 57291 w 547224"/>
                <a:gd name="connsiteY3" fmla="*/ 0 h 931062"/>
                <a:gd name="connsiteX4" fmla="*/ 242992 w 547224"/>
                <a:gd name="connsiteY4" fmla="*/ 21731 h 931062"/>
                <a:gd name="connsiteX5" fmla="*/ 418815 w 547224"/>
                <a:gd name="connsiteY5" fmla="*/ 270649 h 931062"/>
                <a:gd name="connsiteX6" fmla="*/ 547225 w 547224"/>
                <a:gd name="connsiteY6" fmla="*/ 894920 h 93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224" h="931062">
                  <a:moveTo>
                    <a:pt x="547225" y="894920"/>
                  </a:moveTo>
                  <a:cubicBezTo>
                    <a:pt x="547225" y="894920"/>
                    <a:pt x="122484" y="966040"/>
                    <a:pt x="114581" y="908749"/>
                  </a:cubicBezTo>
                  <a:cubicBezTo>
                    <a:pt x="96802" y="778363"/>
                    <a:pt x="0" y="92850"/>
                    <a:pt x="0" y="92850"/>
                  </a:cubicBezTo>
                  <a:lnTo>
                    <a:pt x="57291" y="0"/>
                  </a:lnTo>
                  <a:lnTo>
                    <a:pt x="242992" y="21731"/>
                  </a:lnTo>
                  <a:cubicBezTo>
                    <a:pt x="242992" y="21731"/>
                    <a:pt x="331891" y="31609"/>
                    <a:pt x="418815" y="270649"/>
                  </a:cubicBezTo>
                  <a:cubicBezTo>
                    <a:pt x="507714" y="509690"/>
                    <a:pt x="547225" y="894920"/>
                    <a:pt x="547225" y="894920"/>
                  </a:cubicBezTo>
                  <a:close/>
                </a:path>
              </a:pathLst>
            </a:custGeom>
            <a:solidFill>
              <a:srgbClr val="FCBC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 name="任意多边形: 形状 23">
              <a:extLst>
                <a:ext uri="{FF2B5EF4-FFF2-40B4-BE49-F238E27FC236}">
                  <a16:creationId xmlns:a16="http://schemas.microsoft.com/office/drawing/2014/main" id="{4DDF33C2-92B2-FB27-9BDB-621F2F510738}"/>
                </a:ext>
              </a:extLst>
            </p:cNvPr>
            <p:cNvSpPr/>
            <p:nvPr/>
          </p:nvSpPr>
          <p:spPr>
            <a:xfrm>
              <a:off x="1909177" y="2699045"/>
              <a:ext cx="181749" cy="176164"/>
            </a:xfrm>
            <a:custGeom>
              <a:avLst/>
              <a:gdLst>
                <a:gd name="connsiteX0" fmla="*/ 0 w 181749"/>
                <a:gd name="connsiteY0" fmla="*/ 0 h 176164"/>
                <a:gd name="connsiteX1" fmla="*/ 3951 w 181749"/>
                <a:gd name="connsiteY1" fmla="*/ 134337 h 176164"/>
                <a:gd name="connsiteX2" fmla="*/ 106679 w 181749"/>
                <a:gd name="connsiteY2" fmla="*/ 175823 h 176164"/>
                <a:gd name="connsiteX3" fmla="*/ 181750 w 181749"/>
                <a:gd name="connsiteY3" fmla="*/ 148166 h 176164"/>
                <a:gd name="connsiteX4" fmla="*/ 163970 w 181749"/>
                <a:gd name="connsiteY4" fmla="*/ 31609 h 176164"/>
                <a:gd name="connsiteX5" fmla="*/ 21731 w 181749"/>
                <a:gd name="connsiteY5" fmla="*/ 3951 h 176164"/>
                <a:gd name="connsiteX6" fmla="*/ 0 w 181749"/>
                <a:gd name="connsiteY6" fmla="*/ 0 h 17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749" h="176164">
                  <a:moveTo>
                    <a:pt x="0" y="0"/>
                  </a:moveTo>
                  <a:lnTo>
                    <a:pt x="3951" y="134337"/>
                  </a:lnTo>
                  <a:cubicBezTo>
                    <a:pt x="3951" y="134337"/>
                    <a:pt x="29633" y="171872"/>
                    <a:pt x="106679" y="175823"/>
                  </a:cubicBezTo>
                  <a:cubicBezTo>
                    <a:pt x="165945" y="179774"/>
                    <a:pt x="181750" y="148166"/>
                    <a:pt x="181750" y="148166"/>
                  </a:cubicBezTo>
                  <a:lnTo>
                    <a:pt x="163970" y="31609"/>
                  </a:lnTo>
                  <a:lnTo>
                    <a:pt x="21731" y="3951"/>
                  </a:lnTo>
                  <a:lnTo>
                    <a:pt x="0" y="0"/>
                  </a:lnTo>
                  <a:close/>
                </a:path>
              </a:pathLst>
            </a:custGeom>
            <a:solidFill>
              <a:srgbClr val="F48462"/>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 name="任意多边形: 形状 24">
              <a:extLst>
                <a:ext uri="{FF2B5EF4-FFF2-40B4-BE49-F238E27FC236}">
                  <a16:creationId xmlns:a16="http://schemas.microsoft.com/office/drawing/2014/main" id="{D848BB81-0BBF-099C-1FD6-DEA2DB46ED0D}"/>
                </a:ext>
              </a:extLst>
            </p:cNvPr>
            <p:cNvSpPr/>
            <p:nvPr/>
          </p:nvSpPr>
          <p:spPr>
            <a:xfrm>
              <a:off x="1932884" y="2702996"/>
              <a:ext cx="152116" cy="92850"/>
            </a:xfrm>
            <a:custGeom>
              <a:avLst/>
              <a:gdLst>
                <a:gd name="connsiteX0" fmla="*/ 0 w 152116"/>
                <a:gd name="connsiteY0" fmla="*/ 0 h 92850"/>
                <a:gd name="connsiteX1" fmla="*/ 3951 w 152116"/>
                <a:gd name="connsiteY1" fmla="*/ 11853 h 92850"/>
                <a:gd name="connsiteX2" fmla="*/ 152117 w 152116"/>
                <a:gd name="connsiteY2" fmla="*/ 92850 h 92850"/>
                <a:gd name="connsiteX3" fmla="*/ 142239 w 152116"/>
                <a:gd name="connsiteY3" fmla="*/ 27658 h 92850"/>
                <a:gd name="connsiteX4" fmla="*/ 0 w 152116"/>
                <a:gd name="connsiteY4" fmla="*/ 0 h 92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16" h="92850">
                  <a:moveTo>
                    <a:pt x="0" y="0"/>
                  </a:moveTo>
                  <a:cubicBezTo>
                    <a:pt x="0" y="3951"/>
                    <a:pt x="1976" y="7902"/>
                    <a:pt x="3951" y="11853"/>
                  </a:cubicBezTo>
                  <a:cubicBezTo>
                    <a:pt x="35560" y="77046"/>
                    <a:pt x="118532" y="90875"/>
                    <a:pt x="152117" y="92850"/>
                  </a:cubicBezTo>
                  <a:lnTo>
                    <a:pt x="142239" y="27658"/>
                  </a:lnTo>
                  <a:lnTo>
                    <a:pt x="0" y="0"/>
                  </a:ln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 name="任意多边形: 形状 25">
              <a:extLst>
                <a:ext uri="{FF2B5EF4-FFF2-40B4-BE49-F238E27FC236}">
                  <a16:creationId xmlns:a16="http://schemas.microsoft.com/office/drawing/2014/main" id="{B646AC3F-7D4A-3DF0-0108-ABA30674FFBE}"/>
                </a:ext>
              </a:extLst>
            </p:cNvPr>
            <p:cNvSpPr/>
            <p:nvPr/>
          </p:nvSpPr>
          <p:spPr>
            <a:xfrm>
              <a:off x="1813348" y="2378022"/>
              <a:ext cx="338247" cy="381839"/>
            </a:xfrm>
            <a:custGeom>
              <a:avLst/>
              <a:gdLst>
                <a:gd name="connsiteX0" fmla="*/ 283506 w 338247"/>
                <a:gd name="connsiteY0" fmla="*/ 48398 h 381839"/>
                <a:gd name="connsiteX1" fmla="*/ 332894 w 338247"/>
                <a:gd name="connsiteY1" fmla="*/ 307194 h 381839"/>
                <a:gd name="connsiteX2" fmla="*/ 170900 w 338247"/>
                <a:gd name="connsiteY2" fmla="*/ 370412 h 381839"/>
                <a:gd name="connsiteX3" fmla="*/ 95830 w 338247"/>
                <a:gd name="connsiteY3" fmla="*/ 321023 h 381839"/>
                <a:gd name="connsiteX4" fmla="*/ 16808 w 338247"/>
                <a:gd name="connsiteY4" fmla="*/ 293365 h 381839"/>
                <a:gd name="connsiteX5" fmla="*/ 30637 w 338247"/>
                <a:gd name="connsiteY5" fmla="*/ 186686 h 381839"/>
                <a:gd name="connsiteX6" fmla="*/ 89903 w 338247"/>
                <a:gd name="connsiteY6" fmla="*/ 194588 h 381839"/>
                <a:gd name="connsiteX7" fmla="*/ 64221 w 338247"/>
                <a:gd name="connsiteY7" fmla="*/ 147175 h 381839"/>
                <a:gd name="connsiteX8" fmla="*/ 283506 w 338247"/>
                <a:gd name="connsiteY8" fmla="*/ 48398 h 381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247" h="381839">
                  <a:moveTo>
                    <a:pt x="283506" y="48398"/>
                  </a:moveTo>
                  <a:cubicBezTo>
                    <a:pt x="283506" y="48398"/>
                    <a:pt x="358576" y="214344"/>
                    <a:pt x="332894" y="307194"/>
                  </a:cubicBezTo>
                  <a:cubicBezTo>
                    <a:pt x="307212" y="400045"/>
                    <a:pt x="222264" y="386216"/>
                    <a:pt x="170900" y="370412"/>
                  </a:cubicBezTo>
                  <a:cubicBezTo>
                    <a:pt x="119536" y="352632"/>
                    <a:pt x="95830" y="321023"/>
                    <a:pt x="95830" y="321023"/>
                  </a:cubicBezTo>
                  <a:cubicBezTo>
                    <a:pt x="95830" y="321023"/>
                    <a:pt x="48416" y="336827"/>
                    <a:pt x="16808" y="293365"/>
                  </a:cubicBezTo>
                  <a:cubicBezTo>
                    <a:pt x="-14801" y="249904"/>
                    <a:pt x="2979" y="198539"/>
                    <a:pt x="30637" y="186686"/>
                  </a:cubicBezTo>
                  <a:cubicBezTo>
                    <a:pt x="58294" y="174833"/>
                    <a:pt x="89903" y="194588"/>
                    <a:pt x="89903" y="194588"/>
                  </a:cubicBezTo>
                  <a:lnTo>
                    <a:pt x="64221" y="147175"/>
                  </a:lnTo>
                  <a:cubicBezTo>
                    <a:pt x="64221" y="145200"/>
                    <a:pt x="168925" y="-101743"/>
                    <a:pt x="283506" y="48398"/>
                  </a:cubicBezTo>
                  <a:close/>
                </a:path>
              </a:pathLst>
            </a:custGeom>
            <a:solidFill>
              <a:srgbClr val="F48462"/>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 name="任意多边形: 形状 26">
              <a:extLst>
                <a:ext uri="{FF2B5EF4-FFF2-40B4-BE49-F238E27FC236}">
                  <a16:creationId xmlns:a16="http://schemas.microsoft.com/office/drawing/2014/main" id="{22D70CED-6E89-CF34-0F9C-AFF0F9C1A2D2}"/>
                </a:ext>
              </a:extLst>
            </p:cNvPr>
            <p:cNvSpPr/>
            <p:nvPr/>
          </p:nvSpPr>
          <p:spPr>
            <a:xfrm>
              <a:off x="1859789" y="2354930"/>
              <a:ext cx="261759" cy="218609"/>
            </a:xfrm>
            <a:custGeom>
              <a:avLst/>
              <a:gdLst>
                <a:gd name="connsiteX0" fmla="*/ 43462 w 261759"/>
                <a:gd name="connsiteY0" fmla="*/ 217680 h 218609"/>
                <a:gd name="connsiteX1" fmla="*/ 163970 w 261759"/>
                <a:gd name="connsiteY1" fmla="*/ 152487 h 218609"/>
                <a:gd name="connsiteX2" fmla="*/ 209407 w 261759"/>
                <a:gd name="connsiteY2" fmla="*/ 39881 h 218609"/>
                <a:gd name="connsiteX3" fmla="*/ 258796 w 261759"/>
                <a:gd name="connsiteY3" fmla="*/ 122854 h 218609"/>
                <a:gd name="connsiteX4" fmla="*/ 246943 w 261759"/>
                <a:gd name="connsiteY4" fmla="*/ 30004 h 218609"/>
                <a:gd name="connsiteX5" fmla="*/ 199530 w 261759"/>
                <a:gd name="connsiteY5" fmla="*/ 370 h 218609"/>
                <a:gd name="connsiteX6" fmla="*/ 41486 w 261759"/>
                <a:gd name="connsiteY6" fmla="*/ 39881 h 218609"/>
                <a:gd name="connsiteX7" fmla="*/ 0 w 261759"/>
                <a:gd name="connsiteY7" fmla="*/ 166316 h 218609"/>
                <a:gd name="connsiteX8" fmla="*/ 43462 w 261759"/>
                <a:gd name="connsiteY8" fmla="*/ 217680 h 21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759" h="218609">
                  <a:moveTo>
                    <a:pt x="43462" y="217680"/>
                  </a:moveTo>
                  <a:cubicBezTo>
                    <a:pt x="43462" y="217680"/>
                    <a:pt x="114581" y="231509"/>
                    <a:pt x="163970" y="152487"/>
                  </a:cubicBezTo>
                  <a:cubicBezTo>
                    <a:pt x="213358" y="73465"/>
                    <a:pt x="209407" y="39881"/>
                    <a:pt x="209407" y="39881"/>
                  </a:cubicBezTo>
                  <a:lnTo>
                    <a:pt x="258796" y="122854"/>
                  </a:lnTo>
                  <a:cubicBezTo>
                    <a:pt x="258796" y="122854"/>
                    <a:pt x="270649" y="65563"/>
                    <a:pt x="246943" y="30004"/>
                  </a:cubicBezTo>
                  <a:cubicBezTo>
                    <a:pt x="223236" y="-5556"/>
                    <a:pt x="199530" y="370"/>
                    <a:pt x="199530" y="370"/>
                  </a:cubicBezTo>
                  <a:lnTo>
                    <a:pt x="41486" y="39881"/>
                  </a:lnTo>
                  <a:lnTo>
                    <a:pt x="0" y="166316"/>
                  </a:lnTo>
                  <a:lnTo>
                    <a:pt x="43462" y="217680"/>
                  </a:lnTo>
                  <a:close/>
                </a:path>
              </a:pathLst>
            </a:custGeom>
            <a:solidFill>
              <a:srgbClr val="4319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 name="任意多边形: 形状 27">
              <a:extLst>
                <a:ext uri="{FF2B5EF4-FFF2-40B4-BE49-F238E27FC236}">
                  <a16:creationId xmlns:a16="http://schemas.microsoft.com/office/drawing/2014/main" id="{7DE9F908-979B-479C-A88D-E88E67D50AB0}"/>
                </a:ext>
              </a:extLst>
            </p:cNvPr>
            <p:cNvSpPr/>
            <p:nvPr/>
          </p:nvSpPr>
          <p:spPr>
            <a:xfrm>
              <a:off x="2069874" y="2557484"/>
              <a:ext cx="29377" cy="80319"/>
            </a:xfrm>
            <a:custGeom>
              <a:avLst/>
              <a:gdLst>
                <a:gd name="connsiteX0" fmla="*/ 21053 w 29377"/>
                <a:gd name="connsiteY0" fmla="*/ 80319 h 80319"/>
                <a:gd name="connsiteX1" fmla="*/ 21053 w 29377"/>
                <a:gd name="connsiteY1" fmla="*/ 80319 h 80319"/>
                <a:gd name="connsiteX2" fmla="*/ 15126 w 29377"/>
                <a:gd name="connsiteY2" fmla="*/ 72417 h 80319"/>
                <a:gd name="connsiteX3" fmla="*/ 1298 w 29377"/>
                <a:gd name="connsiteY3" fmla="*/ 9200 h 80319"/>
                <a:gd name="connsiteX4" fmla="*/ 3273 w 29377"/>
                <a:gd name="connsiteY4" fmla="*/ 1298 h 80319"/>
                <a:gd name="connsiteX5" fmla="*/ 11175 w 29377"/>
                <a:gd name="connsiteY5" fmla="*/ 3273 h 80319"/>
                <a:gd name="connsiteX6" fmla="*/ 26980 w 29377"/>
                <a:gd name="connsiteY6" fmla="*/ 76368 h 80319"/>
                <a:gd name="connsiteX7" fmla="*/ 21053 w 29377"/>
                <a:gd name="connsiteY7" fmla="*/ 80319 h 8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77" h="80319">
                  <a:moveTo>
                    <a:pt x="21053" y="80319"/>
                  </a:moveTo>
                  <a:cubicBezTo>
                    <a:pt x="21053" y="80319"/>
                    <a:pt x="21053" y="80319"/>
                    <a:pt x="21053" y="80319"/>
                  </a:cubicBezTo>
                  <a:cubicBezTo>
                    <a:pt x="17102" y="78344"/>
                    <a:pt x="15126" y="76368"/>
                    <a:pt x="15126" y="72417"/>
                  </a:cubicBezTo>
                  <a:cubicBezTo>
                    <a:pt x="25004" y="42784"/>
                    <a:pt x="1298" y="9200"/>
                    <a:pt x="1298" y="9200"/>
                  </a:cubicBezTo>
                  <a:cubicBezTo>
                    <a:pt x="-678" y="7224"/>
                    <a:pt x="-678" y="3273"/>
                    <a:pt x="3273" y="1298"/>
                  </a:cubicBezTo>
                  <a:cubicBezTo>
                    <a:pt x="5249" y="-678"/>
                    <a:pt x="9200" y="-678"/>
                    <a:pt x="11175" y="3273"/>
                  </a:cubicBezTo>
                  <a:cubicBezTo>
                    <a:pt x="13151" y="5249"/>
                    <a:pt x="36857" y="40808"/>
                    <a:pt x="26980" y="76368"/>
                  </a:cubicBezTo>
                  <a:cubicBezTo>
                    <a:pt x="26980" y="78344"/>
                    <a:pt x="23029" y="80319"/>
                    <a:pt x="21053" y="80319"/>
                  </a:cubicBez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 name="任意多边形: 形状 28">
              <a:extLst>
                <a:ext uri="{FF2B5EF4-FFF2-40B4-BE49-F238E27FC236}">
                  <a16:creationId xmlns:a16="http://schemas.microsoft.com/office/drawing/2014/main" id="{F6994E7B-046C-AAB6-69B8-9B49A16AEBBA}"/>
                </a:ext>
              </a:extLst>
            </p:cNvPr>
            <p:cNvSpPr/>
            <p:nvPr/>
          </p:nvSpPr>
          <p:spPr>
            <a:xfrm>
              <a:off x="2011906" y="2485316"/>
              <a:ext cx="42261" cy="37905"/>
            </a:xfrm>
            <a:custGeom>
              <a:avLst/>
              <a:gdLst>
                <a:gd name="connsiteX0" fmla="*/ 5927 w 42261"/>
                <a:gd name="connsiteY0" fmla="*/ 37906 h 37905"/>
                <a:gd name="connsiteX1" fmla="*/ 3951 w 42261"/>
                <a:gd name="connsiteY1" fmla="*/ 37906 h 37905"/>
                <a:gd name="connsiteX2" fmla="*/ 0 w 42261"/>
                <a:gd name="connsiteY2" fmla="*/ 30004 h 37905"/>
                <a:gd name="connsiteX3" fmla="*/ 37535 w 42261"/>
                <a:gd name="connsiteY3" fmla="*/ 370 h 37905"/>
                <a:gd name="connsiteX4" fmla="*/ 41486 w 42261"/>
                <a:gd name="connsiteY4" fmla="*/ 8273 h 37905"/>
                <a:gd name="connsiteX5" fmla="*/ 33584 w 42261"/>
                <a:gd name="connsiteY5" fmla="*/ 12224 h 37905"/>
                <a:gd name="connsiteX6" fmla="*/ 9878 w 42261"/>
                <a:gd name="connsiteY6" fmla="*/ 33955 h 37905"/>
                <a:gd name="connsiteX7" fmla="*/ 5927 w 42261"/>
                <a:gd name="connsiteY7" fmla="*/ 37906 h 37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61" h="37905">
                  <a:moveTo>
                    <a:pt x="5927" y="37906"/>
                  </a:moveTo>
                  <a:cubicBezTo>
                    <a:pt x="5927" y="37906"/>
                    <a:pt x="3951" y="37906"/>
                    <a:pt x="3951" y="37906"/>
                  </a:cubicBezTo>
                  <a:cubicBezTo>
                    <a:pt x="0" y="35930"/>
                    <a:pt x="0" y="33955"/>
                    <a:pt x="0" y="30004"/>
                  </a:cubicBezTo>
                  <a:cubicBezTo>
                    <a:pt x="13829" y="-5556"/>
                    <a:pt x="35560" y="370"/>
                    <a:pt x="37535" y="370"/>
                  </a:cubicBezTo>
                  <a:cubicBezTo>
                    <a:pt x="41486" y="370"/>
                    <a:pt x="43462" y="4321"/>
                    <a:pt x="41486" y="8273"/>
                  </a:cubicBezTo>
                  <a:cubicBezTo>
                    <a:pt x="41486" y="12224"/>
                    <a:pt x="37535" y="14199"/>
                    <a:pt x="33584" y="12224"/>
                  </a:cubicBezTo>
                  <a:cubicBezTo>
                    <a:pt x="33584" y="12224"/>
                    <a:pt x="19755" y="10248"/>
                    <a:pt x="9878" y="33955"/>
                  </a:cubicBezTo>
                  <a:cubicBezTo>
                    <a:pt x="9878" y="35930"/>
                    <a:pt x="7902" y="37906"/>
                    <a:pt x="5927" y="37906"/>
                  </a:cubicBez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 name="任意多边形: 形状 29">
              <a:extLst>
                <a:ext uri="{FF2B5EF4-FFF2-40B4-BE49-F238E27FC236}">
                  <a16:creationId xmlns:a16="http://schemas.microsoft.com/office/drawing/2014/main" id="{8F5982A5-BC37-F223-1074-E170E07B15DA}"/>
                </a:ext>
              </a:extLst>
            </p:cNvPr>
            <p:cNvSpPr/>
            <p:nvPr/>
          </p:nvSpPr>
          <p:spPr>
            <a:xfrm>
              <a:off x="2090109" y="2472652"/>
              <a:ext cx="38353" cy="24888"/>
            </a:xfrm>
            <a:custGeom>
              <a:avLst/>
              <a:gdLst>
                <a:gd name="connsiteX0" fmla="*/ 32427 w 38353"/>
                <a:gd name="connsiteY0" fmla="*/ 24888 h 24888"/>
                <a:gd name="connsiteX1" fmla="*/ 26500 w 38353"/>
                <a:gd name="connsiteY1" fmla="*/ 20937 h 24888"/>
                <a:gd name="connsiteX2" fmla="*/ 20574 w 38353"/>
                <a:gd name="connsiteY2" fmla="*/ 11059 h 24888"/>
                <a:gd name="connsiteX3" fmla="*/ 8720 w 38353"/>
                <a:gd name="connsiteY3" fmla="*/ 15010 h 24888"/>
                <a:gd name="connsiteX4" fmla="*/ 818 w 38353"/>
                <a:gd name="connsiteY4" fmla="*/ 13035 h 24888"/>
                <a:gd name="connsiteX5" fmla="*/ 2794 w 38353"/>
                <a:gd name="connsiteY5" fmla="*/ 5133 h 24888"/>
                <a:gd name="connsiteX6" fmla="*/ 24525 w 38353"/>
                <a:gd name="connsiteY6" fmla="*/ 1182 h 24888"/>
                <a:gd name="connsiteX7" fmla="*/ 38354 w 38353"/>
                <a:gd name="connsiteY7" fmla="*/ 18961 h 24888"/>
                <a:gd name="connsiteX8" fmla="*/ 32427 w 38353"/>
                <a:gd name="connsiteY8" fmla="*/ 24888 h 24888"/>
                <a:gd name="connsiteX9" fmla="*/ 32427 w 38353"/>
                <a:gd name="connsiteY9" fmla="*/ 24888 h 24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353" h="24888">
                  <a:moveTo>
                    <a:pt x="32427" y="24888"/>
                  </a:moveTo>
                  <a:cubicBezTo>
                    <a:pt x="28476" y="24888"/>
                    <a:pt x="26500" y="22912"/>
                    <a:pt x="26500" y="20937"/>
                  </a:cubicBezTo>
                  <a:cubicBezTo>
                    <a:pt x="26500" y="18961"/>
                    <a:pt x="24525" y="13035"/>
                    <a:pt x="20574" y="11059"/>
                  </a:cubicBezTo>
                  <a:cubicBezTo>
                    <a:pt x="16623" y="9084"/>
                    <a:pt x="12672" y="11059"/>
                    <a:pt x="8720" y="15010"/>
                  </a:cubicBezTo>
                  <a:cubicBezTo>
                    <a:pt x="6745" y="16986"/>
                    <a:pt x="2794" y="15010"/>
                    <a:pt x="818" y="13035"/>
                  </a:cubicBezTo>
                  <a:cubicBezTo>
                    <a:pt x="-1157" y="11059"/>
                    <a:pt x="818" y="7108"/>
                    <a:pt x="2794" y="5133"/>
                  </a:cubicBezTo>
                  <a:cubicBezTo>
                    <a:pt x="10696" y="-794"/>
                    <a:pt x="18598" y="-794"/>
                    <a:pt x="24525" y="1182"/>
                  </a:cubicBezTo>
                  <a:cubicBezTo>
                    <a:pt x="34403" y="5133"/>
                    <a:pt x="38354" y="16986"/>
                    <a:pt x="38354" y="18961"/>
                  </a:cubicBezTo>
                  <a:cubicBezTo>
                    <a:pt x="38354" y="20937"/>
                    <a:pt x="36378" y="24888"/>
                    <a:pt x="32427" y="24888"/>
                  </a:cubicBezTo>
                  <a:cubicBezTo>
                    <a:pt x="32427" y="24888"/>
                    <a:pt x="32427" y="24888"/>
                    <a:pt x="32427" y="24888"/>
                  </a:cubicBez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 name="任意多边形: 形状 30">
              <a:extLst>
                <a:ext uri="{FF2B5EF4-FFF2-40B4-BE49-F238E27FC236}">
                  <a16:creationId xmlns:a16="http://schemas.microsoft.com/office/drawing/2014/main" id="{89DD76AF-A04B-E560-DCFA-EA47CD356726}"/>
                </a:ext>
              </a:extLst>
            </p:cNvPr>
            <p:cNvSpPr/>
            <p:nvPr/>
          </p:nvSpPr>
          <p:spPr>
            <a:xfrm>
              <a:off x="1844479" y="2590884"/>
              <a:ext cx="56302" cy="58772"/>
            </a:xfrm>
            <a:custGeom>
              <a:avLst/>
              <a:gdLst>
                <a:gd name="connsiteX0" fmla="*/ 50870 w 56302"/>
                <a:gd name="connsiteY0" fmla="*/ 58772 h 58772"/>
                <a:gd name="connsiteX1" fmla="*/ 46919 w 56302"/>
                <a:gd name="connsiteY1" fmla="*/ 56797 h 58772"/>
                <a:gd name="connsiteX2" fmla="*/ 1482 w 56302"/>
                <a:gd name="connsiteY2" fmla="*/ 9384 h 58772"/>
                <a:gd name="connsiteX3" fmla="*/ 1482 w 56302"/>
                <a:gd name="connsiteY3" fmla="*/ 1482 h 58772"/>
                <a:gd name="connsiteX4" fmla="*/ 9384 w 56302"/>
                <a:gd name="connsiteY4" fmla="*/ 1482 h 58772"/>
                <a:gd name="connsiteX5" fmla="*/ 54821 w 56302"/>
                <a:gd name="connsiteY5" fmla="*/ 48895 h 58772"/>
                <a:gd name="connsiteX6" fmla="*/ 54821 w 56302"/>
                <a:gd name="connsiteY6" fmla="*/ 56797 h 58772"/>
                <a:gd name="connsiteX7" fmla="*/ 50870 w 56302"/>
                <a:gd name="connsiteY7" fmla="*/ 58772 h 5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02" h="58772">
                  <a:moveTo>
                    <a:pt x="50870" y="58772"/>
                  </a:moveTo>
                  <a:cubicBezTo>
                    <a:pt x="48895" y="58772"/>
                    <a:pt x="46919" y="58772"/>
                    <a:pt x="46919" y="56797"/>
                  </a:cubicBezTo>
                  <a:lnTo>
                    <a:pt x="1482" y="9384"/>
                  </a:lnTo>
                  <a:cubicBezTo>
                    <a:pt x="-494" y="7408"/>
                    <a:pt x="-494" y="3457"/>
                    <a:pt x="1482" y="1482"/>
                  </a:cubicBezTo>
                  <a:cubicBezTo>
                    <a:pt x="3457" y="-494"/>
                    <a:pt x="7408" y="-494"/>
                    <a:pt x="9384" y="1482"/>
                  </a:cubicBezTo>
                  <a:lnTo>
                    <a:pt x="54821" y="48895"/>
                  </a:lnTo>
                  <a:cubicBezTo>
                    <a:pt x="56797" y="50870"/>
                    <a:pt x="56797" y="54821"/>
                    <a:pt x="54821" y="56797"/>
                  </a:cubicBezTo>
                  <a:cubicBezTo>
                    <a:pt x="54821" y="58772"/>
                    <a:pt x="52846" y="58772"/>
                    <a:pt x="50870" y="58772"/>
                  </a:cubicBez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 name="任意多边形: 形状 31">
              <a:extLst>
                <a:ext uri="{FF2B5EF4-FFF2-40B4-BE49-F238E27FC236}">
                  <a16:creationId xmlns:a16="http://schemas.microsoft.com/office/drawing/2014/main" id="{C0A541C6-448F-5106-C81C-80D333E6BEFE}"/>
                </a:ext>
              </a:extLst>
            </p:cNvPr>
            <p:cNvSpPr/>
            <p:nvPr/>
          </p:nvSpPr>
          <p:spPr>
            <a:xfrm>
              <a:off x="1842009" y="2621999"/>
              <a:ext cx="41486" cy="15804"/>
            </a:xfrm>
            <a:custGeom>
              <a:avLst/>
              <a:gdLst>
                <a:gd name="connsiteX0" fmla="*/ 5927 w 41486"/>
                <a:gd name="connsiteY0" fmla="*/ 15804 h 15804"/>
                <a:gd name="connsiteX1" fmla="*/ 0 w 41486"/>
                <a:gd name="connsiteY1" fmla="*/ 9878 h 15804"/>
                <a:gd name="connsiteX2" fmla="*/ 3951 w 41486"/>
                <a:gd name="connsiteY2" fmla="*/ 3951 h 15804"/>
                <a:gd name="connsiteX3" fmla="*/ 35560 w 41486"/>
                <a:gd name="connsiteY3" fmla="*/ 0 h 15804"/>
                <a:gd name="connsiteX4" fmla="*/ 41486 w 41486"/>
                <a:gd name="connsiteY4" fmla="*/ 3951 h 15804"/>
                <a:gd name="connsiteX5" fmla="*/ 37535 w 41486"/>
                <a:gd name="connsiteY5" fmla="*/ 9878 h 15804"/>
                <a:gd name="connsiteX6" fmla="*/ 5927 w 41486"/>
                <a:gd name="connsiteY6" fmla="*/ 15804 h 15804"/>
                <a:gd name="connsiteX7" fmla="*/ 5927 w 41486"/>
                <a:gd name="connsiteY7" fmla="*/ 15804 h 1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486" h="15804">
                  <a:moveTo>
                    <a:pt x="5927" y="15804"/>
                  </a:moveTo>
                  <a:cubicBezTo>
                    <a:pt x="3951" y="15804"/>
                    <a:pt x="0" y="13829"/>
                    <a:pt x="0" y="9878"/>
                  </a:cubicBezTo>
                  <a:cubicBezTo>
                    <a:pt x="0" y="5927"/>
                    <a:pt x="1976" y="3951"/>
                    <a:pt x="3951" y="3951"/>
                  </a:cubicBezTo>
                  <a:lnTo>
                    <a:pt x="35560" y="0"/>
                  </a:lnTo>
                  <a:cubicBezTo>
                    <a:pt x="39511" y="0"/>
                    <a:pt x="41486" y="1976"/>
                    <a:pt x="41486" y="3951"/>
                  </a:cubicBezTo>
                  <a:cubicBezTo>
                    <a:pt x="41486" y="7902"/>
                    <a:pt x="39511" y="9878"/>
                    <a:pt x="37535" y="9878"/>
                  </a:cubicBezTo>
                  <a:lnTo>
                    <a:pt x="5927" y="15804"/>
                  </a:lnTo>
                  <a:cubicBezTo>
                    <a:pt x="5927" y="15804"/>
                    <a:pt x="5927" y="15804"/>
                    <a:pt x="5927" y="15804"/>
                  </a:cubicBez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 name="任意多边形: 形状 32">
              <a:extLst>
                <a:ext uri="{FF2B5EF4-FFF2-40B4-BE49-F238E27FC236}">
                  <a16:creationId xmlns:a16="http://schemas.microsoft.com/office/drawing/2014/main" id="{359345DA-BDC9-2DF2-DF89-329F30823ADC}"/>
                </a:ext>
              </a:extLst>
            </p:cNvPr>
            <p:cNvSpPr/>
            <p:nvPr/>
          </p:nvSpPr>
          <p:spPr>
            <a:xfrm>
              <a:off x="1668187" y="2783993"/>
              <a:ext cx="442495" cy="928601"/>
            </a:xfrm>
            <a:custGeom>
              <a:avLst/>
              <a:gdLst>
                <a:gd name="connsiteX0" fmla="*/ 442495 w 442495"/>
                <a:gd name="connsiteY0" fmla="*/ 928504 h 928601"/>
                <a:gd name="connsiteX1" fmla="*/ 244941 w 442495"/>
                <a:gd name="connsiteY1" fmla="*/ 7902 h 928601"/>
                <a:gd name="connsiteX2" fmla="*/ 244941 w 442495"/>
                <a:gd name="connsiteY2" fmla="*/ 0 h 928601"/>
                <a:gd name="connsiteX3" fmla="*/ 13803 w 442495"/>
                <a:gd name="connsiteY3" fmla="*/ 120508 h 928601"/>
                <a:gd name="connsiteX4" fmla="*/ 63191 w 442495"/>
                <a:gd name="connsiteY4" fmla="*/ 916651 h 928601"/>
                <a:gd name="connsiteX5" fmla="*/ 442495 w 442495"/>
                <a:gd name="connsiteY5" fmla="*/ 928504 h 928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495" h="928601">
                  <a:moveTo>
                    <a:pt x="442495" y="928504"/>
                  </a:moveTo>
                  <a:cubicBezTo>
                    <a:pt x="442495" y="928504"/>
                    <a:pt x="244941" y="15804"/>
                    <a:pt x="244941" y="7902"/>
                  </a:cubicBezTo>
                  <a:cubicBezTo>
                    <a:pt x="244941" y="0"/>
                    <a:pt x="244941" y="0"/>
                    <a:pt x="244941" y="0"/>
                  </a:cubicBezTo>
                  <a:cubicBezTo>
                    <a:pt x="244941" y="0"/>
                    <a:pt x="73069" y="49389"/>
                    <a:pt x="13803" y="120508"/>
                  </a:cubicBezTo>
                  <a:cubicBezTo>
                    <a:pt x="-29659" y="173848"/>
                    <a:pt x="41460" y="902822"/>
                    <a:pt x="63191" y="916651"/>
                  </a:cubicBezTo>
                  <a:cubicBezTo>
                    <a:pt x="82947" y="930480"/>
                    <a:pt x="442495" y="928504"/>
                    <a:pt x="442495" y="928504"/>
                  </a:cubicBezTo>
                  <a:close/>
                </a:path>
              </a:pathLst>
            </a:custGeom>
            <a:solidFill>
              <a:srgbClr val="FCBC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 name="任意多边形: 形状 33">
              <a:extLst>
                <a:ext uri="{FF2B5EF4-FFF2-40B4-BE49-F238E27FC236}">
                  <a16:creationId xmlns:a16="http://schemas.microsoft.com/office/drawing/2014/main" id="{D1D97103-2546-07C5-C3F0-4F72ACD39174}"/>
                </a:ext>
              </a:extLst>
            </p:cNvPr>
            <p:cNvSpPr/>
            <p:nvPr/>
          </p:nvSpPr>
          <p:spPr>
            <a:xfrm>
              <a:off x="2085001" y="2795846"/>
              <a:ext cx="387205" cy="881091"/>
            </a:xfrm>
            <a:custGeom>
              <a:avLst/>
              <a:gdLst>
                <a:gd name="connsiteX0" fmla="*/ 331891 w 387205"/>
                <a:gd name="connsiteY0" fmla="*/ 881091 h 881091"/>
                <a:gd name="connsiteX1" fmla="*/ 179774 w 387205"/>
                <a:gd name="connsiteY1" fmla="*/ 399059 h 881091"/>
                <a:gd name="connsiteX2" fmla="*/ 0 w 387205"/>
                <a:gd name="connsiteY2" fmla="*/ 0 h 881091"/>
                <a:gd name="connsiteX3" fmla="*/ 175823 w 387205"/>
                <a:gd name="connsiteY3" fmla="*/ 41486 h 881091"/>
                <a:gd name="connsiteX4" fmla="*/ 353622 w 387205"/>
                <a:gd name="connsiteY4" fmla="*/ 537347 h 881091"/>
                <a:gd name="connsiteX5" fmla="*/ 387206 w 387205"/>
                <a:gd name="connsiteY5" fmla="*/ 867263 h 881091"/>
                <a:gd name="connsiteX6" fmla="*/ 331891 w 387205"/>
                <a:gd name="connsiteY6" fmla="*/ 881091 h 88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205" h="881091">
                  <a:moveTo>
                    <a:pt x="331891" y="881091"/>
                  </a:moveTo>
                  <a:cubicBezTo>
                    <a:pt x="331891" y="881091"/>
                    <a:pt x="286453" y="679586"/>
                    <a:pt x="179774" y="399059"/>
                  </a:cubicBezTo>
                  <a:cubicBezTo>
                    <a:pt x="71119" y="116557"/>
                    <a:pt x="0" y="0"/>
                    <a:pt x="0" y="0"/>
                  </a:cubicBezTo>
                  <a:cubicBezTo>
                    <a:pt x="0" y="0"/>
                    <a:pt x="130386" y="17780"/>
                    <a:pt x="175823" y="41486"/>
                  </a:cubicBezTo>
                  <a:cubicBezTo>
                    <a:pt x="207432" y="59266"/>
                    <a:pt x="333866" y="337818"/>
                    <a:pt x="353622" y="537347"/>
                  </a:cubicBezTo>
                  <a:cubicBezTo>
                    <a:pt x="375353" y="736877"/>
                    <a:pt x="387206" y="867263"/>
                    <a:pt x="387206" y="867263"/>
                  </a:cubicBezTo>
                  <a:cubicBezTo>
                    <a:pt x="377328" y="875165"/>
                    <a:pt x="331891" y="881091"/>
                    <a:pt x="331891" y="881091"/>
                  </a:cubicBezTo>
                  <a:close/>
                </a:path>
              </a:pathLst>
            </a:custGeom>
            <a:solidFill>
              <a:srgbClr val="FCBC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5" name="任意多边形: 形状 34">
              <a:extLst>
                <a:ext uri="{FF2B5EF4-FFF2-40B4-BE49-F238E27FC236}">
                  <a16:creationId xmlns:a16="http://schemas.microsoft.com/office/drawing/2014/main" id="{0104B5AC-CD50-DF13-977E-7593EBE4F4F8}"/>
                </a:ext>
              </a:extLst>
            </p:cNvPr>
            <p:cNvSpPr/>
            <p:nvPr/>
          </p:nvSpPr>
          <p:spPr>
            <a:xfrm>
              <a:off x="2543159" y="3157864"/>
              <a:ext cx="81164" cy="120014"/>
            </a:xfrm>
            <a:custGeom>
              <a:avLst/>
              <a:gdLst>
                <a:gd name="connsiteX0" fmla="*/ 25850 w 81164"/>
                <a:gd name="connsiteY0" fmla="*/ 120014 h 120014"/>
                <a:gd name="connsiteX1" fmla="*/ 13996 w 81164"/>
                <a:gd name="connsiteY1" fmla="*/ 116063 h 120014"/>
                <a:gd name="connsiteX2" fmla="*/ 168 w 81164"/>
                <a:gd name="connsiteY2" fmla="*/ 98283 h 120014"/>
                <a:gd name="connsiteX3" fmla="*/ 71287 w 81164"/>
                <a:gd name="connsiteY3" fmla="*/ 1482 h 120014"/>
                <a:gd name="connsiteX4" fmla="*/ 77214 w 81164"/>
                <a:gd name="connsiteY4" fmla="*/ 1482 h 120014"/>
                <a:gd name="connsiteX5" fmla="*/ 81165 w 81164"/>
                <a:gd name="connsiteY5" fmla="*/ 7408 h 120014"/>
                <a:gd name="connsiteX6" fmla="*/ 37703 w 81164"/>
                <a:gd name="connsiteY6" fmla="*/ 118039 h 120014"/>
                <a:gd name="connsiteX7" fmla="*/ 25850 w 81164"/>
                <a:gd name="connsiteY7" fmla="*/ 120014 h 120014"/>
                <a:gd name="connsiteX8" fmla="*/ 65360 w 81164"/>
                <a:gd name="connsiteY8" fmla="*/ 21237 h 120014"/>
                <a:gd name="connsiteX9" fmla="*/ 10045 w 81164"/>
                <a:gd name="connsiteY9" fmla="*/ 98283 h 120014"/>
                <a:gd name="connsiteX10" fmla="*/ 17947 w 81164"/>
                <a:gd name="connsiteY10" fmla="*/ 108161 h 120014"/>
                <a:gd name="connsiteX11" fmla="*/ 31776 w 81164"/>
                <a:gd name="connsiteY11" fmla="*/ 108161 h 120014"/>
                <a:gd name="connsiteX12" fmla="*/ 65360 w 81164"/>
                <a:gd name="connsiteY12" fmla="*/ 21237 h 12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64" h="120014">
                  <a:moveTo>
                    <a:pt x="25850" y="120014"/>
                  </a:moveTo>
                  <a:cubicBezTo>
                    <a:pt x="21898" y="120014"/>
                    <a:pt x="17947" y="118039"/>
                    <a:pt x="13996" y="116063"/>
                  </a:cubicBezTo>
                  <a:cubicBezTo>
                    <a:pt x="4119" y="110136"/>
                    <a:pt x="168" y="102234"/>
                    <a:pt x="168" y="98283"/>
                  </a:cubicBezTo>
                  <a:cubicBezTo>
                    <a:pt x="-3783" y="64699"/>
                    <a:pt x="63385" y="7408"/>
                    <a:pt x="71287" y="1482"/>
                  </a:cubicBezTo>
                  <a:cubicBezTo>
                    <a:pt x="73263" y="-494"/>
                    <a:pt x="75238" y="-494"/>
                    <a:pt x="77214" y="1482"/>
                  </a:cubicBezTo>
                  <a:cubicBezTo>
                    <a:pt x="79189" y="3457"/>
                    <a:pt x="81165" y="5433"/>
                    <a:pt x="81165" y="7408"/>
                  </a:cubicBezTo>
                  <a:cubicBezTo>
                    <a:pt x="79189" y="17286"/>
                    <a:pt x="69311" y="100259"/>
                    <a:pt x="37703" y="118039"/>
                  </a:cubicBezTo>
                  <a:cubicBezTo>
                    <a:pt x="33752" y="118039"/>
                    <a:pt x="29801" y="120014"/>
                    <a:pt x="25850" y="120014"/>
                  </a:cubicBezTo>
                  <a:close/>
                  <a:moveTo>
                    <a:pt x="65360" y="21237"/>
                  </a:moveTo>
                  <a:cubicBezTo>
                    <a:pt x="41654" y="40992"/>
                    <a:pt x="8070" y="78528"/>
                    <a:pt x="10045" y="98283"/>
                  </a:cubicBezTo>
                  <a:cubicBezTo>
                    <a:pt x="10045" y="100259"/>
                    <a:pt x="12021" y="104210"/>
                    <a:pt x="17947" y="108161"/>
                  </a:cubicBezTo>
                  <a:cubicBezTo>
                    <a:pt x="23874" y="110136"/>
                    <a:pt x="27825" y="110136"/>
                    <a:pt x="31776" y="108161"/>
                  </a:cubicBezTo>
                  <a:cubicBezTo>
                    <a:pt x="49556" y="96308"/>
                    <a:pt x="61409" y="50870"/>
                    <a:pt x="65360" y="21237"/>
                  </a:cubicBezTo>
                  <a:close/>
                </a:path>
              </a:pathLst>
            </a:custGeom>
            <a:solidFill>
              <a:srgbClr val="4319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6" name="任意多边形: 形状 35">
              <a:extLst>
                <a:ext uri="{FF2B5EF4-FFF2-40B4-BE49-F238E27FC236}">
                  <a16:creationId xmlns:a16="http://schemas.microsoft.com/office/drawing/2014/main" id="{8385B176-4481-B870-DCDB-86808B27C573}"/>
                </a:ext>
              </a:extLst>
            </p:cNvPr>
            <p:cNvSpPr/>
            <p:nvPr/>
          </p:nvSpPr>
          <p:spPr>
            <a:xfrm>
              <a:off x="1904451" y="2810876"/>
              <a:ext cx="191908" cy="67943"/>
            </a:xfrm>
            <a:custGeom>
              <a:avLst/>
              <a:gdLst>
                <a:gd name="connsiteX0" fmla="*/ 107454 w 191908"/>
                <a:gd name="connsiteY0" fmla="*/ 67943 h 67943"/>
                <a:gd name="connsiteX1" fmla="*/ 85723 w 191908"/>
                <a:gd name="connsiteY1" fmla="*/ 65968 h 67943"/>
                <a:gd name="connsiteX2" fmla="*/ 775 w 191908"/>
                <a:gd name="connsiteY2" fmla="*/ 8677 h 67943"/>
                <a:gd name="connsiteX3" fmla="*/ 4726 w 191908"/>
                <a:gd name="connsiteY3" fmla="*/ 775 h 67943"/>
                <a:gd name="connsiteX4" fmla="*/ 12628 w 191908"/>
                <a:gd name="connsiteY4" fmla="*/ 4726 h 67943"/>
                <a:gd name="connsiteX5" fmla="*/ 87699 w 191908"/>
                <a:gd name="connsiteY5" fmla="*/ 54115 h 67943"/>
                <a:gd name="connsiteX6" fmla="*/ 182525 w 191908"/>
                <a:gd name="connsiteY6" fmla="*/ 30408 h 67943"/>
                <a:gd name="connsiteX7" fmla="*/ 190427 w 191908"/>
                <a:gd name="connsiteY7" fmla="*/ 30408 h 67943"/>
                <a:gd name="connsiteX8" fmla="*/ 190427 w 191908"/>
                <a:gd name="connsiteY8" fmla="*/ 38310 h 67943"/>
                <a:gd name="connsiteX9" fmla="*/ 107454 w 191908"/>
                <a:gd name="connsiteY9" fmla="*/ 67943 h 67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908" h="67943">
                  <a:moveTo>
                    <a:pt x="107454" y="67943"/>
                  </a:moveTo>
                  <a:cubicBezTo>
                    <a:pt x="101528" y="67943"/>
                    <a:pt x="93625" y="67943"/>
                    <a:pt x="85723" y="65968"/>
                  </a:cubicBezTo>
                  <a:cubicBezTo>
                    <a:pt x="18555" y="58066"/>
                    <a:pt x="2751" y="10653"/>
                    <a:pt x="775" y="8677"/>
                  </a:cubicBezTo>
                  <a:cubicBezTo>
                    <a:pt x="-1201" y="4726"/>
                    <a:pt x="775" y="2751"/>
                    <a:pt x="4726" y="775"/>
                  </a:cubicBezTo>
                  <a:cubicBezTo>
                    <a:pt x="8677" y="-1201"/>
                    <a:pt x="10653" y="775"/>
                    <a:pt x="12628" y="4726"/>
                  </a:cubicBezTo>
                  <a:cubicBezTo>
                    <a:pt x="12628" y="6702"/>
                    <a:pt x="26457" y="46212"/>
                    <a:pt x="87699" y="54115"/>
                  </a:cubicBezTo>
                  <a:cubicBezTo>
                    <a:pt x="148941" y="62017"/>
                    <a:pt x="182525" y="32384"/>
                    <a:pt x="182525" y="30408"/>
                  </a:cubicBezTo>
                  <a:cubicBezTo>
                    <a:pt x="184500" y="28433"/>
                    <a:pt x="188451" y="28433"/>
                    <a:pt x="190427" y="30408"/>
                  </a:cubicBezTo>
                  <a:cubicBezTo>
                    <a:pt x="192402" y="32384"/>
                    <a:pt x="192402" y="36335"/>
                    <a:pt x="190427" y="38310"/>
                  </a:cubicBezTo>
                  <a:cubicBezTo>
                    <a:pt x="190427" y="42261"/>
                    <a:pt x="160794" y="67943"/>
                    <a:pt x="107454" y="67943"/>
                  </a:cubicBezTo>
                  <a:close/>
                </a:path>
              </a:pathLst>
            </a:custGeom>
            <a:solidFill>
              <a:srgbClr val="4319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7" name="任意多边形: 形状 36">
              <a:extLst>
                <a:ext uri="{FF2B5EF4-FFF2-40B4-BE49-F238E27FC236}">
                  <a16:creationId xmlns:a16="http://schemas.microsoft.com/office/drawing/2014/main" id="{46B4894E-34F4-50C6-49FE-D0FAD4ED858B}"/>
                </a:ext>
              </a:extLst>
            </p:cNvPr>
            <p:cNvSpPr/>
            <p:nvPr/>
          </p:nvSpPr>
          <p:spPr>
            <a:xfrm>
              <a:off x="2110683" y="2515014"/>
              <a:ext cx="21237" cy="57596"/>
            </a:xfrm>
            <a:custGeom>
              <a:avLst/>
              <a:gdLst>
                <a:gd name="connsiteX0" fmla="*/ 9878 w 21237"/>
                <a:gd name="connsiteY0" fmla="*/ 57596 h 57596"/>
                <a:gd name="connsiteX1" fmla="*/ 3951 w 21237"/>
                <a:gd name="connsiteY1" fmla="*/ 51670 h 57596"/>
                <a:gd name="connsiteX2" fmla="*/ 0 w 21237"/>
                <a:gd name="connsiteY2" fmla="*/ 22037 h 57596"/>
                <a:gd name="connsiteX3" fmla="*/ 1976 w 21237"/>
                <a:gd name="connsiteY3" fmla="*/ 18085 h 57596"/>
                <a:gd name="connsiteX4" fmla="*/ 11853 w 21237"/>
                <a:gd name="connsiteY4" fmla="*/ 2281 h 57596"/>
                <a:gd name="connsiteX5" fmla="*/ 19755 w 21237"/>
                <a:gd name="connsiteY5" fmla="*/ 2281 h 57596"/>
                <a:gd name="connsiteX6" fmla="*/ 19755 w 21237"/>
                <a:gd name="connsiteY6" fmla="*/ 10183 h 57596"/>
                <a:gd name="connsiteX7" fmla="*/ 11853 w 21237"/>
                <a:gd name="connsiteY7" fmla="*/ 22037 h 57596"/>
                <a:gd name="connsiteX8" fmla="*/ 15804 w 21237"/>
                <a:gd name="connsiteY8" fmla="*/ 49694 h 57596"/>
                <a:gd name="connsiteX9" fmla="*/ 9878 w 21237"/>
                <a:gd name="connsiteY9" fmla="*/ 57596 h 57596"/>
                <a:gd name="connsiteX10" fmla="*/ 9878 w 21237"/>
                <a:gd name="connsiteY10" fmla="*/ 57596 h 57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37" h="57596">
                  <a:moveTo>
                    <a:pt x="9878" y="57596"/>
                  </a:moveTo>
                  <a:cubicBezTo>
                    <a:pt x="7902" y="57596"/>
                    <a:pt x="3951" y="55621"/>
                    <a:pt x="3951" y="51670"/>
                  </a:cubicBezTo>
                  <a:lnTo>
                    <a:pt x="0" y="22037"/>
                  </a:lnTo>
                  <a:cubicBezTo>
                    <a:pt x="0" y="20061"/>
                    <a:pt x="0" y="18085"/>
                    <a:pt x="1976" y="18085"/>
                  </a:cubicBezTo>
                  <a:lnTo>
                    <a:pt x="11853" y="2281"/>
                  </a:lnTo>
                  <a:cubicBezTo>
                    <a:pt x="13829" y="306"/>
                    <a:pt x="17780" y="-1670"/>
                    <a:pt x="19755" y="2281"/>
                  </a:cubicBezTo>
                  <a:cubicBezTo>
                    <a:pt x="21731" y="4257"/>
                    <a:pt x="21731" y="8208"/>
                    <a:pt x="19755" y="10183"/>
                  </a:cubicBezTo>
                  <a:lnTo>
                    <a:pt x="11853" y="22037"/>
                  </a:lnTo>
                  <a:lnTo>
                    <a:pt x="15804" y="49694"/>
                  </a:lnTo>
                  <a:cubicBezTo>
                    <a:pt x="15804" y="53645"/>
                    <a:pt x="13829" y="57596"/>
                    <a:pt x="9878" y="57596"/>
                  </a:cubicBezTo>
                  <a:cubicBezTo>
                    <a:pt x="9878" y="57596"/>
                    <a:pt x="9878" y="57596"/>
                    <a:pt x="9878" y="57596"/>
                  </a:cubicBez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8" name="任意多边形: 形状 37">
              <a:extLst>
                <a:ext uri="{FF2B5EF4-FFF2-40B4-BE49-F238E27FC236}">
                  <a16:creationId xmlns:a16="http://schemas.microsoft.com/office/drawing/2014/main" id="{7233D1E9-8482-E4EE-3EEB-03D7DF12B59B}"/>
                </a:ext>
              </a:extLst>
            </p:cNvPr>
            <p:cNvSpPr/>
            <p:nvPr/>
          </p:nvSpPr>
          <p:spPr>
            <a:xfrm>
              <a:off x="2019808" y="2521740"/>
              <a:ext cx="29139" cy="58772"/>
            </a:xfrm>
            <a:custGeom>
              <a:avLst/>
              <a:gdLst>
                <a:gd name="connsiteX0" fmla="*/ 9878 w 29139"/>
                <a:gd name="connsiteY0" fmla="*/ 58772 h 58772"/>
                <a:gd name="connsiteX1" fmla="*/ 3951 w 29139"/>
                <a:gd name="connsiteY1" fmla="*/ 52846 h 58772"/>
                <a:gd name="connsiteX2" fmla="*/ 0 w 29139"/>
                <a:gd name="connsiteY2" fmla="*/ 23213 h 58772"/>
                <a:gd name="connsiteX3" fmla="*/ 1976 w 29139"/>
                <a:gd name="connsiteY3" fmla="*/ 17286 h 58772"/>
                <a:gd name="connsiteX4" fmla="*/ 19755 w 29139"/>
                <a:gd name="connsiteY4" fmla="*/ 1482 h 58772"/>
                <a:gd name="connsiteX5" fmla="*/ 27658 w 29139"/>
                <a:gd name="connsiteY5" fmla="*/ 1482 h 58772"/>
                <a:gd name="connsiteX6" fmla="*/ 27658 w 29139"/>
                <a:gd name="connsiteY6" fmla="*/ 9384 h 58772"/>
                <a:gd name="connsiteX7" fmla="*/ 11853 w 29139"/>
                <a:gd name="connsiteY7" fmla="*/ 23213 h 58772"/>
                <a:gd name="connsiteX8" fmla="*/ 15804 w 29139"/>
                <a:gd name="connsiteY8" fmla="*/ 50870 h 58772"/>
                <a:gd name="connsiteX9" fmla="*/ 9878 w 29139"/>
                <a:gd name="connsiteY9" fmla="*/ 58772 h 58772"/>
                <a:gd name="connsiteX10" fmla="*/ 9878 w 29139"/>
                <a:gd name="connsiteY10" fmla="*/ 58772 h 5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139" h="58772">
                  <a:moveTo>
                    <a:pt x="9878" y="58772"/>
                  </a:moveTo>
                  <a:cubicBezTo>
                    <a:pt x="7902" y="58772"/>
                    <a:pt x="3951" y="56797"/>
                    <a:pt x="3951" y="52846"/>
                  </a:cubicBezTo>
                  <a:lnTo>
                    <a:pt x="0" y="23213"/>
                  </a:lnTo>
                  <a:cubicBezTo>
                    <a:pt x="0" y="21237"/>
                    <a:pt x="0" y="19262"/>
                    <a:pt x="1976" y="17286"/>
                  </a:cubicBezTo>
                  <a:lnTo>
                    <a:pt x="19755" y="1482"/>
                  </a:lnTo>
                  <a:cubicBezTo>
                    <a:pt x="21731" y="-494"/>
                    <a:pt x="25682" y="-494"/>
                    <a:pt x="27658" y="1482"/>
                  </a:cubicBezTo>
                  <a:cubicBezTo>
                    <a:pt x="29633" y="3457"/>
                    <a:pt x="29633" y="7408"/>
                    <a:pt x="27658" y="9384"/>
                  </a:cubicBezTo>
                  <a:lnTo>
                    <a:pt x="11853" y="23213"/>
                  </a:lnTo>
                  <a:lnTo>
                    <a:pt x="15804" y="50870"/>
                  </a:lnTo>
                  <a:cubicBezTo>
                    <a:pt x="15804" y="54821"/>
                    <a:pt x="13829" y="56797"/>
                    <a:pt x="9878" y="58772"/>
                  </a:cubicBezTo>
                  <a:cubicBezTo>
                    <a:pt x="9878" y="58772"/>
                    <a:pt x="9878" y="58772"/>
                    <a:pt x="9878" y="58772"/>
                  </a:cubicBez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9" name="任意多边形: 形状 38">
              <a:extLst>
                <a:ext uri="{FF2B5EF4-FFF2-40B4-BE49-F238E27FC236}">
                  <a16:creationId xmlns:a16="http://schemas.microsoft.com/office/drawing/2014/main" id="{4DCAD155-F9A0-7D34-CD21-A3DF6F1DB5B1}"/>
                </a:ext>
              </a:extLst>
            </p:cNvPr>
            <p:cNvSpPr/>
            <p:nvPr/>
          </p:nvSpPr>
          <p:spPr>
            <a:xfrm>
              <a:off x="2337870" y="3021058"/>
              <a:ext cx="43461" cy="138287"/>
            </a:xfrm>
            <a:custGeom>
              <a:avLst/>
              <a:gdLst>
                <a:gd name="connsiteX0" fmla="*/ 37535 w 43461"/>
                <a:gd name="connsiteY0" fmla="*/ 138288 h 138287"/>
                <a:gd name="connsiteX1" fmla="*/ 31609 w 43461"/>
                <a:gd name="connsiteY1" fmla="*/ 134337 h 138287"/>
                <a:gd name="connsiteX2" fmla="*/ 0 w 43461"/>
                <a:gd name="connsiteY2" fmla="*/ 7902 h 138287"/>
                <a:gd name="connsiteX3" fmla="*/ 3951 w 43461"/>
                <a:gd name="connsiteY3" fmla="*/ 0 h 138287"/>
                <a:gd name="connsiteX4" fmla="*/ 11853 w 43461"/>
                <a:gd name="connsiteY4" fmla="*/ 3951 h 138287"/>
                <a:gd name="connsiteX5" fmla="*/ 43462 w 43461"/>
                <a:gd name="connsiteY5" fmla="*/ 130386 h 138287"/>
                <a:gd name="connsiteX6" fmla="*/ 37535 w 43461"/>
                <a:gd name="connsiteY6" fmla="*/ 138288 h 138287"/>
                <a:gd name="connsiteX7" fmla="*/ 37535 w 43461"/>
                <a:gd name="connsiteY7" fmla="*/ 138288 h 13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461" h="138287">
                  <a:moveTo>
                    <a:pt x="37535" y="138288"/>
                  </a:moveTo>
                  <a:cubicBezTo>
                    <a:pt x="35560" y="138288"/>
                    <a:pt x="31609" y="136312"/>
                    <a:pt x="31609" y="134337"/>
                  </a:cubicBezTo>
                  <a:lnTo>
                    <a:pt x="0" y="7902"/>
                  </a:lnTo>
                  <a:cubicBezTo>
                    <a:pt x="0" y="3951"/>
                    <a:pt x="1976" y="1976"/>
                    <a:pt x="3951" y="0"/>
                  </a:cubicBezTo>
                  <a:cubicBezTo>
                    <a:pt x="7902" y="0"/>
                    <a:pt x="9878" y="1976"/>
                    <a:pt x="11853" y="3951"/>
                  </a:cubicBezTo>
                  <a:lnTo>
                    <a:pt x="43462" y="130386"/>
                  </a:lnTo>
                  <a:cubicBezTo>
                    <a:pt x="43462" y="134337"/>
                    <a:pt x="41486" y="136312"/>
                    <a:pt x="37535" y="138288"/>
                  </a:cubicBezTo>
                  <a:cubicBezTo>
                    <a:pt x="39511" y="138288"/>
                    <a:pt x="37535" y="138288"/>
                    <a:pt x="37535" y="138288"/>
                  </a:cubicBezTo>
                  <a:close/>
                </a:path>
              </a:pathLst>
            </a:custGeom>
            <a:solidFill>
              <a:srgbClr val="4319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0" name="任意多边形: 形状 39">
              <a:extLst>
                <a:ext uri="{FF2B5EF4-FFF2-40B4-BE49-F238E27FC236}">
                  <a16:creationId xmlns:a16="http://schemas.microsoft.com/office/drawing/2014/main" id="{63D96BD8-C32C-8C4D-1879-31042BE53513}"/>
                </a:ext>
              </a:extLst>
            </p:cNvPr>
            <p:cNvSpPr/>
            <p:nvPr/>
          </p:nvSpPr>
          <p:spPr>
            <a:xfrm>
              <a:off x="2209460" y="3080106"/>
              <a:ext cx="450423" cy="98995"/>
            </a:xfrm>
            <a:custGeom>
              <a:avLst/>
              <a:gdLst>
                <a:gd name="connsiteX0" fmla="*/ 0 w 450423"/>
                <a:gd name="connsiteY0" fmla="*/ 219 h 98995"/>
                <a:gd name="connsiteX1" fmla="*/ 0 w 450423"/>
                <a:gd name="connsiteY1" fmla="*/ 89118 h 98995"/>
                <a:gd name="connsiteX2" fmla="*/ 450423 w 450423"/>
                <a:gd name="connsiteY2" fmla="*/ 98996 h 98995"/>
                <a:gd name="connsiteX3" fmla="*/ 306209 w 450423"/>
                <a:gd name="connsiteY3" fmla="*/ 21950 h 98995"/>
                <a:gd name="connsiteX4" fmla="*/ 0 w 450423"/>
                <a:gd name="connsiteY4" fmla="*/ 219 h 98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423" h="98995">
                  <a:moveTo>
                    <a:pt x="0" y="219"/>
                  </a:moveTo>
                  <a:lnTo>
                    <a:pt x="0" y="89118"/>
                  </a:lnTo>
                  <a:lnTo>
                    <a:pt x="450423" y="98996"/>
                  </a:lnTo>
                  <a:cubicBezTo>
                    <a:pt x="450423" y="98996"/>
                    <a:pt x="432643" y="49607"/>
                    <a:pt x="306209" y="21950"/>
                  </a:cubicBezTo>
                  <a:cubicBezTo>
                    <a:pt x="193603" y="-3732"/>
                    <a:pt x="0" y="219"/>
                    <a:pt x="0" y="219"/>
                  </a:cubicBezTo>
                  <a:close/>
                </a:path>
              </a:pathLst>
            </a:custGeom>
            <a:solidFill>
              <a:srgbClr val="FFFFFF"/>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1" name="任意多边形: 形状 40">
              <a:extLst>
                <a:ext uri="{FF2B5EF4-FFF2-40B4-BE49-F238E27FC236}">
                  <a16:creationId xmlns:a16="http://schemas.microsoft.com/office/drawing/2014/main" id="{6ED41F0A-DD67-5453-0B66-5B7498EE214C}"/>
                </a:ext>
              </a:extLst>
            </p:cNvPr>
            <p:cNvSpPr/>
            <p:nvPr/>
          </p:nvSpPr>
          <p:spPr>
            <a:xfrm>
              <a:off x="2197606" y="3062544"/>
              <a:ext cx="677610" cy="576858"/>
            </a:xfrm>
            <a:custGeom>
              <a:avLst/>
              <a:gdLst>
                <a:gd name="connsiteX0" fmla="*/ 677611 w 677610"/>
                <a:gd name="connsiteY0" fmla="*/ 0 h 576858"/>
                <a:gd name="connsiteX1" fmla="*/ 677611 w 677610"/>
                <a:gd name="connsiteY1" fmla="*/ 507714 h 576858"/>
                <a:gd name="connsiteX2" fmla="*/ 412888 w 677610"/>
                <a:gd name="connsiteY2" fmla="*/ 570931 h 576858"/>
                <a:gd name="connsiteX3" fmla="*/ 9878 w 677610"/>
                <a:gd name="connsiteY3" fmla="*/ 576858 h 576858"/>
                <a:gd name="connsiteX4" fmla="*/ 0 w 677610"/>
                <a:gd name="connsiteY4" fmla="*/ 53340 h 576858"/>
                <a:gd name="connsiteX5" fmla="*/ 403010 w 677610"/>
                <a:gd name="connsiteY5" fmla="*/ 63217 h 57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7610" h="576858">
                  <a:moveTo>
                    <a:pt x="677611" y="0"/>
                  </a:moveTo>
                  <a:lnTo>
                    <a:pt x="677611" y="507714"/>
                  </a:lnTo>
                  <a:lnTo>
                    <a:pt x="412888" y="570931"/>
                  </a:lnTo>
                  <a:lnTo>
                    <a:pt x="9878" y="576858"/>
                  </a:lnTo>
                  <a:lnTo>
                    <a:pt x="0" y="53340"/>
                  </a:lnTo>
                  <a:lnTo>
                    <a:pt x="403010" y="63217"/>
                  </a:lnTo>
                  <a:close/>
                </a:path>
              </a:pathLst>
            </a:custGeom>
            <a:solidFill>
              <a:srgbClr val="EA4E4E"/>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2" name="任意多边形: 形状 41">
              <a:extLst>
                <a:ext uri="{FF2B5EF4-FFF2-40B4-BE49-F238E27FC236}">
                  <a16:creationId xmlns:a16="http://schemas.microsoft.com/office/drawing/2014/main" id="{CE010940-D0B2-6830-D417-0718951222CC}"/>
                </a:ext>
              </a:extLst>
            </p:cNvPr>
            <p:cNvSpPr/>
            <p:nvPr/>
          </p:nvSpPr>
          <p:spPr>
            <a:xfrm>
              <a:off x="2058444" y="3305536"/>
              <a:ext cx="411174" cy="281624"/>
            </a:xfrm>
            <a:custGeom>
              <a:avLst/>
              <a:gdLst>
                <a:gd name="connsiteX0" fmla="*/ 10752 w 411174"/>
                <a:gd name="connsiteY0" fmla="*/ 67168 h 281624"/>
                <a:gd name="connsiteX1" fmla="*/ 91749 w 411174"/>
                <a:gd name="connsiteY1" fmla="*/ 17780 h 281624"/>
                <a:gd name="connsiteX2" fmla="*/ 143113 w 411174"/>
                <a:gd name="connsiteY2" fmla="*/ 0 h 281624"/>
                <a:gd name="connsiteX3" fmla="*/ 152991 w 411174"/>
                <a:gd name="connsiteY3" fmla="*/ 45437 h 281624"/>
                <a:gd name="connsiteX4" fmla="*/ 316961 w 411174"/>
                <a:gd name="connsiteY4" fmla="*/ 75071 h 281624"/>
                <a:gd name="connsiteX5" fmla="*/ 378203 w 411174"/>
                <a:gd name="connsiteY5" fmla="*/ 130386 h 281624"/>
                <a:gd name="connsiteX6" fmla="*/ 407836 w 411174"/>
                <a:gd name="connsiteY6" fmla="*/ 171872 h 281624"/>
                <a:gd name="connsiteX7" fmla="*/ 322888 w 411174"/>
                <a:gd name="connsiteY7" fmla="*/ 183725 h 281624"/>
                <a:gd name="connsiteX8" fmla="*/ 380178 w 411174"/>
                <a:gd name="connsiteY8" fmla="*/ 229163 h 281624"/>
                <a:gd name="connsiteX9" fmla="*/ 269548 w 411174"/>
                <a:gd name="connsiteY9" fmla="*/ 258796 h 281624"/>
                <a:gd name="connsiteX10" fmla="*/ 38410 w 411174"/>
                <a:gd name="connsiteY10" fmla="*/ 258796 h 281624"/>
                <a:gd name="connsiteX11" fmla="*/ 10752 w 411174"/>
                <a:gd name="connsiteY11" fmla="*/ 67168 h 28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1174" h="281624">
                  <a:moveTo>
                    <a:pt x="10752" y="67168"/>
                  </a:moveTo>
                  <a:cubicBezTo>
                    <a:pt x="10752" y="67168"/>
                    <a:pt x="64092" y="27658"/>
                    <a:pt x="91749" y="17780"/>
                  </a:cubicBezTo>
                  <a:cubicBezTo>
                    <a:pt x="117431" y="7902"/>
                    <a:pt x="143113" y="0"/>
                    <a:pt x="143113" y="0"/>
                  </a:cubicBezTo>
                  <a:lnTo>
                    <a:pt x="152991" y="45437"/>
                  </a:lnTo>
                  <a:cubicBezTo>
                    <a:pt x="152991" y="45437"/>
                    <a:pt x="247817" y="53340"/>
                    <a:pt x="316961" y="75071"/>
                  </a:cubicBezTo>
                  <a:cubicBezTo>
                    <a:pt x="386105" y="98777"/>
                    <a:pt x="378203" y="130386"/>
                    <a:pt x="378203" y="130386"/>
                  </a:cubicBezTo>
                  <a:cubicBezTo>
                    <a:pt x="378203" y="130386"/>
                    <a:pt x="423640" y="150141"/>
                    <a:pt x="407836" y="171872"/>
                  </a:cubicBezTo>
                  <a:cubicBezTo>
                    <a:pt x="392031" y="191627"/>
                    <a:pt x="322888" y="183725"/>
                    <a:pt x="322888" y="183725"/>
                  </a:cubicBezTo>
                  <a:cubicBezTo>
                    <a:pt x="322888" y="183725"/>
                    <a:pt x="413762" y="203481"/>
                    <a:pt x="380178" y="229163"/>
                  </a:cubicBezTo>
                  <a:cubicBezTo>
                    <a:pt x="346594" y="252869"/>
                    <a:pt x="269548" y="258796"/>
                    <a:pt x="269548" y="258796"/>
                  </a:cubicBezTo>
                  <a:cubicBezTo>
                    <a:pt x="269548" y="258796"/>
                    <a:pt x="101627" y="310160"/>
                    <a:pt x="38410" y="258796"/>
                  </a:cubicBezTo>
                  <a:cubicBezTo>
                    <a:pt x="-26783" y="209407"/>
                    <a:pt x="10752" y="67168"/>
                    <a:pt x="10752" y="67168"/>
                  </a:cubicBezTo>
                  <a:close/>
                </a:path>
              </a:pathLst>
            </a:custGeom>
            <a:solidFill>
              <a:srgbClr val="F48462"/>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3" name="任意多边形: 形状 42">
              <a:extLst>
                <a:ext uri="{FF2B5EF4-FFF2-40B4-BE49-F238E27FC236}">
                  <a16:creationId xmlns:a16="http://schemas.microsoft.com/office/drawing/2014/main" id="{729C366A-D53D-4759-170E-51260F79FA42}"/>
                </a:ext>
              </a:extLst>
            </p:cNvPr>
            <p:cNvSpPr/>
            <p:nvPr/>
          </p:nvSpPr>
          <p:spPr>
            <a:xfrm>
              <a:off x="2150193" y="3339120"/>
              <a:ext cx="63992" cy="17779"/>
            </a:xfrm>
            <a:custGeom>
              <a:avLst/>
              <a:gdLst>
                <a:gd name="connsiteX0" fmla="*/ 59266 w 63992"/>
                <a:gd name="connsiteY0" fmla="*/ 17780 h 17779"/>
                <a:gd name="connsiteX1" fmla="*/ 3951 w 63992"/>
                <a:gd name="connsiteY1" fmla="*/ 9878 h 17779"/>
                <a:gd name="connsiteX2" fmla="*/ 0 w 63992"/>
                <a:gd name="connsiteY2" fmla="*/ 3951 h 17779"/>
                <a:gd name="connsiteX3" fmla="*/ 5927 w 63992"/>
                <a:gd name="connsiteY3" fmla="*/ 0 h 17779"/>
                <a:gd name="connsiteX4" fmla="*/ 59266 w 63992"/>
                <a:gd name="connsiteY4" fmla="*/ 7902 h 17779"/>
                <a:gd name="connsiteX5" fmla="*/ 63217 w 63992"/>
                <a:gd name="connsiteY5" fmla="*/ 13829 h 17779"/>
                <a:gd name="connsiteX6" fmla="*/ 59266 w 63992"/>
                <a:gd name="connsiteY6" fmla="*/ 17780 h 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992" h="17779">
                  <a:moveTo>
                    <a:pt x="59266" y="17780"/>
                  </a:moveTo>
                  <a:cubicBezTo>
                    <a:pt x="59266" y="17780"/>
                    <a:pt x="3951" y="9878"/>
                    <a:pt x="3951" y="9878"/>
                  </a:cubicBezTo>
                  <a:cubicBezTo>
                    <a:pt x="1976" y="9878"/>
                    <a:pt x="0" y="7902"/>
                    <a:pt x="0" y="3951"/>
                  </a:cubicBezTo>
                  <a:cubicBezTo>
                    <a:pt x="0" y="1976"/>
                    <a:pt x="1976" y="0"/>
                    <a:pt x="5927" y="0"/>
                  </a:cubicBezTo>
                  <a:lnTo>
                    <a:pt x="59266" y="7902"/>
                  </a:lnTo>
                  <a:cubicBezTo>
                    <a:pt x="61242" y="7902"/>
                    <a:pt x="63217" y="9878"/>
                    <a:pt x="63217" y="13829"/>
                  </a:cubicBezTo>
                  <a:cubicBezTo>
                    <a:pt x="65193" y="15804"/>
                    <a:pt x="63217" y="17780"/>
                    <a:pt x="59266" y="17780"/>
                  </a:cubicBez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4" name="任意多边形: 形状 43">
              <a:extLst>
                <a:ext uri="{FF2B5EF4-FFF2-40B4-BE49-F238E27FC236}">
                  <a16:creationId xmlns:a16="http://schemas.microsoft.com/office/drawing/2014/main" id="{3E23B801-87EF-E6E4-4DA1-F97305B087AB}"/>
                </a:ext>
              </a:extLst>
            </p:cNvPr>
            <p:cNvSpPr/>
            <p:nvPr/>
          </p:nvSpPr>
          <p:spPr>
            <a:xfrm>
              <a:off x="2288481" y="3408264"/>
              <a:ext cx="146965" cy="29633"/>
            </a:xfrm>
            <a:custGeom>
              <a:avLst/>
              <a:gdLst>
                <a:gd name="connsiteX0" fmla="*/ 142239 w 146965"/>
                <a:gd name="connsiteY0" fmla="*/ 29633 h 29633"/>
                <a:gd name="connsiteX1" fmla="*/ 3951 w 146965"/>
                <a:gd name="connsiteY1" fmla="*/ 9878 h 29633"/>
                <a:gd name="connsiteX2" fmla="*/ 0 w 146965"/>
                <a:gd name="connsiteY2" fmla="*/ 3951 h 29633"/>
                <a:gd name="connsiteX3" fmla="*/ 5927 w 146965"/>
                <a:gd name="connsiteY3" fmla="*/ 0 h 29633"/>
                <a:gd name="connsiteX4" fmla="*/ 142239 w 146965"/>
                <a:gd name="connsiteY4" fmla="*/ 19755 h 29633"/>
                <a:gd name="connsiteX5" fmla="*/ 146190 w 146965"/>
                <a:gd name="connsiteY5" fmla="*/ 25682 h 29633"/>
                <a:gd name="connsiteX6" fmla="*/ 142239 w 146965"/>
                <a:gd name="connsiteY6" fmla="*/ 29633 h 2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65" h="29633">
                  <a:moveTo>
                    <a:pt x="142239" y="29633"/>
                  </a:moveTo>
                  <a:cubicBezTo>
                    <a:pt x="142239" y="29633"/>
                    <a:pt x="3951" y="9878"/>
                    <a:pt x="3951" y="9878"/>
                  </a:cubicBezTo>
                  <a:cubicBezTo>
                    <a:pt x="1976" y="9878"/>
                    <a:pt x="0" y="7902"/>
                    <a:pt x="0" y="3951"/>
                  </a:cubicBezTo>
                  <a:cubicBezTo>
                    <a:pt x="0" y="1976"/>
                    <a:pt x="3951" y="0"/>
                    <a:pt x="5927" y="0"/>
                  </a:cubicBezTo>
                  <a:lnTo>
                    <a:pt x="142239" y="19755"/>
                  </a:lnTo>
                  <a:cubicBezTo>
                    <a:pt x="144214" y="19755"/>
                    <a:pt x="146190" y="21731"/>
                    <a:pt x="146190" y="25682"/>
                  </a:cubicBezTo>
                  <a:cubicBezTo>
                    <a:pt x="148166" y="27658"/>
                    <a:pt x="146190" y="29633"/>
                    <a:pt x="142239" y="29633"/>
                  </a:cubicBez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5" name="任意多边形: 形状 44">
              <a:extLst>
                <a:ext uri="{FF2B5EF4-FFF2-40B4-BE49-F238E27FC236}">
                  <a16:creationId xmlns:a16="http://schemas.microsoft.com/office/drawing/2014/main" id="{9A68D6CC-3A7A-0F23-12BE-DF7AF655E829}"/>
                </a:ext>
              </a:extLst>
            </p:cNvPr>
            <p:cNvSpPr/>
            <p:nvPr/>
          </p:nvSpPr>
          <p:spPr>
            <a:xfrm>
              <a:off x="2298359" y="3473457"/>
              <a:ext cx="95364" cy="21730"/>
            </a:xfrm>
            <a:custGeom>
              <a:avLst/>
              <a:gdLst>
                <a:gd name="connsiteX0" fmla="*/ 90875 w 95364"/>
                <a:gd name="connsiteY0" fmla="*/ 21731 h 21730"/>
                <a:gd name="connsiteX1" fmla="*/ 3951 w 95364"/>
                <a:gd name="connsiteY1" fmla="*/ 9878 h 21730"/>
                <a:gd name="connsiteX2" fmla="*/ 0 w 95364"/>
                <a:gd name="connsiteY2" fmla="*/ 3951 h 21730"/>
                <a:gd name="connsiteX3" fmla="*/ 5927 w 95364"/>
                <a:gd name="connsiteY3" fmla="*/ 0 h 21730"/>
                <a:gd name="connsiteX4" fmla="*/ 90875 w 95364"/>
                <a:gd name="connsiteY4" fmla="*/ 11853 h 21730"/>
                <a:gd name="connsiteX5" fmla="*/ 94826 w 95364"/>
                <a:gd name="connsiteY5" fmla="*/ 17780 h 21730"/>
                <a:gd name="connsiteX6" fmla="*/ 90875 w 95364"/>
                <a:gd name="connsiteY6" fmla="*/ 21731 h 2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364" h="21730">
                  <a:moveTo>
                    <a:pt x="90875" y="21731"/>
                  </a:moveTo>
                  <a:cubicBezTo>
                    <a:pt x="90875" y="21731"/>
                    <a:pt x="3951" y="9878"/>
                    <a:pt x="3951" y="9878"/>
                  </a:cubicBezTo>
                  <a:cubicBezTo>
                    <a:pt x="1976" y="9878"/>
                    <a:pt x="0" y="7902"/>
                    <a:pt x="0" y="3951"/>
                  </a:cubicBezTo>
                  <a:cubicBezTo>
                    <a:pt x="0" y="1976"/>
                    <a:pt x="3951" y="0"/>
                    <a:pt x="5927" y="0"/>
                  </a:cubicBezTo>
                  <a:lnTo>
                    <a:pt x="90875" y="11853"/>
                  </a:lnTo>
                  <a:cubicBezTo>
                    <a:pt x="92850" y="11853"/>
                    <a:pt x="94826" y="13829"/>
                    <a:pt x="94826" y="17780"/>
                  </a:cubicBezTo>
                  <a:cubicBezTo>
                    <a:pt x="96801" y="19755"/>
                    <a:pt x="92850" y="21731"/>
                    <a:pt x="90875" y="21731"/>
                  </a:cubicBez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6" name="任意多边形: 形状 45">
              <a:extLst>
                <a:ext uri="{FF2B5EF4-FFF2-40B4-BE49-F238E27FC236}">
                  <a16:creationId xmlns:a16="http://schemas.microsoft.com/office/drawing/2014/main" id="{D46FFBB6-E389-F656-26B0-CCDEE66B1945}"/>
                </a:ext>
              </a:extLst>
            </p:cNvPr>
            <p:cNvSpPr/>
            <p:nvPr/>
          </p:nvSpPr>
          <p:spPr>
            <a:xfrm>
              <a:off x="2713223" y="3224968"/>
              <a:ext cx="231576" cy="250535"/>
            </a:xfrm>
            <a:custGeom>
              <a:avLst/>
              <a:gdLst>
                <a:gd name="connsiteX0" fmla="*/ 15804 w 231576"/>
                <a:gd name="connsiteY0" fmla="*/ 76617 h 250535"/>
                <a:gd name="connsiteX1" fmla="*/ 39511 w 231576"/>
                <a:gd name="connsiteY1" fmla="*/ 50935 h 250535"/>
                <a:gd name="connsiteX2" fmla="*/ 207432 w 231576"/>
                <a:gd name="connsiteY2" fmla="*/ 9449 h 250535"/>
                <a:gd name="connsiteX3" fmla="*/ 179774 w 231576"/>
                <a:gd name="connsiteY3" fmla="*/ 64764 h 250535"/>
                <a:gd name="connsiteX4" fmla="*/ 227187 w 231576"/>
                <a:gd name="connsiteY4" fmla="*/ 88470 h 250535"/>
                <a:gd name="connsiteX5" fmla="*/ 193603 w 231576"/>
                <a:gd name="connsiteY5" fmla="*/ 131932 h 250535"/>
                <a:gd name="connsiteX6" fmla="*/ 227187 w 231576"/>
                <a:gd name="connsiteY6" fmla="*/ 167492 h 250535"/>
                <a:gd name="connsiteX7" fmla="*/ 55315 w 231576"/>
                <a:gd name="connsiteY7" fmla="*/ 250465 h 250535"/>
                <a:gd name="connsiteX8" fmla="*/ 43462 w 231576"/>
                <a:gd name="connsiteY8" fmla="*/ 195150 h 250535"/>
                <a:gd name="connsiteX9" fmla="*/ 0 w 231576"/>
                <a:gd name="connsiteY9" fmla="*/ 163541 h 250535"/>
                <a:gd name="connsiteX10" fmla="*/ 33584 w 231576"/>
                <a:gd name="connsiteY10" fmla="*/ 127981 h 250535"/>
                <a:gd name="connsiteX11" fmla="*/ 15804 w 231576"/>
                <a:gd name="connsiteY11" fmla="*/ 76617 h 250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76" h="250535">
                  <a:moveTo>
                    <a:pt x="15804" y="76617"/>
                  </a:moveTo>
                  <a:cubicBezTo>
                    <a:pt x="21731" y="66739"/>
                    <a:pt x="29633" y="56862"/>
                    <a:pt x="39511" y="50935"/>
                  </a:cubicBezTo>
                  <a:cubicBezTo>
                    <a:pt x="73095" y="27229"/>
                    <a:pt x="175823" y="-20184"/>
                    <a:pt x="207432" y="9449"/>
                  </a:cubicBezTo>
                  <a:cubicBezTo>
                    <a:pt x="237065" y="37106"/>
                    <a:pt x="179774" y="64764"/>
                    <a:pt x="179774" y="64764"/>
                  </a:cubicBezTo>
                  <a:cubicBezTo>
                    <a:pt x="179774" y="64764"/>
                    <a:pt x="229163" y="50935"/>
                    <a:pt x="227187" y="88470"/>
                  </a:cubicBezTo>
                  <a:cubicBezTo>
                    <a:pt x="225212" y="122055"/>
                    <a:pt x="193603" y="131932"/>
                    <a:pt x="193603" y="131932"/>
                  </a:cubicBezTo>
                  <a:cubicBezTo>
                    <a:pt x="193603" y="131932"/>
                    <a:pt x="246943" y="122055"/>
                    <a:pt x="227187" y="167492"/>
                  </a:cubicBezTo>
                  <a:cubicBezTo>
                    <a:pt x="207432" y="212929"/>
                    <a:pt x="96802" y="252440"/>
                    <a:pt x="55315" y="250465"/>
                  </a:cubicBezTo>
                  <a:cubicBezTo>
                    <a:pt x="13829" y="248489"/>
                    <a:pt x="43462" y="195150"/>
                    <a:pt x="43462" y="195150"/>
                  </a:cubicBezTo>
                  <a:cubicBezTo>
                    <a:pt x="43462" y="195150"/>
                    <a:pt x="0" y="187247"/>
                    <a:pt x="0" y="163541"/>
                  </a:cubicBezTo>
                  <a:cubicBezTo>
                    <a:pt x="0" y="137859"/>
                    <a:pt x="33584" y="127981"/>
                    <a:pt x="33584" y="127981"/>
                  </a:cubicBezTo>
                  <a:cubicBezTo>
                    <a:pt x="33584" y="127981"/>
                    <a:pt x="-3951" y="114152"/>
                    <a:pt x="15804" y="76617"/>
                  </a:cubicBezTo>
                  <a:close/>
                </a:path>
              </a:pathLst>
            </a:custGeom>
            <a:solidFill>
              <a:srgbClr val="F48462"/>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7" name="任意多边形: 形状 46">
              <a:extLst>
                <a:ext uri="{FF2B5EF4-FFF2-40B4-BE49-F238E27FC236}">
                  <a16:creationId xmlns:a16="http://schemas.microsoft.com/office/drawing/2014/main" id="{EAD93E42-B4E9-6EFA-155E-01B1AA722E6E}"/>
                </a:ext>
              </a:extLst>
            </p:cNvPr>
            <p:cNvSpPr/>
            <p:nvPr/>
          </p:nvSpPr>
          <p:spPr>
            <a:xfrm>
              <a:off x="2753891" y="3284962"/>
              <a:ext cx="143875" cy="71937"/>
            </a:xfrm>
            <a:custGeom>
              <a:avLst/>
              <a:gdLst>
                <a:gd name="connsiteX0" fmla="*/ 6745 w 143875"/>
                <a:gd name="connsiteY0" fmla="*/ 71938 h 71937"/>
                <a:gd name="connsiteX1" fmla="*/ 818 w 143875"/>
                <a:gd name="connsiteY1" fmla="*/ 67987 h 71937"/>
                <a:gd name="connsiteX2" fmla="*/ 2794 w 143875"/>
                <a:gd name="connsiteY2" fmla="*/ 60085 h 71937"/>
                <a:gd name="connsiteX3" fmla="*/ 135155 w 143875"/>
                <a:gd name="connsiteY3" fmla="*/ 818 h 71937"/>
                <a:gd name="connsiteX4" fmla="*/ 143057 w 143875"/>
                <a:gd name="connsiteY4" fmla="*/ 2794 h 71937"/>
                <a:gd name="connsiteX5" fmla="*/ 141082 w 143875"/>
                <a:gd name="connsiteY5" fmla="*/ 10696 h 71937"/>
                <a:gd name="connsiteX6" fmla="*/ 8720 w 143875"/>
                <a:gd name="connsiteY6" fmla="*/ 69962 h 71937"/>
                <a:gd name="connsiteX7" fmla="*/ 6745 w 143875"/>
                <a:gd name="connsiteY7" fmla="*/ 71938 h 7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875" h="71937">
                  <a:moveTo>
                    <a:pt x="6745" y="71938"/>
                  </a:moveTo>
                  <a:cubicBezTo>
                    <a:pt x="4769" y="71938"/>
                    <a:pt x="2794" y="69962"/>
                    <a:pt x="818" y="67987"/>
                  </a:cubicBezTo>
                  <a:cubicBezTo>
                    <a:pt x="-1157" y="66011"/>
                    <a:pt x="818" y="62060"/>
                    <a:pt x="2794" y="60085"/>
                  </a:cubicBezTo>
                  <a:lnTo>
                    <a:pt x="135155" y="818"/>
                  </a:lnTo>
                  <a:cubicBezTo>
                    <a:pt x="137131" y="-1157"/>
                    <a:pt x="141082" y="818"/>
                    <a:pt x="143057" y="2794"/>
                  </a:cubicBezTo>
                  <a:cubicBezTo>
                    <a:pt x="145033" y="4769"/>
                    <a:pt x="143057" y="8720"/>
                    <a:pt x="141082" y="10696"/>
                  </a:cubicBezTo>
                  <a:lnTo>
                    <a:pt x="8720" y="69962"/>
                  </a:lnTo>
                  <a:cubicBezTo>
                    <a:pt x="8720" y="71938"/>
                    <a:pt x="8720" y="71938"/>
                    <a:pt x="6745" y="71938"/>
                  </a:cubicBez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8" name="任意多边形: 形状 47">
              <a:extLst>
                <a:ext uri="{FF2B5EF4-FFF2-40B4-BE49-F238E27FC236}">
                  <a16:creationId xmlns:a16="http://schemas.microsoft.com/office/drawing/2014/main" id="{E72E9EFE-C958-9B2F-7919-52128019DA80}"/>
                </a:ext>
              </a:extLst>
            </p:cNvPr>
            <p:cNvSpPr/>
            <p:nvPr/>
          </p:nvSpPr>
          <p:spPr>
            <a:xfrm>
              <a:off x="2767763" y="3350198"/>
              <a:ext cx="145764" cy="69918"/>
            </a:xfrm>
            <a:custGeom>
              <a:avLst/>
              <a:gdLst>
                <a:gd name="connsiteX0" fmla="*/ 6702 w 145764"/>
                <a:gd name="connsiteY0" fmla="*/ 69919 h 69918"/>
                <a:gd name="connsiteX1" fmla="*/ 775 w 145764"/>
                <a:gd name="connsiteY1" fmla="*/ 65968 h 69918"/>
                <a:gd name="connsiteX2" fmla="*/ 4726 w 145764"/>
                <a:gd name="connsiteY2" fmla="*/ 58066 h 69918"/>
                <a:gd name="connsiteX3" fmla="*/ 137087 w 145764"/>
                <a:gd name="connsiteY3" fmla="*/ 775 h 69918"/>
                <a:gd name="connsiteX4" fmla="*/ 144990 w 145764"/>
                <a:gd name="connsiteY4" fmla="*/ 4726 h 69918"/>
                <a:gd name="connsiteX5" fmla="*/ 141038 w 145764"/>
                <a:gd name="connsiteY5" fmla="*/ 12628 h 69918"/>
                <a:gd name="connsiteX6" fmla="*/ 8677 w 145764"/>
                <a:gd name="connsiteY6" fmla="*/ 69919 h 69918"/>
                <a:gd name="connsiteX7" fmla="*/ 6702 w 145764"/>
                <a:gd name="connsiteY7" fmla="*/ 69919 h 6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764" h="69918">
                  <a:moveTo>
                    <a:pt x="6702" y="69919"/>
                  </a:moveTo>
                  <a:cubicBezTo>
                    <a:pt x="4726" y="69919"/>
                    <a:pt x="2751" y="67943"/>
                    <a:pt x="775" y="65968"/>
                  </a:cubicBezTo>
                  <a:cubicBezTo>
                    <a:pt x="-1201" y="62017"/>
                    <a:pt x="775" y="60041"/>
                    <a:pt x="4726" y="58066"/>
                  </a:cubicBezTo>
                  <a:lnTo>
                    <a:pt x="137087" y="775"/>
                  </a:lnTo>
                  <a:cubicBezTo>
                    <a:pt x="139063" y="-1201"/>
                    <a:pt x="143014" y="775"/>
                    <a:pt x="144990" y="4726"/>
                  </a:cubicBezTo>
                  <a:cubicBezTo>
                    <a:pt x="146965" y="8677"/>
                    <a:pt x="144990" y="10653"/>
                    <a:pt x="141038" y="12628"/>
                  </a:cubicBezTo>
                  <a:lnTo>
                    <a:pt x="8677" y="69919"/>
                  </a:lnTo>
                  <a:cubicBezTo>
                    <a:pt x="8677" y="69919"/>
                    <a:pt x="6702" y="69919"/>
                    <a:pt x="6702" y="69919"/>
                  </a:cubicBez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9" name="任意多边形: 形状 48">
              <a:extLst>
                <a:ext uri="{FF2B5EF4-FFF2-40B4-BE49-F238E27FC236}">
                  <a16:creationId xmlns:a16="http://schemas.microsoft.com/office/drawing/2014/main" id="{90B72A16-A83C-08AA-E220-C27EF77B258E}"/>
                </a:ext>
              </a:extLst>
            </p:cNvPr>
            <p:cNvSpPr/>
            <p:nvPr/>
          </p:nvSpPr>
          <p:spPr>
            <a:xfrm>
              <a:off x="2026228" y="2657559"/>
              <a:ext cx="84454" cy="39510"/>
            </a:xfrm>
            <a:custGeom>
              <a:avLst/>
              <a:gdLst>
                <a:gd name="connsiteX0" fmla="*/ 42968 w 84454"/>
                <a:gd name="connsiteY0" fmla="*/ 39511 h 39510"/>
                <a:gd name="connsiteX1" fmla="*/ 37041 w 84454"/>
                <a:gd name="connsiteY1" fmla="*/ 39511 h 39510"/>
                <a:gd name="connsiteX2" fmla="*/ 1482 w 84454"/>
                <a:gd name="connsiteY2" fmla="*/ 7902 h 39510"/>
                <a:gd name="connsiteX3" fmla="*/ 1482 w 84454"/>
                <a:gd name="connsiteY3" fmla="*/ 1976 h 39510"/>
                <a:gd name="connsiteX4" fmla="*/ 7408 w 84454"/>
                <a:gd name="connsiteY4" fmla="*/ 0 h 39510"/>
                <a:gd name="connsiteX5" fmla="*/ 80503 w 84454"/>
                <a:gd name="connsiteY5" fmla="*/ 13829 h 39510"/>
                <a:gd name="connsiteX6" fmla="*/ 84454 w 84454"/>
                <a:gd name="connsiteY6" fmla="*/ 17780 h 39510"/>
                <a:gd name="connsiteX7" fmla="*/ 82479 w 84454"/>
                <a:gd name="connsiteY7" fmla="*/ 23706 h 39510"/>
                <a:gd name="connsiteX8" fmla="*/ 42968 w 84454"/>
                <a:gd name="connsiteY8" fmla="*/ 39511 h 39510"/>
                <a:gd name="connsiteX9" fmla="*/ 21237 w 84454"/>
                <a:gd name="connsiteY9" fmla="*/ 13829 h 39510"/>
                <a:gd name="connsiteX10" fmla="*/ 39017 w 84454"/>
                <a:gd name="connsiteY10" fmla="*/ 27658 h 39510"/>
                <a:gd name="connsiteX11" fmla="*/ 62723 w 84454"/>
                <a:gd name="connsiteY11" fmla="*/ 21731 h 39510"/>
                <a:gd name="connsiteX12" fmla="*/ 21237 w 84454"/>
                <a:gd name="connsiteY12" fmla="*/ 13829 h 39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54" h="39510">
                  <a:moveTo>
                    <a:pt x="42968" y="39511"/>
                  </a:moveTo>
                  <a:cubicBezTo>
                    <a:pt x="40992" y="39511"/>
                    <a:pt x="39017" y="39511"/>
                    <a:pt x="37041" y="39511"/>
                  </a:cubicBezTo>
                  <a:cubicBezTo>
                    <a:pt x="21237" y="35560"/>
                    <a:pt x="3457" y="11853"/>
                    <a:pt x="1482" y="7902"/>
                  </a:cubicBezTo>
                  <a:cubicBezTo>
                    <a:pt x="-494" y="5927"/>
                    <a:pt x="-494" y="3951"/>
                    <a:pt x="1482" y="1976"/>
                  </a:cubicBezTo>
                  <a:cubicBezTo>
                    <a:pt x="3457" y="0"/>
                    <a:pt x="5433" y="0"/>
                    <a:pt x="7408" y="0"/>
                  </a:cubicBezTo>
                  <a:lnTo>
                    <a:pt x="80503" y="13829"/>
                  </a:lnTo>
                  <a:cubicBezTo>
                    <a:pt x="82479" y="13829"/>
                    <a:pt x="84454" y="15804"/>
                    <a:pt x="84454" y="17780"/>
                  </a:cubicBezTo>
                  <a:cubicBezTo>
                    <a:pt x="84454" y="19755"/>
                    <a:pt x="84454" y="21731"/>
                    <a:pt x="82479" y="23706"/>
                  </a:cubicBezTo>
                  <a:cubicBezTo>
                    <a:pt x="80503" y="25682"/>
                    <a:pt x="58772" y="39511"/>
                    <a:pt x="42968" y="39511"/>
                  </a:cubicBezTo>
                  <a:close/>
                  <a:moveTo>
                    <a:pt x="21237" y="13829"/>
                  </a:moveTo>
                  <a:cubicBezTo>
                    <a:pt x="27164" y="19755"/>
                    <a:pt x="33090" y="25682"/>
                    <a:pt x="39017" y="27658"/>
                  </a:cubicBezTo>
                  <a:cubicBezTo>
                    <a:pt x="44944" y="29633"/>
                    <a:pt x="54821" y="25682"/>
                    <a:pt x="62723" y="21731"/>
                  </a:cubicBezTo>
                  <a:lnTo>
                    <a:pt x="21237" y="13829"/>
                  </a:lnTo>
                  <a:close/>
                </a:path>
              </a:pathLst>
            </a:custGeom>
            <a:solidFill>
              <a:srgbClr val="000000"/>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0" name="任意多边形: 形状 49">
              <a:extLst>
                <a:ext uri="{FF2B5EF4-FFF2-40B4-BE49-F238E27FC236}">
                  <a16:creationId xmlns:a16="http://schemas.microsoft.com/office/drawing/2014/main" id="{77264857-D8DE-225D-427B-39AF2568081F}"/>
                </a:ext>
              </a:extLst>
            </p:cNvPr>
            <p:cNvSpPr/>
            <p:nvPr/>
          </p:nvSpPr>
          <p:spPr>
            <a:xfrm>
              <a:off x="1395080" y="2839308"/>
              <a:ext cx="715603" cy="870577"/>
            </a:xfrm>
            <a:custGeom>
              <a:avLst/>
              <a:gdLst>
                <a:gd name="connsiteX0" fmla="*/ 383712 w 715603"/>
                <a:gd name="connsiteY0" fmla="*/ 0 h 870577"/>
                <a:gd name="connsiteX1" fmla="*/ 457 w 715603"/>
                <a:gd name="connsiteY1" fmla="*/ 592662 h 870577"/>
                <a:gd name="connsiteX2" fmla="*/ 628679 w 715603"/>
                <a:gd name="connsiteY2" fmla="*/ 863311 h 870577"/>
                <a:gd name="connsiteX3" fmla="*/ 715603 w 715603"/>
                <a:gd name="connsiteY3" fmla="*/ 855409 h 870577"/>
                <a:gd name="connsiteX4" fmla="*/ 689921 w 715603"/>
                <a:gd name="connsiteY4" fmla="*/ 460301 h 870577"/>
                <a:gd name="connsiteX5" fmla="*/ 433101 w 715603"/>
                <a:gd name="connsiteY5" fmla="*/ 422766 h 870577"/>
                <a:gd name="connsiteX6" fmla="*/ 383712 w 715603"/>
                <a:gd name="connsiteY6" fmla="*/ 0 h 870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603" h="870577">
                  <a:moveTo>
                    <a:pt x="383712" y="0"/>
                  </a:moveTo>
                  <a:cubicBezTo>
                    <a:pt x="383712" y="0"/>
                    <a:pt x="-15347" y="189652"/>
                    <a:pt x="457" y="592662"/>
                  </a:cubicBezTo>
                  <a:cubicBezTo>
                    <a:pt x="14286" y="940358"/>
                    <a:pt x="606948" y="863311"/>
                    <a:pt x="628679" y="863311"/>
                  </a:cubicBezTo>
                  <a:cubicBezTo>
                    <a:pt x="668190" y="863311"/>
                    <a:pt x="715603" y="855409"/>
                    <a:pt x="715603" y="855409"/>
                  </a:cubicBezTo>
                  <a:cubicBezTo>
                    <a:pt x="715603" y="855409"/>
                    <a:pt x="701774" y="472154"/>
                    <a:pt x="689921" y="460301"/>
                  </a:cubicBezTo>
                  <a:cubicBezTo>
                    <a:pt x="678068" y="448448"/>
                    <a:pt x="433101" y="422766"/>
                    <a:pt x="433101" y="422766"/>
                  </a:cubicBezTo>
                  <a:lnTo>
                    <a:pt x="383712" y="0"/>
                  </a:lnTo>
                  <a:close/>
                </a:path>
              </a:pathLst>
            </a:custGeom>
            <a:solidFill>
              <a:srgbClr val="FCBC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1" name="任意多边形: 形状 50">
              <a:extLst>
                <a:ext uri="{FF2B5EF4-FFF2-40B4-BE49-F238E27FC236}">
                  <a16:creationId xmlns:a16="http://schemas.microsoft.com/office/drawing/2014/main" id="{66D53B81-C679-E4D0-0238-9A8A12FF9253}"/>
                </a:ext>
              </a:extLst>
            </p:cNvPr>
            <p:cNvSpPr/>
            <p:nvPr/>
          </p:nvSpPr>
          <p:spPr>
            <a:xfrm>
              <a:off x="2586788" y="3117860"/>
              <a:ext cx="41486" cy="521542"/>
            </a:xfrm>
            <a:custGeom>
              <a:avLst/>
              <a:gdLst>
                <a:gd name="connsiteX0" fmla="*/ 0 w 41486"/>
                <a:gd name="connsiteY0" fmla="*/ 5927 h 521542"/>
                <a:gd name="connsiteX1" fmla="*/ 0 w 41486"/>
                <a:gd name="connsiteY1" fmla="*/ 521543 h 521542"/>
                <a:gd name="connsiteX2" fmla="*/ 41486 w 41486"/>
                <a:gd name="connsiteY2" fmla="*/ 515616 h 521542"/>
                <a:gd name="connsiteX3" fmla="*/ 41486 w 41486"/>
                <a:gd name="connsiteY3" fmla="*/ 0 h 521542"/>
              </a:gdLst>
              <a:ahLst/>
              <a:cxnLst>
                <a:cxn ang="0">
                  <a:pos x="connsiteX0" y="connsiteY0"/>
                </a:cxn>
                <a:cxn ang="0">
                  <a:pos x="connsiteX1" y="connsiteY1"/>
                </a:cxn>
                <a:cxn ang="0">
                  <a:pos x="connsiteX2" y="connsiteY2"/>
                </a:cxn>
                <a:cxn ang="0">
                  <a:pos x="connsiteX3" y="connsiteY3"/>
                </a:cxn>
              </a:cxnLst>
              <a:rect l="l" t="t" r="r" b="b"/>
              <a:pathLst>
                <a:path w="41486" h="521542">
                  <a:moveTo>
                    <a:pt x="0" y="5927"/>
                  </a:moveTo>
                  <a:lnTo>
                    <a:pt x="0" y="521543"/>
                  </a:lnTo>
                  <a:lnTo>
                    <a:pt x="41486" y="515616"/>
                  </a:lnTo>
                  <a:lnTo>
                    <a:pt x="41486" y="0"/>
                  </a:lnTo>
                  <a:close/>
                </a:path>
              </a:pathLst>
            </a:custGeom>
            <a:solidFill>
              <a:srgbClr val="D83F3F"/>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2" name="任意多边形: 形状 51">
              <a:extLst>
                <a:ext uri="{FF2B5EF4-FFF2-40B4-BE49-F238E27FC236}">
                  <a16:creationId xmlns:a16="http://schemas.microsoft.com/office/drawing/2014/main" id="{3321253E-3ECF-8A03-FEE9-1D92ED8E3308}"/>
                </a:ext>
              </a:extLst>
            </p:cNvPr>
            <p:cNvSpPr/>
            <p:nvPr/>
          </p:nvSpPr>
          <p:spPr>
            <a:xfrm>
              <a:off x="1662443" y="3229537"/>
              <a:ext cx="430459" cy="75999"/>
            </a:xfrm>
            <a:custGeom>
              <a:avLst/>
              <a:gdLst>
                <a:gd name="connsiteX0" fmla="*/ 422557 w 430459"/>
                <a:gd name="connsiteY0" fmla="*/ 75999 h 75999"/>
                <a:gd name="connsiteX1" fmla="*/ 165737 w 430459"/>
                <a:gd name="connsiteY1" fmla="*/ 38464 h 75999"/>
                <a:gd name="connsiteX2" fmla="*/ 1767 w 430459"/>
                <a:gd name="connsiteY2" fmla="*/ 34513 h 75999"/>
                <a:gd name="connsiteX3" fmla="*/ 5718 w 430459"/>
                <a:gd name="connsiteY3" fmla="*/ 14757 h 75999"/>
                <a:gd name="connsiteX4" fmla="*/ 167712 w 430459"/>
                <a:gd name="connsiteY4" fmla="*/ 26611 h 75999"/>
                <a:gd name="connsiteX5" fmla="*/ 424533 w 430459"/>
                <a:gd name="connsiteY5" fmla="*/ 64146 h 75999"/>
                <a:gd name="connsiteX6" fmla="*/ 430459 w 430459"/>
                <a:gd name="connsiteY6" fmla="*/ 70072 h 75999"/>
                <a:gd name="connsiteX7" fmla="*/ 422557 w 430459"/>
                <a:gd name="connsiteY7" fmla="*/ 75999 h 75999"/>
                <a:gd name="connsiteX8" fmla="*/ 49180 w 430459"/>
                <a:gd name="connsiteY8" fmla="*/ 12782 h 75999"/>
                <a:gd name="connsiteX9" fmla="*/ 13620 w 430459"/>
                <a:gd name="connsiteY9" fmla="*/ 24635 h 75999"/>
                <a:gd name="connsiteX10" fmla="*/ 9669 w 430459"/>
                <a:gd name="connsiteY10" fmla="*/ 30562 h 75999"/>
                <a:gd name="connsiteX11" fmla="*/ 140055 w 430459"/>
                <a:gd name="connsiteY11" fmla="*/ 32537 h 75999"/>
                <a:gd name="connsiteX12" fmla="*/ 49180 w 430459"/>
                <a:gd name="connsiteY12" fmla="*/ 12782 h 7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0459" h="75999">
                  <a:moveTo>
                    <a:pt x="422557" y="75999"/>
                  </a:moveTo>
                  <a:cubicBezTo>
                    <a:pt x="422557" y="75999"/>
                    <a:pt x="165737" y="38464"/>
                    <a:pt x="165737" y="38464"/>
                  </a:cubicBezTo>
                  <a:cubicBezTo>
                    <a:pt x="130177" y="44390"/>
                    <a:pt x="13620" y="58219"/>
                    <a:pt x="1767" y="34513"/>
                  </a:cubicBezTo>
                  <a:cubicBezTo>
                    <a:pt x="-209" y="30562"/>
                    <a:pt x="-2184" y="24635"/>
                    <a:pt x="5718" y="14757"/>
                  </a:cubicBezTo>
                  <a:cubicBezTo>
                    <a:pt x="39302" y="-22778"/>
                    <a:pt x="153884" y="22660"/>
                    <a:pt x="167712" y="26611"/>
                  </a:cubicBezTo>
                  <a:cubicBezTo>
                    <a:pt x="167712" y="26611"/>
                    <a:pt x="424533" y="64146"/>
                    <a:pt x="424533" y="64146"/>
                  </a:cubicBezTo>
                  <a:cubicBezTo>
                    <a:pt x="428484" y="64146"/>
                    <a:pt x="430459" y="68097"/>
                    <a:pt x="430459" y="70072"/>
                  </a:cubicBezTo>
                  <a:cubicBezTo>
                    <a:pt x="428484" y="74024"/>
                    <a:pt x="424533" y="75999"/>
                    <a:pt x="422557" y="75999"/>
                  </a:cubicBezTo>
                  <a:close/>
                  <a:moveTo>
                    <a:pt x="49180" y="12782"/>
                  </a:moveTo>
                  <a:cubicBezTo>
                    <a:pt x="33376" y="12782"/>
                    <a:pt x="19547" y="16733"/>
                    <a:pt x="13620" y="24635"/>
                  </a:cubicBezTo>
                  <a:cubicBezTo>
                    <a:pt x="11645" y="28586"/>
                    <a:pt x="9669" y="30562"/>
                    <a:pt x="9669" y="30562"/>
                  </a:cubicBezTo>
                  <a:cubicBezTo>
                    <a:pt x="15596" y="40439"/>
                    <a:pt x="76838" y="38464"/>
                    <a:pt x="140055" y="32537"/>
                  </a:cubicBezTo>
                  <a:cubicBezTo>
                    <a:pt x="114373" y="20684"/>
                    <a:pt x="76838" y="12782"/>
                    <a:pt x="49180" y="12782"/>
                  </a:cubicBezTo>
                  <a:close/>
                </a:path>
              </a:pathLst>
            </a:custGeom>
            <a:solidFill>
              <a:srgbClr val="4319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3" name="任意多边形: 形状 52">
              <a:extLst>
                <a:ext uri="{FF2B5EF4-FFF2-40B4-BE49-F238E27FC236}">
                  <a16:creationId xmlns:a16="http://schemas.microsoft.com/office/drawing/2014/main" id="{E667C658-49C7-359F-ADF6-71010320A5F3}"/>
                </a:ext>
              </a:extLst>
            </p:cNvPr>
            <p:cNvSpPr/>
            <p:nvPr/>
          </p:nvSpPr>
          <p:spPr>
            <a:xfrm>
              <a:off x="2229215" y="4127361"/>
              <a:ext cx="419589" cy="406961"/>
            </a:xfrm>
            <a:custGeom>
              <a:avLst/>
              <a:gdLst>
                <a:gd name="connsiteX0" fmla="*/ 412888 w 419589"/>
                <a:gd name="connsiteY0" fmla="*/ 406961 h 406961"/>
                <a:gd name="connsiteX1" fmla="*/ 406961 w 419589"/>
                <a:gd name="connsiteY1" fmla="*/ 403010 h 406961"/>
                <a:gd name="connsiteX2" fmla="*/ 258796 w 419589"/>
                <a:gd name="connsiteY2" fmla="*/ 53340 h 406961"/>
                <a:gd name="connsiteX3" fmla="*/ 5927 w 419589"/>
                <a:gd name="connsiteY3" fmla="*/ 11853 h 406961"/>
                <a:gd name="connsiteX4" fmla="*/ 0 w 419589"/>
                <a:gd name="connsiteY4" fmla="*/ 5927 h 406961"/>
                <a:gd name="connsiteX5" fmla="*/ 5927 w 419589"/>
                <a:gd name="connsiteY5" fmla="*/ 0 h 406961"/>
                <a:gd name="connsiteX6" fmla="*/ 268674 w 419589"/>
                <a:gd name="connsiteY6" fmla="*/ 45438 h 406961"/>
                <a:gd name="connsiteX7" fmla="*/ 418815 w 419589"/>
                <a:gd name="connsiteY7" fmla="*/ 399059 h 406961"/>
                <a:gd name="connsiteX8" fmla="*/ 414864 w 419589"/>
                <a:gd name="connsiteY8" fmla="*/ 406961 h 406961"/>
                <a:gd name="connsiteX9" fmla="*/ 412888 w 419589"/>
                <a:gd name="connsiteY9" fmla="*/ 406961 h 40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589" h="406961">
                  <a:moveTo>
                    <a:pt x="412888" y="406961"/>
                  </a:moveTo>
                  <a:cubicBezTo>
                    <a:pt x="410912" y="406961"/>
                    <a:pt x="408937" y="404986"/>
                    <a:pt x="406961" y="403010"/>
                  </a:cubicBezTo>
                  <a:cubicBezTo>
                    <a:pt x="363499" y="290404"/>
                    <a:pt x="276576" y="75071"/>
                    <a:pt x="258796" y="53340"/>
                  </a:cubicBezTo>
                  <a:cubicBezTo>
                    <a:pt x="242992" y="33584"/>
                    <a:pt x="94826" y="17780"/>
                    <a:pt x="5927" y="11853"/>
                  </a:cubicBezTo>
                  <a:cubicBezTo>
                    <a:pt x="1976" y="11853"/>
                    <a:pt x="0" y="7902"/>
                    <a:pt x="0" y="5927"/>
                  </a:cubicBezTo>
                  <a:cubicBezTo>
                    <a:pt x="0" y="1976"/>
                    <a:pt x="3951" y="0"/>
                    <a:pt x="5927" y="0"/>
                  </a:cubicBezTo>
                  <a:cubicBezTo>
                    <a:pt x="29633" y="1976"/>
                    <a:pt x="242992" y="15804"/>
                    <a:pt x="268674" y="45438"/>
                  </a:cubicBezTo>
                  <a:cubicBezTo>
                    <a:pt x="292380" y="73095"/>
                    <a:pt x="412888" y="385231"/>
                    <a:pt x="418815" y="399059"/>
                  </a:cubicBezTo>
                  <a:cubicBezTo>
                    <a:pt x="420790" y="403010"/>
                    <a:pt x="418815" y="404986"/>
                    <a:pt x="414864" y="406961"/>
                  </a:cubicBezTo>
                  <a:cubicBezTo>
                    <a:pt x="412888" y="406961"/>
                    <a:pt x="412888" y="406961"/>
                    <a:pt x="412888" y="406961"/>
                  </a:cubicBezTo>
                  <a:close/>
                </a:path>
              </a:pathLst>
            </a:custGeom>
            <a:solidFill>
              <a:srgbClr val="4319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4" name="任意多边形: 形状 53">
              <a:extLst>
                <a:ext uri="{FF2B5EF4-FFF2-40B4-BE49-F238E27FC236}">
                  <a16:creationId xmlns:a16="http://schemas.microsoft.com/office/drawing/2014/main" id="{2754251F-A4E6-CBA6-F4FF-AC54C56E8880}"/>
                </a:ext>
              </a:extLst>
            </p:cNvPr>
            <p:cNvSpPr/>
            <p:nvPr/>
          </p:nvSpPr>
          <p:spPr>
            <a:xfrm>
              <a:off x="2486035" y="4040437"/>
              <a:ext cx="113346" cy="142239"/>
            </a:xfrm>
            <a:custGeom>
              <a:avLst/>
              <a:gdLst>
                <a:gd name="connsiteX0" fmla="*/ 5927 w 113346"/>
                <a:gd name="connsiteY0" fmla="*/ 142239 h 142239"/>
                <a:gd name="connsiteX1" fmla="*/ 1976 w 113346"/>
                <a:gd name="connsiteY1" fmla="*/ 140263 h 142239"/>
                <a:gd name="connsiteX2" fmla="*/ 0 w 113346"/>
                <a:gd name="connsiteY2" fmla="*/ 134337 h 142239"/>
                <a:gd name="connsiteX3" fmla="*/ 84948 w 113346"/>
                <a:gd name="connsiteY3" fmla="*/ 0 h 142239"/>
                <a:gd name="connsiteX4" fmla="*/ 106679 w 113346"/>
                <a:gd name="connsiteY4" fmla="*/ 9878 h 142239"/>
                <a:gd name="connsiteX5" fmla="*/ 112606 w 113346"/>
                <a:gd name="connsiteY5" fmla="*/ 37535 h 142239"/>
                <a:gd name="connsiteX6" fmla="*/ 9878 w 113346"/>
                <a:gd name="connsiteY6" fmla="*/ 142239 h 142239"/>
                <a:gd name="connsiteX7" fmla="*/ 5927 w 113346"/>
                <a:gd name="connsiteY7" fmla="*/ 142239 h 142239"/>
                <a:gd name="connsiteX8" fmla="*/ 88899 w 113346"/>
                <a:gd name="connsiteY8" fmla="*/ 9878 h 142239"/>
                <a:gd name="connsiteX9" fmla="*/ 88899 w 113346"/>
                <a:gd name="connsiteY9" fmla="*/ 9878 h 142239"/>
                <a:gd name="connsiteX10" fmla="*/ 17780 w 113346"/>
                <a:gd name="connsiteY10" fmla="*/ 120508 h 142239"/>
                <a:gd name="connsiteX11" fmla="*/ 100753 w 113346"/>
                <a:gd name="connsiteY11" fmla="*/ 33584 h 142239"/>
                <a:gd name="connsiteX12" fmla="*/ 96802 w 113346"/>
                <a:gd name="connsiteY12" fmla="*/ 15804 h 142239"/>
                <a:gd name="connsiteX13" fmla="*/ 88899 w 113346"/>
                <a:gd name="connsiteY13" fmla="*/ 9878 h 14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346" h="142239">
                  <a:moveTo>
                    <a:pt x="5927" y="142239"/>
                  </a:moveTo>
                  <a:cubicBezTo>
                    <a:pt x="3951" y="142239"/>
                    <a:pt x="3951" y="142239"/>
                    <a:pt x="1976" y="140263"/>
                  </a:cubicBezTo>
                  <a:cubicBezTo>
                    <a:pt x="0" y="138288"/>
                    <a:pt x="0" y="136312"/>
                    <a:pt x="0" y="134337"/>
                  </a:cubicBezTo>
                  <a:cubicBezTo>
                    <a:pt x="3951" y="120508"/>
                    <a:pt x="47413" y="5927"/>
                    <a:pt x="84948" y="0"/>
                  </a:cubicBezTo>
                  <a:cubicBezTo>
                    <a:pt x="90875" y="0"/>
                    <a:pt x="98777" y="0"/>
                    <a:pt x="106679" y="9878"/>
                  </a:cubicBezTo>
                  <a:cubicBezTo>
                    <a:pt x="112606" y="17780"/>
                    <a:pt x="114581" y="27658"/>
                    <a:pt x="112606" y="37535"/>
                  </a:cubicBezTo>
                  <a:cubicBezTo>
                    <a:pt x="104704" y="84948"/>
                    <a:pt x="13829" y="140263"/>
                    <a:pt x="9878" y="142239"/>
                  </a:cubicBezTo>
                  <a:cubicBezTo>
                    <a:pt x="7902" y="142239"/>
                    <a:pt x="7902" y="142239"/>
                    <a:pt x="5927" y="142239"/>
                  </a:cubicBezTo>
                  <a:close/>
                  <a:moveTo>
                    <a:pt x="88899" y="9878"/>
                  </a:moveTo>
                  <a:cubicBezTo>
                    <a:pt x="86924" y="9878"/>
                    <a:pt x="86924" y="9878"/>
                    <a:pt x="88899" y="9878"/>
                  </a:cubicBezTo>
                  <a:cubicBezTo>
                    <a:pt x="67168" y="13829"/>
                    <a:pt x="37535" y="73095"/>
                    <a:pt x="17780" y="120508"/>
                  </a:cubicBezTo>
                  <a:cubicBezTo>
                    <a:pt x="43462" y="102728"/>
                    <a:pt x="94826" y="65193"/>
                    <a:pt x="100753" y="33584"/>
                  </a:cubicBezTo>
                  <a:cubicBezTo>
                    <a:pt x="102728" y="25682"/>
                    <a:pt x="100753" y="19755"/>
                    <a:pt x="96802" y="15804"/>
                  </a:cubicBezTo>
                  <a:cubicBezTo>
                    <a:pt x="92851" y="11853"/>
                    <a:pt x="90875" y="9878"/>
                    <a:pt x="88899" y="9878"/>
                  </a:cubicBezTo>
                  <a:close/>
                </a:path>
              </a:pathLst>
            </a:custGeom>
            <a:solidFill>
              <a:srgbClr val="4319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5" name="任意多边形: 形状 54">
              <a:extLst>
                <a:ext uri="{FF2B5EF4-FFF2-40B4-BE49-F238E27FC236}">
                  <a16:creationId xmlns:a16="http://schemas.microsoft.com/office/drawing/2014/main" id="{CEC412A7-E485-48E8-2862-60BA479E5876}"/>
                </a:ext>
              </a:extLst>
            </p:cNvPr>
            <p:cNvSpPr/>
            <p:nvPr/>
          </p:nvSpPr>
          <p:spPr>
            <a:xfrm>
              <a:off x="1269102" y="3704595"/>
              <a:ext cx="131867" cy="288428"/>
            </a:xfrm>
            <a:custGeom>
              <a:avLst/>
              <a:gdLst>
                <a:gd name="connsiteX0" fmla="*/ 126435 w 131867"/>
                <a:gd name="connsiteY0" fmla="*/ 288429 h 288428"/>
                <a:gd name="connsiteX1" fmla="*/ 122484 w 131867"/>
                <a:gd name="connsiteY1" fmla="*/ 286453 h 288428"/>
                <a:gd name="connsiteX2" fmla="*/ 0 w 131867"/>
                <a:gd name="connsiteY2" fmla="*/ 5927 h 288428"/>
                <a:gd name="connsiteX3" fmla="*/ 5927 w 131867"/>
                <a:gd name="connsiteY3" fmla="*/ 0 h 288428"/>
                <a:gd name="connsiteX4" fmla="*/ 11853 w 131867"/>
                <a:gd name="connsiteY4" fmla="*/ 5927 h 288428"/>
                <a:gd name="connsiteX5" fmla="*/ 130386 w 131867"/>
                <a:gd name="connsiteY5" fmla="*/ 278551 h 288428"/>
                <a:gd name="connsiteX6" fmla="*/ 130386 w 131867"/>
                <a:gd name="connsiteY6" fmla="*/ 286453 h 288428"/>
                <a:gd name="connsiteX7" fmla="*/ 126435 w 131867"/>
                <a:gd name="connsiteY7" fmla="*/ 288429 h 288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867" h="288428">
                  <a:moveTo>
                    <a:pt x="126435" y="288429"/>
                  </a:moveTo>
                  <a:cubicBezTo>
                    <a:pt x="124459" y="288429"/>
                    <a:pt x="124459" y="288429"/>
                    <a:pt x="122484" y="286453"/>
                  </a:cubicBezTo>
                  <a:cubicBezTo>
                    <a:pt x="19755" y="191628"/>
                    <a:pt x="1976" y="13829"/>
                    <a:pt x="0" y="5927"/>
                  </a:cubicBezTo>
                  <a:cubicBezTo>
                    <a:pt x="0" y="1976"/>
                    <a:pt x="1976" y="0"/>
                    <a:pt x="5927" y="0"/>
                  </a:cubicBezTo>
                  <a:cubicBezTo>
                    <a:pt x="9878" y="0"/>
                    <a:pt x="11853" y="1976"/>
                    <a:pt x="11853" y="5927"/>
                  </a:cubicBezTo>
                  <a:cubicBezTo>
                    <a:pt x="11853" y="7902"/>
                    <a:pt x="31609" y="187676"/>
                    <a:pt x="130386" y="278551"/>
                  </a:cubicBezTo>
                  <a:cubicBezTo>
                    <a:pt x="132361" y="280527"/>
                    <a:pt x="132361" y="284478"/>
                    <a:pt x="130386" y="286453"/>
                  </a:cubicBezTo>
                  <a:cubicBezTo>
                    <a:pt x="128410" y="286453"/>
                    <a:pt x="128410" y="288429"/>
                    <a:pt x="126435" y="288429"/>
                  </a:cubicBezTo>
                  <a:close/>
                </a:path>
              </a:pathLst>
            </a:custGeom>
            <a:solidFill>
              <a:srgbClr val="431949"/>
            </a:solidFill>
            <a:ln w="1973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59" name="图形 57">
            <a:extLst>
              <a:ext uri="{FF2B5EF4-FFF2-40B4-BE49-F238E27FC236}">
                <a16:creationId xmlns:a16="http://schemas.microsoft.com/office/drawing/2014/main" id="{6DC5A93C-789C-DCB7-8A22-EB57DDFCD53C}"/>
              </a:ext>
            </a:extLst>
          </p:cNvPr>
          <p:cNvGrpSpPr/>
          <p:nvPr/>
        </p:nvGrpSpPr>
        <p:grpSpPr>
          <a:xfrm>
            <a:off x="7897256" y="2378408"/>
            <a:ext cx="2818187" cy="3115239"/>
            <a:chOff x="7914299" y="2297459"/>
            <a:chExt cx="2891007" cy="3195735"/>
          </a:xfrm>
        </p:grpSpPr>
        <p:sp>
          <p:nvSpPr>
            <p:cNvPr id="60" name="任意多边形: 形状 59">
              <a:extLst>
                <a:ext uri="{FF2B5EF4-FFF2-40B4-BE49-F238E27FC236}">
                  <a16:creationId xmlns:a16="http://schemas.microsoft.com/office/drawing/2014/main" id="{A39A1458-BA43-248C-96D1-C8FC1B4247D2}"/>
                </a:ext>
              </a:extLst>
            </p:cNvPr>
            <p:cNvSpPr/>
            <p:nvPr/>
          </p:nvSpPr>
          <p:spPr>
            <a:xfrm>
              <a:off x="9319162" y="4915493"/>
              <a:ext cx="380263" cy="243449"/>
            </a:xfrm>
            <a:custGeom>
              <a:avLst/>
              <a:gdLst>
                <a:gd name="connsiteX0" fmla="*/ 20120 w 380263"/>
                <a:gd name="connsiteY0" fmla="*/ 0 h 243449"/>
                <a:gd name="connsiteX1" fmla="*/ 0 w 380263"/>
                <a:gd name="connsiteY1" fmla="*/ 243449 h 243449"/>
                <a:gd name="connsiteX2" fmla="*/ 380264 w 380263"/>
                <a:gd name="connsiteY2" fmla="*/ 243449 h 243449"/>
                <a:gd name="connsiteX3" fmla="*/ 380264 w 380263"/>
                <a:gd name="connsiteY3" fmla="*/ 0 h 243449"/>
              </a:gdLst>
              <a:ahLst/>
              <a:cxnLst>
                <a:cxn ang="0">
                  <a:pos x="connsiteX0" y="connsiteY0"/>
                </a:cxn>
                <a:cxn ang="0">
                  <a:pos x="connsiteX1" y="connsiteY1"/>
                </a:cxn>
                <a:cxn ang="0">
                  <a:pos x="connsiteX2" y="connsiteY2"/>
                </a:cxn>
                <a:cxn ang="0">
                  <a:pos x="connsiteX3" y="connsiteY3"/>
                </a:cxn>
              </a:cxnLst>
              <a:rect l="l" t="t" r="r" b="b"/>
              <a:pathLst>
                <a:path w="380263" h="243449">
                  <a:moveTo>
                    <a:pt x="20120" y="0"/>
                  </a:moveTo>
                  <a:lnTo>
                    <a:pt x="0" y="243449"/>
                  </a:lnTo>
                  <a:lnTo>
                    <a:pt x="380264" y="243449"/>
                  </a:lnTo>
                  <a:lnTo>
                    <a:pt x="380264" y="0"/>
                  </a:lnTo>
                  <a:close/>
                </a:path>
              </a:pathLst>
            </a:custGeom>
            <a:solidFill>
              <a:srgbClr val="F48462"/>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1" name="任意多边形: 形状 60">
              <a:extLst>
                <a:ext uri="{FF2B5EF4-FFF2-40B4-BE49-F238E27FC236}">
                  <a16:creationId xmlns:a16="http://schemas.microsoft.com/office/drawing/2014/main" id="{D0479F64-3C2A-8914-621E-9A962A572FB2}"/>
                </a:ext>
              </a:extLst>
            </p:cNvPr>
            <p:cNvSpPr/>
            <p:nvPr/>
          </p:nvSpPr>
          <p:spPr>
            <a:xfrm>
              <a:off x="8538514" y="4227397"/>
              <a:ext cx="450682" cy="416479"/>
            </a:xfrm>
            <a:custGeom>
              <a:avLst/>
              <a:gdLst>
                <a:gd name="connsiteX0" fmla="*/ 171018 w 450682"/>
                <a:gd name="connsiteY0" fmla="*/ 0 h 416479"/>
                <a:gd name="connsiteX1" fmla="*/ 0 w 450682"/>
                <a:gd name="connsiteY1" fmla="*/ 177054 h 416479"/>
                <a:gd name="connsiteX2" fmla="*/ 295761 w 450682"/>
                <a:gd name="connsiteY2" fmla="*/ 416479 h 416479"/>
                <a:gd name="connsiteX3" fmla="*/ 450683 w 450682"/>
                <a:gd name="connsiteY3" fmla="*/ 227353 h 416479"/>
              </a:gdLst>
              <a:ahLst/>
              <a:cxnLst>
                <a:cxn ang="0">
                  <a:pos x="connsiteX0" y="connsiteY0"/>
                </a:cxn>
                <a:cxn ang="0">
                  <a:pos x="connsiteX1" y="connsiteY1"/>
                </a:cxn>
                <a:cxn ang="0">
                  <a:pos x="connsiteX2" y="connsiteY2"/>
                </a:cxn>
                <a:cxn ang="0">
                  <a:pos x="connsiteX3" y="connsiteY3"/>
                </a:cxn>
              </a:cxnLst>
              <a:rect l="l" t="t" r="r" b="b"/>
              <a:pathLst>
                <a:path w="450682" h="416479">
                  <a:moveTo>
                    <a:pt x="171018" y="0"/>
                  </a:moveTo>
                  <a:lnTo>
                    <a:pt x="0" y="177054"/>
                  </a:lnTo>
                  <a:lnTo>
                    <a:pt x="295761" y="416479"/>
                  </a:lnTo>
                  <a:lnTo>
                    <a:pt x="450683" y="227353"/>
                  </a:lnTo>
                  <a:close/>
                </a:path>
              </a:pathLst>
            </a:custGeom>
            <a:solidFill>
              <a:srgbClr val="F48462"/>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2" name="任意多边形: 形状 61">
              <a:extLst>
                <a:ext uri="{FF2B5EF4-FFF2-40B4-BE49-F238E27FC236}">
                  <a16:creationId xmlns:a16="http://schemas.microsoft.com/office/drawing/2014/main" id="{E29B432F-D233-AB89-7926-5BC07652093E}"/>
                </a:ext>
              </a:extLst>
            </p:cNvPr>
            <p:cNvSpPr/>
            <p:nvPr/>
          </p:nvSpPr>
          <p:spPr>
            <a:xfrm>
              <a:off x="9677036" y="4166781"/>
              <a:ext cx="899868" cy="1312066"/>
            </a:xfrm>
            <a:custGeom>
              <a:avLst/>
              <a:gdLst>
                <a:gd name="connsiteX0" fmla="*/ 22389 w 899868"/>
                <a:gd name="connsiteY0" fmla="*/ 1312066 h 1312066"/>
                <a:gd name="connsiteX1" fmla="*/ 10317 w 899868"/>
                <a:gd name="connsiteY1" fmla="*/ 1308042 h 1312066"/>
                <a:gd name="connsiteX2" fmla="*/ 4281 w 899868"/>
                <a:gd name="connsiteY2" fmla="*/ 1275851 h 1312066"/>
                <a:gd name="connsiteX3" fmla="*/ 857360 w 899868"/>
                <a:gd name="connsiteY3" fmla="*/ 10317 h 1312066"/>
                <a:gd name="connsiteX4" fmla="*/ 889551 w 899868"/>
                <a:gd name="connsiteY4" fmla="*/ 4281 h 1312066"/>
                <a:gd name="connsiteX5" fmla="*/ 895587 w 899868"/>
                <a:gd name="connsiteY5" fmla="*/ 36473 h 1312066"/>
                <a:gd name="connsiteX6" fmla="*/ 42509 w 899868"/>
                <a:gd name="connsiteY6" fmla="*/ 1302006 h 1312066"/>
                <a:gd name="connsiteX7" fmla="*/ 22389 w 899868"/>
                <a:gd name="connsiteY7" fmla="*/ 1312066 h 131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9868" h="1312066">
                  <a:moveTo>
                    <a:pt x="22389" y="1312066"/>
                  </a:moveTo>
                  <a:cubicBezTo>
                    <a:pt x="18365" y="1312066"/>
                    <a:pt x="14341" y="1310054"/>
                    <a:pt x="10317" y="1308042"/>
                  </a:cubicBezTo>
                  <a:cubicBezTo>
                    <a:pt x="257" y="1299994"/>
                    <a:pt x="-3767" y="1285911"/>
                    <a:pt x="4281" y="1275851"/>
                  </a:cubicBezTo>
                  <a:lnTo>
                    <a:pt x="857360" y="10317"/>
                  </a:lnTo>
                  <a:cubicBezTo>
                    <a:pt x="865408" y="257"/>
                    <a:pt x="879491" y="-3767"/>
                    <a:pt x="889551" y="4281"/>
                  </a:cubicBezTo>
                  <a:cubicBezTo>
                    <a:pt x="899611" y="12329"/>
                    <a:pt x="903635" y="26413"/>
                    <a:pt x="895587" y="36473"/>
                  </a:cubicBezTo>
                  <a:lnTo>
                    <a:pt x="42509" y="1302006"/>
                  </a:lnTo>
                  <a:cubicBezTo>
                    <a:pt x="38485" y="1308042"/>
                    <a:pt x="30437" y="1312066"/>
                    <a:pt x="22389" y="1312066"/>
                  </a:cubicBezTo>
                  <a:close/>
                </a:path>
              </a:pathLst>
            </a:custGeom>
            <a:solidFill>
              <a:srgbClr val="81538C"/>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3" name="任意多边形: 形状 62">
              <a:extLst>
                <a:ext uri="{FF2B5EF4-FFF2-40B4-BE49-F238E27FC236}">
                  <a16:creationId xmlns:a16="http://schemas.microsoft.com/office/drawing/2014/main" id="{D03C20E6-4613-FB35-A071-45EE366DB14D}"/>
                </a:ext>
              </a:extLst>
            </p:cNvPr>
            <p:cNvSpPr/>
            <p:nvPr/>
          </p:nvSpPr>
          <p:spPr>
            <a:xfrm>
              <a:off x="9786569" y="4298445"/>
              <a:ext cx="789449" cy="1180401"/>
            </a:xfrm>
            <a:custGeom>
              <a:avLst/>
              <a:gdLst>
                <a:gd name="connsiteX0" fmla="*/ 767946 w 789449"/>
                <a:gd name="connsiteY0" fmla="*/ 1180402 h 1180401"/>
                <a:gd name="connsiteX1" fmla="*/ 747827 w 789449"/>
                <a:gd name="connsiteY1" fmla="*/ 1170342 h 1180401"/>
                <a:gd name="connsiteX2" fmla="*/ 3395 w 789449"/>
                <a:gd name="connsiteY2" fmla="*/ 35587 h 1180401"/>
                <a:gd name="connsiteX3" fmla="*/ 9431 w 789449"/>
                <a:gd name="connsiteY3" fmla="*/ 3395 h 1180401"/>
                <a:gd name="connsiteX4" fmla="*/ 41623 w 789449"/>
                <a:gd name="connsiteY4" fmla="*/ 9431 h 1180401"/>
                <a:gd name="connsiteX5" fmla="*/ 786054 w 789449"/>
                <a:gd name="connsiteY5" fmla="*/ 1144186 h 1180401"/>
                <a:gd name="connsiteX6" fmla="*/ 780018 w 789449"/>
                <a:gd name="connsiteY6" fmla="*/ 1176378 h 1180401"/>
                <a:gd name="connsiteX7" fmla="*/ 767946 w 789449"/>
                <a:gd name="connsiteY7" fmla="*/ 1180402 h 118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9449" h="1180401">
                  <a:moveTo>
                    <a:pt x="767946" y="1180402"/>
                  </a:moveTo>
                  <a:cubicBezTo>
                    <a:pt x="759899" y="1180402"/>
                    <a:pt x="753863" y="1176378"/>
                    <a:pt x="747827" y="1170342"/>
                  </a:cubicBezTo>
                  <a:lnTo>
                    <a:pt x="3395" y="35587"/>
                  </a:lnTo>
                  <a:cubicBezTo>
                    <a:pt x="-2641" y="25527"/>
                    <a:pt x="-629" y="11443"/>
                    <a:pt x="9431" y="3395"/>
                  </a:cubicBezTo>
                  <a:cubicBezTo>
                    <a:pt x="19491" y="-2641"/>
                    <a:pt x="33575" y="-629"/>
                    <a:pt x="41623" y="9431"/>
                  </a:cubicBezTo>
                  <a:lnTo>
                    <a:pt x="786054" y="1144186"/>
                  </a:lnTo>
                  <a:cubicBezTo>
                    <a:pt x="792090" y="1154246"/>
                    <a:pt x="790078" y="1168330"/>
                    <a:pt x="780018" y="1176378"/>
                  </a:cubicBezTo>
                  <a:cubicBezTo>
                    <a:pt x="775995" y="1178390"/>
                    <a:pt x="771970" y="1180402"/>
                    <a:pt x="767946" y="1180402"/>
                  </a:cubicBezTo>
                  <a:close/>
                </a:path>
              </a:pathLst>
            </a:custGeom>
            <a:solidFill>
              <a:srgbClr val="81538C"/>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4" name="任意多边形: 形状 63">
              <a:extLst>
                <a:ext uri="{FF2B5EF4-FFF2-40B4-BE49-F238E27FC236}">
                  <a16:creationId xmlns:a16="http://schemas.microsoft.com/office/drawing/2014/main" id="{8FAB745D-2BCB-514B-A5CE-BD7440E2494D}"/>
                </a:ext>
              </a:extLst>
            </p:cNvPr>
            <p:cNvSpPr/>
            <p:nvPr/>
          </p:nvSpPr>
          <p:spPr>
            <a:xfrm>
              <a:off x="9940862" y="4525170"/>
              <a:ext cx="394347" cy="54323"/>
            </a:xfrm>
            <a:custGeom>
              <a:avLst/>
              <a:gdLst>
                <a:gd name="connsiteX0" fmla="*/ 22132 w 394347"/>
                <a:gd name="connsiteY0" fmla="*/ 54323 h 54323"/>
                <a:gd name="connsiteX1" fmla="*/ 0 w 394347"/>
                <a:gd name="connsiteY1" fmla="*/ 32192 h 54323"/>
                <a:gd name="connsiteX2" fmla="*/ 22132 w 394347"/>
                <a:gd name="connsiteY2" fmla="*/ 8048 h 54323"/>
                <a:gd name="connsiteX3" fmla="*/ 370204 w 394347"/>
                <a:gd name="connsiteY3" fmla="*/ 0 h 54323"/>
                <a:gd name="connsiteX4" fmla="*/ 394348 w 394347"/>
                <a:gd name="connsiteY4" fmla="*/ 22132 h 54323"/>
                <a:gd name="connsiteX5" fmla="*/ 372216 w 394347"/>
                <a:gd name="connsiteY5" fmla="*/ 46276 h 54323"/>
                <a:gd name="connsiteX6" fmla="*/ 22132 w 394347"/>
                <a:gd name="connsiteY6" fmla="*/ 54323 h 54323"/>
                <a:gd name="connsiteX7" fmla="*/ 22132 w 394347"/>
                <a:gd name="connsiteY7" fmla="*/ 54323 h 5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347" h="54323">
                  <a:moveTo>
                    <a:pt x="22132" y="54323"/>
                  </a:moveTo>
                  <a:cubicBezTo>
                    <a:pt x="10060" y="54323"/>
                    <a:pt x="0" y="44264"/>
                    <a:pt x="0" y="32192"/>
                  </a:cubicBezTo>
                  <a:cubicBezTo>
                    <a:pt x="0" y="20120"/>
                    <a:pt x="10060" y="8048"/>
                    <a:pt x="22132" y="8048"/>
                  </a:cubicBezTo>
                  <a:lnTo>
                    <a:pt x="370204" y="0"/>
                  </a:lnTo>
                  <a:cubicBezTo>
                    <a:pt x="382276" y="0"/>
                    <a:pt x="394348" y="10060"/>
                    <a:pt x="394348" y="22132"/>
                  </a:cubicBezTo>
                  <a:cubicBezTo>
                    <a:pt x="394348" y="34204"/>
                    <a:pt x="384288" y="46276"/>
                    <a:pt x="372216" y="46276"/>
                  </a:cubicBezTo>
                  <a:lnTo>
                    <a:pt x="22132" y="54323"/>
                  </a:lnTo>
                  <a:cubicBezTo>
                    <a:pt x="22132" y="54323"/>
                    <a:pt x="22132" y="54323"/>
                    <a:pt x="22132" y="54323"/>
                  </a:cubicBezTo>
                  <a:close/>
                </a:path>
              </a:pathLst>
            </a:custGeom>
            <a:solidFill>
              <a:srgbClr val="81538C"/>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5" name="任意多边形: 形状 64">
              <a:extLst>
                <a:ext uri="{FF2B5EF4-FFF2-40B4-BE49-F238E27FC236}">
                  <a16:creationId xmlns:a16="http://schemas.microsoft.com/office/drawing/2014/main" id="{B6C29B33-1AEC-C30F-E56A-04CF36E561DE}"/>
                </a:ext>
              </a:extLst>
            </p:cNvPr>
            <p:cNvSpPr/>
            <p:nvPr/>
          </p:nvSpPr>
          <p:spPr>
            <a:xfrm>
              <a:off x="9495932" y="3191229"/>
              <a:ext cx="1309374" cy="1200507"/>
            </a:xfrm>
            <a:custGeom>
              <a:avLst/>
              <a:gdLst>
                <a:gd name="connsiteX0" fmla="*/ 980116 w 1309374"/>
                <a:gd name="connsiteY0" fmla="*/ 0 h 1200507"/>
                <a:gd name="connsiteX1" fmla="*/ 1300020 w 1309374"/>
                <a:gd name="connsiteY1" fmla="*/ 653892 h 1200507"/>
                <a:gd name="connsiteX2" fmla="*/ 344331 w 1309374"/>
                <a:gd name="connsiteY2" fmla="*/ 1164935 h 1200507"/>
                <a:gd name="connsiteX3" fmla="*/ 4307 w 1309374"/>
                <a:gd name="connsiteY3" fmla="*/ 736383 h 1200507"/>
                <a:gd name="connsiteX4" fmla="*/ 980116 w 1309374"/>
                <a:gd name="connsiteY4" fmla="*/ 0 h 1200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374" h="1200507">
                  <a:moveTo>
                    <a:pt x="980116" y="0"/>
                  </a:moveTo>
                  <a:cubicBezTo>
                    <a:pt x="980116" y="0"/>
                    <a:pt x="1374463" y="140838"/>
                    <a:pt x="1300020" y="653892"/>
                  </a:cubicBezTo>
                  <a:cubicBezTo>
                    <a:pt x="1231613" y="1126707"/>
                    <a:pt x="750751" y="1277605"/>
                    <a:pt x="344331" y="1164935"/>
                  </a:cubicBezTo>
                  <a:cubicBezTo>
                    <a:pt x="-64100" y="1056288"/>
                    <a:pt x="4307" y="736383"/>
                    <a:pt x="4307" y="736383"/>
                  </a:cubicBezTo>
                  <a:lnTo>
                    <a:pt x="980116" y="0"/>
                  </a:lnTo>
                  <a:close/>
                </a:path>
              </a:pathLst>
            </a:custGeom>
            <a:solidFill>
              <a:srgbClr val="5D2866"/>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6" name="任意多边形: 形状 65">
              <a:extLst>
                <a:ext uri="{FF2B5EF4-FFF2-40B4-BE49-F238E27FC236}">
                  <a16:creationId xmlns:a16="http://schemas.microsoft.com/office/drawing/2014/main" id="{F7948218-20A8-4E68-6660-1AF7A0EC365A}"/>
                </a:ext>
              </a:extLst>
            </p:cNvPr>
            <p:cNvSpPr/>
            <p:nvPr/>
          </p:nvSpPr>
          <p:spPr>
            <a:xfrm>
              <a:off x="10609342" y="3812930"/>
              <a:ext cx="134299" cy="293748"/>
            </a:xfrm>
            <a:custGeom>
              <a:avLst/>
              <a:gdLst>
                <a:gd name="connsiteX0" fmla="*/ 5533 w 134299"/>
                <a:gd name="connsiteY0" fmla="*/ 293749 h 293748"/>
                <a:gd name="connsiteX1" fmla="*/ 1509 w 134299"/>
                <a:gd name="connsiteY1" fmla="*/ 291737 h 293748"/>
                <a:gd name="connsiteX2" fmla="*/ 1509 w 134299"/>
                <a:gd name="connsiteY2" fmla="*/ 283689 h 293748"/>
                <a:gd name="connsiteX3" fmla="*/ 122228 w 134299"/>
                <a:gd name="connsiteY3" fmla="*/ 6036 h 293748"/>
                <a:gd name="connsiteX4" fmla="*/ 128264 w 134299"/>
                <a:gd name="connsiteY4" fmla="*/ 0 h 293748"/>
                <a:gd name="connsiteX5" fmla="*/ 134300 w 134299"/>
                <a:gd name="connsiteY5" fmla="*/ 6036 h 293748"/>
                <a:gd name="connsiteX6" fmla="*/ 9557 w 134299"/>
                <a:gd name="connsiteY6" fmla="*/ 291737 h 293748"/>
                <a:gd name="connsiteX7" fmla="*/ 5533 w 134299"/>
                <a:gd name="connsiteY7" fmla="*/ 293749 h 29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299" h="293748">
                  <a:moveTo>
                    <a:pt x="5533" y="293749"/>
                  </a:moveTo>
                  <a:cubicBezTo>
                    <a:pt x="3521" y="293749"/>
                    <a:pt x="1509" y="293749"/>
                    <a:pt x="1509" y="291737"/>
                  </a:cubicBezTo>
                  <a:cubicBezTo>
                    <a:pt x="-503" y="289725"/>
                    <a:pt x="-503" y="285701"/>
                    <a:pt x="1509" y="283689"/>
                  </a:cubicBezTo>
                  <a:cubicBezTo>
                    <a:pt x="102108" y="191138"/>
                    <a:pt x="122228" y="8048"/>
                    <a:pt x="122228" y="6036"/>
                  </a:cubicBezTo>
                  <a:cubicBezTo>
                    <a:pt x="122228" y="2012"/>
                    <a:pt x="126252" y="0"/>
                    <a:pt x="128264" y="0"/>
                  </a:cubicBezTo>
                  <a:cubicBezTo>
                    <a:pt x="132288" y="0"/>
                    <a:pt x="134300" y="4024"/>
                    <a:pt x="134300" y="6036"/>
                  </a:cubicBezTo>
                  <a:cubicBezTo>
                    <a:pt x="134300" y="14084"/>
                    <a:pt x="114180" y="195162"/>
                    <a:pt x="9557" y="291737"/>
                  </a:cubicBezTo>
                  <a:cubicBezTo>
                    <a:pt x="7545" y="293749"/>
                    <a:pt x="5533" y="293749"/>
                    <a:pt x="5533" y="293749"/>
                  </a:cubicBezTo>
                  <a:close/>
                </a:path>
              </a:pathLst>
            </a:custGeom>
            <a:solidFill>
              <a:srgbClr val="431949"/>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7" name="任意多边形: 形状 66">
              <a:extLst>
                <a:ext uri="{FF2B5EF4-FFF2-40B4-BE49-F238E27FC236}">
                  <a16:creationId xmlns:a16="http://schemas.microsoft.com/office/drawing/2014/main" id="{A60A2784-C596-55A1-2531-C38F219FF474}"/>
                </a:ext>
              </a:extLst>
            </p:cNvPr>
            <p:cNvSpPr/>
            <p:nvPr/>
          </p:nvSpPr>
          <p:spPr>
            <a:xfrm>
              <a:off x="9256790" y="4034247"/>
              <a:ext cx="625724" cy="947640"/>
            </a:xfrm>
            <a:custGeom>
              <a:avLst/>
              <a:gdLst>
                <a:gd name="connsiteX0" fmla="*/ 0 w 625724"/>
                <a:gd name="connsiteY0" fmla="*/ 293749 h 947640"/>
                <a:gd name="connsiteX1" fmla="*/ 0 w 625724"/>
                <a:gd name="connsiteY1" fmla="*/ 947641 h 947640"/>
                <a:gd name="connsiteX2" fmla="*/ 529150 w 625724"/>
                <a:gd name="connsiteY2" fmla="*/ 947641 h 947640"/>
                <a:gd name="connsiteX3" fmla="*/ 625725 w 625724"/>
                <a:gd name="connsiteY3" fmla="*/ 46275 h 947640"/>
                <a:gd name="connsiteX4" fmla="*/ 207234 w 625724"/>
                <a:gd name="connsiteY4" fmla="*/ 0 h 947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724" h="947640">
                  <a:moveTo>
                    <a:pt x="0" y="293749"/>
                  </a:moveTo>
                  <a:lnTo>
                    <a:pt x="0" y="947641"/>
                  </a:lnTo>
                  <a:lnTo>
                    <a:pt x="529150" y="947641"/>
                  </a:lnTo>
                  <a:lnTo>
                    <a:pt x="625725" y="46275"/>
                  </a:lnTo>
                  <a:lnTo>
                    <a:pt x="207234" y="0"/>
                  </a:lnTo>
                  <a:close/>
                </a:path>
              </a:pathLst>
            </a:custGeom>
            <a:solidFill>
              <a:srgbClr val="A49CF2"/>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0" name="任意多边形: 形状 149">
              <a:extLst>
                <a:ext uri="{FF2B5EF4-FFF2-40B4-BE49-F238E27FC236}">
                  <a16:creationId xmlns:a16="http://schemas.microsoft.com/office/drawing/2014/main" id="{CEAE0488-CEFA-852F-12D9-39EBC1764913}"/>
                </a:ext>
              </a:extLst>
            </p:cNvPr>
            <p:cNvSpPr/>
            <p:nvPr/>
          </p:nvSpPr>
          <p:spPr>
            <a:xfrm>
              <a:off x="8623017" y="3555362"/>
              <a:ext cx="1767161" cy="1052298"/>
            </a:xfrm>
            <a:custGeom>
              <a:avLst/>
              <a:gdLst>
                <a:gd name="connsiteX0" fmla="*/ 0 w 1767161"/>
                <a:gd name="connsiteY0" fmla="*/ 647892 h 1052298"/>
                <a:gd name="connsiteX1" fmla="*/ 688096 w 1767161"/>
                <a:gd name="connsiteY1" fmla="*/ 58382 h 1052298"/>
                <a:gd name="connsiteX2" fmla="*/ 1752432 w 1767161"/>
                <a:gd name="connsiteY2" fmla="*/ 4059 h 1052298"/>
                <a:gd name="connsiteX3" fmla="*/ 1617630 w 1767161"/>
                <a:gd name="connsiteY3" fmla="*/ 478886 h 1052298"/>
                <a:gd name="connsiteX4" fmla="*/ 919474 w 1767161"/>
                <a:gd name="connsiteY4" fmla="*/ 595580 h 1052298"/>
                <a:gd name="connsiteX5" fmla="*/ 420503 w 1767161"/>
                <a:gd name="connsiteY5" fmla="*/ 1052299 h 1052298"/>
                <a:gd name="connsiteX6" fmla="*/ 0 w 1767161"/>
                <a:gd name="connsiteY6" fmla="*/ 647892 h 105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7161" h="1052298">
                  <a:moveTo>
                    <a:pt x="0" y="647892"/>
                  </a:moveTo>
                  <a:cubicBezTo>
                    <a:pt x="0" y="647892"/>
                    <a:pt x="428551" y="138862"/>
                    <a:pt x="688096" y="58382"/>
                  </a:cubicBezTo>
                  <a:cubicBezTo>
                    <a:pt x="947641" y="-22097"/>
                    <a:pt x="1752432" y="4059"/>
                    <a:pt x="1752432" y="4059"/>
                  </a:cubicBezTo>
                  <a:cubicBezTo>
                    <a:pt x="1752432" y="4059"/>
                    <a:pt x="1832911" y="380299"/>
                    <a:pt x="1617630" y="478886"/>
                  </a:cubicBezTo>
                  <a:cubicBezTo>
                    <a:pt x="1402348" y="577472"/>
                    <a:pt x="987881" y="559365"/>
                    <a:pt x="919474" y="595580"/>
                  </a:cubicBezTo>
                  <a:cubicBezTo>
                    <a:pt x="849054" y="631796"/>
                    <a:pt x="420503" y="1052299"/>
                    <a:pt x="420503" y="1052299"/>
                  </a:cubicBezTo>
                  <a:lnTo>
                    <a:pt x="0" y="647892"/>
                  </a:lnTo>
                  <a:close/>
                </a:path>
              </a:pathLst>
            </a:custGeom>
            <a:solidFill>
              <a:srgbClr val="A49CF2"/>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1" name="任意多边形: 形状 150">
              <a:extLst>
                <a:ext uri="{FF2B5EF4-FFF2-40B4-BE49-F238E27FC236}">
                  <a16:creationId xmlns:a16="http://schemas.microsoft.com/office/drawing/2014/main" id="{A31561F5-8C46-45AD-4E4D-B8B965176900}"/>
                </a:ext>
              </a:extLst>
            </p:cNvPr>
            <p:cNvSpPr/>
            <p:nvPr/>
          </p:nvSpPr>
          <p:spPr>
            <a:xfrm>
              <a:off x="8763466" y="5011843"/>
              <a:ext cx="986314" cy="481351"/>
            </a:xfrm>
            <a:custGeom>
              <a:avLst/>
              <a:gdLst>
                <a:gd name="connsiteX0" fmla="*/ 12462 w 986314"/>
                <a:gd name="connsiteY0" fmla="*/ 471028 h 481351"/>
                <a:gd name="connsiteX1" fmla="*/ 390 w 986314"/>
                <a:gd name="connsiteY1" fmla="*/ 452920 h 481351"/>
                <a:gd name="connsiteX2" fmla="*/ 96965 w 986314"/>
                <a:gd name="connsiteY2" fmla="*/ 245686 h 481351"/>
                <a:gd name="connsiteX3" fmla="*/ 406809 w 986314"/>
                <a:gd name="connsiteY3" fmla="*/ 120943 h 481351"/>
                <a:gd name="connsiteX4" fmla="*/ 573803 w 986314"/>
                <a:gd name="connsiteY4" fmla="*/ 2237 h 481351"/>
                <a:gd name="connsiteX5" fmla="*/ 779025 w 986314"/>
                <a:gd name="connsiteY5" fmla="*/ 92776 h 481351"/>
                <a:gd name="connsiteX6" fmla="*/ 952055 w 986314"/>
                <a:gd name="connsiteY6" fmla="*/ 80704 h 481351"/>
                <a:gd name="connsiteX7" fmla="*/ 982235 w 986314"/>
                <a:gd name="connsiteY7" fmla="*/ 462979 h 481351"/>
                <a:gd name="connsiteX8" fmla="*/ 817253 w 986314"/>
                <a:gd name="connsiteY8" fmla="*/ 467004 h 481351"/>
                <a:gd name="connsiteX9" fmla="*/ 746834 w 986314"/>
                <a:gd name="connsiteY9" fmla="*/ 402620 h 481351"/>
                <a:gd name="connsiteX10" fmla="*/ 662330 w 986314"/>
                <a:gd name="connsiteY10" fmla="*/ 469015 h 481351"/>
                <a:gd name="connsiteX11" fmla="*/ 12462 w 986314"/>
                <a:gd name="connsiteY11" fmla="*/ 471028 h 481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6314" h="481351">
                  <a:moveTo>
                    <a:pt x="12462" y="471028"/>
                  </a:moveTo>
                  <a:cubicBezTo>
                    <a:pt x="4414" y="469015"/>
                    <a:pt x="-1622" y="460968"/>
                    <a:pt x="390" y="452920"/>
                  </a:cubicBezTo>
                  <a:cubicBezTo>
                    <a:pt x="6426" y="410668"/>
                    <a:pt x="32582" y="295986"/>
                    <a:pt x="96965" y="245686"/>
                  </a:cubicBezTo>
                  <a:cubicBezTo>
                    <a:pt x="177444" y="185327"/>
                    <a:pt x="346450" y="161183"/>
                    <a:pt x="406809" y="120943"/>
                  </a:cubicBezTo>
                  <a:cubicBezTo>
                    <a:pt x="467169" y="80704"/>
                    <a:pt x="537588" y="-15871"/>
                    <a:pt x="573803" y="2237"/>
                  </a:cubicBezTo>
                  <a:cubicBezTo>
                    <a:pt x="610019" y="20345"/>
                    <a:pt x="680438" y="104848"/>
                    <a:pt x="779025" y="92776"/>
                  </a:cubicBezTo>
                  <a:cubicBezTo>
                    <a:pt x="879624" y="80704"/>
                    <a:pt x="923887" y="56560"/>
                    <a:pt x="952055" y="80704"/>
                  </a:cubicBezTo>
                  <a:cubicBezTo>
                    <a:pt x="978211" y="104848"/>
                    <a:pt x="994307" y="442860"/>
                    <a:pt x="982235" y="462979"/>
                  </a:cubicBezTo>
                  <a:cubicBezTo>
                    <a:pt x="970163" y="483099"/>
                    <a:pt x="829325" y="464992"/>
                    <a:pt x="817253" y="467004"/>
                  </a:cubicBezTo>
                  <a:cubicBezTo>
                    <a:pt x="805181" y="471028"/>
                    <a:pt x="770977" y="390549"/>
                    <a:pt x="746834" y="402620"/>
                  </a:cubicBezTo>
                  <a:cubicBezTo>
                    <a:pt x="724702" y="414692"/>
                    <a:pt x="696534" y="452920"/>
                    <a:pt x="662330" y="469015"/>
                  </a:cubicBezTo>
                  <a:cubicBezTo>
                    <a:pt x="634163" y="487123"/>
                    <a:pt x="113061" y="483099"/>
                    <a:pt x="12462" y="471028"/>
                  </a:cubicBezTo>
                  <a:close/>
                </a:path>
              </a:pathLst>
            </a:custGeom>
            <a:solidFill>
              <a:srgbClr val="5D2866"/>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2" name="任意多边形: 形状 151">
              <a:extLst>
                <a:ext uri="{FF2B5EF4-FFF2-40B4-BE49-F238E27FC236}">
                  <a16:creationId xmlns:a16="http://schemas.microsoft.com/office/drawing/2014/main" id="{846AF027-6960-EEE1-3803-0C3434F4A26B}"/>
                </a:ext>
              </a:extLst>
            </p:cNvPr>
            <p:cNvSpPr/>
            <p:nvPr/>
          </p:nvSpPr>
          <p:spPr>
            <a:xfrm>
              <a:off x="7914299" y="4245148"/>
              <a:ext cx="1004901" cy="669097"/>
            </a:xfrm>
            <a:custGeom>
              <a:avLst/>
              <a:gdLst>
                <a:gd name="connsiteX0" fmla="*/ 4527 w 1004901"/>
                <a:gd name="connsiteY0" fmla="*/ 141196 h 669097"/>
                <a:gd name="connsiteX1" fmla="*/ 4527 w 1004901"/>
                <a:gd name="connsiteY1" fmla="*/ 119064 h 669097"/>
                <a:gd name="connsiteX2" fmla="*/ 199689 w 1004901"/>
                <a:gd name="connsiteY2" fmla="*/ 357 h 669097"/>
                <a:gd name="connsiteX3" fmla="*/ 527641 w 1004901"/>
                <a:gd name="connsiteY3" fmla="*/ 66752 h 669097"/>
                <a:gd name="connsiteX4" fmla="*/ 732863 w 1004901"/>
                <a:gd name="connsiteY4" fmla="*/ 58705 h 669097"/>
                <a:gd name="connsiteX5" fmla="*/ 853581 w 1004901"/>
                <a:gd name="connsiteY5" fmla="*/ 247830 h 669097"/>
                <a:gd name="connsiteX6" fmla="*/ 1004480 w 1004901"/>
                <a:gd name="connsiteY6" fmla="*/ 332334 h 669097"/>
                <a:gd name="connsiteX7" fmla="*/ 819378 w 1004901"/>
                <a:gd name="connsiteY7" fmla="*/ 668334 h 669097"/>
                <a:gd name="connsiteX8" fmla="*/ 680551 w 1004901"/>
                <a:gd name="connsiteY8" fmla="*/ 581819 h 669097"/>
                <a:gd name="connsiteX9" fmla="*/ 658420 w 1004901"/>
                <a:gd name="connsiteY9" fmla="*/ 489268 h 669097"/>
                <a:gd name="connsiteX10" fmla="*/ 549773 w 1004901"/>
                <a:gd name="connsiteY10" fmla="*/ 499327 h 669097"/>
                <a:gd name="connsiteX11" fmla="*/ 4527 w 1004901"/>
                <a:gd name="connsiteY11" fmla="*/ 141196 h 66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4901" h="669097">
                  <a:moveTo>
                    <a:pt x="4527" y="141196"/>
                  </a:moveTo>
                  <a:cubicBezTo>
                    <a:pt x="-1509" y="135160"/>
                    <a:pt x="-1509" y="125100"/>
                    <a:pt x="4527" y="119064"/>
                  </a:cubicBezTo>
                  <a:cubicBezTo>
                    <a:pt x="32695" y="88884"/>
                    <a:pt x="117198" y="4381"/>
                    <a:pt x="199689" y="357"/>
                  </a:cubicBezTo>
                  <a:cubicBezTo>
                    <a:pt x="300288" y="-5679"/>
                    <a:pt x="455210" y="66752"/>
                    <a:pt x="527641" y="66752"/>
                  </a:cubicBezTo>
                  <a:cubicBezTo>
                    <a:pt x="600072" y="66752"/>
                    <a:pt x="712743" y="22489"/>
                    <a:pt x="732863" y="58705"/>
                  </a:cubicBezTo>
                  <a:cubicBezTo>
                    <a:pt x="752982" y="94920"/>
                    <a:pt x="765054" y="203567"/>
                    <a:pt x="853581" y="247830"/>
                  </a:cubicBezTo>
                  <a:cubicBezTo>
                    <a:pt x="944120" y="292094"/>
                    <a:pt x="994420" y="298130"/>
                    <a:pt x="1004480" y="332334"/>
                  </a:cubicBezTo>
                  <a:cubicBezTo>
                    <a:pt x="1014540" y="366537"/>
                    <a:pt x="841509" y="658274"/>
                    <a:pt x="819378" y="668334"/>
                  </a:cubicBezTo>
                  <a:cubicBezTo>
                    <a:pt x="799258" y="678393"/>
                    <a:pt x="692623" y="585843"/>
                    <a:pt x="680551" y="581819"/>
                  </a:cubicBezTo>
                  <a:cubicBezTo>
                    <a:pt x="668479" y="577795"/>
                    <a:pt x="684575" y="491280"/>
                    <a:pt x="658420" y="489268"/>
                  </a:cubicBezTo>
                  <a:cubicBezTo>
                    <a:pt x="632264" y="487256"/>
                    <a:pt x="588000" y="503352"/>
                    <a:pt x="549773" y="499327"/>
                  </a:cubicBezTo>
                  <a:cubicBezTo>
                    <a:pt x="515569" y="495304"/>
                    <a:pt x="80982" y="207591"/>
                    <a:pt x="4527" y="141196"/>
                  </a:cubicBezTo>
                  <a:close/>
                </a:path>
              </a:pathLst>
            </a:custGeom>
            <a:solidFill>
              <a:srgbClr val="5D2866"/>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3" name="任意多边形: 形状 152">
              <a:extLst>
                <a:ext uri="{FF2B5EF4-FFF2-40B4-BE49-F238E27FC236}">
                  <a16:creationId xmlns:a16="http://schemas.microsoft.com/office/drawing/2014/main" id="{8564B90D-A13E-43FB-F127-A8FD2255FBD8}"/>
                </a:ext>
              </a:extLst>
            </p:cNvPr>
            <p:cNvSpPr/>
            <p:nvPr/>
          </p:nvSpPr>
          <p:spPr>
            <a:xfrm>
              <a:off x="9130676" y="2893457"/>
              <a:ext cx="486258" cy="674046"/>
            </a:xfrm>
            <a:custGeom>
              <a:avLst/>
              <a:gdLst>
                <a:gd name="connsiteX0" fmla="*/ 256893 w 486258"/>
                <a:gd name="connsiteY0" fmla="*/ 201198 h 674046"/>
                <a:gd name="connsiteX1" fmla="*/ 256893 w 486258"/>
                <a:gd name="connsiteY1" fmla="*/ 24144 h 674046"/>
                <a:gd name="connsiteX2" fmla="*/ 61731 w 486258"/>
                <a:gd name="connsiteY2" fmla="*/ 0 h 674046"/>
                <a:gd name="connsiteX3" fmla="*/ 126115 w 486258"/>
                <a:gd name="connsiteY3" fmla="*/ 651880 h 674046"/>
                <a:gd name="connsiteX4" fmla="*/ 486258 w 486258"/>
                <a:gd name="connsiteY4" fmla="*/ 535186 h 674046"/>
                <a:gd name="connsiteX5" fmla="*/ 256893 w 486258"/>
                <a:gd name="connsiteY5" fmla="*/ 201198 h 67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6258" h="674046">
                  <a:moveTo>
                    <a:pt x="256893" y="201198"/>
                  </a:moveTo>
                  <a:lnTo>
                    <a:pt x="256893" y="24144"/>
                  </a:lnTo>
                  <a:lnTo>
                    <a:pt x="61731" y="0"/>
                  </a:lnTo>
                  <a:cubicBezTo>
                    <a:pt x="61731" y="0"/>
                    <a:pt x="-113311" y="541222"/>
                    <a:pt x="126115" y="651880"/>
                  </a:cubicBezTo>
                  <a:cubicBezTo>
                    <a:pt x="315240" y="740407"/>
                    <a:pt x="486258" y="535186"/>
                    <a:pt x="486258" y="535186"/>
                  </a:cubicBezTo>
                  <a:lnTo>
                    <a:pt x="256893" y="201198"/>
                  </a:lnTo>
                  <a:close/>
                </a:path>
              </a:pathLst>
            </a:custGeom>
            <a:solidFill>
              <a:srgbClr val="F48462"/>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4" name="任意多边形: 形状 153">
              <a:extLst>
                <a:ext uri="{FF2B5EF4-FFF2-40B4-BE49-F238E27FC236}">
                  <a16:creationId xmlns:a16="http://schemas.microsoft.com/office/drawing/2014/main" id="{608D8586-3971-1C44-FF25-BD9914E6E860}"/>
                </a:ext>
              </a:extLst>
            </p:cNvPr>
            <p:cNvSpPr/>
            <p:nvPr/>
          </p:nvSpPr>
          <p:spPr>
            <a:xfrm>
              <a:off x="9387569" y="2779233"/>
              <a:ext cx="1138779" cy="828475"/>
            </a:xfrm>
            <a:custGeom>
              <a:avLst/>
              <a:gdLst>
                <a:gd name="connsiteX0" fmla="*/ 1138779 w 1138779"/>
                <a:gd name="connsiteY0" fmla="*/ 504547 h 828475"/>
                <a:gd name="connsiteX1" fmla="*/ 887282 w 1138779"/>
                <a:gd name="connsiteY1" fmla="*/ 13625 h 828475"/>
                <a:gd name="connsiteX2" fmla="*/ 219306 w 1138779"/>
                <a:gd name="connsiteY2" fmla="*/ 152451 h 828475"/>
                <a:gd name="connsiteX3" fmla="*/ 0 w 1138779"/>
                <a:gd name="connsiteY3" fmla="*/ 317434 h 828475"/>
                <a:gd name="connsiteX4" fmla="*/ 237413 w 1138779"/>
                <a:gd name="connsiteY4" fmla="*/ 683613 h 828475"/>
                <a:gd name="connsiteX5" fmla="*/ 281677 w 1138779"/>
                <a:gd name="connsiteY5" fmla="*/ 655446 h 828475"/>
                <a:gd name="connsiteX6" fmla="*/ 281677 w 1138779"/>
                <a:gd name="connsiteY6" fmla="*/ 828476 h 828475"/>
                <a:gd name="connsiteX7" fmla="*/ 941605 w 1138779"/>
                <a:gd name="connsiteY7" fmla="*/ 828476 h 828475"/>
                <a:gd name="connsiteX8" fmla="*/ 951665 w 1138779"/>
                <a:gd name="connsiteY8" fmla="*/ 550823 h 828475"/>
                <a:gd name="connsiteX9" fmla="*/ 1138779 w 1138779"/>
                <a:gd name="connsiteY9" fmla="*/ 504547 h 82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8779" h="828475">
                  <a:moveTo>
                    <a:pt x="1138779" y="504547"/>
                  </a:moveTo>
                  <a:cubicBezTo>
                    <a:pt x="1138779" y="504547"/>
                    <a:pt x="1090492" y="61912"/>
                    <a:pt x="887282" y="13625"/>
                  </a:cubicBezTo>
                  <a:cubicBezTo>
                    <a:pt x="682060" y="-36674"/>
                    <a:pt x="364168" y="61912"/>
                    <a:pt x="219306" y="152451"/>
                  </a:cubicBezTo>
                  <a:cubicBezTo>
                    <a:pt x="102611" y="226895"/>
                    <a:pt x="0" y="317434"/>
                    <a:pt x="0" y="317434"/>
                  </a:cubicBezTo>
                  <a:lnTo>
                    <a:pt x="237413" y="683613"/>
                  </a:lnTo>
                  <a:lnTo>
                    <a:pt x="281677" y="655446"/>
                  </a:lnTo>
                  <a:lnTo>
                    <a:pt x="281677" y="828476"/>
                  </a:lnTo>
                  <a:lnTo>
                    <a:pt x="941605" y="828476"/>
                  </a:lnTo>
                  <a:lnTo>
                    <a:pt x="951665" y="550823"/>
                  </a:lnTo>
                  <a:lnTo>
                    <a:pt x="1138779" y="504547"/>
                  </a:lnTo>
                  <a:close/>
                </a:path>
              </a:pathLst>
            </a:custGeom>
            <a:solidFill>
              <a:srgbClr val="A246AF"/>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5" name="任意多边形: 形状 154">
              <a:extLst>
                <a:ext uri="{FF2B5EF4-FFF2-40B4-BE49-F238E27FC236}">
                  <a16:creationId xmlns:a16="http://schemas.microsoft.com/office/drawing/2014/main" id="{24C8361D-6277-805C-8D78-773A69A9455B}"/>
                </a:ext>
              </a:extLst>
            </p:cNvPr>
            <p:cNvSpPr/>
            <p:nvPr/>
          </p:nvSpPr>
          <p:spPr>
            <a:xfrm>
              <a:off x="8946946" y="3557409"/>
              <a:ext cx="1659881" cy="96574"/>
            </a:xfrm>
            <a:custGeom>
              <a:avLst/>
              <a:gdLst>
                <a:gd name="connsiteX0" fmla="*/ 48287 w 1659881"/>
                <a:gd name="connsiteY0" fmla="*/ 96575 h 96574"/>
                <a:gd name="connsiteX1" fmla="*/ 1611594 w 1659881"/>
                <a:gd name="connsiteY1" fmla="*/ 96575 h 96574"/>
                <a:gd name="connsiteX2" fmla="*/ 1659881 w 1659881"/>
                <a:gd name="connsiteY2" fmla="*/ 48287 h 96574"/>
                <a:gd name="connsiteX3" fmla="*/ 1611594 w 1659881"/>
                <a:gd name="connsiteY3" fmla="*/ 0 h 96574"/>
                <a:gd name="connsiteX4" fmla="*/ 48287 w 1659881"/>
                <a:gd name="connsiteY4" fmla="*/ 0 h 96574"/>
                <a:gd name="connsiteX5" fmla="*/ 0 w 1659881"/>
                <a:gd name="connsiteY5" fmla="*/ 48287 h 96574"/>
                <a:gd name="connsiteX6" fmla="*/ 48287 w 1659881"/>
                <a:gd name="connsiteY6" fmla="*/ 96575 h 96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9881" h="96574">
                  <a:moveTo>
                    <a:pt x="48287" y="96575"/>
                  </a:moveTo>
                  <a:lnTo>
                    <a:pt x="1611594" y="96575"/>
                  </a:lnTo>
                  <a:cubicBezTo>
                    <a:pt x="1637749" y="96575"/>
                    <a:pt x="1659881" y="74443"/>
                    <a:pt x="1659881" y="48287"/>
                  </a:cubicBezTo>
                  <a:cubicBezTo>
                    <a:pt x="1659881" y="22132"/>
                    <a:pt x="1637749" y="0"/>
                    <a:pt x="1611594" y="0"/>
                  </a:cubicBezTo>
                  <a:lnTo>
                    <a:pt x="48287" y="0"/>
                  </a:lnTo>
                  <a:cubicBezTo>
                    <a:pt x="22132" y="0"/>
                    <a:pt x="0" y="22132"/>
                    <a:pt x="0" y="48287"/>
                  </a:cubicBezTo>
                  <a:cubicBezTo>
                    <a:pt x="0" y="76455"/>
                    <a:pt x="22132" y="96575"/>
                    <a:pt x="48287" y="96575"/>
                  </a:cubicBezTo>
                  <a:close/>
                </a:path>
              </a:pathLst>
            </a:custGeom>
            <a:solidFill>
              <a:srgbClr val="8B558E"/>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6" name="任意多边形: 形状 155">
              <a:extLst>
                <a:ext uri="{FF2B5EF4-FFF2-40B4-BE49-F238E27FC236}">
                  <a16:creationId xmlns:a16="http://schemas.microsoft.com/office/drawing/2014/main" id="{339AB2A6-B081-D1C3-B3BA-32614A9899F1}"/>
                </a:ext>
              </a:extLst>
            </p:cNvPr>
            <p:cNvSpPr/>
            <p:nvPr/>
          </p:nvSpPr>
          <p:spPr>
            <a:xfrm>
              <a:off x="9806060" y="3293840"/>
              <a:ext cx="685357" cy="353600"/>
            </a:xfrm>
            <a:custGeom>
              <a:avLst/>
              <a:gdLst>
                <a:gd name="connsiteX0" fmla="*/ 682060 w 685357"/>
                <a:gd name="connsiteY0" fmla="*/ 0 h 353600"/>
                <a:gd name="connsiteX1" fmla="*/ 633773 w 685357"/>
                <a:gd name="connsiteY1" fmla="*/ 283689 h 353600"/>
                <a:gd name="connsiteX2" fmla="*/ 36216 w 685357"/>
                <a:gd name="connsiteY2" fmla="*/ 323928 h 353600"/>
                <a:gd name="connsiteX3" fmla="*/ 0 w 685357"/>
                <a:gd name="connsiteY3" fmla="*/ 169006 h 353600"/>
                <a:gd name="connsiteX4" fmla="*/ 305820 w 685357"/>
                <a:gd name="connsiteY4" fmla="*/ 74443 h 353600"/>
                <a:gd name="connsiteX5" fmla="*/ 311856 w 685357"/>
                <a:gd name="connsiteY5" fmla="*/ 20120 h 353600"/>
                <a:gd name="connsiteX6" fmla="*/ 682060 w 685357"/>
                <a:gd name="connsiteY6" fmla="*/ 0 h 35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357" h="353600">
                  <a:moveTo>
                    <a:pt x="682060" y="0"/>
                  </a:moveTo>
                  <a:cubicBezTo>
                    <a:pt x="682060" y="0"/>
                    <a:pt x="704192" y="154922"/>
                    <a:pt x="633773" y="283689"/>
                  </a:cubicBezTo>
                  <a:cubicBezTo>
                    <a:pt x="563354" y="412455"/>
                    <a:pt x="36216" y="323928"/>
                    <a:pt x="36216" y="323928"/>
                  </a:cubicBezTo>
                  <a:lnTo>
                    <a:pt x="0" y="169006"/>
                  </a:lnTo>
                  <a:lnTo>
                    <a:pt x="305820" y="74443"/>
                  </a:lnTo>
                  <a:lnTo>
                    <a:pt x="311856" y="20120"/>
                  </a:lnTo>
                  <a:cubicBezTo>
                    <a:pt x="309845" y="20120"/>
                    <a:pt x="515066" y="6036"/>
                    <a:pt x="682060" y="0"/>
                  </a:cubicBezTo>
                  <a:close/>
                </a:path>
              </a:pathLst>
            </a:custGeom>
            <a:solidFill>
              <a:srgbClr val="F48462"/>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9" name="任意多边形: 形状 158">
              <a:extLst>
                <a:ext uri="{FF2B5EF4-FFF2-40B4-BE49-F238E27FC236}">
                  <a16:creationId xmlns:a16="http://schemas.microsoft.com/office/drawing/2014/main" id="{B6009816-A082-721B-791F-2297FF1BD1FF}"/>
                </a:ext>
              </a:extLst>
            </p:cNvPr>
            <p:cNvSpPr/>
            <p:nvPr/>
          </p:nvSpPr>
          <p:spPr>
            <a:xfrm>
              <a:off x="9460500" y="3462846"/>
              <a:ext cx="405991" cy="298620"/>
            </a:xfrm>
            <a:custGeom>
              <a:avLst/>
              <a:gdLst>
                <a:gd name="connsiteX0" fmla="*/ 345560 w 405991"/>
                <a:gd name="connsiteY0" fmla="*/ 0 h 298620"/>
                <a:gd name="connsiteX1" fmla="*/ 204722 w 405991"/>
                <a:gd name="connsiteY1" fmla="*/ 30180 h 298620"/>
                <a:gd name="connsiteX2" fmla="*/ 33704 w 405991"/>
                <a:gd name="connsiteY2" fmla="*/ 54323 h 298620"/>
                <a:gd name="connsiteX3" fmla="*/ 3524 w 405991"/>
                <a:gd name="connsiteY3" fmla="*/ 80479 h 298620"/>
                <a:gd name="connsiteX4" fmla="*/ 53824 w 405991"/>
                <a:gd name="connsiteY4" fmla="*/ 110659 h 298620"/>
                <a:gd name="connsiteX5" fmla="*/ 27668 w 405991"/>
                <a:gd name="connsiteY5" fmla="*/ 293749 h 298620"/>
                <a:gd name="connsiteX6" fmla="*/ 92051 w 405991"/>
                <a:gd name="connsiteY6" fmla="*/ 253509 h 298620"/>
                <a:gd name="connsiteX7" fmla="*/ 114183 w 405991"/>
                <a:gd name="connsiteY7" fmla="*/ 267593 h 298620"/>
                <a:gd name="connsiteX8" fmla="*/ 144363 w 405991"/>
                <a:gd name="connsiteY8" fmla="*/ 263569 h 298620"/>
                <a:gd name="connsiteX9" fmla="*/ 172530 w 405991"/>
                <a:gd name="connsiteY9" fmla="*/ 283689 h 298620"/>
                <a:gd name="connsiteX10" fmla="*/ 208746 w 405991"/>
                <a:gd name="connsiteY10" fmla="*/ 275641 h 298620"/>
                <a:gd name="connsiteX11" fmla="*/ 236914 w 405991"/>
                <a:gd name="connsiteY11" fmla="*/ 297772 h 298620"/>
                <a:gd name="connsiteX12" fmla="*/ 313369 w 405991"/>
                <a:gd name="connsiteY12" fmla="*/ 251497 h 298620"/>
                <a:gd name="connsiteX13" fmla="*/ 255021 w 405991"/>
                <a:gd name="connsiteY13" fmla="*/ 235401 h 298620"/>
                <a:gd name="connsiteX14" fmla="*/ 246973 w 405991"/>
                <a:gd name="connsiteY14" fmla="*/ 201198 h 298620"/>
                <a:gd name="connsiteX15" fmla="*/ 357632 w 405991"/>
                <a:gd name="connsiteY15" fmla="*/ 215281 h 298620"/>
                <a:gd name="connsiteX16" fmla="*/ 405920 w 405991"/>
                <a:gd name="connsiteY16" fmla="*/ 110659 h 298620"/>
                <a:gd name="connsiteX17" fmla="*/ 345560 w 405991"/>
                <a:gd name="connsiteY17" fmla="*/ 0 h 29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5991" h="298620">
                  <a:moveTo>
                    <a:pt x="345560" y="0"/>
                  </a:moveTo>
                  <a:cubicBezTo>
                    <a:pt x="345560" y="0"/>
                    <a:pt x="257033" y="14084"/>
                    <a:pt x="204722" y="30180"/>
                  </a:cubicBezTo>
                  <a:cubicBezTo>
                    <a:pt x="152411" y="46275"/>
                    <a:pt x="69920" y="64383"/>
                    <a:pt x="33704" y="54323"/>
                  </a:cubicBezTo>
                  <a:cubicBezTo>
                    <a:pt x="-500" y="44263"/>
                    <a:pt x="-4524" y="60359"/>
                    <a:pt x="3524" y="80479"/>
                  </a:cubicBezTo>
                  <a:cubicBezTo>
                    <a:pt x="13584" y="100599"/>
                    <a:pt x="53824" y="110659"/>
                    <a:pt x="53824" y="110659"/>
                  </a:cubicBezTo>
                  <a:cubicBezTo>
                    <a:pt x="53824" y="110659"/>
                    <a:pt x="11572" y="279665"/>
                    <a:pt x="27668" y="293749"/>
                  </a:cubicBezTo>
                  <a:cubicBezTo>
                    <a:pt x="43764" y="307832"/>
                    <a:pt x="92051" y="253509"/>
                    <a:pt x="92051" y="253509"/>
                  </a:cubicBezTo>
                  <a:cubicBezTo>
                    <a:pt x="92051" y="253509"/>
                    <a:pt x="102111" y="265581"/>
                    <a:pt x="114183" y="267593"/>
                  </a:cubicBezTo>
                  <a:cubicBezTo>
                    <a:pt x="126255" y="271617"/>
                    <a:pt x="144363" y="263569"/>
                    <a:pt x="144363" y="263569"/>
                  </a:cubicBezTo>
                  <a:cubicBezTo>
                    <a:pt x="144363" y="263569"/>
                    <a:pt x="148387" y="279665"/>
                    <a:pt x="172530" y="283689"/>
                  </a:cubicBezTo>
                  <a:cubicBezTo>
                    <a:pt x="194662" y="287713"/>
                    <a:pt x="208746" y="275641"/>
                    <a:pt x="208746" y="275641"/>
                  </a:cubicBezTo>
                  <a:cubicBezTo>
                    <a:pt x="208746" y="275641"/>
                    <a:pt x="220818" y="303808"/>
                    <a:pt x="236914" y="297772"/>
                  </a:cubicBezTo>
                  <a:cubicBezTo>
                    <a:pt x="250997" y="291737"/>
                    <a:pt x="317393" y="271617"/>
                    <a:pt x="313369" y="251497"/>
                  </a:cubicBezTo>
                  <a:cubicBezTo>
                    <a:pt x="309345" y="231377"/>
                    <a:pt x="255021" y="235401"/>
                    <a:pt x="255021" y="235401"/>
                  </a:cubicBezTo>
                  <a:lnTo>
                    <a:pt x="246973" y="201198"/>
                  </a:lnTo>
                  <a:cubicBezTo>
                    <a:pt x="246973" y="201198"/>
                    <a:pt x="303309" y="245461"/>
                    <a:pt x="357632" y="215281"/>
                  </a:cubicBezTo>
                  <a:cubicBezTo>
                    <a:pt x="409944" y="185102"/>
                    <a:pt x="405920" y="110659"/>
                    <a:pt x="405920" y="110659"/>
                  </a:cubicBezTo>
                  <a:lnTo>
                    <a:pt x="345560" y="0"/>
                  </a:lnTo>
                  <a:close/>
                </a:path>
              </a:pathLst>
            </a:custGeom>
            <a:solidFill>
              <a:srgbClr val="F48462"/>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0" name="任意多边形: 形状 159">
              <a:extLst>
                <a:ext uri="{FF2B5EF4-FFF2-40B4-BE49-F238E27FC236}">
                  <a16:creationId xmlns:a16="http://schemas.microsoft.com/office/drawing/2014/main" id="{DB669BDA-DACC-6162-705E-0A4BFC6EA867}"/>
                </a:ext>
              </a:extLst>
            </p:cNvPr>
            <p:cNvSpPr/>
            <p:nvPr/>
          </p:nvSpPr>
          <p:spPr>
            <a:xfrm>
              <a:off x="9530796" y="3568647"/>
              <a:ext cx="38683" cy="155755"/>
            </a:xfrm>
            <a:custGeom>
              <a:avLst/>
              <a:gdLst>
                <a:gd name="connsiteX0" fmla="*/ 21755 w 38683"/>
                <a:gd name="connsiteY0" fmla="*/ 155756 h 155755"/>
                <a:gd name="connsiteX1" fmla="*/ 17731 w 38683"/>
                <a:gd name="connsiteY1" fmla="*/ 153744 h 155755"/>
                <a:gd name="connsiteX2" fmla="*/ 27790 w 38683"/>
                <a:gd name="connsiteY2" fmla="*/ 2845 h 155755"/>
                <a:gd name="connsiteX3" fmla="*/ 35838 w 38683"/>
                <a:gd name="connsiteY3" fmla="*/ 833 h 155755"/>
                <a:gd name="connsiteX4" fmla="*/ 37850 w 38683"/>
                <a:gd name="connsiteY4" fmla="*/ 8881 h 155755"/>
                <a:gd name="connsiteX5" fmla="*/ 25778 w 38683"/>
                <a:gd name="connsiteY5" fmla="*/ 145696 h 155755"/>
                <a:gd name="connsiteX6" fmla="*/ 25778 w 38683"/>
                <a:gd name="connsiteY6" fmla="*/ 153744 h 155755"/>
                <a:gd name="connsiteX7" fmla="*/ 21755 w 38683"/>
                <a:gd name="connsiteY7" fmla="*/ 155756 h 1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683" h="155755">
                  <a:moveTo>
                    <a:pt x="21755" y="155756"/>
                  </a:moveTo>
                  <a:cubicBezTo>
                    <a:pt x="19743" y="155756"/>
                    <a:pt x="17731" y="155756"/>
                    <a:pt x="17731" y="153744"/>
                  </a:cubicBezTo>
                  <a:cubicBezTo>
                    <a:pt x="-26533" y="101432"/>
                    <a:pt x="25778" y="6869"/>
                    <a:pt x="27790" y="2845"/>
                  </a:cubicBezTo>
                  <a:cubicBezTo>
                    <a:pt x="29803" y="833"/>
                    <a:pt x="33826" y="-1179"/>
                    <a:pt x="35838" y="833"/>
                  </a:cubicBezTo>
                  <a:cubicBezTo>
                    <a:pt x="37850" y="2845"/>
                    <a:pt x="39862" y="6869"/>
                    <a:pt x="37850" y="8881"/>
                  </a:cubicBezTo>
                  <a:cubicBezTo>
                    <a:pt x="37850" y="8881"/>
                    <a:pt x="-12449" y="99420"/>
                    <a:pt x="25778" y="145696"/>
                  </a:cubicBezTo>
                  <a:cubicBezTo>
                    <a:pt x="27790" y="147708"/>
                    <a:pt x="27790" y="151732"/>
                    <a:pt x="25778" y="153744"/>
                  </a:cubicBezTo>
                  <a:cubicBezTo>
                    <a:pt x="23767" y="153744"/>
                    <a:pt x="23767" y="155756"/>
                    <a:pt x="21755" y="155756"/>
                  </a:cubicBezTo>
                  <a:close/>
                </a:path>
              </a:pathLst>
            </a:custGeom>
            <a:solidFill>
              <a:srgbClr val="000000"/>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1" name="任意多边形: 形状 160">
              <a:extLst>
                <a:ext uri="{FF2B5EF4-FFF2-40B4-BE49-F238E27FC236}">
                  <a16:creationId xmlns:a16="http://schemas.microsoft.com/office/drawing/2014/main" id="{C44D607E-8F97-70CE-5DBC-B0C14D7F385A}"/>
                </a:ext>
              </a:extLst>
            </p:cNvPr>
            <p:cNvSpPr/>
            <p:nvPr/>
          </p:nvSpPr>
          <p:spPr>
            <a:xfrm>
              <a:off x="9585829" y="3639900"/>
              <a:ext cx="26578" cy="92551"/>
            </a:xfrm>
            <a:custGeom>
              <a:avLst/>
              <a:gdLst>
                <a:gd name="connsiteX0" fmla="*/ 19034 w 26578"/>
                <a:gd name="connsiteY0" fmla="*/ 92551 h 92551"/>
                <a:gd name="connsiteX1" fmla="*/ 15010 w 26578"/>
                <a:gd name="connsiteY1" fmla="*/ 90539 h 92551"/>
                <a:gd name="connsiteX2" fmla="*/ 6962 w 26578"/>
                <a:gd name="connsiteY2" fmla="*/ 4024 h 92551"/>
                <a:gd name="connsiteX3" fmla="*/ 15010 w 26578"/>
                <a:gd name="connsiteY3" fmla="*/ 0 h 92551"/>
                <a:gd name="connsiteX4" fmla="*/ 19034 w 26578"/>
                <a:gd name="connsiteY4" fmla="*/ 8048 h 92551"/>
                <a:gd name="connsiteX5" fmla="*/ 25070 w 26578"/>
                <a:gd name="connsiteY5" fmla="*/ 82491 h 92551"/>
                <a:gd name="connsiteX6" fmla="*/ 25070 w 26578"/>
                <a:gd name="connsiteY6" fmla="*/ 90539 h 92551"/>
                <a:gd name="connsiteX7" fmla="*/ 19034 w 26578"/>
                <a:gd name="connsiteY7" fmla="*/ 92551 h 92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78" h="92551">
                  <a:moveTo>
                    <a:pt x="19034" y="92551"/>
                  </a:moveTo>
                  <a:cubicBezTo>
                    <a:pt x="17022" y="92551"/>
                    <a:pt x="15010" y="92551"/>
                    <a:pt x="15010" y="90539"/>
                  </a:cubicBezTo>
                  <a:cubicBezTo>
                    <a:pt x="-13158" y="56335"/>
                    <a:pt x="6962" y="6036"/>
                    <a:pt x="6962" y="4024"/>
                  </a:cubicBezTo>
                  <a:cubicBezTo>
                    <a:pt x="8974" y="0"/>
                    <a:pt x="10986" y="0"/>
                    <a:pt x="15010" y="0"/>
                  </a:cubicBezTo>
                  <a:cubicBezTo>
                    <a:pt x="19034" y="2012"/>
                    <a:pt x="19034" y="4024"/>
                    <a:pt x="19034" y="8048"/>
                  </a:cubicBezTo>
                  <a:cubicBezTo>
                    <a:pt x="19034" y="8048"/>
                    <a:pt x="926" y="54323"/>
                    <a:pt x="25070" y="82491"/>
                  </a:cubicBezTo>
                  <a:cubicBezTo>
                    <a:pt x="27082" y="84503"/>
                    <a:pt x="27082" y="88527"/>
                    <a:pt x="25070" y="90539"/>
                  </a:cubicBezTo>
                  <a:cubicBezTo>
                    <a:pt x="23058" y="90539"/>
                    <a:pt x="21046" y="92551"/>
                    <a:pt x="19034" y="92551"/>
                  </a:cubicBezTo>
                  <a:close/>
                </a:path>
              </a:pathLst>
            </a:custGeom>
            <a:solidFill>
              <a:srgbClr val="000000"/>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2" name="任意多边形: 形状 161">
              <a:extLst>
                <a:ext uri="{FF2B5EF4-FFF2-40B4-BE49-F238E27FC236}">
                  <a16:creationId xmlns:a16="http://schemas.microsoft.com/office/drawing/2014/main" id="{33419DE7-BCDA-792E-E1A9-ADA66DB4C2E7}"/>
                </a:ext>
              </a:extLst>
            </p:cNvPr>
            <p:cNvSpPr/>
            <p:nvPr/>
          </p:nvSpPr>
          <p:spPr>
            <a:xfrm>
              <a:off x="9638887" y="3660020"/>
              <a:ext cx="35891" cy="82491"/>
            </a:xfrm>
            <a:custGeom>
              <a:avLst/>
              <a:gdLst>
                <a:gd name="connsiteX0" fmla="*/ 30358 w 35891"/>
                <a:gd name="connsiteY0" fmla="*/ 82491 h 82491"/>
                <a:gd name="connsiteX1" fmla="*/ 26334 w 35891"/>
                <a:gd name="connsiteY1" fmla="*/ 80479 h 82491"/>
                <a:gd name="connsiteX2" fmla="*/ 178 w 35891"/>
                <a:gd name="connsiteY2" fmla="*/ 6036 h 82491"/>
                <a:gd name="connsiteX3" fmla="*/ 6214 w 35891"/>
                <a:gd name="connsiteY3" fmla="*/ 0 h 82491"/>
                <a:gd name="connsiteX4" fmla="*/ 12250 w 35891"/>
                <a:gd name="connsiteY4" fmla="*/ 6036 h 82491"/>
                <a:gd name="connsiteX5" fmla="*/ 34382 w 35891"/>
                <a:gd name="connsiteY5" fmla="*/ 70419 h 82491"/>
                <a:gd name="connsiteX6" fmla="*/ 34382 w 35891"/>
                <a:gd name="connsiteY6" fmla="*/ 78467 h 82491"/>
                <a:gd name="connsiteX7" fmla="*/ 30358 w 35891"/>
                <a:gd name="connsiteY7" fmla="*/ 82491 h 8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1" h="82491">
                  <a:moveTo>
                    <a:pt x="30358" y="82491"/>
                  </a:moveTo>
                  <a:cubicBezTo>
                    <a:pt x="28346" y="82491"/>
                    <a:pt x="28346" y="82491"/>
                    <a:pt x="26334" y="80479"/>
                  </a:cubicBezTo>
                  <a:cubicBezTo>
                    <a:pt x="-3846" y="56335"/>
                    <a:pt x="178" y="8048"/>
                    <a:pt x="178" y="6036"/>
                  </a:cubicBezTo>
                  <a:cubicBezTo>
                    <a:pt x="178" y="2012"/>
                    <a:pt x="2190" y="0"/>
                    <a:pt x="6214" y="0"/>
                  </a:cubicBezTo>
                  <a:cubicBezTo>
                    <a:pt x="10238" y="0"/>
                    <a:pt x="12250" y="4024"/>
                    <a:pt x="12250" y="6036"/>
                  </a:cubicBezTo>
                  <a:cubicBezTo>
                    <a:pt x="12250" y="6036"/>
                    <a:pt x="8226" y="50299"/>
                    <a:pt x="34382" y="70419"/>
                  </a:cubicBezTo>
                  <a:cubicBezTo>
                    <a:pt x="36394" y="72431"/>
                    <a:pt x="36394" y="76455"/>
                    <a:pt x="34382" y="78467"/>
                  </a:cubicBezTo>
                  <a:cubicBezTo>
                    <a:pt x="34382" y="82491"/>
                    <a:pt x="32370" y="82491"/>
                    <a:pt x="30358" y="82491"/>
                  </a:cubicBezTo>
                  <a:close/>
                </a:path>
              </a:pathLst>
            </a:custGeom>
            <a:solidFill>
              <a:srgbClr val="000000"/>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3" name="任意多边形: 形状 162">
              <a:extLst>
                <a:ext uri="{FF2B5EF4-FFF2-40B4-BE49-F238E27FC236}">
                  <a16:creationId xmlns:a16="http://schemas.microsoft.com/office/drawing/2014/main" id="{7FA3E068-6728-21BD-82F7-5DD1AE23FF94}"/>
                </a:ext>
              </a:extLst>
            </p:cNvPr>
            <p:cNvSpPr/>
            <p:nvPr/>
          </p:nvSpPr>
          <p:spPr>
            <a:xfrm>
              <a:off x="9200455" y="2414606"/>
              <a:ext cx="317892" cy="171018"/>
            </a:xfrm>
            <a:custGeom>
              <a:avLst/>
              <a:gdLst>
                <a:gd name="connsiteX0" fmla="*/ 0 w 317892"/>
                <a:gd name="connsiteY0" fmla="*/ 136814 h 171018"/>
                <a:gd name="connsiteX1" fmla="*/ 283689 w 317892"/>
                <a:gd name="connsiteY1" fmla="*/ 0 h 171018"/>
                <a:gd name="connsiteX2" fmla="*/ 317892 w 317892"/>
                <a:gd name="connsiteY2" fmla="*/ 171018 h 171018"/>
              </a:gdLst>
              <a:ahLst/>
              <a:cxnLst>
                <a:cxn ang="0">
                  <a:pos x="connsiteX0" y="connsiteY0"/>
                </a:cxn>
                <a:cxn ang="0">
                  <a:pos x="connsiteX1" y="connsiteY1"/>
                </a:cxn>
                <a:cxn ang="0">
                  <a:pos x="connsiteX2" y="connsiteY2"/>
                </a:cxn>
              </a:cxnLst>
              <a:rect l="l" t="t" r="r" b="b"/>
              <a:pathLst>
                <a:path w="317892" h="171018">
                  <a:moveTo>
                    <a:pt x="0" y="136814"/>
                  </a:moveTo>
                  <a:lnTo>
                    <a:pt x="283689" y="0"/>
                  </a:lnTo>
                  <a:lnTo>
                    <a:pt x="317892" y="171018"/>
                  </a:lnTo>
                  <a:close/>
                </a:path>
              </a:pathLst>
            </a:custGeom>
            <a:solidFill>
              <a:srgbClr val="FFFFFF"/>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5" name="任意多边形: 形状 224">
              <a:extLst>
                <a:ext uri="{FF2B5EF4-FFF2-40B4-BE49-F238E27FC236}">
                  <a16:creationId xmlns:a16="http://schemas.microsoft.com/office/drawing/2014/main" id="{EF98A8B9-0990-7A43-CADA-18C73CC57FF3}"/>
                </a:ext>
              </a:extLst>
            </p:cNvPr>
            <p:cNvSpPr/>
            <p:nvPr/>
          </p:nvSpPr>
          <p:spPr>
            <a:xfrm>
              <a:off x="9200455" y="2509169"/>
              <a:ext cx="426539" cy="438610"/>
            </a:xfrm>
            <a:custGeom>
              <a:avLst/>
              <a:gdLst>
                <a:gd name="connsiteX0" fmla="*/ 370204 w 426539"/>
                <a:gd name="connsiteY0" fmla="*/ 0 h 438610"/>
                <a:gd name="connsiteX1" fmla="*/ 426539 w 426539"/>
                <a:gd name="connsiteY1" fmla="*/ 380264 h 438610"/>
                <a:gd name="connsiteX2" fmla="*/ 60359 w 426539"/>
                <a:gd name="connsiteY2" fmla="*/ 438611 h 438610"/>
                <a:gd name="connsiteX3" fmla="*/ 0 w 426539"/>
                <a:gd name="connsiteY3" fmla="*/ 42252 h 438610"/>
              </a:gdLst>
              <a:ahLst/>
              <a:cxnLst>
                <a:cxn ang="0">
                  <a:pos x="connsiteX0" y="connsiteY0"/>
                </a:cxn>
                <a:cxn ang="0">
                  <a:pos x="connsiteX1" y="connsiteY1"/>
                </a:cxn>
                <a:cxn ang="0">
                  <a:pos x="connsiteX2" y="connsiteY2"/>
                </a:cxn>
                <a:cxn ang="0">
                  <a:pos x="connsiteX3" y="connsiteY3"/>
                </a:cxn>
              </a:cxnLst>
              <a:rect l="l" t="t" r="r" b="b"/>
              <a:pathLst>
                <a:path w="426539" h="438610">
                  <a:moveTo>
                    <a:pt x="370204" y="0"/>
                  </a:moveTo>
                  <a:lnTo>
                    <a:pt x="426539" y="380264"/>
                  </a:lnTo>
                  <a:lnTo>
                    <a:pt x="60359" y="438611"/>
                  </a:lnTo>
                  <a:lnTo>
                    <a:pt x="0" y="42252"/>
                  </a:lnTo>
                  <a:close/>
                </a:path>
              </a:pathLst>
            </a:custGeom>
            <a:solidFill>
              <a:srgbClr val="FCBC49"/>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6" name="任意多边形: 形状 225">
              <a:extLst>
                <a:ext uri="{FF2B5EF4-FFF2-40B4-BE49-F238E27FC236}">
                  <a16:creationId xmlns:a16="http://schemas.microsoft.com/office/drawing/2014/main" id="{9E45A93F-D30C-7904-E215-00E55ABD3F2F}"/>
                </a:ext>
              </a:extLst>
            </p:cNvPr>
            <p:cNvSpPr/>
            <p:nvPr/>
          </p:nvSpPr>
          <p:spPr>
            <a:xfrm>
              <a:off x="9167075" y="2662014"/>
              <a:ext cx="212552" cy="264446"/>
            </a:xfrm>
            <a:custGeom>
              <a:avLst/>
              <a:gdLst>
                <a:gd name="connsiteX0" fmla="*/ 19296 w 212552"/>
                <a:gd name="connsiteY0" fmla="*/ 28233 h 264446"/>
                <a:gd name="connsiteX1" fmla="*/ 49475 w 212552"/>
                <a:gd name="connsiteY1" fmla="*/ 4089 h 264446"/>
                <a:gd name="connsiteX2" fmla="*/ 212446 w 212552"/>
                <a:gd name="connsiteY2" fmla="*/ 14149 h 264446"/>
                <a:gd name="connsiteX3" fmla="*/ 105811 w 212552"/>
                <a:gd name="connsiteY3" fmla="*/ 66460 h 264446"/>
                <a:gd name="connsiteX4" fmla="*/ 140014 w 212552"/>
                <a:gd name="connsiteY4" fmla="*/ 102676 h 264446"/>
                <a:gd name="connsiteX5" fmla="*/ 103799 w 212552"/>
                <a:gd name="connsiteY5" fmla="*/ 130844 h 264446"/>
                <a:gd name="connsiteX6" fmla="*/ 133978 w 212552"/>
                <a:gd name="connsiteY6" fmla="*/ 156999 h 264446"/>
                <a:gd name="connsiteX7" fmla="*/ 115871 w 212552"/>
                <a:gd name="connsiteY7" fmla="*/ 199251 h 264446"/>
                <a:gd name="connsiteX8" fmla="*/ 140014 w 212552"/>
                <a:gd name="connsiteY8" fmla="*/ 245526 h 264446"/>
                <a:gd name="connsiteX9" fmla="*/ 35392 w 212552"/>
                <a:gd name="connsiteY9" fmla="*/ 239490 h 264446"/>
                <a:gd name="connsiteX10" fmla="*/ 19296 w 212552"/>
                <a:gd name="connsiteY10" fmla="*/ 28233 h 264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552" h="264446">
                  <a:moveTo>
                    <a:pt x="19296" y="28233"/>
                  </a:moveTo>
                  <a:cubicBezTo>
                    <a:pt x="23320" y="14149"/>
                    <a:pt x="35392" y="6101"/>
                    <a:pt x="49475" y="4089"/>
                  </a:cubicBezTo>
                  <a:cubicBezTo>
                    <a:pt x="97763" y="65"/>
                    <a:pt x="210433" y="-5971"/>
                    <a:pt x="212446" y="14149"/>
                  </a:cubicBezTo>
                  <a:cubicBezTo>
                    <a:pt x="216469" y="40305"/>
                    <a:pt x="105811" y="66460"/>
                    <a:pt x="105811" y="66460"/>
                  </a:cubicBezTo>
                  <a:cubicBezTo>
                    <a:pt x="105811" y="66460"/>
                    <a:pt x="140014" y="84568"/>
                    <a:pt x="140014" y="102676"/>
                  </a:cubicBezTo>
                  <a:cubicBezTo>
                    <a:pt x="138002" y="126820"/>
                    <a:pt x="103799" y="130844"/>
                    <a:pt x="103799" y="130844"/>
                  </a:cubicBezTo>
                  <a:cubicBezTo>
                    <a:pt x="103799" y="130844"/>
                    <a:pt x="138002" y="132856"/>
                    <a:pt x="133978" y="156999"/>
                  </a:cubicBezTo>
                  <a:cubicBezTo>
                    <a:pt x="129954" y="181143"/>
                    <a:pt x="115871" y="199251"/>
                    <a:pt x="115871" y="199251"/>
                  </a:cubicBezTo>
                  <a:cubicBezTo>
                    <a:pt x="115871" y="199251"/>
                    <a:pt x="152086" y="227418"/>
                    <a:pt x="140014" y="245526"/>
                  </a:cubicBezTo>
                  <a:cubicBezTo>
                    <a:pt x="129954" y="265646"/>
                    <a:pt x="79655" y="277718"/>
                    <a:pt x="35392" y="239490"/>
                  </a:cubicBezTo>
                  <a:cubicBezTo>
                    <a:pt x="-22956" y="193215"/>
                    <a:pt x="5212" y="76520"/>
                    <a:pt x="19296" y="28233"/>
                  </a:cubicBezTo>
                  <a:close/>
                </a:path>
              </a:pathLst>
            </a:custGeom>
            <a:solidFill>
              <a:srgbClr val="F48462"/>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7" name="任意多边形: 形状 226">
              <a:extLst>
                <a:ext uri="{FF2B5EF4-FFF2-40B4-BE49-F238E27FC236}">
                  <a16:creationId xmlns:a16="http://schemas.microsoft.com/office/drawing/2014/main" id="{AFC6A684-D6CC-CF30-BCE1-9ACD425A76F9}"/>
                </a:ext>
              </a:extLst>
            </p:cNvPr>
            <p:cNvSpPr/>
            <p:nvPr/>
          </p:nvSpPr>
          <p:spPr>
            <a:xfrm>
              <a:off x="10073653" y="2402534"/>
              <a:ext cx="190857" cy="300711"/>
            </a:xfrm>
            <a:custGeom>
              <a:avLst/>
              <a:gdLst>
                <a:gd name="connsiteX0" fmla="*/ 160958 w 190857"/>
                <a:gd name="connsiteY0" fmla="*/ 64383 h 300711"/>
                <a:gd name="connsiteX1" fmla="*/ 183090 w 190857"/>
                <a:gd name="connsiteY1" fmla="*/ 169006 h 300711"/>
                <a:gd name="connsiteX2" fmla="*/ 106635 w 190857"/>
                <a:gd name="connsiteY2" fmla="*/ 225341 h 300711"/>
                <a:gd name="connsiteX3" fmla="*/ 70419 w 190857"/>
                <a:gd name="connsiteY3" fmla="*/ 293749 h 300711"/>
                <a:gd name="connsiteX4" fmla="*/ 0 w 190857"/>
                <a:gd name="connsiteY4" fmla="*/ 255521 h 300711"/>
                <a:gd name="connsiteX5" fmla="*/ 4024 w 190857"/>
                <a:gd name="connsiteY5" fmla="*/ 82491 h 300711"/>
                <a:gd name="connsiteX6" fmla="*/ 104623 w 190857"/>
                <a:gd name="connsiteY6" fmla="*/ 0 h 300711"/>
                <a:gd name="connsiteX7" fmla="*/ 160958 w 190857"/>
                <a:gd name="connsiteY7" fmla="*/ 64383 h 300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57" h="300711">
                  <a:moveTo>
                    <a:pt x="160958" y="64383"/>
                  </a:moveTo>
                  <a:cubicBezTo>
                    <a:pt x="160958" y="64383"/>
                    <a:pt x="209246" y="122731"/>
                    <a:pt x="183090" y="169006"/>
                  </a:cubicBezTo>
                  <a:cubicBezTo>
                    <a:pt x="156934" y="215282"/>
                    <a:pt x="106635" y="225341"/>
                    <a:pt x="106635" y="225341"/>
                  </a:cubicBezTo>
                  <a:cubicBezTo>
                    <a:pt x="106635" y="225341"/>
                    <a:pt x="118707" y="267593"/>
                    <a:pt x="70419" y="293749"/>
                  </a:cubicBezTo>
                  <a:cubicBezTo>
                    <a:pt x="22132" y="321916"/>
                    <a:pt x="0" y="255521"/>
                    <a:pt x="0" y="255521"/>
                  </a:cubicBezTo>
                  <a:lnTo>
                    <a:pt x="4024" y="82491"/>
                  </a:lnTo>
                  <a:lnTo>
                    <a:pt x="104623" y="0"/>
                  </a:lnTo>
                  <a:lnTo>
                    <a:pt x="160958" y="64383"/>
                  </a:lnTo>
                  <a:close/>
                </a:path>
              </a:pathLst>
            </a:custGeom>
            <a:solidFill>
              <a:srgbClr val="431949"/>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8" name="任意多边形: 形状 227">
              <a:extLst>
                <a:ext uri="{FF2B5EF4-FFF2-40B4-BE49-F238E27FC236}">
                  <a16:creationId xmlns:a16="http://schemas.microsoft.com/office/drawing/2014/main" id="{E0D8E59F-3F4C-D4A5-D9A8-B34C3CEC6A76}"/>
                </a:ext>
              </a:extLst>
            </p:cNvPr>
            <p:cNvSpPr/>
            <p:nvPr/>
          </p:nvSpPr>
          <p:spPr>
            <a:xfrm>
              <a:off x="9936838" y="2688235"/>
              <a:ext cx="169006" cy="183536"/>
            </a:xfrm>
            <a:custGeom>
              <a:avLst/>
              <a:gdLst>
                <a:gd name="connsiteX0" fmla="*/ 154922 w 169006"/>
                <a:gd name="connsiteY0" fmla="*/ 0 h 183536"/>
                <a:gd name="connsiteX1" fmla="*/ 169006 w 169006"/>
                <a:gd name="connsiteY1" fmla="*/ 126755 h 183536"/>
                <a:gd name="connsiteX2" fmla="*/ 76455 w 169006"/>
                <a:gd name="connsiteY2" fmla="*/ 179066 h 183536"/>
                <a:gd name="connsiteX3" fmla="*/ 0 w 169006"/>
                <a:gd name="connsiteY3" fmla="*/ 179066 h 183536"/>
                <a:gd name="connsiteX4" fmla="*/ 0 w 169006"/>
                <a:gd name="connsiteY4" fmla="*/ 114683 h 183536"/>
                <a:gd name="connsiteX5" fmla="*/ 2012 w 169006"/>
                <a:gd name="connsiteY5" fmla="*/ 50299 h 183536"/>
                <a:gd name="connsiteX6" fmla="*/ 132790 w 169006"/>
                <a:gd name="connsiteY6" fmla="*/ 6036 h 183536"/>
                <a:gd name="connsiteX7" fmla="*/ 154922 w 169006"/>
                <a:gd name="connsiteY7" fmla="*/ 0 h 18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006" h="183536">
                  <a:moveTo>
                    <a:pt x="154922" y="0"/>
                  </a:moveTo>
                  <a:lnTo>
                    <a:pt x="169006" y="126755"/>
                  </a:lnTo>
                  <a:cubicBezTo>
                    <a:pt x="169006" y="126755"/>
                    <a:pt x="150898" y="164982"/>
                    <a:pt x="76455" y="179066"/>
                  </a:cubicBezTo>
                  <a:cubicBezTo>
                    <a:pt x="22132" y="189126"/>
                    <a:pt x="0" y="179066"/>
                    <a:pt x="0" y="179066"/>
                  </a:cubicBezTo>
                  <a:lnTo>
                    <a:pt x="0" y="114683"/>
                  </a:lnTo>
                  <a:lnTo>
                    <a:pt x="2012" y="50299"/>
                  </a:lnTo>
                  <a:lnTo>
                    <a:pt x="132790" y="6036"/>
                  </a:lnTo>
                  <a:lnTo>
                    <a:pt x="154922" y="0"/>
                  </a:lnTo>
                  <a:close/>
                </a:path>
              </a:pathLst>
            </a:custGeom>
            <a:solidFill>
              <a:srgbClr val="F48462"/>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9" name="任意多边形: 形状 228">
              <a:extLst>
                <a:ext uri="{FF2B5EF4-FFF2-40B4-BE49-F238E27FC236}">
                  <a16:creationId xmlns:a16="http://schemas.microsoft.com/office/drawing/2014/main" id="{2F410E13-7BAC-8C49-59B6-EBD85252BC37}"/>
                </a:ext>
              </a:extLst>
            </p:cNvPr>
            <p:cNvSpPr/>
            <p:nvPr/>
          </p:nvSpPr>
          <p:spPr>
            <a:xfrm>
              <a:off x="9936838" y="2696283"/>
              <a:ext cx="132790" cy="106634"/>
            </a:xfrm>
            <a:custGeom>
              <a:avLst/>
              <a:gdLst>
                <a:gd name="connsiteX0" fmla="*/ 132790 w 132790"/>
                <a:gd name="connsiteY0" fmla="*/ 0 h 106634"/>
                <a:gd name="connsiteX1" fmla="*/ 130779 w 132790"/>
                <a:gd name="connsiteY1" fmla="*/ 12072 h 106634"/>
                <a:gd name="connsiteX2" fmla="*/ 0 w 132790"/>
                <a:gd name="connsiteY2" fmla="*/ 106635 h 106634"/>
                <a:gd name="connsiteX3" fmla="*/ 2012 w 132790"/>
                <a:gd name="connsiteY3" fmla="*/ 42252 h 106634"/>
                <a:gd name="connsiteX4" fmla="*/ 132790 w 132790"/>
                <a:gd name="connsiteY4" fmla="*/ 0 h 106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790" h="106634">
                  <a:moveTo>
                    <a:pt x="132790" y="0"/>
                  </a:moveTo>
                  <a:cubicBezTo>
                    <a:pt x="132790" y="4024"/>
                    <a:pt x="132790" y="8048"/>
                    <a:pt x="130779" y="12072"/>
                  </a:cubicBezTo>
                  <a:cubicBezTo>
                    <a:pt x="108647" y="78467"/>
                    <a:pt x="32192" y="100599"/>
                    <a:pt x="0" y="106635"/>
                  </a:cubicBezTo>
                  <a:lnTo>
                    <a:pt x="2012" y="42252"/>
                  </a:lnTo>
                  <a:lnTo>
                    <a:pt x="132790" y="0"/>
                  </a:lnTo>
                  <a:close/>
                </a:path>
              </a:pathLst>
            </a:custGeom>
            <a:solidFill>
              <a:srgbClr val="000000"/>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0" name="任意多边形: 形状 229">
              <a:extLst>
                <a:ext uri="{FF2B5EF4-FFF2-40B4-BE49-F238E27FC236}">
                  <a16:creationId xmlns:a16="http://schemas.microsoft.com/office/drawing/2014/main" id="{0C5DE8B0-F545-D777-8595-F3D1B40487D4}"/>
                </a:ext>
              </a:extLst>
            </p:cNvPr>
            <p:cNvSpPr/>
            <p:nvPr/>
          </p:nvSpPr>
          <p:spPr>
            <a:xfrm>
              <a:off x="9853308" y="2397722"/>
              <a:ext cx="321717" cy="367391"/>
            </a:xfrm>
            <a:custGeom>
              <a:avLst/>
              <a:gdLst>
                <a:gd name="connsiteX0" fmla="*/ 27195 w 321717"/>
                <a:gd name="connsiteY0" fmla="*/ 55111 h 367391"/>
                <a:gd name="connsiteX1" fmla="*/ 13111 w 321717"/>
                <a:gd name="connsiteY1" fmla="*/ 306608 h 367391"/>
                <a:gd name="connsiteX2" fmla="*/ 174069 w 321717"/>
                <a:gd name="connsiteY2" fmla="*/ 344836 h 367391"/>
                <a:gd name="connsiteX3" fmla="*/ 238452 w 321717"/>
                <a:gd name="connsiteY3" fmla="*/ 288501 h 367391"/>
                <a:gd name="connsiteX4" fmla="*/ 310884 w 321717"/>
                <a:gd name="connsiteY4" fmla="*/ 252285 h 367391"/>
                <a:gd name="connsiteX5" fmla="*/ 284728 w 321717"/>
                <a:gd name="connsiteY5" fmla="*/ 151686 h 367391"/>
                <a:gd name="connsiteX6" fmla="*/ 228392 w 321717"/>
                <a:gd name="connsiteY6" fmla="*/ 165770 h 367391"/>
                <a:gd name="connsiteX7" fmla="*/ 246500 w 321717"/>
                <a:gd name="connsiteY7" fmla="*/ 117483 h 367391"/>
                <a:gd name="connsiteX8" fmla="*/ 27195 w 321717"/>
                <a:gd name="connsiteY8" fmla="*/ 55111 h 3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717" h="367391">
                  <a:moveTo>
                    <a:pt x="27195" y="55111"/>
                  </a:moveTo>
                  <a:cubicBezTo>
                    <a:pt x="27195" y="55111"/>
                    <a:pt x="-23105" y="222105"/>
                    <a:pt x="13111" y="306608"/>
                  </a:cubicBezTo>
                  <a:cubicBezTo>
                    <a:pt x="49327" y="393123"/>
                    <a:pt x="127794" y="368980"/>
                    <a:pt x="174069" y="344836"/>
                  </a:cubicBezTo>
                  <a:cubicBezTo>
                    <a:pt x="220345" y="322704"/>
                    <a:pt x="238452" y="288501"/>
                    <a:pt x="238452" y="288501"/>
                  </a:cubicBezTo>
                  <a:cubicBezTo>
                    <a:pt x="238452" y="288501"/>
                    <a:pt x="284728" y="298561"/>
                    <a:pt x="310884" y="252285"/>
                  </a:cubicBezTo>
                  <a:cubicBezTo>
                    <a:pt x="337039" y="206010"/>
                    <a:pt x="310884" y="159734"/>
                    <a:pt x="284728" y="151686"/>
                  </a:cubicBezTo>
                  <a:cubicBezTo>
                    <a:pt x="258572" y="143638"/>
                    <a:pt x="228392" y="165770"/>
                    <a:pt x="228392" y="165770"/>
                  </a:cubicBezTo>
                  <a:lnTo>
                    <a:pt x="246500" y="117483"/>
                  </a:lnTo>
                  <a:cubicBezTo>
                    <a:pt x="246500" y="121507"/>
                    <a:pt x="117734" y="-99811"/>
                    <a:pt x="27195" y="55111"/>
                  </a:cubicBezTo>
                  <a:close/>
                </a:path>
              </a:pathLst>
            </a:custGeom>
            <a:solidFill>
              <a:srgbClr val="F48462"/>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1" name="任意多边形: 形状 230">
              <a:extLst>
                <a:ext uri="{FF2B5EF4-FFF2-40B4-BE49-F238E27FC236}">
                  <a16:creationId xmlns:a16="http://schemas.microsoft.com/office/drawing/2014/main" id="{87514778-6D52-5D0A-BED7-13F4DCECF1BE}"/>
                </a:ext>
              </a:extLst>
            </p:cNvPr>
            <p:cNvSpPr/>
            <p:nvPr/>
          </p:nvSpPr>
          <p:spPr>
            <a:xfrm>
              <a:off x="9899327" y="2574731"/>
              <a:ext cx="22249" cy="79300"/>
            </a:xfrm>
            <a:custGeom>
              <a:avLst/>
              <a:gdLst>
                <a:gd name="connsiteX0" fmla="*/ 11356 w 22249"/>
                <a:gd name="connsiteY0" fmla="*/ 79300 h 79300"/>
                <a:gd name="connsiteX1" fmla="*/ 5320 w 22249"/>
                <a:gd name="connsiteY1" fmla="*/ 75277 h 79300"/>
                <a:gd name="connsiteX2" fmla="*/ 11356 w 22249"/>
                <a:gd name="connsiteY2" fmla="*/ 2845 h 79300"/>
                <a:gd name="connsiteX3" fmla="*/ 19404 w 22249"/>
                <a:gd name="connsiteY3" fmla="*/ 833 h 79300"/>
                <a:gd name="connsiteX4" fmla="*/ 21416 w 22249"/>
                <a:gd name="connsiteY4" fmla="*/ 8881 h 79300"/>
                <a:gd name="connsiteX5" fmla="*/ 15380 w 22249"/>
                <a:gd name="connsiteY5" fmla="*/ 71253 h 79300"/>
                <a:gd name="connsiteX6" fmla="*/ 13368 w 22249"/>
                <a:gd name="connsiteY6" fmla="*/ 79300 h 79300"/>
                <a:gd name="connsiteX7" fmla="*/ 11356 w 22249"/>
                <a:gd name="connsiteY7" fmla="*/ 79300 h 7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49" h="79300">
                  <a:moveTo>
                    <a:pt x="11356" y="79300"/>
                  </a:moveTo>
                  <a:cubicBezTo>
                    <a:pt x="9344" y="79300"/>
                    <a:pt x="7332" y="77289"/>
                    <a:pt x="5320" y="75277"/>
                  </a:cubicBezTo>
                  <a:cubicBezTo>
                    <a:pt x="-8764" y="43085"/>
                    <a:pt x="9344" y="4857"/>
                    <a:pt x="11356" y="2845"/>
                  </a:cubicBezTo>
                  <a:cubicBezTo>
                    <a:pt x="13368" y="833"/>
                    <a:pt x="17392" y="-1179"/>
                    <a:pt x="19404" y="833"/>
                  </a:cubicBezTo>
                  <a:cubicBezTo>
                    <a:pt x="21416" y="2845"/>
                    <a:pt x="23428" y="6869"/>
                    <a:pt x="21416" y="8881"/>
                  </a:cubicBezTo>
                  <a:cubicBezTo>
                    <a:pt x="21416" y="8881"/>
                    <a:pt x="3308" y="43085"/>
                    <a:pt x="15380" y="71253"/>
                  </a:cubicBezTo>
                  <a:cubicBezTo>
                    <a:pt x="17392" y="73265"/>
                    <a:pt x="15380" y="77289"/>
                    <a:pt x="13368" y="79300"/>
                  </a:cubicBezTo>
                  <a:cubicBezTo>
                    <a:pt x="13368" y="79300"/>
                    <a:pt x="13368" y="79300"/>
                    <a:pt x="11356" y="79300"/>
                  </a:cubicBezTo>
                  <a:close/>
                </a:path>
              </a:pathLst>
            </a:custGeom>
            <a:solidFill>
              <a:srgbClr val="000000"/>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2" name="任意多边形: 形状 231">
              <a:extLst>
                <a:ext uri="{FF2B5EF4-FFF2-40B4-BE49-F238E27FC236}">
                  <a16:creationId xmlns:a16="http://schemas.microsoft.com/office/drawing/2014/main" id="{917C5724-21B7-0D57-65FE-318E779973CC}"/>
                </a:ext>
              </a:extLst>
            </p:cNvPr>
            <p:cNvSpPr/>
            <p:nvPr/>
          </p:nvSpPr>
          <p:spPr>
            <a:xfrm>
              <a:off x="10090927" y="2578755"/>
              <a:ext cx="47942" cy="63204"/>
            </a:xfrm>
            <a:custGeom>
              <a:avLst/>
              <a:gdLst>
                <a:gd name="connsiteX0" fmla="*/ 6869 w 47942"/>
                <a:gd name="connsiteY0" fmla="*/ 63205 h 63204"/>
                <a:gd name="connsiteX1" fmla="*/ 2845 w 47942"/>
                <a:gd name="connsiteY1" fmla="*/ 61193 h 63204"/>
                <a:gd name="connsiteX2" fmla="*/ 833 w 47942"/>
                <a:gd name="connsiteY2" fmla="*/ 53145 h 63204"/>
                <a:gd name="connsiteX3" fmla="*/ 37049 w 47942"/>
                <a:gd name="connsiteY3" fmla="*/ 2845 h 63204"/>
                <a:gd name="connsiteX4" fmla="*/ 45097 w 47942"/>
                <a:gd name="connsiteY4" fmla="*/ 833 h 63204"/>
                <a:gd name="connsiteX5" fmla="*/ 47109 w 47942"/>
                <a:gd name="connsiteY5" fmla="*/ 8881 h 63204"/>
                <a:gd name="connsiteX6" fmla="*/ 10893 w 47942"/>
                <a:gd name="connsiteY6" fmla="*/ 59181 h 63204"/>
                <a:gd name="connsiteX7" fmla="*/ 6869 w 47942"/>
                <a:gd name="connsiteY7" fmla="*/ 63205 h 6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942" h="63204">
                  <a:moveTo>
                    <a:pt x="6869" y="63205"/>
                  </a:moveTo>
                  <a:cubicBezTo>
                    <a:pt x="4857" y="63205"/>
                    <a:pt x="4857" y="63205"/>
                    <a:pt x="2845" y="61193"/>
                  </a:cubicBezTo>
                  <a:cubicBezTo>
                    <a:pt x="833" y="59181"/>
                    <a:pt x="-1179" y="55157"/>
                    <a:pt x="833" y="53145"/>
                  </a:cubicBezTo>
                  <a:lnTo>
                    <a:pt x="37049" y="2845"/>
                  </a:lnTo>
                  <a:cubicBezTo>
                    <a:pt x="39061" y="833"/>
                    <a:pt x="43085" y="-1179"/>
                    <a:pt x="45097" y="833"/>
                  </a:cubicBezTo>
                  <a:cubicBezTo>
                    <a:pt x="47109" y="2845"/>
                    <a:pt x="49121" y="6869"/>
                    <a:pt x="47109" y="8881"/>
                  </a:cubicBezTo>
                  <a:lnTo>
                    <a:pt x="10893" y="59181"/>
                  </a:lnTo>
                  <a:cubicBezTo>
                    <a:pt x="10893" y="61193"/>
                    <a:pt x="8881" y="63205"/>
                    <a:pt x="6869" y="63205"/>
                  </a:cubicBezTo>
                  <a:close/>
                </a:path>
              </a:pathLst>
            </a:custGeom>
            <a:solidFill>
              <a:srgbClr val="000000"/>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3" name="任意多边形: 形状 232">
              <a:extLst>
                <a:ext uri="{FF2B5EF4-FFF2-40B4-BE49-F238E27FC236}">
                  <a16:creationId xmlns:a16="http://schemas.microsoft.com/office/drawing/2014/main" id="{B071D17A-BD23-8A46-60EF-896E076E485B}"/>
                </a:ext>
              </a:extLst>
            </p:cNvPr>
            <p:cNvSpPr/>
            <p:nvPr/>
          </p:nvSpPr>
          <p:spPr>
            <a:xfrm>
              <a:off x="10105845" y="2611780"/>
              <a:ext cx="42251" cy="12071"/>
            </a:xfrm>
            <a:custGeom>
              <a:avLst/>
              <a:gdLst>
                <a:gd name="connsiteX0" fmla="*/ 36215 w 42251"/>
                <a:gd name="connsiteY0" fmla="*/ 12072 h 12071"/>
                <a:gd name="connsiteX1" fmla="*/ 6036 w 42251"/>
                <a:gd name="connsiteY1" fmla="*/ 12072 h 12071"/>
                <a:gd name="connsiteX2" fmla="*/ 0 w 42251"/>
                <a:gd name="connsiteY2" fmla="*/ 6036 h 12071"/>
                <a:gd name="connsiteX3" fmla="*/ 6036 w 42251"/>
                <a:gd name="connsiteY3" fmla="*/ 0 h 12071"/>
                <a:gd name="connsiteX4" fmla="*/ 36215 w 42251"/>
                <a:gd name="connsiteY4" fmla="*/ 0 h 12071"/>
                <a:gd name="connsiteX5" fmla="*/ 42251 w 42251"/>
                <a:gd name="connsiteY5" fmla="*/ 6036 h 12071"/>
                <a:gd name="connsiteX6" fmla="*/ 36215 w 42251"/>
                <a:gd name="connsiteY6" fmla="*/ 12072 h 1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51" h="12071">
                  <a:moveTo>
                    <a:pt x="36215" y="12072"/>
                  </a:moveTo>
                  <a:cubicBezTo>
                    <a:pt x="36215" y="12072"/>
                    <a:pt x="6036" y="12072"/>
                    <a:pt x="6036" y="12072"/>
                  </a:cubicBezTo>
                  <a:cubicBezTo>
                    <a:pt x="2012" y="12072"/>
                    <a:pt x="0" y="10060"/>
                    <a:pt x="0" y="6036"/>
                  </a:cubicBezTo>
                  <a:cubicBezTo>
                    <a:pt x="0" y="2012"/>
                    <a:pt x="2012" y="0"/>
                    <a:pt x="6036" y="0"/>
                  </a:cubicBezTo>
                  <a:lnTo>
                    <a:pt x="36215" y="0"/>
                  </a:lnTo>
                  <a:cubicBezTo>
                    <a:pt x="40240" y="0"/>
                    <a:pt x="42251" y="2012"/>
                    <a:pt x="42251" y="6036"/>
                  </a:cubicBezTo>
                  <a:cubicBezTo>
                    <a:pt x="42251" y="10060"/>
                    <a:pt x="38228" y="12072"/>
                    <a:pt x="36215" y="12072"/>
                  </a:cubicBezTo>
                  <a:close/>
                </a:path>
              </a:pathLst>
            </a:custGeom>
            <a:solidFill>
              <a:srgbClr val="000000"/>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4" name="任意多边形: 形状 233">
              <a:extLst>
                <a:ext uri="{FF2B5EF4-FFF2-40B4-BE49-F238E27FC236}">
                  <a16:creationId xmlns:a16="http://schemas.microsoft.com/office/drawing/2014/main" id="{24B59825-36B9-FE11-9158-412EEE0B2ADE}"/>
                </a:ext>
              </a:extLst>
            </p:cNvPr>
            <p:cNvSpPr/>
            <p:nvPr/>
          </p:nvSpPr>
          <p:spPr>
            <a:xfrm>
              <a:off x="9932815" y="2647995"/>
              <a:ext cx="70419" cy="48287"/>
            </a:xfrm>
            <a:custGeom>
              <a:avLst/>
              <a:gdLst>
                <a:gd name="connsiteX0" fmla="*/ 30180 w 70419"/>
                <a:gd name="connsiteY0" fmla="*/ 48287 h 48287"/>
                <a:gd name="connsiteX1" fmla="*/ 2012 w 70419"/>
                <a:gd name="connsiteY1" fmla="*/ 38228 h 48287"/>
                <a:gd name="connsiteX2" fmla="*/ 0 w 70419"/>
                <a:gd name="connsiteY2" fmla="*/ 32192 h 48287"/>
                <a:gd name="connsiteX3" fmla="*/ 4024 w 70419"/>
                <a:gd name="connsiteY3" fmla="*/ 28168 h 48287"/>
                <a:gd name="connsiteX4" fmla="*/ 62371 w 70419"/>
                <a:gd name="connsiteY4" fmla="*/ 0 h 48287"/>
                <a:gd name="connsiteX5" fmla="*/ 68407 w 70419"/>
                <a:gd name="connsiteY5" fmla="*/ 0 h 48287"/>
                <a:gd name="connsiteX6" fmla="*/ 70419 w 70419"/>
                <a:gd name="connsiteY6" fmla="*/ 6036 h 48287"/>
                <a:gd name="connsiteX7" fmla="*/ 46275 w 70419"/>
                <a:gd name="connsiteY7" fmla="*/ 44264 h 48287"/>
                <a:gd name="connsiteX8" fmla="*/ 30180 w 70419"/>
                <a:gd name="connsiteY8" fmla="*/ 48287 h 48287"/>
                <a:gd name="connsiteX9" fmla="*/ 20120 w 70419"/>
                <a:gd name="connsiteY9" fmla="*/ 34204 h 48287"/>
                <a:gd name="connsiteX10" fmla="*/ 42251 w 70419"/>
                <a:gd name="connsiteY10" fmla="*/ 34204 h 48287"/>
                <a:gd name="connsiteX11" fmla="*/ 56335 w 70419"/>
                <a:gd name="connsiteY11" fmla="*/ 18108 h 48287"/>
                <a:gd name="connsiteX12" fmla="*/ 20120 w 70419"/>
                <a:gd name="connsiteY12" fmla="*/ 34204 h 4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419" h="48287">
                  <a:moveTo>
                    <a:pt x="30180" y="48287"/>
                  </a:moveTo>
                  <a:cubicBezTo>
                    <a:pt x="16096" y="48287"/>
                    <a:pt x="2012" y="38228"/>
                    <a:pt x="2012" y="38228"/>
                  </a:cubicBezTo>
                  <a:cubicBezTo>
                    <a:pt x="0" y="36216"/>
                    <a:pt x="0" y="34204"/>
                    <a:pt x="0" y="32192"/>
                  </a:cubicBezTo>
                  <a:cubicBezTo>
                    <a:pt x="0" y="30180"/>
                    <a:pt x="2012" y="28168"/>
                    <a:pt x="4024" y="28168"/>
                  </a:cubicBezTo>
                  <a:lnTo>
                    <a:pt x="62371" y="0"/>
                  </a:lnTo>
                  <a:cubicBezTo>
                    <a:pt x="64383" y="0"/>
                    <a:pt x="66395" y="0"/>
                    <a:pt x="68407" y="0"/>
                  </a:cubicBezTo>
                  <a:cubicBezTo>
                    <a:pt x="70419" y="2012"/>
                    <a:pt x="70419" y="4024"/>
                    <a:pt x="70419" y="6036"/>
                  </a:cubicBezTo>
                  <a:cubicBezTo>
                    <a:pt x="70419" y="6036"/>
                    <a:pt x="66395" y="30180"/>
                    <a:pt x="46275" y="44264"/>
                  </a:cubicBezTo>
                  <a:cubicBezTo>
                    <a:pt x="42251" y="46275"/>
                    <a:pt x="36215" y="48287"/>
                    <a:pt x="30180" y="48287"/>
                  </a:cubicBezTo>
                  <a:close/>
                  <a:moveTo>
                    <a:pt x="20120" y="34204"/>
                  </a:moveTo>
                  <a:cubicBezTo>
                    <a:pt x="26156" y="36216"/>
                    <a:pt x="34204" y="38228"/>
                    <a:pt x="42251" y="34204"/>
                  </a:cubicBezTo>
                  <a:cubicBezTo>
                    <a:pt x="48287" y="30180"/>
                    <a:pt x="54323" y="22132"/>
                    <a:pt x="56335" y="18108"/>
                  </a:cubicBezTo>
                  <a:lnTo>
                    <a:pt x="20120" y="34204"/>
                  </a:lnTo>
                  <a:close/>
                </a:path>
              </a:pathLst>
            </a:custGeom>
            <a:solidFill>
              <a:srgbClr val="000000"/>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5" name="任意多边形: 形状 234">
              <a:extLst>
                <a:ext uri="{FF2B5EF4-FFF2-40B4-BE49-F238E27FC236}">
                  <a16:creationId xmlns:a16="http://schemas.microsoft.com/office/drawing/2014/main" id="{2623DC83-B1D1-1866-E9D9-294EDC4ABE0D}"/>
                </a:ext>
              </a:extLst>
            </p:cNvPr>
            <p:cNvSpPr/>
            <p:nvPr/>
          </p:nvSpPr>
          <p:spPr>
            <a:xfrm>
              <a:off x="9969030" y="2543373"/>
              <a:ext cx="12071" cy="42251"/>
            </a:xfrm>
            <a:custGeom>
              <a:avLst/>
              <a:gdLst>
                <a:gd name="connsiteX0" fmla="*/ 6036 w 12071"/>
                <a:gd name="connsiteY0" fmla="*/ 42252 h 42251"/>
                <a:gd name="connsiteX1" fmla="*/ 0 w 12071"/>
                <a:gd name="connsiteY1" fmla="*/ 36216 h 42251"/>
                <a:gd name="connsiteX2" fmla="*/ 0 w 12071"/>
                <a:gd name="connsiteY2" fmla="*/ 6036 h 42251"/>
                <a:gd name="connsiteX3" fmla="*/ 6036 w 12071"/>
                <a:gd name="connsiteY3" fmla="*/ 0 h 42251"/>
                <a:gd name="connsiteX4" fmla="*/ 12072 w 12071"/>
                <a:gd name="connsiteY4" fmla="*/ 6036 h 42251"/>
                <a:gd name="connsiteX5" fmla="*/ 12072 w 12071"/>
                <a:gd name="connsiteY5" fmla="*/ 36216 h 42251"/>
                <a:gd name="connsiteX6" fmla="*/ 6036 w 12071"/>
                <a:gd name="connsiteY6" fmla="*/ 42252 h 42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71" h="42251">
                  <a:moveTo>
                    <a:pt x="6036" y="42252"/>
                  </a:moveTo>
                  <a:cubicBezTo>
                    <a:pt x="2012" y="42252"/>
                    <a:pt x="0" y="40240"/>
                    <a:pt x="0" y="36216"/>
                  </a:cubicBezTo>
                  <a:lnTo>
                    <a:pt x="0" y="6036"/>
                  </a:lnTo>
                  <a:cubicBezTo>
                    <a:pt x="0" y="2012"/>
                    <a:pt x="2012" y="0"/>
                    <a:pt x="6036" y="0"/>
                  </a:cubicBezTo>
                  <a:cubicBezTo>
                    <a:pt x="10060" y="0"/>
                    <a:pt x="12072" y="2012"/>
                    <a:pt x="12072" y="6036"/>
                  </a:cubicBezTo>
                  <a:lnTo>
                    <a:pt x="12072" y="36216"/>
                  </a:lnTo>
                  <a:cubicBezTo>
                    <a:pt x="12072" y="40240"/>
                    <a:pt x="10060" y="42252"/>
                    <a:pt x="6036" y="42252"/>
                  </a:cubicBezTo>
                  <a:close/>
                </a:path>
              </a:pathLst>
            </a:custGeom>
            <a:solidFill>
              <a:srgbClr val="000000"/>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6" name="任意多边形: 形状 235">
              <a:extLst>
                <a:ext uri="{FF2B5EF4-FFF2-40B4-BE49-F238E27FC236}">
                  <a16:creationId xmlns:a16="http://schemas.microsoft.com/office/drawing/2014/main" id="{E03D2165-EC76-D909-3781-8F98D89A3C04}"/>
                </a:ext>
              </a:extLst>
            </p:cNvPr>
            <p:cNvSpPr/>
            <p:nvPr/>
          </p:nvSpPr>
          <p:spPr>
            <a:xfrm>
              <a:off x="9880503" y="2547397"/>
              <a:ext cx="12071" cy="42251"/>
            </a:xfrm>
            <a:custGeom>
              <a:avLst/>
              <a:gdLst>
                <a:gd name="connsiteX0" fmla="*/ 6036 w 12071"/>
                <a:gd name="connsiteY0" fmla="*/ 42252 h 42251"/>
                <a:gd name="connsiteX1" fmla="*/ 0 w 12071"/>
                <a:gd name="connsiteY1" fmla="*/ 36216 h 42251"/>
                <a:gd name="connsiteX2" fmla="*/ 0 w 12071"/>
                <a:gd name="connsiteY2" fmla="*/ 6036 h 42251"/>
                <a:gd name="connsiteX3" fmla="*/ 6036 w 12071"/>
                <a:gd name="connsiteY3" fmla="*/ 0 h 42251"/>
                <a:gd name="connsiteX4" fmla="*/ 12072 w 12071"/>
                <a:gd name="connsiteY4" fmla="*/ 6036 h 42251"/>
                <a:gd name="connsiteX5" fmla="*/ 12072 w 12071"/>
                <a:gd name="connsiteY5" fmla="*/ 36216 h 42251"/>
                <a:gd name="connsiteX6" fmla="*/ 6036 w 12071"/>
                <a:gd name="connsiteY6" fmla="*/ 42252 h 42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71" h="42251">
                  <a:moveTo>
                    <a:pt x="6036" y="42252"/>
                  </a:moveTo>
                  <a:cubicBezTo>
                    <a:pt x="2012" y="42252"/>
                    <a:pt x="0" y="40240"/>
                    <a:pt x="0" y="36216"/>
                  </a:cubicBezTo>
                  <a:lnTo>
                    <a:pt x="0" y="6036"/>
                  </a:lnTo>
                  <a:cubicBezTo>
                    <a:pt x="0" y="2012"/>
                    <a:pt x="4024" y="0"/>
                    <a:pt x="6036" y="0"/>
                  </a:cubicBezTo>
                  <a:cubicBezTo>
                    <a:pt x="10060" y="0"/>
                    <a:pt x="12072" y="2012"/>
                    <a:pt x="12072" y="6036"/>
                  </a:cubicBezTo>
                  <a:lnTo>
                    <a:pt x="12072" y="36216"/>
                  </a:lnTo>
                  <a:cubicBezTo>
                    <a:pt x="12072" y="40240"/>
                    <a:pt x="10060" y="42252"/>
                    <a:pt x="6036" y="42252"/>
                  </a:cubicBezTo>
                  <a:close/>
                </a:path>
              </a:pathLst>
            </a:custGeom>
            <a:solidFill>
              <a:srgbClr val="000000"/>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7" name="任意多边形: 形状 236">
              <a:extLst>
                <a:ext uri="{FF2B5EF4-FFF2-40B4-BE49-F238E27FC236}">
                  <a16:creationId xmlns:a16="http://schemas.microsoft.com/office/drawing/2014/main" id="{81C15CB4-38D8-0E77-08CE-51A5DF17B8EE}"/>
                </a:ext>
              </a:extLst>
            </p:cNvPr>
            <p:cNvSpPr/>
            <p:nvPr/>
          </p:nvSpPr>
          <p:spPr>
            <a:xfrm>
              <a:off x="9954157" y="2502630"/>
              <a:ext cx="46374" cy="22634"/>
            </a:xfrm>
            <a:custGeom>
              <a:avLst/>
              <a:gdLst>
                <a:gd name="connsiteX0" fmla="*/ 41029 w 46374"/>
                <a:gd name="connsiteY0" fmla="*/ 22635 h 22634"/>
                <a:gd name="connsiteX1" fmla="*/ 37005 w 46374"/>
                <a:gd name="connsiteY1" fmla="*/ 20623 h 22634"/>
                <a:gd name="connsiteX2" fmla="*/ 8837 w 46374"/>
                <a:gd name="connsiteY2" fmla="*/ 14587 h 22634"/>
                <a:gd name="connsiteX3" fmla="*/ 789 w 46374"/>
                <a:gd name="connsiteY3" fmla="*/ 10563 h 22634"/>
                <a:gd name="connsiteX4" fmla="*/ 4813 w 46374"/>
                <a:gd name="connsiteY4" fmla="*/ 2515 h 22634"/>
                <a:gd name="connsiteX5" fmla="*/ 45053 w 46374"/>
                <a:gd name="connsiteY5" fmla="*/ 12575 h 22634"/>
                <a:gd name="connsiteX6" fmla="*/ 43041 w 46374"/>
                <a:gd name="connsiteY6" fmla="*/ 20623 h 22634"/>
                <a:gd name="connsiteX7" fmla="*/ 41029 w 46374"/>
                <a:gd name="connsiteY7" fmla="*/ 22635 h 2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74" h="22634">
                  <a:moveTo>
                    <a:pt x="41029" y="22635"/>
                  </a:moveTo>
                  <a:cubicBezTo>
                    <a:pt x="39017" y="22635"/>
                    <a:pt x="37005" y="22635"/>
                    <a:pt x="37005" y="20623"/>
                  </a:cubicBezTo>
                  <a:cubicBezTo>
                    <a:pt x="28957" y="8551"/>
                    <a:pt x="10849" y="14587"/>
                    <a:pt x="8837" y="14587"/>
                  </a:cubicBezTo>
                  <a:cubicBezTo>
                    <a:pt x="4813" y="16599"/>
                    <a:pt x="2801" y="14587"/>
                    <a:pt x="789" y="10563"/>
                  </a:cubicBezTo>
                  <a:cubicBezTo>
                    <a:pt x="-1223" y="6539"/>
                    <a:pt x="789" y="4527"/>
                    <a:pt x="4813" y="2515"/>
                  </a:cubicBezTo>
                  <a:cubicBezTo>
                    <a:pt x="6825" y="2515"/>
                    <a:pt x="32981" y="-7545"/>
                    <a:pt x="45053" y="12575"/>
                  </a:cubicBezTo>
                  <a:cubicBezTo>
                    <a:pt x="47065" y="14587"/>
                    <a:pt x="47065" y="18611"/>
                    <a:pt x="43041" y="20623"/>
                  </a:cubicBezTo>
                  <a:cubicBezTo>
                    <a:pt x="43041" y="22635"/>
                    <a:pt x="43041" y="22635"/>
                    <a:pt x="41029" y="22635"/>
                  </a:cubicBezTo>
                  <a:close/>
                </a:path>
              </a:pathLst>
            </a:custGeom>
            <a:solidFill>
              <a:srgbClr val="000000"/>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8" name="任意多边形: 形状 237">
              <a:extLst>
                <a:ext uri="{FF2B5EF4-FFF2-40B4-BE49-F238E27FC236}">
                  <a16:creationId xmlns:a16="http://schemas.microsoft.com/office/drawing/2014/main" id="{5315843F-904D-F166-F607-AA54A275ABB5}"/>
                </a:ext>
              </a:extLst>
            </p:cNvPr>
            <p:cNvSpPr/>
            <p:nvPr/>
          </p:nvSpPr>
          <p:spPr>
            <a:xfrm>
              <a:off x="9864910" y="2499109"/>
              <a:ext cx="47281" cy="24143"/>
            </a:xfrm>
            <a:custGeom>
              <a:avLst/>
              <a:gdLst>
                <a:gd name="connsiteX0" fmla="*/ 5533 w 47281"/>
                <a:gd name="connsiteY0" fmla="*/ 24144 h 24143"/>
                <a:gd name="connsiteX1" fmla="*/ 1509 w 47281"/>
                <a:gd name="connsiteY1" fmla="*/ 22132 h 24143"/>
                <a:gd name="connsiteX2" fmla="*/ 1509 w 47281"/>
                <a:gd name="connsiteY2" fmla="*/ 14084 h 24143"/>
                <a:gd name="connsiteX3" fmla="*/ 27665 w 47281"/>
                <a:gd name="connsiteY3" fmla="*/ 0 h 24143"/>
                <a:gd name="connsiteX4" fmla="*/ 45772 w 47281"/>
                <a:gd name="connsiteY4" fmla="*/ 10060 h 24143"/>
                <a:gd name="connsiteX5" fmla="*/ 45772 w 47281"/>
                <a:gd name="connsiteY5" fmla="*/ 18108 h 24143"/>
                <a:gd name="connsiteX6" fmla="*/ 37725 w 47281"/>
                <a:gd name="connsiteY6" fmla="*/ 18108 h 24143"/>
                <a:gd name="connsiteX7" fmla="*/ 27665 w 47281"/>
                <a:gd name="connsiteY7" fmla="*/ 12072 h 24143"/>
                <a:gd name="connsiteX8" fmla="*/ 9557 w 47281"/>
                <a:gd name="connsiteY8" fmla="*/ 22132 h 24143"/>
                <a:gd name="connsiteX9" fmla="*/ 5533 w 47281"/>
                <a:gd name="connsiteY9" fmla="*/ 24144 h 2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81" h="24143">
                  <a:moveTo>
                    <a:pt x="5533" y="24144"/>
                  </a:moveTo>
                  <a:cubicBezTo>
                    <a:pt x="3521" y="24144"/>
                    <a:pt x="3521" y="24144"/>
                    <a:pt x="1509" y="22132"/>
                  </a:cubicBezTo>
                  <a:cubicBezTo>
                    <a:pt x="-503" y="20120"/>
                    <a:pt x="-503" y="16096"/>
                    <a:pt x="1509" y="14084"/>
                  </a:cubicBezTo>
                  <a:cubicBezTo>
                    <a:pt x="1509" y="14084"/>
                    <a:pt x="13581" y="0"/>
                    <a:pt x="27665" y="0"/>
                  </a:cubicBezTo>
                  <a:cubicBezTo>
                    <a:pt x="35713" y="0"/>
                    <a:pt x="41749" y="4024"/>
                    <a:pt x="45772" y="10060"/>
                  </a:cubicBezTo>
                  <a:cubicBezTo>
                    <a:pt x="47784" y="12072"/>
                    <a:pt x="47784" y="16096"/>
                    <a:pt x="45772" y="18108"/>
                  </a:cubicBezTo>
                  <a:cubicBezTo>
                    <a:pt x="43760" y="20120"/>
                    <a:pt x="39737" y="20120"/>
                    <a:pt x="37725" y="18108"/>
                  </a:cubicBezTo>
                  <a:cubicBezTo>
                    <a:pt x="33701" y="14084"/>
                    <a:pt x="31689" y="12072"/>
                    <a:pt x="27665" y="12072"/>
                  </a:cubicBezTo>
                  <a:cubicBezTo>
                    <a:pt x="19617" y="12072"/>
                    <a:pt x="9557" y="22132"/>
                    <a:pt x="9557" y="22132"/>
                  </a:cubicBezTo>
                  <a:cubicBezTo>
                    <a:pt x="9557" y="24144"/>
                    <a:pt x="7545" y="24144"/>
                    <a:pt x="5533" y="24144"/>
                  </a:cubicBezTo>
                  <a:close/>
                </a:path>
              </a:pathLst>
            </a:custGeom>
            <a:solidFill>
              <a:srgbClr val="000000"/>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9" name="任意多边形: 形状 238">
              <a:extLst>
                <a:ext uri="{FF2B5EF4-FFF2-40B4-BE49-F238E27FC236}">
                  <a16:creationId xmlns:a16="http://schemas.microsoft.com/office/drawing/2014/main" id="{9A276203-D193-D9E5-4CA5-693660DE22AC}"/>
                </a:ext>
              </a:extLst>
            </p:cNvPr>
            <p:cNvSpPr/>
            <p:nvPr/>
          </p:nvSpPr>
          <p:spPr>
            <a:xfrm>
              <a:off x="9872186" y="2297459"/>
              <a:ext cx="361234" cy="270057"/>
            </a:xfrm>
            <a:custGeom>
              <a:avLst/>
              <a:gdLst>
                <a:gd name="connsiteX0" fmla="*/ 209515 w 361234"/>
                <a:gd name="connsiteY0" fmla="*/ 270057 h 270057"/>
                <a:gd name="connsiteX1" fmla="*/ 159215 w 361234"/>
                <a:gd name="connsiteY1" fmla="*/ 223782 h 270057"/>
                <a:gd name="connsiteX2" fmla="*/ 165251 w 361234"/>
                <a:gd name="connsiteY2" fmla="*/ 159399 h 270057"/>
                <a:gd name="connsiteX3" fmla="*/ 66664 w 361234"/>
                <a:gd name="connsiteY3" fmla="*/ 157387 h 270057"/>
                <a:gd name="connsiteX4" fmla="*/ 38497 w 361234"/>
                <a:gd name="connsiteY4" fmla="*/ 117147 h 270057"/>
                <a:gd name="connsiteX5" fmla="*/ 2281 w 361234"/>
                <a:gd name="connsiteY5" fmla="*/ 175495 h 270057"/>
                <a:gd name="connsiteX6" fmla="*/ 14353 w 361234"/>
                <a:gd name="connsiteY6" fmla="*/ 72884 h 270057"/>
                <a:gd name="connsiteX7" fmla="*/ 74712 w 361234"/>
                <a:gd name="connsiteY7" fmla="*/ 58800 h 270057"/>
                <a:gd name="connsiteX8" fmla="*/ 133060 w 361234"/>
                <a:gd name="connsiteY8" fmla="*/ 453 h 270057"/>
                <a:gd name="connsiteX9" fmla="*/ 209515 w 361234"/>
                <a:gd name="connsiteY9" fmla="*/ 50752 h 270057"/>
                <a:gd name="connsiteX10" fmla="*/ 320173 w 361234"/>
                <a:gd name="connsiteY10" fmla="*/ 68860 h 270057"/>
                <a:gd name="connsiteX11" fmla="*/ 360413 w 361234"/>
                <a:gd name="connsiteY11" fmla="*/ 169459 h 270057"/>
                <a:gd name="connsiteX12" fmla="*/ 209515 w 361234"/>
                <a:gd name="connsiteY12" fmla="*/ 270057 h 27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1234" h="270057">
                  <a:moveTo>
                    <a:pt x="209515" y="270057"/>
                  </a:moveTo>
                  <a:cubicBezTo>
                    <a:pt x="209515" y="270057"/>
                    <a:pt x="171287" y="259998"/>
                    <a:pt x="159215" y="223782"/>
                  </a:cubicBezTo>
                  <a:cubicBezTo>
                    <a:pt x="147143" y="189578"/>
                    <a:pt x="165251" y="159399"/>
                    <a:pt x="165251" y="159399"/>
                  </a:cubicBezTo>
                  <a:cubicBezTo>
                    <a:pt x="165251" y="159399"/>
                    <a:pt x="100868" y="185554"/>
                    <a:pt x="66664" y="157387"/>
                  </a:cubicBezTo>
                  <a:cubicBezTo>
                    <a:pt x="32461" y="131231"/>
                    <a:pt x="38497" y="117147"/>
                    <a:pt x="38497" y="117147"/>
                  </a:cubicBezTo>
                  <a:lnTo>
                    <a:pt x="2281" y="175495"/>
                  </a:lnTo>
                  <a:cubicBezTo>
                    <a:pt x="2281" y="175495"/>
                    <a:pt x="-7779" y="107087"/>
                    <a:pt x="14353" y="72884"/>
                  </a:cubicBezTo>
                  <a:cubicBezTo>
                    <a:pt x="36485" y="36668"/>
                    <a:pt x="74712" y="58800"/>
                    <a:pt x="74712" y="58800"/>
                  </a:cubicBezTo>
                  <a:cubicBezTo>
                    <a:pt x="74712" y="58800"/>
                    <a:pt x="68676" y="6488"/>
                    <a:pt x="133060" y="453"/>
                  </a:cubicBezTo>
                  <a:cubicBezTo>
                    <a:pt x="197443" y="-5583"/>
                    <a:pt x="209515" y="50752"/>
                    <a:pt x="209515" y="50752"/>
                  </a:cubicBezTo>
                  <a:cubicBezTo>
                    <a:pt x="209515" y="50752"/>
                    <a:pt x="269874" y="24596"/>
                    <a:pt x="320173" y="68860"/>
                  </a:cubicBezTo>
                  <a:cubicBezTo>
                    <a:pt x="370473" y="113123"/>
                    <a:pt x="360413" y="169459"/>
                    <a:pt x="360413" y="169459"/>
                  </a:cubicBezTo>
                  <a:lnTo>
                    <a:pt x="209515" y="270057"/>
                  </a:lnTo>
                  <a:close/>
                </a:path>
              </a:pathLst>
            </a:custGeom>
            <a:solidFill>
              <a:srgbClr val="431949"/>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0" name="任意多边形: 形状 239">
              <a:extLst>
                <a:ext uri="{FF2B5EF4-FFF2-40B4-BE49-F238E27FC236}">
                  <a16:creationId xmlns:a16="http://schemas.microsoft.com/office/drawing/2014/main" id="{DA069446-260C-4712-D2C2-85BDE3131A32}"/>
                </a:ext>
              </a:extLst>
            </p:cNvPr>
            <p:cNvSpPr/>
            <p:nvPr/>
          </p:nvSpPr>
          <p:spPr>
            <a:xfrm>
              <a:off x="9194419" y="2722439"/>
              <a:ext cx="84503" cy="14083"/>
            </a:xfrm>
            <a:custGeom>
              <a:avLst/>
              <a:gdLst>
                <a:gd name="connsiteX0" fmla="*/ 78467 w 84503"/>
                <a:gd name="connsiteY0" fmla="*/ 14084 h 14083"/>
                <a:gd name="connsiteX1" fmla="*/ 6036 w 84503"/>
                <a:gd name="connsiteY1" fmla="*/ 12072 h 14083"/>
                <a:gd name="connsiteX2" fmla="*/ 0 w 84503"/>
                <a:gd name="connsiteY2" fmla="*/ 6036 h 14083"/>
                <a:gd name="connsiteX3" fmla="*/ 6036 w 84503"/>
                <a:gd name="connsiteY3" fmla="*/ 0 h 14083"/>
                <a:gd name="connsiteX4" fmla="*/ 78467 w 84503"/>
                <a:gd name="connsiteY4" fmla="*/ 2012 h 14083"/>
                <a:gd name="connsiteX5" fmla="*/ 84503 w 84503"/>
                <a:gd name="connsiteY5" fmla="*/ 8048 h 14083"/>
                <a:gd name="connsiteX6" fmla="*/ 78467 w 84503"/>
                <a:gd name="connsiteY6" fmla="*/ 14084 h 14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503" h="14083">
                  <a:moveTo>
                    <a:pt x="78467" y="14084"/>
                  </a:moveTo>
                  <a:cubicBezTo>
                    <a:pt x="78467" y="14084"/>
                    <a:pt x="6036" y="12072"/>
                    <a:pt x="6036" y="12072"/>
                  </a:cubicBezTo>
                  <a:cubicBezTo>
                    <a:pt x="2012" y="12072"/>
                    <a:pt x="0" y="10060"/>
                    <a:pt x="0" y="6036"/>
                  </a:cubicBezTo>
                  <a:cubicBezTo>
                    <a:pt x="0" y="2012"/>
                    <a:pt x="2012" y="0"/>
                    <a:pt x="6036" y="0"/>
                  </a:cubicBezTo>
                  <a:lnTo>
                    <a:pt x="78467" y="2012"/>
                  </a:lnTo>
                  <a:cubicBezTo>
                    <a:pt x="82491" y="2012"/>
                    <a:pt x="84503" y="4024"/>
                    <a:pt x="84503" y="8048"/>
                  </a:cubicBezTo>
                  <a:cubicBezTo>
                    <a:pt x="84503" y="12072"/>
                    <a:pt x="82491" y="14084"/>
                    <a:pt x="78467" y="14084"/>
                  </a:cubicBezTo>
                  <a:close/>
                </a:path>
              </a:pathLst>
            </a:custGeom>
            <a:solidFill>
              <a:srgbClr val="000000"/>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1" name="任意多边形: 形状 240">
              <a:extLst>
                <a:ext uri="{FF2B5EF4-FFF2-40B4-BE49-F238E27FC236}">
                  <a16:creationId xmlns:a16="http://schemas.microsoft.com/office/drawing/2014/main" id="{D8B52901-2A1F-D3FE-5ED7-0CDFA42A853B}"/>
                </a:ext>
              </a:extLst>
            </p:cNvPr>
            <p:cNvSpPr/>
            <p:nvPr/>
          </p:nvSpPr>
          <p:spPr>
            <a:xfrm>
              <a:off x="9358041" y="3090630"/>
              <a:ext cx="59055" cy="150898"/>
            </a:xfrm>
            <a:custGeom>
              <a:avLst/>
              <a:gdLst>
                <a:gd name="connsiteX0" fmla="*/ 31540 w 59055"/>
                <a:gd name="connsiteY0" fmla="*/ 150898 h 150898"/>
                <a:gd name="connsiteX1" fmla="*/ 29528 w 59055"/>
                <a:gd name="connsiteY1" fmla="*/ 150898 h 150898"/>
                <a:gd name="connsiteX2" fmla="*/ 7396 w 59055"/>
                <a:gd name="connsiteY2" fmla="*/ 138826 h 150898"/>
                <a:gd name="connsiteX3" fmla="*/ 23492 w 59055"/>
                <a:gd name="connsiteY3" fmla="*/ 4024 h 150898"/>
                <a:gd name="connsiteX4" fmla="*/ 29528 w 59055"/>
                <a:gd name="connsiteY4" fmla="*/ 0 h 150898"/>
                <a:gd name="connsiteX5" fmla="*/ 35564 w 59055"/>
                <a:gd name="connsiteY5" fmla="*/ 4024 h 150898"/>
                <a:gd name="connsiteX6" fmla="*/ 51660 w 59055"/>
                <a:gd name="connsiteY6" fmla="*/ 142850 h 150898"/>
                <a:gd name="connsiteX7" fmla="*/ 31540 w 59055"/>
                <a:gd name="connsiteY7" fmla="*/ 150898 h 150898"/>
                <a:gd name="connsiteX8" fmla="*/ 29528 w 59055"/>
                <a:gd name="connsiteY8" fmla="*/ 22132 h 150898"/>
                <a:gd name="connsiteX9" fmla="*/ 17456 w 59055"/>
                <a:gd name="connsiteY9" fmla="*/ 130778 h 150898"/>
                <a:gd name="connsiteX10" fmla="*/ 29528 w 59055"/>
                <a:gd name="connsiteY10" fmla="*/ 138826 h 150898"/>
                <a:gd name="connsiteX11" fmla="*/ 41600 w 59055"/>
                <a:gd name="connsiteY11" fmla="*/ 134802 h 150898"/>
                <a:gd name="connsiteX12" fmla="*/ 29528 w 59055"/>
                <a:gd name="connsiteY12" fmla="*/ 22132 h 15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055" h="150898">
                  <a:moveTo>
                    <a:pt x="31540" y="150898"/>
                  </a:moveTo>
                  <a:cubicBezTo>
                    <a:pt x="31540" y="150898"/>
                    <a:pt x="29528" y="150898"/>
                    <a:pt x="29528" y="150898"/>
                  </a:cubicBezTo>
                  <a:cubicBezTo>
                    <a:pt x="19468" y="150898"/>
                    <a:pt x="13432" y="146874"/>
                    <a:pt x="7396" y="138826"/>
                  </a:cubicBezTo>
                  <a:cubicBezTo>
                    <a:pt x="-14736" y="104623"/>
                    <a:pt x="19468" y="14084"/>
                    <a:pt x="23492" y="4024"/>
                  </a:cubicBezTo>
                  <a:cubicBezTo>
                    <a:pt x="23492" y="2012"/>
                    <a:pt x="27516" y="0"/>
                    <a:pt x="29528" y="0"/>
                  </a:cubicBezTo>
                  <a:cubicBezTo>
                    <a:pt x="31540" y="0"/>
                    <a:pt x="33552" y="2012"/>
                    <a:pt x="35564" y="4024"/>
                  </a:cubicBezTo>
                  <a:cubicBezTo>
                    <a:pt x="39588" y="14084"/>
                    <a:pt x="73792" y="112671"/>
                    <a:pt x="51660" y="142850"/>
                  </a:cubicBezTo>
                  <a:cubicBezTo>
                    <a:pt x="45624" y="146874"/>
                    <a:pt x="39588" y="150898"/>
                    <a:pt x="31540" y="150898"/>
                  </a:cubicBezTo>
                  <a:close/>
                  <a:moveTo>
                    <a:pt x="29528" y="22132"/>
                  </a:moveTo>
                  <a:cubicBezTo>
                    <a:pt x="19468" y="54323"/>
                    <a:pt x="5384" y="110659"/>
                    <a:pt x="17456" y="130778"/>
                  </a:cubicBezTo>
                  <a:cubicBezTo>
                    <a:pt x="19468" y="134802"/>
                    <a:pt x="23492" y="136814"/>
                    <a:pt x="29528" y="138826"/>
                  </a:cubicBezTo>
                  <a:cubicBezTo>
                    <a:pt x="35564" y="138826"/>
                    <a:pt x="39588" y="136814"/>
                    <a:pt x="41600" y="134802"/>
                  </a:cubicBezTo>
                  <a:cubicBezTo>
                    <a:pt x="55684" y="114683"/>
                    <a:pt x="39588" y="56335"/>
                    <a:pt x="29528" y="22132"/>
                  </a:cubicBezTo>
                  <a:close/>
                </a:path>
              </a:pathLst>
            </a:custGeom>
            <a:solidFill>
              <a:srgbClr val="EF6D3A"/>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2" name="任意多边形: 形状 241">
              <a:extLst>
                <a:ext uri="{FF2B5EF4-FFF2-40B4-BE49-F238E27FC236}">
                  <a16:creationId xmlns:a16="http://schemas.microsoft.com/office/drawing/2014/main" id="{706A3FE9-8BAE-4F37-7C74-24BA1907040E}"/>
                </a:ext>
              </a:extLst>
            </p:cNvPr>
            <p:cNvSpPr/>
            <p:nvPr/>
          </p:nvSpPr>
          <p:spPr>
            <a:xfrm>
              <a:off x="10105845" y="3338887"/>
              <a:ext cx="122730" cy="35431"/>
            </a:xfrm>
            <a:custGeom>
              <a:avLst/>
              <a:gdLst>
                <a:gd name="connsiteX0" fmla="*/ 6036 w 122730"/>
                <a:gd name="connsiteY0" fmla="*/ 35432 h 35431"/>
                <a:gd name="connsiteX1" fmla="*/ 0 w 122730"/>
                <a:gd name="connsiteY1" fmla="*/ 31408 h 35431"/>
                <a:gd name="connsiteX2" fmla="*/ 4024 w 122730"/>
                <a:gd name="connsiteY2" fmla="*/ 25372 h 35431"/>
                <a:gd name="connsiteX3" fmla="*/ 116695 w 122730"/>
                <a:gd name="connsiteY3" fmla="*/ 5252 h 35431"/>
                <a:gd name="connsiteX4" fmla="*/ 122731 w 122730"/>
                <a:gd name="connsiteY4" fmla="*/ 17324 h 35431"/>
                <a:gd name="connsiteX5" fmla="*/ 6036 w 122730"/>
                <a:gd name="connsiteY5" fmla="*/ 35432 h 35431"/>
                <a:gd name="connsiteX6" fmla="*/ 6036 w 122730"/>
                <a:gd name="connsiteY6" fmla="*/ 35432 h 35431"/>
                <a:gd name="connsiteX7" fmla="*/ 92551 w 122730"/>
                <a:gd name="connsiteY7" fmla="*/ 11288 h 35431"/>
                <a:gd name="connsiteX8" fmla="*/ 40240 w 122730"/>
                <a:gd name="connsiteY8" fmla="*/ 23360 h 35431"/>
                <a:gd name="connsiteX9" fmla="*/ 106635 w 122730"/>
                <a:gd name="connsiteY9" fmla="*/ 15312 h 35431"/>
                <a:gd name="connsiteX10" fmla="*/ 92551 w 122730"/>
                <a:gd name="connsiteY10" fmla="*/ 11288 h 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30" h="35431">
                  <a:moveTo>
                    <a:pt x="6036" y="35432"/>
                  </a:moveTo>
                  <a:cubicBezTo>
                    <a:pt x="4024" y="35432"/>
                    <a:pt x="0" y="33420"/>
                    <a:pt x="0" y="31408"/>
                  </a:cubicBezTo>
                  <a:cubicBezTo>
                    <a:pt x="0" y="29396"/>
                    <a:pt x="0" y="25372"/>
                    <a:pt x="4024" y="25372"/>
                  </a:cubicBezTo>
                  <a:cubicBezTo>
                    <a:pt x="12072" y="21348"/>
                    <a:pt x="88527" y="-12856"/>
                    <a:pt x="116695" y="5252"/>
                  </a:cubicBezTo>
                  <a:cubicBezTo>
                    <a:pt x="122731" y="9276"/>
                    <a:pt x="122731" y="13300"/>
                    <a:pt x="122731" y="17324"/>
                  </a:cubicBezTo>
                  <a:cubicBezTo>
                    <a:pt x="120719" y="19336"/>
                    <a:pt x="116695" y="33420"/>
                    <a:pt x="6036" y="35432"/>
                  </a:cubicBezTo>
                  <a:cubicBezTo>
                    <a:pt x="6036" y="35432"/>
                    <a:pt x="6036" y="35432"/>
                    <a:pt x="6036" y="35432"/>
                  </a:cubicBezTo>
                  <a:close/>
                  <a:moveTo>
                    <a:pt x="92551" y="11288"/>
                  </a:moveTo>
                  <a:cubicBezTo>
                    <a:pt x="78467" y="11288"/>
                    <a:pt x="58347" y="17324"/>
                    <a:pt x="40240" y="23360"/>
                  </a:cubicBezTo>
                  <a:cubicBezTo>
                    <a:pt x="70419" y="21348"/>
                    <a:pt x="96575" y="19336"/>
                    <a:pt x="106635" y="15312"/>
                  </a:cubicBezTo>
                  <a:cubicBezTo>
                    <a:pt x="102611" y="11288"/>
                    <a:pt x="98587" y="11288"/>
                    <a:pt x="92551" y="11288"/>
                  </a:cubicBezTo>
                  <a:close/>
                </a:path>
              </a:pathLst>
            </a:custGeom>
            <a:solidFill>
              <a:srgbClr val="EF6D3A"/>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3" name="任意多边形: 形状 242">
              <a:extLst>
                <a:ext uri="{FF2B5EF4-FFF2-40B4-BE49-F238E27FC236}">
                  <a16:creationId xmlns:a16="http://schemas.microsoft.com/office/drawing/2014/main" id="{685181ED-A4EC-8543-9EC7-594BFF7B9CC7}"/>
                </a:ext>
              </a:extLst>
            </p:cNvPr>
            <p:cNvSpPr/>
            <p:nvPr/>
          </p:nvSpPr>
          <p:spPr>
            <a:xfrm>
              <a:off x="9267353" y="4104667"/>
              <a:ext cx="617174" cy="285700"/>
            </a:xfrm>
            <a:custGeom>
              <a:avLst/>
              <a:gdLst>
                <a:gd name="connsiteX0" fmla="*/ 5533 w 617174"/>
                <a:gd name="connsiteY0" fmla="*/ 285701 h 285700"/>
                <a:gd name="connsiteX1" fmla="*/ 1509 w 617174"/>
                <a:gd name="connsiteY1" fmla="*/ 283689 h 285700"/>
                <a:gd name="connsiteX2" fmla="*/ 1509 w 617174"/>
                <a:gd name="connsiteY2" fmla="*/ 275641 h 285700"/>
                <a:gd name="connsiteX3" fmla="*/ 273126 w 617174"/>
                <a:gd name="connsiteY3" fmla="*/ 38227 h 285700"/>
                <a:gd name="connsiteX4" fmla="*/ 611138 w 617174"/>
                <a:gd name="connsiteY4" fmla="*/ 0 h 285700"/>
                <a:gd name="connsiteX5" fmla="*/ 617174 w 617174"/>
                <a:gd name="connsiteY5" fmla="*/ 6036 h 285700"/>
                <a:gd name="connsiteX6" fmla="*/ 611138 w 617174"/>
                <a:gd name="connsiteY6" fmla="*/ 12072 h 285700"/>
                <a:gd name="connsiteX7" fmla="*/ 273126 w 617174"/>
                <a:gd name="connsiteY7" fmla="*/ 50299 h 285700"/>
                <a:gd name="connsiteX8" fmla="*/ 7545 w 617174"/>
                <a:gd name="connsiteY8" fmla="*/ 283689 h 285700"/>
                <a:gd name="connsiteX9" fmla="*/ 5533 w 617174"/>
                <a:gd name="connsiteY9" fmla="*/ 285701 h 28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7174" h="285700">
                  <a:moveTo>
                    <a:pt x="5533" y="285701"/>
                  </a:moveTo>
                  <a:cubicBezTo>
                    <a:pt x="3521" y="285701"/>
                    <a:pt x="3521" y="285701"/>
                    <a:pt x="1509" y="283689"/>
                  </a:cubicBezTo>
                  <a:cubicBezTo>
                    <a:pt x="-503" y="281677"/>
                    <a:pt x="-503" y="277653"/>
                    <a:pt x="1509" y="275641"/>
                  </a:cubicBezTo>
                  <a:cubicBezTo>
                    <a:pt x="9557" y="267593"/>
                    <a:pt x="206731" y="54323"/>
                    <a:pt x="273126" y="38227"/>
                  </a:cubicBezTo>
                  <a:cubicBezTo>
                    <a:pt x="339521" y="24144"/>
                    <a:pt x="601078" y="0"/>
                    <a:pt x="611138" y="0"/>
                  </a:cubicBezTo>
                  <a:cubicBezTo>
                    <a:pt x="615162" y="0"/>
                    <a:pt x="617174" y="2012"/>
                    <a:pt x="617174" y="6036"/>
                  </a:cubicBezTo>
                  <a:cubicBezTo>
                    <a:pt x="617174" y="10060"/>
                    <a:pt x="615162" y="12072"/>
                    <a:pt x="611138" y="12072"/>
                  </a:cubicBezTo>
                  <a:cubicBezTo>
                    <a:pt x="609126" y="12072"/>
                    <a:pt x="339521" y="36215"/>
                    <a:pt x="273126" y="50299"/>
                  </a:cubicBezTo>
                  <a:cubicBezTo>
                    <a:pt x="208743" y="64383"/>
                    <a:pt x="9557" y="281677"/>
                    <a:pt x="7545" y="283689"/>
                  </a:cubicBezTo>
                  <a:cubicBezTo>
                    <a:pt x="9557" y="285701"/>
                    <a:pt x="7545" y="285701"/>
                    <a:pt x="5533" y="285701"/>
                  </a:cubicBezTo>
                  <a:close/>
                </a:path>
              </a:pathLst>
            </a:custGeom>
            <a:solidFill>
              <a:srgbClr val="FCBC49"/>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4" name="任意多边形: 形状 243">
              <a:extLst>
                <a:ext uri="{FF2B5EF4-FFF2-40B4-BE49-F238E27FC236}">
                  <a16:creationId xmlns:a16="http://schemas.microsoft.com/office/drawing/2014/main" id="{99D002C1-D6A8-C332-6B73-13A76EF73604}"/>
                </a:ext>
              </a:extLst>
            </p:cNvPr>
            <p:cNvSpPr/>
            <p:nvPr/>
          </p:nvSpPr>
          <p:spPr>
            <a:xfrm>
              <a:off x="9493390" y="4018842"/>
              <a:ext cx="57148" cy="136124"/>
            </a:xfrm>
            <a:custGeom>
              <a:avLst/>
              <a:gdLst>
                <a:gd name="connsiteX0" fmla="*/ 49101 w 57148"/>
                <a:gd name="connsiteY0" fmla="*/ 136124 h 136124"/>
                <a:gd name="connsiteX1" fmla="*/ 45077 w 57148"/>
                <a:gd name="connsiteY1" fmla="*/ 134112 h 136124"/>
                <a:gd name="connsiteX2" fmla="*/ 10873 w 57148"/>
                <a:gd name="connsiteY2" fmla="*/ 3334 h 136124"/>
                <a:gd name="connsiteX3" fmla="*/ 26969 w 57148"/>
                <a:gd name="connsiteY3" fmla="*/ 1322 h 136124"/>
                <a:gd name="connsiteX4" fmla="*/ 57149 w 57148"/>
                <a:gd name="connsiteY4" fmla="*/ 130088 h 136124"/>
                <a:gd name="connsiteX5" fmla="*/ 49101 w 57148"/>
                <a:gd name="connsiteY5" fmla="*/ 136124 h 136124"/>
                <a:gd name="connsiteX6" fmla="*/ 49101 w 57148"/>
                <a:gd name="connsiteY6" fmla="*/ 136124 h 136124"/>
                <a:gd name="connsiteX7" fmla="*/ 18921 w 57148"/>
                <a:gd name="connsiteY7" fmla="*/ 11381 h 136124"/>
                <a:gd name="connsiteX8" fmla="*/ 16909 w 57148"/>
                <a:gd name="connsiteY8" fmla="*/ 13393 h 136124"/>
                <a:gd name="connsiteX9" fmla="*/ 43065 w 57148"/>
                <a:gd name="connsiteY9" fmla="*/ 107956 h 136124"/>
                <a:gd name="connsiteX10" fmla="*/ 18921 w 57148"/>
                <a:gd name="connsiteY10" fmla="*/ 11381 h 136124"/>
                <a:gd name="connsiteX11" fmla="*/ 18921 w 57148"/>
                <a:gd name="connsiteY11" fmla="*/ 11381 h 136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148" h="136124">
                  <a:moveTo>
                    <a:pt x="49101" y="136124"/>
                  </a:moveTo>
                  <a:cubicBezTo>
                    <a:pt x="47089" y="136124"/>
                    <a:pt x="45077" y="136124"/>
                    <a:pt x="45077" y="134112"/>
                  </a:cubicBezTo>
                  <a:cubicBezTo>
                    <a:pt x="33005" y="116004"/>
                    <a:pt x="-23330" y="25465"/>
                    <a:pt x="10873" y="3334"/>
                  </a:cubicBezTo>
                  <a:cubicBezTo>
                    <a:pt x="16909" y="-690"/>
                    <a:pt x="20933" y="-690"/>
                    <a:pt x="26969" y="1322"/>
                  </a:cubicBezTo>
                  <a:cubicBezTo>
                    <a:pt x="51113" y="13393"/>
                    <a:pt x="55137" y="111980"/>
                    <a:pt x="57149" y="130088"/>
                  </a:cubicBezTo>
                  <a:cubicBezTo>
                    <a:pt x="55137" y="134112"/>
                    <a:pt x="53125" y="136124"/>
                    <a:pt x="49101" y="136124"/>
                  </a:cubicBezTo>
                  <a:cubicBezTo>
                    <a:pt x="49101" y="136124"/>
                    <a:pt x="49101" y="136124"/>
                    <a:pt x="49101" y="136124"/>
                  </a:cubicBezTo>
                  <a:close/>
                  <a:moveTo>
                    <a:pt x="18921" y="11381"/>
                  </a:moveTo>
                  <a:cubicBezTo>
                    <a:pt x="18921" y="11381"/>
                    <a:pt x="16909" y="11381"/>
                    <a:pt x="16909" y="13393"/>
                  </a:cubicBezTo>
                  <a:cubicBezTo>
                    <a:pt x="813" y="23453"/>
                    <a:pt x="20933" y="69729"/>
                    <a:pt x="43065" y="107956"/>
                  </a:cubicBezTo>
                  <a:cubicBezTo>
                    <a:pt x="39041" y="65705"/>
                    <a:pt x="30993" y="17417"/>
                    <a:pt x="18921" y="11381"/>
                  </a:cubicBezTo>
                  <a:cubicBezTo>
                    <a:pt x="18921" y="11381"/>
                    <a:pt x="18921" y="11381"/>
                    <a:pt x="18921" y="11381"/>
                  </a:cubicBezTo>
                  <a:close/>
                </a:path>
              </a:pathLst>
            </a:custGeom>
            <a:solidFill>
              <a:srgbClr val="FCBC49"/>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5" name="任意多边形: 形状 244">
              <a:extLst>
                <a:ext uri="{FF2B5EF4-FFF2-40B4-BE49-F238E27FC236}">
                  <a16:creationId xmlns:a16="http://schemas.microsoft.com/office/drawing/2014/main" id="{5F85869A-D287-B6F1-1609-62293927623E}"/>
                </a:ext>
              </a:extLst>
            </p:cNvPr>
            <p:cNvSpPr/>
            <p:nvPr/>
          </p:nvSpPr>
          <p:spPr>
            <a:xfrm>
              <a:off x="8850874" y="4169553"/>
              <a:ext cx="320910" cy="321413"/>
            </a:xfrm>
            <a:custGeom>
              <a:avLst/>
              <a:gdLst>
                <a:gd name="connsiteX0" fmla="*/ 315377 w 320910"/>
                <a:gd name="connsiteY0" fmla="*/ 321413 h 321413"/>
                <a:gd name="connsiteX1" fmla="*/ 311353 w 320910"/>
                <a:gd name="connsiteY1" fmla="*/ 319401 h 321413"/>
                <a:gd name="connsiteX2" fmla="*/ 1509 w 320910"/>
                <a:gd name="connsiteY2" fmla="*/ 9557 h 321413"/>
                <a:gd name="connsiteX3" fmla="*/ 1509 w 320910"/>
                <a:gd name="connsiteY3" fmla="*/ 1509 h 321413"/>
                <a:gd name="connsiteX4" fmla="*/ 9557 w 320910"/>
                <a:gd name="connsiteY4" fmla="*/ 1509 h 321413"/>
                <a:gd name="connsiteX5" fmla="*/ 319401 w 320910"/>
                <a:gd name="connsiteY5" fmla="*/ 313365 h 321413"/>
                <a:gd name="connsiteX6" fmla="*/ 319401 w 320910"/>
                <a:gd name="connsiteY6" fmla="*/ 321413 h 321413"/>
                <a:gd name="connsiteX7" fmla="*/ 315377 w 320910"/>
                <a:gd name="connsiteY7" fmla="*/ 321413 h 32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910" h="321413">
                  <a:moveTo>
                    <a:pt x="315377" y="321413"/>
                  </a:moveTo>
                  <a:cubicBezTo>
                    <a:pt x="313365" y="321413"/>
                    <a:pt x="311353" y="321413"/>
                    <a:pt x="311353" y="319401"/>
                  </a:cubicBezTo>
                  <a:lnTo>
                    <a:pt x="1509" y="9557"/>
                  </a:lnTo>
                  <a:cubicBezTo>
                    <a:pt x="-503" y="7545"/>
                    <a:pt x="-503" y="3521"/>
                    <a:pt x="1509" y="1509"/>
                  </a:cubicBezTo>
                  <a:cubicBezTo>
                    <a:pt x="3521" y="-503"/>
                    <a:pt x="7545" y="-503"/>
                    <a:pt x="9557" y="1509"/>
                  </a:cubicBezTo>
                  <a:lnTo>
                    <a:pt x="319401" y="313365"/>
                  </a:lnTo>
                  <a:cubicBezTo>
                    <a:pt x="321413" y="315377"/>
                    <a:pt x="321413" y="319401"/>
                    <a:pt x="319401" y="321413"/>
                  </a:cubicBezTo>
                  <a:cubicBezTo>
                    <a:pt x="319401" y="321413"/>
                    <a:pt x="317389" y="321413"/>
                    <a:pt x="315377" y="321413"/>
                  </a:cubicBezTo>
                  <a:close/>
                </a:path>
              </a:pathLst>
            </a:custGeom>
            <a:solidFill>
              <a:srgbClr val="FCBC49"/>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6" name="任意多边形: 形状 245">
              <a:extLst>
                <a:ext uri="{FF2B5EF4-FFF2-40B4-BE49-F238E27FC236}">
                  <a16:creationId xmlns:a16="http://schemas.microsoft.com/office/drawing/2014/main" id="{ECD8AF80-A9A2-81E7-68C6-344D28274197}"/>
                </a:ext>
              </a:extLst>
            </p:cNvPr>
            <p:cNvSpPr/>
            <p:nvPr/>
          </p:nvSpPr>
          <p:spPr>
            <a:xfrm>
              <a:off x="9405676" y="4847086"/>
              <a:ext cx="386299" cy="12071"/>
            </a:xfrm>
            <a:custGeom>
              <a:avLst/>
              <a:gdLst>
                <a:gd name="connsiteX0" fmla="*/ 380264 w 386299"/>
                <a:gd name="connsiteY0" fmla="*/ 12072 h 12071"/>
                <a:gd name="connsiteX1" fmla="*/ 6036 w 386299"/>
                <a:gd name="connsiteY1" fmla="*/ 12072 h 12071"/>
                <a:gd name="connsiteX2" fmla="*/ 0 w 386299"/>
                <a:gd name="connsiteY2" fmla="*/ 6036 h 12071"/>
                <a:gd name="connsiteX3" fmla="*/ 6036 w 386299"/>
                <a:gd name="connsiteY3" fmla="*/ 0 h 12071"/>
                <a:gd name="connsiteX4" fmla="*/ 380264 w 386299"/>
                <a:gd name="connsiteY4" fmla="*/ 0 h 12071"/>
                <a:gd name="connsiteX5" fmla="*/ 386300 w 386299"/>
                <a:gd name="connsiteY5" fmla="*/ 6036 h 12071"/>
                <a:gd name="connsiteX6" fmla="*/ 380264 w 386299"/>
                <a:gd name="connsiteY6" fmla="*/ 12072 h 1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299" h="12071">
                  <a:moveTo>
                    <a:pt x="380264" y="12072"/>
                  </a:moveTo>
                  <a:lnTo>
                    <a:pt x="6036" y="12072"/>
                  </a:lnTo>
                  <a:cubicBezTo>
                    <a:pt x="2012" y="12072"/>
                    <a:pt x="0" y="10060"/>
                    <a:pt x="0" y="6036"/>
                  </a:cubicBezTo>
                  <a:cubicBezTo>
                    <a:pt x="0" y="2012"/>
                    <a:pt x="2012" y="0"/>
                    <a:pt x="6036" y="0"/>
                  </a:cubicBezTo>
                  <a:lnTo>
                    <a:pt x="380264" y="0"/>
                  </a:lnTo>
                  <a:cubicBezTo>
                    <a:pt x="384288" y="0"/>
                    <a:pt x="386300" y="2012"/>
                    <a:pt x="386300" y="6036"/>
                  </a:cubicBezTo>
                  <a:cubicBezTo>
                    <a:pt x="386300" y="8048"/>
                    <a:pt x="382276" y="12072"/>
                    <a:pt x="380264" y="12072"/>
                  </a:cubicBezTo>
                  <a:close/>
                </a:path>
              </a:pathLst>
            </a:custGeom>
            <a:solidFill>
              <a:srgbClr val="FCBC49"/>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7" name="任意多边形: 形状 246">
              <a:extLst>
                <a:ext uri="{FF2B5EF4-FFF2-40B4-BE49-F238E27FC236}">
                  <a16:creationId xmlns:a16="http://schemas.microsoft.com/office/drawing/2014/main" id="{AC4B3F67-44FB-4702-2611-25085CDEC9B0}"/>
                </a:ext>
              </a:extLst>
            </p:cNvPr>
            <p:cNvSpPr/>
            <p:nvPr/>
          </p:nvSpPr>
          <p:spPr>
            <a:xfrm>
              <a:off x="9168892" y="3610349"/>
              <a:ext cx="1242144" cy="1868497"/>
            </a:xfrm>
            <a:custGeom>
              <a:avLst/>
              <a:gdLst>
                <a:gd name="connsiteX0" fmla="*/ 1218629 w 1242144"/>
                <a:gd name="connsiteY0" fmla="*/ 1868498 h 1868497"/>
                <a:gd name="connsiteX1" fmla="*/ 1198510 w 1242144"/>
                <a:gd name="connsiteY1" fmla="*/ 1858438 h 1868497"/>
                <a:gd name="connsiteX2" fmla="*/ 3395 w 1242144"/>
                <a:gd name="connsiteY2" fmla="*/ 35587 h 1868497"/>
                <a:gd name="connsiteX3" fmla="*/ 9431 w 1242144"/>
                <a:gd name="connsiteY3" fmla="*/ 3395 h 1868497"/>
                <a:gd name="connsiteX4" fmla="*/ 41623 w 1242144"/>
                <a:gd name="connsiteY4" fmla="*/ 9431 h 1868497"/>
                <a:gd name="connsiteX5" fmla="*/ 1238749 w 1242144"/>
                <a:gd name="connsiteY5" fmla="*/ 1832282 h 1868497"/>
                <a:gd name="connsiteX6" fmla="*/ 1232713 w 1242144"/>
                <a:gd name="connsiteY6" fmla="*/ 1864474 h 1868497"/>
                <a:gd name="connsiteX7" fmla="*/ 1218629 w 1242144"/>
                <a:gd name="connsiteY7" fmla="*/ 1868498 h 186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2144" h="1868497">
                  <a:moveTo>
                    <a:pt x="1218629" y="1868498"/>
                  </a:moveTo>
                  <a:cubicBezTo>
                    <a:pt x="1210582" y="1868498"/>
                    <a:pt x="1204546" y="1864474"/>
                    <a:pt x="1198510" y="1858438"/>
                  </a:cubicBezTo>
                  <a:lnTo>
                    <a:pt x="3395" y="35587"/>
                  </a:lnTo>
                  <a:cubicBezTo>
                    <a:pt x="-2641" y="25527"/>
                    <a:pt x="-629" y="11443"/>
                    <a:pt x="9431" y="3395"/>
                  </a:cubicBezTo>
                  <a:cubicBezTo>
                    <a:pt x="19491" y="-2641"/>
                    <a:pt x="33575" y="-629"/>
                    <a:pt x="41623" y="9431"/>
                  </a:cubicBezTo>
                  <a:lnTo>
                    <a:pt x="1238749" y="1832282"/>
                  </a:lnTo>
                  <a:cubicBezTo>
                    <a:pt x="1244785" y="1842342"/>
                    <a:pt x="1242773" y="1856426"/>
                    <a:pt x="1232713" y="1864474"/>
                  </a:cubicBezTo>
                  <a:cubicBezTo>
                    <a:pt x="1226677" y="1866486"/>
                    <a:pt x="1222653" y="1868498"/>
                    <a:pt x="1218629" y="1868498"/>
                  </a:cubicBezTo>
                  <a:close/>
                </a:path>
              </a:pathLst>
            </a:custGeom>
            <a:solidFill>
              <a:srgbClr val="8B558E"/>
            </a:solidFill>
            <a:ln w="20108"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custDataLst>
      <p:tags r:id="rId1"/>
    </p:custDataLst>
    <p:extLst>
      <p:ext uri="{BB962C8B-B14F-4D97-AF65-F5344CB8AC3E}">
        <p14:creationId xmlns:p14="http://schemas.microsoft.com/office/powerpoint/2010/main" val="4497702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675750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10000"/>
              </a:lnSpc>
              <a:buNone/>
            </a:pP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有效反馈 </a:t>
            </a: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 </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积极性反馈（</a:t>
            </a: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BIA</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p>
        </p:txBody>
      </p:sp>
      <p:cxnSp>
        <p:nvCxnSpPr>
          <p:cNvPr id="74" name="直接连接符 73">
            <a:extLst>
              <a:ext uri="{FF2B5EF4-FFF2-40B4-BE49-F238E27FC236}">
                <a16:creationId xmlns:a16="http://schemas.microsoft.com/office/drawing/2014/main" id="{C8B9F4BD-A2C4-F091-DF52-1C58FB6B1783}"/>
              </a:ext>
            </a:extLst>
          </p:cNvPr>
          <p:cNvCxnSpPr>
            <a:cxnSpLocks/>
          </p:cNvCxnSpPr>
          <p:nvPr/>
        </p:nvCxnSpPr>
        <p:spPr>
          <a:xfrm flipH="1">
            <a:off x="3269079" y="2956845"/>
            <a:ext cx="1298538" cy="0"/>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81" name="文本框 80">
            <a:extLst>
              <a:ext uri="{FF2B5EF4-FFF2-40B4-BE49-F238E27FC236}">
                <a16:creationId xmlns:a16="http://schemas.microsoft.com/office/drawing/2014/main" id="{8D07A2C0-4047-977D-9DC5-3D876EFACC8D}"/>
              </a:ext>
            </a:extLst>
          </p:cNvPr>
          <p:cNvSpPr txBox="1"/>
          <p:nvPr/>
        </p:nvSpPr>
        <p:spPr>
          <a:xfrm>
            <a:off x="9323261" y="2788398"/>
            <a:ext cx="2085074" cy="1018164"/>
          </a:xfrm>
          <a:prstGeom prst="rect">
            <a:avLst/>
          </a:prstGeom>
          <a:noFill/>
        </p:spPr>
        <p:txBody>
          <a:bodyPr wrap="square">
            <a:noAutofit/>
          </a:bodyPr>
          <a:lstStyle/>
          <a:p>
            <a:pPr>
              <a:lnSpc>
                <a:spcPct val="135000"/>
              </a:lnSpc>
            </a:pPr>
            <a:r>
              <a:rPr lang="en-US" altLang="zh-CN" sz="28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a:t>
            </a:r>
            <a:r>
              <a:rPr lang="en-US" altLang="zh-CN" sz="18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ppreciation</a:t>
            </a:r>
          </a:p>
          <a:p>
            <a:pPr>
              <a:lnSpc>
                <a:spcPct val="135000"/>
              </a:lnSpc>
            </a:pPr>
            <a:r>
              <a:rPr lang="zh-CN" altLang="en-US"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欣赏和感谢</a:t>
            </a:r>
            <a:endParaRPr lang="zh-CN" altLang="en-US"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2" name="文本框 81">
            <a:extLst>
              <a:ext uri="{FF2B5EF4-FFF2-40B4-BE49-F238E27FC236}">
                <a16:creationId xmlns:a16="http://schemas.microsoft.com/office/drawing/2014/main" id="{3F3940B2-50EE-71CD-3F4C-35B0896627D5}"/>
              </a:ext>
            </a:extLst>
          </p:cNvPr>
          <p:cNvSpPr txBox="1"/>
          <p:nvPr/>
        </p:nvSpPr>
        <p:spPr>
          <a:xfrm>
            <a:off x="1456597" y="2519335"/>
            <a:ext cx="1614337" cy="1018164"/>
          </a:xfrm>
          <a:prstGeom prst="rect">
            <a:avLst/>
          </a:prstGeom>
          <a:noFill/>
        </p:spPr>
        <p:txBody>
          <a:bodyPr wrap="square">
            <a:noAutofit/>
          </a:bodyPr>
          <a:lstStyle/>
          <a:p>
            <a:pPr algn="r">
              <a:lnSpc>
                <a:spcPct val="135000"/>
              </a:lnSpc>
            </a:pPr>
            <a:r>
              <a:rPr lang="en-US" altLang="zh-CN" sz="28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B</a:t>
            </a:r>
            <a:r>
              <a:rPr lang="en-US" altLang="zh-CN" sz="18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ehaviour</a:t>
            </a:r>
          </a:p>
          <a:p>
            <a:pPr algn="r">
              <a:lnSpc>
                <a:spcPct val="135000"/>
              </a:lnSpc>
            </a:pPr>
            <a:r>
              <a:rPr lang="zh-CN" altLang="en-US"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行为</a:t>
            </a:r>
            <a:endParaRPr lang="zh-CN" altLang="en-US"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3" name="文本框 82">
            <a:extLst>
              <a:ext uri="{FF2B5EF4-FFF2-40B4-BE49-F238E27FC236}">
                <a16:creationId xmlns:a16="http://schemas.microsoft.com/office/drawing/2014/main" id="{902A8828-4B29-4332-53F7-F13308192478}"/>
              </a:ext>
            </a:extLst>
          </p:cNvPr>
          <p:cNvSpPr txBox="1"/>
          <p:nvPr/>
        </p:nvSpPr>
        <p:spPr>
          <a:xfrm>
            <a:off x="2000331" y="4388804"/>
            <a:ext cx="1120391" cy="1018164"/>
          </a:xfrm>
          <a:prstGeom prst="rect">
            <a:avLst/>
          </a:prstGeom>
          <a:noFill/>
        </p:spPr>
        <p:txBody>
          <a:bodyPr wrap="square">
            <a:noAutofit/>
          </a:bodyPr>
          <a:lstStyle/>
          <a:p>
            <a:pPr algn="r">
              <a:lnSpc>
                <a:spcPct val="135000"/>
              </a:lnSpc>
            </a:pPr>
            <a:r>
              <a:rPr lang="en-US" altLang="zh-CN" sz="28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I</a:t>
            </a:r>
            <a:r>
              <a:rPr lang="en-US" altLang="zh-CN" sz="18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mpact</a:t>
            </a:r>
          </a:p>
          <a:p>
            <a:pPr algn="r">
              <a:lnSpc>
                <a:spcPct val="135000"/>
              </a:lnSpc>
            </a:pPr>
            <a:r>
              <a:rPr lang="zh-CN" altLang="en-US"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影响</a:t>
            </a:r>
            <a:endParaRPr lang="zh-CN" altLang="en-US"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84" name="直接连接符 83">
            <a:extLst>
              <a:ext uri="{FF2B5EF4-FFF2-40B4-BE49-F238E27FC236}">
                <a16:creationId xmlns:a16="http://schemas.microsoft.com/office/drawing/2014/main" id="{D442E8DE-2200-DE3D-57A5-9DD94EE5FCB0}"/>
              </a:ext>
            </a:extLst>
          </p:cNvPr>
          <p:cNvCxnSpPr>
            <a:cxnSpLocks/>
          </p:cNvCxnSpPr>
          <p:nvPr/>
        </p:nvCxnSpPr>
        <p:spPr>
          <a:xfrm flipH="1">
            <a:off x="7852256" y="3232818"/>
            <a:ext cx="1298538" cy="0"/>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85" name="椭圆 84">
            <a:extLst>
              <a:ext uri="{FF2B5EF4-FFF2-40B4-BE49-F238E27FC236}">
                <a16:creationId xmlns:a16="http://schemas.microsoft.com/office/drawing/2014/main" id="{ACBBC619-BAEE-2A08-313C-3ACDB07E3788}"/>
              </a:ext>
            </a:extLst>
          </p:cNvPr>
          <p:cNvSpPr/>
          <p:nvPr/>
        </p:nvSpPr>
        <p:spPr>
          <a:xfrm>
            <a:off x="7744852" y="3126493"/>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6" name="椭圆 85">
            <a:extLst>
              <a:ext uri="{FF2B5EF4-FFF2-40B4-BE49-F238E27FC236}">
                <a16:creationId xmlns:a16="http://schemas.microsoft.com/office/drawing/2014/main" id="{788BD380-EAE0-BBD7-3335-802E91C7DDDC}"/>
              </a:ext>
            </a:extLst>
          </p:cNvPr>
          <p:cNvSpPr/>
          <p:nvPr/>
        </p:nvSpPr>
        <p:spPr>
          <a:xfrm>
            <a:off x="4461292" y="2850520"/>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87" name="直接连接符 86">
            <a:extLst>
              <a:ext uri="{FF2B5EF4-FFF2-40B4-BE49-F238E27FC236}">
                <a16:creationId xmlns:a16="http://schemas.microsoft.com/office/drawing/2014/main" id="{B81395DC-D84F-152F-3999-B8BA7D039F92}"/>
              </a:ext>
            </a:extLst>
          </p:cNvPr>
          <p:cNvCxnSpPr>
            <a:cxnSpLocks/>
          </p:cNvCxnSpPr>
          <p:nvPr/>
        </p:nvCxnSpPr>
        <p:spPr>
          <a:xfrm flipH="1">
            <a:off x="3213982" y="4839839"/>
            <a:ext cx="1298538" cy="0"/>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88" name="椭圆 87">
            <a:extLst>
              <a:ext uri="{FF2B5EF4-FFF2-40B4-BE49-F238E27FC236}">
                <a16:creationId xmlns:a16="http://schemas.microsoft.com/office/drawing/2014/main" id="{6E0919F3-8CCC-7429-A521-1E75A3B8D5F7}"/>
              </a:ext>
            </a:extLst>
          </p:cNvPr>
          <p:cNvSpPr/>
          <p:nvPr/>
        </p:nvSpPr>
        <p:spPr>
          <a:xfrm>
            <a:off x="4406195" y="4733514"/>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125" name="组合 124">
            <a:extLst>
              <a:ext uri="{FF2B5EF4-FFF2-40B4-BE49-F238E27FC236}">
                <a16:creationId xmlns:a16="http://schemas.microsoft.com/office/drawing/2014/main" id="{0993FFF1-8828-6FAF-E221-247E9037EFE5}"/>
              </a:ext>
            </a:extLst>
          </p:cNvPr>
          <p:cNvGrpSpPr/>
          <p:nvPr/>
        </p:nvGrpSpPr>
        <p:grpSpPr>
          <a:xfrm>
            <a:off x="4270419" y="2140721"/>
            <a:ext cx="3694381" cy="3694381"/>
            <a:chOff x="2787268" y="2327312"/>
            <a:chExt cx="1881129" cy="1881129"/>
          </a:xfrm>
        </p:grpSpPr>
        <p:grpSp>
          <p:nvGrpSpPr>
            <p:cNvPr id="126" name="组合 125">
              <a:extLst>
                <a:ext uri="{FF2B5EF4-FFF2-40B4-BE49-F238E27FC236}">
                  <a16:creationId xmlns:a16="http://schemas.microsoft.com/office/drawing/2014/main" id="{6AC737AE-CE87-24DF-A586-95AD5A83E122}"/>
                </a:ext>
              </a:extLst>
            </p:cNvPr>
            <p:cNvGrpSpPr/>
            <p:nvPr/>
          </p:nvGrpSpPr>
          <p:grpSpPr>
            <a:xfrm>
              <a:off x="2787268" y="2327312"/>
              <a:ext cx="1881129" cy="1881129"/>
              <a:chOff x="4362680" y="3428999"/>
              <a:chExt cx="1881129" cy="1881129"/>
            </a:xfrm>
          </p:grpSpPr>
          <p:sp>
            <p:nvSpPr>
              <p:cNvPr id="128" name="椭圆 127">
                <a:extLst>
                  <a:ext uri="{FF2B5EF4-FFF2-40B4-BE49-F238E27FC236}">
                    <a16:creationId xmlns:a16="http://schemas.microsoft.com/office/drawing/2014/main" id="{6EED8941-3DF9-60B5-D214-C2515383E422}"/>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9" name="椭圆 128">
                <a:extLst>
                  <a:ext uri="{FF2B5EF4-FFF2-40B4-BE49-F238E27FC236}">
                    <a16:creationId xmlns:a16="http://schemas.microsoft.com/office/drawing/2014/main" id="{AC6B19DF-3D56-71F6-BBA0-BA03D5F94EEB}"/>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27" name="椭圆 126">
              <a:extLst>
                <a:ext uri="{FF2B5EF4-FFF2-40B4-BE49-F238E27FC236}">
                  <a16:creationId xmlns:a16="http://schemas.microsoft.com/office/drawing/2014/main" id="{0B7D86DE-F836-48D0-E199-FBE596B36999}"/>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89" name="图形 38">
            <a:extLst>
              <a:ext uri="{FF2B5EF4-FFF2-40B4-BE49-F238E27FC236}">
                <a16:creationId xmlns:a16="http://schemas.microsoft.com/office/drawing/2014/main" id="{6D3BEF35-A444-2203-6F38-DDE828D2B04E}"/>
              </a:ext>
            </a:extLst>
          </p:cNvPr>
          <p:cNvGrpSpPr/>
          <p:nvPr/>
        </p:nvGrpSpPr>
        <p:grpSpPr>
          <a:xfrm flipH="1">
            <a:off x="4710665" y="2266090"/>
            <a:ext cx="3356359" cy="3158733"/>
            <a:chOff x="4673343" y="2688643"/>
            <a:chExt cx="2830115" cy="2663475"/>
          </a:xfrm>
        </p:grpSpPr>
        <p:sp>
          <p:nvSpPr>
            <p:cNvPr id="90" name="任意多边形: 形状 89">
              <a:extLst>
                <a:ext uri="{FF2B5EF4-FFF2-40B4-BE49-F238E27FC236}">
                  <a16:creationId xmlns:a16="http://schemas.microsoft.com/office/drawing/2014/main" id="{7FB42D6A-0A0C-8854-CA72-949CC5887CD5}"/>
                </a:ext>
              </a:extLst>
            </p:cNvPr>
            <p:cNvSpPr/>
            <p:nvPr/>
          </p:nvSpPr>
          <p:spPr>
            <a:xfrm>
              <a:off x="4673343" y="3604441"/>
              <a:ext cx="785646" cy="568723"/>
            </a:xfrm>
            <a:custGeom>
              <a:avLst/>
              <a:gdLst>
                <a:gd name="connsiteX0" fmla="*/ 735168 w 785646"/>
                <a:gd name="connsiteY0" fmla="*/ 213308 h 568723"/>
                <a:gd name="connsiteX1" fmla="*/ 539707 w 785646"/>
                <a:gd name="connsiteY1" fmla="*/ 4817 h 568723"/>
                <a:gd name="connsiteX2" fmla="*/ 588572 w 785646"/>
                <a:gd name="connsiteY2" fmla="*/ 157928 h 568723"/>
                <a:gd name="connsiteX3" fmla="*/ 389853 w 785646"/>
                <a:gd name="connsiteY3" fmla="*/ 83001 h 568723"/>
                <a:gd name="connsiteX4" fmla="*/ 119466 w 785646"/>
                <a:gd name="connsiteY4" fmla="*/ 40651 h 568723"/>
                <a:gd name="connsiteX5" fmla="*/ 142269 w 785646"/>
                <a:gd name="connsiteY5" fmla="*/ 128609 h 568723"/>
                <a:gd name="connsiteX6" fmla="*/ 2189 w 785646"/>
                <a:gd name="connsiteY6" fmla="*/ 157928 h 568723"/>
                <a:gd name="connsiteX7" fmla="*/ 135754 w 785646"/>
                <a:gd name="connsiteY7" fmla="*/ 281720 h 568723"/>
                <a:gd name="connsiteX8" fmla="*/ 15220 w 785646"/>
                <a:gd name="connsiteY8" fmla="*/ 317554 h 568723"/>
                <a:gd name="connsiteX9" fmla="*/ 614634 w 785646"/>
                <a:gd name="connsiteY9" fmla="*/ 568396 h 568723"/>
                <a:gd name="connsiteX10" fmla="*/ 774260 w 785646"/>
                <a:gd name="connsiteY10" fmla="*/ 376193 h 568723"/>
                <a:gd name="connsiteX11" fmla="*/ 735168 w 785646"/>
                <a:gd name="connsiteY11" fmla="*/ 213308 h 56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5646" h="568723">
                  <a:moveTo>
                    <a:pt x="735168" y="213308"/>
                  </a:moveTo>
                  <a:cubicBezTo>
                    <a:pt x="735168" y="213308"/>
                    <a:pt x="689560" y="-37533"/>
                    <a:pt x="539707" y="4817"/>
                  </a:cubicBezTo>
                  <a:cubicBezTo>
                    <a:pt x="468038" y="24363"/>
                    <a:pt x="588572" y="157928"/>
                    <a:pt x="588572" y="157928"/>
                  </a:cubicBezTo>
                  <a:lnTo>
                    <a:pt x="389853" y="83001"/>
                  </a:lnTo>
                  <a:cubicBezTo>
                    <a:pt x="389853" y="83001"/>
                    <a:pt x="161815" y="21105"/>
                    <a:pt x="119466" y="40651"/>
                  </a:cubicBezTo>
                  <a:cubicBezTo>
                    <a:pt x="67343" y="53682"/>
                    <a:pt x="142269" y="128609"/>
                    <a:pt x="142269" y="128609"/>
                  </a:cubicBezTo>
                  <a:cubicBezTo>
                    <a:pt x="142269" y="128609"/>
                    <a:pt x="-20615" y="79743"/>
                    <a:pt x="2189" y="157928"/>
                  </a:cubicBezTo>
                  <a:cubicBezTo>
                    <a:pt x="24993" y="236112"/>
                    <a:pt x="135754" y="281720"/>
                    <a:pt x="135754" y="281720"/>
                  </a:cubicBezTo>
                  <a:cubicBezTo>
                    <a:pt x="135754" y="281720"/>
                    <a:pt x="-20615" y="226339"/>
                    <a:pt x="15220" y="317554"/>
                  </a:cubicBezTo>
                  <a:cubicBezTo>
                    <a:pt x="34766" y="366420"/>
                    <a:pt x="380080" y="578169"/>
                    <a:pt x="614634" y="568396"/>
                  </a:cubicBezTo>
                  <a:cubicBezTo>
                    <a:pt x="849187" y="561881"/>
                    <a:pt x="774260" y="376193"/>
                    <a:pt x="774260" y="376193"/>
                  </a:cubicBezTo>
                  <a:lnTo>
                    <a:pt x="735168" y="213308"/>
                  </a:lnTo>
                  <a:close/>
                </a:path>
              </a:pathLst>
            </a:custGeom>
            <a:solidFill>
              <a:srgbClr val="F48462"/>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1" name="任意多边形: 形状 90">
              <a:extLst>
                <a:ext uri="{FF2B5EF4-FFF2-40B4-BE49-F238E27FC236}">
                  <a16:creationId xmlns:a16="http://schemas.microsoft.com/office/drawing/2014/main" id="{F5BF4367-6D2F-5F1E-BF07-FA6CE4E7C97D}"/>
                </a:ext>
              </a:extLst>
            </p:cNvPr>
            <p:cNvSpPr/>
            <p:nvPr/>
          </p:nvSpPr>
          <p:spPr>
            <a:xfrm>
              <a:off x="4888095" y="3746895"/>
              <a:ext cx="219893" cy="191388"/>
            </a:xfrm>
            <a:custGeom>
              <a:avLst/>
              <a:gdLst>
                <a:gd name="connsiteX0" fmla="*/ 8959 w 219893"/>
                <a:gd name="connsiteY0" fmla="*/ 191389 h 191388"/>
                <a:gd name="connsiteX1" fmla="*/ 2443 w 219893"/>
                <a:gd name="connsiteY1" fmla="*/ 188131 h 191388"/>
                <a:gd name="connsiteX2" fmla="*/ 2443 w 219893"/>
                <a:gd name="connsiteY2" fmla="*/ 175100 h 191388"/>
                <a:gd name="connsiteX3" fmla="*/ 204420 w 219893"/>
                <a:gd name="connsiteY3" fmla="*/ 2443 h 191388"/>
                <a:gd name="connsiteX4" fmla="*/ 217450 w 219893"/>
                <a:gd name="connsiteY4" fmla="*/ 2443 h 191388"/>
                <a:gd name="connsiteX5" fmla="*/ 217450 w 219893"/>
                <a:gd name="connsiteY5" fmla="*/ 15474 h 191388"/>
                <a:gd name="connsiteX6" fmla="*/ 15474 w 219893"/>
                <a:gd name="connsiteY6" fmla="*/ 188131 h 191388"/>
                <a:gd name="connsiteX7" fmla="*/ 8959 w 219893"/>
                <a:gd name="connsiteY7" fmla="*/ 191389 h 19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893" h="191388">
                  <a:moveTo>
                    <a:pt x="8959" y="191389"/>
                  </a:moveTo>
                  <a:cubicBezTo>
                    <a:pt x="5701" y="191389"/>
                    <a:pt x="5701" y="191389"/>
                    <a:pt x="2443" y="188131"/>
                  </a:cubicBezTo>
                  <a:cubicBezTo>
                    <a:pt x="-814" y="184873"/>
                    <a:pt x="-814" y="178358"/>
                    <a:pt x="2443" y="175100"/>
                  </a:cubicBezTo>
                  <a:lnTo>
                    <a:pt x="204420" y="2443"/>
                  </a:lnTo>
                  <a:cubicBezTo>
                    <a:pt x="207677" y="-814"/>
                    <a:pt x="214193" y="-814"/>
                    <a:pt x="217450" y="2443"/>
                  </a:cubicBezTo>
                  <a:cubicBezTo>
                    <a:pt x="220708" y="5701"/>
                    <a:pt x="220708" y="12216"/>
                    <a:pt x="217450" y="15474"/>
                  </a:cubicBezTo>
                  <a:lnTo>
                    <a:pt x="15474" y="188131"/>
                  </a:lnTo>
                  <a:cubicBezTo>
                    <a:pt x="12216" y="188131"/>
                    <a:pt x="12216" y="191389"/>
                    <a:pt x="8959" y="191389"/>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2" name="任意多边形: 形状 91">
              <a:extLst>
                <a:ext uri="{FF2B5EF4-FFF2-40B4-BE49-F238E27FC236}">
                  <a16:creationId xmlns:a16="http://schemas.microsoft.com/office/drawing/2014/main" id="{7FDC2E35-5C74-FF72-E12A-DBB71BF1DC4C}"/>
                </a:ext>
              </a:extLst>
            </p:cNvPr>
            <p:cNvSpPr/>
            <p:nvPr/>
          </p:nvSpPr>
          <p:spPr>
            <a:xfrm>
              <a:off x="5204130" y="3777308"/>
              <a:ext cx="127083" cy="258706"/>
            </a:xfrm>
            <a:custGeom>
              <a:avLst/>
              <a:gdLst>
                <a:gd name="connsiteX0" fmla="*/ 116423 w 127083"/>
                <a:gd name="connsiteY0" fmla="*/ 258706 h 258706"/>
                <a:gd name="connsiteX1" fmla="*/ 15434 w 127083"/>
                <a:gd name="connsiteY1" fmla="*/ 196810 h 258706"/>
                <a:gd name="connsiteX2" fmla="*/ 38238 w 127083"/>
                <a:gd name="connsiteY2" fmla="*/ 4607 h 258706"/>
                <a:gd name="connsiteX3" fmla="*/ 51269 w 127083"/>
                <a:gd name="connsiteY3" fmla="*/ 1349 h 258706"/>
                <a:gd name="connsiteX4" fmla="*/ 54527 w 127083"/>
                <a:gd name="connsiteY4" fmla="*/ 14380 h 258706"/>
                <a:gd name="connsiteX5" fmla="*/ 31723 w 127083"/>
                <a:gd name="connsiteY5" fmla="*/ 190295 h 258706"/>
                <a:gd name="connsiteX6" fmla="*/ 119680 w 127083"/>
                <a:gd name="connsiteY6" fmla="*/ 242418 h 258706"/>
                <a:gd name="connsiteX7" fmla="*/ 126196 w 127083"/>
                <a:gd name="connsiteY7" fmla="*/ 252191 h 258706"/>
                <a:gd name="connsiteX8" fmla="*/ 116423 w 127083"/>
                <a:gd name="connsiteY8" fmla="*/ 258706 h 25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083" h="258706">
                  <a:moveTo>
                    <a:pt x="116423" y="258706"/>
                  </a:moveTo>
                  <a:cubicBezTo>
                    <a:pt x="113165" y="258706"/>
                    <a:pt x="44754" y="252191"/>
                    <a:pt x="15434" y="196810"/>
                  </a:cubicBezTo>
                  <a:cubicBezTo>
                    <a:pt x="-10627" y="151203"/>
                    <a:pt x="-4112" y="86049"/>
                    <a:pt x="38238" y="4607"/>
                  </a:cubicBezTo>
                  <a:cubicBezTo>
                    <a:pt x="41496" y="1349"/>
                    <a:pt x="44754" y="-1908"/>
                    <a:pt x="51269" y="1349"/>
                  </a:cubicBezTo>
                  <a:cubicBezTo>
                    <a:pt x="54527" y="4607"/>
                    <a:pt x="57784" y="7865"/>
                    <a:pt x="54527" y="14380"/>
                  </a:cubicBezTo>
                  <a:cubicBezTo>
                    <a:pt x="15434" y="89307"/>
                    <a:pt x="8919" y="151203"/>
                    <a:pt x="31723" y="190295"/>
                  </a:cubicBezTo>
                  <a:cubicBezTo>
                    <a:pt x="57784" y="235903"/>
                    <a:pt x="119680" y="242418"/>
                    <a:pt x="119680" y="242418"/>
                  </a:cubicBezTo>
                  <a:cubicBezTo>
                    <a:pt x="122938" y="242418"/>
                    <a:pt x="129453" y="245676"/>
                    <a:pt x="126196" y="252191"/>
                  </a:cubicBezTo>
                  <a:cubicBezTo>
                    <a:pt x="122938" y="255449"/>
                    <a:pt x="119680" y="258706"/>
                    <a:pt x="116423" y="258706"/>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3" name="任意多边形: 形状 92">
              <a:extLst>
                <a:ext uri="{FF2B5EF4-FFF2-40B4-BE49-F238E27FC236}">
                  <a16:creationId xmlns:a16="http://schemas.microsoft.com/office/drawing/2014/main" id="{8C283560-C859-101E-AD3E-BDA30394CAD3}"/>
                </a:ext>
              </a:extLst>
            </p:cNvPr>
            <p:cNvSpPr/>
            <p:nvPr/>
          </p:nvSpPr>
          <p:spPr>
            <a:xfrm>
              <a:off x="5160926" y="3925253"/>
              <a:ext cx="1000108" cy="1182441"/>
            </a:xfrm>
            <a:custGeom>
              <a:avLst/>
              <a:gdLst>
                <a:gd name="connsiteX0" fmla="*/ 302965 w 1000108"/>
                <a:gd name="connsiteY0" fmla="*/ 0 h 1182441"/>
                <a:gd name="connsiteX1" fmla="*/ 0 w 1000108"/>
                <a:gd name="connsiteY1" fmla="*/ 263872 h 1182441"/>
                <a:gd name="connsiteX2" fmla="*/ 436530 w 1000108"/>
                <a:gd name="connsiteY2" fmla="*/ 1097840 h 1182441"/>
                <a:gd name="connsiteX3" fmla="*/ 1000109 w 1000108"/>
                <a:gd name="connsiteY3" fmla="*/ 1110870 h 1182441"/>
                <a:gd name="connsiteX4" fmla="*/ 781844 w 1000108"/>
                <a:gd name="connsiteY4" fmla="*/ 381149 h 1182441"/>
                <a:gd name="connsiteX5" fmla="*/ 302965 w 1000108"/>
                <a:gd name="connsiteY5" fmla="*/ 0 h 118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08" h="1182441">
                  <a:moveTo>
                    <a:pt x="302965" y="0"/>
                  </a:moveTo>
                  <a:lnTo>
                    <a:pt x="0" y="263872"/>
                  </a:lnTo>
                  <a:cubicBezTo>
                    <a:pt x="0" y="263872"/>
                    <a:pt x="130307" y="918667"/>
                    <a:pt x="436530" y="1097840"/>
                  </a:cubicBezTo>
                  <a:cubicBezTo>
                    <a:pt x="742752" y="1280270"/>
                    <a:pt x="1000109" y="1110870"/>
                    <a:pt x="1000109" y="1110870"/>
                  </a:cubicBezTo>
                  <a:lnTo>
                    <a:pt x="781844" y="381149"/>
                  </a:lnTo>
                  <a:lnTo>
                    <a:pt x="302965" y="0"/>
                  </a:lnTo>
                  <a:close/>
                </a:path>
              </a:pathLst>
            </a:custGeom>
            <a:solidFill>
              <a:srgbClr val="A37B9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任意多边形: 形状 93">
              <a:extLst>
                <a:ext uri="{FF2B5EF4-FFF2-40B4-BE49-F238E27FC236}">
                  <a16:creationId xmlns:a16="http://schemas.microsoft.com/office/drawing/2014/main" id="{D30F9985-CC22-0059-F90B-81BFFF9E5445}"/>
                </a:ext>
              </a:extLst>
            </p:cNvPr>
            <p:cNvSpPr/>
            <p:nvPr/>
          </p:nvSpPr>
          <p:spPr>
            <a:xfrm>
              <a:off x="6365879" y="2688643"/>
              <a:ext cx="526687" cy="439121"/>
            </a:xfrm>
            <a:custGeom>
              <a:avLst/>
              <a:gdLst>
                <a:gd name="connsiteX0" fmla="*/ 3649 w 526687"/>
                <a:gd name="connsiteY0" fmla="*/ 262563 h 439121"/>
                <a:gd name="connsiteX1" fmla="*/ 49256 w 526687"/>
                <a:gd name="connsiteY1" fmla="*/ 1948 h 439121"/>
                <a:gd name="connsiteX2" fmla="*/ 238202 w 526687"/>
                <a:gd name="connsiteY2" fmla="*/ 76875 h 439121"/>
                <a:gd name="connsiteX3" fmla="*/ 502074 w 526687"/>
                <a:gd name="connsiteY3" fmla="*/ 210440 h 439121"/>
                <a:gd name="connsiteX4" fmla="*/ 502074 w 526687"/>
                <a:gd name="connsiteY4" fmla="*/ 435220 h 439121"/>
                <a:gd name="connsiteX5" fmla="*/ 375025 w 526687"/>
                <a:gd name="connsiteY5" fmla="*/ 438478 h 439121"/>
                <a:gd name="connsiteX6" fmla="*/ 3649 w 526687"/>
                <a:gd name="connsiteY6" fmla="*/ 262563 h 43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687" h="439121">
                  <a:moveTo>
                    <a:pt x="3649" y="262563"/>
                  </a:moveTo>
                  <a:cubicBezTo>
                    <a:pt x="3649" y="262563"/>
                    <a:pt x="-19155" y="18236"/>
                    <a:pt x="49256" y="1948"/>
                  </a:cubicBezTo>
                  <a:cubicBezTo>
                    <a:pt x="120925" y="-14340"/>
                    <a:pt x="238202" y="76875"/>
                    <a:pt x="238202" y="76875"/>
                  </a:cubicBezTo>
                  <a:cubicBezTo>
                    <a:pt x="238202" y="76875"/>
                    <a:pt x="446694" y="109452"/>
                    <a:pt x="502074" y="210440"/>
                  </a:cubicBezTo>
                  <a:cubicBezTo>
                    <a:pt x="557455" y="311428"/>
                    <a:pt x="502074" y="435220"/>
                    <a:pt x="502074" y="435220"/>
                  </a:cubicBezTo>
                  <a:cubicBezTo>
                    <a:pt x="502074" y="435220"/>
                    <a:pt x="423890" y="425447"/>
                    <a:pt x="375025" y="438478"/>
                  </a:cubicBezTo>
                  <a:cubicBezTo>
                    <a:pt x="326159" y="451508"/>
                    <a:pt x="3649" y="262563"/>
                    <a:pt x="3649" y="262563"/>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5" name="任意多边形: 形状 94">
              <a:extLst>
                <a:ext uri="{FF2B5EF4-FFF2-40B4-BE49-F238E27FC236}">
                  <a16:creationId xmlns:a16="http://schemas.microsoft.com/office/drawing/2014/main" id="{193595B8-5EBE-E4DD-21CC-AE5DEEE6F5C4}"/>
                </a:ext>
              </a:extLst>
            </p:cNvPr>
            <p:cNvSpPr/>
            <p:nvPr/>
          </p:nvSpPr>
          <p:spPr>
            <a:xfrm>
              <a:off x="4874250" y="4674520"/>
              <a:ext cx="807905" cy="234553"/>
            </a:xfrm>
            <a:custGeom>
              <a:avLst/>
              <a:gdLst>
                <a:gd name="connsiteX0" fmla="*/ 768813 w 807905"/>
                <a:gd name="connsiteY0" fmla="*/ 234553 h 234553"/>
                <a:gd name="connsiteX1" fmla="*/ 39092 w 807905"/>
                <a:gd name="connsiteY1" fmla="*/ 234553 h 234553"/>
                <a:gd name="connsiteX2" fmla="*/ 0 w 807905"/>
                <a:gd name="connsiteY2" fmla="*/ 195461 h 234553"/>
                <a:gd name="connsiteX3" fmla="*/ 0 w 807905"/>
                <a:gd name="connsiteY3" fmla="*/ 39092 h 234553"/>
                <a:gd name="connsiteX4" fmla="*/ 39092 w 807905"/>
                <a:gd name="connsiteY4" fmla="*/ 0 h 234553"/>
                <a:gd name="connsiteX5" fmla="*/ 768813 w 807905"/>
                <a:gd name="connsiteY5" fmla="*/ 0 h 234553"/>
                <a:gd name="connsiteX6" fmla="*/ 807906 w 807905"/>
                <a:gd name="connsiteY6" fmla="*/ 39092 h 234553"/>
                <a:gd name="connsiteX7" fmla="*/ 807906 w 807905"/>
                <a:gd name="connsiteY7" fmla="*/ 195461 h 234553"/>
                <a:gd name="connsiteX8" fmla="*/ 768813 w 807905"/>
                <a:gd name="connsiteY8" fmla="*/ 234553 h 234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905" h="234553">
                  <a:moveTo>
                    <a:pt x="768813" y="234553"/>
                  </a:moveTo>
                  <a:lnTo>
                    <a:pt x="39092" y="234553"/>
                  </a:lnTo>
                  <a:cubicBezTo>
                    <a:pt x="16288" y="234553"/>
                    <a:pt x="0" y="218265"/>
                    <a:pt x="0" y="195461"/>
                  </a:cubicBezTo>
                  <a:lnTo>
                    <a:pt x="0" y="39092"/>
                  </a:lnTo>
                  <a:cubicBezTo>
                    <a:pt x="0" y="16288"/>
                    <a:pt x="16288" y="0"/>
                    <a:pt x="39092" y="0"/>
                  </a:cubicBezTo>
                  <a:lnTo>
                    <a:pt x="768813" y="0"/>
                  </a:lnTo>
                  <a:cubicBezTo>
                    <a:pt x="791617" y="0"/>
                    <a:pt x="807906" y="16288"/>
                    <a:pt x="807906" y="39092"/>
                  </a:cubicBezTo>
                  <a:lnTo>
                    <a:pt x="807906" y="195461"/>
                  </a:lnTo>
                  <a:cubicBezTo>
                    <a:pt x="807906" y="215007"/>
                    <a:pt x="791617" y="234553"/>
                    <a:pt x="768813" y="234553"/>
                  </a:cubicBezTo>
                  <a:close/>
                </a:path>
              </a:pathLst>
            </a:custGeom>
            <a:solidFill>
              <a:srgbClr val="EFA459"/>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6" name="任意多边形: 形状 95">
              <a:extLst>
                <a:ext uri="{FF2B5EF4-FFF2-40B4-BE49-F238E27FC236}">
                  <a16:creationId xmlns:a16="http://schemas.microsoft.com/office/drawing/2014/main" id="{BBFD52E6-2DB8-A7B9-490B-16F0AAEA641E}"/>
                </a:ext>
              </a:extLst>
            </p:cNvPr>
            <p:cNvSpPr/>
            <p:nvPr/>
          </p:nvSpPr>
          <p:spPr>
            <a:xfrm>
              <a:off x="4828643" y="4674520"/>
              <a:ext cx="807905" cy="234553"/>
            </a:xfrm>
            <a:custGeom>
              <a:avLst/>
              <a:gdLst>
                <a:gd name="connsiteX0" fmla="*/ 768813 w 807905"/>
                <a:gd name="connsiteY0" fmla="*/ 234553 h 234553"/>
                <a:gd name="connsiteX1" fmla="*/ 39092 w 807905"/>
                <a:gd name="connsiteY1" fmla="*/ 234553 h 234553"/>
                <a:gd name="connsiteX2" fmla="*/ 0 w 807905"/>
                <a:gd name="connsiteY2" fmla="*/ 195461 h 234553"/>
                <a:gd name="connsiteX3" fmla="*/ 0 w 807905"/>
                <a:gd name="connsiteY3" fmla="*/ 39092 h 234553"/>
                <a:gd name="connsiteX4" fmla="*/ 39092 w 807905"/>
                <a:gd name="connsiteY4" fmla="*/ 0 h 234553"/>
                <a:gd name="connsiteX5" fmla="*/ 768813 w 807905"/>
                <a:gd name="connsiteY5" fmla="*/ 0 h 234553"/>
                <a:gd name="connsiteX6" fmla="*/ 807906 w 807905"/>
                <a:gd name="connsiteY6" fmla="*/ 39092 h 234553"/>
                <a:gd name="connsiteX7" fmla="*/ 807906 w 807905"/>
                <a:gd name="connsiteY7" fmla="*/ 195461 h 234553"/>
                <a:gd name="connsiteX8" fmla="*/ 768813 w 807905"/>
                <a:gd name="connsiteY8" fmla="*/ 234553 h 234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905" h="234553">
                  <a:moveTo>
                    <a:pt x="768813" y="234553"/>
                  </a:moveTo>
                  <a:lnTo>
                    <a:pt x="39092" y="234553"/>
                  </a:lnTo>
                  <a:cubicBezTo>
                    <a:pt x="16288" y="234553"/>
                    <a:pt x="0" y="218265"/>
                    <a:pt x="0" y="195461"/>
                  </a:cubicBezTo>
                  <a:lnTo>
                    <a:pt x="0" y="39092"/>
                  </a:lnTo>
                  <a:cubicBezTo>
                    <a:pt x="0" y="16288"/>
                    <a:pt x="16288" y="0"/>
                    <a:pt x="39092" y="0"/>
                  </a:cubicBezTo>
                  <a:lnTo>
                    <a:pt x="768813" y="0"/>
                  </a:lnTo>
                  <a:cubicBezTo>
                    <a:pt x="791617" y="0"/>
                    <a:pt x="807906" y="16288"/>
                    <a:pt x="807906" y="39092"/>
                  </a:cubicBezTo>
                  <a:lnTo>
                    <a:pt x="807906" y="195461"/>
                  </a:lnTo>
                  <a:cubicBezTo>
                    <a:pt x="807906" y="215007"/>
                    <a:pt x="791617" y="234553"/>
                    <a:pt x="768813" y="234553"/>
                  </a:cubicBezTo>
                  <a:close/>
                </a:path>
              </a:pathLst>
            </a:custGeom>
            <a:solidFill>
              <a:srgbClr val="F7B369"/>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9" name="任意多边形: 形状 98">
              <a:extLst>
                <a:ext uri="{FF2B5EF4-FFF2-40B4-BE49-F238E27FC236}">
                  <a16:creationId xmlns:a16="http://schemas.microsoft.com/office/drawing/2014/main" id="{1997C65C-5390-5FA8-81AF-F0FDB740DD89}"/>
                </a:ext>
              </a:extLst>
            </p:cNvPr>
            <p:cNvSpPr/>
            <p:nvPr/>
          </p:nvSpPr>
          <p:spPr>
            <a:xfrm>
              <a:off x="5926482" y="4221702"/>
              <a:ext cx="1293300" cy="1130416"/>
            </a:xfrm>
            <a:custGeom>
              <a:avLst/>
              <a:gdLst>
                <a:gd name="connsiteX0" fmla="*/ 0 w 1293300"/>
                <a:gd name="connsiteY0" fmla="*/ 1029428 h 1130416"/>
                <a:gd name="connsiteX1" fmla="*/ 42350 w 1293300"/>
                <a:gd name="connsiteY1" fmla="*/ 0 h 1130416"/>
                <a:gd name="connsiteX2" fmla="*/ 1293300 w 1293300"/>
                <a:gd name="connsiteY2" fmla="*/ 120534 h 1130416"/>
                <a:gd name="connsiteX3" fmla="*/ 1283528 w 1293300"/>
                <a:gd name="connsiteY3" fmla="*/ 1130416 h 1130416"/>
              </a:gdLst>
              <a:ahLst/>
              <a:cxnLst>
                <a:cxn ang="0">
                  <a:pos x="connsiteX0" y="connsiteY0"/>
                </a:cxn>
                <a:cxn ang="0">
                  <a:pos x="connsiteX1" y="connsiteY1"/>
                </a:cxn>
                <a:cxn ang="0">
                  <a:pos x="connsiteX2" y="connsiteY2"/>
                </a:cxn>
                <a:cxn ang="0">
                  <a:pos x="connsiteX3" y="connsiteY3"/>
                </a:cxn>
              </a:cxnLst>
              <a:rect l="l" t="t" r="r" b="b"/>
              <a:pathLst>
                <a:path w="1293300" h="1130416">
                  <a:moveTo>
                    <a:pt x="0" y="1029428"/>
                  </a:moveTo>
                  <a:lnTo>
                    <a:pt x="42350" y="0"/>
                  </a:lnTo>
                  <a:lnTo>
                    <a:pt x="1293300" y="120534"/>
                  </a:lnTo>
                  <a:lnTo>
                    <a:pt x="1283528" y="1130416"/>
                  </a:lnTo>
                  <a:close/>
                </a:path>
              </a:pathLst>
            </a:custGeom>
            <a:solidFill>
              <a:srgbClr val="92B4EA"/>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0" name="任意多边形: 形状 99">
              <a:extLst>
                <a:ext uri="{FF2B5EF4-FFF2-40B4-BE49-F238E27FC236}">
                  <a16:creationId xmlns:a16="http://schemas.microsoft.com/office/drawing/2014/main" id="{FE9A43AA-24FF-E57A-FB95-E9D7F28519A9}"/>
                </a:ext>
              </a:extLst>
            </p:cNvPr>
            <p:cNvSpPr/>
            <p:nvPr/>
          </p:nvSpPr>
          <p:spPr>
            <a:xfrm>
              <a:off x="5731021" y="3545376"/>
              <a:ext cx="1772437" cy="1099824"/>
            </a:xfrm>
            <a:custGeom>
              <a:avLst/>
              <a:gdLst>
                <a:gd name="connsiteX0" fmla="*/ 0 w 1772437"/>
                <a:gd name="connsiteY0" fmla="*/ 585111 h 1099824"/>
                <a:gd name="connsiteX1" fmla="*/ 759040 w 1772437"/>
                <a:gd name="connsiteY1" fmla="*/ 5243 h 1099824"/>
                <a:gd name="connsiteX2" fmla="*/ 1680965 w 1772437"/>
                <a:gd name="connsiteY2" fmla="*/ 575338 h 1099824"/>
                <a:gd name="connsiteX3" fmla="*/ 1772180 w 1772437"/>
                <a:gd name="connsiteY3" fmla="*/ 1099825 h 1099824"/>
                <a:gd name="connsiteX4" fmla="*/ 1026170 w 1772437"/>
                <a:gd name="connsiteY4" fmla="*/ 1099825 h 1099824"/>
                <a:gd name="connsiteX5" fmla="*/ 273645 w 1772437"/>
                <a:gd name="connsiteY5" fmla="*/ 1028156 h 1099824"/>
                <a:gd name="connsiteX6" fmla="*/ 0 w 1772437"/>
                <a:gd name="connsiteY6" fmla="*/ 585111 h 1099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2437" h="1099824">
                  <a:moveTo>
                    <a:pt x="0" y="585111"/>
                  </a:moveTo>
                  <a:cubicBezTo>
                    <a:pt x="0" y="585111"/>
                    <a:pt x="257357" y="41077"/>
                    <a:pt x="759040" y="5243"/>
                  </a:cubicBezTo>
                  <a:cubicBezTo>
                    <a:pt x="1260724" y="-30592"/>
                    <a:pt x="1498535" y="112746"/>
                    <a:pt x="1680965" y="575338"/>
                  </a:cubicBezTo>
                  <a:cubicBezTo>
                    <a:pt x="1781953" y="839210"/>
                    <a:pt x="1772180" y="1099825"/>
                    <a:pt x="1772180" y="1099825"/>
                  </a:cubicBezTo>
                  <a:lnTo>
                    <a:pt x="1026170" y="1099825"/>
                  </a:lnTo>
                  <a:lnTo>
                    <a:pt x="273645" y="1028156"/>
                  </a:lnTo>
                  <a:lnTo>
                    <a:pt x="0" y="585111"/>
                  </a:lnTo>
                  <a:close/>
                </a:path>
              </a:pathLst>
            </a:custGeom>
            <a:solidFill>
              <a:srgbClr val="92B4EA"/>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1" name="任意多边形: 形状 100">
              <a:extLst>
                <a:ext uri="{FF2B5EF4-FFF2-40B4-BE49-F238E27FC236}">
                  <a16:creationId xmlns:a16="http://schemas.microsoft.com/office/drawing/2014/main" id="{E8F19906-132D-1F1B-D44D-6416F7BFDB64}"/>
                </a:ext>
              </a:extLst>
            </p:cNvPr>
            <p:cNvSpPr/>
            <p:nvPr/>
          </p:nvSpPr>
          <p:spPr>
            <a:xfrm>
              <a:off x="6428165" y="3348643"/>
              <a:ext cx="315995" cy="300927"/>
            </a:xfrm>
            <a:custGeom>
              <a:avLst/>
              <a:gdLst>
                <a:gd name="connsiteX0" fmla="*/ 309480 w 315995"/>
                <a:gd name="connsiteY0" fmla="*/ 0 h 300927"/>
                <a:gd name="connsiteX1" fmla="*/ 315995 w 315995"/>
                <a:gd name="connsiteY1" fmla="*/ 250842 h 300927"/>
                <a:gd name="connsiteX2" fmla="*/ 140080 w 315995"/>
                <a:gd name="connsiteY2" fmla="*/ 299707 h 300927"/>
                <a:gd name="connsiteX3" fmla="*/ 0 w 315995"/>
                <a:gd name="connsiteY3" fmla="*/ 257357 h 300927"/>
                <a:gd name="connsiteX4" fmla="*/ 6515 w 315995"/>
                <a:gd name="connsiteY4" fmla="*/ 182430 h 300927"/>
                <a:gd name="connsiteX5" fmla="*/ 19546 w 315995"/>
                <a:gd name="connsiteY5" fmla="*/ 65154 h 300927"/>
                <a:gd name="connsiteX6" fmla="*/ 267130 w 315995"/>
                <a:gd name="connsiteY6" fmla="*/ 6515 h 300927"/>
                <a:gd name="connsiteX7" fmla="*/ 309480 w 315995"/>
                <a:gd name="connsiteY7" fmla="*/ 0 h 300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995" h="300927">
                  <a:moveTo>
                    <a:pt x="309480" y="0"/>
                  </a:moveTo>
                  <a:lnTo>
                    <a:pt x="315995" y="250842"/>
                  </a:lnTo>
                  <a:cubicBezTo>
                    <a:pt x="315995" y="250842"/>
                    <a:pt x="276903" y="286676"/>
                    <a:pt x="140080" y="299707"/>
                  </a:cubicBezTo>
                  <a:cubicBezTo>
                    <a:pt x="39092" y="309480"/>
                    <a:pt x="0" y="257357"/>
                    <a:pt x="0" y="257357"/>
                  </a:cubicBezTo>
                  <a:lnTo>
                    <a:pt x="6515" y="182430"/>
                  </a:lnTo>
                  <a:lnTo>
                    <a:pt x="19546" y="65154"/>
                  </a:lnTo>
                  <a:lnTo>
                    <a:pt x="267130" y="6515"/>
                  </a:lnTo>
                  <a:lnTo>
                    <a:pt x="309480" y="0"/>
                  </a:lnTo>
                  <a:close/>
                </a:path>
              </a:pathLst>
            </a:custGeom>
            <a:solidFill>
              <a:srgbClr val="F48462"/>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3" name="任意多边形: 形状 102">
              <a:extLst>
                <a:ext uri="{FF2B5EF4-FFF2-40B4-BE49-F238E27FC236}">
                  <a16:creationId xmlns:a16="http://schemas.microsoft.com/office/drawing/2014/main" id="{2DCF909A-A97F-3992-D966-0442B3310B2A}"/>
                </a:ext>
              </a:extLst>
            </p:cNvPr>
            <p:cNvSpPr/>
            <p:nvPr/>
          </p:nvSpPr>
          <p:spPr>
            <a:xfrm>
              <a:off x="6441196" y="3358416"/>
              <a:ext cx="257356" cy="172657"/>
            </a:xfrm>
            <a:custGeom>
              <a:avLst/>
              <a:gdLst>
                <a:gd name="connsiteX0" fmla="*/ 257357 w 257356"/>
                <a:gd name="connsiteY0" fmla="*/ 0 h 172657"/>
                <a:gd name="connsiteX1" fmla="*/ 250842 w 257356"/>
                <a:gd name="connsiteY1" fmla="*/ 22804 h 172657"/>
                <a:gd name="connsiteX2" fmla="*/ 0 w 257356"/>
                <a:gd name="connsiteY2" fmla="*/ 172657 h 172657"/>
                <a:gd name="connsiteX3" fmla="*/ 13031 w 257356"/>
                <a:gd name="connsiteY3" fmla="*/ 55381 h 172657"/>
                <a:gd name="connsiteX4" fmla="*/ 257357 w 257356"/>
                <a:gd name="connsiteY4" fmla="*/ 0 h 172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56" h="172657">
                  <a:moveTo>
                    <a:pt x="257357" y="0"/>
                  </a:moveTo>
                  <a:cubicBezTo>
                    <a:pt x="257357" y="6515"/>
                    <a:pt x="254099" y="13031"/>
                    <a:pt x="250842" y="22804"/>
                  </a:cubicBezTo>
                  <a:cubicBezTo>
                    <a:pt x="198719" y="140080"/>
                    <a:pt x="58638" y="166142"/>
                    <a:pt x="0" y="172657"/>
                  </a:cubicBezTo>
                  <a:lnTo>
                    <a:pt x="13031" y="55381"/>
                  </a:lnTo>
                  <a:lnTo>
                    <a:pt x="257357" y="0"/>
                  </a:ln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4" name="任意多边形: 形状 103">
              <a:extLst>
                <a:ext uri="{FF2B5EF4-FFF2-40B4-BE49-F238E27FC236}">
                  <a16:creationId xmlns:a16="http://schemas.microsoft.com/office/drawing/2014/main" id="{2FAB388F-7035-52E2-CAA0-CF8EEBDA789F}"/>
                </a:ext>
              </a:extLst>
            </p:cNvPr>
            <p:cNvSpPr/>
            <p:nvPr/>
          </p:nvSpPr>
          <p:spPr>
            <a:xfrm>
              <a:off x="6312008" y="2796302"/>
              <a:ext cx="588077" cy="671553"/>
            </a:xfrm>
            <a:custGeom>
              <a:avLst/>
              <a:gdLst>
                <a:gd name="connsiteX0" fmla="*/ 80323 w 588077"/>
                <a:gd name="connsiteY0" fmla="*/ 89750 h 671553"/>
                <a:gd name="connsiteX1" fmla="*/ 11911 w 588077"/>
                <a:gd name="connsiteY1" fmla="*/ 545826 h 671553"/>
                <a:gd name="connsiteX2" fmla="*/ 298588 w 588077"/>
                <a:gd name="connsiteY2" fmla="*/ 643556 h 671553"/>
                <a:gd name="connsiteX3" fmla="*/ 425637 w 588077"/>
                <a:gd name="connsiteY3" fmla="*/ 552341 h 671553"/>
                <a:gd name="connsiteX4" fmla="*/ 562460 w 588077"/>
                <a:gd name="connsiteY4" fmla="*/ 500218 h 671553"/>
                <a:gd name="connsiteX5" fmla="*/ 529883 w 588077"/>
                <a:gd name="connsiteY5" fmla="*/ 314530 h 671553"/>
                <a:gd name="connsiteX6" fmla="*/ 425637 w 588077"/>
                <a:gd name="connsiteY6" fmla="*/ 330819 h 671553"/>
                <a:gd name="connsiteX7" fmla="*/ 467987 w 588077"/>
                <a:gd name="connsiteY7" fmla="*/ 246119 h 671553"/>
                <a:gd name="connsiteX8" fmla="*/ 80323 w 588077"/>
                <a:gd name="connsiteY8" fmla="*/ 89750 h 67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077" h="671553">
                  <a:moveTo>
                    <a:pt x="80323" y="89750"/>
                  </a:moveTo>
                  <a:cubicBezTo>
                    <a:pt x="80323" y="89750"/>
                    <a:pt x="-36954" y="386199"/>
                    <a:pt x="11911" y="545826"/>
                  </a:cubicBezTo>
                  <a:cubicBezTo>
                    <a:pt x="64034" y="708710"/>
                    <a:pt x="210630" y="679391"/>
                    <a:pt x="298588" y="643556"/>
                  </a:cubicBezTo>
                  <a:cubicBezTo>
                    <a:pt x="386545" y="610979"/>
                    <a:pt x="425637" y="552341"/>
                    <a:pt x="425637" y="552341"/>
                  </a:cubicBezTo>
                  <a:cubicBezTo>
                    <a:pt x="425637" y="552341"/>
                    <a:pt x="510337" y="578403"/>
                    <a:pt x="562460" y="500218"/>
                  </a:cubicBezTo>
                  <a:cubicBezTo>
                    <a:pt x="614583" y="422034"/>
                    <a:pt x="578748" y="334076"/>
                    <a:pt x="529883" y="314530"/>
                  </a:cubicBezTo>
                  <a:cubicBezTo>
                    <a:pt x="481018" y="294984"/>
                    <a:pt x="425637" y="330819"/>
                    <a:pt x="425637" y="330819"/>
                  </a:cubicBezTo>
                  <a:lnTo>
                    <a:pt x="467987" y="246119"/>
                  </a:lnTo>
                  <a:cubicBezTo>
                    <a:pt x="471245" y="246119"/>
                    <a:pt x="272526" y="-180638"/>
                    <a:pt x="80323" y="89750"/>
                  </a:cubicBezTo>
                  <a:close/>
                </a:path>
              </a:pathLst>
            </a:custGeom>
            <a:solidFill>
              <a:srgbClr val="F48462"/>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5" name="任意多边形: 形状 104">
              <a:extLst>
                <a:ext uri="{FF2B5EF4-FFF2-40B4-BE49-F238E27FC236}">
                  <a16:creationId xmlns:a16="http://schemas.microsoft.com/office/drawing/2014/main" id="{DE750941-60F1-6B69-0326-ACDB5D35BB84}"/>
                </a:ext>
              </a:extLst>
            </p:cNvPr>
            <p:cNvSpPr/>
            <p:nvPr/>
          </p:nvSpPr>
          <p:spPr>
            <a:xfrm>
              <a:off x="6742021" y="3157557"/>
              <a:ext cx="124813" cy="96612"/>
            </a:xfrm>
            <a:custGeom>
              <a:avLst/>
              <a:gdLst>
                <a:gd name="connsiteX0" fmla="*/ 8655 w 124813"/>
                <a:gd name="connsiteY0" fmla="*/ 96613 h 96612"/>
                <a:gd name="connsiteX1" fmla="*/ 2140 w 124813"/>
                <a:gd name="connsiteY1" fmla="*/ 93355 h 96612"/>
                <a:gd name="connsiteX2" fmla="*/ 5397 w 124813"/>
                <a:gd name="connsiteY2" fmla="*/ 80324 h 96612"/>
                <a:gd name="connsiteX3" fmla="*/ 109643 w 124813"/>
                <a:gd name="connsiteY3" fmla="*/ 2140 h 96612"/>
                <a:gd name="connsiteX4" fmla="*/ 122674 w 124813"/>
                <a:gd name="connsiteY4" fmla="*/ 5398 h 96612"/>
                <a:gd name="connsiteX5" fmla="*/ 119416 w 124813"/>
                <a:gd name="connsiteY5" fmla="*/ 18428 h 96612"/>
                <a:gd name="connsiteX6" fmla="*/ 15171 w 124813"/>
                <a:gd name="connsiteY6" fmla="*/ 96613 h 96612"/>
                <a:gd name="connsiteX7" fmla="*/ 8655 w 124813"/>
                <a:gd name="connsiteY7" fmla="*/ 96613 h 9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13" h="96612">
                  <a:moveTo>
                    <a:pt x="8655" y="96613"/>
                  </a:moveTo>
                  <a:cubicBezTo>
                    <a:pt x="5397" y="96613"/>
                    <a:pt x="2140" y="96613"/>
                    <a:pt x="2140" y="93355"/>
                  </a:cubicBezTo>
                  <a:cubicBezTo>
                    <a:pt x="-1118" y="90097"/>
                    <a:pt x="-1118" y="83582"/>
                    <a:pt x="5397" y="80324"/>
                  </a:cubicBezTo>
                  <a:lnTo>
                    <a:pt x="109643" y="2140"/>
                  </a:lnTo>
                  <a:cubicBezTo>
                    <a:pt x="112901" y="-1118"/>
                    <a:pt x="119416" y="-1118"/>
                    <a:pt x="122674" y="5398"/>
                  </a:cubicBezTo>
                  <a:cubicBezTo>
                    <a:pt x="125932" y="8655"/>
                    <a:pt x="125932" y="15171"/>
                    <a:pt x="119416" y="18428"/>
                  </a:cubicBezTo>
                  <a:lnTo>
                    <a:pt x="15171" y="96613"/>
                  </a:lnTo>
                  <a:cubicBezTo>
                    <a:pt x="11913" y="93355"/>
                    <a:pt x="11913" y="96613"/>
                    <a:pt x="8655" y="96613"/>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6" name="任意多边形: 形状 105">
              <a:extLst>
                <a:ext uri="{FF2B5EF4-FFF2-40B4-BE49-F238E27FC236}">
                  <a16:creationId xmlns:a16="http://schemas.microsoft.com/office/drawing/2014/main" id="{C45B1A80-398E-AE43-9BA0-CE12BE116F0A}"/>
                </a:ext>
              </a:extLst>
            </p:cNvPr>
            <p:cNvSpPr/>
            <p:nvPr/>
          </p:nvSpPr>
          <p:spPr>
            <a:xfrm>
              <a:off x="6770222" y="3218335"/>
              <a:ext cx="84699" cy="32576"/>
            </a:xfrm>
            <a:custGeom>
              <a:avLst/>
              <a:gdLst>
                <a:gd name="connsiteX0" fmla="*/ 78184 w 84699"/>
                <a:gd name="connsiteY0" fmla="*/ 32577 h 32576"/>
                <a:gd name="connsiteX1" fmla="*/ 78184 w 84699"/>
                <a:gd name="connsiteY1" fmla="*/ 32577 h 32576"/>
                <a:gd name="connsiteX2" fmla="*/ 6515 w 84699"/>
                <a:gd name="connsiteY2" fmla="*/ 16288 h 32576"/>
                <a:gd name="connsiteX3" fmla="*/ 0 w 84699"/>
                <a:gd name="connsiteY3" fmla="*/ 6515 h 32576"/>
                <a:gd name="connsiteX4" fmla="*/ 9773 w 84699"/>
                <a:gd name="connsiteY4" fmla="*/ 0 h 32576"/>
                <a:gd name="connsiteX5" fmla="*/ 78184 w 84699"/>
                <a:gd name="connsiteY5" fmla="*/ 16288 h 32576"/>
                <a:gd name="connsiteX6" fmla="*/ 84700 w 84699"/>
                <a:gd name="connsiteY6" fmla="*/ 26061 h 32576"/>
                <a:gd name="connsiteX7" fmla="*/ 78184 w 84699"/>
                <a:gd name="connsiteY7" fmla="*/ 32577 h 3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699" h="32576">
                  <a:moveTo>
                    <a:pt x="78184" y="32577"/>
                  </a:moveTo>
                  <a:cubicBezTo>
                    <a:pt x="78184" y="32577"/>
                    <a:pt x="74927" y="32577"/>
                    <a:pt x="78184" y="32577"/>
                  </a:cubicBezTo>
                  <a:lnTo>
                    <a:pt x="6515" y="16288"/>
                  </a:lnTo>
                  <a:cubicBezTo>
                    <a:pt x="3258" y="16288"/>
                    <a:pt x="0" y="9773"/>
                    <a:pt x="0" y="6515"/>
                  </a:cubicBezTo>
                  <a:cubicBezTo>
                    <a:pt x="0" y="3258"/>
                    <a:pt x="6515" y="0"/>
                    <a:pt x="9773" y="0"/>
                  </a:cubicBezTo>
                  <a:lnTo>
                    <a:pt x="78184" y="16288"/>
                  </a:lnTo>
                  <a:cubicBezTo>
                    <a:pt x="81442" y="16288"/>
                    <a:pt x="84700" y="22804"/>
                    <a:pt x="84700" y="26061"/>
                  </a:cubicBezTo>
                  <a:cubicBezTo>
                    <a:pt x="84700" y="29319"/>
                    <a:pt x="81442" y="32577"/>
                    <a:pt x="78184" y="32577"/>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7" name="任意多边形: 形状 106">
              <a:extLst>
                <a:ext uri="{FF2B5EF4-FFF2-40B4-BE49-F238E27FC236}">
                  <a16:creationId xmlns:a16="http://schemas.microsoft.com/office/drawing/2014/main" id="{74D4B74E-72ED-7B52-AF57-11C5EEBC2495}"/>
                </a:ext>
              </a:extLst>
            </p:cNvPr>
            <p:cNvSpPr/>
            <p:nvPr/>
          </p:nvSpPr>
          <p:spPr>
            <a:xfrm>
              <a:off x="6509608" y="2953758"/>
              <a:ext cx="82720" cy="62600"/>
            </a:xfrm>
            <a:custGeom>
              <a:avLst/>
              <a:gdLst>
                <a:gd name="connsiteX0" fmla="*/ 74927 w 82720"/>
                <a:gd name="connsiteY0" fmla="*/ 62601 h 62600"/>
                <a:gd name="connsiteX1" fmla="*/ 68411 w 82720"/>
                <a:gd name="connsiteY1" fmla="*/ 56086 h 62600"/>
                <a:gd name="connsiteX2" fmla="*/ 9773 w 82720"/>
                <a:gd name="connsiteY2" fmla="*/ 16993 h 62600"/>
                <a:gd name="connsiteX3" fmla="*/ 0 w 82720"/>
                <a:gd name="connsiteY3" fmla="*/ 10478 h 62600"/>
                <a:gd name="connsiteX4" fmla="*/ 6515 w 82720"/>
                <a:gd name="connsiteY4" fmla="*/ 705 h 62600"/>
                <a:gd name="connsiteX5" fmla="*/ 81442 w 82720"/>
                <a:gd name="connsiteY5" fmla="*/ 52828 h 62600"/>
                <a:gd name="connsiteX6" fmla="*/ 74927 w 82720"/>
                <a:gd name="connsiteY6" fmla="*/ 62601 h 62600"/>
                <a:gd name="connsiteX7" fmla="*/ 74927 w 82720"/>
                <a:gd name="connsiteY7" fmla="*/ 62601 h 6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720" h="62600">
                  <a:moveTo>
                    <a:pt x="74927" y="62601"/>
                  </a:moveTo>
                  <a:cubicBezTo>
                    <a:pt x="71669" y="62601"/>
                    <a:pt x="68411" y="59343"/>
                    <a:pt x="68411" y="56086"/>
                  </a:cubicBezTo>
                  <a:cubicBezTo>
                    <a:pt x="52123" y="10478"/>
                    <a:pt x="9773" y="16993"/>
                    <a:pt x="9773" y="16993"/>
                  </a:cubicBezTo>
                  <a:cubicBezTo>
                    <a:pt x="6515" y="16993"/>
                    <a:pt x="0" y="13736"/>
                    <a:pt x="0" y="10478"/>
                  </a:cubicBezTo>
                  <a:cubicBezTo>
                    <a:pt x="0" y="7220"/>
                    <a:pt x="3258" y="705"/>
                    <a:pt x="6515" y="705"/>
                  </a:cubicBezTo>
                  <a:cubicBezTo>
                    <a:pt x="22804" y="-2553"/>
                    <a:pt x="65154" y="3963"/>
                    <a:pt x="81442" y="52828"/>
                  </a:cubicBezTo>
                  <a:cubicBezTo>
                    <a:pt x="84700" y="56086"/>
                    <a:pt x="81442" y="62601"/>
                    <a:pt x="74927" y="62601"/>
                  </a:cubicBezTo>
                  <a:cubicBezTo>
                    <a:pt x="74927" y="62601"/>
                    <a:pt x="74927" y="62601"/>
                    <a:pt x="74927" y="62601"/>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8" name="任意多边形: 形状 107">
              <a:extLst>
                <a:ext uri="{FF2B5EF4-FFF2-40B4-BE49-F238E27FC236}">
                  <a16:creationId xmlns:a16="http://schemas.microsoft.com/office/drawing/2014/main" id="{6D36E4F1-7112-6BCC-6F60-44B7999E64D0}"/>
                </a:ext>
              </a:extLst>
            </p:cNvPr>
            <p:cNvSpPr/>
            <p:nvPr/>
          </p:nvSpPr>
          <p:spPr>
            <a:xfrm>
              <a:off x="6354053" y="2958578"/>
              <a:ext cx="50494" cy="38234"/>
            </a:xfrm>
            <a:custGeom>
              <a:avLst/>
              <a:gdLst>
                <a:gd name="connsiteX0" fmla="*/ 8959 w 50494"/>
                <a:gd name="connsiteY0" fmla="*/ 38235 h 38234"/>
                <a:gd name="connsiteX1" fmla="*/ 2443 w 50494"/>
                <a:gd name="connsiteY1" fmla="*/ 34977 h 38234"/>
                <a:gd name="connsiteX2" fmla="*/ 2443 w 50494"/>
                <a:gd name="connsiteY2" fmla="*/ 21946 h 38234"/>
                <a:gd name="connsiteX3" fmla="*/ 48051 w 50494"/>
                <a:gd name="connsiteY3" fmla="*/ 2400 h 38234"/>
                <a:gd name="connsiteX4" fmla="*/ 48051 w 50494"/>
                <a:gd name="connsiteY4" fmla="*/ 15431 h 38234"/>
                <a:gd name="connsiteX5" fmla="*/ 38278 w 50494"/>
                <a:gd name="connsiteY5" fmla="*/ 15431 h 38234"/>
                <a:gd name="connsiteX6" fmla="*/ 12216 w 50494"/>
                <a:gd name="connsiteY6" fmla="*/ 31719 h 38234"/>
                <a:gd name="connsiteX7" fmla="*/ 8959 w 50494"/>
                <a:gd name="connsiteY7" fmla="*/ 38235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94" h="38234">
                  <a:moveTo>
                    <a:pt x="8959" y="38235"/>
                  </a:moveTo>
                  <a:cubicBezTo>
                    <a:pt x="5701" y="38235"/>
                    <a:pt x="5701" y="38235"/>
                    <a:pt x="2443" y="34977"/>
                  </a:cubicBezTo>
                  <a:cubicBezTo>
                    <a:pt x="-814" y="31719"/>
                    <a:pt x="-814" y="25204"/>
                    <a:pt x="2443" y="21946"/>
                  </a:cubicBezTo>
                  <a:cubicBezTo>
                    <a:pt x="12216" y="15431"/>
                    <a:pt x="38278" y="-7373"/>
                    <a:pt x="48051" y="2400"/>
                  </a:cubicBezTo>
                  <a:cubicBezTo>
                    <a:pt x="51308" y="5658"/>
                    <a:pt x="51308" y="12173"/>
                    <a:pt x="48051" y="15431"/>
                  </a:cubicBezTo>
                  <a:cubicBezTo>
                    <a:pt x="44793" y="18689"/>
                    <a:pt x="41535" y="18689"/>
                    <a:pt x="38278" y="15431"/>
                  </a:cubicBezTo>
                  <a:cubicBezTo>
                    <a:pt x="35020" y="15431"/>
                    <a:pt x="28505" y="18689"/>
                    <a:pt x="12216" y="31719"/>
                  </a:cubicBezTo>
                  <a:cubicBezTo>
                    <a:pt x="12216" y="38235"/>
                    <a:pt x="8959" y="38235"/>
                    <a:pt x="8959" y="38235"/>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9" name="任意多边形: 形状 108">
              <a:extLst>
                <a:ext uri="{FF2B5EF4-FFF2-40B4-BE49-F238E27FC236}">
                  <a16:creationId xmlns:a16="http://schemas.microsoft.com/office/drawing/2014/main" id="{8F1B1D20-DCA1-934B-799E-CB06F81EAFD1}"/>
                </a:ext>
              </a:extLst>
            </p:cNvPr>
            <p:cNvSpPr/>
            <p:nvPr/>
          </p:nvSpPr>
          <p:spPr>
            <a:xfrm>
              <a:off x="6399855" y="3084770"/>
              <a:ext cx="51113" cy="133565"/>
            </a:xfrm>
            <a:custGeom>
              <a:avLst/>
              <a:gdLst>
                <a:gd name="connsiteX0" fmla="*/ 18537 w 51113"/>
                <a:gd name="connsiteY0" fmla="*/ 133565 h 133565"/>
                <a:gd name="connsiteX1" fmla="*/ 12022 w 51113"/>
                <a:gd name="connsiteY1" fmla="*/ 130307 h 133565"/>
                <a:gd name="connsiteX2" fmla="*/ 34825 w 51113"/>
                <a:gd name="connsiteY2" fmla="*/ 3258 h 133565"/>
                <a:gd name="connsiteX3" fmla="*/ 47856 w 51113"/>
                <a:gd name="connsiteY3" fmla="*/ 0 h 133565"/>
                <a:gd name="connsiteX4" fmla="*/ 51114 w 51113"/>
                <a:gd name="connsiteY4" fmla="*/ 13031 h 133565"/>
                <a:gd name="connsiteX5" fmla="*/ 28310 w 51113"/>
                <a:gd name="connsiteY5" fmla="*/ 120534 h 133565"/>
                <a:gd name="connsiteX6" fmla="*/ 28310 w 51113"/>
                <a:gd name="connsiteY6" fmla="*/ 133565 h 133565"/>
                <a:gd name="connsiteX7" fmla="*/ 18537 w 51113"/>
                <a:gd name="connsiteY7" fmla="*/ 133565 h 13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13" h="133565">
                  <a:moveTo>
                    <a:pt x="18537" y="133565"/>
                  </a:moveTo>
                  <a:cubicBezTo>
                    <a:pt x="15279" y="133565"/>
                    <a:pt x="12022" y="133565"/>
                    <a:pt x="12022" y="130307"/>
                  </a:cubicBezTo>
                  <a:cubicBezTo>
                    <a:pt x="-23813" y="81442"/>
                    <a:pt x="31568" y="6515"/>
                    <a:pt x="34825" y="3258"/>
                  </a:cubicBezTo>
                  <a:cubicBezTo>
                    <a:pt x="38083" y="0"/>
                    <a:pt x="41341" y="0"/>
                    <a:pt x="47856" y="0"/>
                  </a:cubicBezTo>
                  <a:cubicBezTo>
                    <a:pt x="51114" y="3258"/>
                    <a:pt x="51114" y="6515"/>
                    <a:pt x="51114" y="13031"/>
                  </a:cubicBezTo>
                  <a:cubicBezTo>
                    <a:pt x="51114" y="13031"/>
                    <a:pt x="-1009" y="84700"/>
                    <a:pt x="28310" y="120534"/>
                  </a:cubicBezTo>
                  <a:cubicBezTo>
                    <a:pt x="31568" y="123792"/>
                    <a:pt x="31568" y="130307"/>
                    <a:pt x="28310" y="133565"/>
                  </a:cubicBezTo>
                  <a:cubicBezTo>
                    <a:pt x="21795" y="133565"/>
                    <a:pt x="21795" y="133565"/>
                    <a:pt x="18537" y="133565"/>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0" name="任意多边形: 形状 109">
              <a:extLst>
                <a:ext uri="{FF2B5EF4-FFF2-40B4-BE49-F238E27FC236}">
                  <a16:creationId xmlns:a16="http://schemas.microsoft.com/office/drawing/2014/main" id="{6E51957D-5BF1-93A2-1C2E-0E91EAB47D6D}"/>
                </a:ext>
              </a:extLst>
            </p:cNvPr>
            <p:cNvSpPr/>
            <p:nvPr/>
          </p:nvSpPr>
          <p:spPr>
            <a:xfrm>
              <a:off x="6356496" y="3039163"/>
              <a:ext cx="29319" cy="71669"/>
            </a:xfrm>
            <a:custGeom>
              <a:avLst/>
              <a:gdLst>
                <a:gd name="connsiteX0" fmla="*/ 9773 w 29319"/>
                <a:gd name="connsiteY0" fmla="*/ 71669 h 71669"/>
                <a:gd name="connsiteX1" fmla="*/ 9773 w 29319"/>
                <a:gd name="connsiteY1" fmla="*/ 71669 h 71669"/>
                <a:gd name="connsiteX2" fmla="*/ 0 w 29319"/>
                <a:gd name="connsiteY2" fmla="*/ 61896 h 71669"/>
                <a:gd name="connsiteX3" fmla="*/ 13031 w 29319"/>
                <a:gd name="connsiteY3" fmla="*/ 6515 h 71669"/>
                <a:gd name="connsiteX4" fmla="*/ 22804 w 29319"/>
                <a:gd name="connsiteY4" fmla="*/ 0 h 71669"/>
                <a:gd name="connsiteX5" fmla="*/ 29319 w 29319"/>
                <a:gd name="connsiteY5" fmla="*/ 9773 h 71669"/>
                <a:gd name="connsiteX6" fmla="*/ 16288 w 29319"/>
                <a:gd name="connsiteY6" fmla="*/ 65154 h 71669"/>
                <a:gd name="connsiteX7" fmla="*/ 9773 w 29319"/>
                <a:gd name="connsiteY7" fmla="*/ 71669 h 7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9" h="71669">
                  <a:moveTo>
                    <a:pt x="9773" y="71669"/>
                  </a:moveTo>
                  <a:cubicBezTo>
                    <a:pt x="6515" y="71669"/>
                    <a:pt x="6515" y="71669"/>
                    <a:pt x="9773" y="71669"/>
                  </a:cubicBezTo>
                  <a:cubicBezTo>
                    <a:pt x="3258" y="71669"/>
                    <a:pt x="0" y="65154"/>
                    <a:pt x="0" y="61896"/>
                  </a:cubicBezTo>
                  <a:lnTo>
                    <a:pt x="13031" y="6515"/>
                  </a:lnTo>
                  <a:cubicBezTo>
                    <a:pt x="13031" y="3258"/>
                    <a:pt x="19546" y="0"/>
                    <a:pt x="22804" y="0"/>
                  </a:cubicBezTo>
                  <a:cubicBezTo>
                    <a:pt x="26062" y="0"/>
                    <a:pt x="29319" y="6515"/>
                    <a:pt x="29319" y="9773"/>
                  </a:cubicBezTo>
                  <a:lnTo>
                    <a:pt x="16288" y="65154"/>
                  </a:lnTo>
                  <a:cubicBezTo>
                    <a:pt x="16288" y="68411"/>
                    <a:pt x="13031" y="71669"/>
                    <a:pt x="9773" y="71669"/>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1" name="任意多边形: 形状 110">
              <a:extLst>
                <a:ext uri="{FF2B5EF4-FFF2-40B4-BE49-F238E27FC236}">
                  <a16:creationId xmlns:a16="http://schemas.microsoft.com/office/drawing/2014/main" id="{63B4DB62-22F2-2381-2712-196179B88158}"/>
                </a:ext>
              </a:extLst>
            </p:cNvPr>
            <p:cNvSpPr/>
            <p:nvPr/>
          </p:nvSpPr>
          <p:spPr>
            <a:xfrm>
              <a:off x="6496577" y="3055451"/>
              <a:ext cx="29319" cy="71669"/>
            </a:xfrm>
            <a:custGeom>
              <a:avLst/>
              <a:gdLst>
                <a:gd name="connsiteX0" fmla="*/ 9773 w 29319"/>
                <a:gd name="connsiteY0" fmla="*/ 71669 h 71669"/>
                <a:gd name="connsiteX1" fmla="*/ 9773 w 29319"/>
                <a:gd name="connsiteY1" fmla="*/ 71669 h 71669"/>
                <a:gd name="connsiteX2" fmla="*/ 0 w 29319"/>
                <a:gd name="connsiteY2" fmla="*/ 61896 h 71669"/>
                <a:gd name="connsiteX3" fmla="*/ 13031 w 29319"/>
                <a:gd name="connsiteY3" fmla="*/ 6515 h 71669"/>
                <a:gd name="connsiteX4" fmla="*/ 22804 w 29319"/>
                <a:gd name="connsiteY4" fmla="*/ 0 h 71669"/>
                <a:gd name="connsiteX5" fmla="*/ 29319 w 29319"/>
                <a:gd name="connsiteY5" fmla="*/ 9773 h 71669"/>
                <a:gd name="connsiteX6" fmla="*/ 16288 w 29319"/>
                <a:gd name="connsiteY6" fmla="*/ 65154 h 71669"/>
                <a:gd name="connsiteX7" fmla="*/ 9773 w 29319"/>
                <a:gd name="connsiteY7" fmla="*/ 71669 h 7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9" h="71669">
                  <a:moveTo>
                    <a:pt x="9773" y="71669"/>
                  </a:moveTo>
                  <a:cubicBezTo>
                    <a:pt x="9773" y="71669"/>
                    <a:pt x="9773" y="71669"/>
                    <a:pt x="9773" y="71669"/>
                  </a:cubicBezTo>
                  <a:cubicBezTo>
                    <a:pt x="3258" y="71669"/>
                    <a:pt x="0" y="65154"/>
                    <a:pt x="0" y="61896"/>
                  </a:cubicBezTo>
                  <a:lnTo>
                    <a:pt x="13031" y="6515"/>
                  </a:lnTo>
                  <a:cubicBezTo>
                    <a:pt x="13031" y="3258"/>
                    <a:pt x="19546" y="0"/>
                    <a:pt x="22804" y="0"/>
                  </a:cubicBezTo>
                  <a:cubicBezTo>
                    <a:pt x="26061" y="0"/>
                    <a:pt x="29319" y="6515"/>
                    <a:pt x="29319" y="9773"/>
                  </a:cubicBezTo>
                  <a:lnTo>
                    <a:pt x="16288" y="65154"/>
                  </a:lnTo>
                  <a:cubicBezTo>
                    <a:pt x="16288" y="68411"/>
                    <a:pt x="13031" y="71669"/>
                    <a:pt x="9773" y="71669"/>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2" name="任意多边形: 形状 111">
              <a:extLst>
                <a:ext uri="{FF2B5EF4-FFF2-40B4-BE49-F238E27FC236}">
                  <a16:creationId xmlns:a16="http://schemas.microsoft.com/office/drawing/2014/main" id="{DAFA07E8-3B78-1526-9DE3-A401E371002C}"/>
                </a:ext>
              </a:extLst>
            </p:cNvPr>
            <p:cNvSpPr/>
            <p:nvPr/>
          </p:nvSpPr>
          <p:spPr>
            <a:xfrm>
              <a:off x="6369527" y="2732940"/>
              <a:ext cx="475621" cy="396589"/>
            </a:xfrm>
            <a:custGeom>
              <a:avLst/>
              <a:gdLst>
                <a:gd name="connsiteX0" fmla="*/ 0 w 475621"/>
                <a:gd name="connsiteY0" fmla="*/ 218265 h 396589"/>
                <a:gd name="connsiteX1" fmla="*/ 84700 w 475621"/>
                <a:gd name="connsiteY1" fmla="*/ 169400 h 396589"/>
                <a:gd name="connsiteX2" fmla="*/ 179173 w 475621"/>
                <a:gd name="connsiteY2" fmla="*/ 208492 h 396589"/>
                <a:gd name="connsiteX3" fmla="*/ 234553 w 475621"/>
                <a:gd name="connsiteY3" fmla="*/ 358345 h 396589"/>
                <a:gd name="connsiteX4" fmla="*/ 374634 w 475621"/>
                <a:gd name="connsiteY4" fmla="*/ 394180 h 396589"/>
                <a:gd name="connsiteX5" fmla="*/ 433272 w 475621"/>
                <a:gd name="connsiteY5" fmla="*/ 371376 h 396589"/>
                <a:gd name="connsiteX6" fmla="*/ 475622 w 475621"/>
                <a:gd name="connsiteY6" fmla="*/ 286676 h 396589"/>
                <a:gd name="connsiteX7" fmla="*/ 332284 w 475621"/>
                <a:gd name="connsiteY7" fmla="*/ 87957 h 396589"/>
                <a:gd name="connsiteX8" fmla="*/ 55381 w 475621"/>
                <a:gd name="connsiteY8" fmla="*/ 0 h 396589"/>
                <a:gd name="connsiteX9" fmla="*/ 0 w 475621"/>
                <a:gd name="connsiteY9" fmla="*/ 218265 h 39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621" h="396589">
                  <a:moveTo>
                    <a:pt x="0" y="218265"/>
                  </a:moveTo>
                  <a:cubicBezTo>
                    <a:pt x="0" y="218265"/>
                    <a:pt x="26061" y="169400"/>
                    <a:pt x="84700" y="169400"/>
                  </a:cubicBezTo>
                  <a:cubicBezTo>
                    <a:pt x="143338" y="169400"/>
                    <a:pt x="179173" y="208492"/>
                    <a:pt x="179173" y="208492"/>
                  </a:cubicBezTo>
                  <a:cubicBezTo>
                    <a:pt x="179173" y="208492"/>
                    <a:pt x="156369" y="306222"/>
                    <a:pt x="234553" y="358345"/>
                  </a:cubicBezTo>
                  <a:cubicBezTo>
                    <a:pt x="315995" y="410468"/>
                    <a:pt x="374634" y="394180"/>
                    <a:pt x="374634" y="394180"/>
                  </a:cubicBezTo>
                  <a:lnTo>
                    <a:pt x="433272" y="371376"/>
                  </a:lnTo>
                  <a:lnTo>
                    <a:pt x="475622" y="286676"/>
                  </a:lnTo>
                  <a:lnTo>
                    <a:pt x="332284" y="87957"/>
                  </a:lnTo>
                  <a:lnTo>
                    <a:pt x="55381" y="0"/>
                  </a:lnTo>
                  <a:lnTo>
                    <a:pt x="0" y="218265"/>
                  </a:ln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3" name="任意多边形: 形状 112">
              <a:extLst>
                <a:ext uri="{FF2B5EF4-FFF2-40B4-BE49-F238E27FC236}">
                  <a16:creationId xmlns:a16="http://schemas.microsoft.com/office/drawing/2014/main" id="{2EE8C143-2F9E-D05F-DA75-83781B7A195A}"/>
                </a:ext>
              </a:extLst>
            </p:cNvPr>
            <p:cNvSpPr/>
            <p:nvPr/>
          </p:nvSpPr>
          <p:spPr>
            <a:xfrm>
              <a:off x="6245735" y="2996623"/>
              <a:ext cx="172657" cy="189135"/>
            </a:xfrm>
            <a:custGeom>
              <a:avLst/>
              <a:gdLst>
                <a:gd name="connsiteX0" fmla="*/ 84700 w 172657"/>
                <a:gd name="connsiteY0" fmla="*/ 189135 h 189135"/>
                <a:gd name="connsiteX1" fmla="*/ 78184 w 172657"/>
                <a:gd name="connsiteY1" fmla="*/ 189135 h 189135"/>
                <a:gd name="connsiteX2" fmla="*/ 19546 w 172657"/>
                <a:gd name="connsiteY2" fmla="*/ 156558 h 189135"/>
                <a:gd name="connsiteX3" fmla="*/ 0 w 172657"/>
                <a:gd name="connsiteY3" fmla="*/ 88147 h 189135"/>
                <a:gd name="connsiteX4" fmla="*/ 94473 w 172657"/>
                <a:gd name="connsiteY4" fmla="*/ 190 h 189135"/>
                <a:gd name="connsiteX5" fmla="*/ 153111 w 172657"/>
                <a:gd name="connsiteY5" fmla="*/ 32766 h 189135"/>
                <a:gd name="connsiteX6" fmla="*/ 172657 w 172657"/>
                <a:gd name="connsiteY6" fmla="*/ 101178 h 189135"/>
                <a:gd name="connsiteX7" fmla="*/ 143338 w 172657"/>
                <a:gd name="connsiteY7" fmla="*/ 166332 h 189135"/>
                <a:gd name="connsiteX8" fmla="*/ 84700 w 172657"/>
                <a:gd name="connsiteY8" fmla="*/ 189135 h 189135"/>
                <a:gd name="connsiteX9" fmla="*/ 19546 w 172657"/>
                <a:gd name="connsiteY9" fmla="*/ 84889 h 189135"/>
                <a:gd name="connsiteX10" fmla="*/ 35834 w 172657"/>
                <a:gd name="connsiteY10" fmla="*/ 143528 h 189135"/>
                <a:gd name="connsiteX11" fmla="*/ 81442 w 172657"/>
                <a:gd name="connsiteY11" fmla="*/ 169589 h 189135"/>
                <a:gd name="connsiteX12" fmla="*/ 130307 w 172657"/>
                <a:gd name="connsiteY12" fmla="*/ 150043 h 189135"/>
                <a:gd name="connsiteX13" fmla="*/ 156369 w 172657"/>
                <a:gd name="connsiteY13" fmla="*/ 94663 h 189135"/>
                <a:gd name="connsiteX14" fmla="*/ 140080 w 172657"/>
                <a:gd name="connsiteY14" fmla="*/ 36024 h 189135"/>
                <a:gd name="connsiteX15" fmla="*/ 94473 w 172657"/>
                <a:gd name="connsiteY15" fmla="*/ 9963 h 189135"/>
                <a:gd name="connsiteX16" fmla="*/ 19546 w 172657"/>
                <a:gd name="connsiteY16" fmla="*/ 84889 h 189135"/>
                <a:gd name="connsiteX17" fmla="*/ 19546 w 172657"/>
                <a:gd name="connsiteY17" fmla="*/ 84889 h 18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657" h="189135">
                  <a:moveTo>
                    <a:pt x="84700" y="189135"/>
                  </a:moveTo>
                  <a:cubicBezTo>
                    <a:pt x="81442" y="189135"/>
                    <a:pt x="81442" y="189135"/>
                    <a:pt x="78184" y="189135"/>
                  </a:cubicBezTo>
                  <a:cubicBezTo>
                    <a:pt x="55381" y="185878"/>
                    <a:pt x="35834" y="176105"/>
                    <a:pt x="19546" y="156558"/>
                  </a:cubicBezTo>
                  <a:cubicBezTo>
                    <a:pt x="6515" y="137012"/>
                    <a:pt x="0" y="114209"/>
                    <a:pt x="0" y="88147"/>
                  </a:cubicBezTo>
                  <a:cubicBezTo>
                    <a:pt x="3258" y="36024"/>
                    <a:pt x="45608" y="-3068"/>
                    <a:pt x="94473" y="190"/>
                  </a:cubicBezTo>
                  <a:cubicBezTo>
                    <a:pt x="117277" y="3447"/>
                    <a:pt x="136823" y="13220"/>
                    <a:pt x="153111" y="32766"/>
                  </a:cubicBezTo>
                  <a:cubicBezTo>
                    <a:pt x="166142" y="52313"/>
                    <a:pt x="172657" y="75116"/>
                    <a:pt x="172657" y="101178"/>
                  </a:cubicBezTo>
                  <a:cubicBezTo>
                    <a:pt x="169400" y="127239"/>
                    <a:pt x="159626" y="150043"/>
                    <a:pt x="143338" y="166332"/>
                  </a:cubicBezTo>
                  <a:cubicBezTo>
                    <a:pt x="123792" y="179362"/>
                    <a:pt x="107504" y="189135"/>
                    <a:pt x="84700" y="189135"/>
                  </a:cubicBezTo>
                  <a:close/>
                  <a:moveTo>
                    <a:pt x="19546" y="84889"/>
                  </a:moveTo>
                  <a:cubicBezTo>
                    <a:pt x="16288" y="104436"/>
                    <a:pt x="22804" y="127239"/>
                    <a:pt x="35834" y="143528"/>
                  </a:cubicBezTo>
                  <a:cubicBezTo>
                    <a:pt x="45608" y="159816"/>
                    <a:pt x="61896" y="169589"/>
                    <a:pt x="81442" y="169589"/>
                  </a:cubicBezTo>
                  <a:cubicBezTo>
                    <a:pt x="97731" y="172847"/>
                    <a:pt x="117277" y="166332"/>
                    <a:pt x="130307" y="150043"/>
                  </a:cubicBezTo>
                  <a:cubicBezTo>
                    <a:pt x="143338" y="137012"/>
                    <a:pt x="153111" y="117466"/>
                    <a:pt x="156369" y="94663"/>
                  </a:cubicBezTo>
                  <a:cubicBezTo>
                    <a:pt x="159626" y="75116"/>
                    <a:pt x="153111" y="52313"/>
                    <a:pt x="140080" y="36024"/>
                  </a:cubicBezTo>
                  <a:cubicBezTo>
                    <a:pt x="130307" y="19736"/>
                    <a:pt x="114019" y="9963"/>
                    <a:pt x="94473" y="9963"/>
                  </a:cubicBezTo>
                  <a:cubicBezTo>
                    <a:pt x="58638" y="9963"/>
                    <a:pt x="26061" y="42540"/>
                    <a:pt x="19546" y="84889"/>
                  </a:cubicBezTo>
                  <a:lnTo>
                    <a:pt x="19546" y="84889"/>
                  </a:ln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4" name="任意多边形: 形状 113">
              <a:extLst>
                <a:ext uri="{FF2B5EF4-FFF2-40B4-BE49-F238E27FC236}">
                  <a16:creationId xmlns:a16="http://schemas.microsoft.com/office/drawing/2014/main" id="{13BDEB24-50BE-C839-56AE-B5C92600DDDC}"/>
                </a:ext>
              </a:extLst>
            </p:cNvPr>
            <p:cNvSpPr/>
            <p:nvPr/>
          </p:nvSpPr>
          <p:spPr>
            <a:xfrm>
              <a:off x="6450780" y="3025942"/>
              <a:ext cx="192582" cy="192393"/>
            </a:xfrm>
            <a:custGeom>
              <a:avLst/>
              <a:gdLst>
                <a:gd name="connsiteX0" fmla="*/ 97920 w 192582"/>
                <a:gd name="connsiteY0" fmla="*/ 192393 h 192393"/>
                <a:gd name="connsiteX1" fmla="*/ 88147 w 192582"/>
                <a:gd name="connsiteY1" fmla="*/ 192393 h 192393"/>
                <a:gd name="connsiteX2" fmla="*/ 190 w 192582"/>
                <a:gd name="connsiteY2" fmla="*/ 88147 h 192393"/>
                <a:gd name="connsiteX3" fmla="*/ 104436 w 192582"/>
                <a:gd name="connsiteY3" fmla="*/ 190 h 192393"/>
                <a:gd name="connsiteX4" fmla="*/ 192393 w 192582"/>
                <a:gd name="connsiteY4" fmla="*/ 104436 h 192393"/>
                <a:gd name="connsiteX5" fmla="*/ 97920 w 192582"/>
                <a:gd name="connsiteY5" fmla="*/ 192393 h 192393"/>
                <a:gd name="connsiteX6" fmla="*/ 19736 w 192582"/>
                <a:gd name="connsiteY6" fmla="*/ 91405 h 192393"/>
                <a:gd name="connsiteX7" fmla="*/ 91405 w 192582"/>
                <a:gd name="connsiteY7" fmla="*/ 176105 h 192393"/>
                <a:gd name="connsiteX8" fmla="*/ 176105 w 192582"/>
                <a:gd name="connsiteY8" fmla="*/ 104436 h 192393"/>
                <a:gd name="connsiteX9" fmla="*/ 104436 w 192582"/>
                <a:gd name="connsiteY9" fmla="*/ 19736 h 192393"/>
                <a:gd name="connsiteX10" fmla="*/ 19736 w 192582"/>
                <a:gd name="connsiteY10" fmla="*/ 91405 h 192393"/>
                <a:gd name="connsiteX11" fmla="*/ 19736 w 192582"/>
                <a:gd name="connsiteY11" fmla="*/ 91405 h 19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582" h="192393">
                  <a:moveTo>
                    <a:pt x="97920" y="192393"/>
                  </a:moveTo>
                  <a:cubicBezTo>
                    <a:pt x="94663" y="192393"/>
                    <a:pt x="91405" y="192393"/>
                    <a:pt x="88147" y="192393"/>
                  </a:cubicBezTo>
                  <a:cubicBezTo>
                    <a:pt x="36024" y="189135"/>
                    <a:pt x="-3068" y="140270"/>
                    <a:pt x="190" y="88147"/>
                  </a:cubicBezTo>
                  <a:cubicBezTo>
                    <a:pt x="6705" y="36024"/>
                    <a:pt x="52313" y="-3068"/>
                    <a:pt x="104436" y="190"/>
                  </a:cubicBezTo>
                  <a:cubicBezTo>
                    <a:pt x="156558" y="3447"/>
                    <a:pt x="195651" y="52313"/>
                    <a:pt x="192393" y="104436"/>
                  </a:cubicBezTo>
                  <a:cubicBezTo>
                    <a:pt x="185878" y="156559"/>
                    <a:pt x="146785" y="192393"/>
                    <a:pt x="97920" y="192393"/>
                  </a:cubicBezTo>
                  <a:close/>
                  <a:moveTo>
                    <a:pt x="19736" y="91405"/>
                  </a:moveTo>
                  <a:cubicBezTo>
                    <a:pt x="16478" y="133755"/>
                    <a:pt x="49055" y="172847"/>
                    <a:pt x="91405" y="176105"/>
                  </a:cubicBezTo>
                  <a:cubicBezTo>
                    <a:pt x="133755" y="179362"/>
                    <a:pt x="172847" y="146785"/>
                    <a:pt x="176105" y="104436"/>
                  </a:cubicBezTo>
                  <a:cubicBezTo>
                    <a:pt x="179362" y="62086"/>
                    <a:pt x="146785" y="22993"/>
                    <a:pt x="104436" y="19736"/>
                  </a:cubicBezTo>
                  <a:cubicBezTo>
                    <a:pt x="58828" y="13220"/>
                    <a:pt x="22993" y="45797"/>
                    <a:pt x="19736" y="91405"/>
                  </a:cubicBezTo>
                  <a:lnTo>
                    <a:pt x="19736" y="91405"/>
                  </a:ln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5" name="任意多边形: 形状 114">
              <a:extLst>
                <a:ext uri="{FF2B5EF4-FFF2-40B4-BE49-F238E27FC236}">
                  <a16:creationId xmlns:a16="http://schemas.microsoft.com/office/drawing/2014/main" id="{5243DD4E-108A-95F6-B0E7-833832C43C49}"/>
                </a:ext>
              </a:extLst>
            </p:cNvPr>
            <p:cNvSpPr/>
            <p:nvPr/>
          </p:nvSpPr>
          <p:spPr>
            <a:xfrm>
              <a:off x="6404012" y="3076460"/>
              <a:ext cx="67852" cy="27856"/>
            </a:xfrm>
            <a:custGeom>
              <a:avLst/>
              <a:gdLst>
                <a:gd name="connsiteX0" fmla="*/ 59988 w 67852"/>
                <a:gd name="connsiteY0" fmla="*/ 27857 h 27856"/>
                <a:gd name="connsiteX1" fmla="*/ 56730 w 67852"/>
                <a:gd name="connsiteY1" fmla="*/ 27857 h 27856"/>
                <a:gd name="connsiteX2" fmla="*/ 14380 w 67852"/>
                <a:gd name="connsiteY2" fmla="*/ 21341 h 27856"/>
                <a:gd name="connsiteX3" fmla="*/ 1349 w 67852"/>
                <a:gd name="connsiteY3" fmla="*/ 18083 h 27856"/>
                <a:gd name="connsiteX4" fmla="*/ 4607 w 67852"/>
                <a:gd name="connsiteY4" fmla="*/ 5053 h 27856"/>
                <a:gd name="connsiteX5" fmla="*/ 63245 w 67852"/>
                <a:gd name="connsiteY5" fmla="*/ 8310 h 27856"/>
                <a:gd name="connsiteX6" fmla="*/ 66503 w 67852"/>
                <a:gd name="connsiteY6" fmla="*/ 21341 h 27856"/>
                <a:gd name="connsiteX7" fmla="*/ 59988 w 67852"/>
                <a:gd name="connsiteY7" fmla="*/ 27857 h 2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852" h="27856">
                  <a:moveTo>
                    <a:pt x="59988" y="27857"/>
                  </a:moveTo>
                  <a:cubicBezTo>
                    <a:pt x="59988" y="27857"/>
                    <a:pt x="56730" y="27857"/>
                    <a:pt x="56730" y="27857"/>
                  </a:cubicBezTo>
                  <a:cubicBezTo>
                    <a:pt x="50215" y="24599"/>
                    <a:pt x="27411" y="18083"/>
                    <a:pt x="14380" y="21341"/>
                  </a:cubicBezTo>
                  <a:cubicBezTo>
                    <a:pt x="11123" y="24599"/>
                    <a:pt x="4607" y="21341"/>
                    <a:pt x="1349" y="18083"/>
                  </a:cubicBezTo>
                  <a:cubicBezTo>
                    <a:pt x="-1908" y="14826"/>
                    <a:pt x="1349" y="8310"/>
                    <a:pt x="4607" y="5053"/>
                  </a:cubicBezTo>
                  <a:cubicBezTo>
                    <a:pt x="24153" y="-7978"/>
                    <a:pt x="59988" y="8310"/>
                    <a:pt x="63245" y="8310"/>
                  </a:cubicBezTo>
                  <a:cubicBezTo>
                    <a:pt x="66503" y="11568"/>
                    <a:pt x="69761" y="14826"/>
                    <a:pt x="66503" y="21341"/>
                  </a:cubicBezTo>
                  <a:cubicBezTo>
                    <a:pt x="66503" y="24599"/>
                    <a:pt x="63245" y="27857"/>
                    <a:pt x="59988" y="27857"/>
                  </a:cubicBez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6" name="任意多边形: 形状 115">
              <a:extLst>
                <a:ext uri="{FF2B5EF4-FFF2-40B4-BE49-F238E27FC236}">
                  <a16:creationId xmlns:a16="http://schemas.microsoft.com/office/drawing/2014/main" id="{F5000703-0B63-E94C-D275-33F0D5A5FE04}"/>
                </a:ext>
              </a:extLst>
            </p:cNvPr>
            <p:cNvSpPr/>
            <p:nvPr/>
          </p:nvSpPr>
          <p:spPr>
            <a:xfrm>
              <a:off x="6625535" y="3095716"/>
              <a:ext cx="194440" cy="44434"/>
            </a:xfrm>
            <a:custGeom>
              <a:avLst/>
              <a:gdLst>
                <a:gd name="connsiteX0" fmla="*/ 7865 w 194440"/>
                <a:gd name="connsiteY0" fmla="*/ 44435 h 44434"/>
                <a:gd name="connsiteX1" fmla="*/ 1349 w 194440"/>
                <a:gd name="connsiteY1" fmla="*/ 41177 h 44434"/>
                <a:gd name="connsiteX2" fmla="*/ 4607 w 194440"/>
                <a:gd name="connsiteY2" fmla="*/ 28146 h 44434"/>
                <a:gd name="connsiteX3" fmla="*/ 187037 w 194440"/>
                <a:gd name="connsiteY3" fmla="*/ 2085 h 44434"/>
                <a:gd name="connsiteX4" fmla="*/ 193553 w 194440"/>
                <a:gd name="connsiteY4" fmla="*/ 11858 h 44434"/>
                <a:gd name="connsiteX5" fmla="*/ 183780 w 194440"/>
                <a:gd name="connsiteY5" fmla="*/ 18373 h 44434"/>
                <a:gd name="connsiteX6" fmla="*/ 11122 w 194440"/>
                <a:gd name="connsiteY6" fmla="*/ 44435 h 44434"/>
                <a:gd name="connsiteX7" fmla="*/ 7865 w 194440"/>
                <a:gd name="connsiteY7" fmla="*/ 44435 h 44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440" h="44434">
                  <a:moveTo>
                    <a:pt x="7865" y="44435"/>
                  </a:moveTo>
                  <a:cubicBezTo>
                    <a:pt x="4607" y="44435"/>
                    <a:pt x="1349" y="44435"/>
                    <a:pt x="1349" y="41177"/>
                  </a:cubicBezTo>
                  <a:cubicBezTo>
                    <a:pt x="-1908" y="37919"/>
                    <a:pt x="1349" y="31404"/>
                    <a:pt x="4607" y="28146"/>
                  </a:cubicBezTo>
                  <a:cubicBezTo>
                    <a:pt x="63245" y="-10946"/>
                    <a:pt x="183780" y="2085"/>
                    <a:pt x="187037" y="2085"/>
                  </a:cubicBezTo>
                  <a:cubicBezTo>
                    <a:pt x="190295" y="2085"/>
                    <a:pt x="196810" y="5343"/>
                    <a:pt x="193553" y="11858"/>
                  </a:cubicBezTo>
                  <a:cubicBezTo>
                    <a:pt x="193553" y="15116"/>
                    <a:pt x="190295" y="21631"/>
                    <a:pt x="183780" y="18373"/>
                  </a:cubicBezTo>
                  <a:cubicBezTo>
                    <a:pt x="183780" y="18373"/>
                    <a:pt x="63245" y="8600"/>
                    <a:pt x="11122" y="44435"/>
                  </a:cubicBezTo>
                  <a:cubicBezTo>
                    <a:pt x="11122" y="44435"/>
                    <a:pt x="11122" y="44435"/>
                    <a:pt x="7865" y="44435"/>
                  </a:cubicBezTo>
                  <a:close/>
                </a:path>
              </a:pathLst>
            </a:custGeom>
            <a:solidFill>
              <a:srgbClr val="FFFFF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7" name="任意多边形: 形状 116">
              <a:extLst>
                <a:ext uri="{FF2B5EF4-FFF2-40B4-BE49-F238E27FC236}">
                  <a16:creationId xmlns:a16="http://schemas.microsoft.com/office/drawing/2014/main" id="{5A7FB2A7-9E01-B696-3467-0AA02BC9C320}"/>
                </a:ext>
              </a:extLst>
            </p:cNvPr>
            <p:cNvSpPr/>
            <p:nvPr/>
          </p:nvSpPr>
          <p:spPr>
            <a:xfrm>
              <a:off x="6433233" y="3263943"/>
              <a:ext cx="89513" cy="78184"/>
            </a:xfrm>
            <a:custGeom>
              <a:avLst/>
              <a:gdLst>
                <a:gd name="connsiteX0" fmla="*/ 50313 w 89513"/>
                <a:gd name="connsiteY0" fmla="*/ 78184 h 78184"/>
                <a:gd name="connsiteX1" fmla="*/ 1448 w 89513"/>
                <a:gd name="connsiteY1" fmla="*/ 48865 h 78184"/>
                <a:gd name="connsiteX2" fmla="*/ 1448 w 89513"/>
                <a:gd name="connsiteY2" fmla="*/ 42350 h 78184"/>
                <a:gd name="connsiteX3" fmla="*/ 4705 w 89513"/>
                <a:gd name="connsiteY3" fmla="*/ 35835 h 78184"/>
                <a:gd name="connsiteX4" fmla="*/ 79632 w 89513"/>
                <a:gd name="connsiteY4" fmla="*/ 0 h 78184"/>
                <a:gd name="connsiteX5" fmla="*/ 86148 w 89513"/>
                <a:gd name="connsiteY5" fmla="*/ 0 h 78184"/>
                <a:gd name="connsiteX6" fmla="*/ 89405 w 89513"/>
                <a:gd name="connsiteY6" fmla="*/ 6515 h 78184"/>
                <a:gd name="connsiteX7" fmla="*/ 63344 w 89513"/>
                <a:gd name="connsiteY7" fmla="*/ 71669 h 78184"/>
                <a:gd name="connsiteX8" fmla="*/ 50313 w 89513"/>
                <a:gd name="connsiteY8" fmla="*/ 78184 h 78184"/>
                <a:gd name="connsiteX9" fmla="*/ 24252 w 89513"/>
                <a:gd name="connsiteY9" fmla="*/ 45608 h 78184"/>
                <a:gd name="connsiteX10" fmla="*/ 60086 w 89513"/>
                <a:gd name="connsiteY10" fmla="*/ 58638 h 78184"/>
                <a:gd name="connsiteX11" fmla="*/ 76375 w 89513"/>
                <a:gd name="connsiteY11" fmla="*/ 22804 h 78184"/>
                <a:gd name="connsiteX12" fmla="*/ 24252 w 89513"/>
                <a:gd name="connsiteY12" fmla="*/ 45608 h 7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513" h="78184">
                  <a:moveTo>
                    <a:pt x="50313" y="78184"/>
                  </a:moveTo>
                  <a:cubicBezTo>
                    <a:pt x="24252" y="78184"/>
                    <a:pt x="4705" y="52123"/>
                    <a:pt x="1448" y="48865"/>
                  </a:cubicBezTo>
                  <a:cubicBezTo>
                    <a:pt x="1448" y="45608"/>
                    <a:pt x="-1810" y="45608"/>
                    <a:pt x="1448" y="42350"/>
                  </a:cubicBezTo>
                  <a:cubicBezTo>
                    <a:pt x="1448" y="39092"/>
                    <a:pt x="4705" y="39092"/>
                    <a:pt x="4705" y="35835"/>
                  </a:cubicBezTo>
                  <a:lnTo>
                    <a:pt x="79632" y="0"/>
                  </a:lnTo>
                  <a:cubicBezTo>
                    <a:pt x="82890" y="0"/>
                    <a:pt x="86148" y="0"/>
                    <a:pt x="86148" y="0"/>
                  </a:cubicBezTo>
                  <a:cubicBezTo>
                    <a:pt x="89405" y="0"/>
                    <a:pt x="89405" y="3258"/>
                    <a:pt x="89405" y="6515"/>
                  </a:cubicBezTo>
                  <a:cubicBezTo>
                    <a:pt x="89405" y="9773"/>
                    <a:pt x="92663" y="58638"/>
                    <a:pt x="63344" y="71669"/>
                  </a:cubicBezTo>
                  <a:cubicBezTo>
                    <a:pt x="60086" y="74927"/>
                    <a:pt x="56828" y="78184"/>
                    <a:pt x="50313" y="78184"/>
                  </a:cubicBezTo>
                  <a:close/>
                  <a:moveTo>
                    <a:pt x="24252" y="45608"/>
                  </a:moveTo>
                  <a:cubicBezTo>
                    <a:pt x="34025" y="52123"/>
                    <a:pt x="47055" y="65154"/>
                    <a:pt x="60086" y="58638"/>
                  </a:cubicBezTo>
                  <a:cubicBezTo>
                    <a:pt x="73117" y="52123"/>
                    <a:pt x="76375" y="32577"/>
                    <a:pt x="76375" y="22804"/>
                  </a:cubicBezTo>
                  <a:lnTo>
                    <a:pt x="24252" y="45608"/>
                  </a:ln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8" name="任意多边形: 形状 117">
              <a:extLst>
                <a:ext uri="{FF2B5EF4-FFF2-40B4-BE49-F238E27FC236}">
                  <a16:creationId xmlns:a16="http://schemas.microsoft.com/office/drawing/2014/main" id="{6D815E94-5766-78D3-4C58-241C7DA388FA}"/>
                </a:ext>
              </a:extLst>
            </p:cNvPr>
            <p:cNvSpPr/>
            <p:nvPr/>
          </p:nvSpPr>
          <p:spPr>
            <a:xfrm>
              <a:off x="6420301" y="3598135"/>
              <a:ext cx="338240" cy="63245"/>
            </a:xfrm>
            <a:custGeom>
              <a:avLst/>
              <a:gdLst>
                <a:gd name="connsiteX0" fmla="*/ 147945 w 338240"/>
                <a:gd name="connsiteY0" fmla="*/ 63245 h 63245"/>
                <a:gd name="connsiteX1" fmla="*/ 4607 w 338240"/>
                <a:gd name="connsiteY1" fmla="*/ 37184 h 63245"/>
                <a:gd name="connsiteX2" fmla="*/ 1349 w 338240"/>
                <a:gd name="connsiteY2" fmla="*/ 27411 h 63245"/>
                <a:gd name="connsiteX3" fmla="*/ 11123 w 338240"/>
                <a:gd name="connsiteY3" fmla="*/ 24153 h 63245"/>
                <a:gd name="connsiteX4" fmla="*/ 323860 w 338240"/>
                <a:gd name="connsiteY4" fmla="*/ 1349 h 63245"/>
                <a:gd name="connsiteX5" fmla="*/ 336891 w 338240"/>
                <a:gd name="connsiteY5" fmla="*/ 4607 h 63245"/>
                <a:gd name="connsiteX6" fmla="*/ 333633 w 338240"/>
                <a:gd name="connsiteY6" fmla="*/ 17638 h 63245"/>
                <a:gd name="connsiteX7" fmla="*/ 147945 w 338240"/>
                <a:gd name="connsiteY7" fmla="*/ 63245 h 6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240" h="63245">
                  <a:moveTo>
                    <a:pt x="147945" y="63245"/>
                  </a:moveTo>
                  <a:cubicBezTo>
                    <a:pt x="66503" y="63245"/>
                    <a:pt x="4607" y="37184"/>
                    <a:pt x="4607" y="37184"/>
                  </a:cubicBezTo>
                  <a:cubicBezTo>
                    <a:pt x="1349" y="33926"/>
                    <a:pt x="-1908" y="30669"/>
                    <a:pt x="1349" y="27411"/>
                  </a:cubicBezTo>
                  <a:cubicBezTo>
                    <a:pt x="4607" y="24153"/>
                    <a:pt x="7865" y="20896"/>
                    <a:pt x="11123" y="24153"/>
                  </a:cubicBezTo>
                  <a:cubicBezTo>
                    <a:pt x="11123" y="24153"/>
                    <a:pt x="174007" y="92565"/>
                    <a:pt x="323860" y="1349"/>
                  </a:cubicBezTo>
                  <a:cubicBezTo>
                    <a:pt x="327118" y="-1908"/>
                    <a:pt x="333633" y="1349"/>
                    <a:pt x="336891" y="4607"/>
                  </a:cubicBezTo>
                  <a:cubicBezTo>
                    <a:pt x="340149" y="7865"/>
                    <a:pt x="336891" y="14380"/>
                    <a:pt x="333633" y="17638"/>
                  </a:cubicBezTo>
                  <a:cubicBezTo>
                    <a:pt x="268479" y="50215"/>
                    <a:pt x="203326" y="63245"/>
                    <a:pt x="147945" y="63245"/>
                  </a:cubicBezTo>
                  <a:close/>
                </a:path>
              </a:pathLst>
            </a:custGeom>
            <a:solidFill>
              <a:srgbClr val="40507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9" name="任意多边形: 形状 118">
              <a:extLst>
                <a:ext uri="{FF2B5EF4-FFF2-40B4-BE49-F238E27FC236}">
                  <a16:creationId xmlns:a16="http://schemas.microsoft.com/office/drawing/2014/main" id="{9267C6A4-69D8-1BF6-F1A1-6CAE7F2CFE2A}"/>
                </a:ext>
              </a:extLst>
            </p:cNvPr>
            <p:cNvSpPr/>
            <p:nvPr/>
          </p:nvSpPr>
          <p:spPr>
            <a:xfrm>
              <a:off x="5362625" y="4514445"/>
              <a:ext cx="775606" cy="479557"/>
            </a:xfrm>
            <a:custGeom>
              <a:avLst/>
              <a:gdLst>
                <a:gd name="connsiteX0" fmla="*/ 775607 w 775606"/>
                <a:gd name="connsiteY0" fmla="*/ 143787 h 479557"/>
                <a:gd name="connsiteX1" fmla="*/ 303243 w 775606"/>
                <a:gd name="connsiteY1" fmla="*/ 449 h 479557"/>
                <a:gd name="connsiteX2" fmla="*/ 278 w 775606"/>
                <a:gd name="connsiteY2" fmla="*/ 235002 h 479557"/>
                <a:gd name="connsiteX3" fmla="*/ 65432 w 775606"/>
                <a:gd name="connsiteY3" fmla="*/ 274094 h 479557"/>
                <a:gd name="connsiteX4" fmla="*/ 29597 w 775606"/>
                <a:gd name="connsiteY4" fmla="*/ 335990 h 479557"/>
                <a:gd name="connsiteX5" fmla="*/ 107781 w 775606"/>
                <a:gd name="connsiteY5" fmla="*/ 362052 h 479557"/>
                <a:gd name="connsiteX6" fmla="*/ 117555 w 775606"/>
                <a:gd name="connsiteY6" fmla="*/ 410917 h 479557"/>
                <a:gd name="connsiteX7" fmla="*/ 322789 w 775606"/>
                <a:gd name="connsiteY7" fmla="*/ 394628 h 479557"/>
                <a:gd name="connsiteX8" fmla="*/ 554084 w 775606"/>
                <a:gd name="connsiteY8" fmla="*/ 479328 h 479557"/>
                <a:gd name="connsiteX9" fmla="*/ 752803 w 775606"/>
                <a:gd name="connsiteY9" fmla="*/ 450009 h 479557"/>
                <a:gd name="connsiteX10" fmla="*/ 775607 w 775606"/>
                <a:gd name="connsiteY10" fmla="*/ 143787 h 479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5606" h="479557">
                  <a:moveTo>
                    <a:pt x="775607" y="143787"/>
                  </a:moveTo>
                  <a:cubicBezTo>
                    <a:pt x="775607" y="143787"/>
                    <a:pt x="365138" y="-9324"/>
                    <a:pt x="303243" y="449"/>
                  </a:cubicBezTo>
                  <a:cubicBezTo>
                    <a:pt x="241347" y="13479"/>
                    <a:pt x="-9495" y="186137"/>
                    <a:pt x="278" y="235002"/>
                  </a:cubicBezTo>
                  <a:cubicBezTo>
                    <a:pt x="10051" y="283867"/>
                    <a:pt x="65432" y="274094"/>
                    <a:pt x="65432" y="274094"/>
                  </a:cubicBezTo>
                  <a:cubicBezTo>
                    <a:pt x="65432" y="274094"/>
                    <a:pt x="13309" y="303413"/>
                    <a:pt x="29597" y="335990"/>
                  </a:cubicBezTo>
                  <a:cubicBezTo>
                    <a:pt x="45885" y="368567"/>
                    <a:pt x="107781" y="362052"/>
                    <a:pt x="107781" y="362052"/>
                  </a:cubicBezTo>
                  <a:cubicBezTo>
                    <a:pt x="107781" y="362052"/>
                    <a:pt x="62174" y="384856"/>
                    <a:pt x="117555" y="410917"/>
                  </a:cubicBezTo>
                  <a:cubicBezTo>
                    <a:pt x="169677" y="436978"/>
                    <a:pt x="322789" y="394628"/>
                    <a:pt x="322789" y="394628"/>
                  </a:cubicBezTo>
                  <a:cubicBezTo>
                    <a:pt x="322789" y="394628"/>
                    <a:pt x="407488" y="476071"/>
                    <a:pt x="554084" y="479328"/>
                  </a:cubicBezTo>
                  <a:cubicBezTo>
                    <a:pt x="703938" y="482586"/>
                    <a:pt x="752803" y="450009"/>
                    <a:pt x="752803" y="450009"/>
                  </a:cubicBezTo>
                  <a:lnTo>
                    <a:pt x="775607" y="143787"/>
                  </a:lnTo>
                  <a:close/>
                </a:path>
              </a:pathLst>
            </a:custGeom>
            <a:solidFill>
              <a:srgbClr val="F48462"/>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0" name="任意多边形: 形状 119">
              <a:extLst>
                <a:ext uri="{FF2B5EF4-FFF2-40B4-BE49-F238E27FC236}">
                  <a16:creationId xmlns:a16="http://schemas.microsoft.com/office/drawing/2014/main" id="{8859961C-94F1-2445-704C-83EF3FF5B3AC}"/>
                </a:ext>
              </a:extLst>
            </p:cNvPr>
            <p:cNvSpPr/>
            <p:nvPr/>
          </p:nvSpPr>
          <p:spPr>
            <a:xfrm>
              <a:off x="5435386" y="4613439"/>
              <a:ext cx="197089" cy="168585"/>
            </a:xfrm>
            <a:custGeom>
              <a:avLst/>
              <a:gdLst>
                <a:gd name="connsiteX0" fmla="*/ 8959 w 197089"/>
                <a:gd name="connsiteY0" fmla="*/ 168585 h 168585"/>
                <a:gd name="connsiteX1" fmla="*/ 2443 w 197089"/>
                <a:gd name="connsiteY1" fmla="*/ 165327 h 168585"/>
                <a:gd name="connsiteX2" fmla="*/ 2443 w 197089"/>
                <a:gd name="connsiteY2" fmla="*/ 152297 h 168585"/>
                <a:gd name="connsiteX3" fmla="*/ 181616 w 197089"/>
                <a:gd name="connsiteY3" fmla="*/ 2443 h 168585"/>
                <a:gd name="connsiteX4" fmla="*/ 194647 w 197089"/>
                <a:gd name="connsiteY4" fmla="*/ 2443 h 168585"/>
                <a:gd name="connsiteX5" fmla="*/ 194647 w 197089"/>
                <a:gd name="connsiteY5" fmla="*/ 15474 h 168585"/>
                <a:gd name="connsiteX6" fmla="*/ 15474 w 197089"/>
                <a:gd name="connsiteY6" fmla="*/ 165327 h 168585"/>
                <a:gd name="connsiteX7" fmla="*/ 8959 w 197089"/>
                <a:gd name="connsiteY7" fmla="*/ 168585 h 1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089" h="168585">
                  <a:moveTo>
                    <a:pt x="8959" y="168585"/>
                  </a:moveTo>
                  <a:cubicBezTo>
                    <a:pt x="5701" y="168585"/>
                    <a:pt x="2443" y="168585"/>
                    <a:pt x="2443" y="165327"/>
                  </a:cubicBezTo>
                  <a:cubicBezTo>
                    <a:pt x="-814" y="162070"/>
                    <a:pt x="-814" y="155554"/>
                    <a:pt x="2443" y="152297"/>
                  </a:cubicBezTo>
                  <a:lnTo>
                    <a:pt x="181616" y="2443"/>
                  </a:lnTo>
                  <a:cubicBezTo>
                    <a:pt x="184874" y="-814"/>
                    <a:pt x="191389" y="-814"/>
                    <a:pt x="194647" y="2443"/>
                  </a:cubicBezTo>
                  <a:cubicBezTo>
                    <a:pt x="197904" y="5701"/>
                    <a:pt x="197904" y="12216"/>
                    <a:pt x="194647" y="15474"/>
                  </a:cubicBezTo>
                  <a:lnTo>
                    <a:pt x="15474" y="165327"/>
                  </a:lnTo>
                  <a:cubicBezTo>
                    <a:pt x="15474" y="165327"/>
                    <a:pt x="12216" y="168585"/>
                    <a:pt x="8959" y="168585"/>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1" name="任意多边形: 形状 120">
              <a:extLst>
                <a:ext uri="{FF2B5EF4-FFF2-40B4-BE49-F238E27FC236}">
                  <a16:creationId xmlns:a16="http://schemas.microsoft.com/office/drawing/2014/main" id="{969DC8FA-3E5E-96D2-52D4-108E495C30BF}"/>
                </a:ext>
              </a:extLst>
            </p:cNvPr>
            <p:cNvSpPr/>
            <p:nvPr/>
          </p:nvSpPr>
          <p:spPr>
            <a:xfrm>
              <a:off x="5487813" y="4708215"/>
              <a:ext cx="206256" cy="165023"/>
            </a:xfrm>
            <a:custGeom>
              <a:avLst/>
              <a:gdLst>
                <a:gd name="connsiteX0" fmla="*/ 8655 w 206256"/>
                <a:gd name="connsiteY0" fmla="*/ 165024 h 165023"/>
                <a:gd name="connsiteX1" fmla="*/ 2140 w 206256"/>
                <a:gd name="connsiteY1" fmla="*/ 161766 h 165023"/>
                <a:gd name="connsiteX2" fmla="*/ 5398 w 206256"/>
                <a:gd name="connsiteY2" fmla="*/ 148736 h 165023"/>
                <a:gd name="connsiteX3" fmla="*/ 191085 w 206256"/>
                <a:gd name="connsiteY3" fmla="*/ 2140 h 165023"/>
                <a:gd name="connsiteX4" fmla="*/ 204116 w 206256"/>
                <a:gd name="connsiteY4" fmla="*/ 5397 h 165023"/>
                <a:gd name="connsiteX5" fmla="*/ 200859 w 206256"/>
                <a:gd name="connsiteY5" fmla="*/ 18428 h 165023"/>
                <a:gd name="connsiteX6" fmla="*/ 15171 w 206256"/>
                <a:gd name="connsiteY6" fmla="*/ 165024 h 165023"/>
                <a:gd name="connsiteX7" fmla="*/ 8655 w 206256"/>
                <a:gd name="connsiteY7" fmla="*/ 165024 h 1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256" h="165023">
                  <a:moveTo>
                    <a:pt x="8655" y="165024"/>
                  </a:moveTo>
                  <a:cubicBezTo>
                    <a:pt x="5398" y="165024"/>
                    <a:pt x="2140" y="165024"/>
                    <a:pt x="2140" y="161766"/>
                  </a:cubicBezTo>
                  <a:cubicBezTo>
                    <a:pt x="-1118" y="158509"/>
                    <a:pt x="-1118" y="151993"/>
                    <a:pt x="5398" y="148736"/>
                  </a:cubicBezTo>
                  <a:lnTo>
                    <a:pt x="191085" y="2140"/>
                  </a:lnTo>
                  <a:cubicBezTo>
                    <a:pt x="194343" y="-1118"/>
                    <a:pt x="200859" y="-1118"/>
                    <a:pt x="204116" y="5397"/>
                  </a:cubicBezTo>
                  <a:cubicBezTo>
                    <a:pt x="207374" y="8655"/>
                    <a:pt x="207374" y="15171"/>
                    <a:pt x="200859" y="18428"/>
                  </a:cubicBezTo>
                  <a:lnTo>
                    <a:pt x="15171" y="165024"/>
                  </a:lnTo>
                  <a:cubicBezTo>
                    <a:pt x="11913" y="165024"/>
                    <a:pt x="11913" y="165024"/>
                    <a:pt x="8655" y="165024"/>
                  </a:cubicBezTo>
                  <a:close/>
                </a:path>
              </a:pathLst>
            </a:custGeom>
            <a:solidFill>
              <a:srgbClr val="00000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2" name="任意多边形: 形状 121">
              <a:extLst>
                <a:ext uri="{FF2B5EF4-FFF2-40B4-BE49-F238E27FC236}">
                  <a16:creationId xmlns:a16="http://schemas.microsoft.com/office/drawing/2014/main" id="{6C0648AA-053D-1FE3-0EB9-D3AF54520242}"/>
                </a:ext>
              </a:extLst>
            </p:cNvPr>
            <p:cNvSpPr/>
            <p:nvPr/>
          </p:nvSpPr>
          <p:spPr>
            <a:xfrm>
              <a:off x="6789768" y="4505121"/>
              <a:ext cx="19546" cy="123791"/>
            </a:xfrm>
            <a:custGeom>
              <a:avLst/>
              <a:gdLst>
                <a:gd name="connsiteX0" fmla="*/ 9773 w 19546"/>
                <a:gd name="connsiteY0" fmla="*/ 123792 h 123791"/>
                <a:gd name="connsiteX1" fmla="*/ 0 w 19546"/>
                <a:gd name="connsiteY1" fmla="*/ 114019 h 123791"/>
                <a:gd name="connsiteX2" fmla="*/ 0 w 19546"/>
                <a:gd name="connsiteY2" fmla="*/ 9773 h 123791"/>
                <a:gd name="connsiteX3" fmla="*/ 9773 w 19546"/>
                <a:gd name="connsiteY3" fmla="*/ 0 h 123791"/>
                <a:gd name="connsiteX4" fmla="*/ 19546 w 19546"/>
                <a:gd name="connsiteY4" fmla="*/ 9773 h 123791"/>
                <a:gd name="connsiteX5" fmla="*/ 19546 w 19546"/>
                <a:gd name="connsiteY5" fmla="*/ 114019 h 123791"/>
                <a:gd name="connsiteX6" fmla="*/ 9773 w 19546"/>
                <a:gd name="connsiteY6" fmla="*/ 123792 h 12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46" h="123791">
                  <a:moveTo>
                    <a:pt x="9773" y="123792"/>
                  </a:moveTo>
                  <a:cubicBezTo>
                    <a:pt x="6515" y="123792"/>
                    <a:pt x="0" y="120534"/>
                    <a:pt x="0" y="114019"/>
                  </a:cubicBezTo>
                  <a:lnTo>
                    <a:pt x="0" y="9773"/>
                  </a:lnTo>
                  <a:cubicBezTo>
                    <a:pt x="0" y="6515"/>
                    <a:pt x="3258" y="0"/>
                    <a:pt x="9773" y="0"/>
                  </a:cubicBezTo>
                  <a:cubicBezTo>
                    <a:pt x="16288" y="0"/>
                    <a:pt x="19546" y="3258"/>
                    <a:pt x="19546" y="9773"/>
                  </a:cubicBezTo>
                  <a:lnTo>
                    <a:pt x="19546" y="114019"/>
                  </a:lnTo>
                  <a:cubicBezTo>
                    <a:pt x="16288" y="120534"/>
                    <a:pt x="13031" y="123792"/>
                    <a:pt x="9773" y="123792"/>
                  </a:cubicBezTo>
                  <a:close/>
                </a:path>
              </a:pathLst>
            </a:custGeom>
            <a:solidFill>
              <a:srgbClr val="40507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3" name="任意多边形: 形状 122">
              <a:extLst>
                <a:ext uri="{FF2B5EF4-FFF2-40B4-BE49-F238E27FC236}">
                  <a16:creationId xmlns:a16="http://schemas.microsoft.com/office/drawing/2014/main" id="{00142558-676B-98C8-D14C-B60A2F93A161}"/>
                </a:ext>
              </a:extLst>
            </p:cNvPr>
            <p:cNvSpPr/>
            <p:nvPr/>
          </p:nvSpPr>
          <p:spPr>
            <a:xfrm>
              <a:off x="5946028" y="4342236"/>
              <a:ext cx="19546" cy="185688"/>
            </a:xfrm>
            <a:custGeom>
              <a:avLst/>
              <a:gdLst>
                <a:gd name="connsiteX0" fmla="*/ 9773 w 19546"/>
                <a:gd name="connsiteY0" fmla="*/ 185688 h 185688"/>
                <a:gd name="connsiteX1" fmla="*/ 0 w 19546"/>
                <a:gd name="connsiteY1" fmla="*/ 175915 h 185688"/>
                <a:gd name="connsiteX2" fmla="*/ 0 w 19546"/>
                <a:gd name="connsiteY2" fmla="*/ 9773 h 185688"/>
                <a:gd name="connsiteX3" fmla="*/ 9773 w 19546"/>
                <a:gd name="connsiteY3" fmla="*/ 0 h 185688"/>
                <a:gd name="connsiteX4" fmla="*/ 19546 w 19546"/>
                <a:gd name="connsiteY4" fmla="*/ 9773 h 185688"/>
                <a:gd name="connsiteX5" fmla="*/ 19546 w 19546"/>
                <a:gd name="connsiteY5" fmla="*/ 175915 h 185688"/>
                <a:gd name="connsiteX6" fmla="*/ 9773 w 19546"/>
                <a:gd name="connsiteY6" fmla="*/ 185688 h 18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46" h="185688">
                  <a:moveTo>
                    <a:pt x="9773" y="185688"/>
                  </a:moveTo>
                  <a:cubicBezTo>
                    <a:pt x="6515" y="185688"/>
                    <a:pt x="0" y="182430"/>
                    <a:pt x="0" y="175915"/>
                  </a:cubicBezTo>
                  <a:lnTo>
                    <a:pt x="0" y="9773"/>
                  </a:lnTo>
                  <a:cubicBezTo>
                    <a:pt x="0" y="6515"/>
                    <a:pt x="3258" y="0"/>
                    <a:pt x="9773" y="0"/>
                  </a:cubicBezTo>
                  <a:cubicBezTo>
                    <a:pt x="13031" y="0"/>
                    <a:pt x="19546" y="3258"/>
                    <a:pt x="19546" y="9773"/>
                  </a:cubicBezTo>
                  <a:lnTo>
                    <a:pt x="19546" y="175915"/>
                  </a:lnTo>
                  <a:cubicBezTo>
                    <a:pt x="19546" y="179173"/>
                    <a:pt x="16288" y="185688"/>
                    <a:pt x="9773" y="185688"/>
                  </a:cubicBezTo>
                  <a:close/>
                </a:path>
              </a:pathLst>
            </a:custGeom>
            <a:solidFill>
              <a:srgbClr val="40507F"/>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4" name="任意多边形: 形状 123">
              <a:extLst>
                <a:ext uri="{FF2B5EF4-FFF2-40B4-BE49-F238E27FC236}">
                  <a16:creationId xmlns:a16="http://schemas.microsoft.com/office/drawing/2014/main" id="{B3953C65-5189-6969-7B5A-86A93DEA70DF}"/>
                </a:ext>
              </a:extLst>
            </p:cNvPr>
            <p:cNvSpPr/>
            <p:nvPr/>
          </p:nvSpPr>
          <p:spPr>
            <a:xfrm>
              <a:off x="6001409" y="4622397"/>
              <a:ext cx="1443153" cy="633946"/>
            </a:xfrm>
            <a:custGeom>
              <a:avLst/>
              <a:gdLst>
                <a:gd name="connsiteX0" fmla="*/ 798132 w 1443153"/>
                <a:gd name="connsiteY0" fmla="*/ 0 h 633946"/>
                <a:gd name="connsiteX1" fmla="*/ 91215 w 1443153"/>
                <a:gd name="connsiteY1" fmla="*/ 3258 h 633946"/>
                <a:gd name="connsiteX2" fmla="*/ 0 w 1443153"/>
                <a:gd name="connsiteY2" fmla="*/ 387664 h 633946"/>
                <a:gd name="connsiteX3" fmla="*/ 1009882 w 1443153"/>
                <a:gd name="connsiteY3" fmla="*/ 596156 h 633946"/>
                <a:gd name="connsiteX4" fmla="*/ 1443154 w 1443153"/>
                <a:gd name="connsiteY4" fmla="*/ 13031 h 633946"/>
                <a:gd name="connsiteX5" fmla="*/ 798132 w 1443153"/>
                <a:gd name="connsiteY5" fmla="*/ 0 h 633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3153" h="633946">
                  <a:moveTo>
                    <a:pt x="798132" y="0"/>
                  </a:moveTo>
                  <a:lnTo>
                    <a:pt x="91215" y="3258"/>
                  </a:lnTo>
                  <a:lnTo>
                    <a:pt x="0" y="387664"/>
                  </a:lnTo>
                  <a:cubicBezTo>
                    <a:pt x="0" y="387664"/>
                    <a:pt x="625475" y="749268"/>
                    <a:pt x="1009882" y="596156"/>
                  </a:cubicBezTo>
                  <a:cubicBezTo>
                    <a:pt x="1394289" y="443045"/>
                    <a:pt x="1443154" y="13031"/>
                    <a:pt x="1443154" y="13031"/>
                  </a:cubicBezTo>
                  <a:lnTo>
                    <a:pt x="798132" y="0"/>
                  </a:lnTo>
                  <a:close/>
                </a:path>
              </a:pathLst>
            </a:custGeom>
            <a:solidFill>
              <a:srgbClr val="A37B90"/>
            </a:solidFill>
            <a:ln w="3251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custDataLst>
      <p:tags r:id="rId1"/>
    </p:custDataLst>
    <p:extLst>
      <p:ext uri="{BB962C8B-B14F-4D97-AF65-F5344CB8AC3E}">
        <p14:creationId xmlns:p14="http://schemas.microsoft.com/office/powerpoint/2010/main" val="8960614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675750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10000"/>
              </a:lnSpc>
              <a:buNone/>
            </a:pP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有效反馈 </a:t>
            </a: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 </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发展性反馈（</a:t>
            </a: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BID</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74" name="直接连接符 73">
            <a:extLst>
              <a:ext uri="{FF2B5EF4-FFF2-40B4-BE49-F238E27FC236}">
                <a16:creationId xmlns:a16="http://schemas.microsoft.com/office/drawing/2014/main" id="{C8B9F4BD-A2C4-F091-DF52-1C58FB6B1783}"/>
              </a:ext>
            </a:extLst>
          </p:cNvPr>
          <p:cNvCxnSpPr>
            <a:cxnSpLocks/>
          </p:cNvCxnSpPr>
          <p:nvPr/>
        </p:nvCxnSpPr>
        <p:spPr>
          <a:xfrm flipH="1">
            <a:off x="3269079" y="2956845"/>
            <a:ext cx="1298538" cy="0"/>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82" name="文本框 81">
            <a:extLst>
              <a:ext uri="{FF2B5EF4-FFF2-40B4-BE49-F238E27FC236}">
                <a16:creationId xmlns:a16="http://schemas.microsoft.com/office/drawing/2014/main" id="{3F3940B2-50EE-71CD-3F4C-35B0896627D5}"/>
              </a:ext>
            </a:extLst>
          </p:cNvPr>
          <p:cNvSpPr txBox="1"/>
          <p:nvPr/>
        </p:nvSpPr>
        <p:spPr>
          <a:xfrm>
            <a:off x="1456597" y="2519335"/>
            <a:ext cx="1614337" cy="1018164"/>
          </a:xfrm>
          <a:prstGeom prst="rect">
            <a:avLst/>
          </a:prstGeom>
          <a:noFill/>
        </p:spPr>
        <p:txBody>
          <a:bodyPr wrap="square">
            <a:noAutofit/>
          </a:bodyPr>
          <a:lstStyle/>
          <a:p>
            <a:pPr algn="r">
              <a:lnSpc>
                <a:spcPct val="135000"/>
              </a:lnSpc>
            </a:pPr>
            <a:r>
              <a:rPr lang="en-US" altLang="zh-CN" sz="28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B</a:t>
            </a:r>
            <a:r>
              <a:rPr lang="en-US" altLang="zh-CN" sz="18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ehaviour</a:t>
            </a:r>
          </a:p>
          <a:p>
            <a:pPr algn="r">
              <a:lnSpc>
                <a:spcPct val="135000"/>
              </a:lnSpc>
            </a:pPr>
            <a:r>
              <a:rPr lang="zh-CN" altLang="en-US"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行为</a:t>
            </a:r>
            <a:endParaRPr lang="zh-CN" altLang="en-US"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3" name="文本框 82">
            <a:extLst>
              <a:ext uri="{FF2B5EF4-FFF2-40B4-BE49-F238E27FC236}">
                <a16:creationId xmlns:a16="http://schemas.microsoft.com/office/drawing/2014/main" id="{902A8828-4B29-4332-53F7-F13308192478}"/>
              </a:ext>
            </a:extLst>
          </p:cNvPr>
          <p:cNvSpPr txBox="1"/>
          <p:nvPr/>
        </p:nvSpPr>
        <p:spPr>
          <a:xfrm>
            <a:off x="2000331" y="4388804"/>
            <a:ext cx="1120391" cy="1018164"/>
          </a:xfrm>
          <a:prstGeom prst="rect">
            <a:avLst/>
          </a:prstGeom>
          <a:noFill/>
        </p:spPr>
        <p:txBody>
          <a:bodyPr wrap="square">
            <a:noAutofit/>
          </a:bodyPr>
          <a:lstStyle/>
          <a:p>
            <a:pPr algn="r">
              <a:lnSpc>
                <a:spcPct val="135000"/>
              </a:lnSpc>
            </a:pPr>
            <a:r>
              <a:rPr lang="en-US" altLang="zh-CN" sz="28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I</a:t>
            </a:r>
            <a:r>
              <a:rPr lang="en-US" altLang="zh-CN" sz="18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mpact</a:t>
            </a:r>
          </a:p>
          <a:p>
            <a:pPr algn="r">
              <a:lnSpc>
                <a:spcPct val="135000"/>
              </a:lnSpc>
            </a:pPr>
            <a:r>
              <a:rPr lang="zh-CN" altLang="en-US"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影响</a:t>
            </a:r>
            <a:endParaRPr lang="zh-CN" altLang="en-US"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84" name="直接连接符 83">
            <a:extLst>
              <a:ext uri="{FF2B5EF4-FFF2-40B4-BE49-F238E27FC236}">
                <a16:creationId xmlns:a16="http://schemas.microsoft.com/office/drawing/2014/main" id="{D442E8DE-2200-DE3D-57A5-9DD94EE5FCB0}"/>
              </a:ext>
            </a:extLst>
          </p:cNvPr>
          <p:cNvCxnSpPr>
            <a:cxnSpLocks/>
          </p:cNvCxnSpPr>
          <p:nvPr/>
        </p:nvCxnSpPr>
        <p:spPr>
          <a:xfrm flipH="1">
            <a:off x="7852256" y="3232818"/>
            <a:ext cx="1298538" cy="0"/>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85" name="椭圆 84">
            <a:extLst>
              <a:ext uri="{FF2B5EF4-FFF2-40B4-BE49-F238E27FC236}">
                <a16:creationId xmlns:a16="http://schemas.microsoft.com/office/drawing/2014/main" id="{ACBBC619-BAEE-2A08-313C-3ACDB07E3788}"/>
              </a:ext>
            </a:extLst>
          </p:cNvPr>
          <p:cNvSpPr/>
          <p:nvPr/>
        </p:nvSpPr>
        <p:spPr>
          <a:xfrm>
            <a:off x="7744852" y="3126493"/>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6" name="椭圆 85">
            <a:extLst>
              <a:ext uri="{FF2B5EF4-FFF2-40B4-BE49-F238E27FC236}">
                <a16:creationId xmlns:a16="http://schemas.microsoft.com/office/drawing/2014/main" id="{788BD380-EAE0-BBD7-3335-802E91C7DDDC}"/>
              </a:ext>
            </a:extLst>
          </p:cNvPr>
          <p:cNvSpPr/>
          <p:nvPr/>
        </p:nvSpPr>
        <p:spPr>
          <a:xfrm>
            <a:off x="4461292" y="2850520"/>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87" name="直接连接符 86">
            <a:extLst>
              <a:ext uri="{FF2B5EF4-FFF2-40B4-BE49-F238E27FC236}">
                <a16:creationId xmlns:a16="http://schemas.microsoft.com/office/drawing/2014/main" id="{B81395DC-D84F-152F-3999-B8BA7D039F92}"/>
              </a:ext>
            </a:extLst>
          </p:cNvPr>
          <p:cNvCxnSpPr>
            <a:cxnSpLocks/>
          </p:cNvCxnSpPr>
          <p:nvPr/>
        </p:nvCxnSpPr>
        <p:spPr>
          <a:xfrm flipH="1">
            <a:off x="3213982" y="4839839"/>
            <a:ext cx="1298538" cy="0"/>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88" name="椭圆 87">
            <a:extLst>
              <a:ext uri="{FF2B5EF4-FFF2-40B4-BE49-F238E27FC236}">
                <a16:creationId xmlns:a16="http://schemas.microsoft.com/office/drawing/2014/main" id="{6E0919F3-8CCC-7429-A521-1E75A3B8D5F7}"/>
              </a:ext>
            </a:extLst>
          </p:cNvPr>
          <p:cNvSpPr/>
          <p:nvPr/>
        </p:nvSpPr>
        <p:spPr>
          <a:xfrm>
            <a:off x="4406195" y="4733514"/>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125" name="组合 124">
            <a:extLst>
              <a:ext uri="{FF2B5EF4-FFF2-40B4-BE49-F238E27FC236}">
                <a16:creationId xmlns:a16="http://schemas.microsoft.com/office/drawing/2014/main" id="{0993FFF1-8828-6FAF-E221-247E9037EFE5}"/>
              </a:ext>
            </a:extLst>
          </p:cNvPr>
          <p:cNvGrpSpPr/>
          <p:nvPr/>
        </p:nvGrpSpPr>
        <p:grpSpPr>
          <a:xfrm>
            <a:off x="4270419" y="2140721"/>
            <a:ext cx="3694381" cy="3694381"/>
            <a:chOff x="2787268" y="2327312"/>
            <a:chExt cx="1881129" cy="1881129"/>
          </a:xfrm>
        </p:grpSpPr>
        <p:grpSp>
          <p:nvGrpSpPr>
            <p:cNvPr id="126" name="组合 125">
              <a:extLst>
                <a:ext uri="{FF2B5EF4-FFF2-40B4-BE49-F238E27FC236}">
                  <a16:creationId xmlns:a16="http://schemas.microsoft.com/office/drawing/2014/main" id="{6AC737AE-CE87-24DF-A586-95AD5A83E122}"/>
                </a:ext>
              </a:extLst>
            </p:cNvPr>
            <p:cNvGrpSpPr/>
            <p:nvPr/>
          </p:nvGrpSpPr>
          <p:grpSpPr>
            <a:xfrm>
              <a:off x="2787268" y="2327312"/>
              <a:ext cx="1881129" cy="1881129"/>
              <a:chOff x="4362680" y="3428999"/>
              <a:chExt cx="1881129" cy="1881129"/>
            </a:xfrm>
          </p:grpSpPr>
          <p:sp>
            <p:nvSpPr>
              <p:cNvPr id="128" name="椭圆 127">
                <a:extLst>
                  <a:ext uri="{FF2B5EF4-FFF2-40B4-BE49-F238E27FC236}">
                    <a16:creationId xmlns:a16="http://schemas.microsoft.com/office/drawing/2014/main" id="{6EED8941-3DF9-60B5-D214-C2515383E422}"/>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9" name="椭圆 128">
                <a:extLst>
                  <a:ext uri="{FF2B5EF4-FFF2-40B4-BE49-F238E27FC236}">
                    <a16:creationId xmlns:a16="http://schemas.microsoft.com/office/drawing/2014/main" id="{AC6B19DF-3D56-71F6-BBA0-BA03D5F94EEB}"/>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27" name="椭圆 126">
              <a:extLst>
                <a:ext uri="{FF2B5EF4-FFF2-40B4-BE49-F238E27FC236}">
                  <a16:creationId xmlns:a16="http://schemas.microsoft.com/office/drawing/2014/main" id="{0B7D86DE-F836-48D0-E199-FBE596B36999}"/>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51" name="文本框 50">
            <a:extLst>
              <a:ext uri="{FF2B5EF4-FFF2-40B4-BE49-F238E27FC236}">
                <a16:creationId xmlns:a16="http://schemas.microsoft.com/office/drawing/2014/main" id="{7CB1600A-9BE8-895E-CEB2-B6C84A849A41}"/>
              </a:ext>
            </a:extLst>
          </p:cNvPr>
          <p:cNvSpPr txBox="1"/>
          <p:nvPr/>
        </p:nvSpPr>
        <p:spPr>
          <a:xfrm>
            <a:off x="9213272" y="2821105"/>
            <a:ext cx="2501575" cy="1018164"/>
          </a:xfrm>
          <a:prstGeom prst="rect">
            <a:avLst/>
          </a:prstGeom>
          <a:noFill/>
        </p:spPr>
        <p:txBody>
          <a:bodyPr wrap="square">
            <a:noAutofit/>
          </a:bodyPr>
          <a:lstStyle/>
          <a:p>
            <a:pPr>
              <a:lnSpc>
                <a:spcPct val="135000"/>
              </a:lnSpc>
            </a:pPr>
            <a:r>
              <a:rPr lang="en-US" altLang="zh-CN" sz="28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D</a:t>
            </a:r>
            <a:r>
              <a:rPr lang="en-US" altLang="zh-CN"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esired </a:t>
            </a:r>
            <a:r>
              <a:rPr lang="en-US" altLang="zh-CN" sz="28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B</a:t>
            </a:r>
            <a:r>
              <a:rPr lang="en-US" altLang="zh-CN"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ehaviour</a:t>
            </a:r>
            <a:endParaRPr lang="en-US" altLang="zh-CN" sz="18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nSpc>
                <a:spcPct val="135000"/>
              </a:lnSpc>
            </a:pPr>
            <a:r>
              <a:rPr lang="zh-CN" altLang="en-US"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期待</a:t>
            </a:r>
            <a:endParaRPr lang="zh-CN" altLang="en-US"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52" name="组合 51">
            <a:extLst>
              <a:ext uri="{FF2B5EF4-FFF2-40B4-BE49-F238E27FC236}">
                <a16:creationId xmlns:a16="http://schemas.microsoft.com/office/drawing/2014/main" id="{294BCF3B-3DA8-904B-5487-D901384792B9}"/>
              </a:ext>
            </a:extLst>
          </p:cNvPr>
          <p:cNvGrpSpPr/>
          <p:nvPr/>
        </p:nvGrpSpPr>
        <p:grpSpPr>
          <a:xfrm>
            <a:off x="4637891" y="2447874"/>
            <a:ext cx="3139929" cy="3080066"/>
            <a:chOff x="4637965" y="2652107"/>
            <a:chExt cx="2896777" cy="2841550"/>
          </a:xfrm>
        </p:grpSpPr>
        <p:sp>
          <p:nvSpPr>
            <p:cNvPr id="53" name="任意多边形: 形状 52">
              <a:extLst>
                <a:ext uri="{FF2B5EF4-FFF2-40B4-BE49-F238E27FC236}">
                  <a16:creationId xmlns:a16="http://schemas.microsoft.com/office/drawing/2014/main" id="{F823227D-F320-B758-4663-F15732F23604}"/>
                </a:ext>
              </a:extLst>
            </p:cNvPr>
            <p:cNvSpPr/>
            <p:nvPr/>
          </p:nvSpPr>
          <p:spPr>
            <a:xfrm>
              <a:off x="6818136" y="2997175"/>
              <a:ext cx="716606" cy="586430"/>
            </a:xfrm>
            <a:custGeom>
              <a:avLst/>
              <a:gdLst>
                <a:gd name="connsiteX0" fmla="*/ 0 w 716606"/>
                <a:gd name="connsiteY0" fmla="*/ 329688 h 586430"/>
                <a:gd name="connsiteX1" fmla="*/ 62070 w 716606"/>
                <a:gd name="connsiteY1" fmla="*/ 264797 h 586430"/>
                <a:gd name="connsiteX2" fmla="*/ 341383 w 716606"/>
                <a:gd name="connsiteY2" fmla="*/ 64481 h 586430"/>
                <a:gd name="connsiteX3" fmla="*/ 400632 w 716606"/>
                <a:gd name="connsiteY3" fmla="*/ 118087 h 586430"/>
                <a:gd name="connsiteX4" fmla="*/ 361133 w 716606"/>
                <a:gd name="connsiteY4" fmla="*/ 194263 h 586430"/>
                <a:gd name="connsiteX5" fmla="*/ 505021 w 716606"/>
                <a:gd name="connsiteY5" fmla="*/ 118087 h 586430"/>
                <a:gd name="connsiteX6" fmla="*/ 626339 w 716606"/>
                <a:gd name="connsiteY6" fmla="*/ 2412 h 586430"/>
                <a:gd name="connsiteX7" fmla="*/ 626339 w 716606"/>
                <a:gd name="connsiteY7" fmla="*/ 140658 h 586430"/>
                <a:gd name="connsiteX8" fmla="*/ 702516 w 716606"/>
                <a:gd name="connsiteY8" fmla="*/ 58838 h 586430"/>
                <a:gd name="connsiteX9" fmla="*/ 567091 w 716606"/>
                <a:gd name="connsiteY9" fmla="*/ 431256 h 586430"/>
                <a:gd name="connsiteX10" fmla="*/ 149532 w 716606"/>
                <a:gd name="connsiteY10" fmla="*/ 586430 h 586430"/>
                <a:gd name="connsiteX11" fmla="*/ 0 w 716606"/>
                <a:gd name="connsiteY11" fmla="*/ 329688 h 58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6606" h="586430">
                  <a:moveTo>
                    <a:pt x="0" y="329688"/>
                  </a:moveTo>
                  <a:lnTo>
                    <a:pt x="62070" y="264797"/>
                  </a:lnTo>
                  <a:cubicBezTo>
                    <a:pt x="62070" y="264797"/>
                    <a:pt x="234172" y="118087"/>
                    <a:pt x="341383" y="64481"/>
                  </a:cubicBezTo>
                  <a:cubicBezTo>
                    <a:pt x="386525" y="41910"/>
                    <a:pt x="451416" y="53196"/>
                    <a:pt x="400632" y="118087"/>
                  </a:cubicBezTo>
                  <a:cubicBezTo>
                    <a:pt x="372418" y="151943"/>
                    <a:pt x="361133" y="194263"/>
                    <a:pt x="361133" y="194263"/>
                  </a:cubicBezTo>
                  <a:cubicBezTo>
                    <a:pt x="361133" y="194263"/>
                    <a:pt x="448594" y="160407"/>
                    <a:pt x="505021" y="118087"/>
                  </a:cubicBezTo>
                  <a:cubicBezTo>
                    <a:pt x="541699" y="89873"/>
                    <a:pt x="592483" y="-17338"/>
                    <a:pt x="626339" y="2412"/>
                  </a:cubicBezTo>
                  <a:cubicBezTo>
                    <a:pt x="682766" y="36268"/>
                    <a:pt x="626339" y="140658"/>
                    <a:pt x="626339" y="140658"/>
                  </a:cubicBezTo>
                  <a:cubicBezTo>
                    <a:pt x="626339" y="140658"/>
                    <a:pt x="646089" y="10876"/>
                    <a:pt x="702516" y="58838"/>
                  </a:cubicBezTo>
                  <a:cubicBezTo>
                    <a:pt x="758943" y="106801"/>
                    <a:pt x="631982" y="366365"/>
                    <a:pt x="567091" y="431256"/>
                  </a:cubicBezTo>
                  <a:cubicBezTo>
                    <a:pt x="502200" y="496147"/>
                    <a:pt x="149532" y="586430"/>
                    <a:pt x="149532" y="586430"/>
                  </a:cubicBezTo>
                  <a:lnTo>
                    <a:pt x="0" y="329688"/>
                  </a:lnTo>
                  <a:close/>
                </a:path>
              </a:pathLst>
            </a:custGeom>
            <a:solidFill>
              <a:srgbClr val="F48462"/>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4" name="任意多边形: 形状 53">
              <a:extLst>
                <a:ext uri="{FF2B5EF4-FFF2-40B4-BE49-F238E27FC236}">
                  <a16:creationId xmlns:a16="http://schemas.microsoft.com/office/drawing/2014/main" id="{F85D0826-1544-9516-D93E-53858F9A318B}"/>
                </a:ext>
              </a:extLst>
            </p:cNvPr>
            <p:cNvSpPr/>
            <p:nvPr/>
          </p:nvSpPr>
          <p:spPr>
            <a:xfrm>
              <a:off x="7238517" y="3141359"/>
              <a:ext cx="168575" cy="103684"/>
            </a:xfrm>
            <a:custGeom>
              <a:avLst/>
              <a:gdLst>
                <a:gd name="connsiteX0" fmla="*/ 8464 w 168575"/>
                <a:gd name="connsiteY0" fmla="*/ 103685 h 103684"/>
                <a:gd name="connsiteX1" fmla="*/ 0 w 168575"/>
                <a:gd name="connsiteY1" fmla="*/ 98042 h 103684"/>
                <a:gd name="connsiteX2" fmla="*/ 5643 w 168575"/>
                <a:gd name="connsiteY2" fmla="*/ 89578 h 103684"/>
                <a:gd name="connsiteX3" fmla="*/ 155174 w 168575"/>
                <a:gd name="connsiteY3" fmla="*/ 2116 h 103684"/>
                <a:gd name="connsiteX4" fmla="*/ 166460 w 168575"/>
                <a:gd name="connsiteY4" fmla="*/ 2116 h 103684"/>
                <a:gd name="connsiteX5" fmla="*/ 166460 w 168575"/>
                <a:gd name="connsiteY5" fmla="*/ 13401 h 103684"/>
                <a:gd name="connsiteX6" fmla="*/ 8464 w 168575"/>
                <a:gd name="connsiteY6" fmla="*/ 103685 h 103684"/>
                <a:gd name="connsiteX7" fmla="*/ 8464 w 168575"/>
                <a:gd name="connsiteY7" fmla="*/ 103685 h 1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575" h="103684">
                  <a:moveTo>
                    <a:pt x="8464" y="103685"/>
                  </a:moveTo>
                  <a:cubicBezTo>
                    <a:pt x="5643" y="103685"/>
                    <a:pt x="0" y="100863"/>
                    <a:pt x="0" y="98042"/>
                  </a:cubicBezTo>
                  <a:cubicBezTo>
                    <a:pt x="0" y="92399"/>
                    <a:pt x="2821" y="89578"/>
                    <a:pt x="5643" y="89578"/>
                  </a:cubicBezTo>
                  <a:cubicBezTo>
                    <a:pt x="81819" y="78292"/>
                    <a:pt x="152353" y="2116"/>
                    <a:pt x="155174" y="2116"/>
                  </a:cubicBezTo>
                  <a:cubicBezTo>
                    <a:pt x="157995" y="-705"/>
                    <a:pt x="163638" y="-705"/>
                    <a:pt x="166460" y="2116"/>
                  </a:cubicBezTo>
                  <a:cubicBezTo>
                    <a:pt x="169281" y="4937"/>
                    <a:pt x="169281" y="10580"/>
                    <a:pt x="166460" y="13401"/>
                  </a:cubicBezTo>
                  <a:cubicBezTo>
                    <a:pt x="163638" y="13401"/>
                    <a:pt x="93105" y="89578"/>
                    <a:pt x="8464" y="103685"/>
                  </a:cubicBezTo>
                  <a:cubicBezTo>
                    <a:pt x="8464" y="103685"/>
                    <a:pt x="8464" y="103685"/>
                    <a:pt x="8464" y="103685"/>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5" name="任意多边形: 形状 54">
              <a:extLst>
                <a:ext uri="{FF2B5EF4-FFF2-40B4-BE49-F238E27FC236}">
                  <a16:creationId xmlns:a16="http://schemas.microsoft.com/office/drawing/2014/main" id="{0CC5D5EE-C490-3EF9-9FAE-C4CF38A8167A}"/>
                </a:ext>
              </a:extLst>
            </p:cNvPr>
            <p:cNvSpPr/>
            <p:nvPr/>
          </p:nvSpPr>
          <p:spPr>
            <a:xfrm>
              <a:off x="7172457" y="3195912"/>
              <a:ext cx="251563" cy="99915"/>
            </a:xfrm>
            <a:custGeom>
              <a:avLst/>
              <a:gdLst>
                <a:gd name="connsiteX0" fmla="*/ 170450 w 251563"/>
                <a:gd name="connsiteY0" fmla="*/ 99916 h 99915"/>
                <a:gd name="connsiteX1" fmla="*/ 167628 w 251563"/>
                <a:gd name="connsiteY1" fmla="*/ 99916 h 99915"/>
                <a:gd name="connsiteX2" fmla="*/ 3990 w 251563"/>
                <a:gd name="connsiteY2" fmla="*/ 15275 h 99915"/>
                <a:gd name="connsiteX3" fmla="*/ 1169 w 251563"/>
                <a:gd name="connsiteY3" fmla="*/ 3990 h 99915"/>
                <a:gd name="connsiteX4" fmla="*/ 12454 w 251563"/>
                <a:gd name="connsiteY4" fmla="*/ 1169 h 99915"/>
                <a:gd name="connsiteX5" fmla="*/ 170450 w 251563"/>
                <a:gd name="connsiteY5" fmla="*/ 82988 h 99915"/>
                <a:gd name="connsiteX6" fmla="*/ 238162 w 251563"/>
                <a:gd name="connsiteY6" fmla="*/ 26561 h 99915"/>
                <a:gd name="connsiteX7" fmla="*/ 249447 w 251563"/>
                <a:gd name="connsiteY7" fmla="*/ 26561 h 99915"/>
                <a:gd name="connsiteX8" fmla="*/ 249447 w 251563"/>
                <a:gd name="connsiteY8" fmla="*/ 37846 h 99915"/>
                <a:gd name="connsiteX9" fmla="*/ 176092 w 251563"/>
                <a:gd name="connsiteY9" fmla="*/ 99916 h 99915"/>
                <a:gd name="connsiteX10" fmla="*/ 170450 w 251563"/>
                <a:gd name="connsiteY10" fmla="*/ 99916 h 99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563" h="99915">
                  <a:moveTo>
                    <a:pt x="170450" y="99916"/>
                  </a:moveTo>
                  <a:cubicBezTo>
                    <a:pt x="170450" y="99916"/>
                    <a:pt x="167628" y="99916"/>
                    <a:pt x="167628" y="99916"/>
                  </a:cubicBezTo>
                  <a:lnTo>
                    <a:pt x="3990" y="15275"/>
                  </a:lnTo>
                  <a:cubicBezTo>
                    <a:pt x="1169" y="12454"/>
                    <a:pt x="-1653" y="9633"/>
                    <a:pt x="1169" y="3990"/>
                  </a:cubicBezTo>
                  <a:cubicBezTo>
                    <a:pt x="3990" y="1169"/>
                    <a:pt x="6811" y="-1653"/>
                    <a:pt x="12454" y="1169"/>
                  </a:cubicBezTo>
                  <a:lnTo>
                    <a:pt x="170450" y="82988"/>
                  </a:lnTo>
                  <a:lnTo>
                    <a:pt x="238162" y="26561"/>
                  </a:lnTo>
                  <a:cubicBezTo>
                    <a:pt x="240983" y="23739"/>
                    <a:pt x="246626" y="23739"/>
                    <a:pt x="249447" y="26561"/>
                  </a:cubicBezTo>
                  <a:cubicBezTo>
                    <a:pt x="252268" y="29382"/>
                    <a:pt x="252268" y="35025"/>
                    <a:pt x="249447" y="37846"/>
                  </a:cubicBezTo>
                  <a:lnTo>
                    <a:pt x="176092" y="99916"/>
                  </a:lnTo>
                  <a:cubicBezTo>
                    <a:pt x="176092" y="99916"/>
                    <a:pt x="173271" y="99916"/>
                    <a:pt x="170450" y="99916"/>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6" name="任意多边形: 形状 55">
              <a:extLst>
                <a:ext uri="{FF2B5EF4-FFF2-40B4-BE49-F238E27FC236}">
                  <a16:creationId xmlns:a16="http://schemas.microsoft.com/office/drawing/2014/main" id="{0CC48AD6-CF54-2465-6CA6-97CE1C5F2660}"/>
                </a:ext>
              </a:extLst>
            </p:cNvPr>
            <p:cNvSpPr/>
            <p:nvPr/>
          </p:nvSpPr>
          <p:spPr>
            <a:xfrm>
              <a:off x="7031451" y="3194965"/>
              <a:ext cx="155575" cy="117791"/>
            </a:xfrm>
            <a:custGeom>
              <a:avLst/>
              <a:gdLst>
                <a:gd name="connsiteX0" fmla="*/ 9571 w 155575"/>
                <a:gd name="connsiteY0" fmla="*/ 117791 h 117791"/>
                <a:gd name="connsiteX1" fmla="*/ 1107 w 155575"/>
                <a:gd name="connsiteY1" fmla="*/ 112149 h 117791"/>
                <a:gd name="connsiteX2" fmla="*/ 6750 w 155575"/>
                <a:gd name="connsiteY2" fmla="*/ 100863 h 117791"/>
                <a:gd name="connsiteX3" fmla="*/ 142174 w 155575"/>
                <a:gd name="connsiteY3" fmla="*/ 2116 h 117791"/>
                <a:gd name="connsiteX4" fmla="*/ 153460 w 155575"/>
                <a:gd name="connsiteY4" fmla="*/ 2116 h 117791"/>
                <a:gd name="connsiteX5" fmla="*/ 153460 w 155575"/>
                <a:gd name="connsiteY5" fmla="*/ 13401 h 117791"/>
                <a:gd name="connsiteX6" fmla="*/ 9571 w 155575"/>
                <a:gd name="connsiteY6" fmla="*/ 117791 h 117791"/>
                <a:gd name="connsiteX7" fmla="*/ 9571 w 155575"/>
                <a:gd name="connsiteY7" fmla="*/ 117791 h 117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575" h="117791">
                  <a:moveTo>
                    <a:pt x="9571" y="117791"/>
                  </a:moveTo>
                  <a:cubicBezTo>
                    <a:pt x="6750" y="117791"/>
                    <a:pt x="3928" y="114970"/>
                    <a:pt x="1107" y="112149"/>
                  </a:cubicBezTo>
                  <a:cubicBezTo>
                    <a:pt x="-1715" y="109327"/>
                    <a:pt x="1107" y="103685"/>
                    <a:pt x="6750" y="100863"/>
                  </a:cubicBezTo>
                  <a:cubicBezTo>
                    <a:pt x="91390" y="69828"/>
                    <a:pt x="142174" y="2116"/>
                    <a:pt x="142174" y="2116"/>
                  </a:cubicBezTo>
                  <a:cubicBezTo>
                    <a:pt x="144996" y="-705"/>
                    <a:pt x="150638" y="-705"/>
                    <a:pt x="153460" y="2116"/>
                  </a:cubicBezTo>
                  <a:cubicBezTo>
                    <a:pt x="156281" y="4937"/>
                    <a:pt x="156281" y="10580"/>
                    <a:pt x="153460" y="13401"/>
                  </a:cubicBezTo>
                  <a:cubicBezTo>
                    <a:pt x="150638" y="16223"/>
                    <a:pt x="99854" y="83935"/>
                    <a:pt x="9571" y="117791"/>
                  </a:cubicBezTo>
                  <a:cubicBezTo>
                    <a:pt x="12392" y="117791"/>
                    <a:pt x="12392" y="117791"/>
                    <a:pt x="9571" y="117791"/>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7" name="任意多边形: 形状 56">
              <a:extLst>
                <a:ext uri="{FF2B5EF4-FFF2-40B4-BE49-F238E27FC236}">
                  <a16:creationId xmlns:a16="http://schemas.microsoft.com/office/drawing/2014/main" id="{D4B2432D-73DF-1311-6347-DB39944E67AD}"/>
                </a:ext>
              </a:extLst>
            </p:cNvPr>
            <p:cNvSpPr/>
            <p:nvPr/>
          </p:nvSpPr>
          <p:spPr>
            <a:xfrm>
              <a:off x="4925012" y="3456438"/>
              <a:ext cx="1258321" cy="1515270"/>
            </a:xfrm>
            <a:custGeom>
              <a:avLst/>
              <a:gdLst>
                <a:gd name="connsiteX0" fmla="*/ 631982 w 1258321"/>
                <a:gd name="connsiteY0" fmla="*/ 207 h 1515270"/>
                <a:gd name="connsiteX1" fmla="*/ 64891 w 1258321"/>
                <a:gd name="connsiteY1" fmla="*/ 245664 h 1515270"/>
                <a:gd name="connsiteX2" fmla="*/ 64891 w 1258321"/>
                <a:gd name="connsiteY2" fmla="*/ 702723 h 1515270"/>
                <a:gd name="connsiteX3" fmla="*/ 0 w 1258321"/>
                <a:gd name="connsiteY3" fmla="*/ 857897 h 1515270"/>
                <a:gd name="connsiteX4" fmla="*/ 22571 w 1258321"/>
                <a:gd name="connsiteY4" fmla="*/ 1515271 h 1515270"/>
                <a:gd name="connsiteX5" fmla="*/ 1258321 w 1258321"/>
                <a:gd name="connsiteY5" fmla="*/ 1487057 h 1515270"/>
                <a:gd name="connsiteX6" fmla="*/ 1204715 w 1258321"/>
                <a:gd name="connsiteY6" fmla="*/ 849433 h 1515270"/>
                <a:gd name="connsiteX7" fmla="*/ 631982 w 1258321"/>
                <a:gd name="connsiteY7" fmla="*/ 207 h 151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321" h="1515270">
                  <a:moveTo>
                    <a:pt x="631982" y="207"/>
                  </a:moveTo>
                  <a:cubicBezTo>
                    <a:pt x="101569" y="-8257"/>
                    <a:pt x="64891" y="245664"/>
                    <a:pt x="64891" y="245664"/>
                  </a:cubicBezTo>
                  <a:lnTo>
                    <a:pt x="64891" y="702723"/>
                  </a:lnTo>
                  <a:lnTo>
                    <a:pt x="0" y="857897"/>
                  </a:lnTo>
                  <a:lnTo>
                    <a:pt x="22571" y="1515271"/>
                  </a:lnTo>
                  <a:lnTo>
                    <a:pt x="1258321" y="1487057"/>
                  </a:lnTo>
                  <a:lnTo>
                    <a:pt x="1204715" y="849433"/>
                  </a:lnTo>
                  <a:cubicBezTo>
                    <a:pt x="1204715" y="846611"/>
                    <a:pt x="1221644" y="8671"/>
                    <a:pt x="631982" y="207"/>
                  </a:cubicBezTo>
                  <a:close/>
                </a:path>
              </a:pathLst>
            </a:custGeom>
            <a:solidFill>
              <a:srgbClr val="5C69A5"/>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8" name="任意多边形: 形状 57">
              <a:extLst>
                <a:ext uri="{FF2B5EF4-FFF2-40B4-BE49-F238E27FC236}">
                  <a16:creationId xmlns:a16="http://schemas.microsoft.com/office/drawing/2014/main" id="{60405C06-57B6-98CF-B094-75EF6391CD08}"/>
                </a:ext>
              </a:extLst>
            </p:cNvPr>
            <p:cNvSpPr/>
            <p:nvPr/>
          </p:nvSpPr>
          <p:spPr>
            <a:xfrm>
              <a:off x="5541044" y="3573261"/>
              <a:ext cx="187858" cy="803143"/>
            </a:xfrm>
            <a:custGeom>
              <a:avLst/>
              <a:gdLst>
                <a:gd name="connsiteX0" fmla="*/ 117518 w 187858"/>
                <a:gd name="connsiteY0" fmla="*/ 18809 h 803143"/>
                <a:gd name="connsiteX1" fmla="*/ 140089 w 187858"/>
                <a:gd name="connsiteY1" fmla="*/ 109092 h 803143"/>
                <a:gd name="connsiteX2" fmla="*/ 103411 w 187858"/>
                <a:gd name="connsiteY2" fmla="*/ 171162 h 803143"/>
                <a:gd name="connsiteX3" fmla="*/ 182409 w 187858"/>
                <a:gd name="connsiteY3" fmla="*/ 408155 h 803143"/>
                <a:gd name="connsiteX4" fmla="*/ 159838 w 187858"/>
                <a:gd name="connsiteY4" fmla="*/ 803144 h 803143"/>
                <a:gd name="connsiteX5" fmla="*/ 24413 w 187858"/>
                <a:gd name="connsiteY5" fmla="*/ 422262 h 803143"/>
                <a:gd name="connsiteX6" fmla="*/ 52627 w 187858"/>
                <a:gd name="connsiteY6" fmla="*/ 171162 h 803143"/>
                <a:gd name="connsiteX7" fmla="*/ 4664 w 187858"/>
                <a:gd name="connsiteY7" fmla="*/ 126020 h 803143"/>
                <a:gd name="connsiteX8" fmla="*/ 1843 w 187858"/>
                <a:gd name="connsiteY8" fmla="*/ 18809 h 803143"/>
                <a:gd name="connsiteX9" fmla="*/ 117518 w 187858"/>
                <a:gd name="connsiteY9" fmla="*/ 18809 h 803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858" h="803143">
                  <a:moveTo>
                    <a:pt x="117518" y="18809"/>
                  </a:moveTo>
                  <a:cubicBezTo>
                    <a:pt x="117518" y="18809"/>
                    <a:pt x="142910" y="80879"/>
                    <a:pt x="140089" y="109092"/>
                  </a:cubicBezTo>
                  <a:cubicBezTo>
                    <a:pt x="137267" y="128842"/>
                    <a:pt x="103411" y="171162"/>
                    <a:pt x="103411" y="171162"/>
                  </a:cubicBezTo>
                  <a:cubicBezTo>
                    <a:pt x="103411" y="171162"/>
                    <a:pt x="168302" y="323515"/>
                    <a:pt x="182409" y="408155"/>
                  </a:cubicBezTo>
                  <a:cubicBezTo>
                    <a:pt x="193694" y="489974"/>
                    <a:pt x="188051" y="797501"/>
                    <a:pt x="159838" y="803144"/>
                  </a:cubicBezTo>
                  <a:cubicBezTo>
                    <a:pt x="148553" y="803144"/>
                    <a:pt x="30056" y="456118"/>
                    <a:pt x="24413" y="422262"/>
                  </a:cubicBezTo>
                  <a:cubicBezTo>
                    <a:pt x="18771" y="371477"/>
                    <a:pt x="52627" y="171162"/>
                    <a:pt x="52627" y="171162"/>
                  </a:cubicBezTo>
                  <a:cubicBezTo>
                    <a:pt x="52627" y="171162"/>
                    <a:pt x="13128" y="140127"/>
                    <a:pt x="4664" y="126020"/>
                  </a:cubicBezTo>
                  <a:cubicBezTo>
                    <a:pt x="-3800" y="111913"/>
                    <a:pt x="1843" y="18809"/>
                    <a:pt x="1843" y="18809"/>
                  </a:cubicBezTo>
                  <a:cubicBezTo>
                    <a:pt x="1843" y="18809"/>
                    <a:pt x="63912" y="-23511"/>
                    <a:pt x="117518" y="18809"/>
                  </a:cubicBezTo>
                  <a:close/>
                </a:path>
              </a:pathLst>
            </a:custGeom>
            <a:solidFill>
              <a:srgbClr val="F7B369"/>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9" name="任意多边形: 形状 58">
              <a:extLst>
                <a:ext uri="{FF2B5EF4-FFF2-40B4-BE49-F238E27FC236}">
                  <a16:creationId xmlns:a16="http://schemas.microsoft.com/office/drawing/2014/main" id="{74636C53-31EC-1F84-D618-46308C29BFC3}"/>
                </a:ext>
              </a:extLst>
            </p:cNvPr>
            <p:cNvSpPr/>
            <p:nvPr/>
          </p:nvSpPr>
          <p:spPr>
            <a:xfrm>
              <a:off x="5689597" y="3259151"/>
              <a:ext cx="1500956" cy="1864910"/>
            </a:xfrm>
            <a:custGeom>
              <a:avLst/>
              <a:gdLst>
                <a:gd name="connsiteX0" fmla="*/ 1103147 w 1500956"/>
                <a:gd name="connsiteY0" fmla="*/ 0 h 1864910"/>
                <a:gd name="connsiteX1" fmla="*/ 1500957 w 1500956"/>
                <a:gd name="connsiteY1" fmla="*/ 321634 h 1864910"/>
                <a:gd name="connsiteX2" fmla="*/ 1111611 w 1500956"/>
                <a:gd name="connsiteY2" fmla="*/ 849226 h 1864910"/>
                <a:gd name="connsiteX3" fmla="*/ 471165 w 1500956"/>
                <a:gd name="connsiteY3" fmla="*/ 1007221 h 1864910"/>
                <a:gd name="connsiteX4" fmla="*/ 507843 w 1500956"/>
                <a:gd name="connsiteY4" fmla="*/ 1864911 h 1864910"/>
                <a:gd name="connsiteX5" fmla="*/ 403453 w 1500956"/>
                <a:gd name="connsiteY5" fmla="*/ 1684345 h 1864910"/>
                <a:gd name="connsiteX6" fmla="*/ 132603 w 1500956"/>
                <a:gd name="connsiteY6" fmla="*/ 677123 h 1864910"/>
                <a:gd name="connsiteX7" fmla="*/ 0 w 1500956"/>
                <a:gd name="connsiteY7" fmla="*/ 180566 h 1864910"/>
                <a:gd name="connsiteX8" fmla="*/ 366775 w 1500956"/>
                <a:gd name="connsiteY8" fmla="*/ 231350 h 1864910"/>
                <a:gd name="connsiteX9" fmla="*/ 1103147 w 1500956"/>
                <a:gd name="connsiteY9" fmla="*/ 0 h 186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0956" h="1864910">
                  <a:moveTo>
                    <a:pt x="1103147" y="0"/>
                  </a:moveTo>
                  <a:lnTo>
                    <a:pt x="1500957" y="321634"/>
                  </a:lnTo>
                  <a:cubicBezTo>
                    <a:pt x="1500957" y="321634"/>
                    <a:pt x="1362711" y="660195"/>
                    <a:pt x="1111611" y="849226"/>
                  </a:cubicBezTo>
                  <a:cubicBezTo>
                    <a:pt x="849226" y="1046720"/>
                    <a:pt x="471165" y="1007221"/>
                    <a:pt x="471165" y="1007221"/>
                  </a:cubicBezTo>
                  <a:lnTo>
                    <a:pt x="507843" y="1864911"/>
                  </a:lnTo>
                  <a:lnTo>
                    <a:pt x="403453" y="1684345"/>
                  </a:lnTo>
                  <a:cubicBezTo>
                    <a:pt x="403453" y="1684345"/>
                    <a:pt x="228529" y="984650"/>
                    <a:pt x="132603" y="677123"/>
                  </a:cubicBezTo>
                  <a:cubicBezTo>
                    <a:pt x="28213" y="341383"/>
                    <a:pt x="0" y="180566"/>
                    <a:pt x="0" y="180566"/>
                  </a:cubicBezTo>
                  <a:cubicBezTo>
                    <a:pt x="0" y="180566"/>
                    <a:pt x="149531" y="172102"/>
                    <a:pt x="366775" y="231350"/>
                  </a:cubicBezTo>
                  <a:cubicBezTo>
                    <a:pt x="482450" y="265207"/>
                    <a:pt x="789977" y="347026"/>
                    <a:pt x="1103147" y="0"/>
                  </a:cubicBezTo>
                  <a:close/>
                </a:path>
              </a:pathLst>
            </a:custGeom>
            <a:solidFill>
              <a:srgbClr val="40507F"/>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0" name="任意多边形: 形状 59">
              <a:extLst>
                <a:ext uri="{FF2B5EF4-FFF2-40B4-BE49-F238E27FC236}">
                  <a16:creationId xmlns:a16="http://schemas.microsoft.com/office/drawing/2014/main" id="{AD9F06AD-B48D-1B58-797A-DB53E5366700}"/>
                </a:ext>
              </a:extLst>
            </p:cNvPr>
            <p:cNvSpPr/>
            <p:nvPr/>
          </p:nvSpPr>
          <p:spPr>
            <a:xfrm>
              <a:off x="4902441" y="3453810"/>
              <a:ext cx="666623" cy="1716274"/>
            </a:xfrm>
            <a:custGeom>
              <a:avLst/>
              <a:gdLst>
                <a:gd name="connsiteX0" fmla="*/ 499379 w 666623"/>
                <a:gd name="connsiteY0" fmla="*/ 13 h 1716274"/>
                <a:gd name="connsiteX1" fmla="*/ 665838 w 666623"/>
                <a:gd name="connsiteY1" fmla="*/ 1692822 h 1716274"/>
                <a:gd name="connsiteX2" fmla="*/ 220065 w 666623"/>
                <a:gd name="connsiteY2" fmla="*/ 1709750 h 1716274"/>
                <a:gd name="connsiteX3" fmla="*/ 8464 w 666623"/>
                <a:gd name="connsiteY3" fmla="*/ 1653323 h 1716274"/>
                <a:gd name="connsiteX4" fmla="*/ 0 w 666623"/>
                <a:gd name="connsiteY4" fmla="*/ 885917 h 1716274"/>
                <a:gd name="connsiteX5" fmla="*/ 231351 w 666623"/>
                <a:gd name="connsiteY5" fmla="*/ 73368 h 1716274"/>
                <a:gd name="connsiteX6" fmla="*/ 499379 w 666623"/>
                <a:gd name="connsiteY6" fmla="*/ 13 h 171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623" h="1716274">
                  <a:moveTo>
                    <a:pt x="499379" y="13"/>
                  </a:moveTo>
                  <a:cubicBezTo>
                    <a:pt x="499379" y="13"/>
                    <a:pt x="679945" y="1678715"/>
                    <a:pt x="665838" y="1692822"/>
                  </a:cubicBezTo>
                  <a:cubicBezTo>
                    <a:pt x="651731" y="1706929"/>
                    <a:pt x="349847" y="1726678"/>
                    <a:pt x="220065" y="1709750"/>
                  </a:cubicBezTo>
                  <a:cubicBezTo>
                    <a:pt x="90283" y="1692822"/>
                    <a:pt x="16928" y="1658966"/>
                    <a:pt x="8464" y="1653323"/>
                  </a:cubicBezTo>
                  <a:cubicBezTo>
                    <a:pt x="0" y="1650502"/>
                    <a:pt x="0" y="885917"/>
                    <a:pt x="0" y="885917"/>
                  </a:cubicBezTo>
                  <a:lnTo>
                    <a:pt x="231351" y="73368"/>
                  </a:lnTo>
                  <a:cubicBezTo>
                    <a:pt x="392167" y="-2808"/>
                    <a:pt x="499379" y="13"/>
                    <a:pt x="499379" y="13"/>
                  </a:cubicBezTo>
                  <a:close/>
                </a:path>
              </a:pathLst>
            </a:custGeom>
            <a:solidFill>
              <a:srgbClr val="40507F"/>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1" name="任意多边形: 形状 60">
              <a:extLst>
                <a:ext uri="{FF2B5EF4-FFF2-40B4-BE49-F238E27FC236}">
                  <a16:creationId xmlns:a16="http://schemas.microsoft.com/office/drawing/2014/main" id="{1927974D-AB71-997C-B5D4-47E5D55CB4A0}"/>
                </a:ext>
              </a:extLst>
            </p:cNvPr>
            <p:cNvSpPr/>
            <p:nvPr/>
          </p:nvSpPr>
          <p:spPr>
            <a:xfrm>
              <a:off x="6351100" y="3510250"/>
              <a:ext cx="74147" cy="197494"/>
            </a:xfrm>
            <a:custGeom>
              <a:avLst/>
              <a:gdLst>
                <a:gd name="connsiteX0" fmla="*/ 41012 w 74147"/>
                <a:gd name="connsiteY0" fmla="*/ 194673 h 197494"/>
                <a:gd name="connsiteX1" fmla="*/ 18442 w 74147"/>
                <a:gd name="connsiteY1" fmla="*/ 183388 h 197494"/>
                <a:gd name="connsiteX2" fmla="*/ 9978 w 74147"/>
                <a:gd name="connsiteY2" fmla="*/ 5643 h 197494"/>
                <a:gd name="connsiteX3" fmla="*/ 15620 w 74147"/>
                <a:gd name="connsiteY3" fmla="*/ 0 h 197494"/>
                <a:gd name="connsiteX4" fmla="*/ 24084 w 74147"/>
                <a:gd name="connsiteY4" fmla="*/ 5643 h 197494"/>
                <a:gd name="connsiteX5" fmla="*/ 69226 w 74147"/>
                <a:gd name="connsiteY5" fmla="*/ 180566 h 197494"/>
                <a:gd name="connsiteX6" fmla="*/ 43834 w 74147"/>
                <a:gd name="connsiteY6" fmla="*/ 197494 h 197494"/>
                <a:gd name="connsiteX7" fmla="*/ 41012 w 74147"/>
                <a:gd name="connsiteY7" fmla="*/ 194673 h 197494"/>
                <a:gd name="connsiteX8" fmla="*/ 21263 w 74147"/>
                <a:gd name="connsiteY8" fmla="*/ 33856 h 197494"/>
                <a:gd name="connsiteX9" fmla="*/ 29727 w 74147"/>
                <a:gd name="connsiteY9" fmla="*/ 172102 h 197494"/>
                <a:gd name="connsiteX10" fmla="*/ 43834 w 74147"/>
                <a:gd name="connsiteY10" fmla="*/ 177745 h 197494"/>
                <a:gd name="connsiteX11" fmla="*/ 55119 w 74147"/>
                <a:gd name="connsiteY11" fmla="*/ 172102 h 197494"/>
                <a:gd name="connsiteX12" fmla="*/ 21263 w 74147"/>
                <a:gd name="connsiteY12" fmla="*/ 33856 h 19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47" h="197494">
                  <a:moveTo>
                    <a:pt x="41012" y="194673"/>
                  </a:moveTo>
                  <a:cubicBezTo>
                    <a:pt x="32548" y="194673"/>
                    <a:pt x="24084" y="191852"/>
                    <a:pt x="18442" y="183388"/>
                  </a:cubicBezTo>
                  <a:cubicBezTo>
                    <a:pt x="-15414" y="146710"/>
                    <a:pt x="7156" y="19749"/>
                    <a:pt x="9978" y="5643"/>
                  </a:cubicBezTo>
                  <a:cubicBezTo>
                    <a:pt x="9978" y="2821"/>
                    <a:pt x="12799" y="0"/>
                    <a:pt x="15620" y="0"/>
                  </a:cubicBezTo>
                  <a:cubicBezTo>
                    <a:pt x="18442" y="0"/>
                    <a:pt x="21263" y="0"/>
                    <a:pt x="24084" y="5643"/>
                  </a:cubicBezTo>
                  <a:cubicBezTo>
                    <a:pt x="29727" y="19749"/>
                    <a:pt x="91797" y="138246"/>
                    <a:pt x="69226" y="180566"/>
                  </a:cubicBezTo>
                  <a:cubicBezTo>
                    <a:pt x="63583" y="189030"/>
                    <a:pt x="55119" y="194673"/>
                    <a:pt x="43834" y="197494"/>
                  </a:cubicBezTo>
                  <a:cubicBezTo>
                    <a:pt x="43834" y="194673"/>
                    <a:pt x="41012" y="194673"/>
                    <a:pt x="41012" y="194673"/>
                  </a:cubicBezTo>
                  <a:close/>
                  <a:moveTo>
                    <a:pt x="21263" y="33856"/>
                  </a:moveTo>
                  <a:cubicBezTo>
                    <a:pt x="15620" y="78998"/>
                    <a:pt x="9978" y="152353"/>
                    <a:pt x="29727" y="172102"/>
                  </a:cubicBezTo>
                  <a:cubicBezTo>
                    <a:pt x="32548" y="174924"/>
                    <a:pt x="38191" y="177745"/>
                    <a:pt x="43834" y="177745"/>
                  </a:cubicBezTo>
                  <a:cubicBezTo>
                    <a:pt x="49477" y="177745"/>
                    <a:pt x="52298" y="174924"/>
                    <a:pt x="55119" y="172102"/>
                  </a:cubicBezTo>
                  <a:cubicBezTo>
                    <a:pt x="66405" y="146710"/>
                    <a:pt x="43834" y="81819"/>
                    <a:pt x="21263" y="33856"/>
                  </a:cubicBezTo>
                  <a:close/>
                </a:path>
              </a:pathLst>
            </a:custGeom>
            <a:solidFill>
              <a:srgbClr val="E6F4FF"/>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2" name="任意多边形: 形状 61">
              <a:extLst>
                <a:ext uri="{FF2B5EF4-FFF2-40B4-BE49-F238E27FC236}">
                  <a16:creationId xmlns:a16="http://schemas.microsoft.com/office/drawing/2014/main" id="{76CE3F0C-17EB-0A26-252D-C986146B133A}"/>
                </a:ext>
              </a:extLst>
            </p:cNvPr>
            <p:cNvSpPr/>
            <p:nvPr/>
          </p:nvSpPr>
          <p:spPr>
            <a:xfrm>
              <a:off x="5401819" y="3290185"/>
              <a:ext cx="304705" cy="279313"/>
            </a:xfrm>
            <a:custGeom>
              <a:avLst/>
              <a:gdLst>
                <a:gd name="connsiteX0" fmla="*/ 0 w 304705"/>
                <a:gd name="connsiteY0" fmla="*/ 62070 h 279313"/>
                <a:gd name="connsiteX1" fmla="*/ 2821 w 304705"/>
                <a:gd name="connsiteY1" fmla="*/ 228529 h 279313"/>
                <a:gd name="connsiteX2" fmla="*/ 163638 w 304705"/>
                <a:gd name="connsiteY2" fmla="*/ 279313 h 279313"/>
                <a:gd name="connsiteX3" fmla="*/ 304706 w 304705"/>
                <a:gd name="connsiteY3" fmla="*/ 211601 h 279313"/>
                <a:gd name="connsiteX4" fmla="*/ 287777 w 304705"/>
                <a:gd name="connsiteY4" fmla="*/ 0 h 279313"/>
                <a:gd name="connsiteX5" fmla="*/ 0 w 304705"/>
                <a:gd name="connsiteY5" fmla="*/ 62070 h 27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705" h="279313">
                  <a:moveTo>
                    <a:pt x="0" y="62070"/>
                  </a:moveTo>
                  <a:lnTo>
                    <a:pt x="2821" y="228529"/>
                  </a:lnTo>
                  <a:cubicBezTo>
                    <a:pt x="2821" y="228529"/>
                    <a:pt x="81819" y="279313"/>
                    <a:pt x="163638" y="279313"/>
                  </a:cubicBezTo>
                  <a:cubicBezTo>
                    <a:pt x="273671" y="279313"/>
                    <a:pt x="304706" y="211601"/>
                    <a:pt x="304706" y="211601"/>
                  </a:cubicBezTo>
                  <a:lnTo>
                    <a:pt x="287777" y="0"/>
                  </a:lnTo>
                  <a:lnTo>
                    <a:pt x="0" y="62070"/>
                  </a:lnTo>
                  <a:close/>
                </a:path>
              </a:pathLst>
            </a:custGeom>
            <a:solidFill>
              <a:srgbClr val="F48462"/>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3" name="任意多边形: 形状 62">
              <a:extLst>
                <a:ext uri="{FF2B5EF4-FFF2-40B4-BE49-F238E27FC236}">
                  <a16:creationId xmlns:a16="http://schemas.microsoft.com/office/drawing/2014/main" id="{98FBD7AA-7C00-9921-4707-97DD9D0AE2E4}"/>
                </a:ext>
              </a:extLst>
            </p:cNvPr>
            <p:cNvSpPr/>
            <p:nvPr/>
          </p:nvSpPr>
          <p:spPr>
            <a:xfrm>
              <a:off x="5401819" y="3462288"/>
              <a:ext cx="367328" cy="242835"/>
            </a:xfrm>
            <a:custGeom>
              <a:avLst/>
              <a:gdLst>
                <a:gd name="connsiteX0" fmla="*/ 299063 w 367328"/>
                <a:gd name="connsiteY0" fmla="*/ 0 h 242835"/>
                <a:gd name="connsiteX1" fmla="*/ 174924 w 367328"/>
                <a:gd name="connsiteY1" fmla="*/ 90283 h 242835"/>
                <a:gd name="connsiteX2" fmla="*/ 0 w 367328"/>
                <a:gd name="connsiteY2" fmla="*/ 14107 h 242835"/>
                <a:gd name="connsiteX3" fmla="*/ 28213 w 367328"/>
                <a:gd name="connsiteY3" fmla="*/ 242636 h 242835"/>
                <a:gd name="connsiteX4" fmla="*/ 208780 w 367328"/>
                <a:gd name="connsiteY4" fmla="*/ 132603 h 242835"/>
                <a:gd name="connsiteX5" fmla="*/ 352668 w 367328"/>
                <a:gd name="connsiteY5" fmla="*/ 191852 h 242835"/>
                <a:gd name="connsiteX6" fmla="*/ 366775 w 367328"/>
                <a:gd name="connsiteY6" fmla="*/ 180566 h 242835"/>
                <a:gd name="connsiteX7" fmla="*/ 299063 w 367328"/>
                <a:gd name="connsiteY7" fmla="*/ 0 h 242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328" h="242835">
                  <a:moveTo>
                    <a:pt x="299063" y="0"/>
                  </a:moveTo>
                  <a:cubicBezTo>
                    <a:pt x="299063" y="0"/>
                    <a:pt x="282135" y="95926"/>
                    <a:pt x="174924" y="90283"/>
                  </a:cubicBezTo>
                  <a:cubicBezTo>
                    <a:pt x="67712" y="84640"/>
                    <a:pt x="0" y="14107"/>
                    <a:pt x="0" y="14107"/>
                  </a:cubicBezTo>
                  <a:cubicBezTo>
                    <a:pt x="0" y="14107"/>
                    <a:pt x="2821" y="236993"/>
                    <a:pt x="28213" y="242636"/>
                  </a:cubicBezTo>
                  <a:cubicBezTo>
                    <a:pt x="59248" y="248279"/>
                    <a:pt x="208780" y="132603"/>
                    <a:pt x="208780" y="132603"/>
                  </a:cubicBezTo>
                  <a:lnTo>
                    <a:pt x="352668" y="191852"/>
                  </a:lnTo>
                  <a:cubicBezTo>
                    <a:pt x="361132" y="194673"/>
                    <a:pt x="369597" y="186209"/>
                    <a:pt x="366775" y="180566"/>
                  </a:cubicBezTo>
                  <a:lnTo>
                    <a:pt x="299063" y="0"/>
                  </a:lnTo>
                  <a:close/>
                </a:path>
              </a:pathLst>
            </a:custGeom>
            <a:solidFill>
              <a:srgbClr val="E6F4FF"/>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4" name="任意多边形: 形状 63">
              <a:extLst>
                <a:ext uri="{FF2B5EF4-FFF2-40B4-BE49-F238E27FC236}">
                  <a16:creationId xmlns:a16="http://schemas.microsoft.com/office/drawing/2014/main" id="{4B0CE6EA-8639-21F0-5735-0F6AD7712C7D}"/>
                </a:ext>
              </a:extLst>
            </p:cNvPr>
            <p:cNvSpPr/>
            <p:nvPr/>
          </p:nvSpPr>
          <p:spPr>
            <a:xfrm>
              <a:off x="5401819" y="3307113"/>
              <a:ext cx="288168" cy="182247"/>
            </a:xfrm>
            <a:custGeom>
              <a:avLst/>
              <a:gdLst>
                <a:gd name="connsiteX0" fmla="*/ 0 w 288168"/>
                <a:gd name="connsiteY0" fmla="*/ 39499 h 182247"/>
                <a:gd name="connsiteX1" fmla="*/ 200316 w 288168"/>
                <a:gd name="connsiteY1" fmla="*/ 180566 h 182247"/>
                <a:gd name="connsiteX2" fmla="*/ 287777 w 288168"/>
                <a:gd name="connsiteY2" fmla="*/ 0 h 182247"/>
                <a:gd name="connsiteX3" fmla="*/ 0 w 288168"/>
                <a:gd name="connsiteY3" fmla="*/ 39499 h 182247"/>
              </a:gdLst>
              <a:ahLst/>
              <a:cxnLst>
                <a:cxn ang="0">
                  <a:pos x="connsiteX0" y="connsiteY0"/>
                </a:cxn>
                <a:cxn ang="0">
                  <a:pos x="connsiteX1" y="connsiteY1"/>
                </a:cxn>
                <a:cxn ang="0">
                  <a:pos x="connsiteX2" y="connsiteY2"/>
                </a:cxn>
                <a:cxn ang="0">
                  <a:pos x="connsiteX3" y="connsiteY3"/>
                </a:cxn>
              </a:cxnLst>
              <a:rect l="l" t="t" r="r" b="b"/>
              <a:pathLst>
                <a:path w="288168" h="182247">
                  <a:moveTo>
                    <a:pt x="0" y="39499"/>
                  </a:moveTo>
                  <a:cubicBezTo>
                    <a:pt x="0" y="39499"/>
                    <a:pt x="78998" y="200316"/>
                    <a:pt x="200316" y="180566"/>
                  </a:cubicBezTo>
                  <a:cubicBezTo>
                    <a:pt x="299063" y="163638"/>
                    <a:pt x="287777" y="0"/>
                    <a:pt x="287777" y="0"/>
                  </a:cubicBezTo>
                  <a:lnTo>
                    <a:pt x="0" y="39499"/>
                  </a:ln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5" name="任意多边形: 形状 64">
              <a:extLst>
                <a:ext uri="{FF2B5EF4-FFF2-40B4-BE49-F238E27FC236}">
                  <a16:creationId xmlns:a16="http://schemas.microsoft.com/office/drawing/2014/main" id="{943DE1C7-12BB-1BDB-59FC-22F7259FE859}"/>
                </a:ext>
              </a:extLst>
            </p:cNvPr>
            <p:cNvSpPr/>
            <p:nvPr/>
          </p:nvSpPr>
          <p:spPr>
            <a:xfrm>
              <a:off x="5204522" y="2788111"/>
              <a:ext cx="552123" cy="643704"/>
            </a:xfrm>
            <a:custGeom>
              <a:avLst/>
              <a:gdLst>
                <a:gd name="connsiteX0" fmla="*/ 533037 w 552123"/>
                <a:gd name="connsiteY0" fmla="*/ 124014 h 643704"/>
                <a:gd name="connsiteX1" fmla="*/ 502003 w 552123"/>
                <a:gd name="connsiteY1" fmla="*/ 547216 h 643704"/>
                <a:gd name="connsiteX2" fmla="*/ 236796 w 552123"/>
                <a:gd name="connsiteY2" fmla="*/ 606465 h 643704"/>
                <a:gd name="connsiteX3" fmla="*/ 146513 w 552123"/>
                <a:gd name="connsiteY3" fmla="*/ 473861 h 643704"/>
                <a:gd name="connsiteX4" fmla="*/ 11088 w 552123"/>
                <a:gd name="connsiteY4" fmla="*/ 414613 h 643704"/>
                <a:gd name="connsiteX5" fmla="*/ 84443 w 552123"/>
                <a:gd name="connsiteY5" fmla="*/ 253796 h 643704"/>
                <a:gd name="connsiteX6" fmla="*/ 140870 w 552123"/>
                <a:gd name="connsiteY6" fmla="*/ 256617 h 643704"/>
                <a:gd name="connsiteX7" fmla="*/ 123942 w 552123"/>
                <a:gd name="connsiteY7" fmla="*/ 166334 h 643704"/>
                <a:gd name="connsiteX8" fmla="*/ 533037 w 552123"/>
                <a:gd name="connsiteY8" fmla="*/ 124014 h 64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123" h="643704">
                  <a:moveTo>
                    <a:pt x="533037" y="124014"/>
                  </a:moveTo>
                  <a:cubicBezTo>
                    <a:pt x="533037" y="124014"/>
                    <a:pt x="592286" y="408970"/>
                    <a:pt x="502003" y="547216"/>
                  </a:cubicBezTo>
                  <a:cubicBezTo>
                    <a:pt x="411719" y="685462"/>
                    <a:pt x="290401" y="645963"/>
                    <a:pt x="236796" y="606465"/>
                  </a:cubicBezTo>
                  <a:cubicBezTo>
                    <a:pt x="163441" y="552859"/>
                    <a:pt x="146513" y="473861"/>
                    <a:pt x="146513" y="473861"/>
                  </a:cubicBezTo>
                  <a:cubicBezTo>
                    <a:pt x="146513" y="473861"/>
                    <a:pt x="47766" y="496432"/>
                    <a:pt x="11088" y="414613"/>
                  </a:cubicBezTo>
                  <a:cubicBezTo>
                    <a:pt x="-25589" y="329972"/>
                    <a:pt x="36480" y="259439"/>
                    <a:pt x="84443" y="253796"/>
                  </a:cubicBezTo>
                  <a:cubicBezTo>
                    <a:pt x="135227" y="248153"/>
                    <a:pt x="140870" y="256617"/>
                    <a:pt x="140870" y="256617"/>
                  </a:cubicBezTo>
                  <a:lnTo>
                    <a:pt x="123942" y="166334"/>
                  </a:lnTo>
                  <a:cubicBezTo>
                    <a:pt x="126763" y="166334"/>
                    <a:pt x="425826" y="-177870"/>
                    <a:pt x="533037" y="124014"/>
                  </a:cubicBezTo>
                  <a:close/>
                </a:path>
              </a:pathLst>
            </a:custGeom>
            <a:solidFill>
              <a:srgbClr val="F48462"/>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6" name="任意多边形: 形状 65">
              <a:extLst>
                <a:ext uri="{FF2B5EF4-FFF2-40B4-BE49-F238E27FC236}">
                  <a16:creationId xmlns:a16="http://schemas.microsoft.com/office/drawing/2014/main" id="{C06F6B4D-0A59-BFBD-F3CD-E7B213588A24}"/>
                </a:ext>
              </a:extLst>
            </p:cNvPr>
            <p:cNvSpPr/>
            <p:nvPr/>
          </p:nvSpPr>
          <p:spPr>
            <a:xfrm>
              <a:off x="5692418" y="3028289"/>
              <a:ext cx="164866" cy="211112"/>
            </a:xfrm>
            <a:custGeom>
              <a:avLst/>
              <a:gdLst>
                <a:gd name="connsiteX0" fmla="*/ 0 w 164866"/>
                <a:gd name="connsiteY0" fmla="*/ 19260 h 211112"/>
                <a:gd name="connsiteX1" fmla="*/ 163638 w 164866"/>
                <a:gd name="connsiteY1" fmla="*/ 70045 h 211112"/>
                <a:gd name="connsiteX2" fmla="*/ 16928 w 164866"/>
                <a:gd name="connsiteY2" fmla="*/ 211112 h 211112"/>
                <a:gd name="connsiteX3" fmla="*/ 0 w 164866"/>
                <a:gd name="connsiteY3" fmla="*/ 19260 h 211112"/>
              </a:gdLst>
              <a:ahLst/>
              <a:cxnLst>
                <a:cxn ang="0">
                  <a:pos x="connsiteX0" y="connsiteY0"/>
                </a:cxn>
                <a:cxn ang="0">
                  <a:pos x="connsiteX1" y="connsiteY1"/>
                </a:cxn>
                <a:cxn ang="0">
                  <a:pos x="connsiteX2" y="connsiteY2"/>
                </a:cxn>
                <a:cxn ang="0">
                  <a:pos x="connsiteX3" y="connsiteY3"/>
                </a:cxn>
              </a:cxnLst>
              <a:rect l="l" t="t" r="r" b="b"/>
              <a:pathLst>
                <a:path w="164866" h="211112">
                  <a:moveTo>
                    <a:pt x="0" y="19260"/>
                  </a:moveTo>
                  <a:cubicBezTo>
                    <a:pt x="0" y="19260"/>
                    <a:pt x="149531" y="-48452"/>
                    <a:pt x="163638" y="70045"/>
                  </a:cubicBezTo>
                  <a:cubicBezTo>
                    <a:pt x="180566" y="205469"/>
                    <a:pt x="16928" y="211112"/>
                    <a:pt x="16928" y="211112"/>
                  </a:cubicBezTo>
                  <a:lnTo>
                    <a:pt x="0" y="19260"/>
                  </a:lnTo>
                  <a:close/>
                </a:path>
              </a:pathLst>
            </a:custGeom>
            <a:solidFill>
              <a:srgbClr val="F48462"/>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7" name="任意多边形: 形状 66">
              <a:extLst>
                <a:ext uri="{FF2B5EF4-FFF2-40B4-BE49-F238E27FC236}">
                  <a16:creationId xmlns:a16="http://schemas.microsoft.com/office/drawing/2014/main" id="{2FC0BE19-9AE1-24D3-4631-3A4D8EF46A6A}"/>
                </a:ext>
              </a:extLst>
            </p:cNvPr>
            <p:cNvSpPr/>
            <p:nvPr/>
          </p:nvSpPr>
          <p:spPr>
            <a:xfrm>
              <a:off x="5761783" y="3063309"/>
              <a:ext cx="64406" cy="102737"/>
            </a:xfrm>
            <a:custGeom>
              <a:avLst/>
              <a:gdLst>
                <a:gd name="connsiteX0" fmla="*/ 6811 w 64406"/>
                <a:gd name="connsiteY0" fmla="*/ 102737 h 102737"/>
                <a:gd name="connsiteX1" fmla="*/ 3990 w 64406"/>
                <a:gd name="connsiteY1" fmla="*/ 102737 h 102737"/>
                <a:gd name="connsiteX2" fmla="*/ 1169 w 64406"/>
                <a:gd name="connsiteY2" fmla="*/ 91452 h 102737"/>
                <a:gd name="connsiteX3" fmla="*/ 49132 w 64406"/>
                <a:gd name="connsiteY3" fmla="*/ 3990 h 102737"/>
                <a:gd name="connsiteX4" fmla="*/ 60417 w 64406"/>
                <a:gd name="connsiteY4" fmla="*/ 1169 h 102737"/>
                <a:gd name="connsiteX5" fmla="*/ 63238 w 64406"/>
                <a:gd name="connsiteY5" fmla="*/ 12454 h 102737"/>
                <a:gd name="connsiteX6" fmla="*/ 15275 w 64406"/>
                <a:gd name="connsiteY6" fmla="*/ 99916 h 102737"/>
                <a:gd name="connsiteX7" fmla="*/ 6811 w 64406"/>
                <a:gd name="connsiteY7" fmla="*/ 102737 h 10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06" h="102737">
                  <a:moveTo>
                    <a:pt x="6811" y="102737"/>
                  </a:moveTo>
                  <a:cubicBezTo>
                    <a:pt x="6811" y="102737"/>
                    <a:pt x="3990" y="102737"/>
                    <a:pt x="3990" y="102737"/>
                  </a:cubicBezTo>
                  <a:cubicBezTo>
                    <a:pt x="1169" y="99916"/>
                    <a:pt x="-1653" y="94273"/>
                    <a:pt x="1169" y="91452"/>
                  </a:cubicBezTo>
                  <a:lnTo>
                    <a:pt x="49132" y="3990"/>
                  </a:lnTo>
                  <a:cubicBezTo>
                    <a:pt x="51953" y="1169"/>
                    <a:pt x="54774" y="-1653"/>
                    <a:pt x="60417" y="1169"/>
                  </a:cubicBezTo>
                  <a:cubicBezTo>
                    <a:pt x="63238" y="3990"/>
                    <a:pt x="66060" y="9633"/>
                    <a:pt x="63238" y="12454"/>
                  </a:cubicBezTo>
                  <a:lnTo>
                    <a:pt x="15275" y="99916"/>
                  </a:lnTo>
                  <a:cubicBezTo>
                    <a:pt x="12454" y="102737"/>
                    <a:pt x="9633" y="102737"/>
                    <a:pt x="6811" y="102737"/>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8" name="任意多边形: 形状 67">
              <a:extLst>
                <a:ext uri="{FF2B5EF4-FFF2-40B4-BE49-F238E27FC236}">
                  <a16:creationId xmlns:a16="http://schemas.microsoft.com/office/drawing/2014/main" id="{75D66205-3090-BFDB-6527-2EFDFC621FD3}"/>
                </a:ext>
              </a:extLst>
            </p:cNvPr>
            <p:cNvSpPr/>
            <p:nvPr/>
          </p:nvSpPr>
          <p:spPr>
            <a:xfrm>
              <a:off x="5247351" y="3096218"/>
              <a:ext cx="94515" cy="81113"/>
            </a:xfrm>
            <a:custGeom>
              <a:avLst/>
              <a:gdLst>
                <a:gd name="connsiteX0" fmla="*/ 86756 w 94515"/>
                <a:gd name="connsiteY0" fmla="*/ 81114 h 81113"/>
                <a:gd name="connsiteX1" fmla="*/ 81114 w 94515"/>
                <a:gd name="connsiteY1" fmla="*/ 78292 h 81113"/>
                <a:gd name="connsiteX2" fmla="*/ 2116 w 94515"/>
                <a:gd name="connsiteY2" fmla="*/ 13401 h 81113"/>
                <a:gd name="connsiteX3" fmla="*/ 2116 w 94515"/>
                <a:gd name="connsiteY3" fmla="*/ 2116 h 81113"/>
                <a:gd name="connsiteX4" fmla="*/ 13401 w 94515"/>
                <a:gd name="connsiteY4" fmla="*/ 2116 h 81113"/>
                <a:gd name="connsiteX5" fmla="*/ 92399 w 94515"/>
                <a:gd name="connsiteY5" fmla="*/ 67007 h 81113"/>
                <a:gd name="connsiteX6" fmla="*/ 92399 w 94515"/>
                <a:gd name="connsiteY6" fmla="*/ 78292 h 81113"/>
                <a:gd name="connsiteX7" fmla="*/ 86756 w 94515"/>
                <a:gd name="connsiteY7" fmla="*/ 81114 h 8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515" h="81113">
                  <a:moveTo>
                    <a:pt x="86756" y="81114"/>
                  </a:moveTo>
                  <a:cubicBezTo>
                    <a:pt x="83935" y="81114"/>
                    <a:pt x="83935" y="81114"/>
                    <a:pt x="81114" y="78292"/>
                  </a:cubicBezTo>
                  <a:lnTo>
                    <a:pt x="2116" y="13401"/>
                  </a:lnTo>
                  <a:cubicBezTo>
                    <a:pt x="-705" y="10580"/>
                    <a:pt x="-705" y="4937"/>
                    <a:pt x="2116" y="2116"/>
                  </a:cubicBezTo>
                  <a:cubicBezTo>
                    <a:pt x="4937" y="-705"/>
                    <a:pt x="10580" y="-705"/>
                    <a:pt x="13401" y="2116"/>
                  </a:cubicBezTo>
                  <a:lnTo>
                    <a:pt x="92399" y="67007"/>
                  </a:lnTo>
                  <a:cubicBezTo>
                    <a:pt x="95220" y="69828"/>
                    <a:pt x="95220" y="75471"/>
                    <a:pt x="92399" y="78292"/>
                  </a:cubicBezTo>
                  <a:cubicBezTo>
                    <a:pt x="89578" y="78292"/>
                    <a:pt x="86756" y="81114"/>
                    <a:pt x="86756" y="81114"/>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9" name="任意多边形: 形状 68">
              <a:extLst>
                <a:ext uri="{FF2B5EF4-FFF2-40B4-BE49-F238E27FC236}">
                  <a16:creationId xmlns:a16="http://schemas.microsoft.com/office/drawing/2014/main" id="{93E9E9AA-8EFE-11DF-1300-C35CC11B501B}"/>
                </a:ext>
              </a:extLst>
            </p:cNvPr>
            <p:cNvSpPr/>
            <p:nvPr/>
          </p:nvSpPr>
          <p:spPr>
            <a:xfrm>
              <a:off x="5252993" y="3141359"/>
              <a:ext cx="60658" cy="50078"/>
            </a:xfrm>
            <a:custGeom>
              <a:avLst/>
              <a:gdLst>
                <a:gd name="connsiteX0" fmla="*/ 7759 w 60658"/>
                <a:gd name="connsiteY0" fmla="*/ 50079 h 50078"/>
                <a:gd name="connsiteX1" fmla="*/ 2116 w 60658"/>
                <a:gd name="connsiteY1" fmla="*/ 47258 h 50078"/>
                <a:gd name="connsiteX2" fmla="*/ 2116 w 60658"/>
                <a:gd name="connsiteY2" fmla="*/ 35972 h 50078"/>
                <a:gd name="connsiteX3" fmla="*/ 47258 w 60658"/>
                <a:gd name="connsiteY3" fmla="*/ 2116 h 50078"/>
                <a:gd name="connsiteX4" fmla="*/ 58543 w 60658"/>
                <a:gd name="connsiteY4" fmla="*/ 2116 h 50078"/>
                <a:gd name="connsiteX5" fmla="*/ 58543 w 60658"/>
                <a:gd name="connsiteY5" fmla="*/ 13401 h 50078"/>
                <a:gd name="connsiteX6" fmla="*/ 13401 w 60658"/>
                <a:gd name="connsiteY6" fmla="*/ 47258 h 50078"/>
                <a:gd name="connsiteX7" fmla="*/ 7759 w 60658"/>
                <a:gd name="connsiteY7" fmla="*/ 50079 h 50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58" h="50078">
                  <a:moveTo>
                    <a:pt x="7759" y="50079"/>
                  </a:moveTo>
                  <a:cubicBezTo>
                    <a:pt x="4937" y="50079"/>
                    <a:pt x="2116" y="50079"/>
                    <a:pt x="2116" y="47258"/>
                  </a:cubicBezTo>
                  <a:cubicBezTo>
                    <a:pt x="-705" y="44436"/>
                    <a:pt x="-705" y="38794"/>
                    <a:pt x="2116" y="35972"/>
                  </a:cubicBezTo>
                  <a:lnTo>
                    <a:pt x="47258" y="2116"/>
                  </a:lnTo>
                  <a:cubicBezTo>
                    <a:pt x="50079" y="-705"/>
                    <a:pt x="55722" y="-705"/>
                    <a:pt x="58543" y="2116"/>
                  </a:cubicBezTo>
                  <a:cubicBezTo>
                    <a:pt x="61364" y="4937"/>
                    <a:pt x="61364" y="10580"/>
                    <a:pt x="58543" y="13401"/>
                  </a:cubicBezTo>
                  <a:lnTo>
                    <a:pt x="13401" y="47258"/>
                  </a:lnTo>
                  <a:cubicBezTo>
                    <a:pt x="13401" y="47258"/>
                    <a:pt x="10580" y="50079"/>
                    <a:pt x="7759" y="50079"/>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0" name="任意多边形: 形状 69">
              <a:extLst>
                <a:ext uri="{FF2B5EF4-FFF2-40B4-BE49-F238E27FC236}">
                  <a16:creationId xmlns:a16="http://schemas.microsoft.com/office/drawing/2014/main" id="{FB43558D-D168-3ADB-92AF-DB6F3EE10B84}"/>
                </a:ext>
              </a:extLst>
            </p:cNvPr>
            <p:cNvSpPr/>
            <p:nvPr/>
          </p:nvSpPr>
          <p:spPr>
            <a:xfrm>
              <a:off x="5777059" y="3123726"/>
              <a:ext cx="59248" cy="16928"/>
            </a:xfrm>
            <a:custGeom>
              <a:avLst/>
              <a:gdLst>
                <a:gd name="connsiteX0" fmla="*/ 50784 w 59248"/>
                <a:gd name="connsiteY0" fmla="*/ 16928 h 16928"/>
                <a:gd name="connsiteX1" fmla="*/ 8464 w 59248"/>
                <a:gd name="connsiteY1" fmla="*/ 16928 h 16928"/>
                <a:gd name="connsiteX2" fmla="*/ 0 w 59248"/>
                <a:gd name="connsiteY2" fmla="*/ 8464 h 16928"/>
                <a:gd name="connsiteX3" fmla="*/ 8464 w 59248"/>
                <a:gd name="connsiteY3" fmla="*/ 0 h 16928"/>
                <a:gd name="connsiteX4" fmla="*/ 50784 w 59248"/>
                <a:gd name="connsiteY4" fmla="*/ 0 h 16928"/>
                <a:gd name="connsiteX5" fmla="*/ 59248 w 59248"/>
                <a:gd name="connsiteY5" fmla="*/ 8464 h 16928"/>
                <a:gd name="connsiteX6" fmla="*/ 50784 w 59248"/>
                <a:gd name="connsiteY6" fmla="*/ 16928 h 1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248" h="16928">
                  <a:moveTo>
                    <a:pt x="50784" y="16928"/>
                  </a:moveTo>
                  <a:lnTo>
                    <a:pt x="8464" y="16928"/>
                  </a:lnTo>
                  <a:cubicBezTo>
                    <a:pt x="2821" y="16928"/>
                    <a:pt x="0" y="14107"/>
                    <a:pt x="0" y="8464"/>
                  </a:cubicBezTo>
                  <a:cubicBezTo>
                    <a:pt x="0" y="2821"/>
                    <a:pt x="2821" y="0"/>
                    <a:pt x="8464" y="0"/>
                  </a:cubicBezTo>
                  <a:lnTo>
                    <a:pt x="50784" y="0"/>
                  </a:lnTo>
                  <a:cubicBezTo>
                    <a:pt x="56427" y="0"/>
                    <a:pt x="59248" y="2821"/>
                    <a:pt x="59248" y="8464"/>
                  </a:cubicBezTo>
                  <a:cubicBezTo>
                    <a:pt x="59248" y="11285"/>
                    <a:pt x="56427" y="16928"/>
                    <a:pt x="50784" y="16928"/>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1" name="任意多边形: 形状 70">
              <a:extLst>
                <a:ext uri="{FF2B5EF4-FFF2-40B4-BE49-F238E27FC236}">
                  <a16:creationId xmlns:a16="http://schemas.microsoft.com/office/drawing/2014/main" id="{50046A92-AD76-1B94-C5CC-8052B2A6D74C}"/>
                </a:ext>
              </a:extLst>
            </p:cNvPr>
            <p:cNvSpPr/>
            <p:nvPr/>
          </p:nvSpPr>
          <p:spPr>
            <a:xfrm>
              <a:off x="5480817" y="3039085"/>
              <a:ext cx="22570" cy="64890"/>
            </a:xfrm>
            <a:custGeom>
              <a:avLst/>
              <a:gdLst>
                <a:gd name="connsiteX0" fmla="*/ 14107 w 22570"/>
                <a:gd name="connsiteY0" fmla="*/ 64891 h 64890"/>
                <a:gd name="connsiteX1" fmla="*/ 5643 w 22570"/>
                <a:gd name="connsiteY1" fmla="*/ 56427 h 64890"/>
                <a:gd name="connsiteX2" fmla="*/ 0 w 22570"/>
                <a:gd name="connsiteY2" fmla="*/ 8464 h 64890"/>
                <a:gd name="connsiteX3" fmla="*/ 8464 w 22570"/>
                <a:gd name="connsiteY3" fmla="*/ 0 h 64890"/>
                <a:gd name="connsiteX4" fmla="*/ 16928 w 22570"/>
                <a:gd name="connsiteY4" fmla="*/ 8464 h 64890"/>
                <a:gd name="connsiteX5" fmla="*/ 22571 w 22570"/>
                <a:gd name="connsiteY5" fmla="*/ 56427 h 64890"/>
                <a:gd name="connsiteX6" fmla="*/ 14107 w 22570"/>
                <a:gd name="connsiteY6" fmla="*/ 64891 h 64890"/>
                <a:gd name="connsiteX7" fmla="*/ 14107 w 22570"/>
                <a:gd name="connsiteY7" fmla="*/ 64891 h 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70" h="64890">
                  <a:moveTo>
                    <a:pt x="14107" y="64891"/>
                  </a:moveTo>
                  <a:cubicBezTo>
                    <a:pt x="11285" y="64891"/>
                    <a:pt x="5643" y="62070"/>
                    <a:pt x="5643" y="56427"/>
                  </a:cubicBezTo>
                  <a:lnTo>
                    <a:pt x="0" y="8464"/>
                  </a:lnTo>
                  <a:cubicBezTo>
                    <a:pt x="0" y="2821"/>
                    <a:pt x="2821" y="0"/>
                    <a:pt x="8464" y="0"/>
                  </a:cubicBezTo>
                  <a:cubicBezTo>
                    <a:pt x="14107" y="0"/>
                    <a:pt x="16928" y="2821"/>
                    <a:pt x="16928" y="8464"/>
                  </a:cubicBezTo>
                  <a:lnTo>
                    <a:pt x="22571" y="56427"/>
                  </a:lnTo>
                  <a:cubicBezTo>
                    <a:pt x="22571" y="59248"/>
                    <a:pt x="19749" y="62070"/>
                    <a:pt x="14107" y="64891"/>
                  </a:cubicBezTo>
                  <a:cubicBezTo>
                    <a:pt x="16928" y="64891"/>
                    <a:pt x="16928" y="64891"/>
                    <a:pt x="14107" y="64891"/>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2" name="任意多边形: 形状 71">
              <a:extLst>
                <a:ext uri="{FF2B5EF4-FFF2-40B4-BE49-F238E27FC236}">
                  <a16:creationId xmlns:a16="http://schemas.microsoft.com/office/drawing/2014/main" id="{31AA9D6F-2332-F7CC-DC13-297FC317221D}"/>
                </a:ext>
              </a:extLst>
            </p:cNvPr>
            <p:cNvSpPr/>
            <p:nvPr/>
          </p:nvSpPr>
          <p:spPr>
            <a:xfrm>
              <a:off x="5664205" y="3027800"/>
              <a:ext cx="22570" cy="64890"/>
            </a:xfrm>
            <a:custGeom>
              <a:avLst/>
              <a:gdLst>
                <a:gd name="connsiteX0" fmla="*/ 14107 w 22570"/>
                <a:gd name="connsiteY0" fmla="*/ 64891 h 64890"/>
                <a:gd name="connsiteX1" fmla="*/ 5643 w 22570"/>
                <a:gd name="connsiteY1" fmla="*/ 56427 h 64890"/>
                <a:gd name="connsiteX2" fmla="*/ 0 w 22570"/>
                <a:gd name="connsiteY2" fmla="*/ 8464 h 64890"/>
                <a:gd name="connsiteX3" fmla="*/ 8464 w 22570"/>
                <a:gd name="connsiteY3" fmla="*/ 0 h 64890"/>
                <a:gd name="connsiteX4" fmla="*/ 16928 w 22570"/>
                <a:gd name="connsiteY4" fmla="*/ 8464 h 64890"/>
                <a:gd name="connsiteX5" fmla="*/ 22571 w 22570"/>
                <a:gd name="connsiteY5" fmla="*/ 56427 h 64890"/>
                <a:gd name="connsiteX6" fmla="*/ 14107 w 22570"/>
                <a:gd name="connsiteY6" fmla="*/ 64891 h 64890"/>
                <a:gd name="connsiteX7" fmla="*/ 14107 w 22570"/>
                <a:gd name="connsiteY7" fmla="*/ 64891 h 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70" h="64890">
                  <a:moveTo>
                    <a:pt x="14107" y="64891"/>
                  </a:moveTo>
                  <a:cubicBezTo>
                    <a:pt x="11285" y="64891"/>
                    <a:pt x="5643" y="62070"/>
                    <a:pt x="5643" y="56427"/>
                  </a:cubicBezTo>
                  <a:lnTo>
                    <a:pt x="0" y="8464"/>
                  </a:lnTo>
                  <a:cubicBezTo>
                    <a:pt x="0" y="2821"/>
                    <a:pt x="2821" y="0"/>
                    <a:pt x="8464" y="0"/>
                  </a:cubicBezTo>
                  <a:cubicBezTo>
                    <a:pt x="11285" y="0"/>
                    <a:pt x="16928" y="2821"/>
                    <a:pt x="16928" y="8464"/>
                  </a:cubicBezTo>
                  <a:lnTo>
                    <a:pt x="22571" y="56427"/>
                  </a:lnTo>
                  <a:cubicBezTo>
                    <a:pt x="22571" y="59248"/>
                    <a:pt x="19749" y="62070"/>
                    <a:pt x="14107" y="64891"/>
                  </a:cubicBezTo>
                  <a:cubicBezTo>
                    <a:pt x="14107" y="64891"/>
                    <a:pt x="14107" y="64891"/>
                    <a:pt x="14107" y="64891"/>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3" name="任意多边形: 形状 72">
              <a:extLst>
                <a:ext uri="{FF2B5EF4-FFF2-40B4-BE49-F238E27FC236}">
                  <a16:creationId xmlns:a16="http://schemas.microsoft.com/office/drawing/2014/main" id="{3EE9FE12-F7AA-1B12-7A31-3DE4C8022EF8}"/>
                </a:ext>
              </a:extLst>
            </p:cNvPr>
            <p:cNvSpPr/>
            <p:nvPr/>
          </p:nvSpPr>
          <p:spPr>
            <a:xfrm>
              <a:off x="5574627" y="3062362"/>
              <a:ext cx="49216" cy="154468"/>
            </a:xfrm>
            <a:custGeom>
              <a:avLst/>
              <a:gdLst>
                <a:gd name="connsiteX0" fmla="*/ 27508 w 49216"/>
                <a:gd name="connsiteY0" fmla="*/ 154469 h 154468"/>
                <a:gd name="connsiteX1" fmla="*/ 21866 w 49216"/>
                <a:gd name="connsiteY1" fmla="*/ 151647 h 154468"/>
                <a:gd name="connsiteX2" fmla="*/ 19044 w 49216"/>
                <a:gd name="connsiteY2" fmla="*/ 140362 h 154468"/>
                <a:gd name="connsiteX3" fmla="*/ 2116 w 49216"/>
                <a:gd name="connsiteY3" fmla="*/ 13401 h 154468"/>
                <a:gd name="connsiteX4" fmla="*/ 2116 w 49216"/>
                <a:gd name="connsiteY4" fmla="*/ 2116 h 154468"/>
                <a:gd name="connsiteX5" fmla="*/ 13401 w 49216"/>
                <a:gd name="connsiteY5" fmla="*/ 2116 h 154468"/>
                <a:gd name="connsiteX6" fmla="*/ 30330 w 49216"/>
                <a:gd name="connsiteY6" fmla="*/ 148826 h 154468"/>
                <a:gd name="connsiteX7" fmla="*/ 27508 w 49216"/>
                <a:gd name="connsiteY7" fmla="*/ 154469 h 154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16" h="154468">
                  <a:moveTo>
                    <a:pt x="27508" y="154469"/>
                  </a:moveTo>
                  <a:cubicBezTo>
                    <a:pt x="24687" y="154469"/>
                    <a:pt x="24687" y="154469"/>
                    <a:pt x="21866" y="151647"/>
                  </a:cubicBezTo>
                  <a:cubicBezTo>
                    <a:pt x="19044" y="148826"/>
                    <a:pt x="19044" y="143183"/>
                    <a:pt x="19044" y="140362"/>
                  </a:cubicBezTo>
                  <a:cubicBezTo>
                    <a:pt x="61364" y="86756"/>
                    <a:pt x="2116" y="13401"/>
                    <a:pt x="2116" y="13401"/>
                  </a:cubicBezTo>
                  <a:cubicBezTo>
                    <a:pt x="-705" y="10580"/>
                    <a:pt x="-705" y="4937"/>
                    <a:pt x="2116" y="2116"/>
                  </a:cubicBezTo>
                  <a:cubicBezTo>
                    <a:pt x="4937" y="-705"/>
                    <a:pt x="10580" y="-705"/>
                    <a:pt x="13401" y="2116"/>
                  </a:cubicBezTo>
                  <a:cubicBezTo>
                    <a:pt x="13401" y="2116"/>
                    <a:pt x="81114" y="83935"/>
                    <a:pt x="30330" y="148826"/>
                  </a:cubicBezTo>
                  <a:cubicBezTo>
                    <a:pt x="33151" y="151647"/>
                    <a:pt x="30330" y="154469"/>
                    <a:pt x="27508" y="154469"/>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5" name="任意多边形: 形状 74">
              <a:extLst>
                <a:ext uri="{FF2B5EF4-FFF2-40B4-BE49-F238E27FC236}">
                  <a16:creationId xmlns:a16="http://schemas.microsoft.com/office/drawing/2014/main" id="{50B77F98-F8AA-ACBF-A17F-E2AF84FE959B}"/>
                </a:ext>
              </a:extLst>
            </p:cNvPr>
            <p:cNvSpPr/>
            <p:nvPr/>
          </p:nvSpPr>
          <p:spPr>
            <a:xfrm>
              <a:off x="5633170" y="2973969"/>
              <a:ext cx="68880" cy="19975"/>
            </a:xfrm>
            <a:custGeom>
              <a:avLst/>
              <a:gdLst>
                <a:gd name="connsiteX0" fmla="*/ 59248 w 68880"/>
                <a:gd name="connsiteY0" fmla="*/ 19975 h 19975"/>
                <a:gd name="connsiteX1" fmla="*/ 56427 w 68880"/>
                <a:gd name="connsiteY1" fmla="*/ 19975 h 19975"/>
                <a:gd name="connsiteX2" fmla="*/ 8464 w 68880"/>
                <a:gd name="connsiteY2" fmla="*/ 17154 h 19975"/>
                <a:gd name="connsiteX3" fmla="*/ 0 w 68880"/>
                <a:gd name="connsiteY3" fmla="*/ 11511 h 19975"/>
                <a:gd name="connsiteX4" fmla="*/ 5643 w 68880"/>
                <a:gd name="connsiteY4" fmla="*/ 3047 h 19975"/>
                <a:gd name="connsiteX5" fmla="*/ 64891 w 68880"/>
                <a:gd name="connsiteY5" fmla="*/ 5868 h 19975"/>
                <a:gd name="connsiteX6" fmla="*/ 67712 w 68880"/>
                <a:gd name="connsiteY6" fmla="*/ 17154 h 19975"/>
                <a:gd name="connsiteX7" fmla="*/ 59248 w 68880"/>
                <a:gd name="connsiteY7" fmla="*/ 19975 h 1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880" h="19975">
                  <a:moveTo>
                    <a:pt x="59248" y="19975"/>
                  </a:moveTo>
                  <a:cubicBezTo>
                    <a:pt x="59248" y="19975"/>
                    <a:pt x="56427" y="19975"/>
                    <a:pt x="56427" y="19975"/>
                  </a:cubicBezTo>
                  <a:cubicBezTo>
                    <a:pt x="36677" y="8690"/>
                    <a:pt x="8464" y="17154"/>
                    <a:pt x="8464" y="17154"/>
                  </a:cubicBezTo>
                  <a:cubicBezTo>
                    <a:pt x="2821" y="17154"/>
                    <a:pt x="0" y="14332"/>
                    <a:pt x="0" y="11511"/>
                  </a:cubicBezTo>
                  <a:cubicBezTo>
                    <a:pt x="0" y="5868"/>
                    <a:pt x="2821" y="3047"/>
                    <a:pt x="5643" y="3047"/>
                  </a:cubicBezTo>
                  <a:cubicBezTo>
                    <a:pt x="8464" y="3047"/>
                    <a:pt x="42320" y="-5417"/>
                    <a:pt x="64891" y="5868"/>
                  </a:cubicBezTo>
                  <a:cubicBezTo>
                    <a:pt x="67712" y="8690"/>
                    <a:pt x="70534" y="11511"/>
                    <a:pt x="67712" y="17154"/>
                  </a:cubicBezTo>
                  <a:cubicBezTo>
                    <a:pt x="64891" y="19975"/>
                    <a:pt x="62070" y="19975"/>
                    <a:pt x="59248" y="19975"/>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6" name="任意多边形: 形状 75">
              <a:extLst>
                <a:ext uri="{FF2B5EF4-FFF2-40B4-BE49-F238E27FC236}">
                  <a16:creationId xmlns:a16="http://schemas.microsoft.com/office/drawing/2014/main" id="{9B168296-CE61-3FF1-9820-B605EAAFAE1D}"/>
                </a:ext>
              </a:extLst>
            </p:cNvPr>
            <p:cNvSpPr/>
            <p:nvPr/>
          </p:nvSpPr>
          <p:spPr>
            <a:xfrm>
              <a:off x="5447666" y="2982659"/>
              <a:ext cx="67006" cy="36677"/>
            </a:xfrm>
            <a:custGeom>
              <a:avLst/>
              <a:gdLst>
                <a:gd name="connsiteX0" fmla="*/ 7759 w 67006"/>
                <a:gd name="connsiteY0" fmla="*/ 36678 h 36677"/>
                <a:gd name="connsiteX1" fmla="*/ 2116 w 67006"/>
                <a:gd name="connsiteY1" fmla="*/ 33856 h 36677"/>
                <a:gd name="connsiteX2" fmla="*/ 2116 w 67006"/>
                <a:gd name="connsiteY2" fmla="*/ 22571 h 36677"/>
                <a:gd name="connsiteX3" fmla="*/ 58543 w 67006"/>
                <a:gd name="connsiteY3" fmla="*/ 0 h 36677"/>
                <a:gd name="connsiteX4" fmla="*/ 67007 w 67006"/>
                <a:gd name="connsiteY4" fmla="*/ 8464 h 36677"/>
                <a:gd name="connsiteX5" fmla="*/ 58543 w 67006"/>
                <a:gd name="connsiteY5" fmla="*/ 16928 h 36677"/>
                <a:gd name="connsiteX6" fmla="*/ 13401 w 67006"/>
                <a:gd name="connsiteY6" fmla="*/ 33856 h 36677"/>
                <a:gd name="connsiteX7" fmla="*/ 7759 w 67006"/>
                <a:gd name="connsiteY7" fmla="*/ 36678 h 3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006" h="36677">
                  <a:moveTo>
                    <a:pt x="7759" y="36678"/>
                  </a:moveTo>
                  <a:cubicBezTo>
                    <a:pt x="4937" y="36678"/>
                    <a:pt x="4937" y="36678"/>
                    <a:pt x="2116" y="33856"/>
                  </a:cubicBezTo>
                  <a:cubicBezTo>
                    <a:pt x="-705" y="31035"/>
                    <a:pt x="-705" y="25392"/>
                    <a:pt x="2116" y="22571"/>
                  </a:cubicBezTo>
                  <a:cubicBezTo>
                    <a:pt x="21865" y="2821"/>
                    <a:pt x="55722" y="0"/>
                    <a:pt x="58543" y="0"/>
                  </a:cubicBezTo>
                  <a:cubicBezTo>
                    <a:pt x="64186" y="0"/>
                    <a:pt x="67007" y="2821"/>
                    <a:pt x="67007" y="8464"/>
                  </a:cubicBezTo>
                  <a:cubicBezTo>
                    <a:pt x="67007" y="14107"/>
                    <a:pt x="64186" y="16928"/>
                    <a:pt x="58543" y="16928"/>
                  </a:cubicBezTo>
                  <a:cubicBezTo>
                    <a:pt x="58543" y="16928"/>
                    <a:pt x="27508" y="19749"/>
                    <a:pt x="13401" y="33856"/>
                  </a:cubicBezTo>
                  <a:cubicBezTo>
                    <a:pt x="13401" y="33856"/>
                    <a:pt x="10580" y="36678"/>
                    <a:pt x="7759" y="36678"/>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7" name="任意多边形: 形状 76">
              <a:extLst>
                <a:ext uri="{FF2B5EF4-FFF2-40B4-BE49-F238E27FC236}">
                  <a16:creationId xmlns:a16="http://schemas.microsoft.com/office/drawing/2014/main" id="{A332F56A-19B9-DFE4-F5E1-96EFB418669E}"/>
                </a:ext>
              </a:extLst>
            </p:cNvPr>
            <p:cNvSpPr/>
            <p:nvPr/>
          </p:nvSpPr>
          <p:spPr>
            <a:xfrm>
              <a:off x="5633954" y="2742844"/>
              <a:ext cx="144985" cy="284956"/>
            </a:xfrm>
            <a:custGeom>
              <a:avLst/>
              <a:gdLst>
                <a:gd name="connsiteX0" fmla="*/ 50000 w 144985"/>
                <a:gd name="connsiteY0" fmla="*/ 0 h 284956"/>
                <a:gd name="connsiteX1" fmla="*/ 137462 w 144985"/>
                <a:gd name="connsiteY1" fmla="*/ 141067 h 284956"/>
                <a:gd name="connsiteX2" fmla="*/ 137462 w 144985"/>
                <a:gd name="connsiteY2" fmla="*/ 284956 h 284956"/>
                <a:gd name="connsiteX3" fmla="*/ 120534 w 144985"/>
                <a:gd name="connsiteY3" fmla="*/ 284956 h 284956"/>
                <a:gd name="connsiteX4" fmla="*/ 21786 w 144985"/>
                <a:gd name="connsiteY4" fmla="*/ 78998 h 284956"/>
                <a:gd name="connsiteX5" fmla="*/ 50000 w 144985"/>
                <a:gd name="connsiteY5" fmla="*/ 0 h 28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985" h="284956">
                  <a:moveTo>
                    <a:pt x="50000" y="0"/>
                  </a:moveTo>
                  <a:cubicBezTo>
                    <a:pt x="50000" y="0"/>
                    <a:pt x="120534" y="64891"/>
                    <a:pt x="137462" y="141067"/>
                  </a:cubicBezTo>
                  <a:cubicBezTo>
                    <a:pt x="154390" y="220065"/>
                    <a:pt x="137462" y="284956"/>
                    <a:pt x="137462" y="284956"/>
                  </a:cubicBezTo>
                  <a:lnTo>
                    <a:pt x="120534" y="284956"/>
                  </a:lnTo>
                  <a:cubicBezTo>
                    <a:pt x="120534" y="284956"/>
                    <a:pt x="83856" y="95926"/>
                    <a:pt x="21786" y="78998"/>
                  </a:cubicBezTo>
                  <a:cubicBezTo>
                    <a:pt x="-40283" y="62070"/>
                    <a:pt x="50000" y="0"/>
                    <a:pt x="50000" y="0"/>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8" name="任意多边形: 形状 77">
              <a:extLst>
                <a:ext uri="{FF2B5EF4-FFF2-40B4-BE49-F238E27FC236}">
                  <a16:creationId xmlns:a16="http://schemas.microsoft.com/office/drawing/2014/main" id="{0E38CDDD-55E6-1CE2-2A5A-ED9F238292BD}"/>
                </a:ext>
              </a:extLst>
            </p:cNvPr>
            <p:cNvSpPr/>
            <p:nvPr/>
          </p:nvSpPr>
          <p:spPr>
            <a:xfrm>
              <a:off x="5232548" y="2652107"/>
              <a:ext cx="496862" cy="477261"/>
            </a:xfrm>
            <a:custGeom>
              <a:avLst/>
              <a:gdLst>
                <a:gd name="connsiteX0" fmla="*/ 39490 w 496862"/>
                <a:gd name="connsiteY0" fmla="*/ 395442 h 477261"/>
                <a:gd name="connsiteX1" fmla="*/ 22562 w 496862"/>
                <a:gd name="connsiteY1" fmla="*/ 138699 h 477261"/>
                <a:gd name="connsiteX2" fmla="*/ 473977 w 496862"/>
                <a:gd name="connsiteY2" fmla="*/ 11739 h 477261"/>
                <a:gd name="connsiteX3" fmla="*/ 479620 w 496862"/>
                <a:gd name="connsiteY3" fmla="*/ 231804 h 477261"/>
                <a:gd name="connsiteX4" fmla="*/ 332910 w 496862"/>
                <a:gd name="connsiteY4" fmla="*/ 217697 h 477261"/>
                <a:gd name="connsiteX5" fmla="*/ 194664 w 496862"/>
                <a:gd name="connsiteY5" fmla="*/ 305159 h 477261"/>
                <a:gd name="connsiteX6" fmla="*/ 183379 w 496862"/>
                <a:gd name="connsiteY6" fmla="*/ 392621 h 477261"/>
                <a:gd name="connsiteX7" fmla="*/ 138237 w 496862"/>
                <a:gd name="connsiteY7" fmla="*/ 429298 h 477261"/>
                <a:gd name="connsiteX8" fmla="*/ 138237 w 496862"/>
                <a:gd name="connsiteY8" fmla="*/ 477261 h 477261"/>
                <a:gd name="connsiteX9" fmla="*/ 98738 w 496862"/>
                <a:gd name="connsiteY9" fmla="*/ 386978 h 477261"/>
                <a:gd name="connsiteX10" fmla="*/ 39490 w 496862"/>
                <a:gd name="connsiteY10" fmla="*/ 395442 h 47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6862" h="477261">
                  <a:moveTo>
                    <a:pt x="39490" y="395442"/>
                  </a:moveTo>
                  <a:cubicBezTo>
                    <a:pt x="39490" y="395442"/>
                    <a:pt x="-36687" y="214876"/>
                    <a:pt x="22562" y="138699"/>
                  </a:cubicBezTo>
                  <a:cubicBezTo>
                    <a:pt x="93095" y="48416"/>
                    <a:pt x="437300" y="-30581"/>
                    <a:pt x="473977" y="11739"/>
                  </a:cubicBezTo>
                  <a:cubicBezTo>
                    <a:pt x="521940" y="70987"/>
                    <a:pt x="479620" y="231804"/>
                    <a:pt x="479620" y="231804"/>
                  </a:cubicBezTo>
                  <a:cubicBezTo>
                    <a:pt x="479620" y="231804"/>
                    <a:pt x="459871" y="200769"/>
                    <a:pt x="332910" y="217697"/>
                  </a:cubicBezTo>
                  <a:cubicBezTo>
                    <a:pt x="208771" y="234625"/>
                    <a:pt x="194664" y="305159"/>
                    <a:pt x="194664" y="305159"/>
                  </a:cubicBezTo>
                  <a:cubicBezTo>
                    <a:pt x="194664" y="305159"/>
                    <a:pt x="203128" y="361586"/>
                    <a:pt x="183379" y="392621"/>
                  </a:cubicBezTo>
                  <a:cubicBezTo>
                    <a:pt x="163629" y="423656"/>
                    <a:pt x="138237" y="429298"/>
                    <a:pt x="138237" y="429298"/>
                  </a:cubicBezTo>
                  <a:lnTo>
                    <a:pt x="138237" y="477261"/>
                  </a:lnTo>
                  <a:lnTo>
                    <a:pt x="98738" y="386978"/>
                  </a:lnTo>
                  <a:lnTo>
                    <a:pt x="39490" y="395442"/>
                  </a:ln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9" name="任意多边形: 形状 78">
              <a:extLst>
                <a:ext uri="{FF2B5EF4-FFF2-40B4-BE49-F238E27FC236}">
                  <a16:creationId xmlns:a16="http://schemas.microsoft.com/office/drawing/2014/main" id="{55BA18AE-F814-5479-B15E-12DA187790B5}"/>
                </a:ext>
              </a:extLst>
            </p:cNvPr>
            <p:cNvSpPr/>
            <p:nvPr/>
          </p:nvSpPr>
          <p:spPr>
            <a:xfrm>
              <a:off x="5497745" y="3250687"/>
              <a:ext cx="93104" cy="59248"/>
            </a:xfrm>
            <a:custGeom>
              <a:avLst/>
              <a:gdLst>
                <a:gd name="connsiteX0" fmla="*/ 50784 w 93104"/>
                <a:gd name="connsiteY0" fmla="*/ 59248 h 59248"/>
                <a:gd name="connsiteX1" fmla="*/ 0 w 93104"/>
                <a:gd name="connsiteY1" fmla="*/ 11285 h 59248"/>
                <a:gd name="connsiteX2" fmla="*/ 0 w 93104"/>
                <a:gd name="connsiteY2" fmla="*/ 2821 h 59248"/>
                <a:gd name="connsiteX3" fmla="*/ 8464 w 93104"/>
                <a:gd name="connsiteY3" fmla="*/ 0 h 59248"/>
                <a:gd name="connsiteX4" fmla="*/ 87462 w 93104"/>
                <a:gd name="connsiteY4" fmla="*/ 22571 h 59248"/>
                <a:gd name="connsiteX5" fmla="*/ 93105 w 93104"/>
                <a:gd name="connsiteY5" fmla="*/ 28213 h 59248"/>
                <a:gd name="connsiteX6" fmla="*/ 93105 w 93104"/>
                <a:gd name="connsiteY6" fmla="*/ 33856 h 59248"/>
                <a:gd name="connsiteX7" fmla="*/ 53606 w 93104"/>
                <a:gd name="connsiteY7" fmla="*/ 59248 h 59248"/>
                <a:gd name="connsiteX8" fmla="*/ 50784 w 93104"/>
                <a:gd name="connsiteY8" fmla="*/ 59248 h 59248"/>
                <a:gd name="connsiteX9" fmla="*/ 25392 w 93104"/>
                <a:gd name="connsiteY9" fmla="*/ 19749 h 59248"/>
                <a:gd name="connsiteX10" fmla="*/ 53606 w 93104"/>
                <a:gd name="connsiteY10" fmla="*/ 42320 h 59248"/>
                <a:gd name="connsiteX11" fmla="*/ 76176 w 93104"/>
                <a:gd name="connsiteY11" fmla="*/ 33856 h 59248"/>
                <a:gd name="connsiteX12" fmla="*/ 25392 w 93104"/>
                <a:gd name="connsiteY12" fmla="*/ 19749 h 5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104" h="59248">
                  <a:moveTo>
                    <a:pt x="50784" y="59248"/>
                  </a:moveTo>
                  <a:cubicBezTo>
                    <a:pt x="22571" y="59248"/>
                    <a:pt x="2821" y="14107"/>
                    <a:pt x="0" y="11285"/>
                  </a:cubicBezTo>
                  <a:cubicBezTo>
                    <a:pt x="0" y="8464"/>
                    <a:pt x="0" y="5643"/>
                    <a:pt x="0" y="2821"/>
                  </a:cubicBezTo>
                  <a:cubicBezTo>
                    <a:pt x="2821" y="0"/>
                    <a:pt x="5643" y="0"/>
                    <a:pt x="8464" y="0"/>
                  </a:cubicBezTo>
                  <a:lnTo>
                    <a:pt x="87462" y="22571"/>
                  </a:lnTo>
                  <a:cubicBezTo>
                    <a:pt x="90283" y="22571"/>
                    <a:pt x="90283" y="25392"/>
                    <a:pt x="93105" y="28213"/>
                  </a:cubicBezTo>
                  <a:cubicBezTo>
                    <a:pt x="93105" y="31035"/>
                    <a:pt x="93105" y="33856"/>
                    <a:pt x="93105" y="33856"/>
                  </a:cubicBezTo>
                  <a:cubicBezTo>
                    <a:pt x="93105" y="33856"/>
                    <a:pt x="81819" y="53606"/>
                    <a:pt x="53606" y="59248"/>
                  </a:cubicBezTo>
                  <a:cubicBezTo>
                    <a:pt x="56427" y="59248"/>
                    <a:pt x="53606" y="59248"/>
                    <a:pt x="50784" y="59248"/>
                  </a:cubicBezTo>
                  <a:close/>
                  <a:moveTo>
                    <a:pt x="25392" y="19749"/>
                  </a:moveTo>
                  <a:cubicBezTo>
                    <a:pt x="33856" y="33856"/>
                    <a:pt x="45142" y="45142"/>
                    <a:pt x="53606" y="42320"/>
                  </a:cubicBezTo>
                  <a:cubicBezTo>
                    <a:pt x="64891" y="39499"/>
                    <a:pt x="70534" y="36678"/>
                    <a:pt x="76176" y="33856"/>
                  </a:cubicBezTo>
                  <a:lnTo>
                    <a:pt x="25392" y="19749"/>
                  </a:ln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0" name="任意多边形: 形状 79">
              <a:extLst>
                <a:ext uri="{FF2B5EF4-FFF2-40B4-BE49-F238E27FC236}">
                  <a16:creationId xmlns:a16="http://schemas.microsoft.com/office/drawing/2014/main" id="{25E81916-60EE-A7D8-EDD8-8F91661E1442}"/>
                </a:ext>
              </a:extLst>
            </p:cNvPr>
            <p:cNvSpPr/>
            <p:nvPr/>
          </p:nvSpPr>
          <p:spPr>
            <a:xfrm>
              <a:off x="5960446" y="4446938"/>
              <a:ext cx="897188" cy="976186"/>
            </a:xfrm>
            <a:custGeom>
              <a:avLst/>
              <a:gdLst>
                <a:gd name="connsiteX0" fmla="*/ 471165 w 897188"/>
                <a:gd name="connsiteY0" fmla="*/ 0 h 976186"/>
                <a:gd name="connsiteX1" fmla="*/ 897189 w 897188"/>
                <a:gd name="connsiteY1" fmla="*/ 313170 h 976186"/>
                <a:gd name="connsiteX2" fmla="*/ 490914 w 897188"/>
                <a:gd name="connsiteY2" fmla="*/ 976186 h 976186"/>
                <a:gd name="connsiteX3" fmla="*/ 0 w 897188"/>
                <a:gd name="connsiteY3" fmla="*/ 710980 h 976186"/>
              </a:gdLst>
              <a:ahLst/>
              <a:cxnLst>
                <a:cxn ang="0">
                  <a:pos x="connsiteX0" y="connsiteY0"/>
                </a:cxn>
                <a:cxn ang="0">
                  <a:pos x="connsiteX1" y="connsiteY1"/>
                </a:cxn>
                <a:cxn ang="0">
                  <a:pos x="connsiteX2" y="connsiteY2"/>
                </a:cxn>
                <a:cxn ang="0">
                  <a:pos x="connsiteX3" y="connsiteY3"/>
                </a:cxn>
              </a:cxnLst>
              <a:rect l="l" t="t" r="r" b="b"/>
              <a:pathLst>
                <a:path w="897188" h="976186">
                  <a:moveTo>
                    <a:pt x="471165" y="0"/>
                  </a:moveTo>
                  <a:lnTo>
                    <a:pt x="897189" y="313170"/>
                  </a:lnTo>
                  <a:lnTo>
                    <a:pt x="490914" y="976186"/>
                  </a:lnTo>
                  <a:lnTo>
                    <a:pt x="0" y="710980"/>
                  </a:lnTo>
                  <a:close/>
                </a:path>
              </a:pathLst>
            </a:custGeom>
            <a:solidFill>
              <a:srgbClr val="8192D3"/>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7" name="任意多边形: 形状 96">
              <a:extLst>
                <a:ext uri="{FF2B5EF4-FFF2-40B4-BE49-F238E27FC236}">
                  <a16:creationId xmlns:a16="http://schemas.microsoft.com/office/drawing/2014/main" id="{EFC35E19-F02F-3B94-791A-5F08E9E174AE}"/>
                </a:ext>
              </a:extLst>
            </p:cNvPr>
            <p:cNvSpPr/>
            <p:nvPr/>
          </p:nvSpPr>
          <p:spPr>
            <a:xfrm>
              <a:off x="6025337" y="4500543"/>
              <a:ext cx="939508" cy="993114"/>
            </a:xfrm>
            <a:custGeom>
              <a:avLst/>
              <a:gdLst>
                <a:gd name="connsiteX0" fmla="*/ 476808 w 939508"/>
                <a:gd name="connsiteY0" fmla="*/ 0 h 993114"/>
                <a:gd name="connsiteX1" fmla="*/ 939509 w 939508"/>
                <a:gd name="connsiteY1" fmla="*/ 279313 h 993114"/>
                <a:gd name="connsiteX2" fmla="*/ 479629 w 939508"/>
                <a:gd name="connsiteY2" fmla="*/ 993114 h 993114"/>
                <a:gd name="connsiteX3" fmla="*/ 0 w 939508"/>
                <a:gd name="connsiteY3" fmla="*/ 713801 h 993114"/>
              </a:gdLst>
              <a:ahLst/>
              <a:cxnLst>
                <a:cxn ang="0">
                  <a:pos x="connsiteX0" y="connsiteY0"/>
                </a:cxn>
                <a:cxn ang="0">
                  <a:pos x="connsiteX1" y="connsiteY1"/>
                </a:cxn>
                <a:cxn ang="0">
                  <a:pos x="connsiteX2" y="connsiteY2"/>
                </a:cxn>
                <a:cxn ang="0">
                  <a:pos x="connsiteX3" y="connsiteY3"/>
                </a:cxn>
              </a:cxnLst>
              <a:rect l="l" t="t" r="r" b="b"/>
              <a:pathLst>
                <a:path w="939508" h="993114">
                  <a:moveTo>
                    <a:pt x="476808" y="0"/>
                  </a:moveTo>
                  <a:lnTo>
                    <a:pt x="939509" y="279313"/>
                  </a:lnTo>
                  <a:lnTo>
                    <a:pt x="479629" y="993114"/>
                  </a:lnTo>
                  <a:lnTo>
                    <a:pt x="0" y="713801"/>
                  </a:lnTo>
                  <a:close/>
                </a:path>
              </a:pathLst>
            </a:custGeom>
            <a:solidFill>
              <a:srgbClr val="92B4EA"/>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8" name="任意多边形: 形状 97">
              <a:extLst>
                <a:ext uri="{FF2B5EF4-FFF2-40B4-BE49-F238E27FC236}">
                  <a16:creationId xmlns:a16="http://schemas.microsoft.com/office/drawing/2014/main" id="{0AA00E9C-BE24-6D8B-C792-207AE64D22D0}"/>
                </a:ext>
              </a:extLst>
            </p:cNvPr>
            <p:cNvSpPr/>
            <p:nvPr/>
          </p:nvSpPr>
          <p:spPr>
            <a:xfrm>
              <a:off x="5805272" y="4664182"/>
              <a:ext cx="593986" cy="473736"/>
            </a:xfrm>
            <a:custGeom>
              <a:avLst/>
              <a:gdLst>
                <a:gd name="connsiteX0" fmla="*/ 107211 w 593986"/>
                <a:gd name="connsiteY0" fmla="*/ 0 h 473736"/>
                <a:gd name="connsiteX1" fmla="*/ 569912 w 593986"/>
                <a:gd name="connsiteY1" fmla="*/ 78998 h 473736"/>
                <a:gd name="connsiteX2" fmla="*/ 459880 w 593986"/>
                <a:gd name="connsiteY2" fmla="*/ 465522 h 473736"/>
                <a:gd name="connsiteX3" fmla="*/ 67712 w 593986"/>
                <a:gd name="connsiteY3" fmla="*/ 335740 h 473736"/>
                <a:gd name="connsiteX4" fmla="*/ 0 w 593986"/>
                <a:gd name="connsiteY4" fmla="*/ 155174 h 473736"/>
                <a:gd name="connsiteX5" fmla="*/ 107211 w 593986"/>
                <a:gd name="connsiteY5" fmla="*/ 0 h 473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3986" h="473736">
                  <a:moveTo>
                    <a:pt x="107211" y="0"/>
                  </a:moveTo>
                  <a:cubicBezTo>
                    <a:pt x="107211" y="0"/>
                    <a:pt x="488093" y="19749"/>
                    <a:pt x="569912" y="78998"/>
                  </a:cubicBezTo>
                  <a:cubicBezTo>
                    <a:pt x="651731" y="138246"/>
                    <a:pt x="502200" y="420381"/>
                    <a:pt x="459880" y="465522"/>
                  </a:cubicBezTo>
                  <a:cubicBezTo>
                    <a:pt x="417559" y="513485"/>
                    <a:pt x="67712" y="335740"/>
                    <a:pt x="67712" y="335740"/>
                  </a:cubicBezTo>
                  <a:lnTo>
                    <a:pt x="0" y="155174"/>
                  </a:lnTo>
                  <a:lnTo>
                    <a:pt x="107211" y="0"/>
                  </a:lnTo>
                  <a:close/>
                </a:path>
              </a:pathLst>
            </a:custGeom>
            <a:solidFill>
              <a:srgbClr val="F48462"/>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0" name="任意多边形: 形状 129">
              <a:extLst>
                <a:ext uri="{FF2B5EF4-FFF2-40B4-BE49-F238E27FC236}">
                  <a16:creationId xmlns:a16="http://schemas.microsoft.com/office/drawing/2014/main" id="{92E68EFB-958D-7809-20AD-8AA3BA8E2C37}"/>
                </a:ext>
              </a:extLst>
            </p:cNvPr>
            <p:cNvSpPr/>
            <p:nvPr/>
          </p:nvSpPr>
          <p:spPr>
            <a:xfrm>
              <a:off x="6307472" y="4743179"/>
              <a:ext cx="234957" cy="319974"/>
            </a:xfrm>
            <a:custGeom>
              <a:avLst/>
              <a:gdLst>
                <a:gd name="connsiteX0" fmla="*/ 67712 w 234957"/>
                <a:gd name="connsiteY0" fmla="*/ 0 h 319974"/>
                <a:gd name="connsiteX1" fmla="*/ 234172 w 234957"/>
                <a:gd name="connsiteY1" fmla="*/ 299063 h 319974"/>
                <a:gd name="connsiteX2" fmla="*/ 0 w 234957"/>
                <a:gd name="connsiteY2" fmla="*/ 129782 h 319974"/>
                <a:gd name="connsiteX3" fmla="*/ 67712 w 234957"/>
                <a:gd name="connsiteY3" fmla="*/ 0 h 319974"/>
              </a:gdLst>
              <a:ahLst/>
              <a:cxnLst>
                <a:cxn ang="0">
                  <a:pos x="connsiteX0" y="connsiteY0"/>
                </a:cxn>
                <a:cxn ang="0">
                  <a:pos x="connsiteX1" y="connsiteY1"/>
                </a:cxn>
                <a:cxn ang="0">
                  <a:pos x="connsiteX2" y="connsiteY2"/>
                </a:cxn>
                <a:cxn ang="0">
                  <a:pos x="connsiteX3" y="connsiteY3"/>
                </a:cxn>
              </a:cxnLst>
              <a:rect l="l" t="t" r="r" b="b"/>
              <a:pathLst>
                <a:path w="234957" h="319974">
                  <a:moveTo>
                    <a:pt x="67712" y="0"/>
                  </a:moveTo>
                  <a:cubicBezTo>
                    <a:pt x="67712" y="0"/>
                    <a:pt x="248279" y="205958"/>
                    <a:pt x="234172" y="299063"/>
                  </a:cubicBezTo>
                  <a:cubicBezTo>
                    <a:pt x="220065" y="394989"/>
                    <a:pt x="0" y="129782"/>
                    <a:pt x="0" y="129782"/>
                  </a:cubicBezTo>
                  <a:lnTo>
                    <a:pt x="67712" y="0"/>
                  </a:lnTo>
                  <a:close/>
                </a:path>
              </a:pathLst>
            </a:custGeom>
            <a:solidFill>
              <a:srgbClr val="F48462"/>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1" name="任意多边形: 形状 130">
              <a:extLst>
                <a:ext uri="{FF2B5EF4-FFF2-40B4-BE49-F238E27FC236}">
                  <a16:creationId xmlns:a16="http://schemas.microsoft.com/office/drawing/2014/main" id="{24EBD5C6-33D8-1744-88E2-67D64EC2EEDE}"/>
                </a:ext>
              </a:extLst>
            </p:cNvPr>
            <p:cNvSpPr/>
            <p:nvPr/>
          </p:nvSpPr>
          <p:spPr>
            <a:xfrm>
              <a:off x="6300661" y="4826651"/>
              <a:ext cx="78513" cy="114022"/>
            </a:xfrm>
            <a:custGeom>
              <a:avLst/>
              <a:gdLst>
                <a:gd name="connsiteX0" fmla="*/ 71702 w 78513"/>
                <a:gd name="connsiteY0" fmla="*/ 114023 h 114022"/>
                <a:gd name="connsiteX1" fmla="*/ 66060 w 78513"/>
                <a:gd name="connsiteY1" fmla="*/ 111201 h 114022"/>
                <a:gd name="connsiteX2" fmla="*/ 3990 w 78513"/>
                <a:gd name="connsiteY2" fmla="*/ 15275 h 114022"/>
                <a:gd name="connsiteX3" fmla="*/ 1169 w 78513"/>
                <a:gd name="connsiteY3" fmla="*/ 3990 h 114022"/>
                <a:gd name="connsiteX4" fmla="*/ 12454 w 78513"/>
                <a:gd name="connsiteY4" fmla="*/ 1169 h 114022"/>
                <a:gd name="connsiteX5" fmla="*/ 77345 w 78513"/>
                <a:gd name="connsiteY5" fmla="*/ 102737 h 114022"/>
                <a:gd name="connsiteX6" fmla="*/ 74524 w 78513"/>
                <a:gd name="connsiteY6" fmla="*/ 114023 h 114022"/>
                <a:gd name="connsiteX7" fmla="*/ 71702 w 78513"/>
                <a:gd name="connsiteY7" fmla="*/ 114023 h 11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13" h="114022">
                  <a:moveTo>
                    <a:pt x="71702" y="114023"/>
                  </a:moveTo>
                  <a:cubicBezTo>
                    <a:pt x="68881" y="114023"/>
                    <a:pt x="66060" y="111201"/>
                    <a:pt x="66060" y="111201"/>
                  </a:cubicBezTo>
                  <a:cubicBezTo>
                    <a:pt x="49131" y="80166"/>
                    <a:pt x="18097" y="26561"/>
                    <a:pt x="3990" y="15275"/>
                  </a:cubicBezTo>
                  <a:cubicBezTo>
                    <a:pt x="1169" y="12454"/>
                    <a:pt x="-1653" y="6811"/>
                    <a:pt x="1169" y="3990"/>
                  </a:cubicBezTo>
                  <a:cubicBezTo>
                    <a:pt x="3990" y="1169"/>
                    <a:pt x="9633" y="-1653"/>
                    <a:pt x="12454" y="1169"/>
                  </a:cubicBezTo>
                  <a:cubicBezTo>
                    <a:pt x="32203" y="15275"/>
                    <a:pt x="74524" y="91452"/>
                    <a:pt x="77345" y="102737"/>
                  </a:cubicBezTo>
                  <a:cubicBezTo>
                    <a:pt x="80166" y="105559"/>
                    <a:pt x="77345" y="111201"/>
                    <a:pt x="74524" y="114023"/>
                  </a:cubicBezTo>
                  <a:cubicBezTo>
                    <a:pt x="74524" y="114023"/>
                    <a:pt x="74524" y="114023"/>
                    <a:pt x="71702" y="114023"/>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2" name="任意多边形: 形状 131">
              <a:extLst>
                <a:ext uri="{FF2B5EF4-FFF2-40B4-BE49-F238E27FC236}">
                  <a16:creationId xmlns:a16="http://schemas.microsoft.com/office/drawing/2014/main" id="{81E6E2A3-B620-5435-F2E3-CD32FE3D926E}"/>
                </a:ext>
              </a:extLst>
            </p:cNvPr>
            <p:cNvSpPr/>
            <p:nvPr/>
          </p:nvSpPr>
          <p:spPr>
            <a:xfrm>
              <a:off x="6235770" y="4902828"/>
              <a:ext cx="98263" cy="139414"/>
            </a:xfrm>
            <a:custGeom>
              <a:avLst/>
              <a:gdLst>
                <a:gd name="connsiteX0" fmla="*/ 88630 w 98263"/>
                <a:gd name="connsiteY0" fmla="*/ 139415 h 139414"/>
                <a:gd name="connsiteX1" fmla="*/ 82988 w 98263"/>
                <a:gd name="connsiteY1" fmla="*/ 136593 h 139414"/>
                <a:gd name="connsiteX2" fmla="*/ 1169 w 98263"/>
                <a:gd name="connsiteY2" fmla="*/ 12454 h 139414"/>
                <a:gd name="connsiteX3" fmla="*/ 3990 w 98263"/>
                <a:gd name="connsiteY3" fmla="*/ 1169 h 139414"/>
                <a:gd name="connsiteX4" fmla="*/ 15275 w 98263"/>
                <a:gd name="connsiteY4" fmla="*/ 3990 h 139414"/>
                <a:gd name="connsiteX5" fmla="*/ 97094 w 98263"/>
                <a:gd name="connsiteY5" fmla="*/ 128129 h 139414"/>
                <a:gd name="connsiteX6" fmla="*/ 94273 w 98263"/>
                <a:gd name="connsiteY6" fmla="*/ 139415 h 139414"/>
                <a:gd name="connsiteX7" fmla="*/ 88630 w 98263"/>
                <a:gd name="connsiteY7" fmla="*/ 139415 h 13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263" h="139414">
                  <a:moveTo>
                    <a:pt x="88630" y="139415"/>
                  </a:moveTo>
                  <a:cubicBezTo>
                    <a:pt x="85809" y="139415"/>
                    <a:pt x="82988" y="139415"/>
                    <a:pt x="82988" y="136593"/>
                  </a:cubicBezTo>
                  <a:lnTo>
                    <a:pt x="1169" y="12454"/>
                  </a:lnTo>
                  <a:cubicBezTo>
                    <a:pt x="-1653" y="9633"/>
                    <a:pt x="1169" y="3990"/>
                    <a:pt x="3990" y="1169"/>
                  </a:cubicBezTo>
                  <a:cubicBezTo>
                    <a:pt x="6811" y="-1653"/>
                    <a:pt x="12454" y="1169"/>
                    <a:pt x="15275" y="3990"/>
                  </a:cubicBezTo>
                  <a:lnTo>
                    <a:pt x="97094" y="128129"/>
                  </a:lnTo>
                  <a:cubicBezTo>
                    <a:pt x="99916" y="130951"/>
                    <a:pt x="97094" y="136593"/>
                    <a:pt x="94273" y="139415"/>
                  </a:cubicBezTo>
                  <a:cubicBezTo>
                    <a:pt x="91452" y="139415"/>
                    <a:pt x="91452" y="139415"/>
                    <a:pt x="88630" y="139415"/>
                  </a:cubicBezTo>
                  <a:close/>
                </a:path>
              </a:pathLst>
            </a:custGeom>
            <a:solidFill>
              <a:srgbClr val="000000"/>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3" name="任意多边形: 形状 132">
              <a:extLst>
                <a:ext uri="{FF2B5EF4-FFF2-40B4-BE49-F238E27FC236}">
                  <a16:creationId xmlns:a16="http://schemas.microsoft.com/office/drawing/2014/main" id="{7B4045BB-2D94-E382-112B-EFC4924E9E65}"/>
                </a:ext>
              </a:extLst>
            </p:cNvPr>
            <p:cNvSpPr/>
            <p:nvPr/>
          </p:nvSpPr>
          <p:spPr>
            <a:xfrm>
              <a:off x="4637965" y="3527179"/>
              <a:ext cx="1404300" cy="1611096"/>
            </a:xfrm>
            <a:custGeom>
              <a:avLst/>
              <a:gdLst>
                <a:gd name="connsiteX0" fmla="*/ 495827 w 1404300"/>
                <a:gd name="connsiteY0" fmla="*/ 0 h 1611096"/>
                <a:gd name="connsiteX1" fmla="*/ 2091 w 1404300"/>
                <a:gd name="connsiteY1" fmla="*/ 905653 h 1611096"/>
                <a:gd name="connsiteX2" fmla="*/ 1240663 w 1404300"/>
                <a:gd name="connsiteY2" fmla="*/ 1610989 h 1611096"/>
                <a:gd name="connsiteX3" fmla="*/ 1404301 w 1404300"/>
                <a:gd name="connsiteY3" fmla="*/ 1103147 h 1611096"/>
                <a:gd name="connsiteX4" fmla="*/ 727177 w 1404300"/>
                <a:gd name="connsiteY4" fmla="*/ 764585 h 1611096"/>
                <a:gd name="connsiteX5" fmla="*/ 495827 w 1404300"/>
                <a:gd name="connsiteY5" fmla="*/ 0 h 1611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4300" h="1611096">
                  <a:moveTo>
                    <a:pt x="495827" y="0"/>
                  </a:moveTo>
                  <a:cubicBezTo>
                    <a:pt x="495827" y="0"/>
                    <a:pt x="-37408" y="155174"/>
                    <a:pt x="2091" y="905653"/>
                  </a:cubicBezTo>
                  <a:cubicBezTo>
                    <a:pt x="41590" y="1636382"/>
                    <a:pt x="1240663" y="1610989"/>
                    <a:pt x="1240663" y="1610989"/>
                  </a:cubicBezTo>
                  <a:lnTo>
                    <a:pt x="1404301" y="1103147"/>
                  </a:lnTo>
                  <a:lnTo>
                    <a:pt x="727177" y="764585"/>
                  </a:lnTo>
                  <a:lnTo>
                    <a:pt x="495827" y="0"/>
                  </a:lnTo>
                  <a:close/>
                </a:path>
              </a:pathLst>
            </a:custGeom>
            <a:solidFill>
              <a:srgbClr val="40507F"/>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4" name="任意多边形: 形状 133">
              <a:extLst>
                <a:ext uri="{FF2B5EF4-FFF2-40B4-BE49-F238E27FC236}">
                  <a16:creationId xmlns:a16="http://schemas.microsoft.com/office/drawing/2014/main" id="{954F611C-FF06-700A-E21A-3C81C9A7EF1B}"/>
                </a:ext>
              </a:extLst>
            </p:cNvPr>
            <p:cNvSpPr/>
            <p:nvPr/>
          </p:nvSpPr>
          <p:spPr>
            <a:xfrm>
              <a:off x="5284733" y="4192834"/>
              <a:ext cx="198199" cy="149713"/>
            </a:xfrm>
            <a:custGeom>
              <a:avLst/>
              <a:gdLst>
                <a:gd name="connsiteX0" fmla="*/ 187620 w 198199"/>
                <a:gd name="connsiteY0" fmla="*/ 149714 h 149713"/>
                <a:gd name="connsiteX1" fmla="*/ 187620 w 198199"/>
                <a:gd name="connsiteY1" fmla="*/ 149714 h 149713"/>
                <a:gd name="connsiteX2" fmla="*/ 4232 w 198199"/>
                <a:gd name="connsiteY2" fmla="*/ 50967 h 149713"/>
                <a:gd name="connsiteX3" fmla="*/ 4232 w 198199"/>
                <a:gd name="connsiteY3" fmla="*/ 17111 h 149713"/>
                <a:gd name="connsiteX4" fmla="*/ 26803 w 198199"/>
                <a:gd name="connsiteY4" fmla="*/ 182 h 149713"/>
                <a:gd name="connsiteX5" fmla="*/ 196084 w 198199"/>
                <a:gd name="connsiteY5" fmla="*/ 138428 h 149713"/>
                <a:gd name="connsiteX6" fmla="*/ 196084 w 198199"/>
                <a:gd name="connsiteY6" fmla="*/ 149714 h 149713"/>
                <a:gd name="connsiteX7" fmla="*/ 187620 w 198199"/>
                <a:gd name="connsiteY7" fmla="*/ 149714 h 149713"/>
                <a:gd name="connsiteX8" fmla="*/ 29624 w 198199"/>
                <a:gd name="connsiteY8" fmla="*/ 14289 h 149713"/>
                <a:gd name="connsiteX9" fmla="*/ 29624 w 198199"/>
                <a:gd name="connsiteY9" fmla="*/ 14289 h 149713"/>
                <a:gd name="connsiteX10" fmla="*/ 18339 w 198199"/>
                <a:gd name="connsiteY10" fmla="*/ 22753 h 149713"/>
                <a:gd name="connsiteX11" fmla="*/ 18339 w 198199"/>
                <a:gd name="connsiteY11" fmla="*/ 42503 h 149713"/>
                <a:gd name="connsiteX12" fmla="*/ 162228 w 198199"/>
                <a:gd name="connsiteY12" fmla="*/ 124322 h 149713"/>
                <a:gd name="connsiteX13" fmla="*/ 29624 w 198199"/>
                <a:gd name="connsiteY13" fmla="*/ 14289 h 14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8199" h="149713">
                  <a:moveTo>
                    <a:pt x="187620" y="149714"/>
                  </a:moveTo>
                  <a:cubicBezTo>
                    <a:pt x="184798" y="149714"/>
                    <a:pt x="184798" y="149714"/>
                    <a:pt x="187620" y="149714"/>
                  </a:cubicBezTo>
                  <a:cubicBezTo>
                    <a:pt x="179156" y="146893"/>
                    <a:pt x="26803" y="104572"/>
                    <a:pt x="4232" y="50967"/>
                  </a:cubicBezTo>
                  <a:cubicBezTo>
                    <a:pt x="-1411" y="39681"/>
                    <a:pt x="-1411" y="28396"/>
                    <a:pt x="4232" y="17111"/>
                  </a:cubicBezTo>
                  <a:cubicBezTo>
                    <a:pt x="9875" y="3004"/>
                    <a:pt x="21160" y="182"/>
                    <a:pt x="26803" y="182"/>
                  </a:cubicBezTo>
                  <a:cubicBezTo>
                    <a:pt x="77587" y="-5460"/>
                    <a:pt x="181977" y="121500"/>
                    <a:pt x="196084" y="138428"/>
                  </a:cubicBezTo>
                  <a:cubicBezTo>
                    <a:pt x="198905" y="141250"/>
                    <a:pt x="198905" y="144071"/>
                    <a:pt x="196084" y="149714"/>
                  </a:cubicBezTo>
                  <a:cubicBezTo>
                    <a:pt x="193262" y="146893"/>
                    <a:pt x="190441" y="149714"/>
                    <a:pt x="187620" y="149714"/>
                  </a:cubicBezTo>
                  <a:close/>
                  <a:moveTo>
                    <a:pt x="29624" y="14289"/>
                  </a:moveTo>
                  <a:cubicBezTo>
                    <a:pt x="29624" y="14289"/>
                    <a:pt x="26803" y="14289"/>
                    <a:pt x="29624" y="14289"/>
                  </a:cubicBezTo>
                  <a:cubicBezTo>
                    <a:pt x="23981" y="14289"/>
                    <a:pt x="21160" y="17111"/>
                    <a:pt x="18339" y="22753"/>
                  </a:cubicBezTo>
                  <a:cubicBezTo>
                    <a:pt x="15517" y="28396"/>
                    <a:pt x="15517" y="34039"/>
                    <a:pt x="18339" y="42503"/>
                  </a:cubicBezTo>
                  <a:cubicBezTo>
                    <a:pt x="32446" y="76359"/>
                    <a:pt x="114265" y="107394"/>
                    <a:pt x="162228" y="124322"/>
                  </a:cubicBezTo>
                  <a:cubicBezTo>
                    <a:pt x="119907" y="76359"/>
                    <a:pt x="57838" y="14289"/>
                    <a:pt x="29624" y="14289"/>
                  </a:cubicBezTo>
                  <a:close/>
                </a:path>
              </a:pathLst>
            </a:custGeom>
            <a:solidFill>
              <a:srgbClr val="E6F4FF"/>
            </a:solidFill>
            <a:ln w="2820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custDataLst>
      <p:tags r:id="rId1"/>
    </p:custDataLst>
    <p:extLst>
      <p:ext uri="{BB962C8B-B14F-4D97-AF65-F5344CB8AC3E}">
        <p14:creationId xmlns:p14="http://schemas.microsoft.com/office/powerpoint/2010/main" val="23412957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83B01521-B357-98AA-BA16-4F12362851DF}"/>
              </a:ext>
            </a:extLst>
          </p:cNvPr>
          <p:cNvSpPr/>
          <p:nvPr/>
        </p:nvSpPr>
        <p:spPr>
          <a:xfrm>
            <a:off x="1411738" y="3600460"/>
            <a:ext cx="6678013" cy="16465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 name="文本框 2">
            <a:extLst>
              <a:ext uri="{FF2B5EF4-FFF2-40B4-BE49-F238E27FC236}">
                <a16:creationId xmlns:a16="http://schemas.microsoft.com/office/drawing/2014/main" id="{EB129E3C-1B61-EA2C-7C38-D147085B947B}"/>
              </a:ext>
            </a:extLst>
          </p:cNvPr>
          <p:cNvSpPr txBox="1"/>
          <p:nvPr/>
        </p:nvSpPr>
        <p:spPr>
          <a:xfrm>
            <a:off x="761657" y="2677130"/>
            <a:ext cx="7816532" cy="92333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5000"/>
              </a:lnSpc>
            </a:pPr>
            <a:r>
              <a:rPr lang="zh-CN" altLang="en-US" sz="6000" b="1" spc="600" dirty="0">
                <a:solidFill>
                  <a:schemeClr val="accent1"/>
                </a:solidFill>
                <a:effectLst>
                  <a:outerShdw blurRad="63500" dist="38100" dir="2700000" algn="tl" rotWithShape="0">
                    <a:prstClr val="black">
                      <a:alpha val="10000"/>
                    </a:prstClr>
                  </a:out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教练的常用工具</a:t>
            </a:r>
          </a:p>
        </p:txBody>
      </p:sp>
      <p:sp>
        <p:nvSpPr>
          <p:cNvPr id="24" name="文本框 23">
            <a:extLst>
              <a:ext uri="{FF2B5EF4-FFF2-40B4-BE49-F238E27FC236}">
                <a16:creationId xmlns:a16="http://schemas.microsoft.com/office/drawing/2014/main" id="{E2C8A1D0-682D-53CB-6347-851941FADF70}"/>
              </a:ext>
            </a:extLst>
          </p:cNvPr>
          <p:cNvSpPr txBox="1"/>
          <p:nvPr/>
        </p:nvSpPr>
        <p:spPr>
          <a:xfrm>
            <a:off x="1098028" y="1442166"/>
            <a:ext cx="2213430" cy="1572354"/>
          </a:xfrm>
          <a:prstGeom prst="rect">
            <a:avLst/>
          </a:prstGeom>
          <a:noFill/>
        </p:spPr>
        <p:txBody>
          <a:bodyPr wrap="square">
            <a:noAutofit/>
          </a:bodyPr>
          <a:lstStyle/>
          <a:p>
            <a:pPr algn="ctr">
              <a:lnSpc>
                <a:spcPct val="135000"/>
              </a:lnSpc>
            </a:pPr>
            <a:r>
              <a:rPr lang="en-US" altLang="zh-CN" sz="8000" b="1" i="1" spc="80" dirty="0">
                <a:ln w="12700">
                  <a:gradFill>
                    <a:gsLst>
                      <a:gs pos="23000">
                        <a:schemeClr val="bg1"/>
                      </a:gs>
                      <a:gs pos="79000">
                        <a:schemeClr val="bg1">
                          <a:alpha val="0"/>
                        </a:schemeClr>
                      </a:gs>
                    </a:gsLst>
                    <a:lin ang="5400000" scaled="1"/>
                  </a:gradFill>
                  <a:miter lim="800000"/>
                </a:ln>
                <a:solidFill>
                  <a:schemeClr val="accent1">
                    <a:lumMod val="20000"/>
                    <a:lumOff val="8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03</a:t>
            </a:r>
            <a:endParaRPr lang="zh-CN" altLang="en-US" sz="8000" b="1" i="1" spc="80" dirty="0">
              <a:ln w="12700">
                <a:gradFill>
                  <a:gsLst>
                    <a:gs pos="23000">
                      <a:schemeClr val="bg1"/>
                    </a:gs>
                    <a:gs pos="79000">
                      <a:schemeClr val="bg1">
                        <a:alpha val="0"/>
                      </a:schemeClr>
                    </a:gs>
                  </a:gsLst>
                  <a:lin ang="5400000" scaled="1"/>
                </a:gradFill>
                <a:miter lim="800000"/>
              </a:ln>
              <a:solidFill>
                <a:schemeClr val="accent1">
                  <a:lumMod val="20000"/>
                  <a:lumOff val="8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51" name="图形 55">
            <a:extLst>
              <a:ext uri="{FF2B5EF4-FFF2-40B4-BE49-F238E27FC236}">
                <a16:creationId xmlns:a16="http://schemas.microsoft.com/office/drawing/2014/main" id="{DF431E69-308B-AF3B-EF35-7CF71E072727}"/>
              </a:ext>
            </a:extLst>
          </p:cNvPr>
          <p:cNvGrpSpPr/>
          <p:nvPr/>
        </p:nvGrpSpPr>
        <p:grpSpPr>
          <a:xfrm flipH="1">
            <a:off x="8026347" y="1652530"/>
            <a:ext cx="2294634" cy="4799769"/>
            <a:chOff x="5210174" y="-331006"/>
            <a:chExt cx="2286596" cy="4782956"/>
          </a:xfrm>
        </p:grpSpPr>
        <p:sp>
          <p:nvSpPr>
            <p:cNvPr id="52" name="任意多边形: 形状 51">
              <a:extLst>
                <a:ext uri="{FF2B5EF4-FFF2-40B4-BE49-F238E27FC236}">
                  <a16:creationId xmlns:a16="http://schemas.microsoft.com/office/drawing/2014/main" id="{7532F560-0246-D66F-9127-D16649E666AA}"/>
                </a:ext>
              </a:extLst>
            </p:cNvPr>
            <p:cNvSpPr/>
            <p:nvPr/>
          </p:nvSpPr>
          <p:spPr>
            <a:xfrm>
              <a:off x="6933447" y="-59749"/>
              <a:ext cx="563323" cy="460991"/>
            </a:xfrm>
            <a:custGeom>
              <a:avLst/>
              <a:gdLst>
                <a:gd name="connsiteX0" fmla="*/ 0 w 563323"/>
                <a:gd name="connsiteY0" fmla="*/ 259167 h 460991"/>
                <a:gd name="connsiteX1" fmla="*/ 48793 w 563323"/>
                <a:gd name="connsiteY1" fmla="*/ 208156 h 460991"/>
                <a:gd name="connsiteX2" fmla="*/ 268361 w 563323"/>
                <a:gd name="connsiteY2" fmla="*/ 50689 h 460991"/>
                <a:gd name="connsiteX3" fmla="*/ 314936 w 563323"/>
                <a:gd name="connsiteY3" fmla="*/ 92828 h 460991"/>
                <a:gd name="connsiteX4" fmla="*/ 283886 w 563323"/>
                <a:gd name="connsiteY4" fmla="*/ 152710 h 460991"/>
                <a:gd name="connsiteX5" fmla="*/ 396996 w 563323"/>
                <a:gd name="connsiteY5" fmla="*/ 92828 h 460991"/>
                <a:gd name="connsiteX6" fmla="*/ 492364 w 563323"/>
                <a:gd name="connsiteY6" fmla="*/ 1896 h 460991"/>
                <a:gd name="connsiteX7" fmla="*/ 492364 w 563323"/>
                <a:gd name="connsiteY7" fmla="*/ 110571 h 460991"/>
                <a:gd name="connsiteX8" fmla="*/ 552246 w 563323"/>
                <a:gd name="connsiteY8" fmla="*/ 46253 h 460991"/>
                <a:gd name="connsiteX9" fmla="*/ 445789 w 563323"/>
                <a:gd name="connsiteY9" fmla="*/ 339010 h 460991"/>
                <a:gd name="connsiteX10" fmla="*/ 117546 w 563323"/>
                <a:gd name="connsiteY10" fmla="*/ 460992 h 460991"/>
                <a:gd name="connsiteX11" fmla="*/ 0 w 563323"/>
                <a:gd name="connsiteY11" fmla="*/ 259167 h 460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3323" h="460991">
                  <a:moveTo>
                    <a:pt x="0" y="259167"/>
                  </a:moveTo>
                  <a:lnTo>
                    <a:pt x="48793" y="208156"/>
                  </a:lnTo>
                  <a:cubicBezTo>
                    <a:pt x="48793" y="208156"/>
                    <a:pt x="184082" y="92828"/>
                    <a:pt x="268361" y="50689"/>
                  </a:cubicBezTo>
                  <a:cubicBezTo>
                    <a:pt x="303846" y="32946"/>
                    <a:pt x="354857" y="41817"/>
                    <a:pt x="314936" y="92828"/>
                  </a:cubicBezTo>
                  <a:cubicBezTo>
                    <a:pt x="292757" y="119442"/>
                    <a:pt x="283886" y="152710"/>
                    <a:pt x="283886" y="152710"/>
                  </a:cubicBezTo>
                  <a:cubicBezTo>
                    <a:pt x="283886" y="152710"/>
                    <a:pt x="352639" y="126096"/>
                    <a:pt x="396996" y="92828"/>
                  </a:cubicBezTo>
                  <a:cubicBezTo>
                    <a:pt x="425828" y="70649"/>
                    <a:pt x="465750" y="-13629"/>
                    <a:pt x="492364" y="1896"/>
                  </a:cubicBezTo>
                  <a:cubicBezTo>
                    <a:pt x="536721" y="28510"/>
                    <a:pt x="492364" y="110571"/>
                    <a:pt x="492364" y="110571"/>
                  </a:cubicBezTo>
                  <a:cubicBezTo>
                    <a:pt x="492364" y="110571"/>
                    <a:pt x="507889" y="8549"/>
                    <a:pt x="552246" y="46253"/>
                  </a:cubicBezTo>
                  <a:cubicBezTo>
                    <a:pt x="596603" y="83956"/>
                    <a:pt x="496800" y="287999"/>
                    <a:pt x="445789" y="339010"/>
                  </a:cubicBezTo>
                  <a:cubicBezTo>
                    <a:pt x="394778" y="387803"/>
                    <a:pt x="117546" y="460992"/>
                    <a:pt x="117546" y="460992"/>
                  </a:cubicBezTo>
                  <a:lnTo>
                    <a:pt x="0" y="259167"/>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3" name="任意多边形: 形状 52">
              <a:extLst>
                <a:ext uri="{FF2B5EF4-FFF2-40B4-BE49-F238E27FC236}">
                  <a16:creationId xmlns:a16="http://schemas.microsoft.com/office/drawing/2014/main" id="{5F3B5886-7FC6-A344-64DD-F4499C57E215}"/>
                </a:ext>
              </a:extLst>
            </p:cNvPr>
            <p:cNvSpPr/>
            <p:nvPr/>
          </p:nvSpPr>
          <p:spPr>
            <a:xfrm>
              <a:off x="7266125" y="53593"/>
              <a:ext cx="132516" cy="81506"/>
            </a:xfrm>
            <a:custGeom>
              <a:avLst/>
              <a:gdLst>
                <a:gd name="connsiteX0" fmla="*/ 6654 w 132516"/>
                <a:gd name="connsiteY0" fmla="*/ 81506 h 81506"/>
                <a:gd name="connsiteX1" fmla="*/ 0 w 132516"/>
                <a:gd name="connsiteY1" fmla="*/ 77070 h 81506"/>
                <a:gd name="connsiteX2" fmla="*/ 4436 w 132516"/>
                <a:gd name="connsiteY2" fmla="*/ 70417 h 81506"/>
                <a:gd name="connsiteX3" fmla="*/ 121982 w 132516"/>
                <a:gd name="connsiteY3" fmla="*/ 1663 h 81506"/>
                <a:gd name="connsiteX4" fmla="*/ 130854 w 132516"/>
                <a:gd name="connsiteY4" fmla="*/ 1663 h 81506"/>
                <a:gd name="connsiteX5" fmla="*/ 130854 w 132516"/>
                <a:gd name="connsiteY5" fmla="*/ 10535 h 81506"/>
                <a:gd name="connsiteX6" fmla="*/ 6654 w 132516"/>
                <a:gd name="connsiteY6" fmla="*/ 81506 h 81506"/>
                <a:gd name="connsiteX7" fmla="*/ 6654 w 132516"/>
                <a:gd name="connsiteY7" fmla="*/ 81506 h 8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6" h="81506">
                  <a:moveTo>
                    <a:pt x="6654" y="81506"/>
                  </a:moveTo>
                  <a:cubicBezTo>
                    <a:pt x="4436" y="81506"/>
                    <a:pt x="0" y="79288"/>
                    <a:pt x="0" y="77070"/>
                  </a:cubicBezTo>
                  <a:cubicBezTo>
                    <a:pt x="0" y="72635"/>
                    <a:pt x="2218" y="70417"/>
                    <a:pt x="4436" y="70417"/>
                  </a:cubicBezTo>
                  <a:cubicBezTo>
                    <a:pt x="64318" y="61546"/>
                    <a:pt x="119764" y="1663"/>
                    <a:pt x="121982" y="1663"/>
                  </a:cubicBezTo>
                  <a:cubicBezTo>
                    <a:pt x="124200" y="-554"/>
                    <a:pt x="128636" y="-554"/>
                    <a:pt x="130854" y="1663"/>
                  </a:cubicBezTo>
                  <a:cubicBezTo>
                    <a:pt x="133071" y="3881"/>
                    <a:pt x="133071" y="8317"/>
                    <a:pt x="130854" y="10535"/>
                  </a:cubicBezTo>
                  <a:cubicBezTo>
                    <a:pt x="128636" y="10535"/>
                    <a:pt x="70971" y="70417"/>
                    <a:pt x="6654" y="81506"/>
                  </a:cubicBezTo>
                  <a:cubicBezTo>
                    <a:pt x="6654" y="81506"/>
                    <a:pt x="6654" y="81506"/>
                    <a:pt x="6654" y="81506"/>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4" name="任意多边形: 形状 53">
              <a:extLst>
                <a:ext uri="{FF2B5EF4-FFF2-40B4-BE49-F238E27FC236}">
                  <a16:creationId xmlns:a16="http://schemas.microsoft.com/office/drawing/2014/main" id="{845C9533-1C82-5048-F214-F81B2BDB5CAB}"/>
                </a:ext>
              </a:extLst>
            </p:cNvPr>
            <p:cNvSpPr/>
            <p:nvPr/>
          </p:nvSpPr>
          <p:spPr>
            <a:xfrm>
              <a:off x="7214196" y="96477"/>
              <a:ext cx="197753" cy="78543"/>
            </a:xfrm>
            <a:custGeom>
              <a:avLst/>
              <a:gdLst>
                <a:gd name="connsiteX0" fmla="*/ 133990 w 197753"/>
                <a:gd name="connsiteY0" fmla="*/ 78544 h 78543"/>
                <a:gd name="connsiteX1" fmla="*/ 131772 w 197753"/>
                <a:gd name="connsiteY1" fmla="*/ 78544 h 78543"/>
                <a:gd name="connsiteX2" fmla="*/ 3136 w 197753"/>
                <a:gd name="connsiteY2" fmla="*/ 12008 h 78543"/>
                <a:gd name="connsiteX3" fmla="*/ 919 w 197753"/>
                <a:gd name="connsiteY3" fmla="*/ 3137 h 78543"/>
                <a:gd name="connsiteX4" fmla="*/ 9790 w 197753"/>
                <a:gd name="connsiteY4" fmla="*/ 919 h 78543"/>
                <a:gd name="connsiteX5" fmla="*/ 133990 w 197753"/>
                <a:gd name="connsiteY5" fmla="*/ 65236 h 78543"/>
                <a:gd name="connsiteX6" fmla="*/ 187219 w 197753"/>
                <a:gd name="connsiteY6" fmla="*/ 20879 h 78543"/>
                <a:gd name="connsiteX7" fmla="*/ 196090 w 197753"/>
                <a:gd name="connsiteY7" fmla="*/ 20879 h 78543"/>
                <a:gd name="connsiteX8" fmla="*/ 196090 w 197753"/>
                <a:gd name="connsiteY8" fmla="*/ 29751 h 78543"/>
                <a:gd name="connsiteX9" fmla="*/ 140643 w 197753"/>
                <a:gd name="connsiteY9" fmla="*/ 76326 h 78543"/>
                <a:gd name="connsiteX10" fmla="*/ 133990 w 197753"/>
                <a:gd name="connsiteY10" fmla="*/ 78544 h 7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753" h="78543">
                  <a:moveTo>
                    <a:pt x="133990" y="78544"/>
                  </a:moveTo>
                  <a:cubicBezTo>
                    <a:pt x="133990" y="78544"/>
                    <a:pt x="131772" y="78544"/>
                    <a:pt x="131772" y="78544"/>
                  </a:cubicBezTo>
                  <a:lnTo>
                    <a:pt x="3136" y="12008"/>
                  </a:lnTo>
                  <a:cubicBezTo>
                    <a:pt x="919" y="9790"/>
                    <a:pt x="-1299" y="7572"/>
                    <a:pt x="919" y="3137"/>
                  </a:cubicBezTo>
                  <a:cubicBezTo>
                    <a:pt x="3136" y="919"/>
                    <a:pt x="5354" y="-1299"/>
                    <a:pt x="9790" y="919"/>
                  </a:cubicBezTo>
                  <a:lnTo>
                    <a:pt x="133990" y="65236"/>
                  </a:lnTo>
                  <a:lnTo>
                    <a:pt x="187219" y="20879"/>
                  </a:lnTo>
                  <a:cubicBezTo>
                    <a:pt x="189436" y="18662"/>
                    <a:pt x="193872" y="18662"/>
                    <a:pt x="196090" y="20879"/>
                  </a:cubicBezTo>
                  <a:cubicBezTo>
                    <a:pt x="198308" y="23097"/>
                    <a:pt x="198308" y="27533"/>
                    <a:pt x="196090" y="29751"/>
                  </a:cubicBezTo>
                  <a:lnTo>
                    <a:pt x="140643" y="76326"/>
                  </a:lnTo>
                  <a:cubicBezTo>
                    <a:pt x="136208" y="78544"/>
                    <a:pt x="133990" y="78544"/>
                    <a:pt x="133990" y="78544"/>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5" name="任意多边形: 形状 54">
              <a:extLst>
                <a:ext uri="{FF2B5EF4-FFF2-40B4-BE49-F238E27FC236}">
                  <a16:creationId xmlns:a16="http://schemas.microsoft.com/office/drawing/2014/main" id="{BFD75DB7-7BE9-88D9-5AE2-34E76DE8702A}"/>
                </a:ext>
              </a:extLst>
            </p:cNvPr>
            <p:cNvSpPr/>
            <p:nvPr/>
          </p:nvSpPr>
          <p:spPr>
            <a:xfrm>
              <a:off x="7103352" y="95732"/>
              <a:ext cx="122297" cy="92595"/>
            </a:xfrm>
            <a:custGeom>
              <a:avLst/>
              <a:gdLst>
                <a:gd name="connsiteX0" fmla="*/ 7524 w 122297"/>
                <a:gd name="connsiteY0" fmla="*/ 92595 h 92595"/>
                <a:gd name="connsiteX1" fmla="*/ 870 w 122297"/>
                <a:gd name="connsiteY1" fmla="*/ 88160 h 92595"/>
                <a:gd name="connsiteX2" fmla="*/ 5306 w 122297"/>
                <a:gd name="connsiteY2" fmla="*/ 79288 h 92595"/>
                <a:gd name="connsiteX3" fmla="*/ 111763 w 122297"/>
                <a:gd name="connsiteY3" fmla="*/ 1663 h 92595"/>
                <a:gd name="connsiteX4" fmla="*/ 120634 w 122297"/>
                <a:gd name="connsiteY4" fmla="*/ 1663 h 92595"/>
                <a:gd name="connsiteX5" fmla="*/ 120634 w 122297"/>
                <a:gd name="connsiteY5" fmla="*/ 10535 h 92595"/>
                <a:gd name="connsiteX6" fmla="*/ 7524 w 122297"/>
                <a:gd name="connsiteY6" fmla="*/ 92595 h 92595"/>
                <a:gd name="connsiteX7" fmla="*/ 7524 w 122297"/>
                <a:gd name="connsiteY7" fmla="*/ 92595 h 92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297" h="92595">
                  <a:moveTo>
                    <a:pt x="7524" y="92595"/>
                  </a:moveTo>
                  <a:cubicBezTo>
                    <a:pt x="5306" y="92595"/>
                    <a:pt x="3088" y="90378"/>
                    <a:pt x="870" y="88160"/>
                  </a:cubicBezTo>
                  <a:cubicBezTo>
                    <a:pt x="-1348" y="85942"/>
                    <a:pt x="870" y="81506"/>
                    <a:pt x="5306" y="79288"/>
                  </a:cubicBezTo>
                  <a:cubicBezTo>
                    <a:pt x="71841" y="54892"/>
                    <a:pt x="111763" y="1663"/>
                    <a:pt x="111763" y="1663"/>
                  </a:cubicBezTo>
                  <a:cubicBezTo>
                    <a:pt x="113981" y="-554"/>
                    <a:pt x="118416" y="-554"/>
                    <a:pt x="120634" y="1663"/>
                  </a:cubicBezTo>
                  <a:cubicBezTo>
                    <a:pt x="122852" y="3881"/>
                    <a:pt x="122852" y="8317"/>
                    <a:pt x="120634" y="10535"/>
                  </a:cubicBezTo>
                  <a:cubicBezTo>
                    <a:pt x="118416" y="12753"/>
                    <a:pt x="78495" y="65981"/>
                    <a:pt x="7524" y="92595"/>
                  </a:cubicBezTo>
                  <a:cubicBezTo>
                    <a:pt x="7524" y="92595"/>
                    <a:pt x="7524" y="92595"/>
                    <a:pt x="7524" y="92595"/>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6" name="任意多边形: 形状 55">
              <a:extLst>
                <a:ext uri="{FF2B5EF4-FFF2-40B4-BE49-F238E27FC236}">
                  <a16:creationId xmlns:a16="http://schemas.microsoft.com/office/drawing/2014/main" id="{E825AD50-73C1-5D2D-7250-050CB24B30A8}"/>
                </a:ext>
              </a:extLst>
            </p:cNvPr>
            <p:cNvSpPr/>
            <p:nvPr/>
          </p:nvSpPr>
          <p:spPr>
            <a:xfrm>
              <a:off x="6438865" y="3785689"/>
              <a:ext cx="381471" cy="230657"/>
            </a:xfrm>
            <a:custGeom>
              <a:avLst/>
              <a:gdLst>
                <a:gd name="connsiteX0" fmla="*/ 0 w 381471"/>
                <a:gd name="connsiteY0" fmla="*/ 0 h 230657"/>
                <a:gd name="connsiteX1" fmla="*/ 0 w 381471"/>
                <a:gd name="connsiteY1" fmla="*/ 230657 h 230657"/>
                <a:gd name="connsiteX2" fmla="*/ 381471 w 381471"/>
                <a:gd name="connsiteY2" fmla="*/ 215132 h 230657"/>
                <a:gd name="connsiteX3" fmla="*/ 381471 w 381471"/>
                <a:gd name="connsiteY3" fmla="*/ 0 h 230657"/>
              </a:gdLst>
              <a:ahLst/>
              <a:cxnLst>
                <a:cxn ang="0">
                  <a:pos x="connsiteX0" y="connsiteY0"/>
                </a:cxn>
                <a:cxn ang="0">
                  <a:pos x="connsiteX1" y="connsiteY1"/>
                </a:cxn>
                <a:cxn ang="0">
                  <a:pos x="connsiteX2" y="connsiteY2"/>
                </a:cxn>
                <a:cxn ang="0">
                  <a:pos x="connsiteX3" y="connsiteY3"/>
                </a:cxn>
              </a:cxnLst>
              <a:rect l="l" t="t" r="r" b="b"/>
              <a:pathLst>
                <a:path w="381471" h="230657">
                  <a:moveTo>
                    <a:pt x="0" y="0"/>
                  </a:moveTo>
                  <a:lnTo>
                    <a:pt x="0" y="230657"/>
                  </a:lnTo>
                  <a:lnTo>
                    <a:pt x="381471" y="215132"/>
                  </a:lnTo>
                  <a:lnTo>
                    <a:pt x="381471" y="0"/>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7" name="任意多边形: 形状 56">
              <a:extLst>
                <a:ext uri="{FF2B5EF4-FFF2-40B4-BE49-F238E27FC236}">
                  <a16:creationId xmlns:a16="http://schemas.microsoft.com/office/drawing/2014/main" id="{E19C5507-2389-28B1-0351-8D8470D15C3D}"/>
                </a:ext>
              </a:extLst>
            </p:cNvPr>
            <p:cNvSpPr/>
            <p:nvPr/>
          </p:nvSpPr>
          <p:spPr>
            <a:xfrm>
              <a:off x="5498495" y="3761293"/>
              <a:ext cx="377035" cy="217349"/>
            </a:xfrm>
            <a:custGeom>
              <a:avLst/>
              <a:gdLst>
                <a:gd name="connsiteX0" fmla="*/ 0 w 377035"/>
                <a:gd name="connsiteY0" fmla="*/ 0 h 217349"/>
                <a:gd name="connsiteX1" fmla="*/ 0 w 377035"/>
                <a:gd name="connsiteY1" fmla="*/ 217350 h 217349"/>
                <a:gd name="connsiteX2" fmla="*/ 377035 w 377035"/>
                <a:gd name="connsiteY2" fmla="*/ 201825 h 217349"/>
                <a:gd name="connsiteX3" fmla="*/ 377035 w 377035"/>
                <a:gd name="connsiteY3" fmla="*/ 0 h 217349"/>
              </a:gdLst>
              <a:ahLst/>
              <a:cxnLst>
                <a:cxn ang="0">
                  <a:pos x="connsiteX0" y="connsiteY0"/>
                </a:cxn>
                <a:cxn ang="0">
                  <a:pos x="connsiteX1" y="connsiteY1"/>
                </a:cxn>
                <a:cxn ang="0">
                  <a:pos x="connsiteX2" y="connsiteY2"/>
                </a:cxn>
                <a:cxn ang="0">
                  <a:pos x="connsiteX3" y="connsiteY3"/>
                </a:cxn>
              </a:cxnLst>
              <a:rect l="l" t="t" r="r" b="b"/>
              <a:pathLst>
                <a:path w="377035" h="217349">
                  <a:moveTo>
                    <a:pt x="0" y="0"/>
                  </a:moveTo>
                  <a:lnTo>
                    <a:pt x="0" y="217350"/>
                  </a:lnTo>
                  <a:lnTo>
                    <a:pt x="377035" y="201825"/>
                  </a:lnTo>
                  <a:lnTo>
                    <a:pt x="377035" y="0"/>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8" name="任意多边形: 形状 57">
              <a:extLst>
                <a:ext uri="{FF2B5EF4-FFF2-40B4-BE49-F238E27FC236}">
                  <a16:creationId xmlns:a16="http://schemas.microsoft.com/office/drawing/2014/main" id="{C02B3266-7665-33A0-241A-BC276E939EAB}"/>
                </a:ext>
              </a:extLst>
            </p:cNvPr>
            <p:cNvSpPr/>
            <p:nvPr/>
          </p:nvSpPr>
          <p:spPr>
            <a:xfrm>
              <a:off x="5326879" y="1291060"/>
              <a:ext cx="1637617" cy="2576040"/>
            </a:xfrm>
            <a:custGeom>
              <a:avLst/>
              <a:gdLst>
                <a:gd name="connsiteX0" fmla="*/ 990004 w 1637617"/>
                <a:gd name="connsiteY0" fmla="*/ 83820 h 2576040"/>
                <a:gd name="connsiteX1" fmla="*/ 1457972 w 1637617"/>
                <a:gd name="connsiteY1" fmla="*/ 1310294 h 2576040"/>
                <a:gd name="connsiteX2" fmla="*/ 1637618 w 1637617"/>
                <a:gd name="connsiteY2" fmla="*/ 2543422 h 2576040"/>
                <a:gd name="connsiteX3" fmla="*/ 963390 w 1637617"/>
                <a:gd name="connsiteY3" fmla="*/ 2567818 h 2576040"/>
                <a:gd name="connsiteX4" fmla="*/ 865804 w 1637617"/>
                <a:gd name="connsiteY4" fmla="*/ 1784915 h 2576040"/>
                <a:gd name="connsiteX5" fmla="*/ 777090 w 1637617"/>
                <a:gd name="connsiteY5" fmla="*/ 1265937 h 2576040"/>
                <a:gd name="connsiteX6" fmla="*/ 677287 w 1637617"/>
                <a:gd name="connsiteY6" fmla="*/ 2567818 h 2576040"/>
                <a:gd name="connsiteX7" fmla="*/ 841 w 1637617"/>
                <a:gd name="connsiteY7" fmla="*/ 2534550 h 2576040"/>
                <a:gd name="connsiteX8" fmla="*/ 169398 w 1637617"/>
                <a:gd name="connsiteY8" fmla="*/ 305605 h 2576040"/>
                <a:gd name="connsiteX9" fmla="*/ 990004 w 1637617"/>
                <a:gd name="connsiteY9" fmla="*/ 83820 h 257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617" h="2576040">
                  <a:moveTo>
                    <a:pt x="990004" y="83820"/>
                  </a:moveTo>
                  <a:cubicBezTo>
                    <a:pt x="990004" y="83820"/>
                    <a:pt x="1284979" y="554005"/>
                    <a:pt x="1457972" y="1310294"/>
                  </a:cubicBezTo>
                  <a:cubicBezTo>
                    <a:pt x="1617657" y="1997829"/>
                    <a:pt x="1637618" y="2543422"/>
                    <a:pt x="1637618" y="2543422"/>
                  </a:cubicBezTo>
                  <a:lnTo>
                    <a:pt x="963390" y="2567818"/>
                  </a:lnTo>
                  <a:cubicBezTo>
                    <a:pt x="963390" y="2567818"/>
                    <a:pt x="885765" y="2006701"/>
                    <a:pt x="865804" y="1784915"/>
                  </a:cubicBezTo>
                  <a:cubicBezTo>
                    <a:pt x="845844" y="1563130"/>
                    <a:pt x="777090" y="1265937"/>
                    <a:pt x="777090" y="1265937"/>
                  </a:cubicBezTo>
                  <a:cubicBezTo>
                    <a:pt x="777090" y="1265937"/>
                    <a:pt x="699465" y="2545640"/>
                    <a:pt x="677287" y="2567818"/>
                  </a:cubicBezTo>
                  <a:cubicBezTo>
                    <a:pt x="655108" y="2589997"/>
                    <a:pt x="7494" y="2563383"/>
                    <a:pt x="841" y="2534550"/>
                  </a:cubicBezTo>
                  <a:cubicBezTo>
                    <a:pt x="-12467" y="2476886"/>
                    <a:pt x="136130" y="443112"/>
                    <a:pt x="169398" y="305605"/>
                  </a:cubicBezTo>
                  <a:cubicBezTo>
                    <a:pt x="295815" y="-211155"/>
                    <a:pt x="990004" y="83820"/>
                    <a:pt x="990004" y="83820"/>
                  </a:cubicBezTo>
                  <a:close/>
                </a:path>
              </a:pathLst>
            </a:custGeom>
            <a:solidFill>
              <a:srgbClr val="F7B369"/>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9" name="任意多边形: 形状 58">
              <a:extLst>
                <a:ext uri="{FF2B5EF4-FFF2-40B4-BE49-F238E27FC236}">
                  <a16:creationId xmlns:a16="http://schemas.microsoft.com/office/drawing/2014/main" id="{83CFACA0-E478-4717-BCD7-D6A54DBD28BE}"/>
                </a:ext>
              </a:extLst>
            </p:cNvPr>
            <p:cNvSpPr/>
            <p:nvPr/>
          </p:nvSpPr>
          <p:spPr>
            <a:xfrm>
              <a:off x="5290777" y="3861007"/>
              <a:ext cx="677902" cy="590942"/>
            </a:xfrm>
            <a:custGeom>
              <a:avLst/>
              <a:gdLst>
                <a:gd name="connsiteX0" fmla="*/ 677903 w 677902"/>
                <a:gd name="connsiteY0" fmla="*/ 474711 h 590942"/>
                <a:gd name="connsiteX1" fmla="*/ 637981 w 677902"/>
                <a:gd name="connsiteY1" fmla="*/ 567861 h 590942"/>
                <a:gd name="connsiteX2" fmla="*/ 212153 w 677902"/>
                <a:gd name="connsiteY2" fmla="*/ 585604 h 590942"/>
                <a:gd name="connsiteX3" fmla="*/ 23635 w 677902"/>
                <a:gd name="connsiteY3" fmla="*/ 561207 h 590942"/>
                <a:gd name="connsiteX4" fmla="*/ 3675 w 677902"/>
                <a:gd name="connsiteY4" fmla="*/ 459186 h 590942"/>
                <a:gd name="connsiteX5" fmla="*/ 5893 w 677902"/>
                <a:gd name="connsiteY5" fmla="*/ 452532 h 590942"/>
                <a:gd name="connsiteX6" fmla="*/ 25853 w 677902"/>
                <a:gd name="connsiteY6" fmla="*/ 403740 h 590942"/>
                <a:gd name="connsiteX7" fmla="*/ 45814 w 677902"/>
                <a:gd name="connsiteY7" fmla="*/ 368254 h 590942"/>
                <a:gd name="connsiteX8" fmla="*/ 112350 w 677902"/>
                <a:gd name="connsiteY8" fmla="*/ 257361 h 590942"/>
                <a:gd name="connsiteX9" fmla="*/ 158925 w 677902"/>
                <a:gd name="connsiteY9" fmla="*/ 99893 h 590942"/>
                <a:gd name="connsiteX10" fmla="*/ 343007 w 677902"/>
                <a:gd name="connsiteY10" fmla="*/ 6743 h 590942"/>
                <a:gd name="connsiteX11" fmla="*/ 402889 w 677902"/>
                <a:gd name="connsiteY11" fmla="*/ 2308 h 590942"/>
                <a:gd name="connsiteX12" fmla="*/ 598060 w 677902"/>
                <a:gd name="connsiteY12" fmla="*/ 53318 h 590942"/>
                <a:gd name="connsiteX13" fmla="*/ 637981 w 677902"/>
                <a:gd name="connsiteY13" fmla="*/ 281758 h 590942"/>
                <a:gd name="connsiteX14" fmla="*/ 637981 w 677902"/>
                <a:gd name="connsiteY14" fmla="*/ 308372 h 590942"/>
                <a:gd name="connsiteX15" fmla="*/ 666813 w 677902"/>
                <a:gd name="connsiteY15" fmla="*/ 425918 h 590942"/>
                <a:gd name="connsiteX16" fmla="*/ 673467 w 677902"/>
                <a:gd name="connsiteY16" fmla="*/ 454750 h 590942"/>
                <a:gd name="connsiteX17" fmla="*/ 677903 w 677902"/>
                <a:gd name="connsiteY17" fmla="*/ 474711 h 59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77902" h="590942">
                  <a:moveTo>
                    <a:pt x="677903" y="474711"/>
                  </a:moveTo>
                  <a:cubicBezTo>
                    <a:pt x="677903" y="512414"/>
                    <a:pt x="664596" y="556772"/>
                    <a:pt x="637981" y="567861"/>
                  </a:cubicBezTo>
                  <a:cubicBezTo>
                    <a:pt x="611367" y="578950"/>
                    <a:pt x="398453" y="601129"/>
                    <a:pt x="212153" y="585604"/>
                  </a:cubicBezTo>
                  <a:cubicBezTo>
                    <a:pt x="34725" y="570079"/>
                    <a:pt x="36942" y="576732"/>
                    <a:pt x="23635" y="561207"/>
                  </a:cubicBezTo>
                  <a:cubicBezTo>
                    <a:pt x="16982" y="552336"/>
                    <a:pt x="-9632" y="494672"/>
                    <a:pt x="3675" y="459186"/>
                  </a:cubicBezTo>
                  <a:cubicBezTo>
                    <a:pt x="3675" y="456968"/>
                    <a:pt x="5893" y="454750"/>
                    <a:pt x="5893" y="452532"/>
                  </a:cubicBezTo>
                  <a:cubicBezTo>
                    <a:pt x="12546" y="434789"/>
                    <a:pt x="21418" y="414829"/>
                    <a:pt x="25853" y="403740"/>
                  </a:cubicBezTo>
                  <a:cubicBezTo>
                    <a:pt x="30289" y="390432"/>
                    <a:pt x="39160" y="379343"/>
                    <a:pt x="45814" y="368254"/>
                  </a:cubicBezTo>
                  <a:cubicBezTo>
                    <a:pt x="65775" y="341640"/>
                    <a:pt x="103478" y="286193"/>
                    <a:pt x="112350" y="257361"/>
                  </a:cubicBezTo>
                  <a:cubicBezTo>
                    <a:pt x="125657" y="219658"/>
                    <a:pt x="145617" y="137597"/>
                    <a:pt x="158925" y="99893"/>
                  </a:cubicBezTo>
                  <a:cubicBezTo>
                    <a:pt x="167796" y="71061"/>
                    <a:pt x="285342" y="26704"/>
                    <a:pt x="343007" y="6743"/>
                  </a:cubicBezTo>
                  <a:cubicBezTo>
                    <a:pt x="362967" y="90"/>
                    <a:pt x="382928" y="-2128"/>
                    <a:pt x="402889" y="2308"/>
                  </a:cubicBezTo>
                  <a:cubicBezTo>
                    <a:pt x="460553" y="13397"/>
                    <a:pt x="578099" y="35575"/>
                    <a:pt x="598060" y="53318"/>
                  </a:cubicBezTo>
                  <a:cubicBezTo>
                    <a:pt x="624674" y="75497"/>
                    <a:pt x="637981" y="255143"/>
                    <a:pt x="637981" y="281758"/>
                  </a:cubicBezTo>
                  <a:lnTo>
                    <a:pt x="637981" y="308372"/>
                  </a:lnTo>
                  <a:cubicBezTo>
                    <a:pt x="637981" y="332768"/>
                    <a:pt x="655724" y="383779"/>
                    <a:pt x="666813" y="425918"/>
                  </a:cubicBezTo>
                  <a:cubicBezTo>
                    <a:pt x="669031" y="437007"/>
                    <a:pt x="671249" y="445879"/>
                    <a:pt x="673467" y="454750"/>
                  </a:cubicBezTo>
                  <a:cubicBezTo>
                    <a:pt x="677903" y="461404"/>
                    <a:pt x="677903" y="468057"/>
                    <a:pt x="677903" y="474711"/>
                  </a:cubicBezTo>
                  <a:close/>
                </a:path>
              </a:pathLst>
            </a:custGeom>
            <a:solidFill>
              <a:srgbClr val="68B6D8"/>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0" name="任意多边形: 形状 59">
              <a:extLst>
                <a:ext uri="{FF2B5EF4-FFF2-40B4-BE49-F238E27FC236}">
                  <a16:creationId xmlns:a16="http://schemas.microsoft.com/office/drawing/2014/main" id="{C6FFEB22-CCD8-BBCE-1C0B-5BA9501C7B32}"/>
                </a:ext>
              </a:extLst>
            </p:cNvPr>
            <p:cNvSpPr/>
            <p:nvPr/>
          </p:nvSpPr>
          <p:spPr>
            <a:xfrm>
              <a:off x="6099533" y="1857454"/>
              <a:ext cx="271497" cy="690671"/>
            </a:xfrm>
            <a:custGeom>
              <a:avLst/>
              <a:gdLst>
                <a:gd name="connsiteX0" fmla="*/ 6654 w 271497"/>
                <a:gd name="connsiteY0" fmla="*/ 690672 h 690671"/>
                <a:gd name="connsiteX1" fmla="*/ 0 w 271497"/>
                <a:gd name="connsiteY1" fmla="*/ 684018 h 690671"/>
                <a:gd name="connsiteX2" fmla="*/ 28832 w 271497"/>
                <a:gd name="connsiteY2" fmla="*/ 287022 h 690671"/>
                <a:gd name="connsiteX3" fmla="*/ 35486 w 271497"/>
                <a:gd name="connsiteY3" fmla="*/ 107376 h 690671"/>
                <a:gd name="connsiteX4" fmla="*/ 39921 w 271497"/>
                <a:gd name="connsiteY4" fmla="*/ 100722 h 690671"/>
                <a:gd name="connsiteX5" fmla="*/ 261707 w 271497"/>
                <a:gd name="connsiteY5" fmla="*/ 919 h 690671"/>
                <a:gd name="connsiteX6" fmla="*/ 270578 w 271497"/>
                <a:gd name="connsiteY6" fmla="*/ 3137 h 690671"/>
                <a:gd name="connsiteX7" fmla="*/ 268361 w 271497"/>
                <a:gd name="connsiteY7" fmla="*/ 12008 h 690671"/>
                <a:gd name="connsiteX8" fmla="*/ 48793 w 271497"/>
                <a:gd name="connsiteY8" fmla="*/ 109594 h 690671"/>
                <a:gd name="connsiteX9" fmla="*/ 42139 w 271497"/>
                <a:gd name="connsiteY9" fmla="*/ 284804 h 690671"/>
                <a:gd name="connsiteX10" fmla="*/ 13307 w 271497"/>
                <a:gd name="connsiteY10" fmla="*/ 681800 h 690671"/>
                <a:gd name="connsiteX11" fmla="*/ 6654 w 271497"/>
                <a:gd name="connsiteY11" fmla="*/ 690672 h 690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497" h="690671">
                  <a:moveTo>
                    <a:pt x="6654" y="690672"/>
                  </a:moveTo>
                  <a:cubicBezTo>
                    <a:pt x="2218" y="690672"/>
                    <a:pt x="0" y="686236"/>
                    <a:pt x="0" y="684018"/>
                  </a:cubicBezTo>
                  <a:cubicBezTo>
                    <a:pt x="0" y="681800"/>
                    <a:pt x="22179" y="409004"/>
                    <a:pt x="28832" y="287022"/>
                  </a:cubicBezTo>
                  <a:cubicBezTo>
                    <a:pt x="35486" y="167258"/>
                    <a:pt x="35486" y="109594"/>
                    <a:pt x="35486" y="107376"/>
                  </a:cubicBezTo>
                  <a:cubicBezTo>
                    <a:pt x="35486" y="105158"/>
                    <a:pt x="37704" y="102940"/>
                    <a:pt x="39921" y="100722"/>
                  </a:cubicBezTo>
                  <a:lnTo>
                    <a:pt x="261707" y="919"/>
                  </a:lnTo>
                  <a:cubicBezTo>
                    <a:pt x="263925" y="-1299"/>
                    <a:pt x="268361" y="919"/>
                    <a:pt x="270578" y="3137"/>
                  </a:cubicBezTo>
                  <a:cubicBezTo>
                    <a:pt x="272796" y="5354"/>
                    <a:pt x="270578" y="9790"/>
                    <a:pt x="268361" y="12008"/>
                  </a:cubicBezTo>
                  <a:lnTo>
                    <a:pt x="48793" y="109594"/>
                  </a:lnTo>
                  <a:cubicBezTo>
                    <a:pt x="48793" y="125119"/>
                    <a:pt x="46575" y="182783"/>
                    <a:pt x="42139" y="284804"/>
                  </a:cubicBezTo>
                  <a:cubicBezTo>
                    <a:pt x="35486" y="406786"/>
                    <a:pt x="15525" y="679582"/>
                    <a:pt x="13307" y="681800"/>
                  </a:cubicBezTo>
                  <a:cubicBezTo>
                    <a:pt x="13307" y="688454"/>
                    <a:pt x="11089" y="690672"/>
                    <a:pt x="6654" y="690672"/>
                  </a:cubicBezTo>
                  <a:close/>
                </a:path>
              </a:pathLst>
            </a:custGeom>
            <a:solidFill>
              <a:srgbClr val="A37B9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1" name="任意多边形: 形状 60">
              <a:extLst>
                <a:ext uri="{FF2B5EF4-FFF2-40B4-BE49-F238E27FC236}">
                  <a16:creationId xmlns:a16="http://schemas.microsoft.com/office/drawing/2014/main" id="{C289C80B-8CBF-D39A-6C64-B1118A0EF0E2}"/>
                </a:ext>
              </a:extLst>
            </p:cNvPr>
            <p:cNvSpPr/>
            <p:nvPr/>
          </p:nvSpPr>
          <p:spPr>
            <a:xfrm>
              <a:off x="5541395" y="1598014"/>
              <a:ext cx="162012" cy="216002"/>
            </a:xfrm>
            <a:custGeom>
              <a:avLst/>
              <a:gdLst>
                <a:gd name="connsiteX0" fmla="*/ 5893 w 162012"/>
                <a:gd name="connsiteY0" fmla="*/ 213784 h 216002"/>
                <a:gd name="connsiteX1" fmla="*/ 1457 w 162012"/>
                <a:gd name="connsiteY1" fmla="*/ 211566 h 216002"/>
                <a:gd name="connsiteX2" fmla="*/ 3675 w 162012"/>
                <a:gd name="connsiteY2" fmla="*/ 202695 h 216002"/>
                <a:gd name="connsiteX3" fmla="*/ 147835 w 162012"/>
                <a:gd name="connsiteY3" fmla="*/ 5306 h 216002"/>
                <a:gd name="connsiteX4" fmla="*/ 156707 w 162012"/>
                <a:gd name="connsiteY4" fmla="*/ 870 h 216002"/>
                <a:gd name="connsiteX5" fmla="*/ 161142 w 162012"/>
                <a:gd name="connsiteY5" fmla="*/ 9742 h 216002"/>
                <a:gd name="connsiteX6" fmla="*/ 10328 w 162012"/>
                <a:gd name="connsiteY6" fmla="*/ 216002 h 216002"/>
                <a:gd name="connsiteX7" fmla="*/ 5893 w 162012"/>
                <a:gd name="connsiteY7" fmla="*/ 213784 h 216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012" h="216002">
                  <a:moveTo>
                    <a:pt x="5893" y="213784"/>
                  </a:moveTo>
                  <a:cubicBezTo>
                    <a:pt x="3675" y="213784"/>
                    <a:pt x="1457" y="213784"/>
                    <a:pt x="1457" y="211566"/>
                  </a:cubicBezTo>
                  <a:cubicBezTo>
                    <a:pt x="-761" y="209349"/>
                    <a:pt x="-761" y="204913"/>
                    <a:pt x="3675" y="202695"/>
                  </a:cubicBezTo>
                  <a:cubicBezTo>
                    <a:pt x="119003" y="122852"/>
                    <a:pt x="147835" y="5306"/>
                    <a:pt x="147835" y="5306"/>
                  </a:cubicBezTo>
                  <a:cubicBezTo>
                    <a:pt x="147835" y="870"/>
                    <a:pt x="152271" y="-1348"/>
                    <a:pt x="156707" y="870"/>
                  </a:cubicBezTo>
                  <a:cubicBezTo>
                    <a:pt x="161142" y="870"/>
                    <a:pt x="163360" y="5306"/>
                    <a:pt x="161142" y="9742"/>
                  </a:cubicBezTo>
                  <a:cubicBezTo>
                    <a:pt x="158925" y="14177"/>
                    <a:pt x="130092" y="131724"/>
                    <a:pt x="10328" y="216002"/>
                  </a:cubicBezTo>
                  <a:cubicBezTo>
                    <a:pt x="8110" y="213784"/>
                    <a:pt x="5893" y="213784"/>
                    <a:pt x="5893" y="213784"/>
                  </a:cubicBezTo>
                  <a:close/>
                </a:path>
              </a:pathLst>
            </a:custGeom>
            <a:solidFill>
              <a:srgbClr val="A37B9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2" name="任意多边形: 形状 61">
              <a:extLst>
                <a:ext uri="{FF2B5EF4-FFF2-40B4-BE49-F238E27FC236}">
                  <a16:creationId xmlns:a16="http://schemas.microsoft.com/office/drawing/2014/main" id="{C342F6C7-04EA-ACAF-4466-C8FD1B546A60}"/>
                </a:ext>
              </a:extLst>
            </p:cNvPr>
            <p:cNvSpPr/>
            <p:nvPr/>
          </p:nvSpPr>
          <p:spPr>
            <a:xfrm>
              <a:off x="6365162" y="3890171"/>
              <a:ext cx="1069949" cy="528677"/>
            </a:xfrm>
            <a:custGeom>
              <a:avLst/>
              <a:gdLst>
                <a:gd name="connsiteX0" fmla="*/ 1056213 w 1069949"/>
                <a:gd name="connsiteY0" fmla="*/ 523171 h 528677"/>
                <a:gd name="connsiteX1" fmla="*/ 1069520 w 1069949"/>
                <a:gd name="connsiteY1" fmla="*/ 503211 h 528677"/>
                <a:gd name="connsiteX2" fmla="*/ 967499 w 1069949"/>
                <a:gd name="connsiteY2" fmla="*/ 276989 h 528677"/>
                <a:gd name="connsiteX3" fmla="*/ 632603 w 1069949"/>
                <a:gd name="connsiteY3" fmla="*/ 135046 h 528677"/>
                <a:gd name="connsiteX4" fmla="*/ 455174 w 1069949"/>
                <a:gd name="connsiteY4" fmla="*/ 1975 h 528677"/>
                <a:gd name="connsiteX5" fmla="*/ 231171 w 1069949"/>
                <a:gd name="connsiteY5" fmla="*/ 97343 h 528677"/>
                <a:gd name="connsiteX6" fmla="*/ 44871 w 1069949"/>
                <a:gd name="connsiteY6" fmla="*/ 81818 h 528677"/>
                <a:gd name="connsiteX7" fmla="*/ 2732 w 1069949"/>
                <a:gd name="connsiteY7" fmla="*/ 496557 h 528677"/>
                <a:gd name="connsiteX8" fmla="*/ 180160 w 1069949"/>
                <a:gd name="connsiteY8" fmla="*/ 505428 h 528677"/>
                <a:gd name="connsiteX9" fmla="*/ 257785 w 1069949"/>
                <a:gd name="connsiteY9" fmla="*/ 436675 h 528677"/>
                <a:gd name="connsiteX10" fmla="*/ 348717 w 1069949"/>
                <a:gd name="connsiteY10" fmla="*/ 512082 h 528677"/>
                <a:gd name="connsiteX11" fmla="*/ 1056213 w 1069949"/>
                <a:gd name="connsiteY11" fmla="*/ 523171 h 52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949" h="528677">
                  <a:moveTo>
                    <a:pt x="1056213" y="523171"/>
                  </a:moveTo>
                  <a:cubicBezTo>
                    <a:pt x="1065084" y="523171"/>
                    <a:pt x="1071738" y="514300"/>
                    <a:pt x="1069520" y="503211"/>
                  </a:cubicBezTo>
                  <a:cubicBezTo>
                    <a:pt x="1062867" y="458853"/>
                    <a:pt x="1038470" y="332435"/>
                    <a:pt x="967499" y="276989"/>
                  </a:cubicBezTo>
                  <a:cubicBezTo>
                    <a:pt x="881002" y="210453"/>
                    <a:pt x="699138" y="179404"/>
                    <a:pt x="632603" y="135046"/>
                  </a:cubicBezTo>
                  <a:cubicBezTo>
                    <a:pt x="566067" y="90689"/>
                    <a:pt x="495096" y="-15768"/>
                    <a:pt x="455174" y="1975"/>
                  </a:cubicBezTo>
                  <a:cubicBezTo>
                    <a:pt x="415253" y="21936"/>
                    <a:pt x="337628" y="110650"/>
                    <a:pt x="231171" y="97343"/>
                  </a:cubicBezTo>
                  <a:cubicBezTo>
                    <a:pt x="122496" y="81818"/>
                    <a:pt x="73703" y="55203"/>
                    <a:pt x="44871" y="81818"/>
                  </a:cubicBezTo>
                  <a:cubicBezTo>
                    <a:pt x="16039" y="108432"/>
                    <a:pt x="-8358" y="474378"/>
                    <a:pt x="2732" y="496557"/>
                  </a:cubicBezTo>
                  <a:cubicBezTo>
                    <a:pt x="13821" y="518735"/>
                    <a:pt x="166853" y="500993"/>
                    <a:pt x="180160" y="505428"/>
                  </a:cubicBezTo>
                  <a:cubicBezTo>
                    <a:pt x="193467" y="509864"/>
                    <a:pt x="233389" y="423368"/>
                    <a:pt x="257785" y="436675"/>
                  </a:cubicBezTo>
                  <a:cubicBezTo>
                    <a:pt x="282181" y="449982"/>
                    <a:pt x="313231" y="492121"/>
                    <a:pt x="348717" y="512082"/>
                  </a:cubicBezTo>
                  <a:cubicBezTo>
                    <a:pt x="381985" y="527607"/>
                    <a:pt x="945320" y="534260"/>
                    <a:pt x="1056213" y="523171"/>
                  </a:cubicBezTo>
                  <a:close/>
                </a:path>
              </a:pathLst>
            </a:custGeom>
            <a:solidFill>
              <a:srgbClr val="68B6D8"/>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3" name="任意多边形: 形状 62">
              <a:extLst>
                <a:ext uri="{FF2B5EF4-FFF2-40B4-BE49-F238E27FC236}">
                  <a16:creationId xmlns:a16="http://schemas.microsoft.com/office/drawing/2014/main" id="{6C1C4D7F-BBE4-7366-6D2C-C824089EC4C7}"/>
                </a:ext>
              </a:extLst>
            </p:cNvPr>
            <p:cNvSpPr/>
            <p:nvPr/>
          </p:nvSpPr>
          <p:spPr>
            <a:xfrm>
              <a:off x="5447484" y="301275"/>
              <a:ext cx="989163" cy="1191151"/>
            </a:xfrm>
            <a:custGeom>
              <a:avLst/>
              <a:gdLst>
                <a:gd name="connsiteX0" fmla="*/ 494582 w 989163"/>
                <a:gd name="connsiteY0" fmla="*/ 163 h 1191151"/>
                <a:gd name="connsiteX1" fmla="*/ 48793 w 989163"/>
                <a:gd name="connsiteY1" fmla="*/ 193116 h 1191151"/>
                <a:gd name="connsiteX2" fmla="*/ 48793 w 989163"/>
                <a:gd name="connsiteY2" fmla="*/ 552409 h 1191151"/>
                <a:gd name="connsiteX3" fmla="*/ 0 w 989163"/>
                <a:gd name="connsiteY3" fmla="*/ 674391 h 1191151"/>
                <a:gd name="connsiteX4" fmla="*/ 17743 w 989163"/>
                <a:gd name="connsiteY4" fmla="*/ 1191151 h 1191151"/>
                <a:gd name="connsiteX5" fmla="*/ 989164 w 989163"/>
                <a:gd name="connsiteY5" fmla="*/ 1168973 h 1191151"/>
                <a:gd name="connsiteX6" fmla="*/ 947024 w 989163"/>
                <a:gd name="connsiteY6" fmla="*/ 667737 h 1191151"/>
                <a:gd name="connsiteX7" fmla="*/ 494582 w 989163"/>
                <a:gd name="connsiteY7" fmla="*/ 163 h 119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9163" h="1191151">
                  <a:moveTo>
                    <a:pt x="494582" y="163"/>
                  </a:moveTo>
                  <a:cubicBezTo>
                    <a:pt x="77625" y="-6491"/>
                    <a:pt x="48793" y="193116"/>
                    <a:pt x="48793" y="193116"/>
                  </a:cubicBezTo>
                  <a:lnTo>
                    <a:pt x="48793" y="552409"/>
                  </a:lnTo>
                  <a:lnTo>
                    <a:pt x="0" y="674391"/>
                  </a:lnTo>
                  <a:lnTo>
                    <a:pt x="17743" y="1191151"/>
                  </a:lnTo>
                  <a:lnTo>
                    <a:pt x="989164" y="1168973"/>
                  </a:lnTo>
                  <a:lnTo>
                    <a:pt x="947024" y="667737"/>
                  </a:lnTo>
                  <a:cubicBezTo>
                    <a:pt x="947024" y="665519"/>
                    <a:pt x="958114" y="6816"/>
                    <a:pt x="494582" y="163"/>
                  </a:cubicBezTo>
                  <a:close/>
                </a:path>
              </a:pathLst>
            </a:custGeom>
            <a:solidFill>
              <a:srgbClr val="5C69A5"/>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4" name="任意多边形: 形状 63">
              <a:extLst>
                <a:ext uri="{FF2B5EF4-FFF2-40B4-BE49-F238E27FC236}">
                  <a16:creationId xmlns:a16="http://schemas.microsoft.com/office/drawing/2014/main" id="{D2F98BA5-9259-73B0-08EC-AA838F1CCA1C}"/>
                </a:ext>
              </a:extLst>
            </p:cNvPr>
            <p:cNvSpPr/>
            <p:nvPr/>
          </p:nvSpPr>
          <p:spPr>
            <a:xfrm>
              <a:off x="5931746" y="393110"/>
              <a:ext cx="147674" cy="631349"/>
            </a:xfrm>
            <a:custGeom>
              <a:avLst/>
              <a:gdLst>
                <a:gd name="connsiteX0" fmla="*/ 92380 w 147674"/>
                <a:gd name="connsiteY0" fmla="*/ 14786 h 631349"/>
                <a:gd name="connsiteX1" fmla="*/ 110123 w 147674"/>
                <a:gd name="connsiteY1" fmla="*/ 85757 h 631349"/>
                <a:gd name="connsiteX2" fmla="*/ 81291 w 147674"/>
                <a:gd name="connsiteY2" fmla="*/ 134550 h 631349"/>
                <a:gd name="connsiteX3" fmla="*/ 143391 w 147674"/>
                <a:gd name="connsiteY3" fmla="*/ 320850 h 631349"/>
                <a:gd name="connsiteX4" fmla="*/ 125648 w 147674"/>
                <a:gd name="connsiteY4" fmla="*/ 631350 h 631349"/>
                <a:gd name="connsiteX5" fmla="*/ 19191 w 147674"/>
                <a:gd name="connsiteY5" fmla="*/ 331939 h 631349"/>
                <a:gd name="connsiteX6" fmla="*/ 41370 w 147674"/>
                <a:gd name="connsiteY6" fmla="*/ 134550 h 631349"/>
                <a:gd name="connsiteX7" fmla="*/ 3666 w 147674"/>
                <a:gd name="connsiteY7" fmla="*/ 99064 h 631349"/>
                <a:gd name="connsiteX8" fmla="*/ 1448 w 147674"/>
                <a:gd name="connsiteY8" fmla="*/ 14786 h 631349"/>
                <a:gd name="connsiteX9" fmla="*/ 92380 w 147674"/>
                <a:gd name="connsiteY9" fmla="*/ 14786 h 63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7674" h="631349">
                  <a:moveTo>
                    <a:pt x="92380" y="14786"/>
                  </a:moveTo>
                  <a:cubicBezTo>
                    <a:pt x="92380" y="14786"/>
                    <a:pt x="112341" y="63578"/>
                    <a:pt x="110123" y="85757"/>
                  </a:cubicBezTo>
                  <a:cubicBezTo>
                    <a:pt x="107905" y="101282"/>
                    <a:pt x="81291" y="134550"/>
                    <a:pt x="81291" y="134550"/>
                  </a:cubicBezTo>
                  <a:cubicBezTo>
                    <a:pt x="81291" y="134550"/>
                    <a:pt x="132302" y="254314"/>
                    <a:pt x="143391" y="320850"/>
                  </a:cubicBezTo>
                  <a:cubicBezTo>
                    <a:pt x="152263" y="385168"/>
                    <a:pt x="147827" y="626914"/>
                    <a:pt x="125648" y="631350"/>
                  </a:cubicBezTo>
                  <a:cubicBezTo>
                    <a:pt x="116777" y="631350"/>
                    <a:pt x="23627" y="358553"/>
                    <a:pt x="19191" y="331939"/>
                  </a:cubicBezTo>
                  <a:cubicBezTo>
                    <a:pt x="14756" y="292018"/>
                    <a:pt x="41370" y="134550"/>
                    <a:pt x="41370" y="134550"/>
                  </a:cubicBezTo>
                  <a:cubicBezTo>
                    <a:pt x="41370" y="134550"/>
                    <a:pt x="10320" y="110153"/>
                    <a:pt x="3666" y="99064"/>
                  </a:cubicBezTo>
                  <a:cubicBezTo>
                    <a:pt x="-2987" y="87975"/>
                    <a:pt x="1448" y="14786"/>
                    <a:pt x="1448" y="14786"/>
                  </a:cubicBezTo>
                  <a:cubicBezTo>
                    <a:pt x="1448" y="14786"/>
                    <a:pt x="50241" y="-18482"/>
                    <a:pt x="92380" y="14786"/>
                  </a:cubicBezTo>
                  <a:close/>
                </a:path>
              </a:pathLst>
            </a:custGeom>
            <a:solidFill>
              <a:srgbClr val="F7B369"/>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5" name="任意多边形: 形状 64">
              <a:extLst>
                <a:ext uri="{FF2B5EF4-FFF2-40B4-BE49-F238E27FC236}">
                  <a16:creationId xmlns:a16="http://schemas.microsoft.com/office/drawing/2014/main" id="{A69F9053-3327-8926-3ABF-6C558DFAECB2}"/>
                </a:ext>
              </a:extLst>
            </p:cNvPr>
            <p:cNvSpPr/>
            <p:nvPr/>
          </p:nvSpPr>
          <p:spPr>
            <a:xfrm>
              <a:off x="6046305" y="146188"/>
              <a:ext cx="1179899" cy="1466002"/>
            </a:xfrm>
            <a:custGeom>
              <a:avLst/>
              <a:gdLst>
                <a:gd name="connsiteX0" fmla="*/ 867182 w 1179899"/>
                <a:gd name="connsiteY0" fmla="*/ 0 h 1466002"/>
                <a:gd name="connsiteX1" fmla="*/ 1179899 w 1179899"/>
                <a:gd name="connsiteY1" fmla="*/ 252836 h 1466002"/>
                <a:gd name="connsiteX2" fmla="*/ 873835 w 1179899"/>
                <a:gd name="connsiteY2" fmla="*/ 667575 h 1466002"/>
                <a:gd name="connsiteX3" fmla="*/ 370382 w 1179899"/>
                <a:gd name="connsiteY3" fmla="*/ 791774 h 1466002"/>
                <a:gd name="connsiteX4" fmla="*/ 399214 w 1179899"/>
                <a:gd name="connsiteY4" fmla="*/ 1466003 h 1466002"/>
                <a:gd name="connsiteX5" fmla="*/ 317153 w 1179899"/>
                <a:gd name="connsiteY5" fmla="*/ 1324060 h 1466002"/>
                <a:gd name="connsiteX6" fmla="*/ 104239 w 1179899"/>
                <a:gd name="connsiteY6" fmla="*/ 532285 h 1466002"/>
                <a:gd name="connsiteX7" fmla="*/ 0 w 1179899"/>
                <a:gd name="connsiteY7" fmla="*/ 141943 h 1466002"/>
                <a:gd name="connsiteX8" fmla="*/ 288321 w 1179899"/>
                <a:gd name="connsiteY8" fmla="*/ 181864 h 1466002"/>
                <a:gd name="connsiteX9" fmla="*/ 867182 w 1179899"/>
                <a:gd name="connsiteY9" fmla="*/ 0 h 1466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9899" h="1466002">
                  <a:moveTo>
                    <a:pt x="867182" y="0"/>
                  </a:moveTo>
                  <a:lnTo>
                    <a:pt x="1179899" y="252836"/>
                  </a:lnTo>
                  <a:cubicBezTo>
                    <a:pt x="1179899" y="252836"/>
                    <a:pt x="1071224" y="518978"/>
                    <a:pt x="873835" y="667575"/>
                  </a:cubicBezTo>
                  <a:cubicBezTo>
                    <a:pt x="667575" y="822824"/>
                    <a:pt x="370382" y="791774"/>
                    <a:pt x="370382" y="791774"/>
                  </a:cubicBezTo>
                  <a:lnTo>
                    <a:pt x="399214" y="1466003"/>
                  </a:lnTo>
                  <a:lnTo>
                    <a:pt x="317153" y="1324060"/>
                  </a:lnTo>
                  <a:cubicBezTo>
                    <a:pt x="317153" y="1324060"/>
                    <a:pt x="179646" y="774032"/>
                    <a:pt x="104239" y="532285"/>
                  </a:cubicBezTo>
                  <a:cubicBezTo>
                    <a:pt x="22179" y="268361"/>
                    <a:pt x="0" y="141943"/>
                    <a:pt x="0" y="141943"/>
                  </a:cubicBezTo>
                  <a:cubicBezTo>
                    <a:pt x="0" y="141943"/>
                    <a:pt x="117546" y="135289"/>
                    <a:pt x="288321" y="181864"/>
                  </a:cubicBezTo>
                  <a:cubicBezTo>
                    <a:pt x="381471" y="208478"/>
                    <a:pt x="623217" y="272796"/>
                    <a:pt x="867182" y="0"/>
                  </a:cubicBez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6" name="任意多边形: 形状 65">
              <a:extLst>
                <a:ext uri="{FF2B5EF4-FFF2-40B4-BE49-F238E27FC236}">
                  <a16:creationId xmlns:a16="http://schemas.microsoft.com/office/drawing/2014/main" id="{911A62F8-C615-523F-82B3-A410F2736E8F}"/>
                </a:ext>
              </a:extLst>
            </p:cNvPr>
            <p:cNvSpPr/>
            <p:nvPr/>
          </p:nvSpPr>
          <p:spPr>
            <a:xfrm>
              <a:off x="5427523" y="299210"/>
              <a:ext cx="524031" cy="1349159"/>
            </a:xfrm>
            <a:custGeom>
              <a:avLst/>
              <a:gdLst>
                <a:gd name="connsiteX0" fmla="*/ 392560 w 524031"/>
                <a:gd name="connsiteY0" fmla="*/ 11 h 1349159"/>
                <a:gd name="connsiteX1" fmla="*/ 523414 w 524031"/>
                <a:gd name="connsiteY1" fmla="*/ 1330724 h 1349159"/>
                <a:gd name="connsiteX2" fmla="*/ 172993 w 524031"/>
                <a:gd name="connsiteY2" fmla="*/ 1344031 h 1349159"/>
                <a:gd name="connsiteX3" fmla="*/ 6654 w 524031"/>
                <a:gd name="connsiteY3" fmla="*/ 1299674 h 1349159"/>
                <a:gd name="connsiteX4" fmla="*/ 0 w 524031"/>
                <a:gd name="connsiteY4" fmla="*/ 696417 h 1349159"/>
                <a:gd name="connsiteX5" fmla="*/ 181864 w 524031"/>
                <a:gd name="connsiteY5" fmla="*/ 57675 h 1349159"/>
                <a:gd name="connsiteX6" fmla="*/ 392560 w 524031"/>
                <a:gd name="connsiteY6" fmla="*/ 11 h 134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4031" h="1349159">
                  <a:moveTo>
                    <a:pt x="392560" y="11"/>
                  </a:moveTo>
                  <a:cubicBezTo>
                    <a:pt x="392560" y="11"/>
                    <a:pt x="534503" y="1319635"/>
                    <a:pt x="523414" y="1330724"/>
                  </a:cubicBezTo>
                  <a:cubicBezTo>
                    <a:pt x="514542" y="1341813"/>
                    <a:pt x="275014" y="1357338"/>
                    <a:pt x="172993" y="1344031"/>
                  </a:cubicBezTo>
                  <a:cubicBezTo>
                    <a:pt x="70971" y="1330724"/>
                    <a:pt x="13307" y="1304110"/>
                    <a:pt x="6654" y="1299674"/>
                  </a:cubicBezTo>
                  <a:cubicBezTo>
                    <a:pt x="0" y="1297456"/>
                    <a:pt x="0" y="696417"/>
                    <a:pt x="0" y="696417"/>
                  </a:cubicBezTo>
                  <a:lnTo>
                    <a:pt x="181864" y="57675"/>
                  </a:lnTo>
                  <a:cubicBezTo>
                    <a:pt x="308282" y="-2207"/>
                    <a:pt x="392560" y="11"/>
                    <a:pt x="392560" y="11"/>
                  </a:cubicBez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7" name="任意多边形: 形状 66">
              <a:extLst>
                <a:ext uri="{FF2B5EF4-FFF2-40B4-BE49-F238E27FC236}">
                  <a16:creationId xmlns:a16="http://schemas.microsoft.com/office/drawing/2014/main" id="{9DECE76F-FFC4-329E-AC9D-DF65AA84C7BE}"/>
                </a:ext>
              </a:extLst>
            </p:cNvPr>
            <p:cNvSpPr/>
            <p:nvPr/>
          </p:nvSpPr>
          <p:spPr>
            <a:xfrm>
              <a:off x="6566311" y="343577"/>
              <a:ext cx="58286" cy="155249"/>
            </a:xfrm>
            <a:custGeom>
              <a:avLst/>
              <a:gdLst>
                <a:gd name="connsiteX0" fmla="*/ 32240 w 58286"/>
                <a:gd name="connsiteY0" fmla="*/ 153032 h 155249"/>
                <a:gd name="connsiteX1" fmla="*/ 14497 w 58286"/>
                <a:gd name="connsiteY1" fmla="*/ 144161 h 155249"/>
                <a:gd name="connsiteX2" fmla="*/ 7843 w 58286"/>
                <a:gd name="connsiteY2" fmla="*/ 4436 h 155249"/>
                <a:gd name="connsiteX3" fmla="*/ 12279 w 58286"/>
                <a:gd name="connsiteY3" fmla="*/ 0 h 155249"/>
                <a:gd name="connsiteX4" fmla="*/ 18933 w 58286"/>
                <a:gd name="connsiteY4" fmla="*/ 4436 h 155249"/>
                <a:gd name="connsiteX5" fmla="*/ 54418 w 58286"/>
                <a:gd name="connsiteY5" fmla="*/ 141943 h 155249"/>
                <a:gd name="connsiteX6" fmla="*/ 34458 w 58286"/>
                <a:gd name="connsiteY6" fmla="*/ 155250 h 155249"/>
                <a:gd name="connsiteX7" fmla="*/ 32240 w 58286"/>
                <a:gd name="connsiteY7" fmla="*/ 153032 h 155249"/>
                <a:gd name="connsiteX8" fmla="*/ 16715 w 58286"/>
                <a:gd name="connsiteY8" fmla="*/ 26614 h 155249"/>
                <a:gd name="connsiteX9" fmla="*/ 23368 w 58286"/>
                <a:gd name="connsiteY9" fmla="*/ 135289 h 155249"/>
                <a:gd name="connsiteX10" fmla="*/ 34458 w 58286"/>
                <a:gd name="connsiteY10" fmla="*/ 139725 h 155249"/>
                <a:gd name="connsiteX11" fmla="*/ 43329 w 58286"/>
                <a:gd name="connsiteY11" fmla="*/ 135289 h 155249"/>
                <a:gd name="connsiteX12" fmla="*/ 16715 w 58286"/>
                <a:gd name="connsiteY12" fmla="*/ 26614 h 1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286" h="155249">
                  <a:moveTo>
                    <a:pt x="32240" y="153032"/>
                  </a:moveTo>
                  <a:cubicBezTo>
                    <a:pt x="25586" y="153032"/>
                    <a:pt x="18933" y="150814"/>
                    <a:pt x="14497" y="144161"/>
                  </a:cubicBezTo>
                  <a:cubicBezTo>
                    <a:pt x="-12117" y="115329"/>
                    <a:pt x="5626" y="15525"/>
                    <a:pt x="7843" y="4436"/>
                  </a:cubicBezTo>
                  <a:cubicBezTo>
                    <a:pt x="7843" y="2218"/>
                    <a:pt x="10061" y="0"/>
                    <a:pt x="12279" y="0"/>
                  </a:cubicBezTo>
                  <a:cubicBezTo>
                    <a:pt x="14497" y="0"/>
                    <a:pt x="16715" y="0"/>
                    <a:pt x="18933" y="4436"/>
                  </a:cubicBezTo>
                  <a:cubicBezTo>
                    <a:pt x="23368" y="15525"/>
                    <a:pt x="72161" y="108675"/>
                    <a:pt x="54418" y="141943"/>
                  </a:cubicBezTo>
                  <a:cubicBezTo>
                    <a:pt x="49983" y="148596"/>
                    <a:pt x="43329" y="153032"/>
                    <a:pt x="34458" y="155250"/>
                  </a:cubicBezTo>
                  <a:cubicBezTo>
                    <a:pt x="34458" y="153032"/>
                    <a:pt x="34458" y="153032"/>
                    <a:pt x="32240" y="153032"/>
                  </a:cubicBezTo>
                  <a:close/>
                  <a:moveTo>
                    <a:pt x="16715" y="26614"/>
                  </a:moveTo>
                  <a:cubicBezTo>
                    <a:pt x="12279" y="62100"/>
                    <a:pt x="7843" y="119764"/>
                    <a:pt x="23368" y="135289"/>
                  </a:cubicBezTo>
                  <a:cubicBezTo>
                    <a:pt x="25586" y="137507"/>
                    <a:pt x="30022" y="139725"/>
                    <a:pt x="34458" y="139725"/>
                  </a:cubicBezTo>
                  <a:cubicBezTo>
                    <a:pt x="38893" y="139725"/>
                    <a:pt x="41111" y="137507"/>
                    <a:pt x="43329" y="135289"/>
                  </a:cubicBezTo>
                  <a:cubicBezTo>
                    <a:pt x="52201" y="115329"/>
                    <a:pt x="34458" y="64318"/>
                    <a:pt x="16715" y="26614"/>
                  </a:cubicBezTo>
                  <a:close/>
                </a:path>
              </a:pathLst>
            </a:custGeom>
            <a:solidFill>
              <a:srgbClr val="E6F4F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2" name="任意多边形: 形状 111">
              <a:extLst>
                <a:ext uri="{FF2B5EF4-FFF2-40B4-BE49-F238E27FC236}">
                  <a16:creationId xmlns:a16="http://schemas.microsoft.com/office/drawing/2014/main" id="{7DCAE399-C63D-2D2E-F661-C87C92266E89}"/>
                </a:ext>
              </a:extLst>
            </p:cNvPr>
            <p:cNvSpPr/>
            <p:nvPr/>
          </p:nvSpPr>
          <p:spPr>
            <a:xfrm>
              <a:off x="5820084" y="170585"/>
              <a:ext cx="239528" cy="219567"/>
            </a:xfrm>
            <a:custGeom>
              <a:avLst/>
              <a:gdLst>
                <a:gd name="connsiteX0" fmla="*/ 0 w 239528"/>
                <a:gd name="connsiteY0" fmla="*/ 48793 h 219567"/>
                <a:gd name="connsiteX1" fmla="*/ 2218 w 239528"/>
                <a:gd name="connsiteY1" fmla="*/ 179646 h 219567"/>
                <a:gd name="connsiteX2" fmla="*/ 128636 w 239528"/>
                <a:gd name="connsiteY2" fmla="*/ 219568 h 219567"/>
                <a:gd name="connsiteX3" fmla="*/ 239528 w 239528"/>
                <a:gd name="connsiteY3" fmla="*/ 166339 h 219567"/>
                <a:gd name="connsiteX4" fmla="*/ 226221 w 239528"/>
                <a:gd name="connsiteY4" fmla="*/ 0 h 219567"/>
                <a:gd name="connsiteX5" fmla="*/ 0 w 239528"/>
                <a:gd name="connsiteY5" fmla="*/ 48793 h 21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528" h="219567">
                  <a:moveTo>
                    <a:pt x="0" y="48793"/>
                  </a:moveTo>
                  <a:lnTo>
                    <a:pt x="2218" y="179646"/>
                  </a:lnTo>
                  <a:cubicBezTo>
                    <a:pt x="2218" y="179646"/>
                    <a:pt x="64318" y="219568"/>
                    <a:pt x="128636" y="219568"/>
                  </a:cubicBezTo>
                  <a:cubicBezTo>
                    <a:pt x="215132" y="219568"/>
                    <a:pt x="239528" y="166339"/>
                    <a:pt x="239528" y="166339"/>
                  </a:cubicBezTo>
                  <a:lnTo>
                    <a:pt x="226221" y="0"/>
                  </a:lnTo>
                  <a:lnTo>
                    <a:pt x="0" y="48793"/>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3" name="任意多边形: 形状 112">
              <a:extLst>
                <a:ext uri="{FF2B5EF4-FFF2-40B4-BE49-F238E27FC236}">
                  <a16:creationId xmlns:a16="http://schemas.microsoft.com/office/drawing/2014/main" id="{D74B0575-138C-A836-A9D5-24946C5E6505}"/>
                </a:ext>
              </a:extLst>
            </p:cNvPr>
            <p:cNvSpPr/>
            <p:nvPr/>
          </p:nvSpPr>
          <p:spPr>
            <a:xfrm>
              <a:off x="5822302" y="305874"/>
              <a:ext cx="288756" cy="190892"/>
            </a:xfrm>
            <a:custGeom>
              <a:avLst/>
              <a:gdLst>
                <a:gd name="connsiteX0" fmla="*/ 235093 w 288756"/>
                <a:gd name="connsiteY0" fmla="*/ 0 h 190892"/>
                <a:gd name="connsiteX1" fmla="*/ 137507 w 288756"/>
                <a:gd name="connsiteY1" fmla="*/ 70971 h 190892"/>
                <a:gd name="connsiteX2" fmla="*/ 0 w 288756"/>
                <a:gd name="connsiteY2" fmla="*/ 11089 h 190892"/>
                <a:gd name="connsiteX3" fmla="*/ 22179 w 288756"/>
                <a:gd name="connsiteY3" fmla="*/ 190736 h 190892"/>
                <a:gd name="connsiteX4" fmla="*/ 164121 w 288756"/>
                <a:gd name="connsiteY4" fmla="*/ 104239 h 190892"/>
                <a:gd name="connsiteX5" fmla="*/ 277232 w 288756"/>
                <a:gd name="connsiteY5" fmla="*/ 150814 h 190892"/>
                <a:gd name="connsiteX6" fmla="*/ 288321 w 288756"/>
                <a:gd name="connsiteY6" fmla="*/ 141943 h 190892"/>
                <a:gd name="connsiteX7" fmla="*/ 235093 w 288756"/>
                <a:gd name="connsiteY7" fmla="*/ 0 h 19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756" h="190892">
                  <a:moveTo>
                    <a:pt x="235093" y="0"/>
                  </a:moveTo>
                  <a:cubicBezTo>
                    <a:pt x="235093" y="0"/>
                    <a:pt x="221786" y="75407"/>
                    <a:pt x="137507" y="70971"/>
                  </a:cubicBezTo>
                  <a:cubicBezTo>
                    <a:pt x="53229" y="66536"/>
                    <a:pt x="0" y="11089"/>
                    <a:pt x="0" y="11089"/>
                  </a:cubicBezTo>
                  <a:cubicBezTo>
                    <a:pt x="0" y="11089"/>
                    <a:pt x="2218" y="186300"/>
                    <a:pt x="22179" y="190736"/>
                  </a:cubicBezTo>
                  <a:cubicBezTo>
                    <a:pt x="46575" y="195171"/>
                    <a:pt x="164121" y="104239"/>
                    <a:pt x="164121" y="104239"/>
                  </a:cubicBezTo>
                  <a:lnTo>
                    <a:pt x="277232" y="150814"/>
                  </a:lnTo>
                  <a:cubicBezTo>
                    <a:pt x="283886" y="153032"/>
                    <a:pt x="290539" y="146379"/>
                    <a:pt x="288321" y="141943"/>
                  </a:cubicBezTo>
                  <a:lnTo>
                    <a:pt x="235093" y="0"/>
                  </a:lnTo>
                  <a:close/>
                </a:path>
              </a:pathLst>
            </a:custGeom>
            <a:solidFill>
              <a:srgbClr val="E6F4F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4" name="任意多边形: 形状 113">
              <a:extLst>
                <a:ext uri="{FF2B5EF4-FFF2-40B4-BE49-F238E27FC236}">
                  <a16:creationId xmlns:a16="http://schemas.microsoft.com/office/drawing/2014/main" id="{7F0498BB-5301-EF2C-1C0C-149B10AE4C17}"/>
                </a:ext>
              </a:extLst>
            </p:cNvPr>
            <p:cNvSpPr/>
            <p:nvPr/>
          </p:nvSpPr>
          <p:spPr>
            <a:xfrm>
              <a:off x="5820084" y="183892"/>
              <a:ext cx="226528" cy="143264"/>
            </a:xfrm>
            <a:custGeom>
              <a:avLst/>
              <a:gdLst>
                <a:gd name="connsiteX0" fmla="*/ 0 w 226528"/>
                <a:gd name="connsiteY0" fmla="*/ 31050 h 143264"/>
                <a:gd name="connsiteX1" fmla="*/ 157468 w 226528"/>
                <a:gd name="connsiteY1" fmla="*/ 141943 h 143264"/>
                <a:gd name="connsiteX2" fmla="*/ 226221 w 226528"/>
                <a:gd name="connsiteY2" fmla="*/ 0 h 143264"/>
                <a:gd name="connsiteX3" fmla="*/ 0 w 226528"/>
                <a:gd name="connsiteY3" fmla="*/ 31050 h 143264"/>
              </a:gdLst>
              <a:ahLst/>
              <a:cxnLst>
                <a:cxn ang="0">
                  <a:pos x="connsiteX0" y="connsiteY0"/>
                </a:cxn>
                <a:cxn ang="0">
                  <a:pos x="connsiteX1" y="connsiteY1"/>
                </a:cxn>
                <a:cxn ang="0">
                  <a:pos x="connsiteX2" y="connsiteY2"/>
                </a:cxn>
                <a:cxn ang="0">
                  <a:pos x="connsiteX3" y="connsiteY3"/>
                </a:cxn>
              </a:cxnLst>
              <a:rect l="l" t="t" r="r" b="b"/>
              <a:pathLst>
                <a:path w="226528" h="143264">
                  <a:moveTo>
                    <a:pt x="0" y="31050"/>
                  </a:moveTo>
                  <a:cubicBezTo>
                    <a:pt x="0" y="31050"/>
                    <a:pt x="62100" y="157468"/>
                    <a:pt x="157468" y="141943"/>
                  </a:cubicBezTo>
                  <a:cubicBezTo>
                    <a:pt x="235093" y="128636"/>
                    <a:pt x="226221" y="0"/>
                    <a:pt x="226221" y="0"/>
                  </a:cubicBezTo>
                  <a:lnTo>
                    <a:pt x="0" y="31050"/>
                  </a:ln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5" name="任意多边形: 形状 114">
              <a:extLst>
                <a:ext uri="{FF2B5EF4-FFF2-40B4-BE49-F238E27FC236}">
                  <a16:creationId xmlns:a16="http://schemas.microsoft.com/office/drawing/2014/main" id="{80AF9211-E85B-F629-84E0-D8A418E10788}"/>
                </a:ext>
              </a:extLst>
            </p:cNvPr>
            <p:cNvSpPr/>
            <p:nvPr/>
          </p:nvSpPr>
          <p:spPr>
            <a:xfrm>
              <a:off x="5667207" y="-224094"/>
              <a:ext cx="434022" cy="506014"/>
            </a:xfrm>
            <a:custGeom>
              <a:avLst/>
              <a:gdLst>
                <a:gd name="connsiteX0" fmla="*/ 419020 w 434022"/>
                <a:gd name="connsiteY0" fmla="*/ 97487 h 506014"/>
                <a:gd name="connsiteX1" fmla="*/ 394623 w 434022"/>
                <a:gd name="connsiteY1" fmla="*/ 430166 h 506014"/>
                <a:gd name="connsiteX2" fmla="*/ 186145 w 434022"/>
                <a:gd name="connsiteY2" fmla="*/ 476741 h 506014"/>
                <a:gd name="connsiteX3" fmla="*/ 115173 w 434022"/>
                <a:gd name="connsiteY3" fmla="*/ 372501 h 506014"/>
                <a:gd name="connsiteX4" fmla="*/ 8716 w 434022"/>
                <a:gd name="connsiteY4" fmla="*/ 325926 h 506014"/>
                <a:gd name="connsiteX5" fmla="*/ 66381 w 434022"/>
                <a:gd name="connsiteY5" fmla="*/ 199509 h 506014"/>
                <a:gd name="connsiteX6" fmla="*/ 110738 w 434022"/>
                <a:gd name="connsiteY6" fmla="*/ 201726 h 506014"/>
                <a:gd name="connsiteX7" fmla="*/ 97431 w 434022"/>
                <a:gd name="connsiteY7" fmla="*/ 130755 h 506014"/>
                <a:gd name="connsiteX8" fmla="*/ 419020 w 434022"/>
                <a:gd name="connsiteY8" fmla="*/ 97487 h 50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022" h="506014">
                  <a:moveTo>
                    <a:pt x="419020" y="97487"/>
                  </a:moveTo>
                  <a:cubicBezTo>
                    <a:pt x="419020" y="97487"/>
                    <a:pt x="465594" y="321491"/>
                    <a:pt x="394623" y="430166"/>
                  </a:cubicBezTo>
                  <a:cubicBezTo>
                    <a:pt x="323652" y="538841"/>
                    <a:pt x="228284" y="507791"/>
                    <a:pt x="186145" y="476741"/>
                  </a:cubicBezTo>
                  <a:cubicBezTo>
                    <a:pt x="128480" y="434601"/>
                    <a:pt x="115173" y="372501"/>
                    <a:pt x="115173" y="372501"/>
                  </a:cubicBezTo>
                  <a:cubicBezTo>
                    <a:pt x="115173" y="372501"/>
                    <a:pt x="37548" y="390244"/>
                    <a:pt x="8716" y="325926"/>
                  </a:cubicBezTo>
                  <a:cubicBezTo>
                    <a:pt x="-20116" y="259391"/>
                    <a:pt x="28677" y="203944"/>
                    <a:pt x="66381" y="199509"/>
                  </a:cubicBezTo>
                  <a:cubicBezTo>
                    <a:pt x="106302" y="195073"/>
                    <a:pt x="110738" y="201726"/>
                    <a:pt x="110738" y="201726"/>
                  </a:cubicBezTo>
                  <a:lnTo>
                    <a:pt x="97431" y="130755"/>
                  </a:lnTo>
                  <a:cubicBezTo>
                    <a:pt x="97431" y="130755"/>
                    <a:pt x="332523" y="-139823"/>
                    <a:pt x="419020" y="97487"/>
                  </a:cubicBez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6" name="任意多边形: 形状 115">
              <a:extLst>
                <a:ext uri="{FF2B5EF4-FFF2-40B4-BE49-F238E27FC236}">
                  <a16:creationId xmlns:a16="http://schemas.microsoft.com/office/drawing/2014/main" id="{6445E648-31DD-8ABE-728E-E11EF284C37F}"/>
                </a:ext>
              </a:extLst>
            </p:cNvPr>
            <p:cNvSpPr/>
            <p:nvPr/>
          </p:nvSpPr>
          <p:spPr>
            <a:xfrm>
              <a:off x="6048523" y="-35290"/>
              <a:ext cx="129601" cy="165954"/>
            </a:xfrm>
            <a:custGeom>
              <a:avLst/>
              <a:gdLst>
                <a:gd name="connsiteX0" fmla="*/ 0 w 129601"/>
                <a:gd name="connsiteY0" fmla="*/ 15141 h 165954"/>
                <a:gd name="connsiteX1" fmla="*/ 128636 w 129601"/>
                <a:gd name="connsiteY1" fmla="*/ 55062 h 165954"/>
                <a:gd name="connsiteX2" fmla="*/ 13307 w 129601"/>
                <a:gd name="connsiteY2" fmla="*/ 165955 h 165954"/>
                <a:gd name="connsiteX3" fmla="*/ 0 w 129601"/>
                <a:gd name="connsiteY3" fmla="*/ 15141 h 165954"/>
              </a:gdLst>
              <a:ahLst/>
              <a:cxnLst>
                <a:cxn ang="0">
                  <a:pos x="connsiteX0" y="connsiteY0"/>
                </a:cxn>
                <a:cxn ang="0">
                  <a:pos x="connsiteX1" y="connsiteY1"/>
                </a:cxn>
                <a:cxn ang="0">
                  <a:pos x="connsiteX2" y="connsiteY2"/>
                </a:cxn>
                <a:cxn ang="0">
                  <a:pos x="connsiteX3" y="connsiteY3"/>
                </a:cxn>
              </a:cxnLst>
              <a:rect l="l" t="t" r="r" b="b"/>
              <a:pathLst>
                <a:path w="129601" h="165954">
                  <a:moveTo>
                    <a:pt x="0" y="15141"/>
                  </a:moveTo>
                  <a:cubicBezTo>
                    <a:pt x="0" y="15141"/>
                    <a:pt x="117546" y="-38088"/>
                    <a:pt x="128636" y="55062"/>
                  </a:cubicBezTo>
                  <a:cubicBezTo>
                    <a:pt x="141943" y="161519"/>
                    <a:pt x="13307" y="165955"/>
                    <a:pt x="13307" y="165955"/>
                  </a:cubicBezTo>
                  <a:lnTo>
                    <a:pt x="0" y="15141"/>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7" name="任意多边形: 形状 116">
              <a:extLst>
                <a:ext uri="{FF2B5EF4-FFF2-40B4-BE49-F238E27FC236}">
                  <a16:creationId xmlns:a16="http://schemas.microsoft.com/office/drawing/2014/main" id="{CAFE31FF-58F6-6927-6C4F-19C69E87B671}"/>
                </a:ext>
              </a:extLst>
            </p:cNvPr>
            <p:cNvSpPr/>
            <p:nvPr/>
          </p:nvSpPr>
          <p:spPr>
            <a:xfrm>
              <a:off x="6105268" y="-7761"/>
              <a:ext cx="50630" cy="80761"/>
            </a:xfrm>
            <a:custGeom>
              <a:avLst/>
              <a:gdLst>
                <a:gd name="connsiteX0" fmla="*/ 5354 w 50630"/>
                <a:gd name="connsiteY0" fmla="*/ 80761 h 80761"/>
                <a:gd name="connsiteX1" fmla="*/ 3137 w 50630"/>
                <a:gd name="connsiteY1" fmla="*/ 80761 h 80761"/>
                <a:gd name="connsiteX2" fmla="*/ 919 w 50630"/>
                <a:gd name="connsiteY2" fmla="*/ 71890 h 80761"/>
                <a:gd name="connsiteX3" fmla="*/ 38622 w 50630"/>
                <a:gd name="connsiteY3" fmla="*/ 3137 h 80761"/>
                <a:gd name="connsiteX4" fmla="*/ 47494 w 50630"/>
                <a:gd name="connsiteY4" fmla="*/ 919 h 80761"/>
                <a:gd name="connsiteX5" fmla="*/ 49711 w 50630"/>
                <a:gd name="connsiteY5" fmla="*/ 9790 h 80761"/>
                <a:gd name="connsiteX6" fmla="*/ 12008 w 50630"/>
                <a:gd name="connsiteY6" fmla="*/ 78544 h 80761"/>
                <a:gd name="connsiteX7" fmla="*/ 5354 w 50630"/>
                <a:gd name="connsiteY7" fmla="*/ 80761 h 8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30" h="80761">
                  <a:moveTo>
                    <a:pt x="5354" y="80761"/>
                  </a:moveTo>
                  <a:cubicBezTo>
                    <a:pt x="5354" y="80761"/>
                    <a:pt x="3137" y="80761"/>
                    <a:pt x="3137" y="80761"/>
                  </a:cubicBezTo>
                  <a:cubicBezTo>
                    <a:pt x="919" y="78544"/>
                    <a:pt x="-1299" y="74108"/>
                    <a:pt x="919" y="71890"/>
                  </a:cubicBezTo>
                  <a:lnTo>
                    <a:pt x="38622" y="3137"/>
                  </a:lnTo>
                  <a:cubicBezTo>
                    <a:pt x="40840" y="919"/>
                    <a:pt x="43058" y="-1299"/>
                    <a:pt x="47494" y="919"/>
                  </a:cubicBezTo>
                  <a:cubicBezTo>
                    <a:pt x="49711" y="3137"/>
                    <a:pt x="51929" y="7572"/>
                    <a:pt x="49711" y="9790"/>
                  </a:cubicBezTo>
                  <a:lnTo>
                    <a:pt x="12008" y="78544"/>
                  </a:lnTo>
                  <a:cubicBezTo>
                    <a:pt x="9790" y="80761"/>
                    <a:pt x="7572" y="80761"/>
                    <a:pt x="5354" y="80761"/>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8" name="任意多边形: 形状 117">
              <a:extLst>
                <a:ext uri="{FF2B5EF4-FFF2-40B4-BE49-F238E27FC236}">
                  <a16:creationId xmlns:a16="http://schemas.microsoft.com/office/drawing/2014/main" id="{53BEA1BD-945A-095F-4FC2-1574590F4F83}"/>
                </a:ext>
              </a:extLst>
            </p:cNvPr>
            <p:cNvSpPr/>
            <p:nvPr/>
          </p:nvSpPr>
          <p:spPr>
            <a:xfrm>
              <a:off x="5698656" y="18107"/>
              <a:ext cx="74298" cy="63763"/>
            </a:xfrm>
            <a:custGeom>
              <a:avLst/>
              <a:gdLst>
                <a:gd name="connsiteX0" fmla="*/ 68199 w 74298"/>
                <a:gd name="connsiteY0" fmla="*/ 63763 h 63763"/>
                <a:gd name="connsiteX1" fmla="*/ 63763 w 74298"/>
                <a:gd name="connsiteY1" fmla="*/ 61546 h 63763"/>
                <a:gd name="connsiteX2" fmla="*/ 1663 w 74298"/>
                <a:gd name="connsiteY2" fmla="*/ 10535 h 63763"/>
                <a:gd name="connsiteX3" fmla="*/ 1663 w 74298"/>
                <a:gd name="connsiteY3" fmla="*/ 1663 h 63763"/>
                <a:gd name="connsiteX4" fmla="*/ 10535 w 74298"/>
                <a:gd name="connsiteY4" fmla="*/ 1663 h 63763"/>
                <a:gd name="connsiteX5" fmla="*/ 72635 w 74298"/>
                <a:gd name="connsiteY5" fmla="*/ 52674 h 63763"/>
                <a:gd name="connsiteX6" fmla="*/ 72635 w 74298"/>
                <a:gd name="connsiteY6" fmla="*/ 61546 h 63763"/>
                <a:gd name="connsiteX7" fmla="*/ 68199 w 74298"/>
                <a:gd name="connsiteY7" fmla="*/ 63763 h 63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298" h="63763">
                  <a:moveTo>
                    <a:pt x="68199" y="63763"/>
                  </a:moveTo>
                  <a:cubicBezTo>
                    <a:pt x="65981" y="63763"/>
                    <a:pt x="65981" y="63763"/>
                    <a:pt x="63763" y="61546"/>
                  </a:cubicBezTo>
                  <a:lnTo>
                    <a:pt x="1663" y="10535"/>
                  </a:lnTo>
                  <a:cubicBezTo>
                    <a:pt x="-554" y="8317"/>
                    <a:pt x="-554" y="3881"/>
                    <a:pt x="1663" y="1663"/>
                  </a:cubicBezTo>
                  <a:cubicBezTo>
                    <a:pt x="3881" y="-554"/>
                    <a:pt x="8317" y="-554"/>
                    <a:pt x="10535" y="1663"/>
                  </a:cubicBezTo>
                  <a:lnTo>
                    <a:pt x="72635" y="52674"/>
                  </a:lnTo>
                  <a:cubicBezTo>
                    <a:pt x="74853" y="54892"/>
                    <a:pt x="74853" y="59328"/>
                    <a:pt x="72635" y="61546"/>
                  </a:cubicBezTo>
                  <a:cubicBezTo>
                    <a:pt x="72635" y="61546"/>
                    <a:pt x="70417" y="63763"/>
                    <a:pt x="68199" y="63763"/>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9" name="任意多边形: 形状 118">
              <a:extLst>
                <a:ext uri="{FF2B5EF4-FFF2-40B4-BE49-F238E27FC236}">
                  <a16:creationId xmlns:a16="http://schemas.microsoft.com/office/drawing/2014/main" id="{DD6FE6F5-88E8-01AC-C020-B8837FA5B1F4}"/>
                </a:ext>
              </a:extLst>
            </p:cNvPr>
            <p:cNvSpPr/>
            <p:nvPr/>
          </p:nvSpPr>
          <p:spPr>
            <a:xfrm>
              <a:off x="5705310" y="53593"/>
              <a:ext cx="47683" cy="39366"/>
            </a:xfrm>
            <a:custGeom>
              <a:avLst/>
              <a:gdLst>
                <a:gd name="connsiteX0" fmla="*/ 6099 w 47683"/>
                <a:gd name="connsiteY0" fmla="*/ 39367 h 39366"/>
                <a:gd name="connsiteX1" fmla="*/ 1663 w 47683"/>
                <a:gd name="connsiteY1" fmla="*/ 37149 h 39366"/>
                <a:gd name="connsiteX2" fmla="*/ 1663 w 47683"/>
                <a:gd name="connsiteY2" fmla="*/ 28278 h 39366"/>
                <a:gd name="connsiteX3" fmla="*/ 37149 w 47683"/>
                <a:gd name="connsiteY3" fmla="*/ 1663 h 39366"/>
                <a:gd name="connsiteX4" fmla="*/ 46021 w 47683"/>
                <a:gd name="connsiteY4" fmla="*/ 1663 h 39366"/>
                <a:gd name="connsiteX5" fmla="*/ 46021 w 47683"/>
                <a:gd name="connsiteY5" fmla="*/ 10535 h 39366"/>
                <a:gd name="connsiteX6" fmla="*/ 10535 w 47683"/>
                <a:gd name="connsiteY6" fmla="*/ 37149 h 39366"/>
                <a:gd name="connsiteX7" fmla="*/ 6099 w 47683"/>
                <a:gd name="connsiteY7" fmla="*/ 39367 h 3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83" h="39366">
                  <a:moveTo>
                    <a:pt x="6099" y="39367"/>
                  </a:moveTo>
                  <a:cubicBezTo>
                    <a:pt x="3881" y="39367"/>
                    <a:pt x="1663" y="39367"/>
                    <a:pt x="1663" y="37149"/>
                  </a:cubicBezTo>
                  <a:cubicBezTo>
                    <a:pt x="-554" y="34931"/>
                    <a:pt x="-554" y="30496"/>
                    <a:pt x="1663" y="28278"/>
                  </a:cubicBezTo>
                  <a:lnTo>
                    <a:pt x="37149" y="1663"/>
                  </a:lnTo>
                  <a:cubicBezTo>
                    <a:pt x="39367" y="-554"/>
                    <a:pt x="43803" y="-554"/>
                    <a:pt x="46021" y="1663"/>
                  </a:cubicBezTo>
                  <a:cubicBezTo>
                    <a:pt x="48238" y="3881"/>
                    <a:pt x="48238" y="8317"/>
                    <a:pt x="46021" y="10535"/>
                  </a:cubicBezTo>
                  <a:lnTo>
                    <a:pt x="10535" y="37149"/>
                  </a:lnTo>
                  <a:cubicBezTo>
                    <a:pt x="8317" y="37149"/>
                    <a:pt x="8317" y="39367"/>
                    <a:pt x="6099" y="39367"/>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0" name="任意多边形: 形状 119">
              <a:extLst>
                <a:ext uri="{FF2B5EF4-FFF2-40B4-BE49-F238E27FC236}">
                  <a16:creationId xmlns:a16="http://schemas.microsoft.com/office/drawing/2014/main" id="{9B52377F-E137-B536-F709-192821901710}"/>
                </a:ext>
              </a:extLst>
            </p:cNvPr>
            <p:cNvSpPr/>
            <p:nvPr/>
          </p:nvSpPr>
          <p:spPr>
            <a:xfrm>
              <a:off x="6115058" y="39731"/>
              <a:ext cx="46575" cy="13307"/>
            </a:xfrm>
            <a:custGeom>
              <a:avLst/>
              <a:gdLst>
                <a:gd name="connsiteX0" fmla="*/ 39921 w 46575"/>
                <a:gd name="connsiteY0" fmla="*/ 13307 h 13307"/>
                <a:gd name="connsiteX1" fmla="*/ 6654 w 46575"/>
                <a:gd name="connsiteY1" fmla="*/ 13307 h 13307"/>
                <a:gd name="connsiteX2" fmla="*/ 0 w 46575"/>
                <a:gd name="connsiteY2" fmla="*/ 6654 h 13307"/>
                <a:gd name="connsiteX3" fmla="*/ 6654 w 46575"/>
                <a:gd name="connsiteY3" fmla="*/ 0 h 13307"/>
                <a:gd name="connsiteX4" fmla="*/ 39921 w 46575"/>
                <a:gd name="connsiteY4" fmla="*/ 0 h 13307"/>
                <a:gd name="connsiteX5" fmla="*/ 46575 w 46575"/>
                <a:gd name="connsiteY5" fmla="*/ 6654 h 13307"/>
                <a:gd name="connsiteX6" fmla="*/ 39921 w 46575"/>
                <a:gd name="connsiteY6" fmla="*/ 13307 h 13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 h="13307">
                  <a:moveTo>
                    <a:pt x="39921" y="13307"/>
                  </a:moveTo>
                  <a:lnTo>
                    <a:pt x="6654" y="13307"/>
                  </a:lnTo>
                  <a:cubicBezTo>
                    <a:pt x="2218" y="13307"/>
                    <a:pt x="0" y="11089"/>
                    <a:pt x="0" y="6654"/>
                  </a:cubicBezTo>
                  <a:cubicBezTo>
                    <a:pt x="0" y="2218"/>
                    <a:pt x="2218" y="0"/>
                    <a:pt x="6654" y="0"/>
                  </a:cubicBezTo>
                  <a:lnTo>
                    <a:pt x="39921" y="0"/>
                  </a:lnTo>
                  <a:cubicBezTo>
                    <a:pt x="44357" y="0"/>
                    <a:pt x="46575" y="2218"/>
                    <a:pt x="46575" y="6654"/>
                  </a:cubicBezTo>
                  <a:cubicBezTo>
                    <a:pt x="46575" y="8871"/>
                    <a:pt x="44357" y="13307"/>
                    <a:pt x="39921" y="13307"/>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1" name="任意多边形: 形状 120">
              <a:extLst>
                <a:ext uri="{FF2B5EF4-FFF2-40B4-BE49-F238E27FC236}">
                  <a16:creationId xmlns:a16="http://schemas.microsoft.com/office/drawing/2014/main" id="{F8EC3D36-EE0B-42FC-37E2-691079690003}"/>
                </a:ext>
              </a:extLst>
            </p:cNvPr>
            <p:cNvSpPr/>
            <p:nvPr/>
          </p:nvSpPr>
          <p:spPr>
            <a:xfrm>
              <a:off x="5884402" y="-26803"/>
              <a:ext cx="17742" cy="51010"/>
            </a:xfrm>
            <a:custGeom>
              <a:avLst/>
              <a:gdLst>
                <a:gd name="connsiteX0" fmla="*/ 11089 w 17742"/>
                <a:gd name="connsiteY0" fmla="*/ 51011 h 51010"/>
                <a:gd name="connsiteX1" fmla="*/ 4436 w 17742"/>
                <a:gd name="connsiteY1" fmla="*/ 44357 h 51010"/>
                <a:gd name="connsiteX2" fmla="*/ 0 w 17742"/>
                <a:gd name="connsiteY2" fmla="*/ 6654 h 51010"/>
                <a:gd name="connsiteX3" fmla="*/ 6654 w 17742"/>
                <a:gd name="connsiteY3" fmla="*/ 0 h 51010"/>
                <a:gd name="connsiteX4" fmla="*/ 13307 w 17742"/>
                <a:gd name="connsiteY4" fmla="*/ 6654 h 51010"/>
                <a:gd name="connsiteX5" fmla="*/ 17743 w 17742"/>
                <a:gd name="connsiteY5" fmla="*/ 44357 h 51010"/>
                <a:gd name="connsiteX6" fmla="*/ 11089 w 17742"/>
                <a:gd name="connsiteY6" fmla="*/ 51011 h 51010"/>
                <a:gd name="connsiteX7" fmla="*/ 11089 w 17742"/>
                <a:gd name="connsiteY7" fmla="*/ 51011 h 5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42" h="51010">
                  <a:moveTo>
                    <a:pt x="11089" y="51011"/>
                  </a:moveTo>
                  <a:cubicBezTo>
                    <a:pt x="8871" y="51011"/>
                    <a:pt x="4436" y="48793"/>
                    <a:pt x="4436" y="44357"/>
                  </a:cubicBezTo>
                  <a:lnTo>
                    <a:pt x="0" y="6654"/>
                  </a:lnTo>
                  <a:cubicBezTo>
                    <a:pt x="0" y="2218"/>
                    <a:pt x="2218" y="0"/>
                    <a:pt x="6654" y="0"/>
                  </a:cubicBezTo>
                  <a:cubicBezTo>
                    <a:pt x="11089" y="0"/>
                    <a:pt x="13307" y="2218"/>
                    <a:pt x="13307" y="6654"/>
                  </a:cubicBezTo>
                  <a:lnTo>
                    <a:pt x="17743" y="44357"/>
                  </a:lnTo>
                  <a:cubicBezTo>
                    <a:pt x="17743" y="46575"/>
                    <a:pt x="15525" y="48793"/>
                    <a:pt x="11089" y="51011"/>
                  </a:cubicBezTo>
                  <a:cubicBezTo>
                    <a:pt x="11089" y="51011"/>
                    <a:pt x="11089" y="51011"/>
                    <a:pt x="11089" y="51011"/>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2" name="任意多边形: 形状 121">
              <a:extLst>
                <a:ext uri="{FF2B5EF4-FFF2-40B4-BE49-F238E27FC236}">
                  <a16:creationId xmlns:a16="http://schemas.microsoft.com/office/drawing/2014/main" id="{EB233013-B19E-3609-BA74-589AE7F274D4}"/>
                </a:ext>
              </a:extLst>
            </p:cNvPr>
            <p:cNvSpPr/>
            <p:nvPr/>
          </p:nvSpPr>
          <p:spPr>
            <a:xfrm>
              <a:off x="6026344" y="-35675"/>
              <a:ext cx="17742" cy="51010"/>
            </a:xfrm>
            <a:custGeom>
              <a:avLst/>
              <a:gdLst>
                <a:gd name="connsiteX0" fmla="*/ 11089 w 17742"/>
                <a:gd name="connsiteY0" fmla="*/ 51011 h 51010"/>
                <a:gd name="connsiteX1" fmla="*/ 4436 w 17742"/>
                <a:gd name="connsiteY1" fmla="*/ 44357 h 51010"/>
                <a:gd name="connsiteX2" fmla="*/ 0 w 17742"/>
                <a:gd name="connsiteY2" fmla="*/ 6654 h 51010"/>
                <a:gd name="connsiteX3" fmla="*/ 6654 w 17742"/>
                <a:gd name="connsiteY3" fmla="*/ 0 h 51010"/>
                <a:gd name="connsiteX4" fmla="*/ 13307 w 17742"/>
                <a:gd name="connsiteY4" fmla="*/ 6654 h 51010"/>
                <a:gd name="connsiteX5" fmla="*/ 17743 w 17742"/>
                <a:gd name="connsiteY5" fmla="*/ 44357 h 51010"/>
                <a:gd name="connsiteX6" fmla="*/ 11089 w 17742"/>
                <a:gd name="connsiteY6" fmla="*/ 51011 h 51010"/>
                <a:gd name="connsiteX7" fmla="*/ 11089 w 17742"/>
                <a:gd name="connsiteY7" fmla="*/ 51011 h 5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42" h="51010">
                  <a:moveTo>
                    <a:pt x="11089" y="51011"/>
                  </a:moveTo>
                  <a:cubicBezTo>
                    <a:pt x="8871" y="51011"/>
                    <a:pt x="4436" y="48793"/>
                    <a:pt x="4436" y="44357"/>
                  </a:cubicBezTo>
                  <a:lnTo>
                    <a:pt x="0" y="6654"/>
                  </a:lnTo>
                  <a:cubicBezTo>
                    <a:pt x="0" y="2218"/>
                    <a:pt x="2218" y="0"/>
                    <a:pt x="6654" y="0"/>
                  </a:cubicBezTo>
                  <a:cubicBezTo>
                    <a:pt x="8871" y="0"/>
                    <a:pt x="13307" y="2218"/>
                    <a:pt x="13307" y="6654"/>
                  </a:cubicBezTo>
                  <a:lnTo>
                    <a:pt x="17743" y="44357"/>
                  </a:lnTo>
                  <a:cubicBezTo>
                    <a:pt x="17743" y="46575"/>
                    <a:pt x="15525" y="48793"/>
                    <a:pt x="11089" y="51011"/>
                  </a:cubicBezTo>
                  <a:cubicBezTo>
                    <a:pt x="13307" y="51011"/>
                    <a:pt x="11089" y="51011"/>
                    <a:pt x="11089" y="51011"/>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3" name="任意多边形: 形状 122">
              <a:extLst>
                <a:ext uri="{FF2B5EF4-FFF2-40B4-BE49-F238E27FC236}">
                  <a16:creationId xmlns:a16="http://schemas.microsoft.com/office/drawing/2014/main" id="{254E2DEB-D570-A83C-A523-C9B9AE47BB51}"/>
                </a:ext>
              </a:extLst>
            </p:cNvPr>
            <p:cNvSpPr/>
            <p:nvPr/>
          </p:nvSpPr>
          <p:spPr>
            <a:xfrm>
              <a:off x="5958145" y="-8506"/>
              <a:ext cx="38688" cy="121427"/>
            </a:xfrm>
            <a:custGeom>
              <a:avLst/>
              <a:gdLst>
                <a:gd name="connsiteX0" fmla="*/ 21624 w 38688"/>
                <a:gd name="connsiteY0" fmla="*/ 121428 h 121427"/>
                <a:gd name="connsiteX1" fmla="*/ 17188 w 38688"/>
                <a:gd name="connsiteY1" fmla="*/ 119210 h 121427"/>
                <a:gd name="connsiteX2" fmla="*/ 14971 w 38688"/>
                <a:gd name="connsiteY2" fmla="*/ 110338 h 121427"/>
                <a:gd name="connsiteX3" fmla="*/ 1663 w 38688"/>
                <a:gd name="connsiteY3" fmla="*/ 10535 h 121427"/>
                <a:gd name="connsiteX4" fmla="*/ 1663 w 38688"/>
                <a:gd name="connsiteY4" fmla="*/ 1663 h 121427"/>
                <a:gd name="connsiteX5" fmla="*/ 10535 w 38688"/>
                <a:gd name="connsiteY5" fmla="*/ 1663 h 121427"/>
                <a:gd name="connsiteX6" fmla="*/ 23842 w 38688"/>
                <a:gd name="connsiteY6" fmla="*/ 116992 h 121427"/>
                <a:gd name="connsiteX7" fmla="*/ 21624 w 38688"/>
                <a:gd name="connsiteY7" fmla="*/ 121428 h 12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688" h="121427">
                  <a:moveTo>
                    <a:pt x="21624" y="121428"/>
                  </a:moveTo>
                  <a:cubicBezTo>
                    <a:pt x="19406" y="121428"/>
                    <a:pt x="19406" y="121428"/>
                    <a:pt x="17188" y="119210"/>
                  </a:cubicBezTo>
                  <a:cubicBezTo>
                    <a:pt x="14971" y="116992"/>
                    <a:pt x="14971" y="112556"/>
                    <a:pt x="14971" y="110338"/>
                  </a:cubicBezTo>
                  <a:cubicBezTo>
                    <a:pt x="48238" y="68199"/>
                    <a:pt x="1663" y="10535"/>
                    <a:pt x="1663" y="10535"/>
                  </a:cubicBezTo>
                  <a:cubicBezTo>
                    <a:pt x="-554" y="8317"/>
                    <a:pt x="-554" y="3881"/>
                    <a:pt x="1663" y="1663"/>
                  </a:cubicBezTo>
                  <a:cubicBezTo>
                    <a:pt x="3881" y="-554"/>
                    <a:pt x="8317" y="-554"/>
                    <a:pt x="10535" y="1663"/>
                  </a:cubicBezTo>
                  <a:cubicBezTo>
                    <a:pt x="10535" y="1663"/>
                    <a:pt x="63763" y="65981"/>
                    <a:pt x="23842" y="116992"/>
                  </a:cubicBezTo>
                  <a:cubicBezTo>
                    <a:pt x="26060" y="119210"/>
                    <a:pt x="23842" y="121428"/>
                    <a:pt x="21624" y="121428"/>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4" name="任意多边形: 形状 123">
              <a:extLst>
                <a:ext uri="{FF2B5EF4-FFF2-40B4-BE49-F238E27FC236}">
                  <a16:creationId xmlns:a16="http://schemas.microsoft.com/office/drawing/2014/main" id="{20CCC3F8-BB09-754A-C807-8A5538ECDF67}"/>
                </a:ext>
              </a:extLst>
            </p:cNvPr>
            <p:cNvSpPr/>
            <p:nvPr/>
          </p:nvSpPr>
          <p:spPr>
            <a:xfrm>
              <a:off x="6001948" y="-77992"/>
              <a:ext cx="54147" cy="15702"/>
            </a:xfrm>
            <a:custGeom>
              <a:avLst/>
              <a:gdLst>
                <a:gd name="connsiteX0" fmla="*/ 46575 w 54147"/>
                <a:gd name="connsiteY0" fmla="*/ 15702 h 15702"/>
                <a:gd name="connsiteX1" fmla="*/ 44357 w 54147"/>
                <a:gd name="connsiteY1" fmla="*/ 15702 h 15702"/>
                <a:gd name="connsiteX2" fmla="*/ 6654 w 54147"/>
                <a:gd name="connsiteY2" fmla="*/ 13485 h 15702"/>
                <a:gd name="connsiteX3" fmla="*/ 0 w 54147"/>
                <a:gd name="connsiteY3" fmla="*/ 9049 h 15702"/>
                <a:gd name="connsiteX4" fmla="*/ 4436 w 54147"/>
                <a:gd name="connsiteY4" fmla="*/ 2395 h 15702"/>
                <a:gd name="connsiteX5" fmla="*/ 51011 w 54147"/>
                <a:gd name="connsiteY5" fmla="*/ 4613 h 15702"/>
                <a:gd name="connsiteX6" fmla="*/ 53228 w 54147"/>
                <a:gd name="connsiteY6" fmla="*/ 13485 h 15702"/>
                <a:gd name="connsiteX7" fmla="*/ 46575 w 54147"/>
                <a:gd name="connsiteY7" fmla="*/ 15702 h 15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47" h="15702">
                  <a:moveTo>
                    <a:pt x="46575" y="15702"/>
                  </a:moveTo>
                  <a:cubicBezTo>
                    <a:pt x="46575" y="15702"/>
                    <a:pt x="44357" y="15702"/>
                    <a:pt x="44357" y="15702"/>
                  </a:cubicBezTo>
                  <a:cubicBezTo>
                    <a:pt x="28832" y="6831"/>
                    <a:pt x="6654" y="13485"/>
                    <a:pt x="6654" y="13485"/>
                  </a:cubicBezTo>
                  <a:cubicBezTo>
                    <a:pt x="2218" y="13485"/>
                    <a:pt x="0" y="11267"/>
                    <a:pt x="0" y="9049"/>
                  </a:cubicBezTo>
                  <a:cubicBezTo>
                    <a:pt x="0" y="4613"/>
                    <a:pt x="2218" y="2395"/>
                    <a:pt x="4436" y="2395"/>
                  </a:cubicBezTo>
                  <a:cubicBezTo>
                    <a:pt x="6654" y="2395"/>
                    <a:pt x="33268" y="-4258"/>
                    <a:pt x="51011" y="4613"/>
                  </a:cubicBezTo>
                  <a:cubicBezTo>
                    <a:pt x="53228" y="6831"/>
                    <a:pt x="55446" y="9049"/>
                    <a:pt x="53228" y="13485"/>
                  </a:cubicBezTo>
                  <a:cubicBezTo>
                    <a:pt x="51011" y="15702"/>
                    <a:pt x="48793" y="15702"/>
                    <a:pt x="46575" y="15702"/>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5" name="任意多边形: 形状 124">
              <a:extLst>
                <a:ext uri="{FF2B5EF4-FFF2-40B4-BE49-F238E27FC236}">
                  <a16:creationId xmlns:a16="http://schemas.microsoft.com/office/drawing/2014/main" id="{BB20AD2B-A291-FE62-86BF-FC4AB8B37E7A}"/>
                </a:ext>
              </a:extLst>
            </p:cNvPr>
            <p:cNvSpPr/>
            <p:nvPr/>
          </p:nvSpPr>
          <p:spPr>
            <a:xfrm>
              <a:off x="5858342" y="-71161"/>
              <a:ext cx="52674" cy="28832"/>
            </a:xfrm>
            <a:custGeom>
              <a:avLst/>
              <a:gdLst>
                <a:gd name="connsiteX0" fmla="*/ 6099 w 52674"/>
                <a:gd name="connsiteY0" fmla="*/ 28832 h 28832"/>
                <a:gd name="connsiteX1" fmla="*/ 1663 w 52674"/>
                <a:gd name="connsiteY1" fmla="*/ 26614 h 28832"/>
                <a:gd name="connsiteX2" fmla="*/ 1663 w 52674"/>
                <a:gd name="connsiteY2" fmla="*/ 17743 h 28832"/>
                <a:gd name="connsiteX3" fmla="*/ 46020 w 52674"/>
                <a:gd name="connsiteY3" fmla="*/ 0 h 28832"/>
                <a:gd name="connsiteX4" fmla="*/ 52674 w 52674"/>
                <a:gd name="connsiteY4" fmla="*/ 6654 h 28832"/>
                <a:gd name="connsiteX5" fmla="*/ 46020 w 52674"/>
                <a:gd name="connsiteY5" fmla="*/ 13307 h 28832"/>
                <a:gd name="connsiteX6" fmla="*/ 10535 w 52674"/>
                <a:gd name="connsiteY6" fmla="*/ 26614 h 28832"/>
                <a:gd name="connsiteX7" fmla="*/ 6099 w 52674"/>
                <a:gd name="connsiteY7" fmla="*/ 28832 h 28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74" h="28832">
                  <a:moveTo>
                    <a:pt x="6099" y="28832"/>
                  </a:moveTo>
                  <a:cubicBezTo>
                    <a:pt x="3881" y="28832"/>
                    <a:pt x="3881" y="28832"/>
                    <a:pt x="1663" y="26614"/>
                  </a:cubicBezTo>
                  <a:cubicBezTo>
                    <a:pt x="-554" y="24396"/>
                    <a:pt x="-554" y="19961"/>
                    <a:pt x="1663" y="17743"/>
                  </a:cubicBezTo>
                  <a:cubicBezTo>
                    <a:pt x="17188" y="2218"/>
                    <a:pt x="43803" y="0"/>
                    <a:pt x="46020" y="0"/>
                  </a:cubicBezTo>
                  <a:cubicBezTo>
                    <a:pt x="50456" y="0"/>
                    <a:pt x="52674" y="2218"/>
                    <a:pt x="52674" y="6654"/>
                  </a:cubicBezTo>
                  <a:cubicBezTo>
                    <a:pt x="52674" y="11089"/>
                    <a:pt x="50456" y="13307"/>
                    <a:pt x="46020" y="13307"/>
                  </a:cubicBezTo>
                  <a:cubicBezTo>
                    <a:pt x="46020" y="13307"/>
                    <a:pt x="21624" y="15525"/>
                    <a:pt x="10535" y="26614"/>
                  </a:cubicBezTo>
                  <a:cubicBezTo>
                    <a:pt x="8317" y="26614"/>
                    <a:pt x="8317" y="28832"/>
                    <a:pt x="6099" y="28832"/>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6" name="任意多边形: 形状 125">
              <a:extLst>
                <a:ext uri="{FF2B5EF4-FFF2-40B4-BE49-F238E27FC236}">
                  <a16:creationId xmlns:a16="http://schemas.microsoft.com/office/drawing/2014/main" id="{5F4DC0CA-5AE3-F7AD-34CF-D8738A54F2C8}"/>
                </a:ext>
              </a:extLst>
            </p:cNvPr>
            <p:cNvSpPr/>
            <p:nvPr/>
          </p:nvSpPr>
          <p:spPr>
            <a:xfrm>
              <a:off x="6003505" y="-259678"/>
              <a:ext cx="113031" cy="224003"/>
            </a:xfrm>
            <a:custGeom>
              <a:avLst/>
              <a:gdLst>
                <a:gd name="connsiteX0" fmla="*/ 38364 w 113031"/>
                <a:gd name="connsiteY0" fmla="*/ 0 h 224003"/>
                <a:gd name="connsiteX1" fmla="*/ 107117 w 113031"/>
                <a:gd name="connsiteY1" fmla="*/ 110893 h 224003"/>
                <a:gd name="connsiteX2" fmla="*/ 107117 w 113031"/>
                <a:gd name="connsiteY2" fmla="*/ 224003 h 224003"/>
                <a:gd name="connsiteX3" fmla="*/ 93810 w 113031"/>
                <a:gd name="connsiteY3" fmla="*/ 224003 h 224003"/>
                <a:gd name="connsiteX4" fmla="*/ 16185 w 113031"/>
                <a:gd name="connsiteY4" fmla="*/ 62100 h 224003"/>
                <a:gd name="connsiteX5" fmla="*/ 38364 w 113031"/>
                <a:gd name="connsiteY5" fmla="*/ 0 h 224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031" h="224003">
                  <a:moveTo>
                    <a:pt x="38364" y="0"/>
                  </a:moveTo>
                  <a:cubicBezTo>
                    <a:pt x="38364" y="0"/>
                    <a:pt x="93810" y="51011"/>
                    <a:pt x="107117" y="110893"/>
                  </a:cubicBezTo>
                  <a:cubicBezTo>
                    <a:pt x="120424" y="172993"/>
                    <a:pt x="107117" y="224003"/>
                    <a:pt x="107117" y="224003"/>
                  </a:cubicBezTo>
                  <a:lnTo>
                    <a:pt x="93810" y="224003"/>
                  </a:lnTo>
                  <a:cubicBezTo>
                    <a:pt x="93810" y="224003"/>
                    <a:pt x="64978" y="75407"/>
                    <a:pt x="16185" y="62100"/>
                  </a:cubicBezTo>
                  <a:cubicBezTo>
                    <a:pt x="-30390" y="48793"/>
                    <a:pt x="38364" y="0"/>
                    <a:pt x="38364" y="0"/>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7" name="任意多边形: 形状 126">
              <a:extLst>
                <a:ext uri="{FF2B5EF4-FFF2-40B4-BE49-F238E27FC236}">
                  <a16:creationId xmlns:a16="http://schemas.microsoft.com/office/drawing/2014/main" id="{691AC423-EEF7-27C7-6350-F741B30FE29F}"/>
                </a:ext>
              </a:extLst>
            </p:cNvPr>
            <p:cNvSpPr/>
            <p:nvPr/>
          </p:nvSpPr>
          <p:spPr>
            <a:xfrm>
              <a:off x="5210174" y="2423926"/>
              <a:ext cx="66535" cy="53228"/>
            </a:xfrm>
            <a:custGeom>
              <a:avLst/>
              <a:gdLst>
                <a:gd name="connsiteX0" fmla="*/ 31050 w 66535"/>
                <a:gd name="connsiteY0" fmla="*/ 51011 h 53228"/>
                <a:gd name="connsiteX1" fmla="*/ 17743 w 66535"/>
                <a:gd name="connsiteY1" fmla="*/ 46575 h 53228"/>
                <a:gd name="connsiteX2" fmla="*/ 0 w 66535"/>
                <a:gd name="connsiteY2" fmla="*/ 6653 h 53228"/>
                <a:gd name="connsiteX3" fmla="*/ 6654 w 66535"/>
                <a:gd name="connsiteY3" fmla="*/ 0 h 53228"/>
                <a:gd name="connsiteX4" fmla="*/ 13307 w 66535"/>
                <a:gd name="connsiteY4" fmla="*/ 6653 h 53228"/>
                <a:gd name="connsiteX5" fmla="*/ 26614 w 66535"/>
                <a:gd name="connsiteY5" fmla="*/ 37703 h 53228"/>
                <a:gd name="connsiteX6" fmla="*/ 35486 w 66535"/>
                <a:gd name="connsiteY6" fmla="*/ 39921 h 53228"/>
                <a:gd name="connsiteX7" fmla="*/ 53229 w 66535"/>
                <a:gd name="connsiteY7" fmla="*/ 8871 h 53228"/>
                <a:gd name="connsiteX8" fmla="*/ 59882 w 66535"/>
                <a:gd name="connsiteY8" fmla="*/ 2218 h 53228"/>
                <a:gd name="connsiteX9" fmla="*/ 66536 w 66535"/>
                <a:gd name="connsiteY9" fmla="*/ 8871 h 53228"/>
                <a:gd name="connsiteX10" fmla="*/ 37704 w 66535"/>
                <a:gd name="connsiteY10" fmla="*/ 53228 h 53228"/>
                <a:gd name="connsiteX11" fmla="*/ 31050 w 66535"/>
                <a:gd name="connsiteY11" fmla="*/ 51011 h 5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535" h="53228">
                  <a:moveTo>
                    <a:pt x="31050" y="51011"/>
                  </a:moveTo>
                  <a:cubicBezTo>
                    <a:pt x="26614" y="51011"/>
                    <a:pt x="22179" y="48793"/>
                    <a:pt x="17743" y="46575"/>
                  </a:cubicBezTo>
                  <a:cubicBezTo>
                    <a:pt x="4436" y="35486"/>
                    <a:pt x="0" y="11089"/>
                    <a:pt x="0" y="6653"/>
                  </a:cubicBezTo>
                  <a:cubicBezTo>
                    <a:pt x="0" y="2218"/>
                    <a:pt x="2218" y="0"/>
                    <a:pt x="6654" y="0"/>
                  </a:cubicBezTo>
                  <a:cubicBezTo>
                    <a:pt x="11089" y="0"/>
                    <a:pt x="13307" y="2218"/>
                    <a:pt x="13307" y="6653"/>
                  </a:cubicBezTo>
                  <a:cubicBezTo>
                    <a:pt x="13307" y="13307"/>
                    <a:pt x="17743" y="31050"/>
                    <a:pt x="26614" y="37703"/>
                  </a:cubicBezTo>
                  <a:cubicBezTo>
                    <a:pt x="28832" y="39921"/>
                    <a:pt x="31050" y="39921"/>
                    <a:pt x="35486" y="39921"/>
                  </a:cubicBezTo>
                  <a:cubicBezTo>
                    <a:pt x="53229" y="35486"/>
                    <a:pt x="53229" y="8871"/>
                    <a:pt x="53229" y="8871"/>
                  </a:cubicBezTo>
                  <a:cubicBezTo>
                    <a:pt x="53229" y="4436"/>
                    <a:pt x="55446" y="2218"/>
                    <a:pt x="59882" y="2218"/>
                  </a:cubicBezTo>
                  <a:cubicBezTo>
                    <a:pt x="64318" y="2218"/>
                    <a:pt x="66536" y="4436"/>
                    <a:pt x="66536" y="8871"/>
                  </a:cubicBezTo>
                  <a:cubicBezTo>
                    <a:pt x="66536" y="11089"/>
                    <a:pt x="66536" y="46575"/>
                    <a:pt x="37704" y="53228"/>
                  </a:cubicBezTo>
                  <a:cubicBezTo>
                    <a:pt x="35486" y="48793"/>
                    <a:pt x="33268" y="51011"/>
                    <a:pt x="31050" y="51011"/>
                  </a:cubicBezTo>
                  <a:close/>
                </a:path>
              </a:pathLst>
            </a:custGeom>
            <a:solidFill>
              <a:srgbClr val="FFFFF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8" name="任意多边形: 形状 127">
              <a:extLst>
                <a:ext uri="{FF2B5EF4-FFF2-40B4-BE49-F238E27FC236}">
                  <a16:creationId xmlns:a16="http://schemas.microsoft.com/office/drawing/2014/main" id="{221C6CB4-FA82-F0F7-5DE0-C610305E4A76}"/>
                </a:ext>
              </a:extLst>
            </p:cNvPr>
            <p:cNvSpPr/>
            <p:nvPr/>
          </p:nvSpPr>
          <p:spPr>
            <a:xfrm>
              <a:off x="5548635" y="4030498"/>
              <a:ext cx="222655" cy="116702"/>
            </a:xfrm>
            <a:custGeom>
              <a:avLst/>
              <a:gdLst>
                <a:gd name="connsiteX0" fmla="*/ 218220 w 222655"/>
                <a:gd name="connsiteY0" fmla="*/ 116702 h 116702"/>
                <a:gd name="connsiteX1" fmla="*/ 23049 w 222655"/>
                <a:gd name="connsiteY1" fmla="*/ 116702 h 116702"/>
                <a:gd name="connsiteX2" fmla="*/ 16395 w 222655"/>
                <a:gd name="connsiteY2" fmla="*/ 112266 h 116702"/>
                <a:gd name="connsiteX3" fmla="*/ 20831 w 222655"/>
                <a:gd name="connsiteY3" fmla="*/ 105613 h 116702"/>
                <a:gd name="connsiteX4" fmla="*/ 196041 w 222655"/>
                <a:gd name="connsiteY4" fmla="*/ 32424 h 116702"/>
                <a:gd name="connsiteX5" fmla="*/ 153902 w 222655"/>
                <a:gd name="connsiteY5" fmla="*/ 19117 h 116702"/>
                <a:gd name="connsiteX6" fmla="*/ 9741 w 222655"/>
                <a:gd name="connsiteY6" fmla="*/ 39077 h 116702"/>
                <a:gd name="connsiteX7" fmla="*/ 870 w 222655"/>
                <a:gd name="connsiteY7" fmla="*/ 34642 h 116702"/>
                <a:gd name="connsiteX8" fmla="*/ 5306 w 222655"/>
                <a:gd name="connsiteY8" fmla="*/ 25770 h 116702"/>
                <a:gd name="connsiteX9" fmla="*/ 158338 w 222655"/>
                <a:gd name="connsiteY9" fmla="*/ 5809 h 116702"/>
                <a:gd name="connsiteX10" fmla="*/ 216002 w 222655"/>
                <a:gd name="connsiteY10" fmla="*/ 25770 h 116702"/>
                <a:gd name="connsiteX11" fmla="*/ 220438 w 222655"/>
                <a:gd name="connsiteY11" fmla="*/ 32424 h 116702"/>
                <a:gd name="connsiteX12" fmla="*/ 216002 w 222655"/>
                <a:gd name="connsiteY12" fmla="*/ 39077 h 116702"/>
                <a:gd name="connsiteX13" fmla="*/ 54099 w 222655"/>
                <a:gd name="connsiteY13" fmla="*/ 105613 h 116702"/>
                <a:gd name="connsiteX14" fmla="*/ 216002 w 222655"/>
                <a:gd name="connsiteY14" fmla="*/ 105613 h 116702"/>
                <a:gd name="connsiteX15" fmla="*/ 222656 w 222655"/>
                <a:gd name="connsiteY15" fmla="*/ 112266 h 116702"/>
                <a:gd name="connsiteX16" fmla="*/ 218220 w 222655"/>
                <a:gd name="connsiteY16" fmla="*/ 116702 h 11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655" h="116702">
                  <a:moveTo>
                    <a:pt x="218220" y="116702"/>
                  </a:moveTo>
                  <a:lnTo>
                    <a:pt x="23049" y="116702"/>
                  </a:lnTo>
                  <a:cubicBezTo>
                    <a:pt x="20831" y="116702"/>
                    <a:pt x="16395" y="114484"/>
                    <a:pt x="16395" y="112266"/>
                  </a:cubicBezTo>
                  <a:cubicBezTo>
                    <a:pt x="16395" y="110048"/>
                    <a:pt x="16395" y="105613"/>
                    <a:pt x="20831" y="105613"/>
                  </a:cubicBezTo>
                  <a:lnTo>
                    <a:pt x="196041" y="32424"/>
                  </a:lnTo>
                  <a:lnTo>
                    <a:pt x="153902" y="19117"/>
                  </a:lnTo>
                  <a:cubicBezTo>
                    <a:pt x="98456" y="1374"/>
                    <a:pt x="9741" y="39077"/>
                    <a:pt x="9741" y="39077"/>
                  </a:cubicBezTo>
                  <a:cubicBezTo>
                    <a:pt x="7524" y="41295"/>
                    <a:pt x="3088" y="39077"/>
                    <a:pt x="870" y="34642"/>
                  </a:cubicBezTo>
                  <a:cubicBezTo>
                    <a:pt x="-1348" y="32424"/>
                    <a:pt x="870" y="27988"/>
                    <a:pt x="5306" y="25770"/>
                  </a:cubicBezTo>
                  <a:cubicBezTo>
                    <a:pt x="9741" y="23552"/>
                    <a:pt x="98456" y="-14151"/>
                    <a:pt x="158338" y="5809"/>
                  </a:cubicBezTo>
                  <a:lnTo>
                    <a:pt x="216002" y="25770"/>
                  </a:lnTo>
                  <a:cubicBezTo>
                    <a:pt x="218220" y="25770"/>
                    <a:pt x="220438" y="27988"/>
                    <a:pt x="220438" y="32424"/>
                  </a:cubicBezTo>
                  <a:cubicBezTo>
                    <a:pt x="220438" y="34642"/>
                    <a:pt x="218220" y="36859"/>
                    <a:pt x="216002" y="39077"/>
                  </a:cubicBezTo>
                  <a:lnTo>
                    <a:pt x="54099" y="105613"/>
                  </a:lnTo>
                  <a:lnTo>
                    <a:pt x="216002" y="105613"/>
                  </a:lnTo>
                  <a:cubicBezTo>
                    <a:pt x="220438" y="105613"/>
                    <a:pt x="222656" y="107831"/>
                    <a:pt x="222656" y="112266"/>
                  </a:cubicBezTo>
                  <a:cubicBezTo>
                    <a:pt x="222656" y="116702"/>
                    <a:pt x="222656" y="116702"/>
                    <a:pt x="218220" y="116702"/>
                  </a:cubicBez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9" name="任意多边形: 形状 128">
              <a:extLst>
                <a:ext uri="{FF2B5EF4-FFF2-40B4-BE49-F238E27FC236}">
                  <a16:creationId xmlns:a16="http://schemas.microsoft.com/office/drawing/2014/main" id="{87499351-D350-F0CA-7C3C-08501F208A88}"/>
                </a:ext>
              </a:extLst>
            </p:cNvPr>
            <p:cNvSpPr/>
            <p:nvPr/>
          </p:nvSpPr>
          <p:spPr>
            <a:xfrm>
              <a:off x="6851386" y="4017645"/>
              <a:ext cx="303846" cy="107375"/>
            </a:xfrm>
            <a:custGeom>
              <a:avLst/>
              <a:gdLst>
                <a:gd name="connsiteX0" fmla="*/ 128636 w 303846"/>
                <a:gd name="connsiteY0" fmla="*/ 107376 h 107375"/>
                <a:gd name="connsiteX1" fmla="*/ 121982 w 303846"/>
                <a:gd name="connsiteY1" fmla="*/ 102940 h 107375"/>
                <a:gd name="connsiteX2" fmla="*/ 124200 w 303846"/>
                <a:gd name="connsiteY2" fmla="*/ 94068 h 107375"/>
                <a:gd name="connsiteX3" fmla="*/ 188518 w 303846"/>
                <a:gd name="connsiteY3" fmla="*/ 47494 h 107375"/>
                <a:gd name="connsiteX4" fmla="*/ 6654 w 303846"/>
                <a:gd name="connsiteY4" fmla="*/ 76326 h 107375"/>
                <a:gd name="connsiteX5" fmla="*/ 0 w 303846"/>
                <a:gd name="connsiteY5" fmla="*/ 71890 h 107375"/>
                <a:gd name="connsiteX6" fmla="*/ 4436 w 303846"/>
                <a:gd name="connsiteY6" fmla="*/ 65237 h 107375"/>
                <a:gd name="connsiteX7" fmla="*/ 144161 w 303846"/>
                <a:gd name="connsiteY7" fmla="*/ 919 h 107375"/>
                <a:gd name="connsiteX8" fmla="*/ 153032 w 303846"/>
                <a:gd name="connsiteY8" fmla="*/ 3137 h 107375"/>
                <a:gd name="connsiteX9" fmla="*/ 150814 w 303846"/>
                <a:gd name="connsiteY9" fmla="*/ 12008 h 107375"/>
                <a:gd name="connsiteX10" fmla="*/ 53229 w 303846"/>
                <a:gd name="connsiteY10" fmla="*/ 56365 h 107375"/>
                <a:gd name="connsiteX11" fmla="*/ 215132 w 303846"/>
                <a:gd name="connsiteY11" fmla="*/ 31969 h 107375"/>
                <a:gd name="connsiteX12" fmla="*/ 221786 w 303846"/>
                <a:gd name="connsiteY12" fmla="*/ 36404 h 107375"/>
                <a:gd name="connsiteX13" fmla="*/ 219568 w 303846"/>
                <a:gd name="connsiteY13" fmla="*/ 43058 h 107375"/>
                <a:gd name="connsiteX14" fmla="*/ 155250 w 303846"/>
                <a:gd name="connsiteY14" fmla="*/ 89633 h 107375"/>
                <a:gd name="connsiteX15" fmla="*/ 297193 w 303846"/>
                <a:gd name="connsiteY15" fmla="*/ 65237 h 107375"/>
                <a:gd name="connsiteX16" fmla="*/ 303846 w 303846"/>
                <a:gd name="connsiteY16" fmla="*/ 69672 h 107375"/>
                <a:gd name="connsiteX17" fmla="*/ 299410 w 303846"/>
                <a:gd name="connsiteY17" fmla="*/ 76326 h 107375"/>
                <a:gd name="connsiteX18" fmla="*/ 128636 w 303846"/>
                <a:gd name="connsiteY18" fmla="*/ 107376 h 107375"/>
                <a:gd name="connsiteX19" fmla="*/ 128636 w 303846"/>
                <a:gd name="connsiteY19" fmla="*/ 107376 h 107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03846" h="107375">
                  <a:moveTo>
                    <a:pt x="128636" y="107376"/>
                  </a:moveTo>
                  <a:cubicBezTo>
                    <a:pt x="126418" y="107376"/>
                    <a:pt x="124200" y="105158"/>
                    <a:pt x="121982" y="102940"/>
                  </a:cubicBezTo>
                  <a:cubicBezTo>
                    <a:pt x="119764" y="100722"/>
                    <a:pt x="121982" y="96286"/>
                    <a:pt x="124200" y="94068"/>
                  </a:cubicBezTo>
                  <a:lnTo>
                    <a:pt x="188518" y="47494"/>
                  </a:lnTo>
                  <a:lnTo>
                    <a:pt x="6654" y="76326"/>
                  </a:lnTo>
                  <a:cubicBezTo>
                    <a:pt x="4436" y="76326"/>
                    <a:pt x="0" y="74108"/>
                    <a:pt x="0" y="71890"/>
                  </a:cubicBezTo>
                  <a:cubicBezTo>
                    <a:pt x="0" y="69672"/>
                    <a:pt x="0" y="65237"/>
                    <a:pt x="4436" y="65237"/>
                  </a:cubicBezTo>
                  <a:lnTo>
                    <a:pt x="144161" y="919"/>
                  </a:lnTo>
                  <a:cubicBezTo>
                    <a:pt x="146378" y="-1299"/>
                    <a:pt x="150814" y="919"/>
                    <a:pt x="153032" y="3137"/>
                  </a:cubicBezTo>
                  <a:cubicBezTo>
                    <a:pt x="155250" y="5354"/>
                    <a:pt x="153032" y="9790"/>
                    <a:pt x="150814" y="12008"/>
                  </a:cubicBezTo>
                  <a:lnTo>
                    <a:pt x="53229" y="56365"/>
                  </a:lnTo>
                  <a:lnTo>
                    <a:pt x="215132" y="31969"/>
                  </a:lnTo>
                  <a:cubicBezTo>
                    <a:pt x="217350" y="31969"/>
                    <a:pt x="221786" y="34186"/>
                    <a:pt x="221786" y="36404"/>
                  </a:cubicBezTo>
                  <a:cubicBezTo>
                    <a:pt x="224003" y="38622"/>
                    <a:pt x="221786" y="43058"/>
                    <a:pt x="219568" y="43058"/>
                  </a:cubicBezTo>
                  <a:lnTo>
                    <a:pt x="155250" y="89633"/>
                  </a:lnTo>
                  <a:lnTo>
                    <a:pt x="297193" y="65237"/>
                  </a:lnTo>
                  <a:cubicBezTo>
                    <a:pt x="301628" y="65237"/>
                    <a:pt x="303846" y="67454"/>
                    <a:pt x="303846" y="69672"/>
                  </a:cubicBezTo>
                  <a:cubicBezTo>
                    <a:pt x="303846" y="74108"/>
                    <a:pt x="301628" y="76326"/>
                    <a:pt x="299410" y="76326"/>
                  </a:cubicBezTo>
                  <a:lnTo>
                    <a:pt x="128636" y="107376"/>
                  </a:lnTo>
                  <a:cubicBezTo>
                    <a:pt x="128636" y="107376"/>
                    <a:pt x="128636" y="107376"/>
                    <a:pt x="128636" y="107376"/>
                  </a:cubicBez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0" name="任意多边形: 形状 129">
              <a:extLst>
                <a:ext uri="{FF2B5EF4-FFF2-40B4-BE49-F238E27FC236}">
                  <a16:creationId xmlns:a16="http://schemas.microsoft.com/office/drawing/2014/main" id="{44748969-4F8C-1795-3189-6CD4AE584CA7}"/>
                </a:ext>
              </a:extLst>
            </p:cNvPr>
            <p:cNvSpPr/>
            <p:nvPr/>
          </p:nvSpPr>
          <p:spPr>
            <a:xfrm>
              <a:off x="5689237" y="-331006"/>
              <a:ext cx="391267" cy="377391"/>
            </a:xfrm>
            <a:custGeom>
              <a:avLst/>
              <a:gdLst>
                <a:gd name="connsiteX0" fmla="*/ 31043 w 391267"/>
                <a:gd name="connsiteY0" fmla="*/ 310856 h 377391"/>
                <a:gd name="connsiteX1" fmla="*/ 17736 w 391267"/>
                <a:gd name="connsiteY1" fmla="*/ 109031 h 377391"/>
                <a:gd name="connsiteX2" fmla="*/ 372593 w 391267"/>
                <a:gd name="connsiteY2" fmla="*/ 9228 h 377391"/>
                <a:gd name="connsiteX3" fmla="*/ 379246 w 391267"/>
                <a:gd name="connsiteY3" fmla="*/ 184438 h 377391"/>
                <a:gd name="connsiteX4" fmla="*/ 263918 w 391267"/>
                <a:gd name="connsiteY4" fmla="*/ 173349 h 377391"/>
                <a:gd name="connsiteX5" fmla="*/ 155243 w 391267"/>
                <a:gd name="connsiteY5" fmla="*/ 242103 h 377391"/>
                <a:gd name="connsiteX6" fmla="*/ 146371 w 391267"/>
                <a:gd name="connsiteY6" fmla="*/ 310856 h 377391"/>
                <a:gd name="connsiteX7" fmla="*/ 110886 w 391267"/>
                <a:gd name="connsiteY7" fmla="*/ 339688 h 377391"/>
                <a:gd name="connsiteX8" fmla="*/ 110886 w 391267"/>
                <a:gd name="connsiteY8" fmla="*/ 377392 h 377391"/>
                <a:gd name="connsiteX9" fmla="*/ 79836 w 391267"/>
                <a:gd name="connsiteY9" fmla="*/ 306420 h 377391"/>
                <a:gd name="connsiteX10" fmla="*/ 31043 w 391267"/>
                <a:gd name="connsiteY10" fmla="*/ 310856 h 37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1267" h="377391">
                  <a:moveTo>
                    <a:pt x="31043" y="310856"/>
                  </a:moveTo>
                  <a:cubicBezTo>
                    <a:pt x="31043" y="310856"/>
                    <a:pt x="-28839" y="168913"/>
                    <a:pt x="17736" y="109031"/>
                  </a:cubicBezTo>
                  <a:cubicBezTo>
                    <a:pt x="73182" y="38060"/>
                    <a:pt x="343760" y="-24040"/>
                    <a:pt x="372593" y="9228"/>
                  </a:cubicBezTo>
                  <a:cubicBezTo>
                    <a:pt x="410296" y="58021"/>
                    <a:pt x="379246" y="184438"/>
                    <a:pt x="379246" y="184438"/>
                  </a:cubicBezTo>
                  <a:cubicBezTo>
                    <a:pt x="379246" y="184438"/>
                    <a:pt x="363721" y="160042"/>
                    <a:pt x="263918" y="173349"/>
                  </a:cubicBezTo>
                  <a:cubicBezTo>
                    <a:pt x="166332" y="186656"/>
                    <a:pt x="155243" y="242103"/>
                    <a:pt x="155243" y="242103"/>
                  </a:cubicBezTo>
                  <a:cubicBezTo>
                    <a:pt x="155243" y="242103"/>
                    <a:pt x="161896" y="286460"/>
                    <a:pt x="146371" y="310856"/>
                  </a:cubicBezTo>
                  <a:cubicBezTo>
                    <a:pt x="130846" y="335253"/>
                    <a:pt x="110886" y="339688"/>
                    <a:pt x="110886" y="339688"/>
                  </a:cubicBezTo>
                  <a:lnTo>
                    <a:pt x="110886" y="377392"/>
                  </a:lnTo>
                  <a:lnTo>
                    <a:pt x="79836" y="306420"/>
                  </a:lnTo>
                  <a:lnTo>
                    <a:pt x="31043" y="310856"/>
                  </a:ln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1" name="任意多边形: 形状 130">
              <a:extLst>
                <a:ext uri="{FF2B5EF4-FFF2-40B4-BE49-F238E27FC236}">
                  <a16:creationId xmlns:a16="http://schemas.microsoft.com/office/drawing/2014/main" id="{19188FC2-B435-8A51-DE97-AB0911C150AB}"/>
                </a:ext>
              </a:extLst>
            </p:cNvPr>
            <p:cNvSpPr/>
            <p:nvPr/>
          </p:nvSpPr>
          <p:spPr>
            <a:xfrm>
              <a:off x="5897709" y="139535"/>
              <a:ext cx="73189" cy="46574"/>
            </a:xfrm>
            <a:custGeom>
              <a:avLst/>
              <a:gdLst>
                <a:gd name="connsiteX0" fmla="*/ 39921 w 73189"/>
                <a:gd name="connsiteY0" fmla="*/ 46575 h 46574"/>
                <a:gd name="connsiteX1" fmla="*/ 0 w 73189"/>
                <a:gd name="connsiteY1" fmla="*/ 8871 h 46574"/>
                <a:gd name="connsiteX2" fmla="*/ 0 w 73189"/>
                <a:gd name="connsiteY2" fmla="*/ 2218 h 46574"/>
                <a:gd name="connsiteX3" fmla="*/ 6654 w 73189"/>
                <a:gd name="connsiteY3" fmla="*/ 0 h 46574"/>
                <a:gd name="connsiteX4" fmla="*/ 68753 w 73189"/>
                <a:gd name="connsiteY4" fmla="*/ 17743 h 46574"/>
                <a:gd name="connsiteX5" fmla="*/ 73189 w 73189"/>
                <a:gd name="connsiteY5" fmla="*/ 22179 h 46574"/>
                <a:gd name="connsiteX6" fmla="*/ 73189 w 73189"/>
                <a:gd name="connsiteY6" fmla="*/ 26614 h 46574"/>
                <a:gd name="connsiteX7" fmla="*/ 42139 w 73189"/>
                <a:gd name="connsiteY7" fmla="*/ 46575 h 46574"/>
                <a:gd name="connsiteX8" fmla="*/ 39921 w 73189"/>
                <a:gd name="connsiteY8" fmla="*/ 46575 h 46574"/>
                <a:gd name="connsiteX9" fmla="*/ 17743 w 73189"/>
                <a:gd name="connsiteY9" fmla="*/ 15525 h 46574"/>
                <a:gd name="connsiteX10" fmla="*/ 39921 w 73189"/>
                <a:gd name="connsiteY10" fmla="*/ 33268 h 46574"/>
                <a:gd name="connsiteX11" fmla="*/ 57664 w 73189"/>
                <a:gd name="connsiteY11" fmla="*/ 26614 h 46574"/>
                <a:gd name="connsiteX12" fmla="*/ 17743 w 73189"/>
                <a:gd name="connsiteY12" fmla="*/ 15525 h 46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189" h="46574">
                  <a:moveTo>
                    <a:pt x="39921" y="46575"/>
                  </a:moveTo>
                  <a:cubicBezTo>
                    <a:pt x="17743" y="46575"/>
                    <a:pt x="2218" y="11089"/>
                    <a:pt x="0" y="8871"/>
                  </a:cubicBezTo>
                  <a:cubicBezTo>
                    <a:pt x="0" y="6654"/>
                    <a:pt x="0" y="4436"/>
                    <a:pt x="0" y="2218"/>
                  </a:cubicBezTo>
                  <a:cubicBezTo>
                    <a:pt x="2218" y="0"/>
                    <a:pt x="4436" y="0"/>
                    <a:pt x="6654" y="0"/>
                  </a:cubicBezTo>
                  <a:lnTo>
                    <a:pt x="68753" y="17743"/>
                  </a:lnTo>
                  <a:cubicBezTo>
                    <a:pt x="70971" y="17743"/>
                    <a:pt x="70971" y="19961"/>
                    <a:pt x="73189" y="22179"/>
                  </a:cubicBezTo>
                  <a:cubicBezTo>
                    <a:pt x="73189" y="24396"/>
                    <a:pt x="73189" y="26614"/>
                    <a:pt x="73189" y="26614"/>
                  </a:cubicBezTo>
                  <a:cubicBezTo>
                    <a:pt x="73189" y="26614"/>
                    <a:pt x="64318" y="42139"/>
                    <a:pt x="42139" y="46575"/>
                  </a:cubicBezTo>
                  <a:cubicBezTo>
                    <a:pt x="42139" y="46575"/>
                    <a:pt x="39921" y="46575"/>
                    <a:pt x="39921" y="46575"/>
                  </a:cubicBezTo>
                  <a:close/>
                  <a:moveTo>
                    <a:pt x="17743" y="15525"/>
                  </a:moveTo>
                  <a:cubicBezTo>
                    <a:pt x="24396" y="26614"/>
                    <a:pt x="33268" y="35486"/>
                    <a:pt x="39921" y="33268"/>
                  </a:cubicBezTo>
                  <a:cubicBezTo>
                    <a:pt x="48793" y="31050"/>
                    <a:pt x="53229" y="28832"/>
                    <a:pt x="57664" y="26614"/>
                  </a:cubicBezTo>
                  <a:lnTo>
                    <a:pt x="17743" y="15525"/>
                  </a:ln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2" name="任意多边形: 形状 131">
              <a:extLst>
                <a:ext uri="{FF2B5EF4-FFF2-40B4-BE49-F238E27FC236}">
                  <a16:creationId xmlns:a16="http://schemas.microsoft.com/office/drawing/2014/main" id="{71186B24-4EB6-7E94-7B71-E02E314C0956}"/>
                </a:ext>
              </a:extLst>
            </p:cNvPr>
            <p:cNvSpPr/>
            <p:nvPr/>
          </p:nvSpPr>
          <p:spPr>
            <a:xfrm>
              <a:off x="6261437" y="1079906"/>
              <a:ext cx="705277" cy="767378"/>
            </a:xfrm>
            <a:custGeom>
              <a:avLst/>
              <a:gdLst>
                <a:gd name="connsiteX0" fmla="*/ 368164 w 705277"/>
                <a:gd name="connsiteY0" fmla="*/ 0 h 767378"/>
                <a:gd name="connsiteX1" fmla="*/ 705278 w 705277"/>
                <a:gd name="connsiteY1" fmla="*/ 246182 h 767378"/>
                <a:gd name="connsiteX2" fmla="*/ 383689 w 705277"/>
                <a:gd name="connsiteY2" fmla="*/ 767378 h 767378"/>
                <a:gd name="connsiteX3" fmla="*/ 0 w 705277"/>
                <a:gd name="connsiteY3" fmla="*/ 558900 h 767378"/>
              </a:gdLst>
              <a:ahLst/>
              <a:cxnLst>
                <a:cxn ang="0">
                  <a:pos x="connsiteX0" y="connsiteY0"/>
                </a:cxn>
                <a:cxn ang="0">
                  <a:pos x="connsiteX1" y="connsiteY1"/>
                </a:cxn>
                <a:cxn ang="0">
                  <a:pos x="connsiteX2" y="connsiteY2"/>
                </a:cxn>
                <a:cxn ang="0">
                  <a:pos x="connsiteX3" y="connsiteY3"/>
                </a:cxn>
              </a:cxnLst>
              <a:rect l="l" t="t" r="r" b="b"/>
              <a:pathLst>
                <a:path w="705277" h="767378">
                  <a:moveTo>
                    <a:pt x="368164" y="0"/>
                  </a:moveTo>
                  <a:lnTo>
                    <a:pt x="705278" y="246182"/>
                  </a:lnTo>
                  <a:lnTo>
                    <a:pt x="383689" y="767378"/>
                  </a:lnTo>
                  <a:lnTo>
                    <a:pt x="0" y="558900"/>
                  </a:lnTo>
                  <a:close/>
                </a:path>
              </a:pathLst>
            </a:custGeom>
            <a:solidFill>
              <a:srgbClr val="8192D3"/>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3" name="任意多边形: 形状 132">
              <a:extLst>
                <a:ext uri="{FF2B5EF4-FFF2-40B4-BE49-F238E27FC236}">
                  <a16:creationId xmlns:a16="http://schemas.microsoft.com/office/drawing/2014/main" id="{3BDFDBEF-D581-2BB2-8F24-A70682269D86}"/>
                </a:ext>
              </a:extLst>
            </p:cNvPr>
            <p:cNvSpPr/>
            <p:nvPr/>
          </p:nvSpPr>
          <p:spPr>
            <a:xfrm>
              <a:off x="6312448" y="1122045"/>
              <a:ext cx="736328" cy="780685"/>
            </a:xfrm>
            <a:custGeom>
              <a:avLst/>
              <a:gdLst>
                <a:gd name="connsiteX0" fmla="*/ 374818 w 736328"/>
                <a:gd name="connsiteY0" fmla="*/ 0 h 780685"/>
                <a:gd name="connsiteX1" fmla="*/ 736328 w 736328"/>
                <a:gd name="connsiteY1" fmla="*/ 219568 h 780685"/>
                <a:gd name="connsiteX2" fmla="*/ 374818 w 736328"/>
                <a:gd name="connsiteY2" fmla="*/ 780685 h 780685"/>
                <a:gd name="connsiteX3" fmla="*/ 0 w 736328"/>
                <a:gd name="connsiteY3" fmla="*/ 561118 h 780685"/>
              </a:gdLst>
              <a:ahLst/>
              <a:cxnLst>
                <a:cxn ang="0">
                  <a:pos x="connsiteX0" y="connsiteY0"/>
                </a:cxn>
                <a:cxn ang="0">
                  <a:pos x="connsiteX1" y="connsiteY1"/>
                </a:cxn>
                <a:cxn ang="0">
                  <a:pos x="connsiteX2" y="connsiteY2"/>
                </a:cxn>
                <a:cxn ang="0">
                  <a:pos x="connsiteX3" y="connsiteY3"/>
                </a:cxn>
              </a:cxnLst>
              <a:rect l="l" t="t" r="r" b="b"/>
              <a:pathLst>
                <a:path w="736328" h="780685">
                  <a:moveTo>
                    <a:pt x="374818" y="0"/>
                  </a:moveTo>
                  <a:lnTo>
                    <a:pt x="736328" y="219568"/>
                  </a:lnTo>
                  <a:lnTo>
                    <a:pt x="374818" y="780685"/>
                  </a:lnTo>
                  <a:lnTo>
                    <a:pt x="0" y="561118"/>
                  </a:lnTo>
                  <a:close/>
                </a:path>
              </a:pathLst>
            </a:custGeom>
            <a:solidFill>
              <a:srgbClr val="92B4EA"/>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4" name="任意多边形: 形状 133">
              <a:extLst>
                <a:ext uri="{FF2B5EF4-FFF2-40B4-BE49-F238E27FC236}">
                  <a16:creationId xmlns:a16="http://schemas.microsoft.com/office/drawing/2014/main" id="{59B0C017-991A-5933-C97B-142F439373C4}"/>
                </a:ext>
              </a:extLst>
            </p:cNvPr>
            <p:cNvSpPr/>
            <p:nvPr/>
          </p:nvSpPr>
          <p:spPr>
            <a:xfrm>
              <a:off x="6139455" y="1250680"/>
              <a:ext cx="466931" cy="372403"/>
            </a:xfrm>
            <a:custGeom>
              <a:avLst/>
              <a:gdLst>
                <a:gd name="connsiteX0" fmla="*/ 84278 w 466931"/>
                <a:gd name="connsiteY0" fmla="*/ 0 h 372403"/>
                <a:gd name="connsiteX1" fmla="*/ 448007 w 466931"/>
                <a:gd name="connsiteY1" fmla="*/ 62100 h 372403"/>
                <a:gd name="connsiteX2" fmla="*/ 361510 w 466931"/>
                <a:gd name="connsiteY2" fmla="*/ 365946 h 372403"/>
                <a:gd name="connsiteX3" fmla="*/ 53228 w 466931"/>
                <a:gd name="connsiteY3" fmla="*/ 263925 h 372403"/>
                <a:gd name="connsiteX4" fmla="*/ 0 w 466931"/>
                <a:gd name="connsiteY4" fmla="*/ 121982 h 372403"/>
                <a:gd name="connsiteX5" fmla="*/ 84278 w 466931"/>
                <a:gd name="connsiteY5" fmla="*/ 0 h 372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931" h="372403">
                  <a:moveTo>
                    <a:pt x="84278" y="0"/>
                  </a:moveTo>
                  <a:cubicBezTo>
                    <a:pt x="84278" y="0"/>
                    <a:pt x="383689" y="15525"/>
                    <a:pt x="448007" y="62100"/>
                  </a:cubicBezTo>
                  <a:cubicBezTo>
                    <a:pt x="512325" y="108675"/>
                    <a:pt x="394778" y="330461"/>
                    <a:pt x="361510" y="365946"/>
                  </a:cubicBezTo>
                  <a:cubicBezTo>
                    <a:pt x="328243" y="403650"/>
                    <a:pt x="53228" y="263925"/>
                    <a:pt x="53228" y="263925"/>
                  </a:cubicBezTo>
                  <a:lnTo>
                    <a:pt x="0" y="121982"/>
                  </a:lnTo>
                  <a:lnTo>
                    <a:pt x="84278" y="0"/>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5" name="任意多边形: 形状 134">
              <a:extLst>
                <a:ext uri="{FF2B5EF4-FFF2-40B4-BE49-F238E27FC236}">
                  <a16:creationId xmlns:a16="http://schemas.microsoft.com/office/drawing/2014/main" id="{D3C8E279-3DB0-1F15-2036-47B03BF5D5B7}"/>
                </a:ext>
              </a:extLst>
            </p:cNvPr>
            <p:cNvSpPr/>
            <p:nvPr/>
          </p:nvSpPr>
          <p:spPr>
            <a:xfrm>
              <a:off x="6532015" y="1312780"/>
              <a:ext cx="184699" cy="251531"/>
            </a:xfrm>
            <a:custGeom>
              <a:avLst/>
              <a:gdLst>
                <a:gd name="connsiteX0" fmla="*/ 53229 w 184699"/>
                <a:gd name="connsiteY0" fmla="*/ 0 h 251531"/>
                <a:gd name="connsiteX1" fmla="*/ 184082 w 184699"/>
                <a:gd name="connsiteY1" fmla="*/ 235093 h 251531"/>
                <a:gd name="connsiteX2" fmla="*/ 0 w 184699"/>
                <a:gd name="connsiteY2" fmla="*/ 102021 h 251531"/>
                <a:gd name="connsiteX3" fmla="*/ 53229 w 184699"/>
                <a:gd name="connsiteY3" fmla="*/ 0 h 251531"/>
              </a:gdLst>
              <a:ahLst/>
              <a:cxnLst>
                <a:cxn ang="0">
                  <a:pos x="connsiteX0" y="connsiteY0"/>
                </a:cxn>
                <a:cxn ang="0">
                  <a:pos x="connsiteX1" y="connsiteY1"/>
                </a:cxn>
                <a:cxn ang="0">
                  <a:pos x="connsiteX2" y="connsiteY2"/>
                </a:cxn>
                <a:cxn ang="0">
                  <a:pos x="connsiteX3" y="connsiteY3"/>
                </a:cxn>
              </a:cxnLst>
              <a:rect l="l" t="t" r="r" b="b"/>
              <a:pathLst>
                <a:path w="184699" h="251531">
                  <a:moveTo>
                    <a:pt x="53229" y="0"/>
                  </a:moveTo>
                  <a:cubicBezTo>
                    <a:pt x="53229" y="0"/>
                    <a:pt x="195171" y="161904"/>
                    <a:pt x="184082" y="235093"/>
                  </a:cubicBezTo>
                  <a:cubicBezTo>
                    <a:pt x="172993" y="310500"/>
                    <a:pt x="0" y="102021"/>
                    <a:pt x="0" y="102021"/>
                  </a:cubicBezTo>
                  <a:lnTo>
                    <a:pt x="53229" y="0"/>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6" name="任意多边形: 形状 135">
              <a:extLst>
                <a:ext uri="{FF2B5EF4-FFF2-40B4-BE49-F238E27FC236}">
                  <a16:creationId xmlns:a16="http://schemas.microsoft.com/office/drawing/2014/main" id="{6BC127A9-B5E7-88D9-DB1D-9496F4D20A50}"/>
                </a:ext>
              </a:extLst>
            </p:cNvPr>
            <p:cNvSpPr/>
            <p:nvPr/>
          </p:nvSpPr>
          <p:spPr>
            <a:xfrm>
              <a:off x="6273277" y="1512387"/>
              <a:ext cx="231681" cy="143824"/>
            </a:xfrm>
            <a:custGeom>
              <a:avLst/>
              <a:gdLst>
                <a:gd name="connsiteX0" fmla="*/ 123449 w 231681"/>
                <a:gd name="connsiteY0" fmla="*/ 68754 h 143824"/>
                <a:gd name="connsiteX1" fmla="*/ 5903 w 231681"/>
                <a:gd name="connsiteY1" fmla="*/ 115329 h 143824"/>
                <a:gd name="connsiteX2" fmla="*/ 227688 w 231681"/>
                <a:gd name="connsiteY2" fmla="*/ 106457 h 143824"/>
                <a:gd name="connsiteX3" fmla="*/ 156717 w 231681"/>
                <a:gd name="connsiteY3" fmla="*/ 0 h 143824"/>
                <a:gd name="connsiteX4" fmla="*/ 123449 w 231681"/>
                <a:gd name="connsiteY4" fmla="*/ 68754 h 143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81" h="143824">
                  <a:moveTo>
                    <a:pt x="123449" y="68754"/>
                  </a:moveTo>
                  <a:cubicBezTo>
                    <a:pt x="123449" y="68754"/>
                    <a:pt x="-31801" y="64318"/>
                    <a:pt x="5903" y="115329"/>
                  </a:cubicBezTo>
                  <a:cubicBezTo>
                    <a:pt x="41388" y="166339"/>
                    <a:pt x="203292" y="139725"/>
                    <a:pt x="227688" y="106457"/>
                  </a:cubicBezTo>
                  <a:cubicBezTo>
                    <a:pt x="252085" y="73189"/>
                    <a:pt x="156717" y="0"/>
                    <a:pt x="156717" y="0"/>
                  </a:cubicBezTo>
                  <a:lnTo>
                    <a:pt x="123449" y="68754"/>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7" name="任意多边形: 形状 136">
              <a:extLst>
                <a:ext uri="{FF2B5EF4-FFF2-40B4-BE49-F238E27FC236}">
                  <a16:creationId xmlns:a16="http://schemas.microsoft.com/office/drawing/2014/main" id="{940AABD9-80B5-D3B3-4154-5B01C5C6FFA7}"/>
                </a:ext>
              </a:extLst>
            </p:cNvPr>
            <p:cNvSpPr/>
            <p:nvPr/>
          </p:nvSpPr>
          <p:spPr>
            <a:xfrm>
              <a:off x="6327973" y="1546210"/>
              <a:ext cx="57664" cy="52674"/>
            </a:xfrm>
            <a:custGeom>
              <a:avLst/>
              <a:gdLst>
                <a:gd name="connsiteX0" fmla="*/ 51011 w 57664"/>
                <a:gd name="connsiteY0" fmla="*/ 52674 h 52674"/>
                <a:gd name="connsiteX1" fmla="*/ 51011 w 57664"/>
                <a:gd name="connsiteY1" fmla="*/ 52674 h 52674"/>
                <a:gd name="connsiteX2" fmla="*/ 4436 w 57664"/>
                <a:gd name="connsiteY2" fmla="*/ 41585 h 52674"/>
                <a:gd name="connsiteX3" fmla="*/ 0 w 57664"/>
                <a:gd name="connsiteY3" fmla="*/ 37149 h 52674"/>
                <a:gd name="connsiteX4" fmla="*/ 2218 w 57664"/>
                <a:gd name="connsiteY4" fmla="*/ 30496 h 52674"/>
                <a:gd name="connsiteX5" fmla="*/ 33268 w 57664"/>
                <a:gd name="connsiteY5" fmla="*/ 1663 h 52674"/>
                <a:gd name="connsiteX6" fmla="*/ 42139 w 57664"/>
                <a:gd name="connsiteY6" fmla="*/ 1663 h 52674"/>
                <a:gd name="connsiteX7" fmla="*/ 42139 w 57664"/>
                <a:gd name="connsiteY7" fmla="*/ 10535 h 52674"/>
                <a:gd name="connsiteX8" fmla="*/ 17743 w 57664"/>
                <a:gd name="connsiteY8" fmla="*/ 32713 h 52674"/>
                <a:gd name="connsiteX9" fmla="*/ 53228 w 57664"/>
                <a:gd name="connsiteY9" fmla="*/ 41585 h 52674"/>
                <a:gd name="connsiteX10" fmla="*/ 57664 w 57664"/>
                <a:gd name="connsiteY10" fmla="*/ 48238 h 52674"/>
                <a:gd name="connsiteX11" fmla="*/ 51011 w 57664"/>
                <a:gd name="connsiteY11" fmla="*/ 52674 h 52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64" h="52674">
                  <a:moveTo>
                    <a:pt x="51011" y="52674"/>
                  </a:moveTo>
                  <a:cubicBezTo>
                    <a:pt x="51011" y="52674"/>
                    <a:pt x="51011" y="52674"/>
                    <a:pt x="51011" y="52674"/>
                  </a:cubicBezTo>
                  <a:lnTo>
                    <a:pt x="4436" y="41585"/>
                  </a:lnTo>
                  <a:cubicBezTo>
                    <a:pt x="2218" y="41585"/>
                    <a:pt x="0" y="39367"/>
                    <a:pt x="0" y="37149"/>
                  </a:cubicBezTo>
                  <a:cubicBezTo>
                    <a:pt x="0" y="34931"/>
                    <a:pt x="0" y="32713"/>
                    <a:pt x="2218" y="30496"/>
                  </a:cubicBezTo>
                  <a:lnTo>
                    <a:pt x="33268" y="1663"/>
                  </a:lnTo>
                  <a:cubicBezTo>
                    <a:pt x="35486" y="-554"/>
                    <a:pt x="39921" y="-554"/>
                    <a:pt x="42139" y="1663"/>
                  </a:cubicBezTo>
                  <a:cubicBezTo>
                    <a:pt x="44357" y="3881"/>
                    <a:pt x="44357" y="8317"/>
                    <a:pt x="42139" y="10535"/>
                  </a:cubicBezTo>
                  <a:lnTo>
                    <a:pt x="17743" y="32713"/>
                  </a:lnTo>
                  <a:lnTo>
                    <a:pt x="53228" y="41585"/>
                  </a:lnTo>
                  <a:cubicBezTo>
                    <a:pt x="55446" y="41585"/>
                    <a:pt x="57664" y="46021"/>
                    <a:pt x="57664" y="48238"/>
                  </a:cubicBezTo>
                  <a:cubicBezTo>
                    <a:pt x="55446" y="52674"/>
                    <a:pt x="53228" y="52674"/>
                    <a:pt x="51011" y="52674"/>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8" name="任意多边形: 形状 137">
              <a:extLst>
                <a:ext uri="{FF2B5EF4-FFF2-40B4-BE49-F238E27FC236}">
                  <a16:creationId xmlns:a16="http://schemas.microsoft.com/office/drawing/2014/main" id="{ADF205F6-BE4D-AAF6-3E7E-4407992CBE9C}"/>
                </a:ext>
              </a:extLst>
            </p:cNvPr>
            <p:cNvSpPr/>
            <p:nvPr/>
          </p:nvSpPr>
          <p:spPr>
            <a:xfrm>
              <a:off x="6528879" y="1378397"/>
              <a:ext cx="61719" cy="89632"/>
            </a:xfrm>
            <a:custGeom>
              <a:avLst/>
              <a:gdLst>
                <a:gd name="connsiteX0" fmla="*/ 56365 w 61719"/>
                <a:gd name="connsiteY0" fmla="*/ 89633 h 89632"/>
                <a:gd name="connsiteX1" fmla="*/ 51929 w 61719"/>
                <a:gd name="connsiteY1" fmla="*/ 87415 h 89632"/>
                <a:gd name="connsiteX2" fmla="*/ 3136 w 61719"/>
                <a:gd name="connsiteY2" fmla="*/ 12008 h 89632"/>
                <a:gd name="connsiteX3" fmla="*/ 919 w 61719"/>
                <a:gd name="connsiteY3" fmla="*/ 3137 h 89632"/>
                <a:gd name="connsiteX4" fmla="*/ 9790 w 61719"/>
                <a:gd name="connsiteY4" fmla="*/ 919 h 89632"/>
                <a:gd name="connsiteX5" fmla="*/ 60801 w 61719"/>
                <a:gd name="connsiteY5" fmla="*/ 80762 h 89632"/>
                <a:gd name="connsiteX6" fmla="*/ 58583 w 61719"/>
                <a:gd name="connsiteY6" fmla="*/ 89633 h 89632"/>
                <a:gd name="connsiteX7" fmla="*/ 56365 w 61719"/>
                <a:gd name="connsiteY7" fmla="*/ 89633 h 8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9" h="89632">
                  <a:moveTo>
                    <a:pt x="56365" y="89633"/>
                  </a:moveTo>
                  <a:cubicBezTo>
                    <a:pt x="54147" y="89633"/>
                    <a:pt x="51929" y="87415"/>
                    <a:pt x="51929" y="87415"/>
                  </a:cubicBezTo>
                  <a:cubicBezTo>
                    <a:pt x="38622" y="63019"/>
                    <a:pt x="14226" y="20879"/>
                    <a:pt x="3136" y="12008"/>
                  </a:cubicBezTo>
                  <a:cubicBezTo>
                    <a:pt x="919" y="9790"/>
                    <a:pt x="-1299" y="5354"/>
                    <a:pt x="919" y="3137"/>
                  </a:cubicBezTo>
                  <a:cubicBezTo>
                    <a:pt x="3136" y="919"/>
                    <a:pt x="7572" y="-1299"/>
                    <a:pt x="9790" y="919"/>
                  </a:cubicBezTo>
                  <a:cubicBezTo>
                    <a:pt x="25315" y="12008"/>
                    <a:pt x="58583" y="71890"/>
                    <a:pt x="60801" y="80762"/>
                  </a:cubicBezTo>
                  <a:cubicBezTo>
                    <a:pt x="63019" y="82979"/>
                    <a:pt x="60801" y="87415"/>
                    <a:pt x="58583" y="89633"/>
                  </a:cubicBezTo>
                  <a:cubicBezTo>
                    <a:pt x="58583" y="89633"/>
                    <a:pt x="56365" y="89633"/>
                    <a:pt x="56365" y="89633"/>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9" name="任意多边形: 形状 138">
              <a:extLst>
                <a:ext uri="{FF2B5EF4-FFF2-40B4-BE49-F238E27FC236}">
                  <a16:creationId xmlns:a16="http://schemas.microsoft.com/office/drawing/2014/main" id="{99261AC9-CEEE-4E4C-DEE9-12CCD228A86E}"/>
                </a:ext>
              </a:extLst>
            </p:cNvPr>
            <p:cNvSpPr/>
            <p:nvPr/>
          </p:nvSpPr>
          <p:spPr>
            <a:xfrm>
              <a:off x="6477868" y="1438279"/>
              <a:ext cx="77244" cy="109593"/>
            </a:xfrm>
            <a:custGeom>
              <a:avLst/>
              <a:gdLst>
                <a:gd name="connsiteX0" fmla="*/ 69672 w 77244"/>
                <a:gd name="connsiteY0" fmla="*/ 109594 h 109593"/>
                <a:gd name="connsiteX1" fmla="*/ 65236 w 77244"/>
                <a:gd name="connsiteY1" fmla="*/ 107376 h 109593"/>
                <a:gd name="connsiteX2" fmla="*/ 919 w 77244"/>
                <a:gd name="connsiteY2" fmla="*/ 9790 h 109593"/>
                <a:gd name="connsiteX3" fmla="*/ 3137 w 77244"/>
                <a:gd name="connsiteY3" fmla="*/ 919 h 109593"/>
                <a:gd name="connsiteX4" fmla="*/ 12008 w 77244"/>
                <a:gd name="connsiteY4" fmla="*/ 3136 h 109593"/>
                <a:gd name="connsiteX5" fmla="*/ 76326 w 77244"/>
                <a:gd name="connsiteY5" fmla="*/ 100722 h 109593"/>
                <a:gd name="connsiteX6" fmla="*/ 74108 w 77244"/>
                <a:gd name="connsiteY6" fmla="*/ 109594 h 109593"/>
                <a:gd name="connsiteX7" fmla="*/ 69672 w 77244"/>
                <a:gd name="connsiteY7" fmla="*/ 109594 h 10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44" h="109593">
                  <a:moveTo>
                    <a:pt x="69672" y="109594"/>
                  </a:moveTo>
                  <a:cubicBezTo>
                    <a:pt x="67454" y="109594"/>
                    <a:pt x="65236" y="109594"/>
                    <a:pt x="65236" y="107376"/>
                  </a:cubicBezTo>
                  <a:lnTo>
                    <a:pt x="919" y="9790"/>
                  </a:lnTo>
                  <a:cubicBezTo>
                    <a:pt x="-1299" y="7572"/>
                    <a:pt x="919" y="3136"/>
                    <a:pt x="3137" y="919"/>
                  </a:cubicBezTo>
                  <a:cubicBezTo>
                    <a:pt x="5354" y="-1299"/>
                    <a:pt x="9790" y="919"/>
                    <a:pt x="12008" y="3136"/>
                  </a:cubicBezTo>
                  <a:lnTo>
                    <a:pt x="76326" y="100722"/>
                  </a:lnTo>
                  <a:cubicBezTo>
                    <a:pt x="78544" y="102940"/>
                    <a:pt x="76326" y="107376"/>
                    <a:pt x="74108" y="109594"/>
                  </a:cubicBezTo>
                  <a:cubicBezTo>
                    <a:pt x="71890" y="109594"/>
                    <a:pt x="69672" y="109594"/>
                    <a:pt x="69672" y="109594"/>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0" name="任意多边形: 形状 139">
              <a:extLst>
                <a:ext uri="{FF2B5EF4-FFF2-40B4-BE49-F238E27FC236}">
                  <a16:creationId xmlns:a16="http://schemas.microsoft.com/office/drawing/2014/main" id="{AB97C1FC-F8A5-8FD3-160E-4DE189AA29E7}"/>
                </a:ext>
              </a:extLst>
            </p:cNvPr>
            <p:cNvSpPr/>
            <p:nvPr/>
          </p:nvSpPr>
          <p:spPr>
            <a:xfrm>
              <a:off x="5221837" y="356885"/>
              <a:ext cx="1103917" cy="1266479"/>
            </a:xfrm>
            <a:custGeom>
              <a:avLst/>
              <a:gdLst>
                <a:gd name="connsiteX0" fmla="*/ 389768 w 1103917"/>
                <a:gd name="connsiteY0" fmla="*/ 0 h 1266479"/>
                <a:gd name="connsiteX1" fmla="*/ 1644 w 1103917"/>
                <a:gd name="connsiteY1" fmla="*/ 711932 h 1266479"/>
                <a:gd name="connsiteX2" fmla="*/ 975282 w 1103917"/>
                <a:gd name="connsiteY2" fmla="*/ 1266396 h 1266479"/>
                <a:gd name="connsiteX3" fmla="*/ 1103918 w 1103917"/>
                <a:gd name="connsiteY3" fmla="*/ 867181 h 1266479"/>
                <a:gd name="connsiteX4" fmla="*/ 571632 w 1103917"/>
                <a:gd name="connsiteY4" fmla="*/ 601039 h 1266479"/>
                <a:gd name="connsiteX5" fmla="*/ 389768 w 1103917"/>
                <a:gd name="connsiteY5" fmla="*/ 0 h 126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917" h="1266479">
                  <a:moveTo>
                    <a:pt x="389768" y="0"/>
                  </a:moveTo>
                  <a:cubicBezTo>
                    <a:pt x="389768" y="0"/>
                    <a:pt x="-29406" y="121982"/>
                    <a:pt x="1644" y="711932"/>
                  </a:cubicBezTo>
                  <a:cubicBezTo>
                    <a:pt x="32694" y="1286356"/>
                    <a:pt x="975282" y="1266396"/>
                    <a:pt x="975282" y="1266396"/>
                  </a:cubicBezTo>
                  <a:lnTo>
                    <a:pt x="1103918" y="867181"/>
                  </a:lnTo>
                  <a:lnTo>
                    <a:pt x="571632" y="601039"/>
                  </a:lnTo>
                  <a:lnTo>
                    <a:pt x="389768" y="0"/>
                  </a:ln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1" name="任意多边形: 形状 140">
              <a:extLst>
                <a:ext uri="{FF2B5EF4-FFF2-40B4-BE49-F238E27FC236}">
                  <a16:creationId xmlns:a16="http://schemas.microsoft.com/office/drawing/2014/main" id="{0B0EFA68-BD32-9D74-398C-DA98E6F34CB4}"/>
                </a:ext>
              </a:extLst>
            </p:cNvPr>
            <p:cNvSpPr/>
            <p:nvPr/>
          </p:nvSpPr>
          <p:spPr>
            <a:xfrm>
              <a:off x="5728043" y="880155"/>
              <a:ext cx="155804" cy="117689"/>
            </a:xfrm>
            <a:custGeom>
              <a:avLst/>
              <a:gdLst>
                <a:gd name="connsiteX0" fmla="*/ 147487 w 155804"/>
                <a:gd name="connsiteY0" fmla="*/ 117690 h 117689"/>
                <a:gd name="connsiteX1" fmla="*/ 147487 w 155804"/>
                <a:gd name="connsiteY1" fmla="*/ 117690 h 117689"/>
                <a:gd name="connsiteX2" fmla="*/ 3327 w 155804"/>
                <a:gd name="connsiteY2" fmla="*/ 40065 h 117689"/>
                <a:gd name="connsiteX3" fmla="*/ 3327 w 155804"/>
                <a:gd name="connsiteY3" fmla="*/ 13451 h 117689"/>
                <a:gd name="connsiteX4" fmla="*/ 21070 w 155804"/>
                <a:gd name="connsiteY4" fmla="*/ 143 h 117689"/>
                <a:gd name="connsiteX5" fmla="*/ 154141 w 155804"/>
                <a:gd name="connsiteY5" fmla="*/ 108818 h 117689"/>
                <a:gd name="connsiteX6" fmla="*/ 154141 w 155804"/>
                <a:gd name="connsiteY6" fmla="*/ 117690 h 117689"/>
                <a:gd name="connsiteX7" fmla="*/ 147487 w 155804"/>
                <a:gd name="connsiteY7" fmla="*/ 117690 h 117689"/>
                <a:gd name="connsiteX8" fmla="*/ 23287 w 155804"/>
                <a:gd name="connsiteY8" fmla="*/ 11233 h 117689"/>
                <a:gd name="connsiteX9" fmla="*/ 23287 w 155804"/>
                <a:gd name="connsiteY9" fmla="*/ 11233 h 117689"/>
                <a:gd name="connsiteX10" fmla="*/ 14416 w 155804"/>
                <a:gd name="connsiteY10" fmla="*/ 17886 h 117689"/>
                <a:gd name="connsiteX11" fmla="*/ 14416 w 155804"/>
                <a:gd name="connsiteY11" fmla="*/ 33411 h 117689"/>
                <a:gd name="connsiteX12" fmla="*/ 127527 w 155804"/>
                <a:gd name="connsiteY12" fmla="*/ 97729 h 117689"/>
                <a:gd name="connsiteX13" fmla="*/ 23287 w 155804"/>
                <a:gd name="connsiteY13" fmla="*/ 11233 h 11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5804" h="117689">
                  <a:moveTo>
                    <a:pt x="147487" y="117690"/>
                  </a:moveTo>
                  <a:cubicBezTo>
                    <a:pt x="147487" y="117690"/>
                    <a:pt x="147487" y="117690"/>
                    <a:pt x="147487" y="117690"/>
                  </a:cubicBezTo>
                  <a:cubicBezTo>
                    <a:pt x="140834" y="115472"/>
                    <a:pt x="21070" y="82204"/>
                    <a:pt x="3327" y="40065"/>
                  </a:cubicBezTo>
                  <a:cubicBezTo>
                    <a:pt x="-1109" y="31193"/>
                    <a:pt x="-1109" y="22322"/>
                    <a:pt x="3327" y="13451"/>
                  </a:cubicBezTo>
                  <a:cubicBezTo>
                    <a:pt x="7763" y="2361"/>
                    <a:pt x="16634" y="143"/>
                    <a:pt x="21070" y="143"/>
                  </a:cubicBezTo>
                  <a:cubicBezTo>
                    <a:pt x="60991" y="-4292"/>
                    <a:pt x="143052" y="95511"/>
                    <a:pt x="154141" y="108818"/>
                  </a:cubicBezTo>
                  <a:cubicBezTo>
                    <a:pt x="156359" y="111036"/>
                    <a:pt x="156359" y="113254"/>
                    <a:pt x="154141" y="117690"/>
                  </a:cubicBezTo>
                  <a:cubicBezTo>
                    <a:pt x="151923" y="115472"/>
                    <a:pt x="149705" y="117690"/>
                    <a:pt x="147487" y="117690"/>
                  </a:cubicBezTo>
                  <a:close/>
                  <a:moveTo>
                    <a:pt x="23287" y="11233"/>
                  </a:moveTo>
                  <a:cubicBezTo>
                    <a:pt x="23287" y="11233"/>
                    <a:pt x="23287" y="11233"/>
                    <a:pt x="23287" y="11233"/>
                  </a:cubicBezTo>
                  <a:cubicBezTo>
                    <a:pt x="18852" y="11233"/>
                    <a:pt x="16634" y="13451"/>
                    <a:pt x="14416" y="17886"/>
                  </a:cubicBezTo>
                  <a:cubicBezTo>
                    <a:pt x="12198" y="22322"/>
                    <a:pt x="12198" y="26758"/>
                    <a:pt x="14416" y="33411"/>
                  </a:cubicBezTo>
                  <a:cubicBezTo>
                    <a:pt x="25505" y="60026"/>
                    <a:pt x="89823" y="84422"/>
                    <a:pt x="127527" y="97729"/>
                  </a:cubicBezTo>
                  <a:cubicBezTo>
                    <a:pt x="94259" y="60026"/>
                    <a:pt x="47684" y="11233"/>
                    <a:pt x="23287" y="11233"/>
                  </a:cubicBezTo>
                  <a:close/>
                </a:path>
              </a:pathLst>
            </a:custGeom>
            <a:solidFill>
              <a:srgbClr val="E6F4F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extLst>
      <p:ext uri="{BB962C8B-B14F-4D97-AF65-F5344CB8AC3E}">
        <p14:creationId xmlns:p14="http://schemas.microsoft.com/office/powerpoint/2010/main" val="21918955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4646213"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10000"/>
              </a:lnSpc>
              <a:buNone/>
            </a:pP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工具</a:t>
            </a: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1 - SMART</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目标框架</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81" name="î$ľîḋê">
            <a:extLst>
              <a:ext uri="{FF2B5EF4-FFF2-40B4-BE49-F238E27FC236}">
                <a16:creationId xmlns:a16="http://schemas.microsoft.com/office/drawing/2014/main" id="{1A36BE5A-7BFF-D247-51B2-BB5C6F3448BF}"/>
              </a:ext>
            </a:extLst>
          </p:cNvPr>
          <p:cNvGrpSpPr/>
          <p:nvPr/>
        </p:nvGrpSpPr>
        <p:grpSpPr>
          <a:xfrm>
            <a:off x="1403035" y="2192357"/>
            <a:ext cx="2706256" cy="3052168"/>
            <a:chOff x="6874876" y="1169961"/>
            <a:chExt cx="4275202" cy="4821655"/>
          </a:xfrm>
        </p:grpSpPr>
        <p:grpSp>
          <p:nvGrpSpPr>
            <p:cNvPr id="89" name="íŝlîḓé">
              <a:extLst>
                <a:ext uri="{FF2B5EF4-FFF2-40B4-BE49-F238E27FC236}">
                  <a16:creationId xmlns:a16="http://schemas.microsoft.com/office/drawing/2014/main" id="{AEE4FAFF-8E13-E49F-F9E7-A04134A5DCDC}"/>
                </a:ext>
              </a:extLst>
            </p:cNvPr>
            <p:cNvGrpSpPr/>
            <p:nvPr/>
          </p:nvGrpSpPr>
          <p:grpSpPr>
            <a:xfrm>
              <a:off x="6874876" y="1718886"/>
              <a:ext cx="4275202" cy="4272730"/>
              <a:chOff x="5561013" y="1541463"/>
              <a:chExt cx="2744788" cy="2743200"/>
            </a:xfrm>
          </p:grpSpPr>
          <p:sp>
            <p:nvSpPr>
              <p:cNvPr id="106" name="îsļídè">
                <a:extLst>
                  <a:ext uri="{FF2B5EF4-FFF2-40B4-BE49-F238E27FC236}">
                    <a16:creationId xmlns:a16="http://schemas.microsoft.com/office/drawing/2014/main" id="{802DD972-A4C0-6C0E-4210-F034D554FF8D}"/>
                  </a:ext>
                </a:extLst>
              </p:cNvPr>
              <p:cNvSpPr/>
              <p:nvPr/>
            </p:nvSpPr>
            <p:spPr bwMode="auto">
              <a:xfrm>
                <a:off x="5561013" y="1541463"/>
                <a:ext cx="2741613" cy="2740025"/>
              </a:xfrm>
              <a:prstGeom prst="ellipse">
                <a:avLst/>
              </a:prstGeom>
              <a:solidFill>
                <a:schemeClr val="bg1"/>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7" name="îṧlïḓé">
                <a:extLst>
                  <a:ext uri="{FF2B5EF4-FFF2-40B4-BE49-F238E27FC236}">
                    <a16:creationId xmlns:a16="http://schemas.microsoft.com/office/drawing/2014/main" id="{9719AF51-85D7-3D05-BC35-A19A08213BFF}"/>
                  </a:ext>
                </a:extLst>
              </p:cNvPr>
              <p:cNvSpPr/>
              <p:nvPr/>
            </p:nvSpPr>
            <p:spPr bwMode="auto">
              <a:xfrm>
                <a:off x="5561013" y="1541463"/>
                <a:ext cx="2744788" cy="2743200"/>
              </a:xfrm>
              <a:custGeom>
                <a:avLst/>
                <a:gdLst/>
                <a:ahLst/>
                <a:cxnLst>
                  <a:cxn ang="0">
                    <a:pos x="0" y="604"/>
                  </a:cxn>
                  <a:cxn ang="0">
                    <a:pos x="604" y="1208"/>
                  </a:cxn>
                  <a:cxn ang="0">
                    <a:pos x="1208" y="604"/>
                  </a:cxn>
                  <a:cxn ang="0">
                    <a:pos x="604" y="0"/>
                  </a:cxn>
                  <a:cxn ang="0">
                    <a:pos x="0" y="604"/>
                  </a:cxn>
                  <a:cxn ang="0">
                    <a:pos x="71" y="604"/>
                  </a:cxn>
                  <a:cxn ang="0">
                    <a:pos x="604" y="72"/>
                  </a:cxn>
                  <a:cxn ang="0">
                    <a:pos x="1136" y="604"/>
                  </a:cxn>
                  <a:cxn ang="0">
                    <a:pos x="604" y="1136"/>
                  </a:cxn>
                  <a:cxn ang="0">
                    <a:pos x="71" y="604"/>
                  </a:cxn>
                </a:cxnLst>
                <a:rect l="0" t="0" r="r" b="b"/>
                <a:pathLst>
                  <a:path w="1208" h="1208">
                    <a:moveTo>
                      <a:pt x="0" y="604"/>
                    </a:moveTo>
                    <a:cubicBezTo>
                      <a:pt x="0" y="937"/>
                      <a:pt x="271" y="1208"/>
                      <a:pt x="604" y="1208"/>
                    </a:cubicBezTo>
                    <a:cubicBezTo>
                      <a:pt x="937" y="1208"/>
                      <a:pt x="1208" y="937"/>
                      <a:pt x="1208" y="604"/>
                    </a:cubicBezTo>
                    <a:cubicBezTo>
                      <a:pt x="1208" y="271"/>
                      <a:pt x="937" y="0"/>
                      <a:pt x="604" y="0"/>
                    </a:cubicBezTo>
                    <a:cubicBezTo>
                      <a:pt x="271" y="0"/>
                      <a:pt x="0" y="271"/>
                      <a:pt x="0" y="604"/>
                    </a:cubicBezTo>
                    <a:close/>
                    <a:moveTo>
                      <a:pt x="71" y="604"/>
                    </a:moveTo>
                    <a:cubicBezTo>
                      <a:pt x="71" y="310"/>
                      <a:pt x="310" y="72"/>
                      <a:pt x="604" y="72"/>
                    </a:cubicBezTo>
                    <a:cubicBezTo>
                      <a:pt x="897" y="72"/>
                      <a:pt x="1136" y="310"/>
                      <a:pt x="1136" y="604"/>
                    </a:cubicBezTo>
                    <a:cubicBezTo>
                      <a:pt x="1136" y="897"/>
                      <a:pt x="897" y="1136"/>
                      <a:pt x="604" y="1136"/>
                    </a:cubicBezTo>
                    <a:cubicBezTo>
                      <a:pt x="310" y="1136"/>
                      <a:pt x="71" y="897"/>
                      <a:pt x="71" y="604"/>
                    </a:cubicBezTo>
                    <a:close/>
                  </a:path>
                </a:pathLst>
              </a:custGeom>
              <a:solidFill>
                <a:schemeClr val="accent2"/>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8" name="îSlîḋê">
                <a:extLst>
                  <a:ext uri="{FF2B5EF4-FFF2-40B4-BE49-F238E27FC236}">
                    <a16:creationId xmlns:a16="http://schemas.microsoft.com/office/drawing/2014/main" id="{29A2A968-4B2A-7B61-DF16-B572981BE2E0}"/>
                  </a:ext>
                </a:extLst>
              </p:cNvPr>
              <p:cNvSpPr/>
              <p:nvPr/>
            </p:nvSpPr>
            <p:spPr bwMode="auto">
              <a:xfrm>
                <a:off x="5938838" y="1919288"/>
                <a:ext cx="1987550" cy="1985962"/>
              </a:xfrm>
              <a:custGeom>
                <a:avLst/>
                <a:gdLst/>
                <a:ahLst/>
                <a:cxnLst>
                  <a:cxn ang="0">
                    <a:pos x="0" y="437"/>
                  </a:cxn>
                  <a:cxn ang="0">
                    <a:pos x="438" y="874"/>
                  </a:cxn>
                  <a:cxn ang="0">
                    <a:pos x="875" y="437"/>
                  </a:cxn>
                  <a:cxn ang="0">
                    <a:pos x="438" y="0"/>
                  </a:cxn>
                  <a:cxn ang="0">
                    <a:pos x="0" y="437"/>
                  </a:cxn>
                  <a:cxn ang="0">
                    <a:pos x="72" y="437"/>
                  </a:cxn>
                  <a:cxn ang="0">
                    <a:pos x="438" y="71"/>
                  </a:cxn>
                  <a:cxn ang="0">
                    <a:pos x="803" y="437"/>
                  </a:cxn>
                  <a:cxn ang="0">
                    <a:pos x="438" y="802"/>
                  </a:cxn>
                  <a:cxn ang="0">
                    <a:pos x="72" y="437"/>
                  </a:cxn>
                </a:cxnLst>
                <a:rect l="0" t="0" r="r" b="b"/>
                <a:pathLst>
                  <a:path w="875" h="874">
                    <a:moveTo>
                      <a:pt x="0" y="437"/>
                    </a:moveTo>
                    <a:cubicBezTo>
                      <a:pt x="0" y="678"/>
                      <a:pt x="197" y="874"/>
                      <a:pt x="438" y="874"/>
                    </a:cubicBezTo>
                    <a:cubicBezTo>
                      <a:pt x="679" y="874"/>
                      <a:pt x="875" y="678"/>
                      <a:pt x="875" y="437"/>
                    </a:cubicBezTo>
                    <a:cubicBezTo>
                      <a:pt x="875" y="196"/>
                      <a:pt x="679" y="0"/>
                      <a:pt x="438" y="0"/>
                    </a:cubicBezTo>
                    <a:cubicBezTo>
                      <a:pt x="197" y="0"/>
                      <a:pt x="0" y="196"/>
                      <a:pt x="0" y="437"/>
                    </a:cubicBezTo>
                    <a:close/>
                    <a:moveTo>
                      <a:pt x="72" y="437"/>
                    </a:moveTo>
                    <a:cubicBezTo>
                      <a:pt x="72" y="235"/>
                      <a:pt x="236" y="71"/>
                      <a:pt x="438" y="71"/>
                    </a:cubicBezTo>
                    <a:cubicBezTo>
                      <a:pt x="639" y="71"/>
                      <a:pt x="803" y="235"/>
                      <a:pt x="803" y="437"/>
                    </a:cubicBezTo>
                    <a:cubicBezTo>
                      <a:pt x="803" y="638"/>
                      <a:pt x="639" y="802"/>
                      <a:pt x="438" y="802"/>
                    </a:cubicBezTo>
                    <a:cubicBezTo>
                      <a:pt x="236" y="802"/>
                      <a:pt x="72" y="638"/>
                      <a:pt x="72" y="437"/>
                    </a:cubicBezTo>
                    <a:close/>
                  </a:path>
                </a:pathLst>
              </a:custGeom>
              <a:solidFill>
                <a:schemeClr val="accent2"/>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9" name="íṡ1íďé">
                <a:extLst>
                  <a:ext uri="{FF2B5EF4-FFF2-40B4-BE49-F238E27FC236}">
                    <a16:creationId xmlns:a16="http://schemas.microsoft.com/office/drawing/2014/main" id="{E87775EB-1766-6BEA-DBD8-D97B22684B7F}"/>
                  </a:ext>
                </a:extLst>
              </p:cNvPr>
              <p:cNvSpPr/>
              <p:nvPr/>
            </p:nvSpPr>
            <p:spPr bwMode="auto">
              <a:xfrm>
                <a:off x="6318250" y="2297113"/>
                <a:ext cx="1228725" cy="1228725"/>
              </a:xfrm>
              <a:custGeom>
                <a:avLst/>
                <a:gdLst/>
                <a:ahLst/>
                <a:cxnLst>
                  <a:cxn ang="0">
                    <a:pos x="0" y="271"/>
                  </a:cxn>
                  <a:cxn ang="0">
                    <a:pos x="271" y="541"/>
                  </a:cxn>
                  <a:cxn ang="0">
                    <a:pos x="541" y="271"/>
                  </a:cxn>
                  <a:cxn ang="0">
                    <a:pos x="271" y="0"/>
                  </a:cxn>
                  <a:cxn ang="0">
                    <a:pos x="0" y="271"/>
                  </a:cxn>
                  <a:cxn ang="0">
                    <a:pos x="72" y="271"/>
                  </a:cxn>
                  <a:cxn ang="0">
                    <a:pos x="271" y="72"/>
                  </a:cxn>
                  <a:cxn ang="0">
                    <a:pos x="469" y="271"/>
                  </a:cxn>
                  <a:cxn ang="0">
                    <a:pos x="271" y="470"/>
                  </a:cxn>
                  <a:cxn ang="0">
                    <a:pos x="72" y="271"/>
                  </a:cxn>
                </a:cxnLst>
                <a:rect l="0" t="0" r="r" b="b"/>
                <a:pathLst>
                  <a:path w="541" h="541">
                    <a:moveTo>
                      <a:pt x="0" y="271"/>
                    </a:moveTo>
                    <a:cubicBezTo>
                      <a:pt x="0" y="420"/>
                      <a:pt x="122" y="541"/>
                      <a:pt x="271" y="541"/>
                    </a:cubicBezTo>
                    <a:cubicBezTo>
                      <a:pt x="420" y="541"/>
                      <a:pt x="541" y="420"/>
                      <a:pt x="541" y="271"/>
                    </a:cubicBezTo>
                    <a:cubicBezTo>
                      <a:pt x="541" y="122"/>
                      <a:pt x="420" y="0"/>
                      <a:pt x="271" y="0"/>
                    </a:cubicBezTo>
                    <a:cubicBezTo>
                      <a:pt x="122" y="0"/>
                      <a:pt x="0" y="122"/>
                      <a:pt x="0" y="271"/>
                    </a:cubicBezTo>
                    <a:close/>
                    <a:moveTo>
                      <a:pt x="72" y="271"/>
                    </a:moveTo>
                    <a:cubicBezTo>
                      <a:pt x="72" y="161"/>
                      <a:pt x="161" y="72"/>
                      <a:pt x="271" y="72"/>
                    </a:cubicBezTo>
                    <a:cubicBezTo>
                      <a:pt x="380" y="72"/>
                      <a:pt x="469" y="161"/>
                      <a:pt x="469" y="271"/>
                    </a:cubicBezTo>
                    <a:cubicBezTo>
                      <a:pt x="469" y="380"/>
                      <a:pt x="380" y="470"/>
                      <a:pt x="271" y="470"/>
                    </a:cubicBezTo>
                    <a:cubicBezTo>
                      <a:pt x="161" y="470"/>
                      <a:pt x="72" y="380"/>
                      <a:pt x="72" y="271"/>
                    </a:cubicBezTo>
                    <a:close/>
                  </a:path>
                </a:pathLst>
              </a:custGeom>
              <a:solidFill>
                <a:schemeClr val="accent2"/>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0" name="íṩ1iḋè">
                <a:extLst>
                  <a:ext uri="{FF2B5EF4-FFF2-40B4-BE49-F238E27FC236}">
                    <a16:creationId xmlns:a16="http://schemas.microsoft.com/office/drawing/2014/main" id="{107AEDE9-B68D-63A0-1ADC-0ED8E55653F9}"/>
                  </a:ext>
                </a:extLst>
              </p:cNvPr>
              <p:cNvSpPr/>
              <p:nvPr/>
            </p:nvSpPr>
            <p:spPr bwMode="auto">
              <a:xfrm>
                <a:off x="6697663" y="2676525"/>
                <a:ext cx="469900" cy="471487"/>
              </a:xfrm>
              <a:prstGeom prst="ellipse">
                <a:avLst/>
              </a:prstGeom>
              <a:solidFill>
                <a:schemeClr val="accent2"/>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90" name="ísḻíḋe">
              <a:extLst>
                <a:ext uri="{FF2B5EF4-FFF2-40B4-BE49-F238E27FC236}">
                  <a16:creationId xmlns:a16="http://schemas.microsoft.com/office/drawing/2014/main" id="{53F442DE-B190-7782-A9BD-EC95DFA0D1E9}"/>
                </a:ext>
              </a:extLst>
            </p:cNvPr>
            <p:cNvGrpSpPr/>
            <p:nvPr/>
          </p:nvGrpSpPr>
          <p:grpSpPr>
            <a:xfrm>
              <a:off x="9003828" y="1169961"/>
              <a:ext cx="1575076" cy="2714964"/>
              <a:chOff x="6927850" y="1189038"/>
              <a:chExt cx="1011238" cy="1743074"/>
            </a:xfrm>
          </p:grpSpPr>
          <p:sp>
            <p:nvSpPr>
              <p:cNvPr id="91" name="iSḻíḋé">
                <a:extLst>
                  <a:ext uri="{FF2B5EF4-FFF2-40B4-BE49-F238E27FC236}">
                    <a16:creationId xmlns:a16="http://schemas.microsoft.com/office/drawing/2014/main" id="{C218880B-A314-5D12-E90D-1361A62DDC0E}"/>
                  </a:ext>
                </a:extLst>
              </p:cNvPr>
              <p:cNvSpPr/>
              <p:nvPr/>
            </p:nvSpPr>
            <p:spPr bwMode="auto">
              <a:xfrm>
                <a:off x="7223125" y="1189038"/>
                <a:ext cx="457200" cy="658812"/>
              </a:xfrm>
              <a:custGeom>
                <a:avLst/>
                <a:gdLst/>
                <a:ahLst/>
                <a:cxnLst>
                  <a:cxn ang="0">
                    <a:pos x="152" y="118"/>
                  </a:cxn>
                  <a:cxn ang="0">
                    <a:pos x="83" y="290"/>
                  </a:cxn>
                  <a:cxn ang="0">
                    <a:pos x="152" y="118"/>
                  </a:cxn>
                </a:cxnLst>
                <a:rect l="0" t="0" r="r" b="b"/>
                <a:pathLst>
                  <a:path w="201" h="290">
                    <a:moveTo>
                      <a:pt x="152" y="118"/>
                    </a:moveTo>
                    <a:cubicBezTo>
                      <a:pt x="201" y="6"/>
                      <a:pt x="0" y="0"/>
                      <a:pt x="83" y="290"/>
                    </a:cubicBezTo>
                    <a:lnTo>
                      <a:pt x="152" y="118"/>
                    </a:lnTo>
                    <a:close/>
                  </a:path>
                </a:pathLst>
              </a:custGeom>
              <a:solidFill>
                <a:schemeClr val="accent2"/>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2" name="i$ḷîďe">
                <a:extLst>
                  <a:ext uri="{FF2B5EF4-FFF2-40B4-BE49-F238E27FC236}">
                    <a16:creationId xmlns:a16="http://schemas.microsoft.com/office/drawing/2014/main" id="{271CBC9B-C0C7-5222-37D4-B878DBEE82BC}"/>
                  </a:ext>
                </a:extLst>
              </p:cNvPr>
              <p:cNvSpPr/>
              <p:nvPr/>
            </p:nvSpPr>
            <p:spPr bwMode="auto">
              <a:xfrm>
                <a:off x="7351713" y="1279526"/>
                <a:ext cx="242888" cy="568325"/>
              </a:xfrm>
              <a:custGeom>
                <a:avLst/>
                <a:gdLst/>
                <a:ahLst/>
                <a:cxnLst>
                  <a:cxn ang="0">
                    <a:pos x="96" y="78"/>
                  </a:cxn>
                  <a:cxn ang="0">
                    <a:pos x="97" y="74"/>
                  </a:cxn>
                  <a:cxn ang="0">
                    <a:pos x="100" y="63"/>
                  </a:cxn>
                  <a:cxn ang="0">
                    <a:pos x="101" y="45"/>
                  </a:cxn>
                  <a:cxn ang="0">
                    <a:pos x="95" y="25"/>
                  </a:cxn>
                  <a:cxn ang="0">
                    <a:pos x="76" y="12"/>
                  </a:cxn>
                  <a:cxn ang="0">
                    <a:pos x="51" y="19"/>
                  </a:cxn>
                  <a:cxn ang="0">
                    <a:pos x="19" y="71"/>
                  </a:cxn>
                  <a:cxn ang="0">
                    <a:pos x="14" y="104"/>
                  </a:cxn>
                  <a:cxn ang="0">
                    <a:pos x="13" y="136"/>
                  </a:cxn>
                  <a:cxn ang="0">
                    <a:pos x="15" y="166"/>
                  </a:cxn>
                  <a:cxn ang="0">
                    <a:pos x="18" y="194"/>
                  </a:cxn>
                  <a:cxn ang="0">
                    <a:pos x="21" y="217"/>
                  </a:cxn>
                  <a:cxn ang="0">
                    <a:pos x="25" y="234"/>
                  </a:cxn>
                  <a:cxn ang="0">
                    <a:pos x="27" y="250"/>
                  </a:cxn>
                  <a:cxn ang="0">
                    <a:pos x="22" y="235"/>
                  </a:cxn>
                  <a:cxn ang="0">
                    <a:pos x="17" y="218"/>
                  </a:cxn>
                  <a:cxn ang="0">
                    <a:pos x="10" y="195"/>
                  </a:cxn>
                  <a:cxn ang="0">
                    <a:pos x="5" y="168"/>
                  </a:cxn>
                  <a:cxn ang="0">
                    <a:pos x="1" y="137"/>
                  </a:cxn>
                  <a:cxn ang="0">
                    <a:pos x="1" y="103"/>
                  </a:cxn>
                  <a:cxn ang="0">
                    <a:pos x="6" y="68"/>
                  </a:cxn>
                  <a:cxn ang="0">
                    <a:pos x="20" y="35"/>
                  </a:cxn>
                  <a:cxn ang="0">
                    <a:pos x="44" y="9"/>
                  </a:cxn>
                  <a:cxn ang="0">
                    <a:pos x="78" y="2"/>
                  </a:cxn>
                  <a:cxn ang="0">
                    <a:pos x="102" y="21"/>
                  </a:cxn>
                  <a:cxn ang="0">
                    <a:pos x="106" y="45"/>
                  </a:cxn>
                  <a:cxn ang="0">
                    <a:pos x="103" y="64"/>
                  </a:cxn>
                  <a:cxn ang="0">
                    <a:pos x="98" y="74"/>
                  </a:cxn>
                  <a:cxn ang="0">
                    <a:pos x="96" y="78"/>
                  </a:cxn>
                </a:cxnLst>
                <a:rect l="0" t="0" r="r" b="b"/>
                <a:pathLst>
                  <a:path w="107" h="250">
                    <a:moveTo>
                      <a:pt x="96" y="78"/>
                    </a:moveTo>
                    <a:cubicBezTo>
                      <a:pt x="96" y="78"/>
                      <a:pt x="97" y="77"/>
                      <a:pt x="97" y="74"/>
                    </a:cubicBezTo>
                    <a:cubicBezTo>
                      <a:pt x="98" y="72"/>
                      <a:pt x="99" y="68"/>
                      <a:pt x="100" y="63"/>
                    </a:cubicBezTo>
                    <a:cubicBezTo>
                      <a:pt x="101" y="58"/>
                      <a:pt x="102" y="52"/>
                      <a:pt x="101" y="45"/>
                    </a:cubicBezTo>
                    <a:cubicBezTo>
                      <a:pt x="101" y="39"/>
                      <a:pt x="99" y="31"/>
                      <a:pt x="95" y="25"/>
                    </a:cubicBezTo>
                    <a:cubicBezTo>
                      <a:pt x="91" y="18"/>
                      <a:pt x="84" y="13"/>
                      <a:pt x="76" y="12"/>
                    </a:cubicBezTo>
                    <a:cubicBezTo>
                      <a:pt x="68" y="11"/>
                      <a:pt x="59" y="13"/>
                      <a:pt x="51" y="19"/>
                    </a:cubicBezTo>
                    <a:cubicBezTo>
                      <a:pt x="35" y="30"/>
                      <a:pt x="25" y="50"/>
                      <a:pt x="19" y="71"/>
                    </a:cubicBezTo>
                    <a:cubicBezTo>
                      <a:pt x="17" y="82"/>
                      <a:pt x="15" y="93"/>
                      <a:pt x="14" y="104"/>
                    </a:cubicBezTo>
                    <a:cubicBezTo>
                      <a:pt x="13" y="115"/>
                      <a:pt x="13" y="126"/>
                      <a:pt x="13" y="136"/>
                    </a:cubicBezTo>
                    <a:cubicBezTo>
                      <a:pt x="14" y="147"/>
                      <a:pt x="14" y="157"/>
                      <a:pt x="15" y="166"/>
                    </a:cubicBezTo>
                    <a:cubicBezTo>
                      <a:pt x="15" y="176"/>
                      <a:pt x="17" y="185"/>
                      <a:pt x="18" y="194"/>
                    </a:cubicBezTo>
                    <a:cubicBezTo>
                      <a:pt x="19" y="202"/>
                      <a:pt x="20" y="210"/>
                      <a:pt x="21" y="217"/>
                    </a:cubicBezTo>
                    <a:cubicBezTo>
                      <a:pt x="22" y="224"/>
                      <a:pt x="24" y="229"/>
                      <a:pt x="25" y="234"/>
                    </a:cubicBezTo>
                    <a:cubicBezTo>
                      <a:pt x="26" y="244"/>
                      <a:pt x="27" y="250"/>
                      <a:pt x="27" y="250"/>
                    </a:cubicBezTo>
                    <a:cubicBezTo>
                      <a:pt x="27" y="250"/>
                      <a:pt x="25" y="245"/>
                      <a:pt x="22" y="235"/>
                    </a:cubicBezTo>
                    <a:cubicBezTo>
                      <a:pt x="21" y="230"/>
                      <a:pt x="18" y="225"/>
                      <a:pt x="17" y="218"/>
                    </a:cubicBezTo>
                    <a:cubicBezTo>
                      <a:pt x="15" y="211"/>
                      <a:pt x="12" y="204"/>
                      <a:pt x="10" y="195"/>
                    </a:cubicBezTo>
                    <a:cubicBezTo>
                      <a:pt x="9" y="187"/>
                      <a:pt x="6" y="178"/>
                      <a:pt x="5" y="168"/>
                    </a:cubicBezTo>
                    <a:cubicBezTo>
                      <a:pt x="3" y="158"/>
                      <a:pt x="2" y="147"/>
                      <a:pt x="1" y="137"/>
                    </a:cubicBezTo>
                    <a:cubicBezTo>
                      <a:pt x="1" y="126"/>
                      <a:pt x="0" y="114"/>
                      <a:pt x="1" y="103"/>
                    </a:cubicBezTo>
                    <a:cubicBezTo>
                      <a:pt x="2" y="91"/>
                      <a:pt x="4" y="80"/>
                      <a:pt x="6" y="68"/>
                    </a:cubicBezTo>
                    <a:cubicBezTo>
                      <a:pt x="9" y="56"/>
                      <a:pt x="14" y="45"/>
                      <a:pt x="20" y="35"/>
                    </a:cubicBezTo>
                    <a:cubicBezTo>
                      <a:pt x="26" y="24"/>
                      <a:pt x="34" y="15"/>
                      <a:pt x="44" y="9"/>
                    </a:cubicBezTo>
                    <a:cubicBezTo>
                      <a:pt x="54" y="2"/>
                      <a:pt x="67" y="0"/>
                      <a:pt x="78" y="2"/>
                    </a:cubicBezTo>
                    <a:cubicBezTo>
                      <a:pt x="89" y="5"/>
                      <a:pt x="98" y="13"/>
                      <a:pt x="102" y="21"/>
                    </a:cubicBezTo>
                    <a:cubicBezTo>
                      <a:pt x="106" y="30"/>
                      <a:pt x="107" y="38"/>
                      <a:pt x="106" y="45"/>
                    </a:cubicBezTo>
                    <a:cubicBezTo>
                      <a:pt x="106" y="53"/>
                      <a:pt x="104" y="59"/>
                      <a:pt x="103" y="64"/>
                    </a:cubicBezTo>
                    <a:cubicBezTo>
                      <a:pt x="101" y="69"/>
                      <a:pt x="99" y="72"/>
                      <a:pt x="98" y="74"/>
                    </a:cubicBezTo>
                    <a:cubicBezTo>
                      <a:pt x="97" y="77"/>
                      <a:pt x="96" y="78"/>
                      <a:pt x="96" y="78"/>
                    </a:cubicBezTo>
                    <a:close/>
                  </a:path>
                </a:pathLst>
              </a:custGeom>
              <a:solidFill>
                <a:schemeClr val="accent2">
                  <a:lumMod val="75000"/>
                </a:schemeClr>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3" name="iṡḷîḑé">
                <a:extLst>
                  <a:ext uri="{FF2B5EF4-FFF2-40B4-BE49-F238E27FC236}">
                    <a16:creationId xmlns:a16="http://schemas.microsoft.com/office/drawing/2014/main" id="{3B7C3CCF-7EC8-6D05-A2DC-3FB6D2403543}"/>
                  </a:ext>
                </a:extLst>
              </p:cNvPr>
              <p:cNvSpPr/>
              <p:nvPr/>
            </p:nvSpPr>
            <p:spPr bwMode="auto">
              <a:xfrm>
                <a:off x="7426325" y="1258888"/>
                <a:ext cx="512763" cy="584200"/>
              </a:xfrm>
              <a:custGeom>
                <a:avLst/>
                <a:gdLst/>
                <a:ahLst/>
                <a:cxnLst>
                  <a:cxn ang="0">
                    <a:pos x="69" y="87"/>
                  </a:cxn>
                  <a:cxn ang="0">
                    <a:pos x="0" y="249"/>
                  </a:cxn>
                  <a:cxn ang="0">
                    <a:pos x="69" y="87"/>
                  </a:cxn>
                </a:cxnLst>
                <a:rect l="0" t="0" r="r" b="b"/>
                <a:pathLst>
                  <a:path w="226" h="257">
                    <a:moveTo>
                      <a:pt x="69" y="87"/>
                    </a:moveTo>
                    <a:cubicBezTo>
                      <a:pt x="187" y="0"/>
                      <a:pt x="226" y="257"/>
                      <a:pt x="0" y="249"/>
                    </a:cubicBezTo>
                    <a:lnTo>
                      <a:pt x="69" y="87"/>
                    </a:lnTo>
                    <a:close/>
                  </a:path>
                </a:pathLst>
              </a:custGeom>
              <a:solidFill>
                <a:schemeClr val="accent3"/>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ïṥļiḑè">
                <a:extLst>
                  <a:ext uri="{FF2B5EF4-FFF2-40B4-BE49-F238E27FC236}">
                    <a16:creationId xmlns:a16="http://schemas.microsoft.com/office/drawing/2014/main" id="{120AEF23-80F7-3127-AB4D-703E6E753757}"/>
                  </a:ext>
                </a:extLst>
              </p:cNvPr>
              <p:cNvSpPr/>
              <p:nvPr/>
            </p:nvSpPr>
            <p:spPr bwMode="auto">
              <a:xfrm>
                <a:off x="7426325" y="1406525"/>
                <a:ext cx="392113" cy="422275"/>
              </a:xfrm>
              <a:custGeom>
                <a:avLst/>
                <a:gdLst/>
                <a:ahLst/>
                <a:cxnLst>
                  <a:cxn ang="0">
                    <a:pos x="69" y="22"/>
                  </a:cxn>
                  <a:cxn ang="0">
                    <a:pos x="72" y="19"/>
                  </a:cxn>
                  <a:cxn ang="0">
                    <a:pos x="81" y="12"/>
                  </a:cxn>
                  <a:cxn ang="0">
                    <a:pos x="89" y="8"/>
                  </a:cxn>
                  <a:cxn ang="0">
                    <a:pos x="98" y="4"/>
                  </a:cxn>
                  <a:cxn ang="0">
                    <a:pos x="109" y="1"/>
                  </a:cxn>
                  <a:cxn ang="0">
                    <a:pos x="122" y="1"/>
                  </a:cxn>
                  <a:cxn ang="0">
                    <a:pos x="149" y="14"/>
                  </a:cxn>
                  <a:cxn ang="0">
                    <a:pos x="166" y="42"/>
                  </a:cxn>
                  <a:cxn ang="0">
                    <a:pos x="160" y="112"/>
                  </a:cxn>
                  <a:cxn ang="0">
                    <a:pos x="141" y="142"/>
                  </a:cxn>
                  <a:cxn ang="0">
                    <a:pos x="114" y="164"/>
                  </a:cxn>
                  <a:cxn ang="0">
                    <a:pos x="85" y="177"/>
                  </a:cxn>
                  <a:cxn ang="0">
                    <a:pos x="57" y="184"/>
                  </a:cxn>
                  <a:cxn ang="0">
                    <a:pos x="34" y="186"/>
                  </a:cxn>
                  <a:cxn ang="0">
                    <a:pos x="16" y="186"/>
                  </a:cxn>
                  <a:cxn ang="0">
                    <a:pos x="0" y="184"/>
                  </a:cxn>
                  <a:cxn ang="0">
                    <a:pos x="15" y="183"/>
                  </a:cxn>
                  <a:cxn ang="0">
                    <a:pos x="33" y="181"/>
                  </a:cxn>
                  <a:cxn ang="0">
                    <a:pos x="56" y="176"/>
                  </a:cxn>
                  <a:cxn ang="0">
                    <a:pos x="81" y="168"/>
                  </a:cxn>
                  <a:cxn ang="0">
                    <a:pos x="107" y="154"/>
                  </a:cxn>
                  <a:cxn ang="0">
                    <a:pos x="148" y="106"/>
                  </a:cxn>
                  <a:cxn ang="0">
                    <a:pos x="155" y="45"/>
                  </a:cxn>
                  <a:cxn ang="0">
                    <a:pos x="142" y="21"/>
                  </a:cxn>
                  <a:cxn ang="0">
                    <a:pos x="121" y="9"/>
                  </a:cxn>
                  <a:cxn ang="0">
                    <a:pos x="99" y="9"/>
                  </a:cxn>
                  <a:cxn ang="0">
                    <a:pos x="90" y="12"/>
                  </a:cxn>
                  <a:cxn ang="0">
                    <a:pos x="83" y="15"/>
                  </a:cxn>
                  <a:cxn ang="0">
                    <a:pos x="72" y="20"/>
                  </a:cxn>
                  <a:cxn ang="0">
                    <a:pos x="69" y="22"/>
                  </a:cxn>
                </a:cxnLst>
                <a:rect l="0" t="0" r="r" b="b"/>
                <a:pathLst>
                  <a:path w="173" h="186">
                    <a:moveTo>
                      <a:pt x="69" y="22"/>
                    </a:moveTo>
                    <a:cubicBezTo>
                      <a:pt x="69" y="22"/>
                      <a:pt x="70" y="21"/>
                      <a:pt x="72" y="19"/>
                    </a:cubicBezTo>
                    <a:cubicBezTo>
                      <a:pt x="74" y="18"/>
                      <a:pt x="77" y="15"/>
                      <a:pt x="81" y="12"/>
                    </a:cubicBezTo>
                    <a:cubicBezTo>
                      <a:pt x="84" y="11"/>
                      <a:pt x="86" y="10"/>
                      <a:pt x="89" y="8"/>
                    </a:cubicBezTo>
                    <a:cubicBezTo>
                      <a:pt x="91" y="7"/>
                      <a:pt x="95" y="6"/>
                      <a:pt x="98" y="4"/>
                    </a:cubicBezTo>
                    <a:cubicBezTo>
                      <a:pt x="101" y="3"/>
                      <a:pt x="105" y="2"/>
                      <a:pt x="109" y="1"/>
                    </a:cubicBezTo>
                    <a:cubicBezTo>
                      <a:pt x="113" y="1"/>
                      <a:pt x="118" y="0"/>
                      <a:pt x="122" y="1"/>
                    </a:cubicBezTo>
                    <a:cubicBezTo>
                      <a:pt x="131" y="2"/>
                      <a:pt x="141" y="6"/>
                      <a:pt x="149" y="14"/>
                    </a:cubicBezTo>
                    <a:cubicBezTo>
                      <a:pt x="157" y="21"/>
                      <a:pt x="163" y="31"/>
                      <a:pt x="166" y="42"/>
                    </a:cubicBezTo>
                    <a:cubicBezTo>
                      <a:pt x="173" y="64"/>
                      <a:pt x="171" y="90"/>
                      <a:pt x="160" y="112"/>
                    </a:cubicBezTo>
                    <a:cubicBezTo>
                      <a:pt x="155" y="123"/>
                      <a:pt x="149" y="133"/>
                      <a:pt x="141" y="142"/>
                    </a:cubicBezTo>
                    <a:cubicBezTo>
                      <a:pt x="133" y="151"/>
                      <a:pt x="123" y="158"/>
                      <a:pt x="114" y="164"/>
                    </a:cubicBezTo>
                    <a:cubicBezTo>
                      <a:pt x="104" y="170"/>
                      <a:pt x="94" y="174"/>
                      <a:pt x="85" y="177"/>
                    </a:cubicBezTo>
                    <a:cubicBezTo>
                      <a:pt x="75" y="180"/>
                      <a:pt x="66" y="182"/>
                      <a:pt x="57" y="184"/>
                    </a:cubicBezTo>
                    <a:cubicBezTo>
                      <a:pt x="49" y="185"/>
                      <a:pt x="41" y="186"/>
                      <a:pt x="34" y="186"/>
                    </a:cubicBezTo>
                    <a:cubicBezTo>
                      <a:pt x="27" y="186"/>
                      <a:pt x="21" y="186"/>
                      <a:pt x="16" y="186"/>
                    </a:cubicBezTo>
                    <a:cubicBezTo>
                      <a:pt x="5" y="185"/>
                      <a:pt x="0" y="184"/>
                      <a:pt x="0" y="184"/>
                    </a:cubicBezTo>
                    <a:cubicBezTo>
                      <a:pt x="0" y="184"/>
                      <a:pt x="6" y="184"/>
                      <a:pt x="15" y="183"/>
                    </a:cubicBezTo>
                    <a:cubicBezTo>
                      <a:pt x="20" y="183"/>
                      <a:pt x="26" y="182"/>
                      <a:pt x="33" y="181"/>
                    </a:cubicBezTo>
                    <a:cubicBezTo>
                      <a:pt x="40" y="180"/>
                      <a:pt x="48" y="178"/>
                      <a:pt x="56" y="176"/>
                    </a:cubicBezTo>
                    <a:cubicBezTo>
                      <a:pt x="64" y="174"/>
                      <a:pt x="73" y="172"/>
                      <a:pt x="81" y="168"/>
                    </a:cubicBezTo>
                    <a:cubicBezTo>
                      <a:pt x="90" y="164"/>
                      <a:pt x="99" y="159"/>
                      <a:pt x="107" y="154"/>
                    </a:cubicBezTo>
                    <a:cubicBezTo>
                      <a:pt x="124" y="142"/>
                      <a:pt x="140" y="126"/>
                      <a:pt x="148" y="106"/>
                    </a:cubicBezTo>
                    <a:cubicBezTo>
                      <a:pt x="157" y="87"/>
                      <a:pt x="159" y="65"/>
                      <a:pt x="155" y="45"/>
                    </a:cubicBezTo>
                    <a:cubicBezTo>
                      <a:pt x="152" y="36"/>
                      <a:pt x="148" y="27"/>
                      <a:pt x="142" y="21"/>
                    </a:cubicBezTo>
                    <a:cubicBezTo>
                      <a:pt x="136" y="14"/>
                      <a:pt x="129" y="10"/>
                      <a:pt x="121" y="9"/>
                    </a:cubicBezTo>
                    <a:cubicBezTo>
                      <a:pt x="113" y="7"/>
                      <a:pt x="106" y="8"/>
                      <a:pt x="99" y="9"/>
                    </a:cubicBezTo>
                    <a:cubicBezTo>
                      <a:pt x="96" y="10"/>
                      <a:pt x="93" y="11"/>
                      <a:pt x="90" y="12"/>
                    </a:cubicBezTo>
                    <a:cubicBezTo>
                      <a:pt x="87" y="13"/>
                      <a:pt x="85" y="14"/>
                      <a:pt x="83" y="15"/>
                    </a:cubicBezTo>
                    <a:cubicBezTo>
                      <a:pt x="78" y="17"/>
                      <a:pt x="75" y="19"/>
                      <a:pt x="72" y="20"/>
                    </a:cubicBezTo>
                    <a:cubicBezTo>
                      <a:pt x="70" y="21"/>
                      <a:pt x="69" y="22"/>
                      <a:pt x="69" y="22"/>
                    </a:cubicBezTo>
                    <a:close/>
                  </a:path>
                </a:pathLst>
              </a:custGeom>
              <a:solidFill>
                <a:schemeClr val="accent3">
                  <a:lumMod val="75000"/>
                </a:schemeClr>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5" name="îŝļïḋe">
                <a:extLst>
                  <a:ext uri="{FF2B5EF4-FFF2-40B4-BE49-F238E27FC236}">
                    <a16:creationId xmlns:a16="http://schemas.microsoft.com/office/drawing/2014/main" id="{A64644E6-F9E8-91AE-7576-B53740677DCD}"/>
                  </a:ext>
                </a:extLst>
              </p:cNvPr>
              <p:cNvSpPr/>
              <p:nvPr/>
            </p:nvSpPr>
            <p:spPr bwMode="auto">
              <a:xfrm>
                <a:off x="6927850" y="2581275"/>
                <a:ext cx="180975" cy="350837"/>
              </a:xfrm>
              <a:custGeom>
                <a:avLst/>
                <a:gdLst/>
                <a:ahLst/>
                <a:cxnLst>
                  <a:cxn ang="0">
                    <a:pos x="79" y="10"/>
                  </a:cxn>
                  <a:cxn ang="0">
                    <a:pos x="7" y="153"/>
                  </a:cxn>
                  <a:cxn ang="0">
                    <a:pos x="3" y="154"/>
                  </a:cxn>
                  <a:cxn ang="0">
                    <a:pos x="1" y="150"/>
                  </a:cxn>
                  <a:cxn ang="0">
                    <a:pos x="56" y="0"/>
                  </a:cxn>
                  <a:cxn ang="0">
                    <a:pos x="79" y="10"/>
                  </a:cxn>
                </a:cxnLst>
                <a:rect l="0" t="0" r="r" b="b"/>
                <a:pathLst>
                  <a:path w="79" h="155">
                    <a:moveTo>
                      <a:pt x="79" y="10"/>
                    </a:moveTo>
                    <a:cubicBezTo>
                      <a:pt x="7" y="153"/>
                      <a:pt x="7" y="153"/>
                      <a:pt x="7" y="153"/>
                    </a:cubicBezTo>
                    <a:cubicBezTo>
                      <a:pt x="6" y="154"/>
                      <a:pt x="4" y="155"/>
                      <a:pt x="3" y="154"/>
                    </a:cubicBezTo>
                    <a:cubicBezTo>
                      <a:pt x="1" y="154"/>
                      <a:pt x="0" y="152"/>
                      <a:pt x="1" y="150"/>
                    </a:cubicBezTo>
                    <a:cubicBezTo>
                      <a:pt x="56" y="0"/>
                      <a:pt x="56" y="0"/>
                      <a:pt x="56" y="0"/>
                    </a:cubicBezTo>
                    <a:lnTo>
                      <a:pt x="79" y="10"/>
                    </a:lnTo>
                    <a:close/>
                  </a:path>
                </a:pathLst>
              </a:custGeom>
              <a:solidFill>
                <a:schemeClr val="accent1"/>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6" name="ïṡḻïďê">
                <a:extLst>
                  <a:ext uri="{FF2B5EF4-FFF2-40B4-BE49-F238E27FC236}">
                    <a16:creationId xmlns:a16="http://schemas.microsoft.com/office/drawing/2014/main" id="{EED0DCD3-2114-0C23-ED08-CDFEC1A11FE7}"/>
                  </a:ext>
                </a:extLst>
              </p:cNvPr>
              <p:cNvSpPr/>
              <p:nvPr/>
            </p:nvSpPr>
            <p:spPr bwMode="auto">
              <a:xfrm>
                <a:off x="7069138" y="1225551"/>
                <a:ext cx="473075" cy="608012"/>
              </a:xfrm>
              <a:custGeom>
                <a:avLst/>
                <a:gdLst/>
                <a:ahLst/>
                <a:cxnLst>
                  <a:cxn ang="0">
                    <a:pos x="208" y="96"/>
                  </a:cxn>
                  <a:cxn ang="0">
                    <a:pos x="137" y="268"/>
                  </a:cxn>
                  <a:cxn ang="0">
                    <a:pos x="208" y="96"/>
                  </a:cxn>
                </a:cxnLst>
                <a:rect l="0" t="0" r="r" b="b"/>
                <a:pathLst>
                  <a:path w="208" h="268">
                    <a:moveTo>
                      <a:pt x="208" y="96"/>
                    </a:moveTo>
                    <a:cubicBezTo>
                      <a:pt x="206" y="0"/>
                      <a:pt x="0" y="56"/>
                      <a:pt x="137" y="268"/>
                    </a:cubicBezTo>
                    <a:lnTo>
                      <a:pt x="208" y="96"/>
                    </a:lnTo>
                    <a:close/>
                  </a:path>
                </a:pathLst>
              </a:custGeom>
              <a:solidFill>
                <a:schemeClr val="accent1"/>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9" name="íŝḻiďé">
                <a:extLst>
                  <a:ext uri="{FF2B5EF4-FFF2-40B4-BE49-F238E27FC236}">
                    <a16:creationId xmlns:a16="http://schemas.microsoft.com/office/drawing/2014/main" id="{85AAB81A-3E56-3BCC-75B9-31700035054D}"/>
                  </a:ext>
                </a:extLst>
              </p:cNvPr>
              <p:cNvSpPr/>
              <p:nvPr/>
            </p:nvSpPr>
            <p:spPr bwMode="auto">
              <a:xfrm>
                <a:off x="7024688" y="2139950"/>
                <a:ext cx="311150" cy="517525"/>
              </a:xfrm>
              <a:custGeom>
                <a:avLst/>
                <a:gdLst/>
                <a:ahLst/>
                <a:cxnLst>
                  <a:cxn ang="0">
                    <a:pos x="85" y="166"/>
                  </a:cxn>
                  <a:cxn ang="0">
                    <a:pos x="62" y="199"/>
                  </a:cxn>
                  <a:cxn ang="0">
                    <a:pos x="48" y="212"/>
                  </a:cxn>
                  <a:cxn ang="0">
                    <a:pos x="1" y="192"/>
                  </a:cxn>
                  <a:cxn ang="0">
                    <a:pos x="0" y="172"/>
                  </a:cxn>
                  <a:cxn ang="0">
                    <a:pos x="9" y="133"/>
                  </a:cxn>
                  <a:cxn ang="0">
                    <a:pos x="74" y="0"/>
                  </a:cxn>
                  <a:cxn ang="0">
                    <a:pos x="137" y="27"/>
                  </a:cxn>
                  <a:cxn ang="0">
                    <a:pos x="85" y="166"/>
                  </a:cxn>
                </a:cxnLst>
                <a:rect l="0" t="0" r="r" b="b"/>
                <a:pathLst>
                  <a:path w="137" h="228">
                    <a:moveTo>
                      <a:pt x="85" y="166"/>
                    </a:moveTo>
                    <a:cubicBezTo>
                      <a:pt x="80" y="179"/>
                      <a:pt x="72" y="190"/>
                      <a:pt x="62" y="199"/>
                    </a:cubicBezTo>
                    <a:cubicBezTo>
                      <a:pt x="48" y="212"/>
                      <a:pt x="48" y="212"/>
                      <a:pt x="48" y="212"/>
                    </a:cubicBezTo>
                    <a:cubicBezTo>
                      <a:pt x="30" y="228"/>
                      <a:pt x="1" y="215"/>
                      <a:pt x="1" y="192"/>
                    </a:cubicBezTo>
                    <a:cubicBezTo>
                      <a:pt x="0" y="172"/>
                      <a:pt x="0" y="172"/>
                      <a:pt x="0" y="172"/>
                    </a:cubicBezTo>
                    <a:cubicBezTo>
                      <a:pt x="0" y="159"/>
                      <a:pt x="3" y="145"/>
                      <a:pt x="9" y="133"/>
                    </a:cubicBezTo>
                    <a:cubicBezTo>
                      <a:pt x="74" y="0"/>
                      <a:pt x="74" y="0"/>
                      <a:pt x="74" y="0"/>
                    </a:cubicBezTo>
                    <a:cubicBezTo>
                      <a:pt x="137" y="27"/>
                      <a:pt x="137" y="27"/>
                      <a:pt x="137" y="27"/>
                    </a:cubicBezTo>
                    <a:lnTo>
                      <a:pt x="85" y="166"/>
                    </a:lnTo>
                    <a:close/>
                  </a:path>
                </a:pathLst>
              </a:custGeom>
              <a:gradFill>
                <a:gsLst>
                  <a:gs pos="0">
                    <a:schemeClr val="bg1">
                      <a:lumMod val="50000"/>
                    </a:schemeClr>
                  </a:gs>
                  <a:gs pos="50000">
                    <a:schemeClr val="bg1">
                      <a:lumMod val="75000"/>
                    </a:schemeClr>
                  </a:gs>
                  <a:gs pos="85000">
                    <a:schemeClr val="bg1">
                      <a:lumMod val="50000"/>
                    </a:schemeClr>
                  </a:gs>
                </a:gsLst>
                <a:lin ang="12000000" scaled="0"/>
              </a:gra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0" name="iṣḷíḍe">
                <a:extLst>
                  <a:ext uri="{FF2B5EF4-FFF2-40B4-BE49-F238E27FC236}">
                    <a16:creationId xmlns:a16="http://schemas.microsoft.com/office/drawing/2014/main" id="{75917625-DC0F-0ABB-1536-81E5226A164D}"/>
                  </a:ext>
                </a:extLst>
              </p:cNvPr>
              <p:cNvSpPr/>
              <p:nvPr/>
            </p:nvSpPr>
            <p:spPr bwMode="auto">
              <a:xfrm>
                <a:off x="7259638" y="1322388"/>
                <a:ext cx="282575" cy="511175"/>
              </a:xfrm>
              <a:custGeom>
                <a:avLst/>
                <a:gdLst/>
                <a:ahLst/>
                <a:cxnLst>
                  <a:cxn ang="0">
                    <a:pos x="124" y="53"/>
                  </a:cxn>
                  <a:cxn ang="0">
                    <a:pos x="123" y="49"/>
                  </a:cxn>
                  <a:cxn ang="0">
                    <a:pos x="120" y="39"/>
                  </a:cxn>
                  <a:cxn ang="0">
                    <a:pos x="112" y="25"/>
                  </a:cxn>
                  <a:cxn ang="0">
                    <a:pos x="96" y="15"/>
                  </a:cxn>
                  <a:cxn ang="0">
                    <a:pos x="48" y="22"/>
                  </a:cxn>
                  <a:cxn ang="0">
                    <a:pos x="16" y="68"/>
                  </a:cxn>
                  <a:cxn ang="0">
                    <a:pos x="13" y="97"/>
                  </a:cxn>
                  <a:cxn ang="0">
                    <a:pos x="16" y="126"/>
                  </a:cxn>
                  <a:cxn ang="0">
                    <a:pos x="22" y="153"/>
                  </a:cxn>
                  <a:cxn ang="0">
                    <a:pos x="31" y="177"/>
                  </a:cxn>
                  <a:cxn ang="0">
                    <a:pos x="47" y="212"/>
                  </a:cxn>
                  <a:cxn ang="0">
                    <a:pos x="53" y="225"/>
                  </a:cxn>
                  <a:cxn ang="0">
                    <a:pos x="45" y="213"/>
                  </a:cxn>
                  <a:cxn ang="0">
                    <a:pos x="35" y="199"/>
                  </a:cxn>
                  <a:cxn ang="0">
                    <a:pos x="24" y="180"/>
                  </a:cxn>
                  <a:cxn ang="0">
                    <a:pos x="13" y="157"/>
                  </a:cxn>
                  <a:cxn ang="0">
                    <a:pos x="4" y="129"/>
                  </a:cxn>
                  <a:cxn ang="0">
                    <a:pos x="0" y="98"/>
                  </a:cxn>
                  <a:cxn ang="0">
                    <a:pos x="3" y="65"/>
                  </a:cxn>
                  <a:cxn ang="0">
                    <a:pos x="18" y="34"/>
                  </a:cxn>
                  <a:cxn ang="0">
                    <a:pos x="42" y="12"/>
                  </a:cxn>
                  <a:cxn ang="0">
                    <a:pos x="99" y="8"/>
                  </a:cxn>
                  <a:cxn ang="0">
                    <a:pos x="116" y="22"/>
                  </a:cxn>
                  <a:cxn ang="0">
                    <a:pos x="123" y="38"/>
                  </a:cxn>
                  <a:cxn ang="0">
                    <a:pos x="124" y="49"/>
                  </a:cxn>
                  <a:cxn ang="0">
                    <a:pos x="124" y="53"/>
                  </a:cxn>
                </a:cxnLst>
                <a:rect l="0" t="0" r="r" b="b"/>
                <a:pathLst>
                  <a:path w="124" h="225">
                    <a:moveTo>
                      <a:pt x="124" y="53"/>
                    </a:moveTo>
                    <a:cubicBezTo>
                      <a:pt x="124" y="53"/>
                      <a:pt x="123" y="52"/>
                      <a:pt x="123" y="49"/>
                    </a:cubicBezTo>
                    <a:cubicBezTo>
                      <a:pt x="123" y="47"/>
                      <a:pt x="122" y="43"/>
                      <a:pt x="120" y="39"/>
                    </a:cubicBezTo>
                    <a:cubicBezTo>
                      <a:pt x="119" y="35"/>
                      <a:pt x="116" y="30"/>
                      <a:pt x="112" y="25"/>
                    </a:cubicBezTo>
                    <a:cubicBezTo>
                      <a:pt x="108" y="21"/>
                      <a:pt x="102" y="17"/>
                      <a:pt x="96" y="15"/>
                    </a:cubicBezTo>
                    <a:cubicBezTo>
                      <a:pt x="82" y="10"/>
                      <a:pt x="63" y="13"/>
                      <a:pt x="48" y="22"/>
                    </a:cubicBezTo>
                    <a:cubicBezTo>
                      <a:pt x="33" y="32"/>
                      <a:pt x="21" y="49"/>
                      <a:pt x="16" y="68"/>
                    </a:cubicBezTo>
                    <a:cubicBezTo>
                      <a:pt x="14" y="77"/>
                      <a:pt x="13" y="88"/>
                      <a:pt x="13" y="97"/>
                    </a:cubicBezTo>
                    <a:cubicBezTo>
                      <a:pt x="13" y="107"/>
                      <a:pt x="14" y="117"/>
                      <a:pt x="16" y="126"/>
                    </a:cubicBezTo>
                    <a:cubicBezTo>
                      <a:pt x="17" y="136"/>
                      <a:pt x="20" y="145"/>
                      <a:pt x="22" y="153"/>
                    </a:cubicBezTo>
                    <a:cubicBezTo>
                      <a:pt x="25" y="162"/>
                      <a:pt x="28" y="170"/>
                      <a:pt x="31" y="177"/>
                    </a:cubicBezTo>
                    <a:cubicBezTo>
                      <a:pt x="37" y="192"/>
                      <a:pt x="42" y="204"/>
                      <a:pt x="47" y="212"/>
                    </a:cubicBezTo>
                    <a:cubicBezTo>
                      <a:pt x="51" y="220"/>
                      <a:pt x="53" y="225"/>
                      <a:pt x="53" y="225"/>
                    </a:cubicBezTo>
                    <a:cubicBezTo>
                      <a:pt x="53" y="225"/>
                      <a:pt x="50" y="221"/>
                      <a:pt x="45" y="213"/>
                    </a:cubicBezTo>
                    <a:cubicBezTo>
                      <a:pt x="42" y="209"/>
                      <a:pt x="39" y="205"/>
                      <a:pt x="35" y="199"/>
                    </a:cubicBezTo>
                    <a:cubicBezTo>
                      <a:pt x="32" y="194"/>
                      <a:pt x="28" y="188"/>
                      <a:pt x="24" y="180"/>
                    </a:cubicBezTo>
                    <a:cubicBezTo>
                      <a:pt x="20" y="173"/>
                      <a:pt x="17" y="165"/>
                      <a:pt x="13" y="157"/>
                    </a:cubicBezTo>
                    <a:cubicBezTo>
                      <a:pt x="10" y="148"/>
                      <a:pt x="6" y="139"/>
                      <a:pt x="4" y="129"/>
                    </a:cubicBezTo>
                    <a:cubicBezTo>
                      <a:pt x="2" y="119"/>
                      <a:pt x="0" y="108"/>
                      <a:pt x="0" y="98"/>
                    </a:cubicBezTo>
                    <a:cubicBezTo>
                      <a:pt x="0" y="87"/>
                      <a:pt x="0" y="75"/>
                      <a:pt x="3" y="65"/>
                    </a:cubicBezTo>
                    <a:cubicBezTo>
                      <a:pt x="6" y="54"/>
                      <a:pt x="11" y="43"/>
                      <a:pt x="18" y="34"/>
                    </a:cubicBezTo>
                    <a:cubicBezTo>
                      <a:pt x="24" y="25"/>
                      <a:pt x="33" y="18"/>
                      <a:pt x="42" y="12"/>
                    </a:cubicBezTo>
                    <a:cubicBezTo>
                      <a:pt x="61" y="1"/>
                      <a:pt x="83" y="0"/>
                      <a:pt x="99" y="8"/>
                    </a:cubicBezTo>
                    <a:cubicBezTo>
                      <a:pt x="106" y="11"/>
                      <a:pt x="112" y="17"/>
                      <a:pt x="116" y="22"/>
                    </a:cubicBezTo>
                    <a:cubicBezTo>
                      <a:pt x="120" y="28"/>
                      <a:pt x="122" y="34"/>
                      <a:pt x="123" y="38"/>
                    </a:cubicBezTo>
                    <a:cubicBezTo>
                      <a:pt x="124" y="43"/>
                      <a:pt x="124" y="47"/>
                      <a:pt x="124" y="49"/>
                    </a:cubicBezTo>
                    <a:cubicBezTo>
                      <a:pt x="124" y="52"/>
                      <a:pt x="124" y="53"/>
                      <a:pt x="124" y="53"/>
                    </a:cubicBezTo>
                    <a:close/>
                  </a:path>
                </a:pathLst>
              </a:custGeom>
              <a:solidFill>
                <a:schemeClr val="accent1">
                  <a:lumMod val="75000"/>
                </a:schemeClr>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1" name="ïṡľiḓè">
                <a:extLst>
                  <a:ext uri="{FF2B5EF4-FFF2-40B4-BE49-F238E27FC236}">
                    <a16:creationId xmlns:a16="http://schemas.microsoft.com/office/drawing/2014/main" id="{84567A3E-E0F1-83AE-3C57-04B3E47CEE29}"/>
                  </a:ext>
                </a:extLst>
              </p:cNvPr>
              <p:cNvSpPr/>
              <p:nvPr/>
            </p:nvSpPr>
            <p:spPr bwMode="auto">
              <a:xfrm>
                <a:off x="7185025" y="1416050"/>
                <a:ext cx="430213" cy="819150"/>
              </a:xfrm>
              <a:custGeom>
                <a:avLst/>
                <a:gdLst/>
                <a:ahLst/>
                <a:cxnLst>
                  <a:cxn ang="0">
                    <a:pos x="187" y="15"/>
                  </a:cxn>
                  <a:cxn ang="0">
                    <a:pos x="187" y="15"/>
                  </a:cxn>
                  <a:cxn ang="0">
                    <a:pos x="178" y="3"/>
                  </a:cxn>
                  <a:cxn ang="0">
                    <a:pos x="162" y="4"/>
                  </a:cxn>
                  <a:cxn ang="0">
                    <a:pos x="3" y="319"/>
                  </a:cxn>
                  <a:cxn ang="0">
                    <a:pos x="28" y="349"/>
                  </a:cxn>
                  <a:cxn ang="0">
                    <a:pos x="66" y="346"/>
                  </a:cxn>
                  <a:cxn ang="0">
                    <a:pos x="187" y="15"/>
                  </a:cxn>
                </a:cxnLst>
                <a:rect l="0" t="0" r="r" b="b"/>
                <a:pathLst>
                  <a:path w="189" h="361">
                    <a:moveTo>
                      <a:pt x="187" y="15"/>
                    </a:moveTo>
                    <a:cubicBezTo>
                      <a:pt x="187" y="15"/>
                      <a:pt x="187" y="15"/>
                      <a:pt x="187" y="15"/>
                    </a:cubicBezTo>
                    <a:cubicBezTo>
                      <a:pt x="189" y="11"/>
                      <a:pt x="184" y="6"/>
                      <a:pt x="178" y="3"/>
                    </a:cubicBezTo>
                    <a:cubicBezTo>
                      <a:pt x="171" y="0"/>
                      <a:pt x="164" y="0"/>
                      <a:pt x="162" y="4"/>
                    </a:cubicBezTo>
                    <a:cubicBezTo>
                      <a:pt x="3" y="319"/>
                      <a:pt x="3" y="319"/>
                      <a:pt x="3" y="319"/>
                    </a:cubicBezTo>
                    <a:cubicBezTo>
                      <a:pt x="3" y="319"/>
                      <a:pt x="0" y="337"/>
                      <a:pt x="28" y="349"/>
                    </a:cubicBezTo>
                    <a:cubicBezTo>
                      <a:pt x="55" y="361"/>
                      <a:pt x="66" y="346"/>
                      <a:pt x="66" y="346"/>
                    </a:cubicBezTo>
                    <a:lnTo>
                      <a:pt x="187" y="15"/>
                    </a:lnTo>
                    <a:close/>
                  </a:path>
                </a:pathLst>
              </a:custGeom>
              <a:gradFill>
                <a:gsLst>
                  <a:gs pos="0">
                    <a:schemeClr val="tx1">
                      <a:lumMod val="65000"/>
                      <a:lumOff val="35000"/>
                    </a:schemeClr>
                  </a:gs>
                  <a:gs pos="50000">
                    <a:schemeClr val="bg1">
                      <a:lumMod val="75000"/>
                    </a:schemeClr>
                  </a:gs>
                  <a:gs pos="85000">
                    <a:schemeClr val="tx1">
                      <a:lumMod val="65000"/>
                      <a:lumOff val="35000"/>
                    </a:schemeClr>
                  </a:gs>
                </a:gsLst>
                <a:lin ang="12000000" scaled="0"/>
              </a:gra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3" name="iṩ1idè">
                <a:extLst>
                  <a:ext uri="{FF2B5EF4-FFF2-40B4-BE49-F238E27FC236}">
                    <a16:creationId xmlns:a16="http://schemas.microsoft.com/office/drawing/2014/main" id="{4402C21D-2D76-C93B-F309-37456EFCA5E5}"/>
                  </a:ext>
                </a:extLst>
              </p:cNvPr>
              <p:cNvSpPr/>
              <p:nvPr/>
            </p:nvSpPr>
            <p:spPr bwMode="auto">
              <a:xfrm>
                <a:off x="7415213" y="1433513"/>
                <a:ext cx="396875" cy="457200"/>
              </a:xfrm>
              <a:custGeom>
                <a:avLst/>
                <a:gdLst/>
                <a:ahLst/>
                <a:cxnLst>
                  <a:cxn ang="0">
                    <a:pos x="73" y="16"/>
                  </a:cxn>
                  <a:cxn ang="0">
                    <a:pos x="0" y="184"/>
                  </a:cxn>
                  <a:cxn ang="0">
                    <a:pos x="73" y="16"/>
                  </a:cxn>
                </a:cxnLst>
                <a:rect l="0" t="0" r="r" b="b"/>
                <a:pathLst>
                  <a:path w="175" h="201">
                    <a:moveTo>
                      <a:pt x="73" y="16"/>
                    </a:moveTo>
                    <a:cubicBezTo>
                      <a:pt x="175" y="0"/>
                      <a:pt x="115" y="201"/>
                      <a:pt x="0" y="184"/>
                    </a:cubicBezTo>
                    <a:lnTo>
                      <a:pt x="73" y="16"/>
                    </a:lnTo>
                    <a:close/>
                  </a:path>
                </a:pathLst>
              </a:custGeom>
              <a:solidFill>
                <a:schemeClr val="accent4"/>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4" name="íšľídé">
                <a:extLst>
                  <a:ext uri="{FF2B5EF4-FFF2-40B4-BE49-F238E27FC236}">
                    <a16:creationId xmlns:a16="http://schemas.microsoft.com/office/drawing/2014/main" id="{8094CFDA-57B1-384B-277F-F646DD2F3D30}"/>
                  </a:ext>
                </a:extLst>
              </p:cNvPr>
              <p:cNvSpPr/>
              <p:nvPr/>
            </p:nvSpPr>
            <p:spPr bwMode="auto">
              <a:xfrm>
                <a:off x="7415213" y="1465263"/>
                <a:ext cx="296863" cy="393700"/>
              </a:xfrm>
              <a:custGeom>
                <a:avLst/>
                <a:gdLst/>
                <a:ahLst/>
                <a:cxnLst>
                  <a:cxn ang="0">
                    <a:pos x="73" y="2"/>
                  </a:cxn>
                  <a:cxn ang="0">
                    <a:pos x="76" y="1"/>
                  </a:cxn>
                  <a:cxn ang="0">
                    <a:pos x="85" y="0"/>
                  </a:cxn>
                  <a:cxn ang="0">
                    <a:pos x="99" y="1"/>
                  </a:cxn>
                  <a:cxn ang="0">
                    <a:pos x="116" y="10"/>
                  </a:cxn>
                  <a:cxn ang="0">
                    <a:pos x="128" y="30"/>
                  </a:cxn>
                  <a:cxn ang="0">
                    <a:pos x="131" y="54"/>
                  </a:cxn>
                  <a:cxn ang="0">
                    <a:pos x="117" y="106"/>
                  </a:cxn>
                  <a:cxn ang="0">
                    <a:pos x="102" y="128"/>
                  </a:cxn>
                  <a:cxn ang="0">
                    <a:pos x="84" y="147"/>
                  </a:cxn>
                  <a:cxn ang="0">
                    <a:pos x="64" y="161"/>
                  </a:cxn>
                  <a:cxn ang="0">
                    <a:pos x="44" y="170"/>
                  </a:cxn>
                  <a:cxn ang="0">
                    <a:pos x="26" y="173"/>
                  </a:cxn>
                  <a:cxn ang="0">
                    <a:pos x="12" y="172"/>
                  </a:cxn>
                  <a:cxn ang="0">
                    <a:pos x="3" y="171"/>
                  </a:cxn>
                  <a:cxn ang="0">
                    <a:pos x="0" y="170"/>
                  </a:cxn>
                  <a:cxn ang="0">
                    <a:pos x="12" y="170"/>
                  </a:cxn>
                  <a:cxn ang="0">
                    <a:pos x="25" y="168"/>
                  </a:cxn>
                  <a:cxn ang="0">
                    <a:pos x="41" y="162"/>
                  </a:cxn>
                  <a:cxn ang="0">
                    <a:pos x="59" y="153"/>
                  </a:cxn>
                  <a:cxn ang="0">
                    <a:pos x="76" y="139"/>
                  </a:cxn>
                  <a:cxn ang="0">
                    <a:pos x="105" y="99"/>
                  </a:cxn>
                  <a:cxn ang="0">
                    <a:pos x="119" y="54"/>
                  </a:cxn>
                  <a:cxn ang="0">
                    <a:pos x="118" y="32"/>
                  </a:cxn>
                  <a:cxn ang="0">
                    <a:pos x="111" y="15"/>
                  </a:cxn>
                  <a:cxn ang="0">
                    <a:pos x="98" y="6"/>
                  </a:cxn>
                  <a:cxn ang="0">
                    <a:pos x="85" y="3"/>
                  </a:cxn>
                  <a:cxn ang="0">
                    <a:pos x="77" y="2"/>
                  </a:cxn>
                  <a:cxn ang="0">
                    <a:pos x="73" y="2"/>
                  </a:cxn>
                </a:cxnLst>
                <a:rect l="0" t="0" r="r" b="b"/>
                <a:pathLst>
                  <a:path w="131" h="173">
                    <a:moveTo>
                      <a:pt x="73" y="2"/>
                    </a:moveTo>
                    <a:cubicBezTo>
                      <a:pt x="73" y="2"/>
                      <a:pt x="74" y="2"/>
                      <a:pt x="76" y="1"/>
                    </a:cubicBezTo>
                    <a:cubicBezTo>
                      <a:pt x="78" y="1"/>
                      <a:pt x="81" y="0"/>
                      <a:pt x="85" y="0"/>
                    </a:cubicBezTo>
                    <a:cubicBezTo>
                      <a:pt x="89" y="0"/>
                      <a:pt x="94" y="0"/>
                      <a:pt x="99" y="1"/>
                    </a:cubicBezTo>
                    <a:cubicBezTo>
                      <a:pt x="105" y="2"/>
                      <a:pt x="111" y="5"/>
                      <a:pt x="116" y="10"/>
                    </a:cubicBezTo>
                    <a:cubicBezTo>
                      <a:pt x="122" y="15"/>
                      <a:pt x="126" y="22"/>
                      <a:pt x="128" y="30"/>
                    </a:cubicBezTo>
                    <a:cubicBezTo>
                      <a:pt x="130" y="37"/>
                      <a:pt x="131" y="46"/>
                      <a:pt x="131" y="54"/>
                    </a:cubicBezTo>
                    <a:cubicBezTo>
                      <a:pt x="130" y="72"/>
                      <a:pt x="125" y="89"/>
                      <a:pt x="117" y="106"/>
                    </a:cubicBezTo>
                    <a:cubicBezTo>
                      <a:pt x="112" y="114"/>
                      <a:pt x="108" y="121"/>
                      <a:pt x="102" y="128"/>
                    </a:cubicBezTo>
                    <a:cubicBezTo>
                      <a:pt x="97" y="136"/>
                      <a:pt x="91" y="142"/>
                      <a:pt x="84" y="147"/>
                    </a:cubicBezTo>
                    <a:cubicBezTo>
                      <a:pt x="78" y="153"/>
                      <a:pt x="71" y="158"/>
                      <a:pt x="64" y="161"/>
                    </a:cubicBezTo>
                    <a:cubicBezTo>
                      <a:pt x="57" y="165"/>
                      <a:pt x="50" y="168"/>
                      <a:pt x="44" y="170"/>
                    </a:cubicBezTo>
                    <a:cubicBezTo>
                      <a:pt x="37" y="171"/>
                      <a:pt x="31" y="172"/>
                      <a:pt x="26" y="173"/>
                    </a:cubicBezTo>
                    <a:cubicBezTo>
                      <a:pt x="20" y="173"/>
                      <a:pt x="16" y="172"/>
                      <a:pt x="12" y="172"/>
                    </a:cubicBezTo>
                    <a:cubicBezTo>
                      <a:pt x="8" y="172"/>
                      <a:pt x="5" y="171"/>
                      <a:pt x="3" y="171"/>
                    </a:cubicBezTo>
                    <a:cubicBezTo>
                      <a:pt x="1" y="170"/>
                      <a:pt x="0" y="170"/>
                      <a:pt x="0" y="170"/>
                    </a:cubicBezTo>
                    <a:cubicBezTo>
                      <a:pt x="0" y="170"/>
                      <a:pt x="4" y="170"/>
                      <a:pt x="12" y="170"/>
                    </a:cubicBezTo>
                    <a:cubicBezTo>
                      <a:pt x="16" y="169"/>
                      <a:pt x="20" y="169"/>
                      <a:pt x="25" y="168"/>
                    </a:cubicBezTo>
                    <a:cubicBezTo>
                      <a:pt x="30" y="167"/>
                      <a:pt x="36" y="165"/>
                      <a:pt x="41" y="162"/>
                    </a:cubicBezTo>
                    <a:cubicBezTo>
                      <a:pt x="47" y="160"/>
                      <a:pt x="53" y="157"/>
                      <a:pt x="59" y="153"/>
                    </a:cubicBezTo>
                    <a:cubicBezTo>
                      <a:pt x="65" y="149"/>
                      <a:pt x="71" y="144"/>
                      <a:pt x="76" y="139"/>
                    </a:cubicBezTo>
                    <a:cubicBezTo>
                      <a:pt x="87" y="128"/>
                      <a:pt x="97" y="114"/>
                      <a:pt x="105" y="99"/>
                    </a:cubicBezTo>
                    <a:cubicBezTo>
                      <a:pt x="112" y="85"/>
                      <a:pt x="117" y="69"/>
                      <a:pt x="119" y="54"/>
                    </a:cubicBezTo>
                    <a:cubicBezTo>
                      <a:pt x="119" y="46"/>
                      <a:pt x="120" y="39"/>
                      <a:pt x="118" y="32"/>
                    </a:cubicBezTo>
                    <a:cubicBezTo>
                      <a:pt x="117" y="25"/>
                      <a:pt x="114" y="20"/>
                      <a:pt x="111" y="15"/>
                    </a:cubicBezTo>
                    <a:cubicBezTo>
                      <a:pt x="107" y="11"/>
                      <a:pt x="102" y="8"/>
                      <a:pt x="98" y="6"/>
                    </a:cubicBezTo>
                    <a:cubicBezTo>
                      <a:pt x="93" y="4"/>
                      <a:pt x="89" y="3"/>
                      <a:pt x="85" y="3"/>
                    </a:cubicBezTo>
                    <a:cubicBezTo>
                      <a:pt x="82" y="2"/>
                      <a:pt x="79" y="2"/>
                      <a:pt x="77" y="2"/>
                    </a:cubicBezTo>
                    <a:cubicBezTo>
                      <a:pt x="74" y="2"/>
                      <a:pt x="73" y="2"/>
                      <a:pt x="73" y="2"/>
                    </a:cubicBezTo>
                    <a:close/>
                  </a:path>
                </a:pathLst>
              </a:custGeom>
              <a:solidFill>
                <a:schemeClr val="accent4">
                  <a:lumMod val="75000"/>
                </a:schemeClr>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5" name="î$ľïďe">
                <a:extLst>
                  <a:ext uri="{FF2B5EF4-FFF2-40B4-BE49-F238E27FC236}">
                    <a16:creationId xmlns:a16="http://schemas.microsoft.com/office/drawing/2014/main" id="{5863A778-1C6C-3A1A-FB96-76D5CCC4B17A}"/>
                  </a:ext>
                </a:extLst>
              </p:cNvPr>
              <p:cNvSpPr/>
              <p:nvPr/>
            </p:nvSpPr>
            <p:spPr bwMode="auto">
              <a:xfrm>
                <a:off x="7191375" y="2139950"/>
                <a:ext cx="144463" cy="82550"/>
              </a:xfrm>
              <a:custGeom>
                <a:avLst/>
                <a:gdLst/>
                <a:ahLst/>
                <a:cxnLst>
                  <a:cxn ang="0">
                    <a:pos x="0" y="0"/>
                  </a:cxn>
                  <a:cxn ang="0">
                    <a:pos x="4" y="12"/>
                  </a:cxn>
                  <a:cxn ang="0">
                    <a:pos x="8" y="16"/>
                  </a:cxn>
                  <a:cxn ang="0">
                    <a:pos x="13" y="21"/>
                  </a:cxn>
                  <a:cxn ang="0">
                    <a:pos x="19" y="25"/>
                  </a:cxn>
                  <a:cxn ang="0">
                    <a:pos x="25" y="28"/>
                  </a:cxn>
                  <a:cxn ang="0">
                    <a:pos x="32" y="31"/>
                  </a:cxn>
                  <a:cxn ang="0">
                    <a:pos x="39" y="33"/>
                  </a:cxn>
                  <a:cxn ang="0">
                    <a:pos x="46" y="33"/>
                  </a:cxn>
                  <a:cxn ang="0">
                    <a:pos x="52" y="32"/>
                  </a:cxn>
                  <a:cxn ang="0">
                    <a:pos x="63" y="27"/>
                  </a:cxn>
                  <a:cxn ang="0">
                    <a:pos x="61" y="30"/>
                  </a:cxn>
                  <a:cxn ang="0">
                    <a:pos x="53" y="34"/>
                  </a:cxn>
                  <a:cxn ang="0">
                    <a:pos x="46" y="36"/>
                  </a:cxn>
                  <a:cxn ang="0">
                    <a:pos x="39" y="35"/>
                  </a:cxn>
                  <a:cxn ang="0">
                    <a:pos x="31" y="34"/>
                  </a:cxn>
                  <a:cxn ang="0">
                    <a:pos x="24" y="31"/>
                  </a:cxn>
                  <a:cxn ang="0">
                    <a:pos x="17" y="28"/>
                  </a:cxn>
                  <a:cxn ang="0">
                    <a:pos x="11" y="23"/>
                  </a:cxn>
                  <a:cxn ang="0">
                    <a:pos x="6" y="18"/>
                  </a:cxn>
                  <a:cxn ang="0">
                    <a:pos x="2" y="13"/>
                  </a:cxn>
                  <a:cxn ang="0">
                    <a:pos x="0" y="3"/>
                  </a:cxn>
                  <a:cxn ang="0">
                    <a:pos x="0" y="0"/>
                  </a:cxn>
                </a:cxnLst>
                <a:rect l="0" t="0" r="r" b="b"/>
                <a:pathLst>
                  <a:path w="63" h="36">
                    <a:moveTo>
                      <a:pt x="0" y="0"/>
                    </a:moveTo>
                    <a:cubicBezTo>
                      <a:pt x="0" y="0"/>
                      <a:pt x="0" y="5"/>
                      <a:pt x="4" y="12"/>
                    </a:cubicBezTo>
                    <a:cubicBezTo>
                      <a:pt x="5" y="13"/>
                      <a:pt x="6" y="15"/>
                      <a:pt x="8" y="16"/>
                    </a:cubicBezTo>
                    <a:cubicBezTo>
                      <a:pt x="9" y="18"/>
                      <a:pt x="11" y="20"/>
                      <a:pt x="13" y="21"/>
                    </a:cubicBezTo>
                    <a:cubicBezTo>
                      <a:pt x="14" y="22"/>
                      <a:pt x="16" y="24"/>
                      <a:pt x="19" y="25"/>
                    </a:cubicBezTo>
                    <a:cubicBezTo>
                      <a:pt x="21" y="26"/>
                      <a:pt x="23" y="27"/>
                      <a:pt x="25" y="28"/>
                    </a:cubicBezTo>
                    <a:cubicBezTo>
                      <a:pt x="28" y="29"/>
                      <a:pt x="30" y="30"/>
                      <a:pt x="32" y="31"/>
                    </a:cubicBezTo>
                    <a:cubicBezTo>
                      <a:pt x="35" y="32"/>
                      <a:pt x="37" y="32"/>
                      <a:pt x="39" y="33"/>
                    </a:cubicBezTo>
                    <a:cubicBezTo>
                      <a:pt x="42" y="33"/>
                      <a:pt x="44" y="33"/>
                      <a:pt x="46" y="33"/>
                    </a:cubicBezTo>
                    <a:cubicBezTo>
                      <a:pt x="48" y="33"/>
                      <a:pt x="50" y="33"/>
                      <a:pt x="52" y="32"/>
                    </a:cubicBezTo>
                    <a:cubicBezTo>
                      <a:pt x="60" y="31"/>
                      <a:pt x="63" y="27"/>
                      <a:pt x="63" y="27"/>
                    </a:cubicBezTo>
                    <a:cubicBezTo>
                      <a:pt x="63" y="27"/>
                      <a:pt x="63" y="28"/>
                      <a:pt x="61" y="30"/>
                    </a:cubicBezTo>
                    <a:cubicBezTo>
                      <a:pt x="59" y="31"/>
                      <a:pt x="56" y="33"/>
                      <a:pt x="53" y="34"/>
                    </a:cubicBezTo>
                    <a:cubicBezTo>
                      <a:pt x="51" y="35"/>
                      <a:pt x="49" y="36"/>
                      <a:pt x="46" y="36"/>
                    </a:cubicBezTo>
                    <a:cubicBezTo>
                      <a:pt x="44" y="36"/>
                      <a:pt x="41" y="36"/>
                      <a:pt x="39" y="35"/>
                    </a:cubicBezTo>
                    <a:cubicBezTo>
                      <a:pt x="36" y="35"/>
                      <a:pt x="34" y="35"/>
                      <a:pt x="31" y="34"/>
                    </a:cubicBezTo>
                    <a:cubicBezTo>
                      <a:pt x="29" y="33"/>
                      <a:pt x="26" y="32"/>
                      <a:pt x="24" y="31"/>
                    </a:cubicBezTo>
                    <a:cubicBezTo>
                      <a:pt x="22" y="30"/>
                      <a:pt x="19" y="29"/>
                      <a:pt x="17" y="28"/>
                    </a:cubicBezTo>
                    <a:cubicBezTo>
                      <a:pt x="15" y="27"/>
                      <a:pt x="13" y="25"/>
                      <a:pt x="11" y="23"/>
                    </a:cubicBezTo>
                    <a:cubicBezTo>
                      <a:pt x="9" y="22"/>
                      <a:pt x="7" y="20"/>
                      <a:pt x="6" y="18"/>
                    </a:cubicBezTo>
                    <a:cubicBezTo>
                      <a:pt x="4" y="16"/>
                      <a:pt x="3" y="14"/>
                      <a:pt x="2" y="13"/>
                    </a:cubicBezTo>
                    <a:cubicBezTo>
                      <a:pt x="0" y="9"/>
                      <a:pt x="0" y="6"/>
                      <a:pt x="0" y="3"/>
                    </a:cubicBezTo>
                    <a:cubicBezTo>
                      <a:pt x="0" y="1"/>
                      <a:pt x="0" y="0"/>
                      <a:pt x="0" y="0"/>
                    </a:cubicBezTo>
                    <a:close/>
                  </a:path>
                </a:pathLst>
              </a:custGeom>
              <a:solidFill>
                <a:schemeClr val="tx1">
                  <a:lumMod val="75000"/>
                  <a:lumOff val="25000"/>
                </a:schemeClr>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sp>
        <p:nvSpPr>
          <p:cNvPr id="111" name="ïšļiḋê">
            <a:extLst>
              <a:ext uri="{FF2B5EF4-FFF2-40B4-BE49-F238E27FC236}">
                <a16:creationId xmlns:a16="http://schemas.microsoft.com/office/drawing/2014/main" id="{6AC0855D-1DAD-9582-C1EF-22FEDB497626}"/>
              </a:ext>
            </a:extLst>
          </p:cNvPr>
          <p:cNvSpPr/>
          <p:nvPr/>
        </p:nvSpPr>
        <p:spPr>
          <a:xfrm>
            <a:off x="769972" y="1830950"/>
            <a:ext cx="3961432" cy="3961432"/>
          </a:xfrm>
          <a:prstGeom prst="arc">
            <a:avLst>
              <a:gd name="adj1" fmla="val 16200000"/>
              <a:gd name="adj2" fmla="val 4972270"/>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112" name="直接连接符 111">
            <a:extLst>
              <a:ext uri="{FF2B5EF4-FFF2-40B4-BE49-F238E27FC236}">
                <a16:creationId xmlns:a16="http://schemas.microsoft.com/office/drawing/2014/main" id="{1251637A-B187-DA27-8388-205C15311E68}"/>
              </a:ext>
            </a:extLst>
          </p:cNvPr>
          <p:cNvCxnSpPr>
            <a:cxnSpLocks/>
          </p:cNvCxnSpPr>
          <p:nvPr/>
        </p:nvCxnSpPr>
        <p:spPr>
          <a:xfrm flipH="1">
            <a:off x="3962231" y="2148290"/>
            <a:ext cx="1173688" cy="0"/>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829723F9-2FA8-E0A9-6578-6315D20C54B2}"/>
              </a:ext>
            </a:extLst>
          </p:cNvPr>
          <p:cNvCxnSpPr>
            <a:cxnSpLocks/>
          </p:cNvCxnSpPr>
          <p:nvPr/>
        </p:nvCxnSpPr>
        <p:spPr>
          <a:xfrm flipH="1">
            <a:off x="4622034" y="2890152"/>
            <a:ext cx="1173688" cy="0"/>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43EB1AC6-2A21-5CEC-C978-785D3386891D}"/>
              </a:ext>
            </a:extLst>
          </p:cNvPr>
          <p:cNvCxnSpPr>
            <a:cxnSpLocks/>
          </p:cNvCxnSpPr>
          <p:nvPr/>
        </p:nvCxnSpPr>
        <p:spPr>
          <a:xfrm flipH="1">
            <a:off x="4857017" y="3833237"/>
            <a:ext cx="1173688" cy="0"/>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C8EC58AB-35E5-CBFF-2080-F1D26D6830CC}"/>
              </a:ext>
            </a:extLst>
          </p:cNvPr>
          <p:cNvCxnSpPr>
            <a:cxnSpLocks/>
          </p:cNvCxnSpPr>
          <p:nvPr/>
        </p:nvCxnSpPr>
        <p:spPr>
          <a:xfrm flipH="1">
            <a:off x="4622034" y="4761822"/>
            <a:ext cx="1173688" cy="0"/>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B10EF170-6477-CCBD-C2FF-C676B7B1BCC2}"/>
              </a:ext>
            </a:extLst>
          </p:cNvPr>
          <p:cNvCxnSpPr>
            <a:cxnSpLocks/>
          </p:cNvCxnSpPr>
          <p:nvPr/>
        </p:nvCxnSpPr>
        <p:spPr>
          <a:xfrm flipH="1">
            <a:off x="3937358" y="5533843"/>
            <a:ext cx="1173688" cy="0"/>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17" name="矩形: 圆角 116">
            <a:extLst>
              <a:ext uri="{FF2B5EF4-FFF2-40B4-BE49-F238E27FC236}">
                <a16:creationId xmlns:a16="http://schemas.microsoft.com/office/drawing/2014/main" id="{8421F7F2-7B74-204D-963D-89BB236171AC}"/>
              </a:ext>
            </a:extLst>
          </p:cNvPr>
          <p:cNvSpPr/>
          <p:nvPr/>
        </p:nvSpPr>
        <p:spPr>
          <a:xfrm>
            <a:off x="5224783" y="1935311"/>
            <a:ext cx="5322232"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b="1"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8" name="矩形: 圆角 117">
            <a:extLst>
              <a:ext uri="{FF2B5EF4-FFF2-40B4-BE49-F238E27FC236}">
                <a16:creationId xmlns:a16="http://schemas.microsoft.com/office/drawing/2014/main" id="{B529F340-454E-755C-D499-0AF6DD4006FA}"/>
              </a:ext>
            </a:extLst>
          </p:cNvPr>
          <p:cNvSpPr/>
          <p:nvPr/>
        </p:nvSpPr>
        <p:spPr>
          <a:xfrm>
            <a:off x="5805875" y="2694335"/>
            <a:ext cx="5322232"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b="1"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9" name="矩形: 圆角 118">
            <a:extLst>
              <a:ext uri="{FF2B5EF4-FFF2-40B4-BE49-F238E27FC236}">
                <a16:creationId xmlns:a16="http://schemas.microsoft.com/office/drawing/2014/main" id="{F63166D5-F172-6A26-3C30-65578B49759B}"/>
              </a:ext>
            </a:extLst>
          </p:cNvPr>
          <p:cNvSpPr/>
          <p:nvPr/>
        </p:nvSpPr>
        <p:spPr>
          <a:xfrm>
            <a:off x="6090640" y="3615849"/>
            <a:ext cx="5322232"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b="1"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0" name="矩形: 圆角 119">
            <a:extLst>
              <a:ext uri="{FF2B5EF4-FFF2-40B4-BE49-F238E27FC236}">
                <a16:creationId xmlns:a16="http://schemas.microsoft.com/office/drawing/2014/main" id="{58A1890B-1237-F11B-53E9-448226534A91}"/>
              </a:ext>
            </a:extLst>
          </p:cNvPr>
          <p:cNvSpPr/>
          <p:nvPr/>
        </p:nvSpPr>
        <p:spPr>
          <a:xfrm>
            <a:off x="5805875" y="4591562"/>
            <a:ext cx="5322232"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b="1"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1" name="矩形: 圆角 120">
            <a:extLst>
              <a:ext uri="{FF2B5EF4-FFF2-40B4-BE49-F238E27FC236}">
                <a16:creationId xmlns:a16="http://schemas.microsoft.com/office/drawing/2014/main" id="{19E43956-A5CE-DB97-03D6-2B343A52C85E}"/>
              </a:ext>
            </a:extLst>
          </p:cNvPr>
          <p:cNvSpPr/>
          <p:nvPr/>
        </p:nvSpPr>
        <p:spPr>
          <a:xfrm>
            <a:off x="5135919" y="5348972"/>
            <a:ext cx="5322232"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b="1"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2" name="文本框 19">
            <a:extLst>
              <a:ext uri="{FF2B5EF4-FFF2-40B4-BE49-F238E27FC236}">
                <a16:creationId xmlns:a16="http://schemas.microsoft.com/office/drawing/2014/main" id="{03F8E876-0082-E135-8F58-0C4D59F3ABEA}"/>
              </a:ext>
            </a:extLst>
          </p:cNvPr>
          <p:cNvSpPr txBox="1">
            <a:spLocks noChangeArrowheads="1"/>
          </p:cNvSpPr>
          <p:nvPr/>
        </p:nvSpPr>
        <p:spPr bwMode="auto">
          <a:xfrm>
            <a:off x="5338894" y="1930872"/>
            <a:ext cx="26255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Specific(</a:t>
            </a: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明确具体的</a:t>
            </a:r>
            <a:r>
              <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endPar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3" name="文本框 19">
            <a:extLst>
              <a:ext uri="{FF2B5EF4-FFF2-40B4-BE49-F238E27FC236}">
                <a16:creationId xmlns:a16="http://schemas.microsoft.com/office/drawing/2014/main" id="{4B5862FD-C917-4987-51B6-F2DE53F77E09}"/>
              </a:ext>
            </a:extLst>
          </p:cNvPr>
          <p:cNvSpPr txBox="1">
            <a:spLocks noChangeArrowheads="1"/>
          </p:cNvSpPr>
          <p:nvPr/>
        </p:nvSpPr>
        <p:spPr bwMode="auto">
          <a:xfrm>
            <a:off x="5916605" y="2686116"/>
            <a:ext cx="393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Measurable</a:t>
            </a: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（可衡量的）</a:t>
            </a:r>
          </a:p>
        </p:txBody>
      </p:sp>
      <p:sp>
        <p:nvSpPr>
          <p:cNvPr id="124" name="文本框 19">
            <a:extLst>
              <a:ext uri="{FF2B5EF4-FFF2-40B4-BE49-F238E27FC236}">
                <a16:creationId xmlns:a16="http://schemas.microsoft.com/office/drawing/2014/main" id="{7D4B930A-7F01-A8B9-D797-48D6C533480A}"/>
              </a:ext>
            </a:extLst>
          </p:cNvPr>
          <p:cNvSpPr txBox="1">
            <a:spLocks noChangeArrowheads="1"/>
          </p:cNvSpPr>
          <p:nvPr/>
        </p:nvSpPr>
        <p:spPr bwMode="auto">
          <a:xfrm>
            <a:off x="6216253" y="3597360"/>
            <a:ext cx="28569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da-DK"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Achievable</a:t>
            </a: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（可达到的）</a:t>
            </a:r>
          </a:p>
        </p:txBody>
      </p:sp>
      <p:sp>
        <p:nvSpPr>
          <p:cNvPr id="135" name="文本框 19">
            <a:extLst>
              <a:ext uri="{FF2B5EF4-FFF2-40B4-BE49-F238E27FC236}">
                <a16:creationId xmlns:a16="http://schemas.microsoft.com/office/drawing/2014/main" id="{FD333DE3-1A1F-DEBD-B6AC-E8C8106E3D84}"/>
              </a:ext>
            </a:extLst>
          </p:cNvPr>
          <p:cNvSpPr txBox="1">
            <a:spLocks noChangeArrowheads="1"/>
          </p:cNvSpPr>
          <p:nvPr/>
        </p:nvSpPr>
        <p:spPr bwMode="auto">
          <a:xfrm>
            <a:off x="5995198" y="4580149"/>
            <a:ext cx="2690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da-DK"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Rewarding(</a:t>
            </a: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有价值的</a:t>
            </a:r>
            <a:r>
              <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endParaRPr lang="da-DK"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6" name="文本框 19">
            <a:extLst>
              <a:ext uri="{FF2B5EF4-FFF2-40B4-BE49-F238E27FC236}">
                <a16:creationId xmlns:a16="http://schemas.microsoft.com/office/drawing/2014/main" id="{E7139BA3-C987-548A-6977-FF8529E2BC2D}"/>
              </a:ext>
            </a:extLst>
          </p:cNvPr>
          <p:cNvSpPr txBox="1">
            <a:spLocks noChangeArrowheads="1"/>
          </p:cNvSpPr>
          <p:nvPr/>
        </p:nvSpPr>
        <p:spPr bwMode="auto">
          <a:xfrm>
            <a:off x="5338894" y="5340753"/>
            <a:ext cx="393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da-DK"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T</a:t>
            </a:r>
            <a:r>
              <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ime-bound(</a:t>
            </a: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有时限的</a:t>
            </a:r>
            <a:r>
              <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endPar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7" name="椭圆 136">
            <a:extLst>
              <a:ext uri="{FF2B5EF4-FFF2-40B4-BE49-F238E27FC236}">
                <a16:creationId xmlns:a16="http://schemas.microsoft.com/office/drawing/2014/main" id="{15CA5965-BAFB-5917-04C7-8F3B6A6877B9}"/>
              </a:ext>
            </a:extLst>
          </p:cNvPr>
          <p:cNvSpPr/>
          <p:nvPr/>
        </p:nvSpPr>
        <p:spPr>
          <a:xfrm>
            <a:off x="3767041" y="2036157"/>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8" name="椭圆 137">
            <a:extLst>
              <a:ext uri="{FF2B5EF4-FFF2-40B4-BE49-F238E27FC236}">
                <a16:creationId xmlns:a16="http://schemas.microsoft.com/office/drawing/2014/main" id="{32684DC2-8696-E907-5F2B-43A81C9A2891}"/>
              </a:ext>
            </a:extLst>
          </p:cNvPr>
          <p:cNvSpPr/>
          <p:nvPr/>
        </p:nvSpPr>
        <p:spPr>
          <a:xfrm>
            <a:off x="4379752" y="2759088"/>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9" name="椭圆 138">
            <a:extLst>
              <a:ext uri="{FF2B5EF4-FFF2-40B4-BE49-F238E27FC236}">
                <a16:creationId xmlns:a16="http://schemas.microsoft.com/office/drawing/2014/main" id="{372C25FC-457D-B41D-4B50-1D73AFD85E5A}"/>
              </a:ext>
            </a:extLst>
          </p:cNvPr>
          <p:cNvSpPr/>
          <p:nvPr/>
        </p:nvSpPr>
        <p:spPr>
          <a:xfrm>
            <a:off x="4622988" y="3726911"/>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0" name="椭圆 139">
            <a:extLst>
              <a:ext uri="{FF2B5EF4-FFF2-40B4-BE49-F238E27FC236}">
                <a16:creationId xmlns:a16="http://schemas.microsoft.com/office/drawing/2014/main" id="{974510A7-9BF2-EB02-20C7-BEB367CA72A8}"/>
              </a:ext>
            </a:extLst>
          </p:cNvPr>
          <p:cNvSpPr/>
          <p:nvPr/>
        </p:nvSpPr>
        <p:spPr>
          <a:xfrm>
            <a:off x="4406310" y="4655496"/>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1" name="椭圆 140">
            <a:extLst>
              <a:ext uri="{FF2B5EF4-FFF2-40B4-BE49-F238E27FC236}">
                <a16:creationId xmlns:a16="http://schemas.microsoft.com/office/drawing/2014/main" id="{1C81D1B9-080F-31FE-56C0-78818598402F}"/>
              </a:ext>
            </a:extLst>
          </p:cNvPr>
          <p:cNvSpPr/>
          <p:nvPr/>
        </p:nvSpPr>
        <p:spPr>
          <a:xfrm>
            <a:off x="3712270" y="5419530"/>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Tree>
    <p:custDataLst>
      <p:tags r:id="rId1"/>
    </p:custDataLst>
    <p:extLst>
      <p:ext uri="{BB962C8B-B14F-4D97-AF65-F5344CB8AC3E}">
        <p14:creationId xmlns:p14="http://schemas.microsoft.com/office/powerpoint/2010/main" val="36013931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390940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10000"/>
              </a:lnSpc>
              <a:buNone/>
            </a:pP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工具</a:t>
            </a: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2 - GROW</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模型</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45" name="组合 44">
            <a:extLst>
              <a:ext uri="{FF2B5EF4-FFF2-40B4-BE49-F238E27FC236}">
                <a16:creationId xmlns:a16="http://schemas.microsoft.com/office/drawing/2014/main" id="{C9FCA98C-C708-DD1C-0907-07B2B6A50304}"/>
              </a:ext>
            </a:extLst>
          </p:cNvPr>
          <p:cNvGrpSpPr/>
          <p:nvPr/>
        </p:nvGrpSpPr>
        <p:grpSpPr>
          <a:xfrm>
            <a:off x="1797459" y="2728106"/>
            <a:ext cx="8909544" cy="2130540"/>
            <a:chOff x="2453" y="7042"/>
            <a:chExt cx="14269" cy="3412"/>
          </a:xfrm>
        </p:grpSpPr>
        <p:sp>
          <p:nvSpPr>
            <p:cNvPr id="46" name="椭圆 45">
              <a:extLst>
                <a:ext uri="{FF2B5EF4-FFF2-40B4-BE49-F238E27FC236}">
                  <a16:creationId xmlns:a16="http://schemas.microsoft.com/office/drawing/2014/main" id="{F5A88443-411A-EA05-4AD2-2362AE0628ED}"/>
                </a:ext>
              </a:extLst>
            </p:cNvPr>
            <p:cNvSpPr/>
            <p:nvPr/>
          </p:nvSpPr>
          <p:spPr>
            <a:xfrm>
              <a:off x="3673" y="7142"/>
              <a:ext cx="11672" cy="2791"/>
            </a:xfrm>
            <a:prstGeom prst="ellipse">
              <a:avLst/>
            </a:prstGeom>
            <a:gradFill>
              <a:gsLst>
                <a:gs pos="13000">
                  <a:schemeClr val="accent1">
                    <a:alpha val="0"/>
                  </a:schemeClr>
                </a:gs>
                <a:gs pos="100000">
                  <a:schemeClr val="accent1">
                    <a:alpha val="35000"/>
                  </a:schemeClr>
                </a:gs>
              </a:gsLst>
              <a:lin ang="5400000" scaled="1"/>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35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7" name="旁门左道出品">
              <a:extLst>
                <a:ext uri="{FF2B5EF4-FFF2-40B4-BE49-F238E27FC236}">
                  <a16:creationId xmlns:a16="http://schemas.microsoft.com/office/drawing/2014/main" id="{C0807B5A-30B6-85A2-6873-C7EBB826D3C9}"/>
                </a:ext>
              </a:extLst>
            </p:cNvPr>
            <p:cNvSpPr/>
            <p:nvPr/>
          </p:nvSpPr>
          <p:spPr>
            <a:xfrm>
              <a:off x="2453" y="7042"/>
              <a:ext cx="14269" cy="3412"/>
            </a:xfrm>
            <a:prstGeom prst="ellipse">
              <a:avLst/>
            </a:prstGeom>
            <a:noFill/>
            <a:ln w="22225">
              <a:gradFill>
                <a:gsLst>
                  <a:gs pos="12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35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52" name="矩形 51">
            <a:extLst>
              <a:ext uri="{FF2B5EF4-FFF2-40B4-BE49-F238E27FC236}">
                <a16:creationId xmlns:a16="http://schemas.microsoft.com/office/drawing/2014/main" id="{BBF5FF06-FB36-2A7A-9211-FD7756E5DD77}"/>
              </a:ext>
            </a:extLst>
          </p:cNvPr>
          <p:cNvSpPr/>
          <p:nvPr/>
        </p:nvSpPr>
        <p:spPr>
          <a:xfrm>
            <a:off x="633550" y="4893177"/>
            <a:ext cx="2435673" cy="810415"/>
          </a:xfrm>
          <a:prstGeom prst="rect">
            <a:avLst/>
          </a:prstGeom>
        </p:spPr>
        <p:txBody>
          <a:bodyPr wrap="square">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教练和被指导者协商确定需要讨论的主题和期望达到的目标</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3" name="文本框 52">
            <a:extLst>
              <a:ext uri="{FF2B5EF4-FFF2-40B4-BE49-F238E27FC236}">
                <a16:creationId xmlns:a16="http://schemas.microsoft.com/office/drawing/2014/main" id="{C6F0B04C-17C7-7D46-6687-6F4D1077B7DA}"/>
              </a:ext>
            </a:extLst>
          </p:cNvPr>
          <p:cNvSpPr txBox="1"/>
          <p:nvPr/>
        </p:nvSpPr>
        <p:spPr>
          <a:xfrm>
            <a:off x="716789" y="4368124"/>
            <a:ext cx="1965278" cy="512961"/>
          </a:xfrm>
          <a:prstGeom prst="rect">
            <a:avLst/>
          </a:prstGeom>
          <a:noFill/>
        </p:spPr>
        <p:txBody>
          <a:bodyPr wrap="square">
            <a:noAutofit/>
          </a:bodyPr>
          <a:lstStyle/>
          <a:p>
            <a:pPr algn="ctr">
              <a:lnSpc>
                <a:spcPct val="135000"/>
              </a:lnSpc>
            </a:pPr>
            <a:r>
              <a:rPr lang="en-US" altLang="zh-CN"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Goal</a:t>
            </a: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聚焦目标</a:t>
            </a:r>
            <a:endParaRPr lang="en-US" altLang="zh-CN"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4" name="矩形 53">
            <a:extLst>
              <a:ext uri="{FF2B5EF4-FFF2-40B4-BE49-F238E27FC236}">
                <a16:creationId xmlns:a16="http://schemas.microsoft.com/office/drawing/2014/main" id="{8CFF385F-5B1B-70BF-3E2D-8436CCBD8D31}"/>
              </a:ext>
            </a:extLst>
          </p:cNvPr>
          <p:cNvSpPr/>
          <p:nvPr/>
        </p:nvSpPr>
        <p:spPr>
          <a:xfrm>
            <a:off x="3943860" y="5637834"/>
            <a:ext cx="2113490" cy="813749"/>
          </a:xfrm>
          <a:prstGeom prst="rect">
            <a:avLst/>
          </a:prstGeom>
        </p:spPr>
        <p:txBody>
          <a:bodyPr wrap="square">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了解与目标相关的</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ctr">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各种要素和资源</a:t>
            </a:r>
          </a:p>
        </p:txBody>
      </p:sp>
      <p:sp>
        <p:nvSpPr>
          <p:cNvPr id="55" name="文本框 54">
            <a:extLst>
              <a:ext uri="{FF2B5EF4-FFF2-40B4-BE49-F238E27FC236}">
                <a16:creationId xmlns:a16="http://schemas.microsoft.com/office/drawing/2014/main" id="{689F4484-1D31-8330-9CE1-98130CCE2146}"/>
              </a:ext>
            </a:extLst>
          </p:cNvPr>
          <p:cNvSpPr txBox="1"/>
          <p:nvPr/>
        </p:nvSpPr>
        <p:spPr>
          <a:xfrm>
            <a:off x="3826039" y="5173612"/>
            <a:ext cx="2258732" cy="512961"/>
          </a:xfrm>
          <a:prstGeom prst="rect">
            <a:avLst/>
          </a:prstGeom>
          <a:noFill/>
        </p:spPr>
        <p:txBody>
          <a:bodyPr wrap="square">
            <a:noAutofit/>
          </a:bodyPr>
          <a:lstStyle/>
          <a:p>
            <a:pPr algn="ctr">
              <a:lnSpc>
                <a:spcPct val="135000"/>
              </a:lnSpc>
            </a:pPr>
            <a:r>
              <a:rPr lang="en-US" altLang="zh-CN"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Reality</a:t>
            </a: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了解现状</a:t>
            </a:r>
            <a:endParaRPr lang="en-US" altLang="zh-CN"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6" name="矩形 55">
            <a:extLst>
              <a:ext uri="{FF2B5EF4-FFF2-40B4-BE49-F238E27FC236}">
                <a16:creationId xmlns:a16="http://schemas.microsoft.com/office/drawing/2014/main" id="{9FCDA439-1A33-0907-09FA-4EA2DE836769}"/>
              </a:ext>
            </a:extLst>
          </p:cNvPr>
          <p:cNvSpPr/>
          <p:nvPr/>
        </p:nvSpPr>
        <p:spPr>
          <a:xfrm>
            <a:off x="6496957" y="5637834"/>
            <a:ext cx="2383601" cy="810415"/>
          </a:xfrm>
          <a:prstGeom prst="rect">
            <a:avLst/>
          </a:prstGeom>
        </p:spPr>
        <p:txBody>
          <a:bodyPr wrap="square">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探索可达成目标的方案并制定行动计划</a:t>
            </a:r>
          </a:p>
        </p:txBody>
      </p:sp>
      <p:sp>
        <p:nvSpPr>
          <p:cNvPr id="57" name="文本框 56">
            <a:extLst>
              <a:ext uri="{FF2B5EF4-FFF2-40B4-BE49-F238E27FC236}">
                <a16:creationId xmlns:a16="http://schemas.microsoft.com/office/drawing/2014/main" id="{324C38A3-F515-0EE2-3568-17546689A6BC}"/>
              </a:ext>
            </a:extLst>
          </p:cNvPr>
          <p:cNvSpPr txBox="1"/>
          <p:nvPr/>
        </p:nvSpPr>
        <p:spPr>
          <a:xfrm>
            <a:off x="6252231" y="5167821"/>
            <a:ext cx="3043565" cy="512961"/>
          </a:xfrm>
          <a:prstGeom prst="rect">
            <a:avLst/>
          </a:prstGeom>
          <a:noFill/>
        </p:spPr>
        <p:txBody>
          <a:bodyPr wrap="square">
            <a:noAutofit/>
          </a:bodyPr>
          <a:lstStyle/>
          <a:p>
            <a:pPr algn="ctr">
              <a:lnSpc>
                <a:spcPct val="135000"/>
              </a:lnSpc>
            </a:pPr>
            <a:r>
              <a:rPr lang="en-US" altLang="zh-CN"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Options</a:t>
            </a: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探索行动方案</a:t>
            </a:r>
          </a:p>
        </p:txBody>
      </p:sp>
      <p:sp>
        <p:nvSpPr>
          <p:cNvPr id="58" name="矩形 57">
            <a:extLst>
              <a:ext uri="{FF2B5EF4-FFF2-40B4-BE49-F238E27FC236}">
                <a16:creationId xmlns:a16="http://schemas.microsoft.com/office/drawing/2014/main" id="{87696DC7-0B96-B824-8B00-F532CA6BA3C7}"/>
              </a:ext>
            </a:extLst>
          </p:cNvPr>
          <p:cNvSpPr/>
          <p:nvPr/>
        </p:nvSpPr>
        <p:spPr>
          <a:xfrm>
            <a:off x="9699476" y="4901006"/>
            <a:ext cx="1913092" cy="730649"/>
          </a:xfrm>
          <a:prstGeom prst="rect">
            <a:avLst/>
          </a:prstGeom>
        </p:spPr>
        <p:txBody>
          <a:bodyPr wrap="square">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5000"/>
              </a:lnSpc>
            </a:pPr>
            <a:r>
              <a:rPr lang="zh-CN" altLang="en-US" sz="160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强化被指导者付诸行动得意愿</a:t>
            </a:r>
          </a:p>
        </p:txBody>
      </p:sp>
      <p:sp>
        <p:nvSpPr>
          <p:cNvPr id="59" name="文本框 58">
            <a:extLst>
              <a:ext uri="{FF2B5EF4-FFF2-40B4-BE49-F238E27FC236}">
                <a16:creationId xmlns:a16="http://schemas.microsoft.com/office/drawing/2014/main" id="{48200CB9-28F9-3F21-1865-ABDEB69A2AC9}"/>
              </a:ext>
            </a:extLst>
          </p:cNvPr>
          <p:cNvSpPr txBox="1"/>
          <p:nvPr/>
        </p:nvSpPr>
        <p:spPr>
          <a:xfrm>
            <a:off x="9168732" y="4480329"/>
            <a:ext cx="2779593" cy="512961"/>
          </a:xfrm>
          <a:prstGeom prst="rect">
            <a:avLst/>
          </a:prstGeom>
          <a:noFill/>
        </p:spPr>
        <p:txBody>
          <a:bodyPr wrap="square">
            <a:noAutofit/>
          </a:bodyPr>
          <a:lstStyle/>
          <a:p>
            <a:pPr algn="ctr">
              <a:lnSpc>
                <a:spcPct val="135000"/>
              </a:lnSpc>
            </a:pPr>
            <a:r>
              <a:rPr lang="en-US" altLang="zh-CN"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Will</a:t>
            </a:r>
            <a:r>
              <a:rPr lang="zh-CN" altLang="en-US" sz="2200" b="1"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强化意愿</a:t>
            </a:r>
          </a:p>
        </p:txBody>
      </p:sp>
      <p:sp>
        <p:nvSpPr>
          <p:cNvPr id="230" name="文本框 229">
            <a:extLst>
              <a:ext uri="{FF2B5EF4-FFF2-40B4-BE49-F238E27FC236}">
                <a16:creationId xmlns:a16="http://schemas.microsoft.com/office/drawing/2014/main" id="{661587E9-45F6-848C-BD95-84605A46EE64}"/>
              </a:ext>
            </a:extLst>
          </p:cNvPr>
          <p:cNvSpPr txBox="1"/>
          <p:nvPr/>
        </p:nvSpPr>
        <p:spPr>
          <a:xfrm>
            <a:off x="1842487" y="3936977"/>
            <a:ext cx="383438" cy="462371"/>
          </a:xfrm>
          <a:prstGeom prst="rect">
            <a:avLst/>
          </a:prstGeom>
          <a:solidFill>
            <a:schemeClr val="bg1"/>
          </a:solidFill>
        </p:spPr>
        <p:txBody>
          <a:bodyPr wrap="none" rtlCol="0">
            <a:noAutofit/>
          </a:bodyPr>
          <a:lstStyle/>
          <a:p>
            <a:pPr>
              <a:lnSpc>
                <a:spcPct val="135000"/>
              </a:lnSpc>
            </a:pPr>
            <a:r>
              <a:rPr lang="en-US" altLang="zh-CN" sz="20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G</a:t>
            </a:r>
            <a:endParaRPr lang="zh-CN" altLang="en-US" sz="20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1" name="文本框 230">
            <a:extLst>
              <a:ext uri="{FF2B5EF4-FFF2-40B4-BE49-F238E27FC236}">
                <a16:creationId xmlns:a16="http://schemas.microsoft.com/office/drawing/2014/main" id="{FAAA33A5-8D86-2E2A-F4BD-D161EF4FF77A}"/>
              </a:ext>
            </a:extLst>
          </p:cNvPr>
          <p:cNvSpPr txBox="1"/>
          <p:nvPr/>
        </p:nvSpPr>
        <p:spPr>
          <a:xfrm>
            <a:off x="4733967" y="4601778"/>
            <a:ext cx="370614" cy="462371"/>
          </a:xfrm>
          <a:prstGeom prst="rect">
            <a:avLst/>
          </a:prstGeom>
          <a:solidFill>
            <a:schemeClr val="bg1"/>
          </a:solidFill>
        </p:spPr>
        <p:txBody>
          <a:bodyPr wrap="none" rtlCol="0">
            <a:noAutofit/>
          </a:bodyPr>
          <a:lstStyle/>
          <a:p>
            <a:pPr>
              <a:lnSpc>
                <a:spcPct val="135000"/>
              </a:lnSpc>
            </a:pPr>
            <a:r>
              <a:rPr lang="en-US" altLang="zh-CN" sz="20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R</a:t>
            </a:r>
            <a:endParaRPr lang="zh-CN" altLang="en-US" sz="20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2" name="文本框 231">
            <a:extLst>
              <a:ext uri="{FF2B5EF4-FFF2-40B4-BE49-F238E27FC236}">
                <a16:creationId xmlns:a16="http://schemas.microsoft.com/office/drawing/2014/main" id="{C6E9D688-90D0-DFEF-960C-C2641053CBEE}"/>
              </a:ext>
            </a:extLst>
          </p:cNvPr>
          <p:cNvSpPr txBox="1"/>
          <p:nvPr/>
        </p:nvSpPr>
        <p:spPr>
          <a:xfrm>
            <a:off x="7530392" y="4598523"/>
            <a:ext cx="383438" cy="462371"/>
          </a:xfrm>
          <a:prstGeom prst="rect">
            <a:avLst/>
          </a:prstGeom>
          <a:solidFill>
            <a:schemeClr val="bg1"/>
          </a:solidFill>
        </p:spPr>
        <p:txBody>
          <a:bodyPr wrap="none" rtlCol="0">
            <a:noAutofit/>
          </a:bodyPr>
          <a:lstStyle/>
          <a:p>
            <a:pPr>
              <a:lnSpc>
                <a:spcPct val="135000"/>
              </a:lnSpc>
            </a:pPr>
            <a:r>
              <a:rPr lang="en-US" altLang="zh-CN" sz="20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O</a:t>
            </a:r>
            <a:endParaRPr lang="zh-CN" altLang="en-US" sz="20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3" name="文本框 232">
            <a:extLst>
              <a:ext uri="{FF2B5EF4-FFF2-40B4-BE49-F238E27FC236}">
                <a16:creationId xmlns:a16="http://schemas.microsoft.com/office/drawing/2014/main" id="{7FBDF70D-DE73-FA36-8D20-940177948AB4}"/>
              </a:ext>
            </a:extLst>
          </p:cNvPr>
          <p:cNvSpPr txBox="1"/>
          <p:nvPr/>
        </p:nvSpPr>
        <p:spPr>
          <a:xfrm>
            <a:off x="10345169" y="3936977"/>
            <a:ext cx="426720" cy="462371"/>
          </a:xfrm>
          <a:prstGeom prst="rect">
            <a:avLst/>
          </a:prstGeom>
          <a:solidFill>
            <a:schemeClr val="bg1"/>
          </a:solidFill>
        </p:spPr>
        <p:txBody>
          <a:bodyPr wrap="square" rtlCol="0">
            <a:noAutofit/>
          </a:bodyPr>
          <a:lstStyle/>
          <a:p>
            <a:pPr>
              <a:lnSpc>
                <a:spcPct val="135000"/>
              </a:lnSpc>
            </a:pPr>
            <a:r>
              <a:rPr lang="en-US" altLang="zh-CN" sz="20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W</a:t>
            </a:r>
            <a:endParaRPr lang="zh-CN" altLang="en-US" sz="2000" b="1" dirty="0">
              <a:solidFill>
                <a:schemeClr val="bg2">
                  <a:lumMod val="5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6" name="图形 4">
            <a:extLst>
              <a:ext uri="{FF2B5EF4-FFF2-40B4-BE49-F238E27FC236}">
                <a16:creationId xmlns:a16="http://schemas.microsoft.com/office/drawing/2014/main" id="{763C795A-94CB-68A5-CC9D-976220DA998C}"/>
              </a:ext>
            </a:extLst>
          </p:cNvPr>
          <p:cNvGrpSpPr/>
          <p:nvPr/>
        </p:nvGrpSpPr>
        <p:grpSpPr>
          <a:xfrm>
            <a:off x="3460643" y="1674862"/>
            <a:ext cx="4942007" cy="2805467"/>
            <a:chOff x="3474770" y="1742323"/>
            <a:chExt cx="4942007" cy="2805467"/>
          </a:xfrm>
        </p:grpSpPr>
        <p:sp>
          <p:nvSpPr>
            <p:cNvPr id="7" name="任意多边形: 形状 6">
              <a:extLst>
                <a:ext uri="{FF2B5EF4-FFF2-40B4-BE49-F238E27FC236}">
                  <a16:creationId xmlns:a16="http://schemas.microsoft.com/office/drawing/2014/main" id="{FC46A87A-ABCB-70FC-D99D-016C6333477F}"/>
                </a:ext>
              </a:extLst>
            </p:cNvPr>
            <p:cNvSpPr/>
            <p:nvPr/>
          </p:nvSpPr>
          <p:spPr>
            <a:xfrm>
              <a:off x="7094670" y="1742323"/>
              <a:ext cx="457668" cy="547073"/>
            </a:xfrm>
            <a:custGeom>
              <a:avLst/>
              <a:gdLst>
                <a:gd name="connsiteX0" fmla="*/ 0 w 457668"/>
                <a:gd name="connsiteY0" fmla="*/ 505976 h 547073"/>
                <a:gd name="connsiteX1" fmla="*/ 178088 w 457668"/>
                <a:gd name="connsiteY1" fmla="*/ 8896 h 547073"/>
                <a:gd name="connsiteX2" fmla="*/ 381617 w 457668"/>
                <a:gd name="connsiteY2" fmla="*/ 93048 h 547073"/>
                <a:gd name="connsiteX3" fmla="*/ 454026 w 457668"/>
                <a:gd name="connsiteY3" fmla="*/ 186984 h 547073"/>
                <a:gd name="connsiteX4" fmla="*/ 438370 w 457668"/>
                <a:gd name="connsiteY4" fmla="*/ 547074 h 547073"/>
                <a:gd name="connsiteX5" fmla="*/ 0 w 457668"/>
                <a:gd name="connsiteY5" fmla="*/ 505976 h 547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668" h="547073">
                  <a:moveTo>
                    <a:pt x="0" y="505976"/>
                  </a:moveTo>
                  <a:cubicBezTo>
                    <a:pt x="0" y="505976"/>
                    <a:pt x="1957" y="51951"/>
                    <a:pt x="178088" y="8896"/>
                  </a:cubicBezTo>
                  <a:cubicBezTo>
                    <a:pt x="354219" y="-34158"/>
                    <a:pt x="381617" y="93048"/>
                    <a:pt x="381617" y="93048"/>
                  </a:cubicBezTo>
                  <a:cubicBezTo>
                    <a:pt x="381617" y="93048"/>
                    <a:pt x="440327" y="87177"/>
                    <a:pt x="454026" y="186984"/>
                  </a:cubicBezTo>
                  <a:cubicBezTo>
                    <a:pt x="467725" y="286792"/>
                    <a:pt x="438370" y="547074"/>
                    <a:pt x="438370" y="547074"/>
                  </a:cubicBezTo>
                  <a:lnTo>
                    <a:pt x="0" y="505976"/>
                  </a:ln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 name="任意多边形: 形状 7">
              <a:extLst>
                <a:ext uri="{FF2B5EF4-FFF2-40B4-BE49-F238E27FC236}">
                  <a16:creationId xmlns:a16="http://schemas.microsoft.com/office/drawing/2014/main" id="{1023C7BE-2162-FCBF-B5F3-E3CBCBCE5A6C}"/>
                </a:ext>
              </a:extLst>
            </p:cNvPr>
            <p:cNvSpPr/>
            <p:nvPr/>
          </p:nvSpPr>
          <p:spPr>
            <a:xfrm>
              <a:off x="7055638" y="2120514"/>
              <a:ext cx="521993" cy="229550"/>
            </a:xfrm>
            <a:custGeom>
              <a:avLst/>
              <a:gdLst>
                <a:gd name="connsiteX0" fmla="*/ 1849 w 521993"/>
                <a:gd name="connsiteY0" fmla="*/ 159098 h 229550"/>
                <a:gd name="connsiteX1" fmla="*/ 266045 w 521993"/>
                <a:gd name="connsiteY1" fmla="*/ 581 h 229550"/>
                <a:gd name="connsiteX2" fmla="*/ 518499 w 521993"/>
                <a:gd name="connsiteY2" fmla="*/ 159098 h 229550"/>
                <a:gd name="connsiteX3" fmla="*/ 246475 w 521993"/>
                <a:gd name="connsiteY3" fmla="*/ 229551 h 229550"/>
                <a:gd name="connsiteX4" fmla="*/ 1849 w 521993"/>
                <a:gd name="connsiteY4" fmla="*/ 159098 h 22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993" h="229550">
                  <a:moveTo>
                    <a:pt x="1849" y="159098"/>
                  </a:moveTo>
                  <a:cubicBezTo>
                    <a:pt x="1849" y="159098"/>
                    <a:pt x="-39248" y="12323"/>
                    <a:pt x="266045" y="581"/>
                  </a:cubicBezTo>
                  <a:cubicBezTo>
                    <a:pt x="571339" y="-11161"/>
                    <a:pt x="518499" y="159098"/>
                    <a:pt x="518499" y="159098"/>
                  </a:cubicBezTo>
                  <a:lnTo>
                    <a:pt x="246475" y="229551"/>
                  </a:lnTo>
                  <a:lnTo>
                    <a:pt x="1849" y="159098"/>
                  </a:lnTo>
                  <a:close/>
                </a:path>
              </a:pathLst>
            </a:custGeom>
            <a:solidFill>
              <a:srgbClr val="734277"/>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 name="任意多边形: 形状 8">
              <a:extLst>
                <a:ext uri="{FF2B5EF4-FFF2-40B4-BE49-F238E27FC236}">
                  <a16:creationId xmlns:a16="http://schemas.microsoft.com/office/drawing/2014/main" id="{513B78FC-48A0-C579-8D49-FB201CE7F4A7}"/>
                </a:ext>
              </a:extLst>
            </p:cNvPr>
            <p:cNvSpPr/>
            <p:nvPr/>
          </p:nvSpPr>
          <p:spPr>
            <a:xfrm>
              <a:off x="6697398" y="2222584"/>
              <a:ext cx="496993" cy="561936"/>
            </a:xfrm>
            <a:custGeom>
              <a:avLst/>
              <a:gdLst>
                <a:gd name="connsiteX0" fmla="*/ 0 w 496993"/>
                <a:gd name="connsiteY0" fmla="*/ 513011 h 561936"/>
                <a:gd name="connsiteX1" fmla="*/ 410972 w 496993"/>
                <a:gd name="connsiteY1" fmla="*/ 4189 h 561936"/>
                <a:gd name="connsiteX2" fmla="*/ 381617 w 496993"/>
                <a:gd name="connsiteY2" fmla="*/ 561936 h 561936"/>
                <a:gd name="connsiteX3" fmla="*/ 0 w 496993"/>
                <a:gd name="connsiteY3" fmla="*/ 513011 h 561936"/>
              </a:gdLst>
              <a:ahLst/>
              <a:cxnLst>
                <a:cxn ang="0">
                  <a:pos x="connsiteX0" y="connsiteY0"/>
                </a:cxn>
                <a:cxn ang="0">
                  <a:pos x="connsiteX1" y="connsiteY1"/>
                </a:cxn>
                <a:cxn ang="0">
                  <a:pos x="connsiteX2" y="connsiteY2"/>
                </a:cxn>
                <a:cxn ang="0">
                  <a:pos x="connsiteX3" y="connsiteY3"/>
                </a:cxn>
              </a:cxnLst>
              <a:rect l="l" t="t" r="r" b="b"/>
              <a:pathLst>
                <a:path w="496993" h="561936">
                  <a:moveTo>
                    <a:pt x="0" y="513011"/>
                  </a:moveTo>
                  <a:cubicBezTo>
                    <a:pt x="0" y="513011"/>
                    <a:pt x="201572" y="64856"/>
                    <a:pt x="410972" y="4189"/>
                  </a:cubicBezTo>
                  <a:cubicBezTo>
                    <a:pt x="620371" y="-56479"/>
                    <a:pt x="381617" y="561936"/>
                    <a:pt x="381617" y="561936"/>
                  </a:cubicBezTo>
                  <a:lnTo>
                    <a:pt x="0" y="513011"/>
                  </a:lnTo>
                  <a:close/>
                </a:path>
              </a:pathLst>
            </a:custGeom>
            <a:solidFill>
              <a:srgbClr val="8B558E"/>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 name="任意多边形: 形状 9">
              <a:extLst>
                <a:ext uri="{FF2B5EF4-FFF2-40B4-BE49-F238E27FC236}">
                  <a16:creationId xmlns:a16="http://schemas.microsoft.com/office/drawing/2014/main" id="{9408FEF5-E66B-34F4-2726-4A98883775BB}"/>
                </a:ext>
              </a:extLst>
            </p:cNvPr>
            <p:cNvSpPr/>
            <p:nvPr/>
          </p:nvSpPr>
          <p:spPr>
            <a:xfrm>
              <a:off x="7493900" y="2248300"/>
              <a:ext cx="454810" cy="872825"/>
            </a:xfrm>
            <a:custGeom>
              <a:avLst/>
              <a:gdLst>
                <a:gd name="connsiteX0" fmla="*/ 0 w 454810"/>
                <a:gd name="connsiteY0" fmla="*/ 0 h 872825"/>
                <a:gd name="connsiteX1" fmla="*/ 444241 w 454810"/>
                <a:gd name="connsiteY1" fmla="*/ 391402 h 872825"/>
                <a:gd name="connsiteX2" fmla="*/ 41097 w 454810"/>
                <a:gd name="connsiteY2" fmla="*/ 872826 h 872825"/>
                <a:gd name="connsiteX3" fmla="*/ 0 w 454810"/>
                <a:gd name="connsiteY3" fmla="*/ 0 h 872825"/>
              </a:gdLst>
              <a:ahLst/>
              <a:cxnLst>
                <a:cxn ang="0">
                  <a:pos x="connsiteX0" y="connsiteY0"/>
                </a:cxn>
                <a:cxn ang="0">
                  <a:pos x="connsiteX1" y="connsiteY1"/>
                </a:cxn>
                <a:cxn ang="0">
                  <a:pos x="connsiteX2" y="connsiteY2"/>
                </a:cxn>
                <a:cxn ang="0">
                  <a:pos x="connsiteX3" y="connsiteY3"/>
                </a:cxn>
              </a:cxnLst>
              <a:rect l="l" t="t" r="r" b="b"/>
              <a:pathLst>
                <a:path w="454810" h="872825">
                  <a:moveTo>
                    <a:pt x="0" y="0"/>
                  </a:moveTo>
                  <a:cubicBezTo>
                    <a:pt x="0" y="0"/>
                    <a:pt x="356175" y="66538"/>
                    <a:pt x="444241" y="391402"/>
                  </a:cubicBezTo>
                  <a:cubicBezTo>
                    <a:pt x="532306" y="718222"/>
                    <a:pt x="41097" y="872826"/>
                    <a:pt x="41097" y="872826"/>
                  </a:cubicBezTo>
                  <a:lnTo>
                    <a:pt x="0" y="0"/>
                  </a:lnTo>
                  <a:close/>
                </a:path>
              </a:pathLst>
            </a:custGeom>
            <a:solidFill>
              <a:srgbClr val="8B558E"/>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 name="任意多边形: 形状 10">
              <a:extLst>
                <a:ext uri="{FF2B5EF4-FFF2-40B4-BE49-F238E27FC236}">
                  <a16:creationId xmlns:a16="http://schemas.microsoft.com/office/drawing/2014/main" id="{B9532231-02F7-DC97-A1D0-9EE3C9302A9F}"/>
                </a:ext>
              </a:extLst>
            </p:cNvPr>
            <p:cNvSpPr/>
            <p:nvPr/>
          </p:nvSpPr>
          <p:spPr>
            <a:xfrm>
              <a:off x="7691557" y="3663217"/>
              <a:ext cx="297465" cy="166345"/>
            </a:xfrm>
            <a:custGeom>
              <a:avLst/>
              <a:gdLst>
                <a:gd name="connsiteX0" fmla="*/ 11742 w 297465"/>
                <a:gd name="connsiteY0" fmla="*/ 0 h 166345"/>
                <a:gd name="connsiteX1" fmla="*/ 0 w 297465"/>
                <a:gd name="connsiteY1" fmla="*/ 142862 h 166345"/>
                <a:gd name="connsiteX2" fmla="*/ 297465 w 297465"/>
                <a:gd name="connsiteY2" fmla="*/ 166346 h 166345"/>
                <a:gd name="connsiteX3" fmla="*/ 297465 w 297465"/>
                <a:gd name="connsiteY3" fmla="*/ 23484 h 166345"/>
              </a:gdLst>
              <a:ahLst/>
              <a:cxnLst>
                <a:cxn ang="0">
                  <a:pos x="connsiteX0" y="connsiteY0"/>
                </a:cxn>
                <a:cxn ang="0">
                  <a:pos x="connsiteX1" y="connsiteY1"/>
                </a:cxn>
                <a:cxn ang="0">
                  <a:pos x="connsiteX2" y="connsiteY2"/>
                </a:cxn>
                <a:cxn ang="0">
                  <a:pos x="connsiteX3" y="connsiteY3"/>
                </a:cxn>
              </a:cxnLst>
              <a:rect l="l" t="t" r="r" b="b"/>
              <a:pathLst>
                <a:path w="297465" h="166345">
                  <a:moveTo>
                    <a:pt x="11742" y="0"/>
                  </a:moveTo>
                  <a:lnTo>
                    <a:pt x="0" y="142862"/>
                  </a:lnTo>
                  <a:lnTo>
                    <a:pt x="297465" y="166346"/>
                  </a:lnTo>
                  <a:lnTo>
                    <a:pt x="297465" y="23484"/>
                  </a:ln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 name="任意多边形: 形状 11">
              <a:extLst>
                <a:ext uri="{FF2B5EF4-FFF2-40B4-BE49-F238E27FC236}">
                  <a16:creationId xmlns:a16="http://schemas.microsoft.com/office/drawing/2014/main" id="{DFE8759F-6F45-EA4E-A4E0-74421C754870}"/>
                </a:ext>
              </a:extLst>
            </p:cNvPr>
            <p:cNvSpPr/>
            <p:nvPr/>
          </p:nvSpPr>
          <p:spPr>
            <a:xfrm>
              <a:off x="6988992" y="2735782"/>
              <a:ext cx="1427786" cy="1003758"/>
            </a:xfrm>
            <a:custGeom>
              <a:avLst/>
              <a:gdLst>
                <a:gd name="connsiteX0" fmla="*/ 549919 w 1427786"/>
                <a:gd name="connsiteY0" fmla="*/ 346203 h 1003758"/>
                <a:gd name="connsiteX1" fmla="*/ 1299453 w 1427786"/>
                <a:gd name="connsiteY1" fmla="*/ 13512 h 1003758"/>
                <a:gd name="connsiteX2" fmla="*/ 1127237 w 1427786"/>
                <a:gd name="connsiteY2" fmla="*/ 1003758 h 1003758"/>
                <a:gd name="connsiteX3" fmla="*/ 591016 w 1427786"/>
                <a:gd name="connsiteY3" fmla="*/ 1003758 h 1003758"/>
                <a:gd name="connsiteX4" fmla="*/ 608630 w 1427786"/>
                <a:gd name="connsiteY4" fmla="*/ 862854 h 1003758"/>
                <a:gd name="connsiteX5" fmla="*/ 0 w 1427786"/>
                <a:gd name="connsiteY5" fmla="*/ 876553 h 1003758"/>
                <a:gd name="connsiteX6" fmla="*/ 78280 w 1427786"/>
                <a:gd name="connsiteY6" fmla="*/ 185729 h 1003758"/>
                <a:gd name="connsiteX7" fmla="*/ 549919 w 1427786"/>
                <a:gd name="connsiteY7" fmla="*/ 346203 h 1003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7786" h="1003758">
                  <a:moveTo>
                    <a:pt x="549919" y="346203"/>
                  </a:moveTo>
                  <a:cubicBezTo>
                    <a:pt x="549919" y="346203"/>
                    <a:pt x="931536" y="-80424"/>
                    <a:pt x="1299453" y="13512"/>
                  </a:cubicBezTo>
                  <a:cubicBezTo>
                    <a:pt x="1667371" y="107448"/>
                    <a:pt x="1127237" y="1003758"/>
                    <a:pt x="1127237" y="1003758"/>
                  </a:cubicBezTo>
                  <a:lnTo>
                    <a:pt x="591016" y="1003758"/>
                  </a:lnTo>
                  <a:lnTo>
                    <a:pt x="608630" y="862854"/>
                  </a:lnTo>
                  <a:lnTo>
                    <a:pt x="0" y="876553"/>
                  </a:lnTo>
                  <a:lnTo>
                    <a:pt x="78280" y="185729"/>
                  </a:lnTo>
                  <a:lnTo>
                    <a:pt x="549919" y="346203"/>
                  </a:lnTo>
                  <a:close/>
                </a:path>
              </a:pathLst>
            </a:custGeom>
            <a:solidFill>
              <a:srgbClr val="5D2866"/>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 name="任意多边形: 形状 12">
              <a:extLst>
                <a:ext uri="{FF2B5EF4-FFF2-40B4-BE49-F238E27FC236}">
                  <a16:creationId xmlns:a16="http://schemas.microsoft.com/office/drawing/2014/main" id="{A060B0A1-82F9-7AAC-25B5-4204B8310C90}"/>
                </a:ext>
              </a:extLst>
            </p:cNvPr>
            <p:cNvSpPr/>
            <p:nvPr/>
          </p:nvSpPr>
          <p:spPr>
            <a:xfrm>
              <a:off x="7106412" y="3465559"/>
              <a:ext cx="191786" cy="303336"/>
            </a:xfrm>
            <a:custGeom>
              <a:avLst/>
              <a:gdLst>
                <a:gd name="connsiteX0" fmla="*/ 11742 w 191786"/>
                <a:gd name="connsiteY0" fmla="*/ 0 h 303336"/>
                <a:gd name="connsiteX1" fmla="*/ 191787 w 191786"/>
                <a:gd name="connsiteY1" fmla="*/ 0 h 303336"/>
                <a:gd name="connsiteX2" fmla="*/ 113507 w 191786"/>
                <a:gd name="connsiteY2" fmla="*/ 303336 h 303336"/>
                <a:gd name="connsiteX3" fmla="*/ 0 w 191786"/>
                <a:gd name="connsiteY3" fmla="*/ 303336 h 303336"/>
              </a:gdLst>
              <a:ahLst/>
              <a:cxnLst>
                <a:cxn ang="0">
                  <a:pos x="connsiteX0" y="connsiteY0"/>
                </a:cxn>
                <a:cxn ang="0">
                  <a:pos x="connsiteX1" y="connsiteY1"/>
                </a:cxn>
                <a:cxn ang="0">
                  <a:pos x="connsiteX2" y="connsiteY2"/>
                </a:cxn>
                <a:cxn ang="0">
                  <a:pos x="connsiteX3" y="connsiteY3"/>
                </a:cxn>
              </a:cxnLst>
              <a:rect l="l" t="t" r="r" b="b"/>
              <a:pathLst>
                <a:path w="191786" h="303336">
                  <a:moveTo>
                    <a:pt x="11742" y="0"/>
                  </a:moveTo>
                  <a:lnTo>
                    <a:pt x="191787" y="0"/>
                  </a:lnTo>
                  <a:lnTo>
                    <a:pt x="113507" y="303336"/>
                  </a:lnTo>
                  <a:lnTo>
                    <a:pt x="0" y="303336"/>
                  </a:ln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 name="任意多边形: 形状 13">
              <a:extLst>
                <a:ext uri="{FF2B5EF4-FFF2-40B4-BE49-F238E27FC236}">
                  <a16:creationId xmlns:a16="http://schemas.microsoft.com/office/drawing/2014/main" id="{0A650396-901D-FC33-B1AF-6748A2C1CCCD}"/>
                </a:ext>
              </a:extLst>
            </p:cNvPr>
            <p:cNvSpPr/>
            <p:nvPr/>
          </p:nvSpPr>
          <p:spPr>
            <a:xfrm>
              <a:off x="6059120" y="3003705"/>
              <a:ext cx="1090346" cy="920881"/>
            </a:xfrm>
            <a:custGeom>
              <a:avLst/>
              <a:gdLst>
                <a:gd name="connsiteX0" fmla="*/ 714601 w 1090346"/>
                <a:gd name="connsiteY0" fmla="*/ 93936 h 920881"/>
                <a:gd name="connsiteX1" fmla="*/ 2250 w 1090346"/>
                <a:gd name="connsiteY1" fmla="*/ 528392 h 920881"/>
                <a:gd name="connsiteX2" fmla="*/ 671547 w 1090346"/>
                <a:gd name="connsiteY2" fmla="*/ 913923 h 920881"/>
                <a:gd name="connsiteX3" fmla="*/ 1090346 w 1090346"/>
                <a:gd name="connsiteY3" fmla="*/ 913923 h 920881"/>
                <a:gd name="connsiteX4" fmla="*/ 1090346 w 1090346"/>
                <a:gd name="connsiteY4" fmla="*/ 0 h 920881"/>
                <a:gd name="connsiteX5" fmla="*/ 714601 w 1090346"/>
                <a:gd name="connsiteY5" fmla="*/ 93936 h 92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346" h="920881">
                  <a:moveTo>
                    <a:pt x="714601" y="93936"/>
                  </a:moveTo>
                  <a:cubicBezTo>
                    <a:pt x="714601" y="93936"/>
                    <a:pt x="41390" y="272024"/>
                    <a:pt x="2250" y="528392"/>
                  </a:cubicBezTo>
                  <a:cubicBezTo>
                    <a:pt x="-36890" y="784760"/>
                    <a:pt x="444534" y="898267"/>
                    <a:pt x="671547" y="913923"/>
                  </a:cubicBezTo>
                  <a:cubicBezTo>
                    <a:pt x="898560" y="929579"/>
                    <a:pt x="1090346" y="913923"/>
                    <a:pt x="1090346" y="913923"/>
                  </a:cubicBezTo>
                  <a:lnTo>
                    <a:pt x="1090346" y="0"/>
                  </a:lnTo>
                  <a:lnTo>
                    <a:pt x="714601" y="93936"/>
                  </a:lnTo>
                  <a:close/>
                </a:path>
              </a:pathLst>
            </a:custGeom>
            <a:solidFill>
              <a:srgbClr val="5D2866"/>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 name="任意多边形: 形状 14">
              <a:extLst>
                <a:ext uri="{FF2B5EF4-FFF2-40B4-BE49-F238E27FC236}">
                  <a16:creationId xmlns:a16="http://schemas.microsoft.com/office/drawing/2014/main" id="{3FA1E5B9-07DF-2684-9A8B-00DC5BDB1814}"/>
                </a:ext>
              </a:extLst>
            </p:cNvPr>
            <p:cNvSpPr/>
            <p:nvPr/>
          </p:nvSpPr>
          <p:spPr>
            <a:xfrm>
              <a:off x="6924410" y="2199219"/>
              <a:ext cx="714948" cy="922322"/>
            </a:xfrm>
            <a:custGeom>
              <a:avLst/>
              <a:gdLst>
                <a:gd name="connsiteX0" fmla="*/ 0 w 714948"/>
                <a:gd name="connsiteY0" fmla="*/ 898422 h 922322"/>
                <a:gd name="connsiteX1" fmla="*/ 183959 w 714948"/>
                <a:gd name="connsiteY1" fmla="*/ 25596 h 922322"/>
                <a:gd name="connsiteX2" fmla="*/ 702566 w 714948"/>
                <a:gd name="connsiteY2" fmla="*/ 148888 h 922322"/>
                <a:gd name="connsiteX3" fmla="*/ 612544 w 714948"/>
                <a:gd name="connsiteY3" fmla="*/ 880809 h 922322"/>
                <a:gd name="connsiteX4" fmla="*/ 0 w 714948"/>
                <a:gd name="connsiteY4" fmla="*/ 898422 h 92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948" h="922322">
                  <a:moveTo>
                    <a:pt x="0" y="898422"/>
                  </a:moveTo>
                  <a:cubicBezTo>
                    <a:pt x="0" y="898422"/>
                    <a:pt x="27398" y="90178"/>
                    <a:pt x="183959" y="25596"/>
                  </a:cubicBezTo>
                  <a:cubicBezTo>
                    <a:pt x="356175" y="-44856"/>
                    <a:pt x="647770" y="41252"/>
                    <a:pt x="702566" y="148888"/>
                  </a:cubicBezTo>
                  <a:cubicBezTo>
                    <a:pt x="757362" y="256523"/>
                    <a:pt x="612544" y="880809"/>
                    <a:pt x="612544" y="880809"/>
                  </a:cubicBezTo>
                  <a:cubicBezTo>
                    <a:pt x="612544" y="880809"/>
                    <a:pt x="293551" y="961046"/>
                    <a:pt x="0" y="898422"/>
                  </a:cubicBezTo>
                  <a:close/>
                </a:path>
              </a:pathLst>
            </a:custGeom>
            <a:solidFill>
              <a:srgbClr val="8B558E"/>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 name="任意多边形: 形状 15">
              <a:extLst>
                <a:ext uri="{FF2B5EF4-FFF2-40B4-BE49-F238E27FC236}">
                  <a16:creationId xmlns:a16="http://schemas.microsoft.com/office/drawing/2014/main" id="{ED9EFC19-A20B-2366-C3D4-A61893E04362}"/>
                </a:ext>
              </a:extLst>
            </p:cNvPr>
            <p:cNvSpPr/>
            <p:nvPr/>
          </p:nvSpPr>
          <p:spPr>
            <a:xfrm>
              <a:off x="7225790" y="2105438"/>
              <a:ext cx="182001" cy="172920"/>
            </a:xfrm>
            <a:custGeom>
              <a:avLst/>
              <a:gdLst>
                <a:gd name="connsiteX0" fmla="*/ 182002 w 182001"/>
                <a:gd name="connsiteY0" fmla="*/ 0 h 172920"/>
                <a:gd name="connsiteX1" fmla="*/ 180045 w 182001"/>
                <a:gd name="connsiteY1" fmla="*/ 131120 h 172920"/>
                <a:gd name="connsiteX2" fmla="*/ 78280 w 182001"/>
                <a:gd name="connsiteY2" fmla="*/ 172217 h 172920"/>
                <a:gd name="connsiteX3" fmla="*/ 0 w 182001"/>
                <a:gd name="connsiteY3" fmla="*/ 162432 h 172920"/>
                <a:gd name="connsiteX4" fmla="*/ 9785 w 182001"/>
                <a:gd name="connsiteY4" fmla="*/ 95893 h 172920"/>
                <a:gd name="connsiteX5" fmla="*/ 19570 w 182001"/>
                <a:gd name="connsiteY5" fmla="*/ 31312 h 172920"/>
                <a:gd name="connsiteX6" fmla="*/ 160475 w 182001"/>
                <a:gd name="connsiteY6" fmla="*/ 3914 h 172920"/>
                <a:gd name="connsiteX7" fmla="*/ 182002 w 182001"/>
                <a:gd name="connsiteY7" fmla="*/ 0 h 17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2001" h="172920">
                  <a:moveTo>
                    <a:pt x="182002" y="0"/>
                  </a:moveTo>
                  <a:lnTo>
                    <a:pt x="180045" y="131120"/>
                  </a:lnTo>
                  <a:cubicBezTo>
                    <a:pt x="180045" y="131120"/>
                    <a:pt x="154604" y="168303"/>
                    <a:pt x="78280" y="172217"/>
                  </a:cubicBezTo>
                  <a:cubicBezTo>
                    <a:pt x="21527" y="176131"/>
                    <a:pt x="0" y="162432"/>
                    <a:pt x="0" y="162432"/>
                  </a:cubicBezTo>
                  <a:lnTo>
                    <a:pt x="9785" y="95893"/>
                  </a:lnTo>
                  <a:lnTo>
                    <a:pt x="19570" y="31312"/>
                  </a:lnTo>
                  <a:lnTo>
                    <a:pt x="160475" y="3914"/>
                  </a:lnTo>
                  <a:lnTo>
                    <a:pt x="182002" y="0"/>
                  </a:ln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 name="任意多边形: 形状 16">
              <a:extLst>
                <a:ext uri="{FF2B5EF4-FFF2-40B4-BE49-F238E27FC236}">
                  <a16:creationId xmlns:a16="http://schemas.microsoft.com/office/drawing/2014/main" id="{B36CD849-5235-7A0C-075A-366EFD7B1E10}"/>
                </a:ext>
              </a:extLst>
            </p:cNvPr>
            <p:cNvSpPr/>
            <p:nvPr/>
          </p:nvSpPr>
          <p:spPr>
            <a:xfrm>
              <a:off x="7235575" y="2109352"/>
              <a:ext cx="148732" cy="91979"/>
            </a:xfrm>
            <a:custGeom>
              <a:avLst/>
              <a:gdLst>
                <a:gd name="connsiteX0" fmla="*/ 148732 w 148732"/>
                <a:gd name="connsiteY0" fmla="*/ 0 h 91979"/>
                <a:gd name="connsiteX1" fmla="*/ 144818 w 148732"/>
                <a:gd name="connsiteY1" fmla="*/ 11742 h 91979"/>
                <a:gd name="connsiteX2" fmla="*/ 0 w 148732"/>
                <a:gd name="connsiteY2" fmla="*/ 91979 h 91979"/>
                <a:gd name="connsiteX3" fmla="*/ 9785 w 148732"/>
                <a:gd name="connsiteY3" fmla="*/ 27398 h 91979"/>
                <a:gd name="connsiteX4" fmla="*/ 148732 w 148732"/>
                <a:gd name="connsiteY4" fmla="*/ 0 h 91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32" h="91979">
                  <a:moveTo>
                    <a:pt x="148732" y="0"/>
                  </a:moveTo>
                  <a:cubicBezTo>
                    <a:pt x="148732" y="3914"/>
                    <a:pt x="146776" y="7828"/>
                    <a:pt x="144818" y="11742"/>
                  </a:cubicBezTo>
                  <a:cubicBezTo>
                    <a:pt x="113506" y="76323"/>
                    <a:pt x="33269" y="90022"/>
                    <a:pt x="0" y="91979"/>
                  </a:cubicBezTo>
                  <a:lnTo>
                    <a:pt x="9785" y="27398"/>
                  </a:lnTo>
                  <a:lnTo>
                    <a:pt x="148732" y="0"/>
                  </a:ln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 name="任意多边形: 形状 17">
              <a:extLst>
                <a:ext uri="{FF2B5EF4-FFF2-40B4-BE49-F238E27FC236}">
                  <a16:creationId xmlns:a16="http://schemas.microsoft.com/office/drawing/2014/main" id="{39023DEF-2941-F63F-B5F1-2D5459F28941}"/>
                </a:ext>
              </a:extLst>
            </p:cNvPr>
            <p:cNvSpPr/>
            <p:nvPr/>
          </p:nvSpPr>
          <p:spPr>
            <a:xfrm>
              <a:off x="7167532" y="1789359"/>
              <a:ext cx="334679" cy="377803"/>
            </a:xfrm>
            <a:custGeom>
              <a:avLst/>
              <a:gdLst>
                <a:gd name="connsiteX0" fmla="*/ 52387 w 334679"/>
                <a:gd name="connsiteY0" fmla="*/ 47969 h 377803"/>
                <a:gd name="connsiteX1" fmla="*/ 5418 w 334679"/>
                <a:gd name="connsiteY1" fmla="*/ 304337 h 377803"/>
                <a:gd name="connsiteX2" fmla="*/ 165893 w 334679"/>
                <a:gd name="connsiteY2" fmla="*/ 365004 h 377803"/>
                <a:gd name="connsiteX3" fmla="*/ 240259 w 334679"/>
                <a:gd name="connsiteY3" fmla="*/ 316079 h 377803"/>
                <a:gd name="connsiteX4" fmla="*/ 318539 w 334679"/>
                <a:gd name="connsiteY4" fmla="*/ 288681 h 377803"/>
                <a:gd name="connsiteX5" fmla="*/ 304840 w 334679"/>
                <a:gd name="connsiteY5" fmla="*/ 183003 h 377803"/>
                <a:gd name="connsiteX6" fmla="*/ 246130 w 334679"/>
                <a:gd name="connsiteY6" fmla="*/ 190831 h 377803"/>
                <a:gd name="connsiteX7" fmla="*/ 271571 w 334679"/>
                <a:gd name="connsiteY7" fmla="*/ 143862 h 377803"/>
                <a:gd name="connsiteX8" fmla="*/ 52387 w 334679"/>
                <a:gd name="connsiteY8" fmla="*/ 47969 h 377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679" h="377803">
                  <a:moveTo>
                    <a:pt x="52387" y="47969"/>
                  </a:moveTo>
                  <a:cubicBezTo>
                    <a:pt x="52387" y="47969"/>
                    <a:pt x="-20023" y="212358"/>
                    <a:pt x="5418" y="304337"/>
                  </a:cubicBezTo>
                  <a:cubicBezTo>
                    <a:pt x="30859" y="396317"/>
                    <a:pt x="115011" y="382618"/>
                    <a:pt x="165893" y="365004"/>
                  </a:cubicBezTo>
                  <a:cubicBezTo>
                    <a:pt x="216775" y="347391"/>
                    <a:pt x="240259" y="316079"/>
                    <a:pt x="240259" y="316079"/>
                  </a:cubicBezTo>
                  <a:cubicBezTo>
                    <a:pt x="240259" y="316079"/>
                    <a:pt x="287228" y="331735"/>
                    <a:pt x="318539" y="288681"/>
                  </a:cubicBezTo>
                  <a:cubicBezTo>
                    <a:pt x="349852" y="245627"/>
                    <a:pt x="330282" y="194745"/>
                    <a:pt x="304840" y="183003"/>
                  </a:cubicBezTo>
                  <a:cubicBezTo>
                    <a:pt x="277443" y="171261"/>
                    <a:pt x="246130" y="190831"/>
                    <a:pt x="246130" y="190831"/>
                  </a:cubicBezTo>
                  <a:lnTo>
                    <a:pt x="271571" y="143862"/>
                  </a:lnTo>
                  <a:cubicBezTo>
                    <a:pt x="269614" y="143862"/>
                    <a:pt x="165893" y="-100764"/>
                    <a:pt x="52387" y="47969"/>
                  </a:cubicBez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 name="任意多边形: 形状 18">
              <a:extLst>
                <a:ext uri="{FF2B5EF4-FFF2-40B4-BE49-F238E27FC236}">
                  <a16:creationId xmlns:a16="http://schemas.microsoft.com/office/drawing/2014/main" id="{9544ABB0-6EA5-327E-905A-A20E90D8BA0A}"/>
                </a:ext>
              </a:extLst>
            </p:cNvPr>
            <p:cNvSpPr/>
            <p:nvPr/>
          </p:nvSpPr>
          <p:spPr>
            <a:xfrm>
              <a:off x="7219764" y="1965680"/>
              <a:ext cx="22492" cy="81047"/>
            </a:xfrm>
            <a:custGeom>
              <a:avLst/>
              <a:gdLst>
                <a:gd name="connsiteX0" fmla="*/ 11897 w 22492"/>
                <a:gd name="connsiteY0" fmla="*/ 81048 h 81047"/>
                <a:gd name="connsiteX1" fmla="*/ 6026 w 22492"/>
                <a:gd name="connsiteY1" fmla="*/ 77134 h 81047"/>
                <a:gd name="connsiteX2" fmla="*/ 11897 w 22492"/>
                <a:gd name="connsiteY2" fmla="*/ 2768 h 81047"/>
                <a:gd name="connsiteX3" fmla="*/ 19725 w 22492"/>
                <a:gd name="connsiteY3" fmla="*/ 811 h 81047"/>
                <a:gd name="connsiteX4" fmla="*/ 21682 w 22492"/>
                <a:gd name="connsiteY4" fmla="*/ 8639 h 81047"/>
                <a:gd name="connsiteX5" fmla="*/ 15811 w 22492"/>
                <a:gd name="connsiteY5" fmla="*/ 73220 h 81047"/>
                <a:gd name="connsiteX6" fmla="*/ 11897 w 22492"/>
                <a:gd name="connsiteY6" fmla="*/ 81048 h 81047"/>
                <a:gd name="connsiteX7" fmla="*/ 11897 w 22492"/>
                <a:gd name="connsiteY7" fmla="*/ 81048 h 81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92" h="81047">
                  <a:moveTo>
                    <a:pt x="11897" y="81048"/>
                  </a:moveTo>
                  <a:cubicBezTo>
                    <a:pt x="9940" y="81048"/>
                    <a:pt x="6026" y="81048"/>
                    <a:pt x="6026" y="77134"/>
                  </a:cubicBezTo>
                  <a:cubicBezTo>
                    <a:pt x="-9630" y="43865"/>
                    <a:pt x="9940" y="4725"/>
                    <a:pt x="11897" y="2768"/>
                  </a:cubicBezTo>
                  <a:cubicBezTo>
                    <a:pt x="13854" y="811"/>
                    <a:pt x="17768" y="-1146"/>
                    <a:pt x="19725" y="811"/>
                  </a:cubicBezTo>
                  <a:cubicBezTo>
                    <a:pt x="21682" y="2768"/>
                    <a:pt x="23639" y="6682"/>
                    <a:pt x="21682" y="8639"/>
                  </a:cubicBezTo>
                  <a:cubicBezTo>
                    <a:pt x="21682" y="8639"/>
                    <a:pt x="4069" y="43865"/>
                    <a:pt x="15811" y="73220"/>
                  </a:cubicBezTo>
                  <a:cubicBezTo>
                    <a:pt x="17768" y="75177"/>
                    <a:pt x="17768" y="79091"/>
                    <a:pt x="11897" y="81048"/>
                  </a:cubicBezTo>
                  <a:cubicBezTo>
                    <a:pt x="13854" y="81048"/>
                    <a:pt x="11897" y="81048"/>
                    <a:pt x="11897" y="81048"/>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 name="任意多边形: 形状 20">
              <a:extLst>
                <a:ext uri="{FF2B5EF4-FFF2-40B4-BE49-F238E27FC236}">
                  <a16:creationId xmlns:a16="http://schemas.microsoft.com/office/drawing/2014/main" id="{7097F3C0-9353-5BBF-4C7A-32AEF5EB4EAB}"/>
                </a:ext>
              </a:extLst>
            </p:cNvPr>
            <p:cNvSpPr/>
            <p:nvPr/>
          </p:nvSpPr>
          <p:spPr>
            <a:xfrm>
              <a:off x="7414152" y="2000249"/>
              <a:ext cx="55774" cy="58221"/>
            </a:xfrm>
            <a:custGeom>
              <a:avLst/>
              <a:gdLst>
                <a:gd name="connsiteX0" fmla="*/ 5382 w 55774"/>
                <a:gd name="connsiteY0" fmla="*/ 58221 h 58221"/>
                <a:gd name="connsiteX1" fmla="*/ 1468 w 55774"/>
                <a:gd name="connsiteY1" fmla="*/ 56264 h 58221"/>
                <a:gd name="connsiteX2" fmla="*/ 1468 w 55774"/>
                <a:gd name="connsiteY2" fmla="*/ 48436 h 58221"/>
                <a:gd name="connsiteX3" fmla="*/ 46479 w 55774"/>
                <a:gd name="connsiteY3" fmla="*/ 1468 h 58221"/>
                <a:gd name="connsiteX4" fmla="*/ 54307 w 55774"/>
                <a:gd name="connsiteY4" fmla="*/ 1468 h 58221"/>
                <a:gd name="connsiteX5" fmla="*/ 54307 w 55774"/>
                <a:gd name="connsiteY5" fmla="*/ 9296 h 58221"/>
                <a:gd name="connsiteX6" fmla="*/ 9296 w 55774"/>
                <a:gd name="connsiteY6" fmla="*/ 56264 h 58221"/>
                <a:gd name="connsiteX7" fmla="*/ 5382 w 55774"/>
                <a:gd name="connsiteY7" fmla="*/ 58221 h 5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774" h="58221">
                  <a:moveTo>
                    <a:pt x="5382" y="58221"/>
                  </a:moveTo>
                  <a:cubicBezTo>
                    <a:pt x="3425" y="58221"/>
                    <a:pt x="3425" y="58221"/>
                    <a:pt x="1468" y="56264"/>
                  </a:cubicBezTo>
                  <a:cubicBezTo>
                    <a:pt x="-489" y="54307"/>
                    <a:pt x="-489" y="50393"/>
                    <a:pt x="1468" y="48436"/>
                  </a:cubicBezTo>
                  <a:lnTo>
                    <a:pt x="46479" y="1468"/>
                  </a:lnTo>
                  <a:cubicBezTo>
                    <a:pt x="48436" y="-489"/>
                    <a:pt x="52350" y="-489"/>
                    <a:pt x="54307" y="1468"/>
                  </a:cubicBezTo>
                  <a:cubicBezTo>
                    <a:pt x="56264" y="3425"/>
                    <a:pt x="56264" y="7339"/>
                    <a:pt x="54307" y="9296"/>
                  </a:cubicBezTo>
                  <a:lnTo>
                    <a:pt x="9296" y="56264"/>
                  </a:lnTo>
                  <a:cubicBezTo>
                    <a:pt x="9296" y="56264"/>
                    <a:pt x="7339" y="58221"/>
                    <a:pt x="5382" y="58221"/>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 name="任意多边形: 形状 21">
              <a:extLst>
                <a:ext uri="{FF2B5EF4-FFF2-40B4-BE49-F238E27FC236}">
                  <a16:creationId xmlns:a16="http://schemas.microsoft.com/office/drawing/2014/main" id="{EA43F024-73B7-2991-6A51-69FBC3ACDA99}"/>
                </a:ext>
              </a:extLst>
            </p:cNvPr>
            <p:cNvSpPr/>
            <p:nvPr/>
          </p:nvSpPr>
          <p:spPr>
            <a:xfrm>
              <a:off x="7430508" y="2030304"/>
              <a:ext cx="42632" cy="14466"/>
            </a:xfrm>
            <a:custGeom>
              <a:avLst/>
              <a:gdLst>
                <a:gd name="connsiteX0" fmla="*/ 35994 w 42632"/>
                <a:gd name="connsiteY0" fmla="*/ 14467 h 14466"/>
                <a:gd name="connsiteX1" fmla="*/ 4682 w 42632"/>
                <a:gd name="connsiteY1" fmla="*/ 10553 h 14466"/>
                <a:gd name="connsiteX2" fmla="*/ 768 w 42632"/>
                <a:gd name="connsiteY2" fmla="*/ 4682 h 14466"/>
                <a:gd name="connsiteX3" fmla="*/ 6639 w 42632"/>
                <a:gd name="connsiteY3" fmla="*/ 768 h 14466"/>
                <a:gd name="connsiteX4" fmla="*/ 37951 w 42632"/>
                <a:gd name="connsiteY4" fmla="*/ 4682 h 14466"/>
                <a:gd name="connsiteX5" fmla="*/ 41865 w 42632"/>
                <a:gd name="connsiteY5" fmla="*/ 10553 h 14466"/>
                <a:gd name="connsiteX6" fmla="*/ 35994 w 42632"/>
                <a:gd name="connsiteY6" fmla="*/ 14467 h 14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32" h="14466">
                  <a:moveTo>
                    <a:pt x="35994" y="14467"/>
                  </a:moveTo>
                  <a:cubicBezTo>
                    <a:pt x="35994" y="14467"/>
                    <a:pt x="4682" y="10553"/>
                    <a:pt x="4682" y="10553"/>
                  </a:cubicBezTo>
                  <a:cubicBezTo>
                    <a:pt x="768" y="10553"/>
                    <a:pt x="-1189" y="6639"/>
                    <a:pt x="768" y="4682"/>
                  </a:cubicBezTo>
                  <a:cubicBezTo>
                    <a:pt x="768" y="768"/>
                    <a:pt x="4682" y="-1189"/>
                    <a:pt x="6639" y="768"/>
                  </a:cubicBezTo>
                  <a:lnTo>
                    <a:pt x="37951" y="4682"/>
                  </a:lnTo>
                  <a:cubicBezTo>
                    <a:pt x="41865" y="4682"/>
                    <a:pt x="43822" y="8596"/>
                    <a:pt x="41865" y="10553"/>
                  </a:cubicBezTo>
                  <a:cubicBezTo>
                    <a:pt x="41865" y="12510"/>
                    <a:pt x="39908" y="14467"/>
                    <a:pt x="35994" y="14467"/>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 name="任意多边形: 形状 22">
              <a:extLst>
                <a:ext uri="{FF2B5EF4-FFF2-40B4-BE49-F238E27FC236}">
                  <a16:creationId xmlns:a16="http://schemas.microsoft.com/office/drawing/2014/main" id="{40BFDCF3-F1DC-30D7-080B-26FB5C07024B}"/>
                </a:ext>
              </a:extLst>
            </p:cNvPr>
            <p:cNvSpPr/>
            <p:nvPr/>
          </p:nvSpPr>
          <p:spPr>
            <a:xfrm>
              <a:off x="7245360" y="2050642"/>
              <a:ext cx="76323" cy="45011"/>
            </a:xfrm>
            <a:custGeom>
              <a:avLst/>
              <a:gdLst>
                <a:gd name="connsiteX0" fmla="*/ 33269 w 76323"/>
                <a:gd name="connsiteY0" fmla="*/ 45011 h 45011"/>
                <a:gd name="connsiteX1" fmla="*/ 1957 w 76323"/>
                <a:gd name="connsiteY1" fmla="*/ 31312 h 45011"/>
                <a:gd name="connsiteX2" fmla="*/ 0 w 76323"/>
                <a:gd name="connsiteY2" fmla="*/ 25441 h 45011"/>
                <a:gd name="connsiteX3" fmla="*/ 3914 w 76323"/>
                <a:gd name="connsiteY3" fmla="*/ 21527 h 45011"/>
                <a:gd name="connsiteX4" fmla="*/ 68495 w 76323"/>
                <a:gd name="connsiteY4" fmla="*/ 0 h 45011"/>
                <a:gd name="connsiteX5" fmla="*/ 74366 w 76323"/>
                <a:gd name="connsiteY5" fmla="*/ 1957 h 45011"/>
                <a:gd name="connsiteX6" fmla="*/ 76323 w 76323"/>
                <a:gd name="connsiteY6" fmla="*/ 7828 h 45011"/>
                <a:gd name="connsiteX7" fmla="*/ 46968 w 76323"/>
                <a:gd name="connsiteY7" fmla="*/ 43054 h 45011"/>
                <a:gd name="connsiteX8" fmla="*/ 33269 w 76323"/>
                <a:gd name="connsiteY8" fmla="*/ 45011 h 45011"/>
                <a:gd name="connsiteX9" fmla="*/ 17613 w 76323"/>
                <a:gd name="connsiteY9" fmla="*/ 29355 h 45011"/>
                <a:gd name="connsiteX10" fmla="*/ 41097 w 76323"/>
                <a:gd name="connsiteY10" fmla="*/ 31312 h 45011"/>
                <a:gd name="connsiteX11" fmla="*/ 58710 w 76323"/>
                <a:gd name="connsiteY11" fmla="*/ 15656 h 45011"/>
                <a:gd name="connsiteX12" fmla="*/ 17613 w 76323"/>
                <a:gd name="connsiteY12" fmla="*/ 29355 h 45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323" h="45011">
                  <a:moveTo>
                    <a:pt x="33269" y="45011"/>
                  </a:moveTo>
                  <a:cubicBezTo>
                    <a:pt x="15656" y="45011"/>
                    <a:pt x="1957" y="31312"/>
                    <a:pt x="1957" y="31312"/>
                  </a:cubicBezTo>
                  <a:cubicBezTo>
                    <a:pt x="0" y="29355"/>
                    <a:pt x="0" y="27398"/>
                    <a:pt x="0" y="25441"/>
                  </a:cubicBezTo>
                  <a:cubicBezTo>
                    <a:pt x="0" y="23484"/>
                    <a:pt x="1957" y="21527"/>
                    <a:pt x="3914" y="21527"/>
                  </a:cubicBezTo>
                  <a:lnTo>
                    <a:pt x="68495" y="0"/>
                  </a:lnTo>
                  <a:cubicBezTo>
                    <a:pt x="70452" y="0"/>
                    <a:pt x="72409" y="0"/>
                    <a:pt x="74366" y="1957"/>
                  </a:cubicBezTo>
                  <a:cubicBezTo>
                    <a:pt x="76323" y="3914"/>
                    <a:pt x="76323" y="5871"/>
                    <a:pt x="76323" y="7828"/>
                  </a:cubicBezTo>
                  <a:cubicBezTo>
                    <a:pt x="76323" y="9785"/>
                    <a:pt x="68495" y="31312"/>
                    <a:pt x="46968" y="43054"/>
                  </a:cubicBezTo>
                  <a:cubicBezTo>
                    <a:pt x="43054" y="45011"/>
                    <a:pt x="37183" y="45011"/>
                    <a:pt x="33269" y="45011"/>
                  </a:cubicBezTo>
                  <a:close/>
                  <a:moveTo>
                    <a:pt x="17613" y="29355"/>
                  </a:moveTo>
                  <a:cubicBezTo>
                    <a:pt x="23484" y="33269"/>
                    <a:pt x="33269" y="37183"/>
                    <a:pt x="41097" y="31312"/>
                  </a:cubicBezTo>
                  <a:cubicBezTo>
                    <a:pt x="48925" y="27398"/>
                    <a:pt x="54796" y="21527"/>
                    <a:pt x="58710" y="15656"/>
                  </a:cubicBezTo>
                  <a:lnTo>
                    <a:pt x="17613" y="29355"/>
                  </a:ln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 name="任意多边形: 形状 23">
              <a:extLst>
                <a:ext uri="{FF2B5EF4-FFF2-40B4-BE49-F238E27FC236}">
                  <a16:creationId xmlns:a16="http://schemas.microsoft.com/office/drawing/2014/main" id="{217A58AF-E270-30B1-9445-217FA08FC889}"/>
                </a:ext>
              </a:extLst>
            </p:cNvPr>
            <p:cNvSpPr/>
            <p:nvPr/>
          </p:nvSpPr>
          <p:spPr>
            <a:xfrm>
              <a:off x="7296242" y="1956705"/>
              <a:ext cx="15656" cy="43054"/>
            </a:xfrm>
            <a:custGeom>
              <a:avLst/>
              <a:gdLst>
                <a:gd name="connsiteX0" fmla="*/ 5871 w 15656"/>
                <a:gd name="connsiteY0" fmla="*/ 43054 h 43054"/>
                <a:gd name="connsiteX1" fmla="*/ 0 w 15656"/>
                <a:gd name="connsiteY1" fmla="*/ 37183 h 43054"/>
                <a:gd name="connsiteX2" fmla="*/ 3914 w 15656"/>
                <a:gd name="connsiteY2" fmla="*/ 5871 h 43054"/>
                <a:gd name="connsiteX3" fmla="*/ 9785 w 15656"/>
                <a:gd name="connsiteY3" fmla="*/ 0 h 43054"/>
                <a:gd name="connsiteX4" fmla="*/ 15656 w 15656"/>
                <a:gd name="connsiteY4" fmla="*/ 5871 h 43054"/>
                <a:gd name="connsiteX5" fmla="*/ 11742 w 15656"/>
                <a:gd name="connsiteY5" fmla="*/ 37183 h 43054"/>
                <a:gd name="connsiteX6" fmla="*/ 5871 w 15656"/>
                <a:gd name="connsiteY6" fmla="*/ 43054 h 43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56" h="43054">
                  <a:moveTo>
                    <a:pt x="5871" y="43054"/>
                  </a:moveTo>
                  <a:cubicBezTo>
                    <a:pt x="1957" y="43054"/>
                    <a:pt x="0" y="39140"/>
                    <a:pt x="0" y="37183"/>
                  </a:cubicBezTo>
                  <a:lnTo>
                    <a:pt x="3914" y="5871"/>
                  </a:lnTo>
                  <a:cubicBezTo>
                    <a:pt x="3914" y="1957"/>
                    <a:pt x="7828" y="0"/>
                    <a:pt x="9785" y="0"/>
                  </a:cubicBezTo>
                  <a:cubicBezTo>
                    <a:pt x="13699" y="0"/>
                    <a:pt x="15656" y="3914"/>
                    <a:pt x="15656" y="5871"/>
                  </a:cubicBezTo>
                  <a:lnTo>
                    <a:pt x="11742" y="37183"/>
                  </a:lnTo>
                  <a:cubicBezTo>
                    <a:pt x="9785" y="41097"/>
                    <a:pt x="7828" y="43054"/>
                    <a:pt x="5871" y="43054"/>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 name="任意多边形: 形状 24">
              <a:extLst>
                <a:ext uri="{FF2B5EF4-FFF2-40B4-BE49-F238E27FC236}">
                  <a16:creationId xmlns:a16="http://schemas.microsoft.com/office/drawing/2014/main" id="{18D01412-15C2-5F00-462F-9E10F3ABEDFD}"/>
                </a:ext>
              </a:extLst>
            </p:cNvPr>
            <p:cNvSpPr/>
            <p:nvPr/>
          </p:nvSpPr>
          <p:spPr>
            <a:xfrm>
              <a:off x="7204263" y="1950067"/>
              <a:ext cx="14466" cy="41864"/>
            </a:xfrm>
            <a:custGeom>
              <a:avLst/>
              <a:gdLst>
                <a:gd name="connsiteX0" fmla="*/ 5871 w 14466"/>
                <a:gd name="connsiteY0" fmla="*/ 41865 h 41864"/>
                <a:gd name="connsiteX1" fmla="*/ 0 w 14466"/>
                <a:gd name="connsiteY1" fmla="*/ 35994 h 41864"/>
                <a:gd name="connsiteX2" fmla="*/ 3914 w 14466"/>
                <a:gd name="connsiteY2" fmla="*/ 4682 h 41864"/>
                <a:gd name="connsiteX3" fmla="*/ 9785 w 14466"/>
                <a:gd name="connsiteY3" fmla="*/ 768 h 41864"/>
                <a:gd name="connsiteX4" fmla="*/ 13699 w 14466"/>
                <a:gd name="connsiteY4" fmla="*/ 6639 h 41864"/>
                <a:gd name="connsiteX5" fmla="*/ 9785 w 14466"/>
                <a:gd name="connsiteY5" fmla="*/ 37951 h 41864"/>
                <a:gd name="connsiteX6" fmla="*/ 5871 w 14466"/>
                <a:gd name="connsiteY6" fmla="*/ 41865 h 4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66" h="41864">
                  <a:moveTo>
                    <a:pt x="5871" y="41865"/>
                  </a:moveTo>
                  <a:cubicBezTo>
                    <a:pt x="1957" y="41865"/>
                    <a:pt x="0" y="37951"/>
                    <a:pt x="0" y="35994"/>
                  </a:cubicBezTo>
                  <a:lnTo>
                    <a:pt x="3914" y="4682"/>
                  </a:lnTo>
                  <a:cubicBezTo>
                    <a:pt x="3914" y="768"/>
                    <a:pt x="7828" y="-1189"/>
                    <a:pt x="9785" y="768"/>
                  </a:cubicBezTo>
                  <a:cubicBezTo>
                    <a:pt x="13699" y="768"/>
                    <a:pt x="15656" y="4682"/>
                    <a:pt x="13699" y="6639"/>
                  </a:cubicBezTo>
                  <a:lnTo>
                    <a:pt x="9785" y="37951"/>
                  </a:lnTo>
                  <a:cubicBezTo>
                    <a:pt x="11742" y="39908"/>
                    <a:pt x="9785" y="41865"/>
                    <a:pt x="5871" y="41865"/>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 name="任意多边形: 形状 25">
              <a:extLst>
                <a:ext uri="{FF2B5EF4-FFF2-40B4-BE49-F238E27FC236}">
                  <a16:creationId xmlns:a16="http://schemas.microsoft.com/office/drawing/2014/main" id="{0BC5E337-ECCC-4951-0B74-D73E752FA14C}"/>
                </a:ext>
              </a:extLst>
            </p:cNvPr>
            <p:cNvSpPr/>
            <p:nvPr/>
          </p:nvSpPr>
          <p:spPr>
            <a:xfrm>
              <a:off x="7288414" y="1914877"/>
              <a:ext cx="45821" cy="26172"/>
            </a:xfrm>
            <a:custGeom>
              <a:avLst/>
              <a:gdLst>
                <a:gd name="connsiteX0" fmla="*/ 41097 w 45821"/>
                <a:gd name="connsiteY0" fmla="*/ 26172 h 26172"/>
                <a:gd name="connsiteX1" fmla="*/ 35226 w 45821"/>
                <a:gd name="connsiteY1" fmla="*/ 22258 h 26172"/>
                <a:gd name="connsiteX2" fmla="*/ 7828 w 45821"/>
                <a:gd name="connsiteY2" fmla="*/ 12473 h 26172"/>
                <a:gd name="connsiteX3" fmla="*/ 0 w 45821"/>
                <a:gd name="connsiteY3" fmla="*/ 8559 h 26172"/>
                <a:gd name="connsiteX4" fmla="*/ 3914 w 45821"/>
                <a:gd name="connsiteY4" fmla="*/ 731 h 26172"/>
                <a:gd name="connsiteX5" fmla="*/ 45011 w 45821"/>
                <a:gd name="connsiteY5" fmla="*/ 16387 h 26172"/>
                <a:gd name="connsiteX6" fmla="*/ 43054 w 45821"/>
                <a:gd name="connsiteY6" fmla="*/ 24215 h 26172"/>
                <a:gd name="connsiteX7" fmla="*/ 41097 w 45821"/>
                <a:gd name="connsiteY7" fmla="*/ 26172 h 26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821" h="26172">
                  <a:moveTo>
                    <a:pt x="41097" y="26172"/>
                  </a:moveTo>
                  <a:cubicBezTo>
                    <a:pt x="39140" y="26172"/>
                    <a:pt x="37183" y="24215"/>
                    <a:pt x="35226" y="22258"/>
                  </a:cubicBezTo>
                  <a:cubicBezTo>
                    <a:pt x="27398" y="8559"/>
                    <a:pt x="7828" y="12473"/>
                    <a:pt x="7828" y="12473"/>
                  </a:cubicBezTo>
                  <a:cubicBezTo>
                    <a:pt x="3914" y="12473"/>
                    <a:pt x="1957" y="10516"/>
                    <a:pt x="0" y="8559"/>
                  </a:cubicBezTo>
                  <a:cubicBezTo>
                    <a:pt x="0" y="4645"/>
                    <a:pt x="1957" y="2688"/>
                    <a:pt x="3914" y="731"/>
                  </a:cubicBezTo>
                  <a:cubicBezTo>
                    <a:pt x="5871" y="731"/>
                    <a:pt x="33269" y="-5140"/>
                    <a:pt x="45011" y="16387"/>
                  </a:cubicBezTo>
                  <a:cubicBezTo>
                    <a:pt x="46968" y="18344"/>
                    <a:pt x="45011" y="22258"/>
                    <a:pt x="43054" y="24215"/>
                  </a:cubicBezTo>
                  <a:cubicBezTo>
                    <a:pt x="43054" y="26172"/>
                    <a:pt x="43054" y="26172"/>
                    <a:pt x="41097" y="26172"/>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 name="任意多边形: 形状 26">
              <a:extLst>
                <a:ext uri="{FF2B5EF4-FFF2-40B4-BE49-F238E27FC236}">
                  <a16:creationId xmlns:a16="http://schemas.microsoft.com/office/drawing/2014/main" id="{25900264-3D6E-4495-265A-841D2955F7DB}"/>
                </a:ext>
              </a:extLst>
            </p:cNvPr>
            <p:cNvSpPr/>
            <p:nvPr/>
          </p:nvSpPr>
          <p:spPr>
            <a:xfrm>
              <a:off x="7198881" y="1903646"/>
              <a:ext cx="49721" cy="19790"/>
            </a:xfrm>
            <a:custGeom>
              <a:avLst/>
              <a:gdLst>
                <a:gd name="connsiteX0" fmla="*/ 42565 w 49721"/>
                <a:gd name="connsiteY0" fmla="*/ 17833 h 19790"/>
                <a:gd name="connsiteX1" fmla="*/ 38651 w 49721"/>
                <a:gd name="connsiteY1" fmla="*/ 15876 h 19790"/>
                <a:gd name="connsiteX2" fmla="*/ 28866 w 49721"/>
                <a:gd name="connsiteY2" fmla="*/ 10005 h 19790"/>
                <a:gd name="connsiteX3" fmla="*/ 9296 w 49721"/>
                <a:gd name="connsiteY3" fmla="*/ 17833 h 19790"/>
                <a:gd name="connsiteX4" fmla="*/ 1468 w 49721"/>
                <a:gd name="connsiteY4" fmla="*/ 17833 h 19790"/>
                <a:gd name="connsiteX5" fmla="*/ 1468 w 49721"/>
                <a:gd name="connsiteY5" fmla="*/ 10005 h 19790"/>
                <a:gd name="connsiteX6" fmla="*/ 30823 w 49721"/>
                <a:gd name="connsiteY6" fmla="*/ 220 h 19790"/>
                <a:gd name="connsiteX7" fmla="*/ 48436 w 49721"/>
                <a:gd name="connsiteY7" fmla="*/ 11962 h 19790"/>
                <a:gd name="connsiteX8" fmla="*/ 46479 w 49721"/>
                <a:gd name="connsiteY8" fmla="*/ 19790 h 19790"/>
                <a:gd name="connsiteX9" fmla="*/ 42565 w 49721"/>
                <a:gd name="connsiteY9" fmla="*/ 17833 h 1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721" h="19790">
                  <a:moveTo>
                    <a:pt x="42565" y="17833"/>
                  </a:moveTo>
                  <a:cubicBezTo>
                    <a:pt x="40608" y="17833"/>
                    <a:pt x="38651" y="17833"/>
                    <a:pt x="38651" y="15876"/>
                  </a:cubicBezTo>
                  <a:cubicBezTo>
                    <a:pt x="36694" y="11962"/>
                    <a:pt x="32780" y="10005"/>
                    <a:pt x="28866" y="10005"/>
                  </a:cubicBezTo>
                  <a:cubicBezTo>
                    <a:pt x="21038" y="10005"/>
                    <a:pt x="11253" y="15876"/>
                    <a:pt x="9296" y="17833"/>
                  </a:cubicBezTo>
                  <a:cubicBezTo>
                    <a:pt x="7339" y="19790"/>
                    <a:pt x="3425" y="19790"/>
                    <a:pt x="1468" y="17833"/>
                  </a:cubicBezTo>
                  <a:cubicBezTo>
                    <a:pt x="-489" y="15876"/>
                    <a:pt x="-489" y="11962"/>
                    <a:pt x="1468" y="10005"/>
                  </a:cubicBezTo>
                  <a:cubicBezTo>
                    <a:pt x="1468" y="10005"/>
                    <a:pt x="15167" y="-1737"/>
                    <a:pt x="30823" y="220"/>
                  </a:cubicBezTo>
                  <a:cubicBezTo>
                    <a:pt x="38651" y="220"/>
                    <a:pt x="44522" y="4134"/>
                    <a:pt x="48436" y="11962"/>
                  </a:cubicBezTo>
                  <a:cubicBezTo>
                    <a:pt x="50393" y="13919"/>
                    <a:pt x="50393" y="17833"/>
                    <a:pt x="46479" y="19790"/>
                  </a:cubicBezTo>
                  <a:cubicBezTo>
                    <a:pt x="44522" y="17833"/>
                    <a:pt x="42565" y="17833"/>
                    <a:pt x="42565" y="17833"/>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 name="任意多边形: 形状 27">
              <a:extLst>
                <a:ext uri="{FF2B5EF4-FFF2-40B4-BE49-F238E27FC236}">
                  <a16:creationId xmlns:a16="http://schemas.microsoft.com/office/drawing/2014/main" id="{36008E28-97AE-79DE-0601-7485EC44F0BC}"/>
                </a:ext>
              </a:extLst>
            </p:cNvPr>
            <p:cNvSpPr/>
            <p:nvPr/>
          </p:nvSpPr>
          <p:spPr>
            <a:xfrm>
              <a:off x="7172950" y="3447946"/>
              <a:ext cx="383206" cy="835874"/>
            </a:xfrm>
            <a:custGeom>
              <a:avLst/>
              <a:gdLst>
                <a:gd name="connsiteX0" fmla="*/ 5871 w 383206"/>
                <a:gd name="connsiteY0" fmla="*/ 7828 h 835874"/>
                <a:gd name="connsiteX1" fmla="*/ 352261 w 383206"/>
                <a:gd name="connsiteY1" fmla="*/ 7828 h 835874"/>
                <a:gd name="connsiteX2" fmla="*/ 360090 w 383206"/>
                <a:gd name="connsiteY2" fmla="*/ 362047 h 835874"/>
                <a:gd name="connsiteX3" fmla="*/ 373789 w 383206"/>
                <a:gd name="connsiteY3" fmla="*/ 776932 h 835874"/>
                <a:gd name="connsiteX4" fmla="*/ 301379 w 383206"/>
                <a:gd name="connsiteY4" fmla="*/ 827815 h 835874"/>
                <a:gd name="connsiteX5" fmla="*/ 213314 w 383206"/>
                <a:gd name="connsiteY5" fmla="*/ 810202 h 835874"/>
                <a:gd name="connsiteX6" fmla="*/ 166346 w 383206"/>
                <a:gd name="connsiteY6" fmla="*/ 702566 h 835874"/>
                <a:gd name="connsiteX7" fmla="*/ 144819 w 383206"/>
                <a:gd name="connsiteY7" fmla="*/ 592974 h 835874"/>
                <a:gd name="connsiteX8" fmla="*/ 0 w 383206"/>
                <a:gd name="connsiteY8" fmla="*/ 342476 h 835874"/>
                <a:gd name="connsiteX9" fmla="*/ 5871 w 383206"/>
                <a:gd name="connsiteY9" fmla="*/ 7828 h 83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3206" h="835874">
                  <a:moveTo>
                    <a:pt x="5871" y="7828"/>
                  </a:moveTo>
                  <a:cubicBezTo>
                    <a:pt x="5871" y="7828"/>
                    <a:pt x="332691" y="-9785"/>
                    <a:pt x="352261" y="7828"/>
                  </a:cubicBezTo>
                  <a:cubicBezTo>
                    <a:pt x="371832" y="25441"/>
                    <a:pt x="360090" y="362047"/>
                    <a:pt x="360090" y="362047"/>
                  </a:cubicBezTo>
                  <a:cubicBezTo>
                    <a:pt x="360090" y="362047"/>
                    <a:pt x="401187" y="739749"/>
                    <a:pt x="373789" y="776932"/>
                  </a:cubicBezTo>
                  <a:cubicBezTo>
                    <a:pt x="358133" y="796503"/>
                    <a:pt x="328777" y="814116"/>
                    <a:pt x="301379" y="827815"/>
                  </a:cubicBezTo>
                  <a:cubicBezTo>
                    <a:pt x="272024" y="843471"/>
                    <a:pt x="234841" y="835643"/>
                    <a:pt x="213314" y="810202"/>
                  </a:cubicBezTo>
                  <a:cubicBezTo>
                    <a:pt x="195701" y="786717"/>
                    <a:pt x="176131" y="753448"/>
                    <a:pt x="166346" y="702566"/>
                  </a:cubicBezTo>
                  <a:cubicBezTo>
                    <a:pt x="144819" y="592974"/>
                    <a:pt x="144819" y="592974"/>
                    <a:pt x="144819" y="592974"/>
                  </a:cubicBezTo>
                  <a:lnTo>
                    <a:pt x="0" y="342476"/>
                  </a:lnTo>
                  <a:lnTo>
                    <a:pt x="5871" y="7828"/>
                  </a:lnTo>
                  <a:close/>
                </a:path>
              </a:pathLst>
            </a:custGeom>
            <a:solidFill>
              <a:srgbClr val="FCBC4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 name="任意多边形: 形状 28">
              <a:extLst>
                <a:ext uri="{FF2B5EF4-FFF2-40B4-BE49-F238E27FC236}">
                  <a16:creationId xmlns:a16="http://schemas.microsoft.com/office/drawing/2014/main" id="{2CD123EF-81BA-7758-5030-D075EA5A3332}"/>
                </a:ext>
              </a:extLst>
            </p:cNvPr>
            <p:cNvSpPr/>
            <p:nvPr/>
          </p:nvSpPr>
          <p:spPr>
            <a:xfrm>
              <a:off x="7663942" y="3768895"/>
              <a:ext cx="713940" cy="538199"/>
            </a:xfrm>
            <a:custGeom>
              <a:avLst/>
              <a:gdLst>
                <a:gd name="connsiteX0" fmla="*/ 6088 w 713940"/>
                <a:gd name="connsiteY0" fmla="*/ 33269 h 538199"/>
                <a:gd name="connsiteX1" fmla="*/ 6088 w 713940"/>
                <a:gd name="connsiteY1" fmla="*/ 303336 h 538199"/>
                <a:gd name="connsiteX2" fmla="*/ 481641 w 713940"/>
                <a:gd name="connsiteY2" fmla="*/ 524478 h 538199"/>
                <a:gd name="connsiteX3" fmla="*/ 685170 w 713940"/>
                <a:gd name="connsiteY3" fmla="*/ 538177 h 538199"/>
                <a:gd name="connsiteX4" fmla="*/ 696912 w 713940"/>
                <a:gd name="connsiteY4" fmla="*/ 375746 h 538199"/>
                <a:gd name="connsiteX5" fmla="*/ 583406 w 713940"/>
                <a:gd name="connsiteY5" fmla="*/ 305293 h 538199"/>
                <a:gd name="connsiteX6" fmla="*/ 338780 w 713940"/>
                <a:gd name="connsiteY6" fmla="*/ 15656 h 538199"/>
                <a:gd name="connsiteX7" fmla="*/ 8045 w 713940"/>
                <a:gd name="connsiteY7" fmla="*/ 0 h 538199"/>
                <a:gd name="connsiteX8" fmla="*/ 6088 w 713940"/>
                <a:gd name="connsiteY8" fmla="*/ 33269 h 53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3940" h="538199">
                  <a:moveTo>
                    <a:pt x="6088" y="33269"/>
                  </a:moveTo>
                  <a:cubicBezTo>
                    <a:pt x="6088" y="33269"/>
                    <a:pt x="-7611" y="283766"/>
                    <a:pt x="6088" y="303336"/>
                  </a:cubicBezTo>
                  <a:cubicBezTo>
                    <a:pt x="19787" y="322906"/>
                    <a:pt x="465985" y="516650"/>
                    <a:pt x="481641" y="524478"/>
                  </a:cubicBezTo>
                  <a:cubicBezTo>
                    <a:pt x="499254" y="532306"/>
                    <a:pt x="647987" y="536220"/>
                    <a:pt x="685170" y="538177"/>
                  </a:cubicBezTo>
                  <a:cubicBezTo>
                    <a:pt x="722353" y="540134"/>
                    <a:pt x="720396" y="412929"/>
                    <a:pt x="696912" y="375746"/>
                  </a:cubicBezTo>
                  <a:cubicBezTo>
                    <a:pt x="673428" y="338563"/>
                    <a:pt x="583406" y="305293"/>
                    <a:pt x="583406" y="305293"/>
                  </a:cubicBezTo>
                  <a:lnTo>
                    <a:pt x="338780" y="15656"/>
                  </a:lnTo>
                  <a:lnTo>
                    <a:pt x="8045" y="0"/>
                  </a:lnTo>
                  <a:lnTo>
                    <a:pt x="6088" y="33269"/>
                  </a:lnTo>
                  <a:close/>
                </a:path>
              </a:pathLst>
            </a:custGeom>
            <a:solidFill>
              <a:srgbClr val="FCBC4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 name="任意多边形: 形状 29">
              <a:extLst>
                <a:ext uri="{FF2B5EF4-FFF2-40B4-BE49-F238E27FC236}">
                  <a16:creationId xmlns:a16="http://schemas.microsoft.com/office/drawing/2014/main" id="{49A302BE-9805-FE28-E92F-B0447AA07133}"/>
                </a:ext>
              </a:extLst>
            </p:cNvPr>
            <p:cNvSpPr/>
            <p:nvPr/>
          </p:nvSpPr>
          <p:spPr>
            <a:xfrm>
              <a:off x="7591750" y="3025721"/>
              <a:ext cx="332202" cy="578785"/>
            </a:xfrm>
            <a:custGeom>
              <a:avLst/>
              <a:gdLst>
                <a:gd name="connsiteX0" fmla="*/ 5871 w 332202"/>
                <a:gd name="connsiteY0" fmla="*/ 578785 h 578785"/>
                <a:gd name="connsiteX1" fmla="*/ 3914 w 332202"/>
                <a:gd name="connsiteY1" fmla="*/ 578785 h 578785"/>
                <a:gd name="connsiteX2" fmla="*/ 0 w 332202"/>
                <a:gd name="connsiteY2" fmla="*/ 570957 h 578785"/>
                <a:gd name="connsiteX3" fmla="*/ 322906 w 332202"/>
                <a:gd name="connsiteY3" fmla="*/ 1468 h 578785"/>
                <a:gd name="connsiteX4" fmla="*/ 330734 w 332202"/>
                <a:gd name="connsiteY4" fmla="*/ 1468 h 578785"/>
                <a:gd name="connsiteX5" fmla="*/ 330734 w 332202"/>
                <a:gd name="connsiteY5" fmla="*/ 9296 h 578785"/>
                <a:gd name="connsiteX6" fmla="*/ 11742 w 332202"/>
                <a:gd name="connsiteY6" fmla="*/ 574871 h 578785"/>
                <a:gd name="connsiteX7" fmla="*/ 5871 w 332202"/>
                <a:gd name="connsiteY7" fmla="*/ 578785 h 578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202" h="578785">
                  <a:moveTo>
                    <a:pt x="5871" y="578785"/>
                  </a:moveTo>
                  <a:cubicBezTo>
                    <a:pt x="5871" y="578785"/>
                    <a:pt x="3914" y="578785"/>
                    <a:pt x="3914" y="578785"/>
                  </a:cubicBezTo>
                  <a:cubicBezTo>
                    <a:pt x="0" y="576828"/>
                    <a:pt x="0" y="574871"/>
                    <a:pt x="0" y="570957"/>
                  </a:cubicBezTo>
                  <a:cubicBezTo>
                    <a:pt x="1957" y="567043"/>
                    <a:pt x="148732" y="173685"/>
                    <a:pt x="322906" y="1468"/>
                  </a:cubicBezTo>
                  <a:cubicBezTo>
                    <a:pt x="324863" y="-489"/>
                    <a:pt x="328777" y="-489"/>
                    <a:pt x="330734" y="1468"/>
                  </a:cubicBezTo>
                  <a:cubicBezTo>
                    <a:pt x="332691" y="3425"/>
                    <a:pt x="332691" y="7339"/>
                    <a:pt x="330734" y="9296"/>
                  </a:cubicBezTo>
                  <a:cubicBezTo>
                    <a:pt x="158517" y="179556"/>
                    <a:pt x="13699" y="570957"/>
                    <a:pt x="11742" y="574871"/>
                  </a:cubicBezTo>
                  <a:cubicBezTo>
                    <a:pt x="9785" y="576828"/>
                    <a:pt x="7828" y="578785"/>
                    <a:pt x="5871" y="578785"/>
                  </a:cubicBezTo>
                  <a:close/>
                </a:path>
              </a:pathLst>
            </a:custGeom>
            <a:solidFill>
              <a:srgbClr val="A49CF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 name="任意多边形: 形状 30">
              <a:extLst>
                <a:ext uri="{FF2B5EF4-FFF2-40B4-BE49-F238E27FC236}">
                  <a16:creationId xmlns:a16="http://schemas.microsoft.com/office/drawing/2014/main" id="{A0C07B80-8236-C025-1F9C-494EED2C6F07}"/>
                </a:ext>
              </a:extLst>
            </p:cNvPr>
            <p:cNvSpPr/>
            <p:nvPr/>
          </p:nvSpPr>
          <p:spPr>
            <a:xfrm>
              <a:off x="6415588" y="3354009"/>
              <a:ext cx="709204" cy="117420"/>
            </a:xfrm>
            <a:custGeom>
              <a:avLst/>
              <a:gdLst>
                <a:gd name="connsiteX0" fmla="*/ 702566 w 709204"/>
                <a:gd name="connsiteY0" fmla="*/ 117421 h 117420"/>
                <a:gd name="connsiteX1" fmla="*/ 702566 w 709204"/>
                <a:gd name="connsiteY1" fmla="*/ 117421 h 117420"/>
                <a:gd name="connsiteX2" fmla="*/ 5871 w 709204"/>
                <a:gd name="connsiteY2" fmla="*/ 11742 h 117420"/>
                <a:gd name="connsiteX3" fmla="*/ 0 w 709204"/>
                <a:gd name="connsiteY3" fmla="*/ 5871 h 117420"/>
                <a:gd name="connsiteX4" fmla="*/ 5871 w 709204"/>
                <a:gd name="connsiteY4" fmla="*/ 0 h 117420"/>
                <a:gd name="connsiteX5" fmla="*/ 704523 w 709204"/>
                <a:gd name="connsiteY5" fmla="*/ 105678 h 117420"/>
                <a:gd name="connsiteX6" fmla="*/ 708437 w 709204"/>
                <a:gd name="connsiteY6" fmla="*/ 113506 h 117420"/>
                <a:gd name="connsiteX7" fmla="*/ 702566 w 709204"/>
                <a:gd name="connsiteY7" fmla="*/ 117421 h 117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9204" h="117420">
                  <a:moveTo>
                    <a:pt x="702566" y="117421"/>
                  </a:moveTo>
                  <a:cubicBezTo>
                    <a:pt x="702566" y="117421"/>
                    <a:pt x="702566" y="117421"/>
                    <a:pt x="702566" y="117421"/>
                  </a:cubicBezTo>
                  <a:cubicBezTo>
                    <a:pt x="698652" y="115464"/>
                    <a:pt x="362046" y="33269"/>
                    <a:pt x="5871" y="11742"/>
                  </a:cubicBezTo>
                  <a:cubicBezTo>
                    <a:pt x="1957" y="11742"/>
                    <a:pt x="0" y="9785"/>
                    <a:pt x="0" y="5871"/>
                  </a:cubicBezTo>
                  <a:cubicBezTo>
                    <a:pt x="0" y="1957"/>
                    <a:pt x="3914" y="0"/>
                    <a:pt x="5871" y="0"/>
                  </a:cubicBezTo>
                  <a:cubicBezTo>
                    <a:pt x="364004" y="21527"/>
                    <a:pt x="700609" y="105678"/>
                    <a:pt x="704523" y="105678"/>
                  </a:cubicBezTo>
                  <a:cubicBezTo>
                    <a:pt x="708437" y="105678"/>
                    <a:pt x="710394" y="109592"/>
                    <a:pt x="708437" y="113506"/>
                  </a:cubicBezTo>
                  <a:cubicBezTo>
                    <a:pt x="708437" y="115464"/>
                    <a:pt x="706480" y="117421"/>
                    <a:pt x="702566" y="117421"/>
                  </a:cubicBezTo>
                  <a:close/>
                </a:path>
              </a:pathLst>
            </a:custGeom>
            <a:solidFill>
              <a:srgbClr val="A49CF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 name="任意多边形: 形状 31">
              <a:extLst>
                <a:ext uri="{FF2B5EF4-FFF2-40B4-BE49-F238E27FC236}">
                  <a16:creationId xmlns:a16="http://schemas.microsoft.com/office/drawing/2014/main" id="{79FC6F5A-45D9-C887-7193-F102CC9A645F}"/>
                </a:ext>
              </a:extLst>
            </p:cNvPr>
            <p:cNvSpPr/>
            <p:nvPr/>
          </p:nvSpPr>
          <p:spPr>
            <a:xfrm>
              <a:off x="6947076" y="2437362"/>
              <a:ext cx="58339" cy="276705"/>
            </a:xfrm>
            <a:custGeom>
              <a:avLst/>
              <a:gdLst>
                <a:gd name="connsiteX0" fmla="*/ 6689 w 58339"/>
                <a:gd name="connsiteY0" fmla="*/ 276706 h 276705"/>
                <a:gd name="connsiteX1" fmla="*/ 818 w 58339"/>
                <a:gd name="connsiteY1" fmla="*/ 270835 h 276705"/>
                <a:gd name="connsiteX2" fmla="*/ 45829 w 58339"/>
                <a:gd name="connsiteY2" fmla="*/ 4682 h 276705"/>
                <a:gd name="connsiteX3" fmla="*/ 53657 w 58339"/>
                <a:gd name="connsiteY3" fmla="*/ 768 h 276705"/>
                <a:gd name="connsiteX4" fmla="*/ 57571 w 58339"/>
                <a:gd name="connsiteY4" fmla="*/ 8596 h 276705"/>
                <a:gd name="connsiteX5" fmla="*/ 14517 w 58339"/>
                <a:gd name="connsiteY5" fmla="*/ 268878 h 276705"/>
                <a:gd name="connsiteX6" fmla="*/ 6689 w 58339"/>
                <a:gd name="connsiteY6" fmla="*/ 276706 h 276705"/>
                <a:gd name="connsiteX7" fmla="*/ 6689 w 58339"/>
                <a:gd name="connsiteY7" fmla="*/ 276706 h 27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39" h="276705">
                  <a:moveTo>
                    <a:pt x="6689" y="276706"/>
                  </a:moveTo>
                  <a:cubicBezTo>
                    <a:pt x="4732" y="276706"/>
                    <a:pt x="818" y="274749"/>
                    <a:pt x="818" y="270835"/>
                  </a:cubicBezTo>
                  <a:cubicBezTo>
                    <a:pt x="-7010" y="206254"/>
                    <a:pt x="43872" y="14467"/>
                    <a:pt x="45829" y="4682"/>
                  </a:cubicBezTo>
                  <a:cubicBezTo>
                    <a:pt x="45829" y="768"/>
                    <a:pt x="49743" y="-1189"/>
                    <a:pt x="53657" y="768"/>
                  </a:cubicBezTo>
                  <a:cubicBezTo>
                    <a:pt x="57571" y="768"/>
                    <a:pt x="59528" y="4682"/>
                    <a:pt x="57571" y="8596"/>
                  </a:cubicBezTo>
                  <a:cubicBezTo>
                    <a:pt x="57571" y="10553"/>
                    <a:pt x="6689" y="208211"/>
                    <a:pt x="14517" y="268878"/>
                  </a:cubicBezTo>
                  <a:cubicBezTo>
                    <a:pt x="12560" y="272792"/>
                    <a:pt x="10603" y="276706"/>
                    <a:pt x="6689" y="276706"/>
                  </a:cubicBezTo>
                  <a:cubicBezTo>
                    <a:pt x="6689" y="276706"/>
                    <a:pt x="6689" y="276706"/>
                    <a:pt x="6689" y="276706"/>
                  </a:cubicBezTo>
                  <a:close/>
                </a:path>
              </a:pathLst>
            </a:custGeom>
            <a:solidFill>
              <a:srgbClr val="FCBC4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 name="任意多边形: 形状 32">
              <a:extLst>
                <a:ext uri="{FF2B5EF4-FFF2-40B4-BE49-F238E27FC236}">
                  <a16:creationId xmlns:a16="http://schemas.microsoft.com/office/drawing/2014/main" id="{3B256FE5-C9A0-D08F-877A-7E017A027D09}"/>
                </a:ext>
              </a:extLst>
            </p:cNvPr>
            <p:cNvSpPr/>
            <p:nvPr/>
          </p:nvSpPr>
          <p:spPr>
            <a:xfrm>
              <a:off x="6482616" y="3294952"/>
              <a:ext cx="154114" cy="82541"/>
            </a:xfrm>
            <a:custGeom>
              <a:avLst/>
              <a:gdLst>
                <a:gd name="connsiteX0" fmla="*/ 150200 w 154114"/>
                <a:gd name="connsiteY0" fmla="*/ 82541 h 82541"/>
                <a:gd name="connsiteX1" fmla="*/ 3425 w 154114"/>
                <a:gd name="connsiteY1" fmla="*/ 35573 h 82541"/>
                <a:gd name="connsiteX2" fmla="*/ 5382 w 154114"/>
                <a:gd name="connsiteY2" fmla="*/ 8175 h 82541"/>
                <a:gd name="connsiteX3" fmla="*/ 17124 w 154114"/>
                <a:gd name="connsiteY3" fmla="*/ 347 h 82541"/>
                <a:gd name="connsiteX4" fmla="*/ 152157 w 154114"/>
                <a:gd name="connsiteY4" fmla="*/ 72756 h 82541"/>
                <a:gd name="connsiteX5" fmla="*/ 154114 w 154114"/>
                <a:gd name="connsiteY5" fmla="*/ 78627 h 82541"/>
                <a:gd name="connsiteX6" fmla="*/ 150200 w 154114"/>
                <a:gd name="connsiteY6" fmla="*/ 82541 h 82541"/>
                <a:gd name="connsiteX7" fmla="*/ 22995 w 154114"/>
                <a:gd name="connsiteY7" fmla="*/ 10132 h 82541"/>
                <a:gd name="connsiteX8" fmla="*/ 19081 w 154114"/>
                <a:gd name="connsiteY8" fmla="*/ 10132 h 82541"/>
                <a:gd name="connsiteX9" fmla="*/ 15167 w 154114"/>
                <a:gd name="connsiteY9" fmla="*/ 12089 h 82541"/>
                <a:gd name="connsiteX10" fmla="*/ 13210 w 154114"/>
                <a:gd name="connsiteY10" fmla="*/ 27745 h 82541"/>
                <a:gd name="connsiteX11" fmla="*/ 130630 w 154114"/>
                <a:gd name="connsiteY11" fmla="*/ 66885 h 82541"/>
                <a:gd name="connsiteX12" fmla="*/ 22995 w 154114"/>
                <a:gd name="connsiteY12" fmla="*/ 10132 h 8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114" h="82541">
                  <a:moveTo>
                    <a:pt x="150200" y="82541"/>
                  </a:moveTo>
                  <a:cubicBezTo>
                    <a:pt x="136501" y="82541"/>
                    <a:pt x="22995" y="72756"/>
                    <a:pt x="3425" y="35573"/>
                  </a:cubicBezTo>
                  <a:cubicBezTo>
                    <a:pt x="-489" y="29702"/>
                    <a:pt x="-2446" y="19917"/>
                    <a:pt x="5382" y="8175"/>
                  </a:cubicBezTo>
                  <a:cubicBezTo>
                    <a:pt x="7339" y="4261"/>
                    <a:pt x="11253" y="347"/>
                    <a:pt x="17124" y="347"/>
                  </a:cubicBezTo>
                  <a:cubicBezTo>
                    <a:pt x="52350" y="-5524"/>
                    <a:pt x="142372" y="64928"/>
                    <a:pt x="152157" y="72756"/>
                  </a:cubicBezTo>
                  <a:cubicBezTo>
                    <a:pt x="154114" y="74713"/>
                    <a:pt x="154114" y="76670"/>
                    <a:pt x="154114" y="78627"/>
                  </a:cubicBezTo>
                  <a:cubicBezTo>
                    <a:pt x="154114" y="80584"/>
                    <a:pt x="152157" y="82541"/>
                    <a:pt x="150200" y="82541"/>
                  </a:cubicBezTo>
                  <a:close/>
                  <a:moveTo>
                    <a:pt x="22995" y="10132"/>
                  </a:moveTo>
                  <a:cubicBezTo>
                    <a:pt x="21038" y="10132"/>
                    <a:pt x="21038" y="10132"/>
                    <a:pt x="19081" y="10132"/>
                  </a:cubicBezTo>
                  <a:cubicBezTo>
                    <a:pt x="17124" y="10132"/>
                    <a:pt x="15167" y="12089"/>
                    <a:pt x="15167" y="12089"/>
                  </a:cubicBezTo>
                  <a:cubicBezTo>
                    <a:pt x="9296" y="19917"/>
                    <a:pt x="11253" y="25788"/>
                    <a:pt x="13210" y="27745"/>
                  </a:cubicBezTo>
                  <a:cubicBezTo>
                    <a:pt x="24952" y="49272"/>
                    <a:pt x="89533" y="61014"/>
                    <a:pt x="130630" y="66885"/>
                  </a:cubicBezTo>
                  <a:cubicBezTo>
                    <a:pt x="99318" y="45358"/>
                    <a:pt x="46479" y="10132"/>
                    <a:pt x="22995" y="10132"/>
                  </a:cubicBezTo>
                  <a:close/>
                </a:path>
              </a:pathLst>
            </a:custGeom>
            <a:solidFill>
              <a:srgbClr val="A49CF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 name="任意多边形: 形状 33">
              <a:extLst>
                <a:ext uri="{FF2B5EF4-FFF2-40B4-BE49-F238E27FC236}">
                  <a16:creationId xmlns:a16="http://schemas.microsoft.com/office/drawing/2014/main" id="{A2C93EE2-F138-4C11-DF39-E5DB9B495F8F}"/>
                </a:ext>
              </a:extLst>
            </p:cNvPr>
            <p:cNvSpPr/>
            <p:nvPr/>
          </p:nvSpPr>
          <p:spPr>
            <a:xfrm>
              <a:off x="7191710" y="1942196"/>
              <a:ext cx="27062" cy="18423"/>
            </a:xfrm>
            <a:custGeom>
              <a:avLst/>
              <a:gdLst>
                <a:gd name="connsiteX0" fmla="*/ 20381 w 27062"/>
                <a:gd name="connsiteY0" fmla="*/ 18424 h 18423"/>
                <a:gd name="connsiteX1" fmla="*/ 18424 w 27062"/>
                <a:gd name="connsiteY1" fmla="*/ 18424 h 18423"/>
                <a:gd name="connsiteX2" fmla="*/ 2768 w 27062"/>
                <a:gd name="connsiteY2" fmla="*/ 10596 h 18423"/>
                <a:gd name="connsiteX3" fmla="*/ 811 w 27062"/>
                <a:gd name="connsiteY3" fmla="*/ 2768 h 18423"/>
                <a:gd name="connsiteX4" fmla="*/ 8639 w 27062"/>
                <a:gd name="connsiteY4" fmla="*/ 811 h 18423"/>
                <a:gd name="connsiteX5" fmla="*/ 24295 w 27062"/>
                <a:gd name="connsiteY5" fmla="*/ 8639 h 18423"/>
                <a:gd name="connsiteX6" fmla="*/ 26252 w 27062"/>
                <a:gd name="connsiteY6" fmla="*/ 16467 h 18423"/>
                <a:gd name="connsiteX7" fmla="*/ 20381 w 27062"/>
                <a:gd name="connsiteY7" fmla="*/ 18424 h 1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62" h="18423">
                  <a:moveTo>
                    <a:pt x="20381" y="18424"/>
                  </a:moveTo>
                  <a:cubicBezTo>
                    <a:pt x="20381" y="18424"/>
                    <a:pt x="18424" y="18424"/>
                    <a:pt x="18424" y="18424"/>
                  </a:cubicBezTo>
                  <a:lnTo>
                    <a:pt x="2768" y="10596"/>
                  </a:lnTo>
                  <a:cubicBezTo>
                    <a:pt x="811" y="8639"/>
                    <a:pt x="-1146" y="6682"/>
                    <a:pt x="811" y="2768"/>
                  </a:cubicBezTo>
                  <a:cubicBezTo>
                    <a:pt x="2768" y="811"/>
                    <a:pt x="4725" y="-1146"/>
                    <a:pt x="8639" y="811"/>
                  </a:cubicBezTo>
                  <a:lnTo>
                    <a:pt x="24295" y="8639"/>
                  </a:lnTo>
                  <a:cubicBezTo>
                    <a:pt x="26252" y="10596"/>
                    <a:pt x="28209" y="12553"/>
                    <a:pt x="26252" y="16467"/>
                  </a:cubicBezTo>
                  <a:cubicBezTo>
                    <a:pt x="24295" y="16467"/>
                    <a:pt x="22338" y="18424"/>
                    <a:pt x="20381" y="18424"/>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5" name="任意多边形: 形状 34">
              <a:extLst>
                <a:ext uri="{FF2B5EF4-FFF2-40B4-BE49-F238E27FC236}">
                  <a16:creationId xmlns:a16="http://schemas.microsoft.com/office/drawing/2014/main" id="{C71999B2-C719-94E1-4E9D-0CDA313346C4}"/>
                </a:ext>
              </a:extLst>
            </p:cNvPr>
            <p:cNvSpPr/>
            <p:nvPr/>
          </p:nvSpPr>
          <p:spPr>
            <a:xfrm>
              <a:off x="7281732" y="1950024"/>
              <a:ext cx="27062" cy="18423"/>
            </a:xfrm>
            <a:custGeom>
              <a:avLst/>
              <a:gdLst>
                <a:gd name="connsiteX0" fmla="*/ 22338 w 27062"/>
                <a:gd name="connsiteY0" fmla="*/ 18424 h 18423"/>
                <a:gd name="connsiteX1" fmla="*/ 18424 w 27062"/>
                <a:gd name="connsiteY1" fmla="*/ 18424 h 18423"/>
                <a:gd name="connsiteX2" fmla="*/ 2768 w 27062"/>
                <a:gd name="connsiteY2" fmla="*/ 10596 h 18423"/>
                <a:gd name="connsiteX3" fmla="*/ 811 w 27062"/>
                <a:gd name="connsiteY3" fmla="*/ 2768 h 18423"/>
                <a:gd name="connsiteX4" fmla="*/ 8639 w 27062"/>
                <a:gd name="connsiteY4" fmla="*/ 811 h 18423"/>
                <a:gd name="connsiteX5" fmla="*/ 24295 w 27062"/>
                <a:gd name="connsiteY5" fmla="*/ 8639 h 18423"/>
                <a:gd name="connsiteX6" fmla="*/ 26252 w 27062"/>
                <a:gd name="connsiteY6" fmla="*/ 16467 h 18423"/>
                <a:gd name="connsiteX7" fmla="*/ 22338 w 27062"/>
                <a:gd name="connsiteY7" fmla="*/ 18424 h 1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62" h="18423">
                  <a:moveTo>
                    <a:pt x="22338" y="18424"/>
                  </a:moveTo>
                  <a:cubicBezTo>
                    <a:pt x="20381" y="18424"/>
                    <a:pt x="20381" y="18424"/>
                    <a:pt x="18424" y="18424"/>
                  </a:cubicBezTo>
                  <a:lnTo>
                    <a:pt x="2768" y="10596"/>
                  </a:lnTo>
                  <a:cubicBezTo>
                    <a:pt x="811" y="8639"/>
                    <a:pt x="-1146" y="4725"/>
                    <a:pt x="811" y="2768"/>
                  </a:cubicBezTo>
                  <a:cubicBezTo>
                    <a:pt x="2768" y="811"/>
                    <a:pt x="6682" y="-1146"/>
                    <a:pt x="8639" y="811"/>
                  </a:cubicBezTo>
                  <a:lnTo>
                    <a:pt x="24295" y="8639"/>
                  </a:lnTo>
                  <a:cubicBezTo>
                    <a:pt x="26252" y="10596"/>
                    <a:pt x="28209" y="14510"/>
                    <a:pt x="26252" y="16467"/>
                  </a:cubicBezTo>
                  <a:cubicBezTo>
                    <a:pt x="26252" y="16467"/>
                    <a:pt x="24295" y="18424"/>
                    <a:pt x="22338" y="18424"/>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6" name="任意多边形: 形状 35">
              <a:extLst>
                <a:ext uri="{FF2B5EF4-FFF2-40B4-BE49-F238E27FC236}">
                  <a16:creationId xmlns:a16="http://schemas.microsoft.com/office/drawing/2014/main" id="{32DE358E-C11C-1218-2808-8CB16580A452}"/>
                </a:ext>
              </a:extLst>
            </p:cNvPr>
            <p:cNvSpPr/>
            <p:nvPr/>
          </p:nvSpPr>
          <p:spPr>
            <a:xfrm>
              <a:off x="6980005" y="2604475"/>
              <a:ext cx="388645" cy="207442"/>
            </a:xfrm>
            <a:custGeom>
              <a:avLst/>
              <a:gdLst>
                <a:gd name="connsiteX0" fmla="*/ 388646 w 388645"/>
                <a:gd name="connsiteY0" fmla="*/ 70452 h 207442"/>
                <a:gd name="connsiteX1" fmla="*/ 388646 w 388645"/>
                <a:gd name="connsiteY1" fmla="*/ 0 h 207442"/>
                <a:gd name="connsiteX2" fmla="*/ 18771 w 388645"/>
                <a:gd name="connsiteY2" fmla="*/ 91979 h 207442"/>
                <a:gd name="connsiteX3" fmla="*/ 202730 w 388645"/>
                <a:gd name="connsiteY3" fmla="*/ 207443 h 207442"/>
                <a:gd name="connsiteX4" fmla="*/ 388646 w 388645"/>
                <a:gd name="connsiteY4" fmla="*/ 70452 h 20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645" h="207442">
                  <a:moveTo>
                    <a:pt x="388646" y="70452"/>
                  </a:moveTo>
                  <a:lnTo>
                    <a:pt x="388646" y="0"/>
                  </a:lnTo>
                  <a:cubicBezTo>
                    <a:pt x="388646" y="0"/>
                    <a:pt x="112708" y="35226"/>
                    <a:pt x="18771" y="91979"/>
                  </a:cubicBezTo>
                  <a:cubicBezTo>
                    <a:pt x="-73208" y="148733"/>
                    <a:pt x="202730" y="207443"/>
                    <a:pt x="202730" y="207443"/>
                  </a:cubicBezTo>
                  <a:lnTo>
                    <a:pt x="388646" y="70452"/>
                  </a:lnTo>
                  <a:close/>
                </a:path>
              </a:pathLst>
            </a:custGeom>
            <a:solidFill>
              <a:srgbClr val="FFFFFF"/>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7" name="任意多边形: 形状 36">
              <a:extLst>
                <a:ext uri="{FF2B5EF4-FFF2-40B4-BE49-F238E27FC236}">
                  <a16:creationId xmlns:a16="http://schemas.microsoft.com/office/drawing/2014/main" id="{7663FA7D-C4A0-34BD-A7F2-BE46CF653463}"/>
                </a:ext>
              </a:extLst>
            </p:cNvPr>
            <p:cNvSpPr/>
            <p:nvPr/>
          </p:nvSpPr>
          <p:spPr>
            <a:xfrm>
              <a:off x="6697398" y="2629916"/>
              <a:ext cx="340519" cy="105678"/>
            </a:xfrm>
            <a:custGeom>
              <a:avLst/>
              <a:gdLst>
                <a:gd name="connsiteX0" fmla="*/ 0 w 340519"/>
                <a:gd name="connsiteY0" fmla="*/ 0 h 105678"/>
                <a:gd name="connsiteX1" fmla="*/ 0 w 340519"/>
                <a:gd name="connsiteY1" fmla="*/ 78280 h 105678"/>
                <a:gd name="connsiteX2" fmla="*/ 340519 w 340519"/>
                <a:gd name="connsiteY2" fmla="*/ 105678 h 105678"/>
                <a:gd name="connsiteX3" fmla="*/ 0 w 340519"/>
                <a:gd name="connsiteY3" fmla="*/ 0 h 105678"/>
              </a:gdLst>
              <a:ahLst/>
              <a:cxnLst>
                <a:cxn ang="0">
                  <a:pos x="connsiteX0" y="connsiteY0"/>
                </a:cxn>
                <a:cxn ang="0">
                  <a:pos x="connsiteX1" y="connsiteY1"/>
                </a:cxn>
                <a:cxn ang="0">
                  <a:pos x="connsiteX2" y="connsiteY2"/>
                </a:cxn>
                <a:cxn ang="0">
                  <a:pos x="connsiteX3" y="connsiteY3"/>
                </a:cxn>
              </a:cxnLst>
              <a:rect l="l" t="t" r="r" b="b"/>
              <a:pathLst>
                <a:path w="340519" h="105678">
                  <a:moveTo>
                    <a:pt x="0" y="0"/>
                  </a:moveTo>
                  <a:lnTo>
                    <a:pt x="0" y="78280"/>
                  </a:lnTo>
                  <a:lnTo>
                    <a:pt x="340519" y="105678"/>
                  </a:lnTo>
                  <a:cubicBezTo>
                    <a:pt x="340519" y="105678"/>
                    <a:pt x="283766" y="1957"/>
                    <a:pt x="0" y="0"/>
                  </a:cubicBezTo>
                  <a:close/>
                </a:path>
              </a:pathLst>
            </a:custGeom>
            <a:solidFill>
              <a:srgbClr val="FFFFFF"/>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8" name="任意多边形: 形状 37">
              <a:extLst>
                <a:ext uri="{FF2B5EF4-FFF2-40B4-BE49-F238E27FC236}">
                  <a16:creationId xmlns:a16="http://schemas.microsoft.com/office/drawing/2014/main" id="{61F05D31-5F7B-1FF7-AEEC-EB2277DCF234}"/>
                </a:ext>
              </a:extLst>
            </p:cNvPr>
            <p:cNvSpPr/>
            <p:nvPr/>
          </p:nvSpPr>
          <p:spPr>
            <a:xfrm>
              <a:off x="6685656" y="2647529"/>
              <a:ext cx="706479" cy="526435"/>
            </a:xfrm>
            <a:custGeom>
              <a:avLst/>
              <a:gdLst>
                <a:gd name="connsiteX0" fmla="*/ 0 w 706479"/>
                <a:gd name="connsiteY0" fmla="*/ 15656 h 526435"/>
                <a:gd name="connsiteX1" fmla="*/ 11742 w 706479"/>
                <a:gd name="connsiteY1" fmla="*/ 487295 h 526435"/>
                <a:gd name="connsiteX2" fmla="*/ 322906 w 706479"/>
                <a:gd name="connsiteY2" fmla="*/ 526435 h 526435"/>
                <a:gd name="connsiteX3" fmla="*/ 706480 w 706479"/>
                <a:gd name="connsiteY3" fmla="*/ 493166 h 526435"/>
                <a:gd name="connsiteX4" fmla="*/ 706480 w 706479"/>
                <a:gd name="connsiteY4" fmla="*/ 0 h 526435"/>
                <a:gd name="connsiteX5" fmla="*/ 313121 w 706479"/>
                <a:gd name="connsiteY5" fmla="*/ 48925 h 52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6479" h="526435">
                  <a:moveTo>
                    <a:pt x="0" y="15656"/>
                  </a:moveTo>
                  <a:lnTo>
                    <a:pt x="11742" y="487295"/>
                  </a:lnTo>
                  <a:lnTo>
                    <a:pt x="322906" y="526435"/>
                  </a:lnTo>
                  <a:lnTo>
                    <a:pt x="706480" y="493166"/>
                  </a:lnTo>
                  <a:lnTo>
                    <a:pt x="706480" y="0"/>
                  </a:lnTo>
                  <a:lnTo>
                    <a:pt x="313121" y="48925"/>
                  </a:lnTo>
                  <a:close/>
                </a:path>
              </a:pathLst>
            </a:custGeom>
            <a:solidFill>
              <a:srgbClr val="EA4E4E"/>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9" name="任意多边形: 形状 38">
              <a:extLst>
                <a:ext uri="{FF2B5EF4-FFF2-40B4-BE49-F238E27FC236}">
                  <a16:creationId xmlns:a16="http://schemas.microsoft.com/office/drawing/2014/main" id="{F175D7A6-C440-CED0-212C-CF28D49268D3}"/>
                </a:ext>
              </a:extLst>
            </p:cNvPr>
            <p:cNvSpPr/>
            <p:nvPr/>
          </p:nvSpPr>
          <p:spPr>
            <a:xfrm>
              <a:off x="6981164" y="2694498"/>
              <a:ext cx="35226" cy="479467"/>
            </a:xfrm>
            <a:custGeom>
              <a:avLst/>
              <a:gdLst>
                <a:gd name="connsiteX0" fmla="*/ 0 w 35226"/>
                <a:gd name="connsiteY0" fmla="*/ 0 h 479467"/>
                <a:gd name="connsiteX1" fmla="*/ 35226 w 35226"/>
                <a:gd name="connsiteY1" fmla="*/ 0 h 479467"/>
                <a:gd name="connsiteX2" fmla="*/ 35226 w 35226"/>
                <a:gd name="connsiteY2" fmla="*/ 479467 h 479467"/>
                <a:gd name="connsiteX3" fmla="*/ 0 w 35226"/>
                <a:gd name="connsiteY3" fmla="*/ 479467 h 479467"/>
              </a:gdLst>
              <a:ahLst/>
              <a:cxnLst>
                <a:cxn ang="0">
                  <a:pos x="connsiteX0" y="connsiteY0"/>
                </a:cxn>
                <a:cxn ang="0">
                  <a:pos x="connsiteX1" y="connsiteY1"/>
                </a:cxn>
                <a:cxn ang="0">
                  <a:pos x="connsiteX2" y="connsiteY2"/>
                </a:cxn>
                <a:cxn ang="0">
                  <a:pos x="connsiteX3" y="connsiteY3"/>
                </a:cxn>
              </a:cxnLst>
              <a:rect l="l" t="t" r="r" b="b"/>
              <a:pathLst>
                <a:path w="35226" h="479467">
                  <a:moveTo>
                    <a:pt x="0" y="0"/>
                  </a:moveTo>
                  <a:lnTo>
                    <a:pt x="35226" y="0"/>
                  </a:lnTo>
                  <a:lnTo>
                    <a:pt x="35226" y="479467"/>
                  </a:lnTo>
                  <a:lnTo>
                    <a:pt x="0" y="479467"/>
                  </a:lnTo>
                  <a:close/>
                </a:path>
              </a:pathLst>
            </a:custGeom>
            <a:solidFill>
              <a:srgbClr val="D83F3F"/>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0" name="任意多边形: 形状 39">
              <a:extLst>
                <a:ext uri="{FF2B5EF4-FFF2-40B4-BE49-F238E27FC236}">
                  <a16:creationId xmlns:a16="http://schemas.microsoft.com/office/drawing/2014/main" id="{4A7D66BE-DC98-5B4F-7EEB-A132EC62179A}"/>
                </a:ext>
              </a:extLst>
            </p:cNvPr>
            <p:cNvSpPr/>
            <p:nvPr/>
          </p:nvSpPr>
          <p:spPr>
            <a:xfrm>
              <a:off x="7146962" y="2761036"/>
              <a:ext cx="401169" cy="296056"/>
            </a:xfrm>
            <a:custGeom>
              <a:avLst/>
              <a:gdLst>
                <a:gd name="connsiteX0" fmla="*/ 372379 w 401169"/>
                <a:gd name="connsiteY0" fmla="*/ 64581 h 296056"/>
                <a:gd name="connsiteX1" fmla="*/ 245173 w 401169"/>
                <a:gd name="connsiteY1" fmla="*/ 0 h 296056"/>
                <a:gd name="connsiteX2" fmla="*/ 241259 w 401169"/>
                <a:gd name="connsiteY2" fmla="*/ 70452 h 296056"/>
                <a:gd name="connsiteX3" fmla="*/ 14246 w 401169"/>
                <a:gd name="connsiteY3" fmla="*/ 136991 h 296056"/>
                <a:gd name="connsiteX4" fmla="*/ 35773 w 401169"/>
                <a:gd name="connsiteY4" fmla="*/ 164389 h 296056"/>
                <a:gd name="connsiteX5" fmla="*/ 2504 w 401169"/>
                <a:gd name="connsiteY5" fmla="*/ 197658 h 296056"/>
                <a:gd name="connsiteX6" fmla="*/ 35773 w 401169"/>
                <a:gd name="connsiteY6" fmla="*/ 221142 h 296056"/>
                <a:gd name="connsiteX7" fmla="*/ 35773 w 401169"/>
                <a:gd name="connsiteY7" fmla="*/ 272024 h 296056"/>
                <a:gd name="connsiteX8" fmla="*/ 378250 w 401169"/>
                <a:gd name="connsiteY8" fmla="*/ 246583 h 296056"/>
                <a:gd name="connsiteX9" fmla="*/ 372379 w 401169"/>
                <a:gd name="connsiteY9" fmla="*/ 64581 h 296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1169" h="296056">
                  <a:moveTo>
                    <a:pt x="372379" y="64581"/>
                  </a:moveTo>
                  <a:cubicBezTo>
                    <a:pt x="372379" y="64581"/>
                    <a:pt x="260829" y="5871"/>
                    <a:pt x="245173" y="0"/>
                  </a:cubicBezTo>
                  <a:cubicBezTo>
                    <a:pt x="245173" y="0"/>
                    <a:pt x="237345" y="62624"/>
                    <a:pt x="241259" y="70452"/>
                  </a:cubicBezTo>
                  <a:cubicBezTo>
                    <a:pt x="247130" y="78280"/>
                    <a:pt x="14246" y="113507"/>
                    <a:pt x="14246" y="136991"/>
                  </a:cubicBezTo>
                  <a:cubicBezTo>
                    <a:pt x="14246" y="160475"/>
                    <a:pt x="35773" y="164389"/>
                    <a:pt x="35773" y="164389"/>
                  </a:cubicBezTo>
                  <a:cubicBezTo>
                    <a:pt x="35773" y="164389"/>
                    <a:pt x="-11195" y="174174"/>
                    <a:pt x="2504" y="197658"/>
                  </a:cubicBezTo>
                  <a:cubicBezTo>
                    <a:pt x="14246" y="219185"/>
                    <a:pt x="35773" y="221142"/>
                    <a:pt x="35773" y="221142"/>
                  </a:cubicBezTo>
                  <a:cubicBezTo>
                    <a:pt x="35773" y="221142"/>
                    <a:pt x="-9238" y="242669"/>
                    <a:pt x="35773" y="272024"/>
                  </a:cubicBezTo>
                  <a:cubicBezTo>
                    <a:pt x="80785" y="299422"/>
                    <a:pt x="305841" y="317035"/>
                    <a:pt x="378250" y="246583"/>
                  </a:cubicBezTo>
                  <a:cubicBezTo>
                    <a:pt x="433046" y="191787"/>
                    <a:pt x="372379" y="64581"/>
                    <a:pt x="372379" y="64581"/>
                  </a:cubicBez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1" name="任意多边形: 形状 40">
              <a:extLst>
                <a:ext uri="{FF2B5EF4-FFF2-40B4-BE49-F238E27FC236}">
                  <a16:creationId xmlns:a16="http://schemas.microsoft.com/office/drawing/2014/main" id="{F4F7B503-9D5B-B126-A0AB-CA0A97FBCE26}"/>
                </a:ext>
              </a:extLst>
            </p:cNvPr>
            <p:cNvSpPr/>
            <p:nvPr/>
          </p:nvSpPr>
          <p:spPr>
            <a:xfrm>
              <a:off x="7192993" y="1760131"/>
              <a:ext cx="283517" cy="220058"/>
            </a:xfrm>
            <a:custGeom>
              <a:avLst/>
              <a:gdLst>
                <a:gd name="connsiteX0" fmla="*/ 218713 w 283517"/>
                <a:gd name="connsiteY0" fmla="*/ 220059 h 220058"/>
                <a:gd name="connsiteX1" fmla="*/ 109120 w 283517"/>
                <a:gd name="connsiteY1" fmla="*/ 155477 h 220058"/>
                <a:gd name="connsiteX2" fmla="*/ 69980 w 283517"/>
                <a:gd name="connsiteY2" fmla="*/ 57627 h 220058"/>
                <a:gd name="connsiteX3" fmla="*/ 28883 w 283517"/>
                <a:gd name="connsiteY3" fmla="*/ 92853 h 220058"/>
                <a:gd name="connsiteX4" fmla="*/ 3442 w 283517"/>
                <a:gd name="connsiteY4" fmla="*/ 141778 h 220058"/>
                <a:gd name="connsiteX5" fmla="*/ 75851 w 283517"/>
                <a:gd name="connsiteY5" fmla="*/ 8702 h 220058"/>
                <a:gd name="connsiteX6" fmla="*/ 279380 w 283517"/>
                <a:gd name="connsiteY6" fmla="*/ 106552 h 220058"/>
                <a:gd name="connsiteX7" fmla="*/ 218713 w 283517"/>
                <a:gd name="connsiteY7" fmla="*/ 220059 h 22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3517" h="220058">
                  <a:moveTo>
                    <a:pt x="218713" y="220059"/>
                  </a:moveTo>
                  <a:cubicBezTo>
                    <a:pt x="218713" y="220059"/>
                    <a:pt x="142389" y="206360"/>
                    <a:pt x="109120" y="155477"/>
                  </a:cubicBezTo>
                  <a:cubicBezTo>
                    <a:pt x="79765" y="110466"/>
                    <a:pt x="69980" y="57627"/>
                    <a:pt x="69980" y="57627"/>
                  </a:cubicBezTo>
                  <a:cubicBezTo>
                    <a:pt x="69980" y="57627"/>
                    <a:pt x="54324" y="65455"/>
                    <a:pt x="28883" y="92853"/>
                  </a:cubicBezTo>
                  <a:cubicBezTo>
                    <a:pt x="3442" y="120251"/>
                    <a:pt x="3442" y="141778"/>
                    <a:pt x="3442" y="141778"/>
                  </a:cubicBezTo>
                  <a:cubicBezTo>
                    <a:pt x="3442" y="141778"/>
                    <a:pt x="-23956" y="41971"/>
                    <a:pt x="75851" y="8702"/>
                  </a:cubicBezTo>
                  <a:cubicBezTo>
                    <a:pt x="175658" y="-24567"/>
                    <a:pt x="257853" y="43928"/>
                    <a:pt x="279380" y="106552"/>
                  </a:cubicBezTo>
                  <a:cubicBezTo>
                    <a:pt x="302864" y="167219"/>
                    <a:pt x="218713" y="220059"/>
                    <a:pt x="218713" y="220059"/>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2" name="任意多边形: 形状 41">
              <a:extLst>
                <a:ext uri="{FF2B5EF4-FFF2-40B4-BE49-F238E27FC236}">
                  <a16:creationId xmlns:a16="http://schemas.microsoft.com/office/drawing/2014/main" id="{6F17377F-734F-EB4A-46C0-51B2CF61414E}"/>
                </a:ext>
              </a:extLst>
            </p:cNvPr>
            <p:cNvSpPr/>
            <p:nvPr/>
          </p:nvSpPr>
          <p:spPr>
            <a:xfrm>
              <a:off x="7448889" y="2663185"/>
              <a:ext cx="308123" cy="398214"/>
            </a:xfrm>
            <a:custGeom>
              <a:avLst/>
              <a:gdLst>
                <a:gd name="connsiteX0" fmla="*/ 0 w 308123"/>
                <a:gd name="connsiteY0" fmla="*/ 93936 h 398214"/>
                <a:gd name="connsiteX1" fmla="*/ 5871 w 308123"/>
                <a:gd name="connsiteY1" fmla="*/ 393359 h 398214"/>
                <a:gd name="connsiteX2" fmla="*/ 195701 w 308123"/>
                <a:gd name="connsiteY2" fmla="*/ 318992 h 398214"/>
                <a:gd name="connsiteX3" fmla="*/ 273981 w 308123"/>
                <a:gd name="connsiteY3" fmla="*/ 50882 h 398214"/>
                <a:gd name="connsiteX4" fmla="*/ 203529 w 308123"/>
                <a:gd name="connsiteY4" fmla="*/ 0 h 398214"/>
                <a:gd name="connsiteX5" fmla="*/ 0 w 308123"/>
                <a:gd name="connsiteY5" fmla="*/ 93936 h 3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8123" h="398214">
                  <a:moveTo>
                    <a:pt x="0" y="93936"/>
                  </a:moveTo>
                  <a:lnTo>
                    <a:pt x="5871" y="393359"/>
                  </a:lnTo>
                  <a:cubicBezTo>
                    <a:pt x="5871" y="393359"/>
                    <a:pt x="45011" y="426628"/>
                    <a:pt x="195701" y="318992"/>
                  </a:cubicBezTo>
                  <a:cubicBezTo>
                    <a:pt x="389444" y="180045"/>
                    <a:pt x="273981" y="50882"/>
                    <a:pt x="273981" y="50882"/>
                  </a:cubicBezTo>
                  <a:lnTo>
                    <a:pt x="203529" y="0"/>
                  </a:lnTo>
                  <a:lnTo>
                    <a:pt x="0" y="93936"/>
                  </a:lnTo>
                  <a:close/>
                </a:path>
              </a:pathLst>
            </a:custGeom>
            <a:solidFill>
              <a:srgbClr val="8B558E"/>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3" name="任意多边形: 形状 42">
              <a:extLst>
                <a:ext uri="{FF2B5EF4-FFF2-40B4-BE49-F238E27FC236}">
                  <a16:creationId xmlns:a16="http://schemas.microsoft.com/office/drawing/2014/main" id="{016C55FA-07E3-9F13-F355-A26799EDFF15}"/>
                </a:ext>
              </a:extLst>
            </p:cNvPr>
            <p:cNvSpPr/>
            <p:nvPr/>
          </p:nvSpPr>
          <p:spPr>
            <a:xfrm>
              <a:off x="6569758" y="2781031"/>
              <a:ext cx="229403" cy="246228"/>
            </a:xfrm>
            <a:custGeom>
              <a:avLst/>
              <a:gdLst>
                <a:gd name="connsiteX0" fmla="*/ 213748 w 229403"/>
                <a:gd name="connsiteY0" fmla="*/ 75898 h 246228"/>
                <a:gd name="connsiteX1" fmla="*/ 190264 w 229403"/>
                <a:gd name="connsiteY1" fmla="*/ 50457 h 246228"/>
                <a:gd name="connsiteX2" fmla="*/ 23918 w 229403"/>
                <a:gd name="connsiteY2" fmla="*/ 9360 h 246228"/>
                <a:gd name="connsiteX3" fmla="*/ 51316 w 229403"/>
                <a:gd name="connsiteY3" fmla="*/ 64156 h 246228"/>
                <a:gd name="connsiteX4" fmla="*/ 4348 w 229403"/>
                <a:gd name="connsiteY4" fmla="*/ 87640 h 246228"/>
                <a:gd name="connsiteX5" fmla="*/ 37617 w 229403"/>
                <a:gd name="connsiteY5" fmla="*/ 128738 h 246228"/>
                <a:gd name="connsiteX6" fmla="*/ 4348 w 229403"/>
                <a:gd name="connsiteY6" fmla="*/ 163964 h 246228"/>
                <a:gd name="connsiteX7" fmla="*/ 174607 w 229403"/>
                <a:gd name="connsiteY7" fmla="*/ 246158 h 246228"/>
                <a:gd name="connsiteX8" fmla="*/ 186350 w 229403"/>
                <a:gd name="connsiteY8" fmla="*/ 191362 h 246228"/>
                <a:gd name="connsiteX9" fmla="*/ 229404 w 229403"/>
                <a:gd name="connsiteY9" fmla="*/ 160050 h 246228"/>
                <a:gd name="connsiteX10" fmla="*/ 196135 w 229403"/>
                <a:gd name="connsiteY10" fmla="*/ 124824 h 246228"/>
                <a:gd name="connsiteX11" fmla="*/ 213748 w 229403"/>
                <a:gd name="connsiteY11" fmla="*/ 75898 h 246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9403" h="246228">
                  <a:moveTo>
                    <a:pt x="213748" y="75898"/>
                  </a:moveTo>
                  <a:cubicBezTo>
                    <a:pt x="207877" y="66113"/>
                    <a:pt x="200049" y="56328"/>
                    <a:pt x="190264" y="50457"/>
                  </a:cubicBezTo>
                  <a:cubicBezTo>
                    <a:pt x="156995" y="26973"/>
                    <a:pt x="55230" y="-19995"/>
                    <a:pt x="23918" y="9360"/>
                  </a:cubicBezTo>
                  <a:cubicBezTo>
                    <a:pt x="-5437" y="36758"/>
                    <a:pt x="51316" y="64156"/>
                    <a:pt x="51316" y="64156"/>
                  </a:cubicBezTo>
                  <a:cubicBezTo>
                    <a:pt x="51316" y="64156"/>
                    <a:pt x="2391" y="50457"/>
                    <a:pt x="4348" y="87640"/>
                  </a:cubicBezTo>
                  <a:cubicBezTo>
                    <a:pt x="6305" y="118953"/>
                    <a:pt x="37617" y="128738"/>
                    <a:pt x="37617" y="128738"/>
                  </a:cubicBezTo>
                  <a:cubicBezTo>
                    <a:pt x="37617" y="128738"/>
                    <a:pt x="-15222" y="118953"/>
                    <a:pt x="4348" y="163964"/>
                  </a:cubicBezTo>
                  <a:cubicBezTo>
                    <a:pt x="23918" y="208975"/>
                    <a:pt x="133510" y="248115"/>
                    <a:pt x="174607" y="246158"/>
                  </a:cubicBezTo>
                  <a:cubicBezTo>
                    <a:pt x="215705" y="244201"/>
                    <a:pt x="186350" y="191362"/>
                    <a:pt x="186350" y="191362"/>
                  </a:cubicBezTo>
                  <a:cubicBezTo>
                    <a:pt x="186350" y="191362"/>
                    <a:pt x="229404" y="183534"/>
                    <a:pt x="229404" y="160050"/>
                  </a:cubicBezTo>
                  <a:cubicBezTo>
                    <a:pt x="229404" y="134609"/>
                    <a:pt x="196135" y="124824"/>
                    <a:pt x="196135" y="124824"/>
                  </a:cubicBezTo>
                  <a:cubicBezTo>
                    <a:pt x="196135" y="124824"/>
                    <a:pt x="233318" y="113082"/>
                    <a:pt x="213748" y="75898"/>
                  </a:cubicBez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4" name="任意多边形: 形状 43">
              <a:extLst>
                <a:ext uri="{FF2B5EF4-FFF2-40B4-BE49-F238E27FC236}">
                  <a16:creationId xmlns:a16="http://schemas.microsoft.com/office/drawing/2014/main" id="{A0C8228C-E52C-B686-F739-03D74D7F08C0}"/>
                </a:ext>
              </a:extLst>
            </p:cNvPr>
            <p:cNvSpPr/>
            <p:nvPr/>
          </p:nvSpPr>
          <p:spPr>
            <a:xfrm>
              <a:off x="7178821" y="2903898"/>
              <a:ext cx="144818" cy="27398"/>
            </a:xfrm>
            <a:custGeom>
              <a:avLst/>
              <a:gdLst>
                <a:gd name="connsiteX0" fmla="*/ 5871 w 144818"/>
                <a:gd name="connsiteY0" fmla="*/ 27398 h 27398"/>
                <a:gd name="connsiteX1" fmla="*/ 0 w 144818"/>
                <a:gd name="connsiteY1" fmla="*/ 21527 h 27398"/>
                <a:gd name="connsiteX2" fmla="*/ 5871 w 144818"/>
                <a:gd name="connsiteY2" fmla="*/ 15656 h 27398"/>
                <a:gd name="connsiteX3" fmla="*/ 138948 w 144818"/>
                <a:gd name="connsiteY3" fmla="*/ 0 h 27398"/>
                <a:gd name="connsiteX4" fmla="*/ 144819 w 144818"/>
                <a:gd name="connsiteY4" fmla="*/ 5871 h 27398"/>
                <a:gd name="connsiteX5" fmla="*/ 138948 w 144818"/>
                <a:gd name="connsiteY5" fmla="*/ 11742 h 27398"/>
                <a:gd name="connsiteX6" fmla="*/ 5871 w 144818"/>
                <a:gd name="connsiteY6" fmla="*/ 27398 h 27398"/>
                <a:gd name="connsiteX7" fmla="*/ 5871 w 144818"/>
                <a:gd name="connsiteY7" fmla="*/ 27398 h 27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818" h="27398">
                  <a:moveTo>
                    <a:pt x="5871" y="27398"/>
                  </a:moveTo>
                  <a:cubicBezTo>
                    <a:pt x="3914" y="27398"/>
                    <a:pt x="0" y="25441"/>
                    <a:pt x="0" y="21527"/>
                  </a:cubicBezTo>
                  <a:cubicBezTo>
                    <a:pt x="0" y="17613"/>
                    <a:pt x="1957" y="15656"/>
                    <a:pt x="5871" y="15656"/>
                  </a:cubicBezTo>
                  <a:lnTo>
                    <a:pt x="138948" y="0"/>
                  </a:lnTo>
                  <a:cubicBezTo>
                    <a:pt x="142862" y="0"/>
                    <a:pt x="144819" y="1957"/>
                    <a:pt x="144819" y="5871"/>
                  </a:cubicBezTo>
                  <a:cubicBezTo>
                    <a:pt x="144819" y="9785"/>
                    <a:pt x="142862" y="11742"/>
                    <a:pt x="138948" y="11742"/>
                  </a:cubicBezTo>
                  <a:lnTo>
                    <a:pt x="5871" y="27398"/>
                  </a:lnTo>
                  <a:cubicBezTo>
                    <a:pt x="5871" y="27398"/>
                    <a:pt x="5871" y="27398"/>
                    <a:pt x="5871" y="27398"/>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8" name="任意多边形: 形状 47">
              <a:extLst>
                <a:ext uri="{FF2B5EF4-FFF2-40B4-BE49-F238E27FC236}">
                  <a16:creationId xmlns:a16="http://schemas.microsoft.com/office/drawing/2014/main" id="{6623D0F6-B90B-98DC-778A-E328AF2380F4}"/>
                </a:ext>
              </a:extLst>
            </p:cNvPr>
            <p:cNvSpPr/>
            <p:nvPr/>
          </p:nvSpPr>
          <p:spPr>
            <a:xfrm>
              <a:off x="7176865" y="2974350"/>
              <a:ext cx="144818" cy="11742"/>
            </a:xfrm>
            <a:custGeom>
              <a:avLst/>
              <a:gdLst>
                <a:gd name="connsiteX0" fmla="*/ 138947 w 144818"/>
                <a:gd name="connsiteY0" fmla="*/ 11742 h 11742"/>
                <a:gd name="connsiteX1" fmla="*/ 5871 w 144818"/>
                <a:gd name="connsiteY1" fmla="*/ 11742 h 11742"/>
                <a:gd name="connsiteX2" fmla="*/ 0 w 144818"/>
                <a:gd name="connsiteY2" fmla="*/ 5871 h 11742"/>
                <a:gd name="connsiteX3" fmla="*/ 5871 w 144818"/>
                <a:gd name="connsiteY3" fmla="*/ 0 h 11742"/>
                <a:gd name="connsiteX4" fmla="*/ 138947 w 144818"/>
                <a:gd name="connsiteY4" fmla="*/ 0 h 11742"/>
                <a:gd name="connsiteX5" fmla="*/ 144818 w 144818"/>
                <a:gd name="connsiteY5" fmla="*/ 5871 h 11742"/>
                <a:gd name="connsiteX6" fmla="*/ 138947 w 144818"/>
                <a:gd name="connsiteY6" fmla="*/ 11742 h 1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818" h="11742">
                  <a:moveTo>
                    <a:pt x="138947" y="11742"/>
                  </a:moveTo>
                  <a:lnTo>
                    <a:pt x="5871" y="11742"/>
                  </a:lnTo>
                  <a:cubicBezTo>
                    <a:pt x="1957" y="11742"/>
                    <a:pt x="0" y="9785"/>
                    <a:pt x="0" y="5871"/>
                  </a:cubicBezTo>
                  <a:cubicBezTo>
                    <a:pt x="0" y="1957"/>
                    <a:pt x="1957" y="0"/>
                    <a:pt x="5871" y="0"/>
                  </a:cubicBezTo>
                  <a:lnTo>
                    <a:pt x="138947" y="0"/>
                  </a:lnTo>
                  <a:cubicBezTo>
                    <a:pt x="142861" y="0"/>
                    <a:pt x="144818" y="1957"/>
                    <a:pt x="144818" y="5871"/>
                  </a:cubicBezTo>
                  <a:cubicBezTo>
                    <a:pt x="144818" y="9785"/>
                    <a:pt x="142861" y="11742"/>
                    <a:pt x="138947" y="11742"/>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9" name="任意多边形: 形状 48">
              <a:extLst>
                <a:ext uri="{FF2B5EF4-FFF2-40B4-BE49-F238E27FC236}">
                  <a16:creationId xmlns:a16="http://schemas.microsoft.com/office/drawing/2014/main" id="{5F6AF5FE-D30E-B6C5-C54E-DF1636576F96}"/>
                </a:ext>
              </a:extLst>
            </p:cNvPr>
            <p:cNvSpPr/>
            <p:nvPr/>
          </p:nvSpPr>
          <p:spPr>
            <a:xfrm>
              <a:off x="6616350" y="2842420"/>
              <a:ext cx="142525" cy="69305"/>
            </a:xfrm>
            <a:custGeom>
              <a:avLst/>
              <a:gdLst>
                <a:gd name="connsiteX0" fmla="*/ 135844 w 142525"/>
                <a:gd name="connsiteY0" fmla="*/ 69306 h 69305"/>
                <a:gd name="connsiteX1" fmla="*/ 133887 w 142525"/>
                <a:gd name="connsiteY1" fmla="*/ 69306 h 69305"/>
                <a:gd name="connsiteX2" fmla="*/ 2768 w 142525"/>
                <a:gd name="connsiteY2" fmla="*/ 10596 h 69305"/>
                <a:gd name="connsiteX3" fmla="*/ 811 w 142525"/>
                <a:gd name="connsiteY3" fmla="*/ 2768 h 69305"/>
                <a:gd name="connsiteX4" fmla="*/ 8639 w 142525"/>
                <a:gd name="connsiteY4" fmla="*/ 811 h 69305"/>
                <a:gd name="connsiteX5" fmla="*/ 139758 w 142525"/>
                <a:gd name="connsiteY5" fmla="*/ 59521 h 69305"/>
                <a:gd name="connsiteX6" fmla="*/ 141715 w 142525"/>
                <a:gd name="connsiteY6" fmla="*/ 67349 h 69305"/>
                <a:gd name="connsiteX7" fmla="*/ 135844 w 142525"/>
                <a:gd name="connsiteY7" fmla="*/ 69306 h 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25" h="69305">
                  <a:moveTo>
                    <a:pt x="135844" y="69306"/>
                  </a:moveTo>
                  <a:cubicBezTo>
                    <a:pt x="135844" y="69306"/>
                    <a:pt x="133887" y="69306"/>
                    <a:pt x="133887" y="69306"/>
                  </a:cubicBezTo>
                  <a:lnTo>
                    <a:pt x="2768" y="10596"/>
                  </a:lnTo>
                  <a:cubicBezTo>
                    <a:pt x="811" y="8639"/>
                    <a:pt x="-1146" y="6682"/>
                    <a:pt x="811" y="2768"/>
                  </a:cubicBezTo>
                  <a:cubicBezTo>
                    <a:pt x="2768" y="811"/>
                    <a:pt x="4725" y="-1146"/>
                    <a:pt x="8639" y="811"/>
                  </a:cubicBezTo>
                  <a:lnTo>
                    <a:pt x="139758" y="59521"/>
                  </a:lnTo>
                  <a:cubicBezTo>
                    <a:pt x="141715" y="61478"/>
                    <a:pt x="143672" y="63435"/>
                    <a:pt x="141715" y="67349"/>
                  </a:cubicBezTo>
                  <a:cubicBezTo>
                    <a:pt x="139758" y="67349"/>
                    <a:pt x="137801" y="69306"/>
                    <a:pt x="135844" y="69306"/>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0" name="任意多边形: 形状 49">
              <a:extLst>
                <a:ext uri="{FF2B5EF4-FFF2-40B4-BE49-F238E27FC236}">
                  <a16:creationId xmlns:a16="http://schemas.microsoft.com/office/drawing/2014/main" id="{021C7AC0-3D09-9147-784B-188F2EC55707}"/>
                </a:ext>
              </a:extLst>
            </p:cNvPr>
            <p:cNvSpPr/>
            <p:nvPr/>
          </p:nvSpPr>
          <p:spPr>
            <a:xfrm>
              <a:off x="6603461" y="2905854"/>
              <a:ext cx="142861" cy="68495"/>
            </a:xfrm>
            <a:custGeom>
              <a:avLst/>
              <a:gdLst>
                <a:gd name="connsiteX0" fmla="*/ 136991 w 142861"/>
                <a:gd name="connsiteY0" fmla="*/ 68495 h 68495"/>
                <a:gd name="connsiteX1" fmla="*/ 135033 w 142861"/>
                <a:gd name="connsiteY1" fmla="*/ 68495 h 68495"/>
                <a:gd name="connsiteX2" fmla="*/ 3914 w 142861"/>
                <a:gd name="connsiteY2" fmla="*/ 11742 h 68495"/>
                <a:gd name="connsiteX3" fmla="*/ 0 w 142861"/>
                <a:gd name="connsiteY3" fmla="*/ 3914 h 68495"/>
                <a:gd name="connsiteX4" fmla="*/ 7828 w 142861"/>
                <a:gd name="connsiteY4" fmla="*/ 0 h 68495"/>
                <a:gd name="connsiteX5" fmla="*/ 138947 w 142861"/>
                <a:gd name="connsiteY5" fmla="*/ 56753 h 68495"/>
                <a:gd name="connsiteX6" fmla="*/ 142862 w 142861"/>
                <a:gd name="connsiteY6" fmla="*/ 64581 h 68495"/>
                <a:gd name="connsiteX7" fmla="*/ 136991 w 142861"/>
                <a:gd name="connsiteY7" fmla="*/ 68495 h 68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861" h="68495">
                  <a:moveTo>
                    <a:pt x="136991" y="68495"/>
                  </a:moveTo>
                  <a:cubicBezTo>
                    <a:pt x="136991" y="68495"/>
                    <a:pt x="135033" y="68495"/>
                    <a:pt x="135033" y="68495"/>
                  </a:cubicBezTo>
                  <a:lnTo>
                    <a:pt x="3914" y="11742"/>
                  </a:lnTo>
                  <a:cubicBezTo>
                    <a:pt x="1957" y="9785"/>
                    <a:pt x="0" y="7828"/>
                    <a:pt x="0" y="3914"/>
                  </a:cubicBezTo>
                  <a:cubicBezTo>
                    <a:pt x="1957" y="0"/>
                    <a:pt x="3914" y="0"/>
                    <a:pt x="7828" y="0"/>
                  </a:cubicBezTo>
                  <a:lnTo>
                    <a:pt x="138947" y="56753"/>
                  </a:lnTo>
                  <a:cubicBezTo>
                    <a:pt x="140905" y="58710"/>
                    <a:pt x="142862" y="60667"/>
                    <a:pt x="142862" y="64581"/>
                  </a:cubicBezTo>
                  <a:cubicBezTo>
                    <a:pt x="140905" y="66538"/>
                    <a:pt x="138947" y="68495"/>
                    <a:pt x="136991" y="68495"/>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1" name="任意多边形: 形状 50">
              <a:extLst>
                <a:ext uri="{FF2B5EF4-FFF2-40B4-BE49-F238E27FC236}">
                  <a16:creationId xmlns:a16="http://schemas.microsoft.com/office/drawing/2014/main" id="{E14B1CE6-41F1-0FB5-063F-4BC597E17F9F}"/>
                </a:ext>
              </a:extLst>
            </p:cNvPr>
            <p:cNvSpPr/>
            <p:nvPr/>
          </p:nvSpPr>
          <p:spPr>
            <a:xfrm>
              <a:off x="7057487" y="2168062"/>
              <a:ext cx="518607" cy="183958"/>
            </a:xfrm>
            <a:custGeom>
              <a:avLst/>
              <a:gdLst>
                <a:gd name="connsiteX0" fmla="*/ 0 w 518607"/>
                <a:gd name="connsiteY0" fmla="*/ 76323 h 183958"/>
                <a:gd name="connsiteX1" fmla="*/ 111549 w 518607"/>
                <a:gd name="connsiteY1" fmla="*/ 144819 h 183958"/>
                <a:gd name="connsiteX2" fmla="*/ 207443 w 518607"/>
                <a:gd name="connsiteY2" fmla="*/ 183959 h 183958"/>
                <a:gd name="connsiteX3" fmla="*/ 414886 w 518607"/>
                <a:gd name="connsiteY3" fmla="*/ 140905 h 183958"/>
                <a:gd name="connsiteX4" fmla="*/ 518607 w 518607"/>
                <a:gd name="connsiteY4" fmla="*/ 105678 h 183958"/>
                <a:gd name="connsiteX5" fmla="*/ 395316 w 518607"/>
                <a:gd name="connsiteY5" fmla="*/ 0 h 183958"/>
                <a:gd name="connsiteX6" fmla="*/ 242669 w 518607"/>
                <a:gd name="connsiteY6" fmla="*/ 70452 h 183958"/>
                <a:gd name="connsiteX7" fmla="*/ 136991 w 518607"/>
                <a:gd name="connsiteY7" fmla="*/ 27398 h 183958"/>
                <a:gd name="connsiteX8" fmla="*/ 0 w 518607"/>
                <a:gd name="connsiteY8" fmla="*/ 76323 h 18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607" h="183958">
                  <a:moveTo>
                    <a:pt x="0" y="76323"/>
                  </a:moveTo>
                  <a:cubicBezTo>
                    <a:pt x="0" y="76323"/>
                    <a:pt x="52839" y="115464"/>
                    <a:pt x="111549" y="144819"/>
                  </a:cubicBezTo>
                  <a:cubicBezTo>
                    <a:pt x="170260" y="174174"/>
                    <a:pt x="207443" y="183959"/>
                    <a:pt x="207443" y="183959"/>
                  </a:cubicBezTo>
                  <a:cubicBezTo>
                    <a:pt x="207443" y="183959"/>
                    <a:pt x="350304" y="160475"/>
                    <a:pt x="414886" y="140905"/>
                  </a:cubicBezTo>
                  <a:cubicBezTo>
                    <a:pt x="477510" y="121335"/>
                    <a:pt x="518607" y="105678"/>
                    <a:pt x="518607" y="105678"/>
                  </a:cubicBezTo>
                  <a:lnTo>
                    <a:pt x="395316" y="0"/>
                  </a:lnTo>
                  <a:lnTo>
                    <a:pt x="242669" y="70452"/>
                  </a:lnTo>
                  <a:lnTo>
                    <a:pt x="136991" y="27398"/>
                  </a:lnTo>
                  <a:cubicBezTo>
                    <a:pt x="135033" y="25441"/>
                    <a:pt x="23484" y="48925"/>
                    <a:pt x="0" y="76323"/>
                  </a:cubicBezTo>
                  <a:close/>
                </a:path>
              </a:pathLst>
            </a:custGeom>
            <a:solidFill>
              <a:srgbClr val="734277"/>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0" name="任意多边形: 形状 59">
              <a:extLst>
                <a:ext uri="{FF2B5EF4-FFF2-40B4-BE49-F238E27FC236}">
                  <a16:creationId xmlns:a16="http://schemas.microsoft.com/office/drawing/2014/main" id="{D1410FB4-A53D-0AFC-8E47-C8F34232DB2B}"/>
                </a:ext>
              </a:extLst>
            </p:cNvPr>
            <p:cNvSpPr/>
            <p:nvPr/>
          </p:nvSpPr>
          <p:spPr>
            <a:xfrm>
              <a:off x="7325597" y="2344193"/>
              <a:ext cx="43054" cy="111549"/>
            </a:xfrm>
            <a:custGeom>
              <a:avLst/>
              <a:gdLst>
                <a:gd name="connsiteX0" fmla="*/ 37183 w 43054"/>
                <a:gd name="connsiteY0" fmla="*/ 111549 h 111549"/>
                <a:gd name="connsiteX1" fmla="*/ 31312 w 43054"/>
                <a:gd name="connsiteY1" fmla="*/ 107635 h 111549"/>
                <a:gd name="connsiteX2" fmla="*/ 0 w 43054"/>
                <a:gd name="connsiteY2" fmla="*/ 7828 h 111549"/>
                <a:gd name="connsiteX3" fmla="*/ 3914 w 43054"/>
                <a:gd name="connsiteY3" fmla="*/ 0 h 111549"/>
                <a:gd name="connsiteX4" fmla="*/ 11742 w 43054"/>
                <a:gd name="connsiteY4" fmla="*/ 3914 h 111549"/>
                <a:gd name="connsiteX5" fmla="*/ 43054 w 43054"/>
                <a:gd name="connsiteY5" fmla="*/ 103721 h 111549"/>
                <a:gd name="connsiteX6" fmla="*/ 37183 w 43054"/>
                <a:gd name="connsiteY6" fmla="*/ 111549 h 111549"/>
                <a:gd name="connsiteX7" fmla="*/ 37183 w 43054"/>
                <a:gd name="connsiteY7" fmla="*/ 111549 h 11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054" h="111549">
                  <a:moveTo>
                    <a:pt x="37183" y="111549"/>
                  </a:moveTo>
                  <a:cubicBezTo>
                    <a:pt x="35226" y="111549"/>
                    <a:pt x="33269" y="109593"/>
                    <a:pt x="31312" y="107635"/>
                  </a:cubicBezTo>
                  <a:lnTo>
                    <a:pt x="0" y="7828"/>
                  </a:lnTo>
                  <a:cubicBezTo>
                    <a:pt x="0" y="3914"/>
                    <a:pt x="0" y="1957"/>
                    <a:pt x="3914" y="0"/>
                  </a:cubicBezTo>
                  <a:cubicBezTo>
                    <a:pt x="7828" y="0"/>
                    <a:pt x="9785" y="0"/>
                    <a:pt x="11742" y="3914"/>
                  </a:cubicBezTo>
                  <a:lnTo>
                    <a:pt x="43054" y="103721"/>
                  </a:lnTo>
                  <a:cubicBezTo>
                    <a:pt x="43054" y="107635"/>
                    <a:pt x="43054" y="109593"/>
                    <a:pt x="37183" y="111549"/>
                  </a:cubicBezTo>
                  <a:cubicBezTo>
                    <a:pt x="39140" y="111549"/>
                    <a:pt x="37183" y="111549"/>
                    <a:pt x="37183" y="111549"/>
                  </a:cubicBezTo>
                  <a:close/>
                </a:path>
              </a:pathLst>
            </a:custGeom>
            <a:solidFill>
              <a:srgbClr val="FCBC4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1" name="任意多边形: 形状 60">
              <a:extLst>
                <a:ext uri="{FF2B5EF4-FFF2-40B4-BE49-F238E27FC236}">
                  <a16:creationId xmlns:a16="http://schemas.microsoft.com/office/drawing/2014/main" id="{96714A2C-82B6-6192-D4C3-2BC2316844B9}"/>
                </a:ext>
              </a:extLst>
            </p:cNvPr>
            <p:cNvSpPr/>
            <p:nvPr/>
          </p:nvSpPr>
          <p:spPr>
            <a:xfrm>
              <a:off x="7169036" y="2343425"/>
              <a:ext cx="39907" cy="112317"/>
            </a:xfrm>
            <a:custGeom>
              <a:avLst/>
              <a:gdLst>
                <a:gd name="connsiteX0" fmla="*/ 5871 w 39907"/>
                <a:gd name="connsiteY0" fmla="*/ 112317 h 112317"/>
                <a:gd name="connsiteX1" fmla="*/ 5871 w 39907"/>
                <a:gd name="connsiteY1" fmla="*/ 112317 h 112317"/>
                <a:gd name="connsiteX2" fmla="*/ 0 w 39907"/>
                <a:gd name="connsiteY2" fmla="*/ 104489 h 112317"/>
                <a:gd name="connsiteX3" fmla="*/ 27398 w 39907"/>
                <a:gd name="connsiteY3" fmla="*/ 4682 h 112317"/>
                <a:gd name="connsiteX4" fmla="*/ 35226 w 39907"/>
                <a:gd name="connsiteY4" fmla="*/ 768 h 112317"/>
                <a:gd name="connsiteX5" fmla="*/ 39140 w 39907"/>
                <a:gd name="connsiteY5" fmla="*/ 8596 h 112317"/>
                <a:gd name="connsiteX6" fmla="*/ 11742 w 39907"/>
                <a:gd name="connsiteY6" fmla="*/ 108403 h 112317"/>
                <a:gd name="connsiteX7" fmla="*/ 5871 w 39907"/>
                <a:gd name="connsiteY7" fmla="*/ 112317 h 11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07" h="112317">
                  <a:moveTo>
                    <a:pt x="5871" y="112317"/>
                  </a:moveTo>
                  <a:cubicBezTo>
                    <a:pt x="3914" y="112317"/>
                    <a:pt x="3914" y="112317"/>
                    <a:pt x="5871" y="112317"/>
                  </a:cubicBezTo>
                  <a:cubicBezTo>
                    <a:pt x="1957" y="110360"/>
                    <a:pt x="0" y="108403"/>
                    <a:pt x="0" y="104489"/>
                  </a:cubicBezTo>
                  <a:lnTo>
                    <a:pt x="27398" y="4682"/>
                  </a:lnTo>
                  <a:cubicBezTo>
                    <a:pt x="27398" y="768"/>
                    <a:pt x="31312" y="-1189"/>
                    <a:pt x="35226" y="768"/>
                  </a:cubicBezTo>
                  <a:cubicBezTo>
                    <a:pt x="39140" y="768"/>
                    <a:pt x="41097" y="4682"/>
                    <a:pt x="39140" y="8596"/>
                  </a:cubicBezTo>
                  <a:lnTo>
                    <a:pt x="11742" y="108403"/>
                  </a:lnTo>
                  <a:cubicBezTo>
                    <a:pt x="9785" y="110360"/>
                    <a:pt x="7828" y="112317"/>
                    <a:pt x="5871" y="112317"/>
                  </a:cubicBezTo>
                  <a:close/>
                </a:path>
              </a:pathLst>
            </a:custGeom>
            <a:solidFill>
              <a:srgbClr val="FCBC4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2" name="任意多边形: 形状 61">
              <a:extLst>
                <a:ext uri="{FF2B5EF4-FFF2-40B4-BE49-F238E27FC236}">
                  <a16:creationId xmlns:a16="http://schemas.microsoft.com/office/drawing/2014/main" id="{5FFD674D-D05E-CF47-F170-9F2E532DD886}"/>
                </a:ext>
              </a:extLst>
            </p:cNvPr>
            <p:cNvSpPr/>
            <p:nvPr/>
          </p:nvSpPr>
          <p:spPr>
            <a:xfrm>
              <a:off x="7401110" y="2641658"/>
              <a:ext cx="288490" cy="111549"/>
            </a:xfrm>
            <a:custGeom>
              <a:avLst/>
              <a:gdLst>
                <a:gd name="connsiteX0" fmla="*/ 6681 w 288490"/>
                <a:gd name="connsiteY0" fmla="*/ 111549 h 111549"/>
                <a:gd name="connsiteX1" fmla="*/ 811 w 288490"/>
                <a:gd name="connsiteY1" fmla="*/ 107635 h 111549"/>
                <a:gd name="connsiteX2" fmla="*/ 2768 w 288490"/>
                <a:gd name="connsiteY2" fmla="*/ 99807 h 111549"/>
                <a:gd name="connsiteX3" fmla="*/ 282620 w 288490"/>
                <a:gd name="connsiteY3" fmla="*/ 0 h 111549"/>
                <a:gd name="connsiteX4" fmla="*/ 288491 w 288490"/>
                <a:gd name="connsiteY4" fmla="*/ 5871 h 111549"/>
                <a:gd name="connsiteX5" fmla="*/ 282620 w 288490"/>
                <a:gd name="connsiteY5" fmla="*/ 11742 h 111549"/>
                <a:gd name="connsiteX6" fmla="*/ 6681 w 288490"/>
                <a:gd name="connsiteY6" fmla="*/ 111549 h 111549"/>
                <a:gd name="connsiteX7" fmla="*/ 6681 w 288490"/>
                <a:gd name="connsiteY7" fmla="*/ 111549 h 11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490" h="111549">
                  <a:moveTo>
                    <a:pt x="6681" y="111549"/>
                  </a:moveTo>
                  <a:cubicBezTo>
                    <a:pt x="4725" y="111549"/>
                    <a:pt x="2768" y="109592"/>
                    <a:pt x="811" y="107635"/>
                  </a:cubicBezTo>
                  <a:cubicBezTo>
                    <a:pt x="-1146" y="105678"/>
                    <a:pt x="811" y="101764"/>
                    <a:pt x="2768" y="99807"/>
                  </a:cubicBezTo>
                  <a:cubicBezTo>
                    <a:pt x="10596" y="95893"/>
                    <a:pt x="190640" y="5871"/>
                    <a:pt x="282620" y="0"/>
                  </a:cubicBezTo>
                  <a:cubicBezTo>
                    <a:pt x="286534" y="0"/>
                    <a:pt x="288491" y="1957"/>
                    <a:pt x="288491" y="5871"/>
                  </a:cubicBezTo>
                  <a:cubicBezTo>
                    <a:pt x="288491" y="9785"/>
                    <a:pt x="286534" y="11742"/>
                    <a:pt x="282620" y="11742"/>
                  </a:cubicBezTo>
                  <a:cubicBezTo>
                    <a:pt x="192597" y="17613"/>
                    <a:pt x="8639" y="109592"/>
                    <a:pt x="6681" y="111549"/>
                  </a:cubicBezTo>
                  <a:cubicBezTo>
                    <a:pt x="6681" y="111549"/>
                    <a:pt x="6681" y="111549"/>
                    <a:pt x="6681" y="111549"/>
                  </a:cubicBezTo>
                  <a:close/>
                </a:path>
              </a:pathLst>
            </a:custGeom>
            <a:solidFill>
              <a:srgbClr val="FCBC4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3" name="任意多边形: 形状 62">
              <a:extLst>
                <a:ext uri="{FF2B5EF4-FFF2-40B4-BE49-F238E27FC236}">
                  <a16:creationId xmlns:a16="http://schemas.microsoft.com/office/drawing/2014/main" id="{C999B762-3080-4EF1-EFD3-BECBF282684F}"/>
                </a:ext>
              </a:extLst>
            </p:cNvPr>
            <p:cNvSpPr/>
            <p:nvPr/>
          </p:nvSpPr>
          <p:spPr>
            <a:xfrm>
              <a:off x="7519341" y="2582948"/>
              <a:ext cx="108208" cy="117420"/>
            </a:xfrm>
            <a:custGeom>
              <a:avLst/>
              <a:gdLst>
                <a:gd name="connsiteX0" fmla="*/ 5871 w 108208"/>
                <a:gd name="connsiteY0" fmla="*/ 117421 h 117420"/>
                <a:gd name="connsiteX1" fmla="*/ 1957 w 108208"/>
                <a:gd name="connsiteY1" fmla="*/ 115464 h 117420"/>
                <a:gd name="connsiteX2" fmla="*/ 0 w 108208"/>
                <a:gd name="connsiteY2" fmla="*/ 109592 h 117420"/>
                <a:gd name="connsiteX3" fmla="*/ 91979 w 108208"/>
                <a:gd name="connsiteY3" fmla="*/ 0 h 117420"/>
                <a:gd name="connsiteX4" fmla="*/ 93936 w 108208"/>
                <a:gd name="connsiteY4" fmla="*/ 0 h 117420"/>
                <a:gd name="connsiteX5" fmla="*/ 107635 w 108208"/>
                <a:gd name="connsiteY5" fmla="*/ 7828 h 117420"/>
                <a:gd name="connsiteX6" fmla="*/ 9785 w 108208"/>
                <a:gd name="connsiteY6" fmla="*/ 115464 h 117420"/>
                <a:gd name="connsiteX7" fmla="*/ 5871 w 108208"/>
                <a:gd name="connsiteY7" fmla="*/ 117421 h 117420"/>
                <a:gd name="connsiteX8" fmla="*/ 91979 w 108208"/>
                <a:gd name="connsiteY8" fmla="*/ 9785 h 117420"/>
                <a:gd name="connsiteX9" fmla="*/ 21527 w 108208"/>
                <a:gd name="connsiteY9" fmla="*/ 91979 h 117420"/>
                <a:gd name="connsiteX10" fmla="*/ 97850 w 108208"/>
                <a:gd name="connsiteY10" fmla="*/ 11742 h 117420"/>
                <a:gd name="connsiteX11" fmla="*/ 91979 w 108208"/>
                <a:gd name="connsiteY11" fmla="*/ 9785 h 117420"/>
                <a:gd name="connsiteX12" fmla="*/ 91979 w 108208"/>
                <a:gd name="connsiteY12" fmla="*/ 9785 h 117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208" h="117420">
                  <a:moveTo>
                    <a:pt x="5871" y="117421"/>
                  </a:moveTo>
                  <a:cubicBezTo>
                    <a:pt x="3914" y="117421"/>
                    <a:pt x="3914" y="117421"/>
                    <a:pt x="1957" y="115464"/>
                  </a:cubicBezTo>
                  <a:cubicBezTo>
                    <a:pt x="0" y="113506"/>
                    <a:pt x="0" y="111549"/>
                    <a:pt x="0" y="109592"/>
                  </a:cubicBezTo>
                  <a:cubicBezTo>
                    <a:pt x="3914" y="97850"/>
                    <a:pt x="45011" y="0"/>
                    <a:pt x="91979" y="0"/>
                  </a:cubicBezTo>
                  <a:cubicBezTo>
                    <a:pt x="91979" y="0"/>
                    <a:pt x="91979" y="0"/>
                    <a:pt x="93936" y="0"/>
                  </a:cubicBezTo>
                  <a:cubicBezTo>
                    <a:pt x="103721" y="0"/>
                    <a:pt x="107635" y="3914"/>
                    <a:pt x="107635" y="7828"/>
                  </a:cubicBezTo>
                  <a:cubicBezTo>
                    <a:pt x="115463" y="29355"/>
                    <a:pt x="41097" y="91979"/>
                    <a:pt x="9785" y="115464"/>
                  </a:cubicBezTo>
                  <a:cubicBezTo>
                    <a:pt x="7828" y="115464"/>
                    <a:pt x="5871" y="117421"/>
                    <a:pt x="5871" y="117421"/>
                  </a:cubicBezTo>
                  <a:close/>
                  <a:moveTo>
                    <a:pt x="91979" y="9785"/>
                  </a:moveTo>
                  <a:cubicBezTo>
                    <a:pt x="64581" y="9785"/>
                    <a:pt x="37183" y="56753"/>
                    <a:pt x="21527" y="91979"/>
                  </a:cubicBezTo>
                  <a:cubicBezTo>
                    <a:pt x="66538" y="54796"/>
                    <a:pt x="99807" y="19570"/>
                    <a:pt x="97850" y="11742"/>
                  </a:cubicBezTo>
                  <a:cubicBezTo>
                    <a:pt x="95893" y="9785"/>
                    <a:pt x="93936" y="9785"/>
                    <a:pt x="91979" y="9785"/>
                  </a:cubicBezTo>
                  <a:cubicBezTo>
                    <a:pt x="91979" y="9785"/>
                    <a:pt x="91979" y="9785"/>
                    <a:pt x="91979" y="9785"/>
                  </a:cubicBezTo>
                  <a:close/>
                </a:path>
              </a:pathLst>
            </a:custGeom>
            <a:solidFill>
              <a:srgbClr val="FCBC4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4" name="任意多边形: 形状 63">
              <a:extLst>
                <a:ext uri="{FF2B5EF4-FFF2-40B4-BE49-F238E27FC236}">
                  <a16:creationId xmlns:a16="http://schemas.microsoft.com/office/drawing/2014/main" id="{C5FEF073-08AB-FDCD-4E79-02836DA58F76}"/>
                </a:ext>
              </a:extLst>
            </p:cNvPr>
            <p:cNvSpPr/>
            <p:nvPr/>
          </p:nvSpPr>
          <p:spPr>
            <a:xfrm>
              <a:off x="7998808" y="3919585"/>
              <a:ext cx="123291" cy="11742"/>
            </a:xfrm>
            <a:custGeom>
              <a:avLst/>
              <a:gdLst>
                <a:gd name="connsiteX0" fmla="*/ 117420 w 123291"/>
                <a:gd name="connsiteY0" fmla="*/ 11742 h 11742"/>
                <a:gd name="connsiteX1" fmla="*/ 5871 w 123291"/>
                <a:gd name="connsiteY1" fmla="*/ 11742 h 11742"/>
                <a:gd name="connsiteX2" fmla="*/ 0 w 123291"/>
                <a:gd name="connsiteY2" fmla="*/ 5871 h 11742"/>
                <a:gd name="connsiteX3" fmla="*/ 5871 w 123291"/>
                <a:gd name="connsiteY3" fmla="*/ 0 h 11742"/>
                <a:gd name="connsiteX4" fmla="*/ 117420 w 123291"/>
                <a:gd name="connsiteY4" fmla="*/ 0 h 11742"/>
                <a:gd name="connsiteX5" fmla="*/ 123291 w 123291"/>
                <a:gd name="connsiteY5" fmla="*/ 5871 h 11742"/>
                <a:gd name="connsiteX6" fmla="*/ 117420 w 123291"/>
                <a:gd name="connsiteY6" fmla="*/ 11742 h 1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291" h="11742">
                  <a:moveTo>
                    <a:pt x="117420" y="11742"/>
                  </a:moveTo>
                  <a:lnTo>
                    <a:pt x="5871" y="11742"/>
                  </a:lnTo>
                  <a:cubicBezTo>
                    <a:pt x="1957" y="11742"/>
                    <a:pt x="0" y="9785"/>
                    <a:pt x="0" y="5871"/>
                  </a:cubicBezTo>
                  <a:cubicBezTo>
                    <a:pt x="0" y="1957"/>
                    <a:pt x="1957" y="0"/>
                    <a:pt x="5871" y="0"/>
                  </a:cubicBezTo>
                  <a:lnTo>
                    <a:pt x="117420" y="0"/>
                  </a:lnTo>
                  <a:cubicBezTo>
                    <a:pt x="121334" y="0"/>
                    <a:pt x="123291" y="1957"/>
                    <a:pt x="123291" y="5871"/>
                  </a:cubicBezTo>
                  <a:cubicBezTo>
                    <a:pt x="123291" y="7828"/>
                    <a:pt x="121334" y="11742"/>
                    <a:pt x="117420" y="11742"/>
                  </a:cubicBezTo>
                  <a:close/>
                </a:path>
              </a:pathLst>
            </a:custGeom>
            <a:solidFill>
              <a:srgbClr val="5D2866"/>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5" name="任意多边形: 形状 64">
              <a:extLst>
                <a:ext uri="{FF2B5EF4-FFF2-40B4-BE49-F238E27FC236}">
                  <a16:creationId xmlns:a16="http://schemas.microsoft.com/office/drawing/2014/main" id="{2F6177E8-38F1-B649-082C-AB0013A66974}"/>
                </a:ext>
              </a:extLst>
            </p:cNvPr>
            <p:cNvSpPr/>
            <p:nvPr/>
          </p:nvSpPr>
          <p:spPr>
            <a:xfrm>
              <a:off x="8026206" y="3997865"/>
              <a:ext cx="170259" cy="11742"/>
            </a:xfrm>
            <a:custGeom>
              <a:avLst/>
              <a:gdLst>
                <a:gd name="connsiteX0" fmla="*/ 164389 w 170259"/>
                <a:gd name="connsiteY0" fmla="*/ 11742 h 11742"/>
                <a:gd name="connsiteX1" fmla="*/ 5871 w 170259"/>
                <a:gd name="connsiteY1" fmla="*/ 11742 h 11742"/>
                <a:gd name="connsiteX2" fmla="*/ 0 w 170259"/>
                <a:gd name="connsiteY2" fmla="*/ 5871 h 11742"/>
                <a:gd name="connsiteX3" fmla="*/ 5871 w 170259"/>
                <a:gd name="connsiteY3" fmla="*/ 0 h 11742"/>
                <a:gd name="connsiteX4" fmla="*/ 164389 w 170259"/>
                <a:gd name="connsiteY4" fmla="*/ 0 h 11742"/>
                <a:gd name="connsiteX5" fmla="*/ 170260 w 170259"/>
                <a:gd name="connsiteY5" fmla="*/ 5871 h 11742"/>
                <a:gd name="connsiteX6" fmla="*/ 164389 w 170259"/>
                <a:gd name="connsiteY6" fmla="*/ 11742 h 1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59" h="11742">
                  <a:moveTo>
                    <a:pt x="164389" y="11742"/>
                  </a:moveTo>
                  <a:lnTo>
                    <a:pt x="5871" y="11742"/>
                  </a:lnTo>
                  <a:cubicBezTo>
                    <a:pt x="1957" y="11742"/>
                    <a:pt x="0" y="9785"/>
                    <a:pt x="0" y="5871"/>
                  </a:cubicBezTo>
                  <a:cubicBezTo>
                    <a:pt x="0" y="1957"/>
                    <a:pt x="1957" y="0"/>
                    <a:pt x="5871" y="0"/>
                  </a:cubicBezTo>
                  <a:lnTo>
                    <a:pt x="164389" y="0"/>
                  </a:lnTo>
                  <a:cubicBezTo>
                    <a:pt x="168303" y="0"/>
                    <a:pt x="170260" y="1957"/>
                    <a:pt x="170260" y="5871"/>
                  </a:cubicBezTo>
                  <a:cubicBezTo>
                    <a:pt x="170260" y="9785"/>
                    <a:pt x="168303" y="11742"/>
                    <a:pt x="164389" y="11742"/>
                  </a:cubicBezTo>
                  <a:close/>
                </a:path>
              </a:pathLst>
            </a:custGeom>
            <a:solidFill>
              <a:srgbClr val="5D2866"/>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6" name="任意多边形: 形状 65">
              <a:extLst>
                <a:ext uri="{FF2B5EF4-FFF2-40B4-BE49-F238E27FC236}">
                  <a16:creationId xmlns:a16="http://schemas.microsoft.com/office/drawing/2014/main" id="{900F0A09-77C7-7271-BB8D-5C01A3BC6A62}"/>
                </a:ext>
              </a:extLst>
            </p:cNvPr>
            <p:cNvSpPr/>
            <p:nvPr/>
          </p:nvSpPr>
          <p:spPr>
            <a:xfrm>
              <a:off x="7216005" y="3787698"/>
              <a:ext cx="32079" cy="94704"/>
            </a:xfrm>
            <a:custGeom>
              <a:avLst/>
              <a:gdLst>
                <a:gd name="connsiteX0" fmla="*/ 5871 w 32079"/>
                <a:gd name="connsiteY0" fmla="*/ 94704 h 94704"/>
                <a:gd name="connsiteX1" fmla="*/ 5871 w 32079"/>
                <a:gd name="connsiteY1" fmla="*/ 94704 h 94704"/>
                <a:gd name="connsiteX2" fmla="*/ 0 w 32079"/>
                <a:gd name="connsiteY2" fmla="*/ 86876 h 94704"/>
                <a:gd name="connsiteX3" fmla="*/ 19570 w 32079"/>
                <a:gd name="connsiteY3" fmla="*/ 4682 h 94704"/>
                <a:gd name="connsiteX4" fmla="*/ 27398 w 32079"/>
                <a:gd name="connsiteY4" fmla="*/ 768 h 94704"/>
                <a:gd name="connsiteX5" fmla="*/ 31312 w 32079"/>
                <a:gd name="connsiteY5" fmla="*/ 8596 h 94704"/>
                <a:gd name="connsiteX6" fmla="*/ 11742 w 32079"/>
                <a:gd name="connsiteY6" fmla="*/ 90790 h 94704"/>
                <a:gd name="connsiteX7" fmla="*/ 5871 w 32079"/>
                <a:gd name="connsiteY7" fmla="*/ 94704 h 9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79" h="94704">
                  <a:moveTo>
                    <a:pt x="5871" y="94704"/>
                  </a:moveTo>
                  <a:cubicBezTo>
                    <a:pt x="3914" y="94704"/>
                    <a:pt x="3914" y="94704"/>
                    <a:pt x="5871" y="94704"/>
                  </a:cubicBezTo>
                  <a:cubicBezTo>
                    <a:pt x="1957" y="94704"/>
                    <a:pt x="0" y="90790"/>
                    <a:pt x="0" y="86876"/>
                  </a:cubicBezTo>
                  <a:lnTo>
                    <a:pt x="19570" y="4682"/>
                  </a:lnTo>
                  <a:cubicBezTo>
                    <a:pt x="19570" y="768"/>
                    <a:pt x="23484" y="-1189"/>
                    <a:pt x="27398" y="768"/>
                  </a:cubicBezTo>
                  <a:cubicBezTo>
                    <a:pt x="31312" y="768"/>
                    <a:pt x="33269" y="4682"/>
                    <a:pt x="31312" y="8596"/>
                  </a:cubicBezTo>
                  <a:lnTo>
                    <a:pt x="11742" y="90790"/>
                  </a:lnTo>
                  <a:cubicBezTo>
                    <a:pt x="9785" y="92747"/>
                    <a:pt x="7828" y="94704"/>
                    <a:pt x="5871" y="94704"/>
                  </a:cubicBezTo>
                  <a:close/>
                </a:path>
              </a:pathLst>
            </a:custGeom>
            <a:solidFill>
              <a:srgbClr val="5D2866"/>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7" name="任意多边形: 形状 66">
              <a:extLst>
                <a:ext uri="{FF2B5EF4-FFF2-40B4-BE49-F238E27FC236}">
                  <a16:creationId xmlns:a16="http://schemas.microsoft.com/office/drawing/2014/main" id="{69A5D746-EEF4-43A6-063B-9675E03BD5E5}"/>
                </a:ext>
              </a:extLst>
            </p:cNvPr>
            <p:cNvSpPr/>
            <p:nvPr/>
          </p:nvSpPr>
          <p:spPr>
            <a:xfrm>
              <a:off x="7270801" y="3838580"/>
              <a:ext cx="39907" cy="131887"/>
            </a:xfrm>
            <a:custGeom>
              <a:avLst/>
              <a:gdLst>
                <a:gd name="connsiteX0" fmla="*/ 5871 w 39907"/>
                <a:gd name="connsiteY0" fmla="*/ 131887 h 131887"/>
                <a:gd name="connsiteX1" fmla="*/ 5871 w 39907"/>
                <a:gd name="connsiteY1" fmla="*/ 131887 h 131887"/>
                <a:gd name="connsiteX2" fmla="*/ 0 w 39907"/>
                <a:gd name="connsiteY2" fmla="*/ 124059 h 131887"/>
                <a:gd name="connsiteX3" fmla="*/ 27398 w 39907"/>
                <a:gd name="connsiteY3" fmla="*/ 4682 h 131887"/>
                <a:gd name="connsiteX4" fmla="*/ 35226 w 39907"/>
                <a:gd name="connsiteY4" fmla="*/ 768 h 131887"/>
                <a:gd name="connsiteX5" fmla="*/ 39140 w 39907"/>
                <a:gd name="connsiteY5" fmla="*/ 8596 h 131887"/>
                <a:gd name="connsiteX6" fmla="*/ 11742 w 39907"/>
                <a:gd name="connsiteY6" fmla="*/ 127973 h 131887"/>
                <a:gd name="connsiteX7" fmla="*/ 5871 w 39907"/>
                <a:gd name="connsiteY7" fmla="*/ 131887 h 13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07" h="131887">
                  <a:moveTo>
                    <a:pt x="5871" y="131887"/>
                  </a:moveTo>
                  <a:cubicBezTo>
                    <a:pt x="3914" y="131887"/>
                    <a:pt x="3914" y="131887"/>
                    <a:pt x="5871" y="131887"/>
                  </a:cubicBezTo>
                  <a:cubicBezTo>
                    <a:pt x="1957" y="131887"/>
                    <a:pt x="0" y="127973"/>
                    <a:pt x="0" y="124059"/>
                  </a:cubicBezTo>
                  <a:lnTo>
                    <a:pt x="27398" y="4682"/>
                  </a:lnTo>
                  <a:cubicBezTo>
                    <a:pt x="27398" y="768"/>
                    <a:pt x="31312" y="-1189"/>
                    <a:pt x="35226" y="768"/>
                  </a:cubicBezTo>
                  <a:cubicBezTo>
                    <a:pt x="39140" y="768"/>
                    <a:pt x="41097" y="4682"/>
                    <a:pt x="39140" y="8596"/>
                  </a:cubicBezTo>
                  <a:lnTo>
                    <a:pt x="11742" y="127973"/>
                  </a:lnTo>
                  <a:cubicBezTo>
                    <a:pt x="9785" y="129930"/>
                    <a:pt x="7828" y="131887"/>
                    <a:pt x="5871" y="131887"/>
                  </a:cubicBezTo>
                  <a:close/>
                </a:path>
              </a:pathLst>
            </a:custGeom>
            <a:solidFill>
              <a:srgbClr val="5D2866"/>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8" name="任意多边形: 形状 67">
              <a:extLst>
                <a:ext uri="{FF2B5EF4-FFF2-40B4-BE49-F238E27FC236}">
                  <a16:creationId xmlns:a16="http://schemas.microsoft.com/office/drawing/2014/main" id="{6C072179-CDF2-A4E0-5DEB-4F32F843BEBE}"/>
                </a:ext>
              </a:extLst>
            </p:cNvPr>
            <p:cNvSpPr/>
            <p:nvPr/>
          </p:nvSpPr>
          <p:spPr>
            <a:xfrm>
              <a:off x="3503561" y="3772809"/>
              <a:ext cx="2074428" cy="146775"/>
            </a:xfrm>
            <a:custGeom>
              <a:avLst/>
              <a:gdLst>
                <a:gd name="connsiteX0" fmla="*/ 2007890 w 2074428"/>
                <a:gd name="connsiteY0" fmla="*/ 146776 h 146775"/>
                <a:gd name="connsiteX1" fmla="*/ 66538 w 2074428"/>
                <a:gd name="connsiteY1" fmla="*/ 146776 h 146775"/>
                <a:gd name="connsiteX2" fmla="*/ 0 w 2074428"/>
                <a:gd name="connsiteY2" fmla="*/ 80237 h 146775"/>
                <a:gd name="connsiteX3" fmla="*/ 0 w 2074428"/>
                <a:gd name="connsiteY3" fmla="*/ 66538 h 146775"/>
                <a:gd name="connsiteX4" fmla="*/ 66538 w 2074428"/>
                <a:gd name="connsiteY4" fmla="*/ 0 h 146775"/>
                <a:gd name="connsiteX5" fmla="*/ 2007890 w 2074428"/>
                <a:gd name="connsiteY5" fmla="*/ 0 h 146775"/>
                <a:gd name="connsiteX6" fmla="*/ 2074429 w 2074428"/>
                <a:gd name="connsiteY6" fmla="*/ 66538 h 146775"/>
                <a:gd name="connsiteX7" fmla="*/ 2074429 w 2074428"/>
                <a:gd name="connsiteY7" fmla="*/ 80237 h 146775"/>
                <a:gd name="connsiteX8" fmla="*/ 2007890 w 2074428"/>
                <a:gd name="connsiteY8" fmla="*/ 146776 h 14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4428" h="146775">
                  <a:moveTo>
                    <a:pt x="2007890" y="146776"/>
                  </a:moveTo>
                  <a:lnTo>
                    <a:pt x="66538" y="146776"/>
                  </a:lnTo>
                  <a:cubicBezTo>
                    <a:pt x="29355" y="146776"/>
                    <a:pt x="0" y="117421"/>
                    <a:pt x="0" y="80237"/>
                  </a:cubicBezTo>
                  <a:lnTo>
                    <a:pt x="0" y="66538"/>
                  </a:lnTo>
                  <a:cubicBezTo>
                    <a:pt x="0" y="29355"/>
                    <a:pt x="29355" y="0"/>
                    <a:pt x="66538" y="0"/>
                  </a:cubicBezTo>
                  <a:lnTo>
                    <a:pt x="2007890" y="0"/>
                  </a:lnTo>
                  <a:cubicBezTo>
                    <a:pt x="2045073" y="0"/>
                    <a:pt x="2074429" y="29355"/>
                    <a:pt x="2074429" y="66538"/>
                  </a:cubicBezTo>
                  <a:lnTo>
                    <a:pt x="2074429" y="80237"/>
                  </a:lnTo>
                  <a:cubicBezTo>
                    <a:pt x="2074429" y="117421"/>
                    <a:pt x="2043116" y="146776"/>
                    <a:pt x="2007890" y="146776"/>
                  </a:cubicBezTo>
                  <a:close/>
                </a:path>
              </a:pathLst>
            </a:custGeom>
            <a:solidFill>
              <a:srgbClr val="FCBC4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9" name="任意多边形: 形状 68">
              <a:extLst>
                <a:ext uri="{FF2B5EF4-FFF2-40B4-BE49-F238E27FC236}">
                  <a16:creationId xmlns:a16="http://schemas.microsoft.com/office/drawing/2014/main" id="{E30BEE12-2AC9-50FF-4C2C-7C86AA69956D}"/>
                </a:ext>
              </a:extLst>
            </p:cNvPr>
            <p:cNvSpPr/>
            <p:nvPr/>
          </p:nvSpPr>
          <p:spPr>
            <a:xfrm>
              <a:off x="4971317" y="2471399"/>
              <a:ext cx="90198" cy="144672"/>
            </a:xfrm>
            <a:custGeom>
              <a:avLst/>
              <a:gdLst>
                <a:gd name="connsiteX0" fmla="*/ 37183 w 90198"/>
                <a:gd name="connsiteY0" fmla="*/ 0 h 144672"/>
                <a:gd name="connsiteX1" fmla="*/ 86108 w 90198"/>
                <a:gd name="connsiteY1" fmla="*/ 105678 h 144672"/>
                <a:gd name="connsiteX2" fmla="*/ 0 w 90198"/>
                <a:gd name="connsiteY2" fmla="*/ 82194 h 144672"/>
                <a:gd name="connsiteX3" fmla="*/ 37183 w 90198"/>
                <a:gd name="connsiteY3" fmla="*/ 0 h 144672"/>
              </a:gdLst>
              <a:ahLst/>
              <a:cxnLst>
                <a:cxn ang="0">
                  <a:pos x="connsiteX0" y="connsiteY0"/>
                </a:cxn>
                <a:cxn ang="0">
                  <a:pos x="connsiteX1" y="connsiteY1"/>
                </a:cxn>
                <a:cxn ang="0">
                  <a:pos x="connsiteX2" y="connsiteY2"/>
                </a:cxn>
                <a:cxn ang="0">
                  <a:pos x="connsiteX3" y="connsiteY3"/>
                </a:cxn>
              </a:cxnLst>
              <a:rect l="l" t="t" r="r" b="b"/>
              <a:pathLst>
                <a:path w="90198" h="144672">
                  <a:moveTo>
                    <a:pt x="37183" y="0"/>
                  </a:moveTo>
                  <a:cubicBezTo>
                    <a:pt x="37183" y="0"/>
                    <a:pt x="107635" y="5871"/>
                    <a:pt x="86108" y="105678"/>
                  </a:cubicBezTo>
                  <a:cubicBezTo>
                    <a:pt x="62624" y="205486"/>
                    <a:pt x="0" y="82194"/>
                    <a:pt x="0" y="82194"/>
                  </a:cubicBezTo>
                  <a:lnTo>
                    <a:pt x="37183" y="0"/>
                  </a:ln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0" name="任意多边形: 形状 69">
              <a:extLst>
                <a:ext uri="{FF2B5EF4-FFF2-40B4-BE49-F238E27FC236}">
                  <a16:creationId xmlns:a16="http://schemas.microsoft.com/office/drawing/2014/main" id="{FE58026F-7BF5-3D45-B77C-936E3AC45E0A}"/>
                </a:ext>
              </a:extLst>
            </p:cNvPr>
            <p:cNvSpPr/>
            <p:nvPr/>
          </p:nvSpPr>
          <p:spPr>
            <a:xfrm>
              <a:off x="4872977" y="3882402"/>
              <a:ext cx="855026" cy="519587"/>
            </a:xfrm>
            <a:custGeom>
              <a:avLst/>
              <a:gdLst>
                <a:gd name="connsiteX0" fmla="*/ 834175 w 855026"/>
                <a:gd name="connsiteY0" fmla="*/ 518607 h 519587"/>
                <a:gd name="connsiteX1" fmla="*/ 4403 w 855026"/>
                <a:gd name="connsiteY1" fmla="*/ 467725 h 519587"/>
                <a:gd name="connsiteX2" fmla="*/ 4403 w 855026"/>
                <a:gd name="connsiteY2" fmla="*/ 369875 h 519587"/>
                <a:gd name="connsiteX3" fmla="*/ 100297 w 855026"/>
                <a:gd name="connsiteY3" fmla="*/ 0 h 519587"/>
                <a:gd name="connsiteX4" fmla="*/ 403633 w 855026"/>
                <a:gd name="connsiteY4" fmla="*/ 35226 h 519587"/>
                <a:gd name="connsiteX5" fmla="*/ 697184 w 855026"/>
                <a:gd name="connsiteY5" fmla="*/ 277895 h 519587"/>
                <a:gd name="connsiteX6" fmla="*/ 836132 w 855026"/>
                <a:gd name="connsiteY6" fmla="*/ 377703 h 519587"/>
                <a:gd name="connsiteX7" fmla="*/ 853745 w 855026"/>
                <a:gd name="connsiteY7" fmla="*/ 432499 h 519587"/>
                <a:gd name="connsiteX8" fmla="*/ 834175 w 855026"/>
                <a:gd name="connsiteY8" fmla="*/ 518607 h 51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5026" h="519587">
                  <a:moveTo>
                    <a:pt x="834175" y="518607"/>
                  </a:moveTo>
                  <a:cubicBezTo>
                    <a:pt x="820476" y="526435"/>
                    <a:pt x="22016" y="485338"/>
                    <a:pt x="4403" y="467725"/>
                  </a:cubicBezTo>
                  <a:cubicBezTo>
                    <a:pt x="-1468" y="461854"/>
                    <a:pt x="-1468" y="424671"/>
                    <a:pt x="4403" y="369875"/>
                  </a:cubicBezTo>
                  <a:cubicBezTo>
                    <a:pt x="14188" y="272024"/>
                    <a:pt x="68985" y="103721"/>
                    <a:pt x="100297" y="0"/>
                  </a:cubicBezTo>
                  <a:cubicBezTo>
                    <a:pt x="100297" y="0"/>
                    <a:pt x="380149" y="19570"/>
                    <a:pt x="403633" y="35226"/>
                  </a:cubicBezTo>
                  <a:cubicBezTo>
                    <a:pt x="429074" y="50882"/>
                    <a:pt x="697184" y="277895"/>
                    <a:pt x="697184" y="277895"/>
                  </a:cubicBezTo>
                  <a:cubicBezTo>
                    <a:pt x="697184" y="277895"/>
                    <a:pt x="798948" y="317035"/>
                    <a:pt x="836132" y="377703"/>
                  </a:cubicBezTo>
                  <a:cubicBezTo>
                    <a:pt x="845917" y="395316"/>
                    <a:pt x="851788" y="414886"/>
                    <a:pt x="853745" y="432499"/>
                  </a:cubicBezTo>
                  <a:cubicBezTo>
                    <a:pt x="859616" y="475553"/>
                    <a:pt x="843960" y="512736"/>
                    <a:pt x="834175" y="518607"/>
                  </a:cubicBezTo>
                  <a:close/>
                </a:path>
              </a:pathLst>
            </a:custGeom>
            <a:solidFill>
              <a:srgbClr val="5D2866"/>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1" name="任意多边形: 形状 70">
              <a:extLst>
                <a:ext uri="{FF2B5EF4-FFF2-40B4-BE49-F238E27FC236}">
                  <a16:creationId xmlns:a16="http://schemas.microsoft.com/office/drawing/2014/main" id="{BFB71072-67C9-E75B-D225-C2A12D391093}"/>
                </a:ext>
              </a:extLst>
            </p:cNvPr>
            <p:cNvSpPr/>
            <p:nvPr/>
          </p:nvSpPr>
          <p:spPr>
            <a:xfrm>
              <a:off x="4693421" y="2160234"/>
              <a:ext cx="336605" cy="234841"/>
            </a:xfrm>
            <a:custGeom>
              <a:avLst/>
              <a:gdLst>
                <a:gd name="connsiteX0" fmla="*/ 37183 w 336605"/>
                <a:gd name="connsiteY0" fmla="*/ 0 h 234841"/>
                <a:gd name="connsiteX1" fmla="*/ 0 w 336605"/>
                <a:gd name="connsiteY1" fmla="*/ 234841 h 234841"/>
                <a:gd name="connsiteX2" fmla="*/ 336605 w 336605"/>
                <a:gd name="connsiteY2" fmla="*/ 183959 h 234841"/>
              </a:gdLst>
              <a:ahLst/>
              <a:cxnLst>
                <a:cxn ang="0">
                  <a:pos x="connsiteX0" y="connsiteY0"/>
                </a:cxn>
                <a:cxn ang="0">
                  <a:pos x="connsiteX1" y="connsiteY1"/>
                </a:cxn>
                <a:cxn ang="0">
                  <a:pos x="connsiteX2" y="connsiteY2"/>
                </a:cxn>
              </a:cxnLst>
              <a:rect l="l" t="t" r="r" b="b"/>
              <a:pathLst>
                <a:path w="336605" h="234841">
                  <a:moveTo>
                    <a:pt x="37183" y="0"/>
                  </a:moveTo>
                  <a:lnTo>
                    <a:pt x="0" y="234841"/>
                  </a:lnTo>
                  <a:lnTo>
                    <a:pt x="336605" y="183959"/>
                  </a:lnTo>
                  <a:close/>
                </a:path>
              </a:pathLst>
            </a:custGeom>
            <a:solidFill>
              <a:srgbClr val="EAA22D"/>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2" name="任意多边形: 形状 71">
              <a:extLst>
                <a:ext uri="{FF2B5EF4-FFF2-40B4-BE49-F238E27FC236}">
                  <a16:creationId xmlns:a16="http://schemas.microsoft.com/office/drawing/2014/main" id="{C2008FD2-3489-327E-4237-6516DD6C5C3F}"/>
                </a:ext>
              </a:extLst>
            </p:cNvPr>
            <p:cNvSpPr/>
            <p:nvPr/>
          </p:nvSpPr>
          <p:spPr>
            <a:xfrm>
              <a:off x="4872977" y="4252276"/>
              <a:ext cx="856317" cy="149712"/>
            </a:xfrm>
            <a:custGeom>
              <a:avLst/>
              <a:gdLst>
                <a:gd name="connsiteX0" fmla="*/ 834175 w 856317"/>
                <a:gd name="connsiteY0" fmla="*/ 148732 h 149712"/>
                <a:gd name="connsiteX1" fmla="*/ 4403 w 856317"/>
                <a:gd name="connsiteY1" fmla="*/ 97850 h 149712"/>
                <a:gd name="connsiteX2" fmla="*/ 4403 w 856317"/>
                <a:gd name="connsiteY2" fmla="*/ 0 h 149712"/>
                <a:gd name="connsiteX3" fmla="*/ 855702 w 856317"/>
                <a:gd name="connsiteY3" fmla="*/ 62624 h 149712"/>
                <a:gd name="connsiteX4" fmla="*/ 834175 w 856317"/>
                <a:gd name="connsiteY4" fmla="*/ 148732 h 149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317" h="149712">
                  <a:moveTo>
                    <a:pt x="834175" y="148732"/>
                  </a:moveTo>
                  <a:cubicBezTo>
                    <a:pt x="820476" y="156561"/>
                    <a:pt x="22016" y="115463"/>
                    <a:pt x="4403" y="97850"/>
                  </a:cubicBezTo>
                  <a:cubicBezTo>
                    <a:pt x="-1468" y="91979"/>
                    <a:pt x="-1468" y="54796"/>
                    <a:pt x="4403" y="0"/>
                  </a:cubicBezTo>
                  <a:lnTo>
                    <a:pt x="855702" y="62624"/>
                  </a:lnTo>
                  <a:cubicBezTo>
                    <a:pt x="859616" y="105678"/>
                    <a:pt x="843960" y="142862"/>
                    <a:pt x="834175" y="148732"/>
                  </a:cubicBezTo>
                  <a:close/>
                </a:path>
              </a:pathLst>
            </a:custGeom>
            <a:solidFill>
              <a:srgbClr val="FFFFFF"/>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3" name="任意多边形: 形状 72">
              <a:extLst>
                <a:ext uri="{FF2B5EF4-FFF2-40B4-BE49-F238E27FC236}">
                  <a16:creationId xmlns:a16="http://schemas.microsoft.com/office/drawing/2014/main" id="{CEBEFBF2-CA87-ADFE-88A6-56917C60C9EA}"/>
                </a:ext>
              </a:extLst>
            </p:cNvPr>
            <p:cNvSpPr/>
            <p:nvPr/>
          </p:nvSpPr>
          <p:spPr>
            <a:xfrm>
              <a:off x="5239427" y="3985312"/>
              <a:ext cx="244625" cy="104532"/>
            </a:xfrm>
            <a:custGeom>
              <a:avLst/>
              <a:gdLst>
                <a:gd name="connsiteX0" fmla="*/ 238755 w 244625"/>
                <a:gd name="connsiteY0" fmla="*/ 104532 h 104532"/>
                <a:gd name="connsiteX1" fmla="*/ 5871 w 244625"/>
                <a:gd name="connsiteY1" fmla="*/ 84962 h 104532"/>
                <a:gd name="connsiteX2" fmla="*/ 0 w 244625"/>
                <a:gd name="connsiteY2" fmla="*/ 81048 h 104532"/>
                <a:gd name="connsiteX3" fmla="*/ 1957 w 244625"/>
                <a:gd name="connsiteY3" fmla="*/ 75177 h 104532"/>
                <a:gd name="connsiteX4" fmla="*/ 117420 w 244625"/>
                <a:gd name="connsiteY4" fmla="*/ 811 h 104532"/>
                <a:gd name="connsiteX5" fmla="*/ 125249 w 244625"/>
                <a:gd name="connsiteY5" fmla="*/ 2768 h 104532"/>
                <a:gd name="connsiteX6" fmla="*/ 123292 w 244625"/>
                <a:gd name="connsiteY6" fmla="*/ 10596 h 104532"/>
                <a:gd name="connsiteX7" fmla="*/ 23484 w 244625"/>
                <a:gd name="connsiteY7" fmla="*/ 75177 h 104532"/>
                <a:gd name="connsiteX8" fmla="*/ 238755 w 244625"/>
                <a:gd name="connsiteY8" fmla="*/ 92790 h 104532"/>
                <a:gd name="connsiteX9" fmla="*/ 244626 w 244625"/>
                <a:gd name="connsiteY9" fmla="*/ 98661 h 104532"/>
                <a:gd name="connsiteX10" fmla="*/ 238755 w 244625"/>
                <a:gd name="connsiteY10" fmla="*/ 104532 h 10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625" h="104532">
                  <a:moveTo>
                    <a:pt x="238755" y="104532"/>
                  </a:moveTo>
                  <a:cubicBezTo>
                    <a:pt x="238755" y="104532"/>
                    <a:pt x="5871" y="84962"/>
                    <a:pt x="5871" y="84962"/>
                  </a:cubicBezTo>
                  <a:cubicBezTo>
                    <a:pt x="3914" y="84962"/>
                    <a:pt x="1957" y="83005"/>
                    <a:pt x="0" y="81048"/>
                  </a:cubicBezTo>
                  <a:cubicBezTo>
                    <a:pt x="0" y="79091"/>
                    <a:pt x="0" y="75177"/>
                    <a:pt x="1957" y="75177"/>
                  </a:cubicBezTo>
                  <a:lnTo>
                    <a:pt x="117420" y="811"/>
                  </a:lnTo>
                  <a:cubicBezTo>
                    <a:pt x="119377" y="-1146"/>
                    <a:pt x="123292" y="811"/>
                    <a:pt x="125249" y="2768"/>
                  </a:cubicBezTo>
                  <a:cubicBezTo>
                    <a:pt x="127206" y="4725"/>
                    <a:pt x="127206" y="8639"/>
                    <a:pt x="123292" y="10596"/>
                  </a:cubicBezTo>
                  <a:lnTo>
                    <a:pt x="23484" y="75177"/>
                  </a:lnTo>
                  <a:lnTo>
                    <a:pt x="238755" y="92790"/>
                  </a:lnTo>
                  <a:cubicBezTo>
                    <a:pt x="242669" y="92790"/>
                    <a:pt x="244626" y="96704"/>
                    <a:pt x="244626" y="98661"/>
                  </a:cubicBezTo>
                  <a:cubicBezTo>
                    <a:pt x="244626" y="102575"/>
                    <a:pt x="240712" y="104532"/>
                    <a:pt x="238755" y="104532"/>
                  </a:cubicBezTo>
                  <a:close/>
                </a:path>
              </a:pathLst>
            </a:custGeom>
            <a:solidFill>
              <a:srgbClr val="FFFFFF"/>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4" name="任意多边形: 形状 73">
              <a:extLst>
                <a:ext uri="{FF2B5EF4-FFF2-40B4-BE49-F238E27FC236}">
                  <a16:creationId xmlns:a16="http://schemas.microsoft.com/office/drawing/2014/main" id="{04E67F50-15B4-DC55-2963-18391999660C}"/>
                </a:ext>
              </a:extLst>
            </p:cNvPr>
            <p:cNvSpPr/>
            <p:nvPr/>
          </p:nvSpPr>
          <p:spPr>
            <a:xfrm>
              <a:off x="4211997" y="2909126"/>
              <a:ext cx="1477978" cy="1045684"/>
            </a:xfrm>
            <a:custGeom>
              <a:avLst/>
              <a:gdLst>
                <a:gd name="connsiteX0" fmla="*/ 518607 w 1477978"/>
                <a:gd name="connsiteY0" fmla="*/ 235483 h 1045684"/>
                <a:gd name="connsiteX1" fmla="*/ 1344465 w 1477978"/>
                <a:gd name="connsiteY1" fmla="*/ 18255 h 1045684"/>
                <a:gd name="connsiteX2" fmla="*/ 1168334 w 1477978"/>
                <a:gd name="connsiteY2" fmla="*/ 1043728 h 1045684"/>
                <a:gd name="connsiteX3" fmla="*/ 612544 w 1477978"/>
                <a:gd name="connsiteY3" fmla="*/ 1045685 h 1045684"/>
                <a:gd name="connsiteX4" fmla="*/ 667340 w 1477978"/>
                <a:gd name="connsiteY4" fmla="*/ 779532 h 1045684"/>
                <a:gd name="connsiteX5" fmla="*/ 0 w 1477978"/>
                <a:gd name="connsiteY5" fmla="*/ 777575 h 1045684"/>
                <a:gd name="connsiteX6" fmla="*/ 293551 w 1477978"/>
                <a:gd name="connsiteY6" fmla="*/ 360732 h 1045684"/>
                <a:gd name="connsiteX7" fmla="*/ 518607 w 1477978"/>
                <a:gd name="connsiteY7" fmla="*/ 235483 h 104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7978" h="1045684">
                  <a:moveTo>
                    <a:pt x="518607" y="235483"/>
                  </a:moveTo>
                  <a:cubicBezTo>
                    <a:pt x="518607" y="235483"/>
                    <a:pt x="960891" y="-77638"/>
                    <a:pt x="1344465" y="18255"/>
                  </a:cubicBezTo>
                  <a:cubicBezTo>
                    <a:pt x="1726081" y="114149"/>
                    <a:pt x="1168334" y="1043728"/>
                    <a:pt x="1168334" y="1043728"/>
                  </a:cubicBezTo>
                  <a:lnTo>
                    <a:pt x="612544" y="1045685"/>
                  </a:lnTo>
                  <a:lnTo>
                    <a:pt x="667340" y="779532"/>
                  </a:lnTo>
                  <a:lnTo>
                    <a:pt x="0" y="777575"/>
                  </a:lnTo>
                  <a:lnTo>
                    <a:pt x="293551" y="360732"/>
                  </a:lnTo>
                  <a:lnTo>
                    <a:pt x="518607" y="235483"/>
                  </a:lnTo>
                  <a:close/>
                </a:path>
              </a:pathLst>
            </a:custGeom>
            <a:solidFill>
              <a:srgbClr val="734277"/>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5" name="任意多边形: 形状 74">
              <a:extLst>
                <a:ext uri="{FF2B5EF4-FFF2-40B4-BE49-F238E27FC236}">
                  <a16:creationId xmlns:a16="http://schemas.microsoft.com/office/drawing/2014/main" id="{C8ADF64F-E73F-EDE4-F481-90E740804EF7}"/>
                </a:ext>
              </a:extLst>
            </p:cNvPr>
            <p:cNvSpPr/>
            <p:nvPr/>
          </p:nvSpPr>
          <p:spPr>
            <a:xfrm>
              <a:off x="5236659" y="3055076"/>
              <a:ext cx="127526" cy="146286"/>
            </a:xfrm>
            <a:custGeom>
              <a:avLst/>
              <a:gdLst>
                <a:gd name="connsiteX0" fmla="*/ 6682 w 127526"/>
                <a:gd name="connsiteY0" fmla="*/ 146286 h 146286"/>
                <a:gd name="connsiteX1" fmla="*/ 2768 w 127526"/>
                <a:gd name="connsiteY1" fmla="*/ 146286 h 146286"/>
                <a:gd name="connsiteX2" fmla="*/ 811 w 127526"/>
                <a:gd name="connsiteY2" fmla="*/ 138458 h 146286"/>
                <a:gd name="connsiteX3" fmla="*/ 118231 w 127526"/>
                <a:gd name="connsiteY3" fmla="*/ 1468 h 146286"/>
                <a:gd name="connsiteX4" fmla="*/ 126059 w 127526"/>
                <a:gd name="connsiteY4" fmla="*/ 1468 h 146286"/>
                <a:gd name="connsiteX5" fmla="*/ 126059 w 127526"/>
                <a:gd name="connsiteY5" fmla="*/ 9296 h 146286"/>
                <a:gd name="connsiteX6" fmla="*/ 10596 w 127526"/>
                <a:gd name="connsiteY6" fmla="*/ 142372 h 146286"/>
                <a:gd name="connsiteX7" fmla="*/ 6682 w 127526"/>
                <a:gd name="connsiteY7" fmla="*/ 146286 h 14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526" h="146286">
                  <a:moveTo>
                    <a:pt x="6682" y="146286"/>
                  </a:moveTo>
                  <a:cubicBezTo>
                    <a:pt x="4725" y="146286"/>
                    <a:pt x="4725" y="146286"/>
                    <a:pt x="2768" y="146286"/>
                  </a:cubicBezTo>
                  <a:cubicBezTo>
                    <a:pt x="811" y="144329"/>
                    <a:pt x="-1146" y="140415"/>
                    <a:pt x="811" y="138458"/>
                  </a:cubicBezTo>
                  <a:cubicBezTo>
                    <a:pt x="811" y="138458"/>
                    <a:pt x="51693" y="60178"/>
                    <a:pt x="118231" y="1468"/>
                  </a:cubicBezTo>
                  <a:cubicBezTo>
                    <a:pt x="120188" y="-489"/>
                    <a:pt x="124102" y="-489"/>
                    <a:pt x="126059" y="1468"/>
                  </a:cubicBezTo>
                  <a:cubicBezTo>
                    <a:pt x="128016" y="3425"/>
                    <a:pt x="128016" y="7339"/>
                    <a:pt x="126059" y="9296"/>
                  </a:cubicBezTo>
                  <a:cubicBezTo>
                    <a:pt x="59521" y="66049"/>
                    <a:pt x="10596" y="142372"/>
                    <a:pt x="10596" y="142372"/>
                  </a:cubicBezTo>
                  <a:cubicBezTo>
                    <a:pt x="10596" y="144329"/>
                    <a:pt x="8639" y="146286"/>
                    <a:pt x="6682" y="146286"/>
                  </a:cubicBezTo>
                  <a:close/>
                </a:path>
              </a:pathLst>
            </a:custGeom>
            <a:solidFill>
              <a:srgbClr val="43194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6" name="任意多边形: 形状 75">
              <a:extLst>
                <a:ext uri="{FF2B5EF4-FFF2-40B4-BE49-F238E27FC236}">
                  <a16:creationId xmlns:a16="http://schemas.microsoft.com/office/drawing/2014/main" id="{D6F6B82A-C4DE-05A0-6E65-848602E1564B}"/>
                </a:ext>
              </a:extLst>
            </p:cNvPr>
            <p:cNvSpPr/>
            <p:nvPr/>
          </p:nvSpPr>
          <p:spPr>
            <a:xfrm>
              <a:off x="4540775" y="2702326"/>
              <a:ext cx="506868" cy="453202"/>
            </a:xfrm>
            <a:custGeom>
              <a:avLst/>
              <a:gdLst>
                <a:gd name="connsiteX0" fmla="*/ 125248 w 506868"/>
                <a:gd name="connsiteY0" fmla="*/ 0 h 453202"/>
                <a:gd name="connsiteX1" fmla="*/ 506865 w 506868"/>
                <a:gd name="connsiteY1" fmla="*/ 115464 h 453202"/>
                <a:gd name="connsiteX2" fmla="*/ 270067 w 506868"/>
                <a:gd name="connsiteY2" fmla="*/ 442284 h 453202"/>
                <a:gd name="connsiteX3" fmla="*/ 0 w 506868"/>
                <a:gd name="connsiteY3" fmla="*/ 219185 h 453202"/>
                <a:gd name="connsiteX4" fmla="*/ 125248 w 506868"/>
                <a:gd name="connsiteY4" fmla="*/ 0 h 453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68" h="453202">
                  <a:moveTo>
                    <a:pt x="125248" y="0"/>
                  </a:moveTo>
                  <a:lnTo>
                    <a:pt x="506865" y="115464"/>
                  </a:lnTo>
                  <a:cubicBezTo>
                    <a:pt x="506865" y="115464"/>
                    <a:pt x="510779" y="371832"/>
                    <a:pt x="270067" y="442284"/>
                  </a:cubicBezTo>
                  <a:cubicBezTo>
                    <a:pt x="29355" y="512736"/>
                    <a:pt x="0" y="219185"/>
                    <a:pt x="0" y="219185"/>
                  </a:cubicBezTo>
                  <a:lnTo>
                    <a:pt x="125248" y="0"/>
                  </a:lnTo>
                  <a:close/>
                </a:path>
              </a:pathLst>
            </a:custGeom>
            <a:solidFill>
              <a:srgbClr val="A49CF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7" name="任意多边形: 形状 76">
              <a:extLst>
                <a:ext uri="{FF2B5EF4-FFF2-40B4-BE49-F238E27FC236}">
                  <a16:creationId xmlns:a16="http://schemas.microsoft.com/office/drawing/2014/main" id="{538BFB22-8AA5-9F3F-FB8A-795BF1C3ABB4}"/>
                </a:ext>
              </a:extLst>
            </p:cNvPr>
            <p:cNvSpPr/>
            <p:nvPr/>
          </p:nvSpPr>
          <p:spPr>
            <a:xfrm>
              <a:off x="4871174" y="2704283"/>
              <a:ext cx="211803" cy="179001"/>
            </a:xfrm>
            <a:custGeom>
              <a:avLst/>
              <a:gdLst>
                <a:gd name="connsiteX0" fmla="*/ 335 w 211803"/>
                <a:gd name="connsiteY0" fmla="*/ 46968 h 179001"/>
                <a:gd name="connsiteX1" fmla="*/ 104057 w 211803"/>
                <a:gd name="connsiteY1" fmla="*/ 178088 h 179001"/>
                <a:gd name="connsiteX2" fmla="*/ 211692 w 211803"/>
                <a:gd name="connsiteY2" fmla="*/ 0 h 179001"/>
                <a:gd name="connsiteX3" fmla="*/ 335 w 211803"/>
                <a:gd name="connsiteY3" fmla="*/ 46968 h 179001"/>
              </a:gdLst>
              <a:ahLst/>
              <a:cxnLst>
                <a:cxn ang="0">
                  <a:pos x="connsiteX0" y="connsiteY0"/>
                </a:cxn>
                <a:cxn ang="0">
                  <a:pos x="connsiteX1" y="connsiteY1"/>
                </a:cxn>
                <a:cxn ang="0">
                  <a:pos x="connsiteX2" y="connsiteY2"/>
                </a:cxn>
                <a:cxn ang="0">
                  <a:pos x="connsiteX3" y="connsiteY3"/>
                </a:cxn>
              </a:cxnLst>
              <a:rect l="l" t="t" r="r" b="b"/>
              <a:pathLst>
                <a:path w="211803" h="179001">
                  <a:moveTo>
                    <a:pt x="335" y="46968"/>
                  </a:moveTo>
                  <a:cubicBezTo>
                    <a:pt x="335" y="46968"/>
                    <a:pt x="-11407" y="191787"/>
                    <a:pt x="104057" y="178088"/>
                  </a:cubicBezTo>
                  <a:cubicBezTo>
                    <a:pt x="219520" y="164389"/>
                    <a:pt x="211692" y="0"/>
                    <a:pt x="211692" y="0"/>
                  </a:cubicBezTo>
                  <a:lnTo>
                    <a:pt x="335" y="46968"/>
                  </a:ln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8" name="任意多边形: 形状 77">
              <a:extLst>
                <a:ext uri="{FF2B5EF4-FFF2-40B4-BE49-F238E27FC236}">
                  <a16:creationId xmlns:a16="http://schemas.microsoft.com/office/drawing/2014/main" id="{A6C64BC0-EBA7-B9F7-2E4D-B0E03813406A}"/>
                </a:ext>
              </a:extLst>
            </p:cNvPr>
            <p:cNvSpPr/>
            <p:nvPr/>
          </p:nvSpPr>
          <p:spPr>
            <a:xfrm>
              <a:off x="3863626" y="2356581"/>
              <a:ext cx="902205" cy="1130504"/>
            </a:xfrm>
            <a:custGeom>
              <a:avLst/>
              <a:gdLst>
                <a:gd name="connsiteX0" fmla="*/ 109617 w 902205"/>
                <a:gd name="connsiteY0" fmla="*/ 1130505 h 1130504"/>
                <a:gd name="connsiteX1" fmla="*/ 74391 w 902205"/>
                <a:gd name="connsiteY1" fmla="*/ 108947 h 1130504"/>
                <a:gd name="connsiteX2" fmla="*/ 694762 w 902205"/>
                <a:gd name="connsiteY2" fmla="*/ 71763 h 1130504"/>
                <a:gd name="connsiteX3" fmla="*/ 902205 w 902205"/>
                <a:gd name="connsiteY3" fmla="*/ 805642 h 1130504"/>
                <a:gd name="connsiteX4" fmla="*/ 109617 w 902205"/>
                <a:gd name="connsiteY4" fmla="*/ 1130505 h 1130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205" h="1130504">
                  <a:moveTo>
                    <a:pt x="109617" y="1130505"/>
                  </a:moveTo>
                  <a:cubicBezTo>
                    <a:pt x="109617" y="1130505"/>
                    <a:pt x="-111525" y="330089"/>
                    <a:pt x="74391" y="108947"/>
                  </a:cubicBezTo>
                  <a:cubicBezTo>
                    <a:pt x="260307" y="-112195"/>
                    <a:pt x="694762" y="71763"/>
                    <a:pt x="694762" y="71763"/>
                  </a:cubicBezTo>
                  <a:lnTo>
                    <a:pt x="902205" y="805642"/>
                  </a:lnTo>
                  <a:lnTo>
                    <a:pt x="109617" y="1130505"/>
                  </a:lnTo>
                  <a:close/>
                </a:path>
              </a:pathLst>
            </a:custGeom>
            <a:solidFill>
              <a:srgbClr val="A49CF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9" name="任意多边形: 形状 78">
              <a:extLst>
                <a:ext uri="{FF2B5EF4-FFF2-40B4-BE49-F238E27FC236}">
                  <a16:creationId xmlns:a16="http://schemas.microsoft.com/office/drawing/2014/main" id="{36A7412A-A2E5-1AFF-266B-D6E1E44DCD97}"/>
                </a:ext>
              </a:extLst>
            </p:cNvPr>
            <p:cNvSpPr/>
            <p:nvPr/>
          </p:nvSpPr>
          <p:spPr>
            <a:xfrm>
              <a:off x="4268751" y="2738280"/>
              <a:ext cx="375745" cy="349193"/>
            </a:xfrm>
            <a:custGeom>
              <a:avLst/>
              <a:gdLst>
                <a:gd name="connsiteX0" fmla="*/ 23484 w 375745"/>
                <a:gd name="connsiteY0" fmla="*/ 204758 h 349193"/>
                <a:gd name="connsiteX1" fmla="*/ 189830 w 375745"/>
                <a:gd name="connsiteY1" fmla="*/ 7100 h 349193"/>
                <a:gd name="connsiteX2" fmla="*/ 375746 w 375745"/>
                <a:gd name="connsiteY2" fmla="*/ 28627 h 349193"/>
                <a:gd name="connsiteX3" fmla="*/ 254411 w 375745"/>
                <a:gd name="connsiteY3" fmla="*/ 63853 h 349193"/>
                <a:gd name="connsiteX4" fmla="*/ 324863 w 375745"/>
                <a:gd name="connsiteY4" fmla="*/ 210629 h 349193"/>
                <a:gd name="connsiteX5" fmla="*/ 250497 w 375745"/>
                <a:gd name="connsiteY5" fmla="*/ 324135 h 349193"/>
                <a:gd name="connsiteX6" fmla="*/ 203529 w 375745"/>
                <a:gd name="connsiteY6" fmla="*/ 288909 h 349193"/>
                <a:gd name="connsiteX7" fmla="*/ 113506 w 375745"/>
                <a:gd name="connsiteY7" fmla="*/ 347619 h 349193"/>
                <a:gd name="connsiteX8" fmla="*/ 0 w 375745"/>
                <a:gd name="connsiteY8" fmla="*/ 281081 h 349193"/>
                <a:gd name="connsiteX9" fmla="*/ 23484 w 375745"/>
                <a:gd name="connsiteY9" fmla="*/ 204758 h 3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5745" h="349193">
                  <a:moveTo>
                    <a:pt x="23484" y="204758"/>
                  </a:moveTo>
                  <a:cubicBezTo>
                    <a:pt x="23484" y="204758"/>
                    <a:pt x="135034" y="26670"/>
                    <a:pt x="189830" y="7100"/>
                  </a:cubicBezTo>
                  <a:cubicBezTo>
                    <a:pt x="244626" y="-12470"/>
                    <a:pt x="375746" y="12971"/>
                    <a:pt x="375746" y="28627"/>
                  </a:cubicBezTo>
                  <a:cubicBezTo>
                    <a:pt x="375746" y="44283"/>
                    <a:pt x="254411" y="63853"/>
                    <a:pt x="254411" y="63853"/>
                  </a:cubicBezTo>
                  <a:cubicBezTo>
                    <a:pt x="254411" y="63853"/>
                    <a:pt x="322906" y="183231"/>
                    <a:pt x="324863" y="210629"/>
                  </a:cubicBezTo>
                  <a:cubicBezTo>
                    <a:pt x="326820" y="238027"/>
                    <a:pt x="264196" y="316307"/>
                    <a:pt x="250497" y="324135"/>
                  </a:cubicBezTo>
                  <a:cubicBezTo>
                    <a:pt x="236798" y="331963"/>
                    <a:pt x="203529" y="288909"/>
                    <a:pt x="203529" y="288909"/>
                  </a:cubicBezTo>
                  <a:cubicBezTo>
                    <a:pt x="203529" y="288909"/>
                    <a:pt x="166346" y="333920"/>
                    <a:pt x="113506" y="347619"/>
                  </a:cubicBezTo>
                  <a:cubicBezTo>
                    <a:pt x="60667" y="361318"/>
                    <a:pt x="0" y="281081"/>
                    <a:pt x="0" y="281081"/>
                  </a:cubicBezTo>
                  <a:lnTo>
                    <a:pt x="23484" y="204758"/>
                  </a:ln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0" name="任意多边形: 形状 79">
              <a:extLst>
                <a:ext uri="{FF2B5EF4-FFF2-40B4-BE49-F238E27FC236}">
                  <a16:creationId xmlns:a16="http://schemas.microsoft.com/office/drawing/2014/main" id="{B9C32D44-481B-D8D0-3419-7AC80E9AE062}"/>
                </a:ext>
              </a:extLst>
            </p:cNvPr>
            <p:cNvSpPr/>
            <p:nvPr/>
          </p:nvSpPr>
          <p:spPr>
            <a:xfrm>
              <a:off x="4463641" y="2984624"/>
              <a:ext cx="55606" cy="46478"/>
            </a:xfrm>
            <a:custGeom>
              <a:avLst/>
              <a:gdLst>
                <a:gd name="connsiteX0" fmla="*/ 6682 w 55606"/>
                <a:gd name="connsiteY0" fmla="*/ 46479 h 46478"/>
                <a:gd name="connsiteX1" fmla="*/ 811 w 55606"/>
                <a:gd name="connsiteY1" fmla="*/ 42565 h 46478"/>
                <a:gd name="connsiteX2" fmla="*/ 2768 w 55606"/>
                <a:gd name="connsiteY2" fmla="*/ 36694 h 46478"/>
                <a:gd name="connsiteX3" fmla="*/ 37994 w 55606"/>
                <a:gd name="connsiteY3" fmla="*/ 1468 h 46478"/>
                <a:gd name="connsiteX4" fmla="*/ 45822 w 55606"/>
                <a:gd name="connsiteY4" fmla="*/ 1468 h 46478"/>
                <a:gd name="connsiteX5" fmla="*/ 45822 w 55606"/>
                <a:gd name="connsiteY5" fmla="*/ 9296 h 46478"/>
                <a:gd name="connsiteX6" fmla="*/ 22338 w 55606"/>
                <a:gd name="connsiteY6" fmla="*/ 32780 h 46478"/>
                <a:gd name="connsiteX7" fmla="*/ 49736 w 55606"/>
                <a:gd name="connsiteY7" fmla="*/ 28866 h 46478"/>
                <a:gd name="connsiteX8" fmla="*/ 55607 w 55606"/>
                <a:gd name="connsiteY8" fmla="*/ 32780 h 46478"/>
                <a:gd name="connsiteX9" fmla="*/ 51693 w 55606"/>
                <a:gd name="connsiteY9" fmla="*/ 38651 h 46478"/>
                <a:gd name="connsiteX10" fmla="*/ 6682 w 55606"/>
                <a:gd name="connsiteY10" fmla="*/ 46479 h 46478"/>
                <a:gd name="connsiteX11" fmla="*/ 6682 w 55606"/>
                <a:gd name="connsiteY11" fmla="*/ 46479 h 4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606" h="46478">
                  <a:moveTo>
                    <a:pt x="6682" y="46479"/>
                  </a:moveTo>
                  <a:cubicBezTo>
                    <a:pt x="4725" y="46479"/>
                    <a:pt x="2768" y="44522"/>
                    <a:pt x="811" y="42565"/>
                  </a:cubicBezTo>
                  <a:cubicBezTo>
                    <a:pt x="-1146" y="40608"/>
                    <a:pt x="811" y="36694"/>
                    <a:pt x="2768" y="36694"/>
                  </a:cubicBezTo>
                  <a:lnTo>
                    <a:pt x="37994" y="1468"/>
                  </a:lnTo>
                  <a:cubicBezTo>
                    <a:pt x="39951" y="-489"/>
                    <a:pt x="43865" y="-489"/>
                    <a:pt x="45822" y="1468"/>
                  </a:cubicBezTo>
                  <a:cubicBezTo>
                    <a:pt x="47779" y="3425"/>
                    <a:pt x="47779" y="7339"/>
                    <a:pt x="45822" y="9296"/>
                  </a:cubicBezTo>
                  <a:lnTo>
                    <a:pt x="22338" y="32780"/>
                  </a:lnTo>
                  <a:lnTo>
                    <a:pt x="49736" y="28866"/>
                  </a:lnTo>
                  <a:cubicBezTo>
                    <a:pt x="53650" y="28866"/>
                    <a:pt x="55607" y="30823"/>
                    <a:pt x="55607" y="32780"/>
                  </a:cubicBezTo>
                  <a:cubicBezTo>
                    <a:pt x="55607" y="36694"/>
                    <a:pt x="53650" y="38651"/>
                    <a:pt x="51693" y="38651"/>
                  </a:cubicBezTo>
                  <a:lnTo>
                    <a:pt x="6682" y="46479"/>
                  </a:lnTo>
                  <a:cubicBezTo>
                    <a:pt x="8639" y="46479"/>
                    <a:pt x="6682" y="46479"/>
                    <a:pt x="6682" y="46479"/>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1" name="任意多边形: 形状 80">
              <a:extLst>
                <a:ext uri="{FF2B5EF4-FFF2-40B4-BE49-F238E27FC236}">
                  <a16:creationId xmlns:a16="http://schemas.microsoft.com/office/drawing/2014/main" id="{94D870DF-82AD-372B-B11F-46046CD10F52}"/>
                </a:ext>
              </a:extLst>
            </p:cNvPr>
            <p:cNvSpPr/>
            <p:nvPr/>
          </p:nvSpPr>
          <p:spPr>
            <a:xfrm>
              <a:off x="4444881" y="2798219"/>
              <a:ext cx="82194" cy="21527"/>
            </a:xfrm>
            <a:custGeom>
              <a:avLst/>
              <a:gdLst>
                <a:gd name="connsiteX0" fmla="*/ 5871 w 82194"/>
                <a:gd name="connsiteY0" fmla="*/ 21527 h 21527"/>
                <a:gd name="connsiteX1" fmla="*/ 0 w 82194"/>
                <a:gd name="connsiteY1" fmla="*/ 17613 h 21527"/>
                <a:gd name="connsiteX2" fmla="*/ 3914 w 82194"/>
                <a:gd name="connsiteY2" fmla="*/ 11742 h 21527"/>
                <a:gd name="connsiteX3" fmla="*/ 76323 w 82194"/>
                <a:gd name="connsiteY3" fmla="*/ 0 h 21527"/>
                <a:gd name="connsiteX4" fmla="*/ 82194 w 82194"/>
                <a:gd name="connsiteY4" fmla="*/ 3914 h 21527"/>
                <a:gd name="connsiteX5" fmla="*/ 78280 w 82194"/>
                <a:gd name="connsiteY5" fmla="*/ 9785 h 21527"/>
                <a:gd name="connsiteX6" fmla="*/ 5871 w 82194"/>
                <a:gd name="connsiteY6" fmla="*/ 21527 h 21527"/>
                <a:gd name="connsiteX7" fmla="*/ 5871 w 82194"/>
                <a:gd name="connsiteY7" fmla="*/ 21527 h 21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194" h="21527">
                  <a:moveTo>
                    <a:pt x="5871" y="21527"/>
                  </a:moveTo>
                  <a:cubicBezTo>
                    <a:pt x="3914" y="21527"/>
                    <a:pt x="0" y="19570"/>
                    <a:pt x="0" y="17613"/>
                  </a:cubicBezTo>
                  <a:cubicBezTo>
                    <a:pt x="0" y="13699"/>
                    <a:pt x="1957" y="11742"/>
                    <a:pt x="3914" y="11742"/>
                  </a:cubicBezTo>
                  <a:lnTo>
                    <a:pt x="76323" y="0"/>
                  </a:lnTo>
                  <a:cubicBezTo>
                    <a:pt x="80237" y="0"/>
                    <a:pt x="82194" y="1957"/>
                    <a:pt x="82194" y="3914"/>
                  </a:cubicBezTo>
                  <a:cubicBezTo>
                    <a:pt x="82194" y="7828"/>
                    <a:pt x="80237" y="9785"/>
                    <a:pt x="78280" y="9785"/>
                  </a:cubicBezTo>
                  <a:lnTo>
                    <a:pt x="5871" y="21527"/>
                  </a:lnTo>
                  <a:cubicBezTo>
                    <a:pt x="5871" y="21527"/>
                    <a:pt x="5871" y="21527"/>
                    <a:pt x="5871" y="21527"/>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2" name="任意多边形: 形状 81">
              <a:extLst>
                <a:ext uri="{FF2B5EF4-FFF2-40B4-BE49-F238E27FC236}">
                  <a16:creationId xmlns:a16="http://schemas.microsoft.com/office/drawing/2014/main" id="{2A08F285-E528-A20F-9657-765A2CDAF108}"/>
                </a:ext>
              </a:extLst>
            </p:cNvPr>
            <p:cNvSpPr/>
            <p:nvPr/>
          </p:nvSpPr>
          <p:spPr>
            <a:xfrm>
              <a:off x="4624926" y="2185675"/>
              <a:ext cx="405100" cy="221141"/>
            </a:xfrm>
            <a:custGeom>
              <a:avLst/>
              <a:gdLst>
                <a:gd name="connsiteX0" fmla="*/ 405101 w 405100"/>
                <a:gd name="connsiteY0" fmla="*/ 158518 h 221141"/>
                <a:gd name="connsiteX1" fmla="*/ 33269 w 405100"/>
                <a:gd name="connsiteY1" fmla="*/ 0 h 221141"/>
                <a:gd name="connsiteX2" fmla="*/ 0 w 405100"/>
                <a:gd name="connsiteY2" fmla="*/ 221142 h 221141"/>
              </a:gdLst>
              <a:ahLst/>
              <a:cxnLst>
                <a:cxn ang="0">
                  <a:pos x="connsiteX0" y="connsiteY0"/>
                </a:cxn>
                <a:cxn ang="0">
                  <a:pos x="connsiteX1" y="connsiteY1"/>
                </a:cxn>
                <a:cxn ang="0">
                  <a:pos x="connsiteX2" y="connsiteY2"/>
                </a:cxn>
              </a:cxnLst>
              <a:rect l="l" t="t" r="r" b="b"/>
              <a:pathLst>
                <a:path w="405100" h="221141">
                  <a:moveTo>
                    <a:pt x="405101" y="158518"/>
                  </a:moveTo>
                  <a:lnTo>
                    <a:pt x="33269" y="0"/>
                  </a:lnTo>
                  <a:lnTo>
                    <a:pt x="0" y="221142"/>
                  </a:lnTo>
                  <a:close/>
                </a:path>
              </a:pathLst>
            </a:custGeom>
            <a:solidFill>
              <a:srgbClr val="FFFFFF"/>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3" name="任意多边形: 形状 82">
              <a:extLst>
                <a:ext uri="{FF2B5EF4-FFF2-40B4-BE49-F238E27FC236}">
                  <a16:creationId xmlns:a16="http://schemas.microsoft.com/office/drawing/2014/main" id="{58496601-32D6-DFE7-9781-7234181ED3B4}"/>
                </a:ext>
              </a:extLst>
            </p:cNvPr>
            <p:cNvSpPr/>
            <p:nvPr/>
          </p:nvSpPr>
          <p:spPr>
            <a:xfrm>
              <a:off x="4501635" y="2281569"/>
              <a:ext cx="528392" cy="575360"/>
            </a:xfrm>
            <a:custGeom>
              <a:avLst/>
              <a:gdLst>
                <a:gd name="connsiteX0" fmla="*/ 54796 w 528392"/>
                <a:gd name="connsiteY0" fmla="*/ 0 h 575360"/>
                <a:gd name="connsiteX1" fmla="*/ 0 w 528392"/>
                <a:gd name="connsiteY1" fmla="*/ 520564 h 575360"/>
                <a:gd name="connsiteX2" fmla="*/ 475553 w 528392"/>
                <a:gd name="connsiteY2" fmla="*/ 575360 h 575360"/>
                <a:gd name="connsiteX3" fmla="*/ 528392 w 528392"/>
                <a:gd name="connsiteY3" fmla="*/ 62624 h 575360"/>
              </a:gdLst>
              <a:ahLst/>
              <a:cxnLst>
                <a:cxn ang="0">
                  <a:pos x="connsiteX0" y="connsiteY0"/>
                </a:cxn>
                <a:cxn ang="0">
                  <a:pos x="connsiteX1" y="connsiteY1"/>
                </a:cxn>
                <a:cxn ang="0">
                  <a:pos x="connsiteX2" y="connsiteY2"/>
                </a:cxn>
                <a:cxn ang="0">
                  <a:pos x="connsiteX3" y="connsiteY3"/>
                </a:cxn>
              </a:cxnLst>
              <a:rect l="l" t="t" r="r" b="b"/>
              <a:pathLst>
                <a:path w="528392" h="575360">
                  <a:moveTo>
                    <a:pt x="54796" y="0"/>
                  </a:moveTo>
                  <a:lnTo>
                    <a:pt x="0" y="520564"/>
                  </a:lnTo>
                  <a:lnTo>
                    <a:pt x="475553" y="575360"/>
                  </a:lnTo>
                  <a:lnTo>
                    <a:pt x="528392" y="62624"/>
                  </a:lnTo>
                  <a:close/>
                </a:path>
              </a:pathLst>
            </a:custGeom>
            <a:solidFill>
              <a:srgbClr val="FCBC4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4" name="任意多边形: 形状 83">
              <a:extLst>
                <a:ext uri="{FF2B5EF4-FFF2-40B4-BE49-F238E27FC236}">
                  <a16:creationId xmlns:a16="http://schemas.microsoft.com/office/drawing/2014/main" id="{6F1B98F0-FF18-14D5-A7FB-BCC3CD1A1BCC}"/>
                </a:ext>
              </a:extLst>
            </p:cNvPr>
            <p:cNvSpPr/>
            <p:nvPr/>
          </p:nvSpPr>
          <p:spPr>
            <a:xfrm>
              <a:off x="4100448" y="2240472"/>
              <a:ext cx="197657" cy="188500"/>
            </a:xfrm>
            <a:custGeom>
              <a:avLst/>
              <a:gdLst>
                <a:gd name="connsiteX0" fmla="*/ 0 w 197657"/>
                <a:gd name="connsiteY0" fmla="*/ 0 h 188500"/>
                <a:gd name="connsiteX1" fmla="*/ 3914 w 197657"/>
                <a:gd name="connsiteY1" fmla="*/ 142862 h 188500"/>
                <a:gd name="connsiteX2" fmla="*/ 113506 w 197657"/>
                <a:gd name="connsiteY2" fmla="*/ 187873 h 188500"/>
                <a:gd name="connsiteX3" fmla="*/ 197658 w 197657"/>
                <a:gd name="connsiteY3" fmla="*/ 176131 h 188500"/>
                <a:gd name="connsiteX4" fmla="*/ 187873 w 197657"/>
                <a:gd name="connsiteY4" fmla="*/ 103721 h 188500"/>
                <a:gd name="connsiteX5" fmla="*/ 178088 w 197657"/>
                <a:gd name="connsiteY5" fmla="*/ 33269 h 188500"/>
                <a:gd name="connsiteX6" fmla="*/ 27398 w 197657"/>
                <a:gd name="connsiteY6" fmla="*/ 3914 h 188500"/>
                <a:gd name="connsiteX7" fmla="*/ 0 w 197657"/>
                <a:gd name="connsiteY7" fmla="*/ 0 h 18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657" h="188500">
                  <a:moveTo>
                    <a:pt x="0" y="0"/>
                  </a:moveTo>
                  <a:lnTo>
                    <a:pt x="3914" y="142862"/>
                  </a:lnTo>
                  <a:cubicBezTo>
                    <a:pt x="3914" y="142862"/>
                    <a:pt x="31312" y="183959"/>
                    <a:pt x="113506" y="187873"/>
                  </a:cubicBezTo>
                  <a:cubicBezTo>
                    <a:pt x="176131" y="191787"/>
                    <a:pt x="197658" y="176131"/>
                    <a:pt x="197658" y="176131"/>
                  </a:cubicBezTo>
                  <a:lnTo>
                    <a:pt x="187873" y="103721"/>
                  </a:lnTo>
                  <a:lnTo>
                    <a:pt x="178088" y="33269"/>
                  </a:lnTo>
                  <a:lnTo>
                    <a:pt x="27398" y="3914"/>
                  </a:lnTo>
                  <a:lnTo>
                    <a:pt x="0" y="0"/>
                  </a:ln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5" name="任意多边形: 形状 84">
              <a:extLst>
                <a:ext uri="{FF2B5EF4-FFF2-40B4-BE49-F238E27FC236}">
                  <a16:creationId xmlns:a16="http://schemas.microsoft.com/office/drawing/2014/main" id="{00AAEE26-35F6-222F-7DBB-3D7DD737D8CD}"/>
                </a:ext>
              </a:extLst>
            </p:cNvPr>
            <p:cNvSpPr/>
            <p:nvPr/>
          </p:nvSpPr>
          <p:spPr>
            <a:xfrm>
              <a:off x="4127846" y="2258085"/>
              <a:ext cx="160474" cy="95893"/>
            </a:xfrm>
            <a:custGeom>
              <a:avLst/>
              <a:gdLst>
                <a:gd name="connsiteX0" fmla="*/ 0 w 160474"/>
                <a:gd name="connsiteY0" fmla="*/ 0 h 95893"/>
                <a:gd name="connsiteX1" fmla="*/ 3914 w 160474"/>
                <a:gd name="connsiteY1" fmla="*/ 13699 h 95893"/>
                <a:gd name="connsiteX2" fmla="*/ 160475 w 160474"/>
                <a:gd name="connsiteY2" fmla="*/ 95893 h 95893"/>
                <a:gd name="connsiteX3" fmla="*/ 150690 w 160474"/>
                <a:gd name="connsiteY3" fmla="*/ 29355 h 95893"/>
                <a:gd name="connsiteX4" fmla="*/ 0 w 160474"/>
                <a:gd name="connsiteY4" fmla="*/ 0 h 95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474" h="95893">
                  <a:moveTo>
                    <a:pt x="0" y="0"/>
                  </a:moveTo>
                  <a:cubicBezTo>
                    <a:pt x="0" y="3914"/>
                    <a:pt x="1957" y="7828"/>
                    <a:pt x="3914" y="13699"/>
                  </a:cubicBezTo>
                  <a:cubicBezTo>
                    <a:pt x="37183" y="82194"/>
                    <a:pt x="125249" y="93936"/>
                    <a:pt x="160475" y="95893"/>
                  </a:cubicBezTo>
                  <a:lnTo>
                    <a:pt x="150690" y="29355"/>
                  </a:lnTo>
                  <a:lnTo>
                    <a:pt x="0" y="0"/>
                  </a:ln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6" name="任意多边形: 形状 85">
              <a:extLst>
                <a:ext uri="{FF2B5EF4-FFF2-40B4-BE49-F238E27FC236}">
                  <a16:creationId xmlns:a16="http://schemas.microsoft.com/office/drawing/2014/main" id="{B63B5A3F-C56F-39EC-F34E-7CB8C05D78A1}"/>
                </a:ext>
              </a:extLst>
            </p:cNvPr>
            <p:cNvSpPr/>
            <p:nvPr/>
          </p:nvSpPr>
          <p:spPr>
            <a:xfrm>
              <a:off x="4004658" y="1925278"/>
              <a:ext cx="347565" cy="392366"/>
            </a:xfrm>
            <a:custGeom>
              <a:avLst/>
              <a:gdLst>
                <a:gd name="connsiteX0" fmla="*/ 291491 w 347565"/>
                <a:gd name="connsiteY0" fmla="*/ 49041 h 392366"/>
                <a:gd name="connsiteX1" fmla="*/ 342373 w 347565"/>
                <a:gd name="connsiteY1" fmla="*/ 315194 h 392366"/>
                <a:gd name="connsiteX2" fmla="*/ 176028 w 347565"/>
                <a:gd name="connsiteY2" fmla="*/ 379775 h 392366"/>
                <a:gd name="connsiteX3" fmla="*/ 99704 w 347565"/>
                <a:gd name="connsiteY3" fmla="*/ 330850 h 392366"/>
                <a:gd name="connsiteX4" fmla="*/ 17510 w 347565"/>
                <a:gd name="connsiteY4" fmla="*/ 303452 h 392366"/>
                <a:gd name="connsiteX5" fmla="*/ 31209 w 347565"/>
                <a:gd name="connsiteY5" fmla="*/ 193859 h 392366"/>
                <a:gd name="connsiteX6" fmla="*/ 91876 w 347565"/>
                <a:gd name="connsiteY6" fmla="*/ 201687 h 392366"/>
                <a:gd name="connsiteX7" fmla="*/ 66435 w 347565"/>
                <a:gd name="connsiteY7" fmla="*/ 148848 h 392366"/>
                <a:gd name="connsiteX8" fmla="*/ 291491 w 347565"/>
                <a:gd name="connsiteY8" fmla="*/ 49041 h 392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565" h="392366">
                  <a:moveTo>
                    <a:pt x="291491" y="49041"/>
                  </a:moveTo>
                  <a:cubicBezTo>
                    <a:pt x="291491" y="49041"/>
                    <a:pt x="367814" y="219300"/>
                    <a:pt x="342373" y="315194"/>
                  </a:cubicBezTo>
                  <a:cubicBezTo>
                    <a:pt x="316932" y="411087"/>
                    <a:pt x="228867" y="397388"/>
                    <a:pt x="176028" y="379775"/>
                  </a:cubicBezTo>
                  <a:cubicBezTo>
                    <a:pt x="123188" y="362162"/>
                    <a:pt x="99704" y="330850"/>
                    <a:pt x="99704" y="330850"/>
                  </a:cubicBezTo>
                  <a:cubicBezTo>
                    <a:pt x="99704" y="330850"/>
                    <a:pt x="50779" y="348463"/>
                    <a:pt x="17510" y="303452"/>
                  </a:cubicBezTo>
                  <a:cubicBezTo>
                    <a:pt x="-15759" y="258441"/>
                    <a:pt x="3811" y="205601"/>
                    <a:pt x="31209" y="193859"/>
                  </a:cubicBezTo>
                  <a:cubicBezTo>
                    <a:pt x="58607" y="182117"/>
                    <a:pt x="91876" y="201687"/>
                    <a:pt x="91876" y="201687"/>
                  </a:cubicBezTo>
                  <a:lnTo>
                    <a:pt x="66435" y="148848"/>
                  </a:lnTo>
                  <a:cubicBezTo>
                    <a:pt x="66435" y="148848"/>
                    <a:pt x="174071" y="-103606"/>
                    <a:pt x="291491" y="49041"/>
                  </a:cubicBez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7" name="任意多边形: 形状 86">
              <a:extLst>
                <a:ext uri="{FF2B5EF4-FFF2-40B4-BE49-F238E27FC236}">
                  <a16:creationId xmlns:a16="http://schemas.microsoft.com/office/drawing/2014/main" id="{D6275AFF-072A-E637-406F-5C3F327CFE6C}"/>
                </a:ext>
              </a:extLst>
            </p:cNvPr>
            <p:cNvSpPr/>
            <p:nvPr/>
          </p:nvSpPr>
          <p:spPr>
            <a:xfrm>
              <a:off x="4269422" y="2108067"/>
              <a:ext cx="29809" cy="81522"/>
            </a:xfrm>
            <a:custGeom>
              <a:avLst/>
              <a:gdLst>
                <a:gd name="connsiteX0" fmla="*/ 20856 w 29809"/>
                <a:gd name="connsiteY0" fmla="*/ 81523 h 81522"/>
                <a:gd name="connsiteX1" fmla="*/ 20856 w 29809"/>
                <a:gd name="connsiteY1" fmla="*/ 81523 h 81522"/>
                <a:gd name="connsiteX2" fmla="*/ 14985 w 29809"/>
                <a:gd name="connsiteY2" fmla="*/ 73695 h 81522"/>
                <a:gd name="connsiteX3" fmla="*/ 1285 w 29809"/>
                <a:gd name="connsiteY3" fmla="*/ 9114 h 81522"/>
                <a:gd name="connsiteX4" fmla="*/ 3242 w 29809"/>
                <a:gd name="connsiteY4" fmla="*/ 1285 h 81522"/>
                <a:gd name="connsiteX5" fmla="*/ 11070 w 29809"/>
                <a:gd name="connsiteY5" fmla="*/ 3242 h 81522"/>
                <a:gd name="connsiteX6" fmla="*/ 26727 w 29809"/>
                <a:gd name="connsiteY6" fmla="*/ 79566 h 81522"/>
                <a:gd name="connsiteX7" fmla="*/ 20856 w 29809"/>
                <a:gd name="connsiteY7" fmla="*/ 81523 h 8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09" h="81522">
                  <a:moveTo>
                    <a:pt x="20856" y="81523"/>
                  </a:moveTo>
                  <a:cubicBezTo>
                    <a:pt x="20856" y="81523"/>
                    <a:pt x="18899" y="81523"/>
                    <a:pt x="20856" y="81523"/>
                  </a:cubicBezTo>
                  <a:cubicBezTo>
                    <a:pt x="16942" y="79566"/>
                    <a:pt x="14985" y="77609"/>
                    <a:pt x="14985" y="73695"/>
                  </a:cubicBezTo>
                  <a:cubicBezTo>
                    <a:pt x="24770" y="42383"/>
                    <a:pt x="1285" y="9114"/>
                    <a:pt x="1285" y="9114"/>
                  </a:cubicBezTo>
                  <a:cubicBezTo>
                    <a:pt x="-672" y="7156"/>
                    <a:pt x="-672" y="3242"/>
                    <a:pt x="3242" y="1285"/>
                  </a:cubicBezTo>
                  <a:cubicBezTo>
                    <a:pt x="5199" y="-672"/>
                    <a:pt x="9114" y="-672"/>
                    <a:pt x="11070" y="3242"/>
                  </a:cubicBezTo>
                  <a:cubicBezTo>
                    <a:pt x="13028" y="5199"/>
                    <a:pt x="38469" y="42383"/>
                    <a:pt x="26727" y="79566"/>
                  </a:cubicBezTo>
                  <a:cubicBezTo>
                    <a:pt x="24770" y="81523"/>
                    <a:pt x="22813" y="81523"/>
                    <a:pt x="20856" y="81523"/>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8" name="任意多边形: 形状 87">
              <a:extLst>
                <a:ext uri="{FF2B5EF4-FFF2-40B4-BE49-F238E27FC236}">
                  <a16:creationId xmlns:a16="http://schemas.microsoft.com/office/drawing/2014/main" id="{4D4E1194-89ED-05BC-0619-F5908225FCD9}"/>
                </a:ext>
              </a:extLst>
            </p:cNvPr>
            <p:cNvSpPr/>
            <p:nvPr/>
          </p:nvSpPr>
          <p:spPr>
            <a:xfrm>
              <a:off x="4038313" y="2143110"/>
              <a:ext cx="57731" cy="60178"/>
            </a:xfrm>
            <a:custGeom>
              <a:avLst/>
              <a:gdLst>
                <a:gd name="connsiteX0" fmla="*/ 52350 w 57731"/>
                <a:gd name="connsiteY0" fmla="*/ 60178 h 60178"/>
                <a:gd name="connsiteX1" fmla="*/ 48436 w 57731"/>
                <a:gd name="connsiteY1" fmla="*/ 58221 h 60178"/>
                <a:gd name="connsiteX2" fmla="*/ 1468 w 57731"/>
                <a:gd name="connsiteY2" fmla="*/ 9296 h 60178"/>
                <a:gd name="connsiteX3" fmla="*/ 1468 w 57731"/>
                <a:gd name="connsiteY3" fmla="*/ 1468 h 60178"/>
                <a:gd name="connsiteX4" fmla="*/ 9296 w 57731"/>
                <a:gd name="connsiteY4" fmla="*/ 1468 h 60178"/>
                <a:gd name="connsiteX5" fmla="*/ 56264 w 57731"/>
                <a:gd name="connsiteY5" fmla="*/ 50393 h 60178"/>
                <a:gd name="connsiteX6" fmla="*/ 56264 w 57731"/>
                <a:gd name="connsiteY6" fmla="*/ 58221 h 60178"/>
                <a:gd name="connsiteX7" fmla="*/ 52350 w 57731"/>
                <a:gd name="connsiteY7" fmla="*/ 60178 h 6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731" h="60178">
                  <a:moveTo>
                    <a:pt x="52350" y="60178"/>
                  </a:moveTo>
                  <a:cubicBezTo>
                    <a:pt x="50393" y="60178"/>
                    <a:pt x="48436" y="60178"/>
                    <a:pt x="48436" y="58221"/>
                  </a:cubicBezTo>
                  <a:lnTo>
                    <a:pt x="1468" y="9296"/>
                  </a:lnTo>
                  <a:cubicBezTo>
                    <a:pt x="-489" y="7339"/>
                    <a:pt x="-489" y="3425"/>
                    <a:pt x="1468" y="1468"/>
                  </a:cubicBezTo>
                  <a:cubicBezTo>
                    <a:pt x="3425" y="-489"/>
                    <a:pt x="7339" y="-489"/>
                    <a:pt x="9296" y="1468"/>
                  </a:cubicBezTo>
                  <a:lnTo>
                    <a:pt x="56264" y="50393"/>
                  </a:lnTo>
                  <a:cubicBezTo>
                    <a:pt x="58221" y="52350"/>
                    <a:pt x="58221" y="56264"/>
                    <a:pt x="56264" y="58221"/>
                  </a:cubicBezTo>
                  <a:cubicBezTo>
                    <a:pt x="54307" y="60178"/>
                    <a:pt x="54307" y="60178"/>
                    <a:pt x="52350" y="60178"/>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9" name="任意多边形: 形状 88">
              <a:extLst>
                <a:ext uri="{FF2B5EF4-FFF2-40B4-BE49-F238E27FC236}">
                  <a16:creationId xmlns:a16="http://schemas.microsoft.com/office/drawing/2014/main" id="{C4604CDA-83A4-B8D3-8042-BB8E8576D65B}"/>
                </a:ext>
              </a:extLst>
            </p:cNvPr>
            <p:cNvSpPr/>
            <p:nvPr/>
          </p:nvSpPr>
          <p:spPr>
            <a:xfrm>
              <a:off x="4035867" y="2171976"/>
              <a:ext cx="41097" cy="17613"/>
            </a:xfrm>
            <a:custGeom>
              <a:avLst/>
              <a:gdLst>
                <a:gd name="connsiteX0" fmla="*/ 5871 w 41097"/>
                <a:gd name="connsiteY0" fmla="*/ 17613 h 17613"/>
                <a:gd name="connsiteX1" fmla="*/ 0 w 41097"/>
                <a:gd name="connsiteY1" fmla="*/ 11742 h 17613"/>
                <a:gd name="connsiteX2" fmla="*/ 3914 w 41097"/>
                <a:gd name="connsiteY2" fmla="*/ 5871 h 17613"/>
                <a:gd name="connsiteX3" fmla="*/ 35226 w 41097"/>
                <a:gd name="connsiteY3" fmla="*/ 0 h 17613"/>
                <a:gd name="connsiteX4" fmla="*/ 41097 w 41097"/>
                <a:gd name="connsiteY4" fmla="*/ 3914 h 17613"/>
                <a:gd name="connsiteX5" fmla="*/ 37183 w 41097"/>
                <a:gd name="connsiteY5" fmla="*/ 9785 h 17613"/>
                <a:gd name="connsiteX6" fmla="*/ 5871 w 41097"/>
                <a:gd name="connsiteY6" fmla="*/ 17613 h 17613"/>
                <a:gd name="connsiteX7" fmla="*/ 5871 w 41097"/>
                <a:gd name="connsiteY7" fmla="*/ 17613 h 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97" h="17613">
                  <a:moveTo>
                    <a:pt x="5871" y="17613"/>
                  </a:moveTo>
                  <a:cubicBezTo>
                    <a:pt x="3914" y="17613"/>
                    <a:pt x="0" y="15656"/>
                    <a:pt x="0" y="11742"/>
                  </a:cubicBezTo>
                  <a:cubicBezTo>
                    <a:pt x="0" y="7828"/>
                    <a:pt x="1957" y="5871"/>
                    <a:pt x="3914" y="5871"/>
                  </a:cubicBezTo>
                  <a:lnTo>
                    <a:pt x="35226" y="0"/>
                  </a:lnTo>
                  <a:cubicBezTo>
                    <a:pt x="39140" y="0"/>
                    <a:pt x="41097" y="1957"/>
                    <a:pt x="41097" y="3914"/>
                  </a:cubicBezTo>
                  <a:cubicBezTo>
                    <a:pt x="41097" y="7828"/>
                    <a:pt x="39140" y="9785"/>
                    <a:pt x="37183" y="9785"/>
                  </a:cubicBezTo>
                  <a:lnTo>
                    <a:pt x="5871" y="17613"/>
                  </a:lnTo>
                  <a:cubicBezTo>
                    <a:pt x="5871" y="17613"/>
                    <a:pt x="5871" y="17613"/>
                    <a:pt x="5871" y="17613"/>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0" name="任意多边形: 形状 89">
              <a:extLst>
                <a:ext uri="{FF2B5EF4-FFF2-40B4-BE49-F238E27FC236}">
                  <a16:creationId xmlns:a16="http://schemas.microsoft.com/office/drawing/2014/main" id="{5A59384D-0FA2-A106-E2AD-B33E3A3BAFF2}"/>
                </a:ext>
              </a:extLst>
            </p:cNvPr>
            <p:cNvSpPr/>
            <p:nvPr/>
          </p:nvSpPr>
          <p:spPr>
            <a:xfrm>
              <a:off x="3960518" y="1819637"/>
              <a:ext cx="443308" cy="307328"/>
            </a:xfrm>
            <a:custGeom>
              <a:avLst/>
              <a:gdLst>
                <a:gd name="connsiteX0" fmla="*/ 136016 w 443308"/>
                <a:gd name="connsiteY0" fmla="*/ 303415 h 307328"/>
                <a:gd name="connsiteX1" fmla="*/ 167328 w 443308"/>
                <a:gd name="connsiteY1" fmla="*/ 295587 h 307328"/>
                <a:gd name="connsiteX2" fmla="*/ 151672 w 443308"/>
                <a:gd name="connsiteY2" fmla="*/ 217306 h 307328"/>
                <a:gd name="connsiteX3" fmla="*/ 237780 w 443308"/>
                <a:gd name="connsiteY3" fmla="*/ 211435 h 307328"/>
                <a:gd name="connsiteX4" fmla="*/ 286706 w 443308"/>
                <a:gd name="connsiteY4" fmla="*/ 144897 h 307328"/>
                <a:gd name="connsiteX5" fmla="*/ 382599 w 443308"/>
                <a:gd name="connsiteY5" fmla="*/ 172295 h 307328"/>
                <a:gd name="connsiteX6" fmla="*/ 390427 w 443308"/>
                <a:gd name="connsiteY6" fmla="*/ 31390 h 307328"/>
                <a:gd name="connsiteX7" fmla="*/ 271049 w 443308"/>
                <a:gd name="connsiteY7" fmla="*/ 45089 h 307328"/>
                <a:gd name="connsiteX8" fmla="*/ 165371 w 443308"/>
                <a:gd name="connsiteY8" fmla="*/ 9863 h 307328"/>
                <a:gd name="connsiteX9" fmla="*/ 63607 w 443308"/>
                <a:gd name="connsiteY9" fmla="*/ 150768 h 307328"/>
                <a:gd name="connsiteX10" fmla="*/ 982 w 443308"/>
                <a:gd name="connsiteY10" fmla="*/ 209478 h 307328"/>
                <a:gd name="connsiteX11" fmla="*/ 57736 w 443308"/>
                <a:gd name="connsiteY11" fmla="*/ 307329 h 307328"/>
                <a:gd name="connsiteX12" fmla="*/ 136016 w 443308"/>
                <a:gd name="connsiteY12" fmla="*/ 303415 h 307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3308" h="307328">
                  <a:moveTo>
                    <a:pt x="136016" y="303415"/>
                  </a:moveTo>
                  <a:cubicBezTo>
                    <a:pt x="136016" y="303415"/>
                    <a:pt x="153629" y="315157"/>
                    <a:pt x="167328" y="295587"/>
                  </a:cubicBezTo>
                  <a:cubicBezTo>
                    <a:pt x="181027" y="276016"/>
                    <a:pt x="151672" y="217306"/>
                    <a:pt x="151672" y="217306"/>
                  </a:cubicBezTo>
                  <a:cubicBezTo>
                    <a:pt x="151672" y="217306"/>
                    <a:pt x="204511" y="229048"/>
                    <a:pt x="237780" y="211435"/>
                  </a:cubicBezTo>
                  <a:cubicBezTo>
                    <a:pt x="271049" y="193822"/>
                    <a:pt x="286706" y="144897"/>
                    <a:pt x="286706" y="144897"/>
                  </a:cubicBezTo>
                  <a:cubicBezTo>
                    <a:pt x="286706" y="144897"/>
                    <a:pt x="310190" y="195779"/>
                    <a:pt x="382599" y="172295"/>
                  </a:cubicBezTo>
                  <a:cubicBezTo>
                    <a:pt x="455008" y="150768"/>
                    <a:pt x="468707" y="52918"/>
                    <a:pt x="390427" y="31390"/>
                  </a:cubicBezTo>
                  <a:cubicBezTo>
                    <a:pt x="314104" y="11820"/>
                    <a:pt x="271049" y="45089"/>
                    <a:pt x="271049" y="45089"/>
                  </a:cubicBezTo>
                  <a:cubicBezTo>
                    <a:pt x="271049" y="45089"/>
                    <a:pt x="261264" y="-25363"/>
                    <a:pt x="165371" y="9863"/>
                  </a:cubicBezTo>
                  <a:cubicBezTo>
                    <a:pt x="79263" y="41175"/>
                    <a:pt x="63607" y="150768"/>
                    <a:pt x="63607" y="150768"/>
                  </a:cubicBezTo>
                  <a:cubicBezTo>
                    <a:pt x="63607" y="150768"/>
                    <a:pt x="10767" y="152725"/>
                    <a:pt x="982" y="209478"/>
                  </a:cubicBezTo>
                  <a:cubicBezTo>
                    <a:pt x="-8803" y="266231"/>
                    <a:pt x="57736" y="307329"/>
                    <a:pt x="57736" y="307329"/>
                  </a:cubicBezTo>
                  <a:cubicBezTo>
                    <a:pt x="57736" y="307329"/>
                    <a:pt x="96876" y="285802"/>
                    <a:pt x="136016" y="303415"/>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1" name="任意多边形: 形状 90">
              <a:extLst>
                <a:ext uri="{FF2B5EF4-FFF2-40B4-BE49-F238E27FC236}">
                  <a16:creationId xmlns:a16="http://schemas.microsoft.com/office/drawing/2014/main" id="{AF97C6AA-14C8-7916-9B51-B28640368B34}"/>
                </a:ext>
              </a:extLst>
            </p:cNvPr>
            <p:cNvSpPr/>
            <p:nvPr/>
          </p:nvSpPr>
          <p:spPr>
            <a:xfrm>
              <a:off x="4202212" y="2083911"/>
              <a:ext cx="16176" cy="43054"/>
            </a:xfrm>
            <a:custGeom>
              <a:avLst/>
              <a:gdLst>
                <a:gd name="connsiteX0" fmla="*/ 9785 w 16176"/>
                <a:gd name="connsiteY0" fmla="*/ 43054 h 43054"/>
                <a:gd name="connsiteX1" fmla="*/ 3914 w 16176"/>
                <a:gd name="connsiteY1" fmla="*/ 37183 h 43054"/>
                <a:gd name="connsiteX2" fmla="*/ 0 w 16176"/>
                <a:gd name="connsiteY2" fmla="*/ 5871 h 43054"/>
                <a:gd name="connsiteX3" fmla="*/ 5871 w 16176"/>
                <a:gd name="connsiteY3" fmla="*/ 0 h 43054"/>
                <a:gd name="connsiteX4" fmla="*/ 11742 w 16176"/>
                <a:gd name="connsiteY4" fmla="*/ 5871 h 43054"/>
                <a:gd name="connsiteX5" fmla="*/ 15656 w 16176"/>
                <a:gd name="connsiteY5" fmla="*/ 37183 h 43054"/>
                <a:gd name="connsiteX6" fmla="*/ 9785 w 16176"/>
                <a:gd name="connsiteY6" fmla="*/ 43054 h 43054"/>
                <a:gd name="connsiteX7" fmla="*/ 9785 w 16176"/>
                <a:gd name="connsiteY7" fmla="*/ 43054 h 43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76" h="43054">
                  <a:moveTo>
                    <a:pt x="9785" y="43054"/>
                  </a:moveTo>
                  <a:cubicBezTo>
                    <a:pt x="7828" y="43054"/>
                    <a:pt x="3914" y="41097"/>
                    <a:pt x="3914" y="37183"/>
                  </a:cubicBezTo>
                  <a:lnTo>
                    <a:pt x="0" y="5871"/>
                  </a:lnTo>
                  <a:cubicBezTo>
                    <a:pt x="0" y="1957"/>
                    <a:pt x="1957" y="0"/>
                    <a:pt x="5871" y="0"/>
                  </a:cubicBezTo>
                  <a:cubicBezTo>
                    <a:pt x="9785" y="0"/>
                    <a:pt x="11742" y="1957"/>
                    <a:pt x="11742" y="5871"/>
                  </a:cubicBezTo>
                  <a:lnTo>
                    <a:pt x="15656" y="37183"/>
                  </a:lnTo>
                  <a:cubicBezTo>
                    <a:pt x="17613" y="39140"/>
                    <a:pt x="13699" y="43054"/>
                    <a:pt x="9785" y="43054"/>
                  </a:cubicBezTo>
                  <a:cubicBezTo>
                    <a:pt x="11742" y="43054"/>
                    <a:pt x="11742" y="43054"/>
                    <a:pt x="9785" y="43054"/>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2" name="任意多边形: 形状 91">
              <a:extLst>
                <a:ext uri="{FF2B5EF4-FFF2-40B4-BE49-F238E27FC236}">
                  <a16:creationId xmlns:a16="http://schemas.microsoft.com/office/drawing/2014/main" id="{8F9FC8C2-DEC1-C8B0-3465-B98128BBCB92}"/>
                </a:ext>
              </a:extLst>
            </p:cNvPr>
            <p:cNvSpPr/>
            <p:nvPr/>
          </p:nvSpPr>
          <p:spPr>
            <a:xfrm>
              <a:off x="4298106" y="2076083"/>
              <a:ext cx="14466" cy="43054"/>
            </a:xfrm>
            <a:custGeom>
              <a:avLst/>
              <a:gdLst>
                <a:gd name="connsiteX0" fmla="*/ 9785 w 14466"/>
                <a:gd name="connsiteY0" fmla="*/ 43054 h 43054"/>
                <a:gd name="connsiteX1" fmla="*/ 3914 w 14466"/>
                <a:gd name="connsiteY1" fmla="*/ 37183 h 43054"/>
                <a:gd name="connsiteX2" fmla="*/ 0 w 14466"/>
                <a:gd name="connsiteY2" fmla="*/ 5871 h 43054"/>
                <a:gd name="connsiteX3" fmla="*/ 3914 w 14466"/>
                <a:gd name="connsiteY3" fmla="*/ 0 h 43054"/>
                <a:gd name="connsiteX4" fmla="*/ 9785 w 14466"/>
                <a:gd name="connsiteY4" fmla="*/ 3914 h 43054"/>
                <a:gd name="connsiteX5" fmla="*/ 13699 w 14466"/>
                <a:gd name="connsiteY5" fmla="*/ 35226 h 43054"/>
                <a:gd name="connsiteX6" fmla="*/ 9785 w 14466"/>
                <a:gd name="connsiteY6" fmla="*/ 43054 h 43054"/>
                <a:gd name="connsiteX7" fmla="*/ 9785 w 14466"/>
                <a:gd name="connsiteY7" fmla="*/ 43054 h 43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66" h="43054">
                  <a:moveTo>
                    <a:pt x="9785" y="43054"/>
                  </a:moveTo>
                  <a:cubicBezTo>
                    <a:pt x="7828" y="43054"/>
                    <a:pt x="3914" y="41097"/>
                    <a:pt x="3914" y="37183"/>
                  </a:cubicBezTo>
                  <a:lnTo>
                    <a:pt x="0" y="5871"/>
                  </a:lnTo>
                  <a:cubicBezTo>
                    <a:pt x="0" y="1957"/>
                    <a:pt x="1957" y="0"/>
                    <a:pt x="3914" y="0"/>
                  </a:cubicBezTo>
                  <a:cubicBezTo>
                    <a:pt x="7828" y="0"/>
                    <a:pt x="9785" y="1957"/>
                    <a:pt x="9785" y="3914"/>
                  </a:cubicBezTo>
                  <a:lnTo>
                    <a:pt x="13699" y="35226"/>
                  </a:lnTo>
                  <a:cubicBezTo>
                    <a:pt x="15656" y="39140"/>
                    <a:pt x="13699" y="43054"/>
                    <a:pt x="9785" y="43054"/>
                  </a:cubicBezTo>
                  <a:cubicBezTo>
                    <a:pt x="9785" y="43054"/>
                    <a:pt x="9785" y="43054"/>
                    <a:pt x="9785" y="43054"/>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3" name="任意多边形: 形状 92">
              <a:extLst>
                <a:ext uri="{FF2B5EF4-FFF2-40B4-BE49-F238E27FC236}">
                  <a16:creationId xmlns:a16="http://schemas.microsoft.com/office/drawing/2014/main" id="{386020DA-44BB-2B75-FE51-7D0EBBA1002B}"/>
                </a:ext>
              </a:extLst>
            </p:cNvPr>
            <p:cNvSpPr/>
            <p:nvPr/>
          </p:nvSpPr>
          <p:spPr>
            <a:xfrm>
              <a:off x="4177918" y="2040711"/>
              <a:ext cx="46589" cy="25586"/>
            </a:xfrm>
            <a:custGeom>
              <a:avLst/>
              <a:gdLst>
                <a:gd name="connsiteX0" fmla="*/ 4725 w 46589"/>
                <a:gd name="connsiteY0" fmla="*/ 25586 h 25586"/>
                <a:gd name="connsiteX1" fmla="*/ 2768 w 46589"/>
                <a:gd name="connsiteY1" fmla="*/ 25586 h 25586"/>
                <a:gd name="connsiteX2" fmla="*/ 811 w 46589"/>
                <a:gd name="connsiteY2" fmla="*/ 17758 h 25586"/>
                <a:gd name="connsiteX3" fmla="*/ 41908 w 46589"/>
                <a:gd name="connsiteY3" fmla="*/ 2102 h 25586"/>
                <a:gd name="connsiteX4" fmla="*/ 45822 w 46589"/>
                <a:gd name="connsiteY4" fmla="*/ 9930 h 25586"/>
                <a:gd name="connsiteX5" fmla="*/ 37994 w 46589"/>
                <a:gd name="connsiteY5" fmla="*/ 13844 h 25586"/>
                <a:gd name="connsiteX6" fmla="*/ 8639 w 46589"/>
                <a:gd name="connsiteY6" fmla="*/ 23629 h 25586"/>
                <a:gd name="connsiteX7" fmla="*/ 4725 w 46589"/>
                <a:gd name="connsiteY7" fmla="*/ 25586 h 25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89" h="25586">
                  <a:moveTo>
                    <a:pt x="4725" y="25586"/>
                  </a:moveTo>
                  <a:cubicBezTo>
                    <a:pt x="4725" y="25586"/>
                    <a:pt x="2768" y="25586"/>
                    <a:pt x="2768" y="25586"/>
                  </a:cubicBezTo>
                  <a:cubicBezTo>
                    <a:pt x="811" y="23629"/>
                    <a:pt x="-1146" y="19715"/>
                    <a:pt x="811" y="17758"/>
                  </a:cubicBezTo>
                  <a:cubicBezTo>
                    <a:pt x="12553" y="-5726"/>
                    <a:pt x="41908" y="145"/>
                    <a:pt x="41908" y="2102"/>
                  </a:cubicBezTo>
                  <a:cubicBezTo>
                    <a:pt x="45822" y="2102"/>
                    <a:pt x="47779" y="6016"/>
                    <a:pt x="45822" y="9930"/>
                  </a:cubicBezTo>
                  <a:cubicBezTo>
                    <a:pt x="45822" y="13844"/>
                    <a:pt x="41908" y="15801"/>
                    <a:pt x="37994" y="13844"/>
                  </a:cubicBezTo>
                  <a:cubicBezTo>
                    <a:pt x="37994" y="13844"/>
                    <a:pt x="16467" y="9930"/>
                    <a:pt x="8639" y="23629"/>
                  </a:cubicBezTo>
                  <a:cubicBezTo>
                    <a:pt x="8639" y="23629"/>
                    <a:pt x="6682" y="25586"/>
                    <a:pt x="4725" y="25586"/>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任意多边形: 形状 93">
              <a:extLst>
                <a:ext uri="{FF2B5EF4-FFF2-40B4-BE49-F238E27FC236}">
                  <a16:creationId xmlns:a16="http://schemas.microsoft.com/office/drawing/2014/main" id="{0D1A183A-52AF-A6DE-EC58-96F5EC952197}"/>
                </a:ext>
              </a:extLst>
            </p:cNvPr>
            <p:cNvSpPr/>
            <p:nvPr/>
          </p:nvSpPr>
          <p:spPr>
            <a:xfrm>
              <a:off x="4267940" y="2024982"/>
              <a:ext cx="49246" cy="21746"/>
            </a:xfrm>
            <a:custGeom>
              <a:avLst/>
              <a:gdLst>
                <a:gd name="connsiteX0" fmla="*/ 6682 w 49246"/>
                <a:gd name="connsiteY0" fmla="*/ 21746 h 21746"/>
                <a:gd name="connsiteX1" fmla="*/ 2768 w 49246"/>
                <a:gd name="connsiteY1" fmla="*/ 19789 h 21746"/>
                <a:gd name="connsiteX2" fmla="*/ 811 w 49246"/>
                <a:gd name="connsiteY2" fmla="*/ 11961 h 21746"/>
                <a:gd name="connsiteX3" fmla="*/ 18424 w 49246"/>
                <a:gd name="connsiteY3" fmla="*/ 219 h 21746"/>
                <a:gd name="connsiteX4" fmla="*/ 47779 w 49246"/>
                <a:gd name="connsiteY4" fmla="*/ 11961 h 21746"/>
                <a:gd name="connsiteX5" fmla="*/ 47779 w 49246"/>
                <a:gd name="connsiteY5" fmla="*/ 19789 h 21746"/>
                <a:gd name="connsiteX6" fmla="*/ 39951 w 49246"/>
                <a:gd name="connsiteY6" fmla="*/ 19789 h 21746"/>
                <a:gd name="connsiteX7" fmla="*/ 20381 w 49246"/>
                <a:gd name="connsiteY7" fmla="*/ 11961 h 21746"/>
                <a:gd name="connsiteX8" fmla="*/ 10596 w 49246"/>
                <a:gd name="connsiteY8" fmla="*/ 19789 h 21746"/>
                <a:gd name="connsiteX9" fmla="*/ 6682 w 49246"/>
                <a:gd name="connsiteY9" fmla="*/ 21746 h 2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246" h="21746">
                  <a:moveTo>
                    <a:pt x="6682" y="21746"/>
                  </a:moveTo>
                  <a:cubicBezTo>
                    <a:pt x="4725" y="21746"/>
                    <a:pt x="4725" y="21746"/>
                    <a:pt x="2768" y="19789"/>
                  </a:cubicBezTo>
                  <a:cubicBezTo>
                    <a:pt x="811" y="17832"/>
                    <a:pt x="-1146" y="13918"/>
                    <a:pt x="811" y="11961"/>
                  </a:cubicBezTo>
                  <a:cubicBezTo>
                    <a:pt x="4725" y="4133"/>
                    <a:pt x="12553" y="219"/>
                    <a:pt x="18424" y="219"/>
                  </a:cubicBezTo>
                  <a:cubicBezTo>
                    <a:pt x="34080" y="-1738"/>
                    <a:pt x="47779" y="10004"/>
                    <a:pt x="47779" y="11961"/>
                  </a:cubicBezTo>
                  <a:cubicBezTo>
                    <a:pt x="49736" y="13918"/>
                    <a:pt x="49736" y="17832"/>
                    <a:pt x="47779" y="19789"/>
                  </a:cubicBezTo>
                  <a:cubicBezTo>
                    <a:pt x="45822" y="21746"/>
                    <a:pt x="41908" y="21746"/>
                    <a:pt x="39951" y="19789"/>
                  </a:cubicBezTo>
                  <a:cubicBezTo>
                    <a:pt x="36037" y="17832"/>
                    <a:pt x="28209" y="10004"/>
                    <a:pt x="20381" y="11961"/>
                  </a:cubicBezTo>
                  <a:cubicBezTo>
                    <a:pt x="16467" y="11961"/>
                    <a:pt x="12553" y="13918"/>
                    <a:pt x="10596" y="19789"/>
                  </a:cubicBezTo>
                  <a:cubicBezTo>
                    <a:pt x="10596" y="19789"/>
                    <a:pt x="8639" y="21746"/>
                    <a:pt x="6682" y="21746"/>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5" name="任意多边形: 形状 94">
              <a:extLst>
                <a:ext uri="{FF2B5EF4-FFF2-40B4-BE49-F238E27FC236}">
                  <a16:creationId xmlns:a16="http://schemas.microsoft.com/office/drawing/2014/main" id="{E1335179-2B62-5C74-20AE-4FC8B10B00C6}"/>
                </a:ext>
              </a:extLst>
            </p:cNvPr>
            <p:cNvSpPr/>
            <p:nvPr/>
          </p:nvSpPr>
          <p:spPr>
            <a:xfrm>
              <a:off x="4883751" y="2555028"/>
              <a:ext cx="242282" cy="104243"/>
            </a:xfrm>
            <a:custGeom>
              <a:avLst/>
              <a:gdLst>
                <a:gd name="connsiteX0" fmla="*/ 165846 w 242282"/>
                <a:gd name="connsiteY0" fmla="*/ 104244 h 104243"/>
                <a:gd name="connsiteX1" fmla="*/ 236299 w 242282"/>
                <a:gd name="connsiteY1" fmla="*/ 45533 h 104243"/>
                <a:gd name="connsiteX2" fmla="*/ 1458 w 242282"/>
                <a:gd name="connsiteY2" fmla="*/ 31834 h 104243"/>
                <a:gd name="connsiteX3" fmla="*/ 165846 w 242282"/>
                <a:gd name="connsiteY3" fmla="*/ 104244 h 104243"/>
              </a:gdLst>
              <a:ahLst/>
              <a:cxnLst>
                <a:cxn ang="0">
                  <a:pos x="connsiteX0" y="connsiteY0"/>
                </a:cxn>
                <a:cxn ang="0">
                  <a:pos x="connsiteX1" y="connsiteY1"/>
                </a:cxn>
                <a:cxn ang="0">
                  <a:pos x="connsiteX2" y="connsiteY2"/>
                </a:cxn>
                <a:cxn ang="0">
                  <a:pos x="connsiteX3" y="connsiteY3"/>
                </a:cxn>
              </a:cxnLst>
              <a:rect l="l" t="t" r="r" b="b"/>
              <a:pathLst>
                <a:path w="242282" h="104243">
                  <a:moveTo>
                    <a:pt x="165846" y="104244"/>
                  </a:moveTo>
                  <a:cubicBezTo>
                    <a:pt x="165846" y="104244"/>
                    <a:pt x="267611" y="92502"/>
                    <a:pt x="236299" y="45533"/>
                  </a:cubicBezTo>
                  <a:cubicBezTo>
                    <a:pt x="204986" y="522"/>
                    <a:pt x="21028" y="-22962"/>
                    <a:pt x="1458" y="31834"/>
                  </a:cubicBezTo>
                  <a:cubicBezTo>
                    <a:pt x="-18112" y="86631"/>
                    <a:pt x="165846" y="104244"/>
                    <a:pt x="165846" y="104244"/>
                  </a:cubicBez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6" name="任意多边形: 形状 95">
              <a:extLst>
                <a:ext uri="{FF2B5EF4-FFF2-40B4-BE49-F238E27FC236}">
                  <a16:creationId xmlns:a16="http://schemas.microsoft.com/office/drawing/2014/main" id="{CC6A8199-8546-D325-03D8-6FF15FB6D5D8}"/>
                </a:ext>
              </a:extLst>
            </p:cNvPr>
            <p:cNvSpPr/>
            <p:nvPr/>
          </p:nvSpPr>
          <p:spPr>
            <a:xfrm>
              <a:off x="4873951" y="2638589"/>
              <a:ext cx="240340" cy="104833"/>
            </a:xfrm>
            <a:custGeom>
              <a:avLst/>
              <a:gdLst>
                <a:gd name="connsiteX0" fmla="*/ 163904 w 240340"/>
                <a:gd name="connsiteY0" fmla="*/ 104834 h 104833"/>
                <a:gd name="connsiteX1" fmla="*/ 234356 w 240340"/>
                <a:gd name="connsiteY1" fmla="*/ 46123 h 104833"/>
                <a:gd name="connsiteX2" fmla="*/ 1472 w 240340"/>
                <a:gd name="connsiteY2" fmla="*/ 32424 h 104833"/>
                <a:gd name="connsiteX3" fmla="*/ 163904 w 240340"/>
                <a:gd name="connsiteY3" fmla="*/ 104834 h 104833"/>
              </a:gdLst>
              <a:ahLst/>
              <a:cxnLst>
                <a:cxn ang="0">
                  <a:pos x="connsiteX0" y="connsiteY0"/>
                </a:cxn>
                <a:cxn ang="0">
                  <a:pos x="connsiteX1" y="connsiteY1"/>
                </a:cxn>
                <a:cxn ang="0">
                  <a:pos x="connsiteX2" y="connsiteY2"/>
                </a:cxn>
                <a:cxn ang="0">
                  <a:pos x="connsiteX3" y="connsiteY3"/>
                </a:cxn>
              </a:cxnLst>
              <a:rect l="l" t="t" r="r" b="b"/>
              <a:pathLst>
                <a:path w="240340" h="104833">
                  <a:moveTo>
                    <a:pt x="163904" y="104834"/>
                  </a:moveTo>
                  <a:cubicBezTo>
                    <a:pt x="163904" y="104834"/>
                    <a:pt x="265668" y="93092"/>
                    <a:pt x="234356" y="46123"/>
                  </a:cubicBezTo>
                  <a:cubicBezTo>
                    <a:pt x="203044" y="-845"/>
                    <a:pt x="21042" y="-22372"/>
                    <a:pt x="1472" y="32424"/>
                  </a:cubicBezTo>
                  <a:cubicBezTo>
                    <a:pt x="-18098" y="87221"/>
                    <a:pt x="163904" y="104834"/>
                    <a:pt x="163904" y="104834"/>
                  </a:cubicBez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7" name="任意多边形: 形状 96">
              <a:extLst>
                <a:ext uri="{FF2B5EF4-FFF2-40B4-BE49-F238E27FC236}">
                  <a16:creationId xmlns:a16="http://schemas.microsoft.com/office/drawing/2014/main" id="{46E99B7E-72D9-8FF5-48FC-863B1F9C1370}"/>
                </a:ext>
              </a:extLst>
            </p:cNvPr>
            <p:cNvSpPr/>
            <p:nvPr/>
          </p:nvSpPr>
          <p:spPr>
            <a:xfrm>
              <a:off x="4869073" y="2713434"/>
              <a:ext cx="206795" cy="105811"/>
            </a:xfrm>
            <a:custGeom>
              <a:avLst/>
              <a:gdLst>
                <a:gd name="connsiteX0" fmla="*/ 110072 w 206795"/>
                <a:gd name="connsiteY0" fmla="*/ 98484 h 105811"/>
                <a:gd name="connsiteX1" fmla="*/ 176610 w 206795"/>
                <a:gd name="connsiteY1" fmla="*/ 102398 h 105811"/>
                <a:gd name="connsiteX2" fmla="*/ 204008 w 206795"/>
                <a:gd name="connsiteY2" fmla="*/ 65215 h 105811"/>
                <a:gd name="connsiteX3" fmla="*/ 2437 w 206795"/>
                <a:gd name="connsiteY3" fmla="*/ 18247 h 105811"/>
                <a:gd name="connsiteX4" fmla="*/ 110072 w 206795"/>
                <a:gd name="connsiteY4" fmla="*/ 98484 h 105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795" h="105811">
                  <a:moveTo>
                    <a:pt x="110072" y="98484"/>
                  </a:moveTo>
                  <a:cubicBezTo>
                    <a:pt x="131599" y="106312"/>
                    <a:pt x="155083" y="108269"/>
                    <a:pt x="176610" y="102398"/>
                  </a:cubicBezTo>
                  <a:cubicBezTo>
                    <a:pt x="196180" y="98484"/>
                    <a:pt x="213793" y="88699"/>
                    <a:pt x="204008" y="65215"/>
                  </a:cubicBezTo>
                  <a:cubicBezTo>
                    <a:pt x="184438" y="20204"/>
                    <a:pt x="27878" y="-26765"/>
                    <a:pt x="2437" y="18247"/>
                  </a:cubicBezTo>
                  <a:cubicBezTo>
                    <a:pt x="-15176" y="53473"/>
                    <a:pt x="67018" y="84785"/>
                    <a:pt x="110072" y="98484"/>
                  </a:cubicBezTo>
                  <a:close/>
                </a:path>
              </a:pathLst>
            </a:custGeom>
            <a:solidFill>
              <a:srgbClr val="F4846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8" name="任意多边形: 形状 97">
              <a:extLst>
                <a:ext uri="{FF2B5EF4-FFF2-40B4-BE49-F238E27FC236}">
                  <a16:creationId xmlns:a16="http://schemas.microsoft.com/office/drawing/2014/main" id="{EC5C2777-3FBC-F89B-7280-FA2433E66233}"/>
                </a:ext>
              </a:extLst>
            </p:cNvPr>
            <p:cNvSpPr/>
            <p:nvPr/>
          </p:nvSpPr>
          <p:spPr>
            <a:xfrm>
              <a:off x="4938047" y="2627959"/>
              <a:ext cx="129162" cy="19570"/>
            </a:xfrm>
            <a:custGeom>
              <a:avLst/>
              <a:gdLst>
                <a:gd name="connsiteX0" fmla="*/ 123292 w 129162"/>
                <a:gd name="connsiteY0" fmla="*/ 19570 h 19570"/>
                <a:gd name="connsiteX1" fmla="*/ 5871 w 129162"/>
                <a:gd name="connsiteY1" fmla="*/ 11742 h 19570"/>
                <a:gd name="connsiteX2" fmla="*/ 0 w 129162"/>
                <a:gd name="connsiteY2" fmla="*/ 5871 h 19570"/>
                <a:gd name="connsiteX3" fmla="*/ 5871 w 129162"/>
                <a:gd name="connsiteY3" fmla="*/ 0 h 19570"/>
                <a:gd name="connsiteX4" fmla="*/ 123292 w 129162"/>
                <a:gd name="connsiteY4" fmla="*/ 7828 h 19570"/>
                <a:gd name="connsiteX5" fmla="*/ 129163 w 129162"/>
                <a:gd name="connsiteY5" fmla="*/ 13699 h 19570"/>
                <a:gd name="connsiteX6" fmla="*/ 123292 w 129162"/>
                <a:gd name="connsiteY6" fmla="*/ 19570 h 19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162" h="19570">
                  <a:moveTo>
                    <a:pt x="123292" y="19570"/>
                  </a:moveTo>
                  <a:cubicBezTo>
                    <a:pt x="123292" y="19570"/>
                    <a:pt x="5871" y="11742"/>
                    <a:pt x="5871" y="11742"/>
                  </a:cubicBezTo>
                  <a:cubicBezTo>
                    <a:pt x="1957" y="11742"/>
                    <a:pt x="0" y="7828"/>
                    <a:pt x="0" y="5871"/>
                  </a:cubicBezTo>
                  <a:cubicBezTo>
                    <a:pt x="0" y="1957"/>
                    <a:pt x="3914" y="0"/>
                    <a:pt x="5871" y="0"/>
                  </a:cubicBezTo>
                  <a:lnTo>
                    <a:pt x="123292" y="7828"/>
                  </a:lnTo>
                  <a:cubicBezTo>
                    <a:pt x="127206" y="7828"/>
                    <a:pt x="129163" y="11742"/>
                    <a:pt x="129163" y="13699"/>
                  </a:cubicBezTo>
                  <a:cubicBezTo>
                    <a:pt x="129163" y="17613"/>
                    <a:pt x="125249" y="19570"/>
                    <a:pt x="123292" y="19570"/>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9" name="任意多边形: 形状 98">
              <a:extLst>
                <a:ext uri="{FF2B5EF4-FFF2-40B4-BE49-F238E27FC236}">
                  <a16:creationId xmlns:a16="http://schemas.microsoft.com/office/drawing/2014/main" id="{F645FC3D-539D-58FD-2528-C14914417F9D}"/>
                </a:ext>
              </a:extLst>
            </p:cNvPr>
            <p:cNvSpPr/>
            <p:nvPr/>
          </p:nvSpPr>
          <p:spPr>
            <a:xfrm>
              <a:off x="4918477" y="2721896"/>
              <a:ext cx="129162" cy="19570"/>
            </a:xfrm>
            <a:custGeom>
              <a:avLst/>
              <a:gdLst>
                <a:gd name="connsiteX0" fmla="*/ 123292 w 129162"/>
                <a:gd name="connsiteY0" fmla="*/ 19570 h 19570"/>
                <a:gd name="connsiteX1" fmla="*/ 5871 w 129162"/>
                <a:gd name="connsiteY1" fmla="*/ 11742 h 19570"/>
                <a:gd name="connsiteX2" fmla="*/ 0 w 129162"/>
                <a:gd name="connsiteY2" fmla="*/ 5871 h 19570"/>
                <a:gd name="connsiteX3" fmla="*/ 5871 w 129162"/>
                <a:gd name="connsiteY3" fmla="*/ 0 h 19570"/>
                <a:gd name="connsiteX4" fmla="*/ 123292 w 129162"/>
                <a:gd name="connsiteY4" fmla="*/ 7828 h 19570"/>
                <a:gd name="connsiteX5" fmla="*/ 129163 w 129162"/>
                <a:gd name="connsiteY5" fmla="*/ 13699 h 19570"/>
                <a:gd name="connsiteX6" fmla="*/ 123292 w 129162"/>
                <a:gd name="connsiteY6" fmla="*/ 19570 h 19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162" h="19570">
                  <a:moveTo>
                    <a:pt x="123292" y="19570"/>
                  </a:moveTo>
                  <a:cubicBezTo>
                    <a:pt x="123292" y="19570"/>
                    <a:pt x="5871" y="11742"/>
                    <a:pt x="5871" y="11742"/>
                  </a:cubicBezTo>
                  <a:cubicBezTo>
                    <a:pt x="1957" y="11742"/>
                    <a:pt x="0" y="7828"/>
                    <a:pt x="0" y="5871"/>
                  </a:cubicBezTo>
                  <a:cubicBezTo>
                    <a:pt x="0" y="1957"/>
                    <a:pt x="3914" y="0"/>
                    <a:pt x="5871" y="0"/>
                  </a:cubicBezTo>
                  <a:lnTo>
                    <a:pt x="123292" y="7828"/>
                  </a:lnTo>
                  <a:cubicBezTo>
                    <a:pt x="127206" y="7828"/>
                    <a:pt x="129163" y="11742"/>
                    <a:pt x="129163" y="13699"/>
                  </a:cubicBezTo>
                  <a:cubicBezTo>
                    <a:pt x="129163" y="15656"/>
                    <a:pt x="127206" y="19570"/>
                    <a:pt x="123292" y="19570"/>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0" name="任意多边形: 形状 99">
              <a:extLst>
                <a:ext uri="{FF2B5EF4-FFF2-40B4-BE49-F238E27FC236}">
                  <a16:creationId xmlns:a16="http://schemas.microsoft.com/office/drawing/2014/main" id="{51A3BE62-AE3F-9D4F-47E6-00A842A7675E}"/>
                </a:ext>
              </a:extLst>
            </p:cNvPr>
            <p:cNvSpPr/>
            <p:nvPr/>
          </p:nvSpPr>
          <p:spPr>
            <a:xfrm>
              <a:off x="4123932" y="3416634"/>
              <a:ext cx="31312" cy="86108"/>
            </a:xfrm>
            <a:custGeom>
              <a:avLst/>
              <a:gdLst>
                <a:gd name="connsiteX0" fmla="*/ 25441 w 31312"/>
                <a:gd name="connsiteY0" fmla="*/ 86108 h 86108"/>
                <a:gd name="connsiteX1" fmla="*/ 19570 w 31312"/>
                <a:gd name="connsiteY1" fmla="*/ 82194 h 86108"/>
                <a:gd name="connsiteX2" fmla="*/ 0 w 31312"/>
                <a:gd name="connsiteY2" fmla="*/ 7828 h 86108"/>
                <a:gd name="connsiteX3" fmla="*/ 3914 w 31312"/>
                <a:gd name="connsiteY3" fmla="*/ 0 h 86108"/>
                <a:gd name="connsiteX4" fmla="*/ 11742 w 31312"/>
                <a:gd name="connsiteY4" fmla="*/ 3914 h 86108"/>
                <a:gd name="connsiteX5" fmla="*/ 31312 w 31312"/>
                <a:gd name="connsiteY5" fmla="*/ 78280 h 86108"/>
                <a:gd name="connsiteX6" fmla="*/ 25441 w 31312"/>
                <a:gd name="connsiteY6" fmla="*/ 86108 h 86108"/>
                <a:gd name="connsiteX7" fmla="*/ 25441 w 31312"/>
                <a:gd name="connsiteY7" fmla="*/ 86108 h 86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12" h="86108">
                  <a:moveTo>
                    <a:pt x="25441" y="86108"/>
                  </a:moveTo>
                  <a:cubicBezTo>
                    <a:pt x="23484" y="86108"/>
                    <a:pt x="19570" y="84151"/>
                    <a:pt x="19570" y="82194"/>
                  </a:cubicBezTo>
                  <a:lnTo>
                    <a:pt x="0" y="7828"/>
                  </a:lnTo>
                  <a:cubicBezTo>
                    <a:pt x="0" y="3914"/>
                    <a:pt x="1957" y="1957"/>
                    <a:pt x="3914" y="0"/>
                  </a:cubicBezTo>
                  <a:cubicBezTo>
                    <a:pt x="7828" y="0"/>
                    <a:pt x="9785" y="1957"/>
                    <a:pt x="11742" y="3914"/>
                  </a:cubicBezTo>
                  <a:lnTo>
                    <a:pt x="31312" y="78280"/>
                  </a:lnTo>
                  <a:cubicBezTo>
                    <a:pt x="31312" y="82194"/>
                    <a:pt x="29355" y="86108"/>
                    <a:pt x="25441" y="86108"/>
                  </a:cubicBezTo>
                  <a:cubicBezTo>
                    <a:pt x="25441" y="86108"/>
                    <a:pt x="25441" y="86108"/>
                    <a:pt x="25441" y="86108"/>
                  </a:cubicBezTo>
                  <a:close/>
                </a:path>
              </a:pathLst>
            </a:custGeom>
            <a:solidFill>
              <a:srgbClr val="53457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1" name="任意多边形: 形状 100">
              <a:extLst>
                <a:ext uri="{FF2B5EF4-FFF2-40B4-BE49-F238E27FC236}">
                  <a16:creationId xmlns:a16="http://schemas.microsoft.com/office/drawing/2014/main" id="{53C289FB-5680-1D9E-214F-4BAB9FB73A0A}"/>
                </a:ext>
              </a:extLst>
            </p:cNvPr>
            <p:cNvSpPr/>
            <p:nvPr/>
          </p:nvSpPr>
          <p:spPr>
            <a:xfrm>
              <a:off x="4724734" y="3226804"/>
              <a:ext cx="13699" cy="90022"/>
            </a:xfrm>
            <a:custGeom>
              <a:avLst/>
              <a:gdLst>
                <a:gd name="connsiteX0" fmla="*/ 7828 w 13699"/>
                <a:gd name="connsiteY0" fmla="*/ 90022 h 90022"/>
                <a:gd name="connsiteX1" fmla="*/ 1957 w 13699"/>
                <a:gd name="connsiteY1" fmla="*/ 84151 h 90022"/>
                <a:gd name="connsiteX2" fmla="*/ 0 w 13699"/>
                <a:gd name="connsiteY2" fmla="*/ 5871 h 90022"/>
                <a:gd name="connsiteX3" fmla="*/ 5871 w 13699"/>
                <a:gd name="connsiteY3" fmla="*/ 0 h 90022"/>
                <a:gd name="connsiteX4" fmla="*/ 11742 w 13699"/>
                <a:gd name="connsiteY4" fmla="*/ 5871 h 90022"/>
                <a:gd name="connsiteX5" fmla="*/ 13699 w 13699"/>
                <a:gd name="connsiteY5" fmla="*/ 84151 h 90022"/>
                <a:gd name="connsiteX6" fmla="*/ 7828 w 13699"/>
                <a:gd name="connsiteY6" fmla="*/ 90022 h 90022"/>
                <a:gd name="connsiteX7" fmla="*/ 7828 w 13699"/>
                <a:gd name="connsiteY7" fmla="*/ 90022 h 90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99" h="90022">
                  <a:moveTo>
                    <a:pt x="7828" y="90022"/>
                  </a:moveTo>
                  <a:cubicBezTo>
                    <a:pt x="3914" y="90022"/>
                    <a:pt x="1957" y="88065"/>
                    <a:pt x="1957" y="84151"/>
                  </a:cubicBezTo>
                  <a:lnTo>
                    <a:pt x="0" y="5871"/>
                  </a:lnTo>
                  <a:cubicBezTo>
                    <a:pt x="0" y="1957"/>
                    <a:pt x="1957" y="0"/>
                    <a:pt x="5871" y="0"/>
                  </a:cubicBezTo>
                  <a:cubicBezTo>
                    <a:pt x="9785" y="0"/>
                    <a:pt x="11742" y="1957"/>
                    <a:pt x="11742" y="5871"/>
                  </a:cubicBezTo>
                  <a:lnTo>
                    <a:pt x="13699" y="84151"/>
                  </a:lnTo>
                  <a:cubicBezTo>
                    <a:pt x="13699" y="86108"/>
                    <a:pt x="11742" y="90022"/>
                    <a:pt x="7828" y="90022"/>
                  </a:cubicBezTo>
                  <a:cubicBezTo>
                    <a:pt x="7828" y="90022"/>
                    <a:pt x="7828" y="90022"/>
                    <a:pt x="7828" y="90022"/>
                  </a:cubicBezTo>
                  <a:close/>
                </a:path>
              </a:pathLst>
            </a:custGeom>
            <a:solidFill>
              <a:srgbClr val="53457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3" name="任意多边形: 形状 102">
              <a:extLst>
                <a:ext uri="{FF2B5EF4-FFF2-40B4-BE49-F238E27FC236}">
                  <a16:creationId xmlns:a16="http://schemas.microsoft.com/office/drawing/2014/main" id="{12ABE798-86E2-1836-5328-33D6C0F51466}"/>
                </a:ext>
              </a:extLst>
            </p:cNvPr>
            <p:cNvSpPr/>
            <p:nvPr/>
          </p:nvSpPr>
          <p:spPr>
            <a:xfrm>
              <a:off x="4660152" y="3269858"/>
              <a:ext cx="12262" cy="95893"/>
            </a:xfrm>
            <a:custGeom>
              <a:avLst/>
              <a:gdLst>
                <a:gd name="connsiteX0" fmla="*/ 5871 w 12262"/>
                <a:gd name="connsiteY0" fmla="*/ 95893 h 95893"/>
                <a:gd name="connsiteX1" fmla="*/ 0 w 12262"/>
                <a:gd name="connsiteY1" fmla="*/ 90022 h 95893"/>
                <a:gd name="connsiteX2" fmla="*/ 0 w 12262"/>
                <a:gd name="connsiteY2" fmla="*/ 5871 h 95893"/>
                <a:gd name="connsiteX3" fmla="*/ 5871 w 12262"/>
                <a:gd name="connsiteY3" fmla="*/ 0 h 95893"/>
                <a:gd name="connsiteX4" fmla="*/ 11742 w 12262"/>
                <a:gd name="connsiteY4" fmla="*/ 5871 h 95893"/>
                <a:gd name="connsiteX5" fmla="*/ 11742 w 12262"/>
                <a:gd name="connsiteY5" fmla="*/ 90022 h 95893"/>
                <a:gd name="connsiteX6" fmla="*/ 5871 w 12262"/>
                <a:gd name="connsiteY6" fmla="*/ 95893 h 95893"/>
                <a:gd name="connsiteX7" fmla="*/ 5871 w 12262"/>
                <a:gd name="connsiteY7" fmla="*/ 95893 h 9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62" h="95893">
                  <a:moveTo>
                    <a:pt x="5871" y="95893"/>
                  </a:moveTo>
                  <a:cubicBezTo>
                    <a:pt x="1957" y="95893"/>
                    <a:pt x="0" y="93936"/>
                    <a:pt x="0" y="90022"/>
                  </a:cubicBezTo>
                  <a:lnTo>
                    <a:pt x="0" y="5871"/>
                  </a:lnTo>
                  <a:cubicBezTo>
                    <a:pt x="0" y="1957"/>
                    <a:pt x="1957" y="0"/>
                    <a:pt x="5871" y="0"/>
                  </a:cubicBezTo>
                  <a:cubicBezTo>
                    <a:pt x="9785" y="0"/>
                    <a:pt x="11742" y="1957"/>
                    <a:pt x="11742" y="5871"/>
                  </a:cubicBezTo>
                  <a:lnTo>
                    <a:pt x="11742" y="90022"/>
                  </a:lnTo>
                  <a:cubicBezTo>
                    <a:pt x="13699" y="91979"/>
                    <a:pt x="9785" y="95893"/>
                    <a:pt x="5871" y="95893"/>
                  </a:cubicBezTo>
                  <a:lnTo>
                    <a:pt x="5871" y="95893"/>
                  </a:lnTo>
                  <a:close/>
                </a:path>
              </a:pathLst>
            </a:custGeom>
            <a:solidFill>
              <a:srgbClr val="53457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4" name="任意多边形: 形状 103">
              <a:extLst>
                <a:ext uri="{FF2B5EF4-FFF2-40B4-BE49-F238E27FC236}">
                  <a16:creationId xmlns:a16="http://schemas.microsoft.com/office/drawing/2014/main" id="{91ACF349-9756-DCEF-74F0-861AB388E625}"/>
                </a:ext>
              </a:extLst>
            </p:cNvPr>
            <p:cNvSpPr/>
            <p:nvPr/>
          </p:nvSpPr>
          <p:spPr>
            <a:xfrm>
              <a:off x="4207273" y="2204435"/>
              <a:ext cx="59520" cy="34079"/>
            </a:xfrm>
            <a:custGeom>
              <a:avLst/>
              <a:gdLst>
                <a:gd name="connsiteX0" fmla="*/ 41908 w 59520"/>
                <a:gd name="connsiteY0" fmla="*/ 34080 h 34079"/>
                <a:gd name="connsiteX1" fmla="*/ 811 w 59520"/>
                <a:gd name="connsiteY1" fmla="*/ 8639 h 34079"/>
                <a:gd name="connsiteX2" fmla="*/ 2768 w 59520"/>
                <a:gd name="connsiteY2" fmla="*/ 811 h 34079"/>
                <a:gd name="connsiteX3" fmla="*/ 10596 w 59520"/>
                <a:gd name="connsiteY3" fmla="*/ 2768 h 34079"/>
                <a:gd name="connsiteX4" fmla="*/ 51693 w 59520"/>
                <a:gd name="connsiteY4" fmla="*/ 20381 h 34079"/>
                <a:gd name="connsiteX5" fmla="*/ 59521 w 59520"/>
                <a:gd name="connsiteY5" fmla="*/ 24295 h 34079"/>
                <a:gd name="connsiteX6" fmla="*/ 55607 w 59520"/>
                <a:gd name="connsiteY6" fmla="*/ 32123 h 34079"/>
                <a:gd name="connsiteX7" fmla="*/ 41908 w 59520"/>
                <a:gd name="connsiteY7" fmla="*/ 34080 h 3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20" h="34079">
                  <a:moveTo>
                    <a:pt x="41908" y="34080"/>
                  </a:moveTo>
                  <a:cubicBezTo>
                    <a:pt x="20381" y="34080"/>
                    <a:pt x="6682" y="18424"/>
                    <a:pt x="811" y="8639"/>
                  </a:cubicBezTo>
                  <a:cubicBezTo>
                    <a:pt x="-1146" y="6682"/>
                    <a:pt x="811" y="2768"/>
                    <a:pt x="2768" y="811"/>
                  </a:cubicBezTo>
                  <a:cubicBezTo>
                    <a:pt x="4725" y="-1146"/>
                    <a:pt x="8639" y="811"/>
                    <a:pt x="10596" y="2768"/>
                  </a:cubicBezTo>
                  <a:cubicBezTo>
                    <a:pt x="10596" y="4725"/>
                    <a:pt x="26252" y="28209"/>
                    <a:pt x="51693" y="20381"/>
                  </a:cubicBezTo>
                  <a:cubicBezTo>
                    <a:pt x="55607" y="20381"/>
                    <a:pt x="57564" y="22338"/>
                    <a:pt x="59521" y="24295"/>
                  </a:cubicBezTo>
                  <a:cubicBezTo>
                    <a:pt x="59521" y="28209"/>
                    <a:pt x="57564" y="30166"/>
                    <a:pt x="55607" y="32123"/>
                  </a:cubicBezTo>
                  <a:cubicBezTo>
                    <a:pt x="49736" y="34080"/>
                    <a:pt x="45822" y="34080"/>
                    <a:pt x="41908" y="34080"/>
                  </a:cubicBezTo>
                  <a:close/>
                </a:path>
              </a:pathLst>
            </a:custGeom>
            <a:solidFill>
              <a:srgbClr val="000000"/>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5" name="任意多边形: 形状 104">
              <a:extLst>
                <a:ext uri="{FF2B5EF4-FFF2-40B4-BE49-F238E27FC236}">
                  <a16:creationId xmlns:a16="http://schemas.microsoft.com/office/drawing/2014/main" id="{220D6966-885B-59B2-97CF-F6B21C4848C5}"/>
                </a:ext>
              </a:extLst>
            </p:cNvPr>
            <p:cNvSpPr/>
            <p:nvPr/>
          </p:nvSpPr>
          <p:spPr>
            <a:xfrm>
              <a:off x="5529064" y="3962523"/>
              <a:ext cx="901849" cy="585267"/>
            </a:xfrm>
            <a:custGeom>
              <a:avLst/>
              <a:gdLst>
                <a:gd name="connsiteX0" fmla="*/ 900224 w 901849"/>
                <a:gd name="connsiteY0" fmla="*/ 133192 h 585267"/>
                <a:gd name="connsiteX1" fmla="*/ 201572 w 901849"/>
                <a:gd name="connsiteY1" fmla="*/ 585261 h 585267"/>
                <a:gd name="connsiteX2" fmla="*/ 142861 w 901849"/>
                <a:gd name="connsiteY2" fmla="*/ 506981 h 585267"/>
                <a:gd name="connsiteX3" fmla="*/ 0 w 901849"/>
                <a:gd name="connsiteY3" fmla="*/ 152763 h 585267"/>
                <a:gd name="connsiteX4" fmla="*/ 266153 w 901849"/>
                <a:gd name="connsiteY4" fmla="*/ 116 h 585267"/>
                <a:gd name="connsiteX5" fmla="*/ 647770 w 901849"/>
                <a:gd name="connsiteY5" fmla="*/ 21643 h 585267"/>
                <a:gd name="connsiteX6" fmla="*/ 819986 w 901849"/>
                <a:gd name="connsiteY6" fmla="*/ 19686 h 585267"/>
                <a:gd name="connsiteX7" fmla="*/ 866954 w 901849"/>
                <a:gd name="connsiteY7" fmla="*/ 52955 h 585267"/>
                <a:gd name="connsiteX8" fmla="*/ 900224 w 901849"/>
                <a:gd name="connsiteY8" fmla="*/ 133192 h 58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849" h="585267">
                  <a:moveTo>
                    <a:pt x="900224" y="133192"/>
                  </a:moveTo>
                  <a:cubicBezTo>
                    <a:pt x="894353" y="146891"/>
                    <a:pt x="227013" y="587218"/>
                    <a:pt x="201572" y="585261"/>
                  </a:cubicBezTo>
                  <a:cubicBezTo>
                    <a:pt x="193744" y="585261"/>
                    <a:pt x="170260" y="553949"/>
                    <a:pt x="142861" y="506981"/>
                  </a:cubicBezTo>
                  <a:cubicBezTo>
                    <a:pt x="91979" y="422830"/>
                    <a:pt x="37183" y="254527"/>
                    <a:pt x="0" y="152763"/>
                  </a:cubicBezTo>
                  <a:cubicBezTo>
                    <a:pt x="0" y="152763"/>
                    <a:pt x="236798" y="2073"/>
                    <a:pt x="266153" y="116"/>
                  </a:cubicBezTo>
                  <a:cubicBezTo>
                    <a:pt x="295508" y="-1841"/>
                    <a:pt x="647770" y="21643"/>
                    <a:pt x="647770" y="21643"/>
                  </a:cubicBezTo>
                  <a:cubicBezTo>
                    <a:pt x="647770" y="21643"/>
                    <a:pt x="753448" y="-7712"/>
                    <a:pt x="819986" y="19686"/>
                  </a:cubicBezTo>
                  <a:cubicBezTo>
                    <a:pt x="839556" y="27514"/>
                    <a:pt x="855213" y="39256"/>
                    <a:pt x="866954" y="52955"/>
                  </a:cubicBezTo>
                  <a:cubicBezTo>
                    <a:pt x="896310" y="84267"/>
                    <a:pt x="906095" y="123407"/>
                    <a:pt x="900224" y="133192"/>
                  </a:cubicBezTo>
                  <a:close/>
                </a:path>
              </a:pathLst>
            </a:custGeom>
            <a:solidFill>
              <a:srgbClr val="5D2866"/>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6" name="任意多边形: 形状 105">
              <a:extLst>
                <a:ext uri="{FF2B5EF4-FFF2-40B4-BE49-F238E27FC236}">
                  <a16:creationId xmlns:a16="http://schemas.microsoft.com/office/drawing/2014/main" id="{7B7FF949-7F03-7F4A-BA00-A67EE6CD797C}"/>
                </a:ext>
              </a:extLst>
            </p:cNvPr>
            <p:cNvSpPr/>
            <p:nvPr/>
          </p:nvSpPr>
          <p:spPr>
            <a:xfrm>
              <a:off x="5671925" y="4015478"/>
              <a:ext cx="758976" cy="532312"/>
            </a:xfrm>
            <a:custGeom>
              <a:avLst/>
              <a:gdLst>
                <a:gd name="connsiteX0" fmla="*/ 757362 w 758976"/>
                <a:gd name="connsiteY0" fmla="*/ 80237 h 532312"/>
                <a:gd name="connsiteX1" fmla="*/ 58710 w 758976"/>
                <a:gd name="connsiteY1" fmla="*/ 532306 h 532312"/>
                <a:gd name="connsiteX2" fmla="*/ 0 w 758976"/>
                <a:gd name="connsiteY2" fmla="*/ 454026 h 532312"/>
                <a:gd name="connsiteX3" fmla="*/ 722136 w 758976"/>
                <a:gd name="connsiteY3" fmla="*/ 0 h 532312"/>
                <a:gd name="connsiteX4" fmla="*/ 757362 w 758976"/>
                <a:gd name="connsiteY4" fmla="*/ 80237 h 53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8976" h="532312">
                  <a:moveTo>
                    <a:pt x="757362" y="80237"/>
                  </a:moveTo>
                  <a:cubicBezTo>
                    <a:pt x="751491" y="93936"/>
                    <a:pt x="84151" y="534263"/>
                    <a:pt x="58710" y="532306"/>
                  </a:cubicBezTo>
                  <a:cubicBezTo>
                    <a:pt x="50882" y="532306"/>
                    <a:pt x="27398" y="500994"/>
                    <a:pt x="0" y="454026"/>
                  </a:cubicBezTo>
                  <a:lnTo>
                    <a:pt x="722136" y="0"/>
                  </a:lnTo>
                  <a:cubicBezTo>
                    <a:pt x="753448" y="31312"/>
                    <a:pt x="763233" y="70452"/>
                    <a:pt x="757362" y="80237"/>
                  </a:cubicBezTo>
                  <a:close/>
                </a:path>
              </a:pathLst>
            </a:custGeom>
            <a:solidFill>
              <a:srgbClr val="FFFFFF"/>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7" name="任意多边形: 形状 106">
              <a:extLst>
                <a:ext uri="{FF2B5EF4-FFF2-40B4-BE49-F238E27FC236}">
                  <a16:creationId xmlns:a16="http://schemas.microsoft.com/office/drawing/2014/main" id="{B54C3563-1836-4B03-AFE3-4D451AF76420}"/>
                </a:ext>
              </a:extLst>
            </p:cNvPr>
            <p:cNvSpPr/>
            <p:nvPr/>
          </p:nvSpPr>
          <p:spPr>
            <a:xfrm>
              <a:off x="5875454" y="3968510"/>
              <a:ext cx="210210" cy="138947"/>
            </a:xfrm>
            <a:custGeom>
              <a:avLst/>
              <a:gdLst>
                <a:gd name="connsiteX0" fmla="*/ 5871 w 210210"/>
                <a:gd name="connsiteY0" fmla="*/ 138948 h 138947"/>
                <a:gd name="connsiteX1" fmla="*/ 1957 w 210210"/>
                <a:gd name="connsiteY1" fmla="*/ 136991 h 138947"/>
                <a:gd name="connsiteX2" fmla="*/ 0 w 210210"/>
                <a:gd name="connsiteY2" fmla="*/ 131120 h 138947"/>
                <a:gd name="connsiteX3" fmla="*/ 46968 w 210210"/>
                <a:gd name="connsiteY3" fmla="*/ 3914 h 138947"/>
                <a:gd name="connsiteX4" fmla="*/ 54796 w 210210"/>
                <a:gd name="connsiteY4" fmla="*/ 0 h 138947"/>
                <a:gd name="connsiteX5" fmla="*/ 58710 w 210210"/>
                <a:gd name="connsiteY5" fmla="*/ 7828 h 138947"/>
                <a:gd name="connsiteX6" fmla="*/ 17613 w 210210"/>
                <a:gd name="connsiteY6" fmla="*/ 119377 h 138947"/>
                <a:gd name="connsiteX7" fmla="*/ 201572 w 210210"/>
                <a:gd name="connsiteY7" fmla="*/ 5871 h 138947"/>
                <a:gd name="connsiteX8" fmla="*/ 209400 w 210210"/>
                <a:gd name="connsiteY8" fmla="*/ 7828 h 138947"/>
                <a:gd name="connsiteX9" fmla="*/ 207443 w 210210"/>
                <a:gd name="connsiteY9" fmla="*/ 15656 h 138947"/>
                <a:gd name="connsiteX10" fmla="*/ 7828 w 210210"/>
                <a:gd name="connsiteY10" fmla="*/ 138948 h 138947"/>
                <a:gd name="connsiteX11" fmla="*/ 5871 w 210210"/>
                <a:gd name="connsiteY11" fmla="*/ 138948 h 138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0210" h="138947">
                  <a:moveTo>
                    <a:pt x="5871" y="138948"/>
                  </a:moveTo>
                  <a:cubicBezTo>
                    <a:pt x="3914" y="138948"/>
                    <a:pt x="3914" y="138948"/>
                    <a:pt x="1957" y="136991"/>
                  </a:cubicBezTo>
                  <a:cubicBezTo>
                    <a:pt x="0" y="135033"/>
                    <a:pt x="0" y="133076"/>
                    <a:pt x="0" y="131120"/>
                  </a:cubicBezTo>
                  <a:lnTo>
                    <a:pt x="46968" y="3914"/>
                  </a:lnTo>
                  <a:cubicBezTo>
                    <a:pt x="48925" y="0"/>
                    <a:pt x="50882" y="0"/>
                    <a:pt x="54796" y="0"/>
                  </a:cubicBezTo>
                  <a:cubicBezTo>
                    <a:pt x="58710" y="1957"/>
                    <a:pt x="58710" y="3914"/>
                    <a:pt x="58710" y="7828"/>
                  </a:cubicBezTo>
                  <a:lnTo>
                    <a:pt x="17613" y="119377"/>
                  </a:lnTo>
                  <a:lnTo>
                    <a:pt x="201572" y="5871"/>
                  </a:lnTo>
                  <a:cubicBezTo>
                    <a:pt x="203529" y="3914"/>
                    <a:pt x="207443" y="5871"/>
                    <a:pt x="209400" y="7828"/>
                  </a:cubicBezTo>
                  <a:cubicBezTo>
                    <a:pt x="211357" y="9785"/>
                    <a:pt x="209400" y="13699"/>
                    <a:pt x="207443" y="15656"/>
                  </a:cubicBezTo>
                  <a:lnTo>
                    <a:pt x="7828" y="138948"/>
                  </a:lnTo>
                  <a:cubicBezTo>
                    <a:pt x="7828" y="136991"/>
                    <a:pt x="7828" y="138948"/>
                    <a:pt x="5871" y="138948"/>
                  </a:cubicBezTo>
                  <a:close/>
                </a:path>
              </a:pathLst>
            </a:custGeom>
            <a:solidFill>
              <a:srgbClr val="FFFFFF"/>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8" name="任意多边形: 形状 107">
              <a:extLst>
                <a:ext uri="{FF2B5EF4-FFF2-40B4-BE49-F238E27FC236}">
                  <a16:creationId xmlns:a16="http://schemas.microsoft.com/office/drawing/2014/main" id="{D59E1374-A7DA-BF1F-A92E-8001C9E5BF39}"/>
                </a:ext>
              </a:extLst>
            </p:cNvPr>
            <p:cNvSpPr/>
            <p:nvPr/>
          </p:nvSpPr>
          <p:spPr>
            <a:xfrm>
              <a:off x="3973243" y="3063620"/>
              <a:ext cx="1943308" cy="1272807"/>
            </a:xfrm>
            <a:custGeom>
              <a:avLst/>
              <a:gdLst>
                <a:gd name="connsiteX0" fmla="*/ 0 w 1943308"/>
                <a:gd name="connsiteY0" fmla="*/ 423466 h 1272807"/>
                <a:gd name="connsiteX1" fmla="*/ 1166377 w 1943308"/>
                <a:gd name="connsiteY1" fmla="*/ 6623 h 1272807"/>
                <a:gd name="connsiteX2" fmla="*/ 1943309 w 1943308"/>
                <a:gd name="connsiteY2" fmla="*/ 848137 h 1272807"/>
                <a:gd name="connsiteX3" fmla="*/ 1504939 w 1943308"/>
                <a:gd name="connsiteY3" fmla="*/ 1272808 h 1272807"/>
                <a:gd name="connsiteX4" fmla="*/ 976547 w 1943308"/>
                <a:gd name="connsiteY4" fmla="*/ 666135 h 1272807"/>
                <a:gd name="connsiteX5" fmla="*/ 250497 w 1943308"/>
                <a:gd name="connsiteY5" fmla="*/ 820739 h 1272807"/>
                <a:gd name="connsiteX6" fmla="*/ 0 w 1943308"/>
                <a:gd name="connsiteY6" fmla="*/ 423466 h 1272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3308" h="1272807">
                  <a:moveTo>
                    <a:pt x="0" y="423466"/>
                  </a:moveTo>
                  <a:cubicBezTo>
                    <a:pt x="0" y="423466"/>
                    <a:pt x="955020" y="-61872"/>
                    <a:pt x="1166377" y="6623"/>
                  </a:cubicBezTo>
                  <a:cubicBezTo>
                    <a:pt x="1442315" y="96646"/>
                    <a:pt x="1943309" y="848137"/>
                    <a:pt x="1943309" y="848137"/>
                  </a:cubicBezTo>
                  <a:lnTo>
                    <a:pt x="1504939" y="1272808"/>
                  </a:lnTo>
                  <a:cubicBezTo>
                    <a:pt x="1504939" y="1272808"/>
                    <a:pt x="1050913" y="658307"/>
                    <a:pt x="976547" y="666135"/>
                  </a:cubicBezTo>
                  <a:cubicBezTo>
                    <a:pt x="892396" y="675920"/>
                    <a:pt x="418800" y="875535"/>
                    <a:pt x="250497" y="820739"/>
                  </a:cubicBezTo>
                  <a:cubicBezTo>
                    <a:pt x="82194" y="765943"/>
                    <a:pt x="0" y="423466"/>
                    <a:pt x="0" y="423466"/>
                  </a:cubicBezTo>
                  <a:close/>
                </a:path>
              </a:pathLst>
            </a:custGeom>
            <a:solidFill>
              <a:srgbClr val="8B558E"/>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9" name="任意多边形: 形状 108">
              <a:extLst>
                <a:ext uri="{FF2B5EF4-FFF2-40B4-BE49-F238E27FC236}">
                  <a16:creationId xmlns:a16="http://schemas.microsoft.com/office/drawing/2014/main" id="{A07A9BB3-A2B4-EB70-D6D0-C86F7CDC9F5D}"/>
                </a:ext>
              </a:extLst>
            </p:cNvPr>
            <p:cNvSpPr/>
            <p:nvPr/>
          </p:nvSpPr>
          <p:spPr>
            <a:xfrm>
              <a:off x="4959236" y="3580647"/>
              <a:ext cx="95747" cy="154978"/>
            </a:xfrm>
            <a:custGeom>
              <a:avLst/>
              <a:gdLst>
                <a:gd name="connsiteX0" fmla="*/ 6209 w 95747"/>
                <a:gd name="connsiteY0" fmla="*/ 154979 h 154978"/>
                <a:gd name="connsiteX1" fmla="*/ 4252 w 95747"/>
                <a:gd name="connsiteY1" fmla="*/ 154979 h 154978"/>
                <a:gd name="connsiteX2" fmla="*/ 338 w 95747"/>
                <a:gd name="connsiteY2" fmla="*/ 149108 h 154978"/>
                <a:gd name="connsiteX3" fmla="*/ 31650 w 95747"/>
                <a:gd name="connsiteY3" fmla="*/ 14074 h 154978"/>
                <a:gd name="connsiteX4" fmla="*/ 68833 w 95747"/>
                <a:gd name="connsiteY4" fmla="*/ 375 h 154978"/>
                <a:gd name="connsiteX5" fmla="*/ 94274 w 95747"/>
                <a:gd name="connsiteY5" fmla="*/ 16031 h 154978"/>
                <a:gd name="connsiteX6" fmla="*/ 12080 w 95747"/>
                <a:gd name="connsiteY6" fmla="*/ 153022 h 154978"/>
                <a:gd name="connsiteX7" fmla="*/ 6209 w 95747"/>
                <a:gd name="connsiteY7" fmla="*/ 154979 h 154978"/>
                <a:gd name="connsiteX8" fmla="*/ 64919 w 95747"/>
                <a:gd name="connsiteY8" fmla="*/ 12117 h 154978"/>
                <a:gd name="connsiteX9" fmla="*/ 39478 w 95747"/>
                <a:gd name="connsiteY9" fmla="*/ 21902 h 154978"/>
                <a:gd name="connsiteX10" fmla="*/ 12080 w 95747"/>
                <a:gd name="connsiteY10" fmla="*/ 135409 h 154978"/>
                <a:gd name="connsiteX11" fmla="*/ 82532 w 95747"/>
                <a:gd name="connsiteY11" fmla="*/ 19945 h 154978"/>
                <a:gd name="connsiteX12" fmla="*/ 66876 w 95747"/>
                <a:gd name="connsiteY12" fmla="*/ 12117 h 154978"/>
                <a:gd name="connsiteX13" fmla="*/ 64919 w 95747"/>
                <a:gd name="connsiteY13" fmla="*/ 12117 h 154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5747" h="154978">
                  <a:moveTo>
                    <a:pt x="6209" y="154979"/>
                  </a:moveTo>
                  <a:cubicBezTo>
                    <a:pt x="6209" y="154979"/>
                    <a:pt x="4252" y="154979"/>
                    <a:pt x="4252" y="154979"/>
                  </a:cubicBezTo>
                  <a:cubicBezTo>
                    <a:pt x="2295" y="154979"/>
                    <a:pt x="338" y="153022"/>
                    <a:pt x="338" y="149108"/>
                  </a:cubicBezTo>
                  <a:cubicBezTo>
                    <a:pt x="338" y="145194"/>
                    <a:pt x="-5533" y="49300"/>
                    <a:pt x="31650" y="14074"/>
                  </a:cubicBezTo>
                  <a:cubicBezTo>
                    <a:pt x="41435" y="4289"/>
                    <a:pt x="55134" y="-1582"/>
                    <a:pt x="68833" y="375"/>
                  </a:cubicBezTo>
                  <a:cubicBezTo>
                    <a:pt x="84489" y="2332"/>
                    <a:pt x="90361" y="10160"/>
                    <a:pt x="94274" y="16031"/>
                  </a:cubicBezTo>
                  <a:cubicBezTo>
                    <a:pt x="107974" y="53214"/>
                    <a:pt x="21865" y="143237"/>
                    <a:pt x="12080" y="153022"/>
                  </a:cubicBezTo>
                  <a:cubicBezTo>
                    <a:pt x="10123" y="154979"/>
                    <a:pt x="8166" y="154979"/>
                    <a:pt x="6209" y="154979"/>
                  </a:cubicBezTo>
                  <a:close/>
                  <a:moveTo>
                    <a:pt x="64919" y="12117"/>
                  </a:moveTo>
                  <a:cubicBezTo>
                    <a:pt x="55134" y="12117"/>
                    <a:pt x="47306" y="16031"/>
                    <a:pt x="39478" y="21902"/>
                  </a:cubicBezTo>
                  <a:cubicBezTo>
                    <a:pt x="14037" y="47343"/>
                    <a:pt x="12080" y="108010"/>
                    <a:pt x="12080" y="135409"/>
                  </a:cubicBezTo>
                  <a:cubicBezTo>
                    <a:pt x="47306" y="98225"/>
                    <a:pt x="90361" y="39515"/>
                    <a:pt x="82532" y="19945"/>
                  </a:cubicBezTo>
                  <a:cubicBezTo>
                    <a:pt x="82532" y="17988"/>
                    <a:pt x="80575" y="14074"/>
                    <a:pt x="66876" y="12117"/>
                  </a:cubicBezTo>
                  <a:cubicBezTo>
                    <a:pt x="66876" y="12117"/>
                    <a:pt x="64919" y="12117"/>
                    <a:pt x="64919" y="12117"/>
                  </a:cubicBezTo>
                  <a:close/>
                </a:path>
              </a:pathLst>
            </a:custGeom>
            <a:solidFill>
              <a:srgbClr val="431949"/>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0" name="任意多边形: 形状 109">
              <a:extLst>
                <a:ext uri="{FF2B5EF4-FFF2-40B4-BE49-F238E27FC236}">
                  <a16:creationId xmlns:a16="http://schemas.microsoft.com/office/drawing/2014/main" id="{A530D3FE-DAE0-12BE-E800-16BB1BF5E745}"/>
                </a:ext>
              </a:extLst>
            </p:cNvPr>
            <p:cNvSpPr/>
            <p:nvPr/>
          </p:nvSpPr>
          <p:spPr>
            <a:xfrm>
              <a:off x="3474770" y="2393118"/>
              <a:ext cx="876174" cy="1004026"/>
            </a:xfrm>
            <a:custGeom>
              <a:avLst/>
              <a:gdLst>
                <a:gd name="connsiteX0" fmla="*/ 559139 w 876174"/>
                <a:gd name="connsiteY0" fmla="*/ 0 h 1004026"/>
                <a:gd name="connsiteX1" fmla="*/ 13134 w 876174"/>
                <a:gd name="connsiteY1" fmla="*/ 778889 h 1004026"/>
                <a:gd name="connsiteX2" fmla="*/ 876175 w 876174"/>
                <a:gd name="connsiteY2" fmla="*/ 837600 h 1004026"/>
                <a:gd name="connsiteX3" fmla="*/ 838992 w 876174"/>
                <a:gd name="connsiteY3" fmla="*/ 469682 h 1004026"/>
                <a:gd name="connsiteX4" fmla="*/ 486730 w 876174"/>
                <a:gd name="connsiteY4" fmla="*/ 506865 h 1004026"/>
                <a:gd name="connsiteX5" fmla="*/ 559139 w 876174"/>
                <a:gd name="connsiteY5" fmla="*/ 0 h 100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174" h="1004026">
                  <a:moveTo>
                    <a:pt x="559139" y="0"/>
                  </a:moveTo>
                  <a:cubicBezTo>
                    <a:pt x="559139" y="0"/>
                    <a:pt x="-100372" y="285723"/>
                    <a:pt x="13134" y="778889"/>
                  </a:cubicBezTo>
                  <a:cubicBezTo>
                    <a:pt x="122727" y="1248571"/>
                    <a:pt x="876175" y="837600"/>
                    <a:pt x="876175" y="837600"/>
                  </a:cubicBezTo>
                  <a:lnTo>
                    <a:pt x="838992" y="469682"/>
                  </a:lnTo>
                  <a:lnTo>
                    <a:pt x="486730" y="506865"/>
                  </a:lnTo>
                  <a:lnTo>
                    <a:pt x="559139" y="0"/>
                  </a:lnTo>
                  <a:close/>
                </a:path>
              </a:pathLst>
            </a:custGeom>
            <a:solidFill>
              <a:srgbClr val="A49CF2"/>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1" name="任意多边形: 形状 110">
              <a:extLst>
                <a:ext uri="{FF2B5EF4-FFF2-40B4-BE49-F238E27FC236}">
                  <a16:creationId xmlns:a16="http://schemas.microsoft.com/office/drawing/2014/main" id="{21D5C8C8-CB34-D0B4-461F-EC31BF11572C}"/>
                </a:ext>
              </a:extLst>
            </p:cNvPr>
            <p:cNvSpPr/>
            <p:nvPr/>
          </p:nvSpPr>
          <p:spPr>
            <a:xfrm>
              <a:off x="3840166" y="2846909"/>
              <a:ext cx="426627" cy="41331"/>
            </a:xfrm>
            <a:custGeom>
              <a:avLst/>
              <a:gdLst>
                <a:gd name="connsiteX0" fmla="*/ 5871 w 426627"/>
                <a:gd name="connsiteY0" fmla="*/ 41332 h 41331"/>
                <a:gd name="connsiteX1" fmla="*/ 0 w 426627"/>
                <a:gd name="connsiteY1" fmla="*/ 37418 h 41331"/>
                <a:gd name="connsiteX2" fmla="*/ 3914 w 426627"/>
                <a:gd name="connsiteY2" fmla="*/ 29590 h 41331"/>
                <a:gd name="connsiteX3" fmla="*/ 420757 w 426627"/>
                <a:gd name="connsiteY3" fmla="*/ 2192 h 41331"/>
                <a:gd name="connsiteX4" fmla="*/ 426628 w 426627"/>
                <a:gd name="connsiteY4" fmla="*/ 8063 h 41331"/>
                <a:gd name="connsiteX5" fmla="*/ 420757 w 426627"/>
                <a:gd name="connsiteY5" fmla="*/ 13934 h 41331"/>
                <a:gd name="connsiteX6" fmla="*/ 5871 w 426627"/>
                <a:gd name="connsiteY6" fmla="*/ 41332 h 41331"/>
                <a:gd name="connsiteX7" fmla="*/ 5871 w 426627"/>
                <a:gd name="connsiteY7" fmla="*/ 41332 h 4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627" h="41331">
                  <a:moveTo>
                    <a:pt x="5871" y="41332"/>
                  </a:moveTo>
                  <a:cubicBezTo>
                    <a:pt x="3914" y="41332"/>
                    <a:pt x="0" y="39375"/>
                    <a:pt x="0" y="37418"/>
                  </a:cubicBezTo>
                  <a:cubicBezTo>
                    <a:pt x="0" y="33504"/>
                    <a:pt x="1957" y="31547"/>
                    <a:pt x="3914" y="29590"/>
                  </a:cubicBezTo>
                  <a:cubicBezTo>
                    <a:pt x="197658" y="-11507"/>
                    <a:pt x="418800" y="2192"/>
                    <a:pt x="420757" y="2192"/>
                  </a:cubicBezTo>
                  <a:cubicBezTo>
                    <a:pt x="424671" y="2192"/>
                    <a:pt x="426628" y="6106"/>
                    <a:pt x="426628" y="8063"/>
                  </a:cubicBezTo>
                  <a:cubicBezTo>
                    <a:pt x="426628" y="11977"/>
                    <a:pt x="424671" y="13934"/>
                    <a:pt x="420757" y="13934"/>
                  </a:cubicBezTo>
                  <a:cubicBezTo>
                    <a:pt x="416843" y="15891"/>
                    <a:pt x="199615" y="2192"/>
                    <a:pt x="5871" y="41332"/>
                  </a:cubicBezTo>
                  <a:cubicBezTo>
                    <a:pt x="5871" y="41332"/>
                    <a:pt x="5871" y="41332"/>
                    <a:pt x="5871" y="41332"/>
                  </a:cubicBezTo>
                  <a:close/>
                </a:path>
              </a:pathLst>
            </a:custGeom>
            <a:solidFill>
              <a:srgbClr val="FFFFFF"/>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2" name="任意多边形: 形状 111">
              <a:extLst>
                <a:ext uri="{FF2B5EF4-FFF2-40B4-BE49-F238E27FC236}">
                  <a16:creationId xmlns:a16="http://schemas.microsoft.com/office/drawing/2014/main" id="{86D672BE-6ABC-DF84-4D0A-C62C749DB0A6}"/>
                </a:ext>
              </a:extLst>
            </p:cNvPr>
            <p:cNvSpPr/>
            <p:nvPr/>
          </p:nvSpPr>
          <p:spPr>
            <a:xfrm>
              <a:off x="3875599" y="2793879"/>
              <a:ext cx="158311" cy="65006"/>
            </a:xfrm>
            <a:custGeom>
              <a:avLst/>
              <a:gdLst>
                <a:gd name="connsiteX0" fmla="*/ 146569 w 158311"/>
                <a:gd name="connsiteY0" fmla="*/ 65007 h 65006"/>
                <a:gd name="connsiteX1" fmla="*/ 1750 w 158311"/>
                <a:gd name="connsiteY1" fmla="*/ 35652 h 65006"/>
                <a:gd name="connsiteX2" fmla="*/ 5664 w 158311"/>
                <a:gd name="connsiteY2" fmla="*/ 14125 h 65006"/>
                <a:gd name="connsiteX3" fmla="*/ 31106 w 158311"/>
                <a:gd name="connsiteY3" fmla="*/ 426 h 65006"/>
                <a:gd name="connsiteX4" fmla="*/ 156354 w 158311"/>
                <a:gd name="connsiteY4" fmla="*/ 55222 h 65006"/>
                <a:gd name="connsiteX5" fmla="*/ 158311 w 158311"/>
                <a:gd name="connsiteY5" fmla="*/ 61093 h 65006"/>
                <a:gd name="connsiteX6" fmla="*/ 146569 w 158311"/>
                <a:gd name="connsiteY6" fmla="*/ 65007 h 65006"/>
                <a:gd name="connsiteX7" fmla="*/ 36977 w 158311"/>
                <a:gd name="connsiteY7" fmla="*/ 12168 h 65006"/>
                <a:gd name="connsiteX8" fmla="*/ 31106 w 158311"/>
                <a:gd name="connsiteY8" fmla="*/ 12168 h 65006"/>
                <a:gd name="connsiteX9" fmla="*/ 13492 w 158311"/>
                <a:gd name="connsiteY9" fmla="*/ 21953 h 65006"/>
                <a:gd name="connsiteX10" fmla="*/ 11535 w 158311"/>
                <a:gd name="connsiteY10" fmla="*/ 29781 h 65006"/>
                <a:gd name="connsiteX11" fmla="*/ 132870 w 158311"/>
                <a:gd name="connsiteY11" fmla="*/ 53265 h 65006"/>
                <a:gd name="connsiteX12" fmla="*/ 36977 w 158311"/>
                <a:gd name="connsiteY12" fmla="*/ 12168 h 6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311" h="65006">
                  <a:moveTo>
                    <a:pt x="146569" y="65007"/>
                  </a:moveTo>
                  <a:cubicBezTo>
                    <a:pt x="117214" y="65007"/>
                    <a:pt x="15449" y="63050"/>
                    <a:pt x="1750" y="35652"/>
                  </a:cubicBezTo>
                  <a:cubicBezTo>
                    <a:pt x="-207" y="31738"/>
                    <a:pt x="-2164" y="23910"/>
                    <a:pt x="5664" y="14125"/>
                  </a:cubicBezTo>
                  <a:cubicBezTo>
                    <a:pt x="11535" y="6297"/>
                    <a:pt x="19363" y="2383"/>
                    <a:pt x="31106" y="426"/>
                  </a:cubicBezTo>
                  <a:cubicBezTo>
                    <a:pt x="76117" y="-5445"/>
                    <a:pt x="152440" y="51308"/>
                    <a:pt x="156354" y="55222"/>
                  </a:cubicBezTo>
                  <a:cubicBezTo>
                    <a:pt x="158311" y="57179"/>
                    <a:pt x="158311" y="59136"/>
                    <a:pt x="158311" y="61093"/>
                  </a:cubicBezTo>
                  <a:cubicBezTo>
                    <a:pt x="156354" y="65007"/>
                    <a:pt x="152440" y="65007"/>
                    <a:pt x="146569" y="65007"/>
                  </a:cubicBezTo>
                  <a:close/>
                  <a:moveTo>
                    <a:pt x="36977" y="12168"/>
                  </a:moveTo>
                  <a:cubicBezTo>
                    <a:pt x="35020" y="12168"/>
                    <a:pt x="33063" y="12168"/>
                    <a:pt x="31106" y="12168"/>
                  </a:cubicBezTo>
                  <a:cubicBezTo>
                    <a:pt x="23278" y="14125"/>
                    <a:pt x="17406" y="16082"/>
                    <a:pt x="13492" y="21953"/>
                  </a:cubicBezTo>
                  <a:cubicBezTo>
                    <a:pt x="9578" y="27824"/>
                    <a:pt x="11535" y="29781"/>
                    <a:pt x="11535" y="29781"/>
                  </a:cubicBezTo>
                  <a:cubicBezTo>
                    <a:pt x="19363" y="45437"/>
                    <a:pt x="81988" y="51308"/>
                    <a:pt x="132870" y="53265"/>
                  </a:cubicBezTo>
                  <a:cubicBezTo>
                    <a:pt x="109386" y="39566"/>
                    <a:pt x="66332" y="12168"/>
                    <a:pt x="36977" y="12168"/>
                  </a:cubicBezTo>
                  <a:close/>
                </a:path>
              </a:pathLst>
            </a:custGeom>
            <a:solidFill>
              <a:srgbClr val="FFFFFF"/>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3" name="任意多边形: 形状 112">
              <a:extLst>
                <a:ext uri="{FF2B5EF4-FFF2-40B4-BE49-F238E27FC236}">
                  <a16:creationId xmlns:a16="http://schemas.microsoft.com/office/drawing/2014/main" id="{F5C6FAF4-B881-8022-136C-3085DBC24D1F}"/>
                </a:ext>
              </a:extLst>
            </p:cNvPr>
            <p:cNvSpPr/>
            <p:nvPr/>
          </p:nvSpPr>
          <p:spPr>
            <a:xfrm>
              <a:off x="4097023" y="2377951"/>
              <a:ext cx="206953" cy="54306"/>
            </a:xfrm>
            <a:custGeom>
              <a:avLst/>
              <a:gdLst>
                <a:gd name="connsiteX0" fmla="*/ 136501 w 206953"/>
                <a:gd name="connsiteY0" fmla="*/ 54307 h 54306"/>
                <a:gd name="connsiteX1" fmla="*/ 1468 w 206953"/>
                <a:gd name="connsiteY1" fmla="*/ 9296 h 54306"/>
                <a:gd name="connsiteX2" fmla="*/ 1468 w 206953"/>
                <a:gd name="connsiteY2" fmla="*/ 1468 h 54306"/>
                <a:gd name="connsiteX3" fmla="*/ 9296 w 206953"/>
                <a:gd name="connsiteY3" fmla="*/ 1468 h 54306"/>
                <a:gd name="connsiteX4" fmla="*/ 199126 w 206953"/>
                <a:gd name="connsiteY4" fmla="*/ 34737 h 54306"/>
                <a:gd name="connsiteX5" fmla="*/ 206954 w 206953"/>
                <a:gd name="connsiteY5" fmla="*/ 38651 h 54306"/>
                <a:gd name="connsiteX6" fmla="*/ 203040 w 206953"/>
                <a:gd name="connsiteY6" fmla="*/ 46479 h 54306"/>
                <a:gd name="connsiteX7" fmla="*/ 136501 w 206953"/>
                <a:gd name="connsiteY7" fmla="*/ 54307 h 54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53" h="54306">
                  <a:moveTo>
                    <a:pt x="136501" y="54307"/>
                  </a:moveTo>
                  <a:cubicBezTo>
                    <a:pt x="56264" y="54307"/>
                    <a:pt x="3425" y="9296"/>
                    <a:pt x="1468" y="9296"/>
                  </a:cubicBezTo>
                  <a:cubicBezTo>
                    <a:pt x="-489" y="7339"/>
                    <a:pt x="-489" y="3425"/>
                    <a:pt x="1468" y="1468"/>
                  </a:cubicBezTo>
                  <a:cubicBezTo>
                    <a:pt x="3425" y="-489"/>
                    <a:pt x="7339" y="-489"/>
                    <a:pt x="9296" y="1468"/>
                  </a:cubicBezTo>
                  <a:cubicBezTo>
                    <a:pt x="9296" y="1468"/>
                    <a:pt x="87576" y="68006"/>
                    <a:pt x="199126" y="34737"/>
                  </a:cubicBezTo>
                  <a:cubicBezTo>
                    <a:pt x="203040" y="34737"/>
                    <a:pt x="204997" y="34737"/>
                    <a:pt x="206954" y="38651"/>
                  </a:cubicBezTo>
                  <a:cubicBezTo>
                    <a:pt x="206954" y="42565"/>
                    <a:pt x="206954" y="44522"/>
                    <a:pt x="203040" y="46479"/>
                  </a:cubicBezTo>
                  <a:cubicBezTo>
                    <a:pt x="179556" y="52350"/>
                    <a:pt x="158028" y="54307"/>
                    <a:pt x="136501" y="54307"/>
                  </a:cubicBezTo>
                  <a:close/>
                </a:path>
              </a:pathLst>
            </a:custGeom>
            <a:solidFill>
              <a:srgbClr val="FFFFFF"/>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4" name="任意多边形: 形状 113">
              <a:extLst>
                <a:ext uri="{FF2B5EF4-FFF2-40B4-BE49-F238E27FC236}">
                  <a16:creationId xmlns:a16="http://schemas.microsoft.com/office/drawing/2014/main" id="{34BB8773-BD65-B714-07C4-E2F7C1B5A232}"/>
                </a:ext>
              </a:extLst>
            </p:cNvPr>
            <p:cNvSpPr/>
            <p:nvPr/>
          </p:nvSpPr>
          <p:spPr>
            <a:xfrm>
              <a:off x="3997916" y="3188335"/>
              <a:ext cx="360185" cy="177416"/>
            </a:xfrm>
            <a:custGeom>
              <a:avLst/>
              <a:gdLst>
                <a:gd name="connsiteX0" fmla="*/ 6639 w 360185"/>
                <a:gd name="connsiteY0" fmla="*/ 177416 h 177416"/>
                <a:gd name="connsiteX1" fmla="*/ 768 w 360185"/>
                <a:gd name="connsiteY1" fmla="*/ 173502 h 177416"/>
                <a:gd name="connsiteX2" fmla="*/ 4682 w 360185"/>
                <a:gd name="connsiteY2" fmla="*/ 165674 h 177416"/>
                <a:gd name="connsiteX3" fmla="*/ 351072 w 360185"/>
                <a:gd name="connsiteY3" fmla="*/ 1285 h 177416"/>
                <a:gd name="connsiteX4" fmla="*/ 358900 w 360185"/>
                <a:gd name="connsiteY4" fmla="*/ 3242 h 177416"/>
                <a:gd name="connsiteX5" fmla="*/ 356943 w 360185"/>
                <a:gd name="connsiteY5" fmla="*/ 11070 h 177416"/>
                <a:gd name="connsiteX6" fmla="*/ 8596 w 360185"/>
                <a:gd name="connsiteY6" fmla="*/ 175459 h 177416"/>
                <a:gd name="connsiteX7" fmla="*/ 6639 w 360185"/>
                <a:gd name="connsiteY7" fmla="*/ 177416 h 177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185" h="177416">
                  <a:moveTo>
                    <a:pt x="6639" y="177416"/>
                  </a:moveTo>
                  <a:cubicBezTo>
                    <a:pt x="4682" y="177416"/>
                    <a:pt x="2725" y="175459"/>
                    <a:pt x="768" y="173502"/>
                  </a:cubicBezTo>
                  <a:cubicBezTo>
                    <a:pt x="-1189" y="169588"/>
                    <a:pt x="768" y="167631"/>
                    <a:pt x="4682" y="165674"/>
                  </a:cubicBezTo>
                  <a:cubicBezTo>
                    <a:pt x="6639" y="165674"/>
                    <a:pt x="237566" y="75652"/>
                    <a:pt x="351072" y="1285"/>
                  </a:cubicBezTo>
                  <a:cubicBezTo>
                    <a:pt x="353029" y="-672"/>
                    <a:pt x="356943" y="-672"/>
                    <a:pt x="358900" y="3242"/>
                  </a:cubicBezTo>
                  <a:cubicBezTo>
                    <a:pt x="360857" y="5199"/>
                    <a:pt x="360857" y="9114"/>
                    <a:pt x="356943" y="11070"/>
                  </a:cubicBezTo>
                  <a:cubicBezTo>
                    <a:pt x="241480" y="85437"/>
                    <a:pt x="10553" y="175459"/>
                    <a:pt x="8596" y="175459"/>
                  </a:cubicBezTo>
                  <a:cubicBezTo>
                    <a:pt x="8596" y="177416"/>
                    <a:pt x="6639" y="177416"/>
                    <a:pt x="6639" y="177416"/>
                  </a:cubicBezTo>
                  <a:close/>
                </a:path>
              </a:pathLst>
            </a:custGeom>
            <a:solidFill>
              <a:srgbClr val="FFFFFF"/>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5" name="任意多边形: 形状 114">
              <a:extLst>
                <a:ext uri="{FF2B5EF4-FFF2-40B4-BE49-F238E27FC236}">
                  <a16:creationId xmlns:a16="http://schemas.microsoft.com/office/drawing/2014/main" id="{3E60BF04-E9FE-EAC3-3678-69E69D1036AA}"/>
                </a:ext>
              </a:extLst>
            </p:cNvPr>
            <p:cNvSpPr/>
            <p:nvPr/>
          </p:nvSpPr>
          <p:spPr>
            <a:xfrm>
              <a:off x="4694611" y="2875732"/>
              <a:ext cx="75134" cy="264963"/>
            </a:xfrm>
            <a:custGeom>
              <a:avLst/>
              <a:gdLst>
                <a:gd name="connsiteX0" fmla="*/ 67306 w 75134"/>
                <a:gd name="connsiteY0" fmla="*/ 264964 h 264963"/>
                <a:gd name="connsiteX1" fmla="*/ 61435 w 75134"/>
                <a:gd name="connsiteY1" fmla="*/ 259093 h 264963"/>
                <a:gd name="connsiteX2" fmla="*/ 768 w 75134"/>
                <a:gd name="connsiteY2" fmla="*/ 8596 h 264963"/>
                <a:gd name="connsiteX3" fmla="*/ 4682 w 75134"/>
                <a:gd name="connsiteY3" fmla="*/ 768 h 264963"/>
                <a:gd name="connsiteX4" fmla="*/ 12510 w 75134"/>
                <a:gd name="connsiteY4" fmla="*/ 4682 h 264963"/>
                <a:gd name="connsiteX5" fmla="*/ 75134 w 75134"/>
                <a:gd name="connsiteY5" fmla="*/ 257136 h 264963"/>
                <a:gd name="connsiteX6" fmla="*/ 67306 w 75134"/>
                <a:gd name="connsiteY6" fmla="*/ 264964 h 264963"/>
                <a:gd name="connsiteX7" fmla="*/ 67306 w 75134"/>
                <a:gd name="connsiteY7" fmla="*/ 264964 h 26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34" h="264963">
                  <a:moveTo>
                    <a:pt x="67306" y="264964"/>
                  </a:moveTo>
                  <a:cubicBezTo>
                    <a:pt x="63392" y="264964"/>
                    <a:pt x="61435" y="263007"/>
                    <a:pt x="61435" y="259093"/>
                  </a:cubicBezTo>
                  <a:cubicBezTo>
                    <a:pt x="51650" y="155371"/>
                    <a:pt x="768" y="10553"/>
                    <a:pt x="768" y="8596"/>
                  </a:cubicBezTo>
                  <a:cubicBezTo>
                    <a:pt x="-1189" y="4682"/>
                    <a:pt x="768" y="2725"/>
                    <a:pt x="4682" y="768"/>
                  </a:cubicBezTo>
                  <a:cubicBezTo>
                    <a:pt x="8596" y="-1189"/>
                    <a:pt x="10553" y="768"/>
                    <a:pt x="12510" y="4682"/>
                  </a:cubicBezTo>
                  <a:cubicBezTo>
                    <a:pt x="12510" y="6639"/>
                    <a:pt x="63392" y="151457"/>
                    <a:pt x="75134" y="257136"/>
                  </a:cubicBezTo>
                  <a:cubicBezTo>
                    <a:pt x="75134" y="261050"/>
                    <a:pt x="71220" y="263007"/>
                    <a:pt x="67306" y="264964"/>
                  </a:cubicBezTo>
                  <a:cubicBezTo>
                    <a:pt x="69263" y="264964"/>
                    <a:pt x="69263" y="264964"/>
                    <a:pt x="67306" y="264964"/>
                  </a:cubicBezTo>
                  <a:close/>
                </a:path>
              </a:pathLst>
            </a:custGeom>
            <a:solidFill>
              <a:srgbClr val="FFFFFF"/>
            </a:solidFill>
            <a:ln w="19541"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custDataLst>
      <p:tags r:id="rId1"/>
    </p:custDataLst>
    <p:extLst>
      <p:ext uri="{BB962C8B-B14F-4D97-AF65-F5344CB8AC3E}">
        <p14:creationId xmlns:p14="http://schemas.microsoft.com/office/powerpoint/2010/main" val="27702878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6039584"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10000"/>
              </a:lnSpc>
              <a:buNone/>
            </a:pP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GROW</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模型 </a:t>
            </a: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 </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教练对话模拟练习</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8" name="TextBox 5">
            <a:extLst>
              <a:ext uri="{FF2B5EF4-FFF2-40B4-BE49-F238E27FC236}">
                <a16:creationId xmlns:a16="http://schemas.microsoft.com/office/drawing/2014/main" id="{0BC6D32B-D1E6-A2BF-2500-07606D88DA52}"/>
              </a:ext>
            </a:extLst>
          </p:cNvPr>
          <p:cNvSpPr txBox="1"/>
          <p:nvPr/>
        </p:nvSpPr>
        <p:spPr>
          <a:xfrm>
            <a:off x="1102079" y="2592236"/>
            <a:ext cx="7196782" cy="1638847"/>
          </a:xfrm>
          <a:prstGeom prst="rect">
            <a:avLst/>
          </a:prstGeom>
          <a:noFill/>
        </p:spPr>
        <p:txBody>
          <a:bodyPr wrap="square"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财务部门经理小陈一直在为自己的部门一直招不到合适的专业人员而感到苦恼，财务总监看到以后，决定跟我们的小陈聊一聊现状，并帮她解决困境。</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nSpc>
                <a:spcPct val="135000"/>
              </a:lnSpc>
            </a:pPr>
            <a:r>
              <a:rPr lang="zh-CN" altLang="en-US" sz="2200" b="1" spc="150" dirty="0">
                <a:solidFill>
                  <a:schemeClr val="accent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如果你是财务总监，你会怎么跟她沟通呢？</a:t>
            </a:r>
          </a:p>
        </p:txBody>
      </p:sp>
      <p:grpSp>
        <p:nvGrpSpPr>
          <p:cNvPr id="45" name="组合 44">
            <a:extLst>
              <a:ext uri="{FF2B5EF4-FFF2-40B4-BE49-F238E27FC236}">
                <a16:creationId xmlns:a16="http://schemas.microsoft.com/office/drawing/2014/main" id="{956C23E7-AFCF-FBC9-5C69-9E920AEC7DB3}"/>
              </a:ext>
            </a:extLst>
          </p:cNvPr>
          <p:cNvGrpSpPr/>
          <p:nvPr/>
        </p:nvGrpSpPr>
        <p:grpSpPr>
          <a:xfrm>
            <a:off x="7873767" y="2153755"/>
            <a:ext cx="4154097" cy="4540660"/>
            <a:chOff x="7873767" y="2153755"/>
            <a:chExt cx="4154097" cy="4540660"/>
          </a:xfrm>
        </p:grpSpPr>
        <p:sp>
          <p:nvSpPr>
            <p:cNvPr id="5" name="任意多边形: 形状 4">
              <a:extLst>
                <a:ext uri="{FF2B5EF4-FFF2-40B4-BE49-F238E27FC236}">
                  <a16:creationId xmlns:a16="http://schemas.microsoft.com/office/drawing/2014/main" id="{62C3FFDC-B9E4-6C19-3C5A-7BA4BD22B4BA}"/>
                </a:ext>
              </a:extLst>
            </p:cNvPr>
            <p:cNvSpPr/>
            <p:nvPr/>
          </p:nvSpPr>
          <p:spPr>
            <a:xfrm>
              <a:off x="8738803" y="3244511"/>
              <a:ext cx="420611" cy="201830"/>
            </a:xfrm>
            <a:custGeom>
              <a:avLst/>
              <a:gdLst>
                <a:gd name="connsiteX0" fmla="*/ 0 w 420611"/>
                <a:gd name="connsiteY0" fmla="*/ 160842 h 201830"/>
                <a:gd name="connsiteX1" fmla="*/ 0 w 420611"/>
                <a:gd name="connsiteY1" fmla="*/ 0 h 201830"/>
                <a:gd name="connsiteX2" fmla="*/ 420160 w 420611"/>
                <a:gd name="connsiteY2" fmla="*/ 150995 h 201830"/>
                <a:gd name="connsiteX3" fmla="*/ 0 w 420611"/>
                <a:gd name="connsiteY3" fmla="*/ 160842 h 201830"/>
              </a:gdLst>
              <a:ahLst/>
              <a:cxnLst>
                <a:cxn ang="0">
                  <a:pos x="connsiteX0" y="connsiteY0"/>
                </a:cxn>
                <a:cxn ang="0">
                  <a:pos x="connsiteX1" y="connsiteY1"/>
                </a:cxn>
                <a:cxn ang="0">
                  <a:pos x="connsiteX2" y="connsiteY2"/>
                </a:cxn>
                <a:cxn ang="0">
                  <a:pos x="connsiteX3" y="connsiteY3"/>
                </a:cxn>
              </a:cxnLst>
              <a:rect l="l" t="t" r="r" b="b"/>
              <a:pathLst>
                <a:path w="420611" h="201830">
                  <a:moveTo>
                    <a:pt x="0" y="160842"/>
                  </a:moveTo>
                  <a:lnTo>
                    <a:pt x="0" y="0"/>
                  </a:lnTo>
                  <a:cubicBezTo>
                    <a:pt x="0" y="0"/>
                    <a:pt x="403747" y="39390"/>
                    <a:pt x="420160" y="150995"/>
                  </a:cubicBezTo>
                  <a:cubicBezTo>
                    <a:pt x="436572" y="259317"/>
                    <a:pt x="0" y="160842"/>
                    <a:pt x="0" y="160842"/>
                  </a:cubicBezTo>
                  <a:close/>
                </a:path>
              </a:pathLst>
            </a:custGeom>
            <a:solidFill>
              <a:srgbClr val="FFFFFF"/>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 name="任意多边形: 形状 5">
              <a:extLst>
                <a:ext uri="{FF2B5EF4-FFF2-40B4-BE49-F238E27FC236}">
                  <a16:creationId xmlns:a16="http://schemas.microsoft.com/office/drawing/2014/main" id="{594CB3AE-2757-AC19-9987-C231EA0A0B03}"/>
                </a:ext>
              </a:extLst>
            </p:cNvPr>
            <p:cNvSpPr/>
            <p:nvPr/>
          </p:nvSpPr>
          <p:spPr>
            <a:xfrm>
              <a:off x="8709260" y="5591496"/>
              <a:ext cx="518634" cy="292142"/>
            </a:xfrm>
            <a:custGeom>
              <a:avLst/>
              <a:gdLst>
                <a:gd name="connsiteX0" fmla="*/ 0 w 518634"/>
                <a:gd name="connsiteY0" fmla="*/ 36108 h 292142"/>
                <a:gd name="connsiteX1" fmla="*/ 22978 w 518634"/>
                <a:gd name="connsiteY1" fmla="*/ 292142 h 292142"/>
                <a:gd name="connsiteX2" fmla="*/ 518634 w 518634"/>
                <a:gd name="connsiteY2" fmla="*/ 292142 h 292142"/>
                <a:gd name="connsiteX3" fmla="*/ 518634 w 518634"/>
                <a:gd name="connsiteY3" fmla="*/ 0 h 292142"/>
              </a:gdLst>
              <a:ahLst/>
              <a:cxnLst>
                <a:cxn ang="0">
                  <a:pos x="connsiteX0" y="connsiteY0"/>
                </a:cxn>
                <a:cxn ang="0">
                  <a:pos x="connsiteX1" y="connsiteY1"/>
                </a:cxn>
                <a:cxn ang="0">
                  <a:pos x="connsiteX2" y="connsiteY2"/>
                </a:cxn>
                <a:cxn ang="0">
                  <a:pos x="connsiteX3" y="connsiteY3"/>
                </a:cxn>
              </a:cxnLst>
              <a:rect l="l" t="t" r="r" b="b"/>
              <a:pathLst>
                <a:path w="518634" h="292142">
                  <a:moveTo>
                    <a:pt x="0" y="36108"/>
                  </a:moveTo>
                  <a:lnTo>
                    <a:pt x="22978" y="292142"/>
                  </a:lnTo>
                  <a:lnTo>
                    <a:pt x="518634" y="292142"/>
                  </a:lnTo>
                  <a:lnTo>
                    <a:pt x="518634" y="0"/>
                  </a:lnTo>
                  <a:close/>
                </a:path>
              </a:pathLst>
            </a:custGeom>
            <a:solidFill>
              <a:srgbClr val="F48462"/>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 name="任意多边形: 形状 6">
              <a:extLst>
                <a:ext uri="{FF2B5EF4-FFF2-40B4-BE49-F238E27FC236}">
                  <a16:creationId xmlns:a16="http://schemas.microsoft.com/office/drawing/2014/main" id="{FEFFF7D5-E028-B56B-602A-42086BE1B573}"/>
                </a:ext>
              </a:extLst>
            </p:cNvPr>
            <p:cNvSpPr/>
            <p:nvPr/>
          </p:nvSpPr>
          <p:spPr>
            <a:xfrm>
              <a:off x="9592252" y="5591496"/>
              <a:ext cx="594131" cy="413594"/>
            </a:xfrm>
            <a:custGeom>
              <a:avLst/>
              <a:gdLst>
                <a:gd name="connsiteX0" fmla="*/ 0 w 594131"/>
                <a:gd name="connsiteY0" fmla="*/ 154277 h 413594"/>
                <a:gd name="connsiteX1" fmla="*/ 49237 w 594131"/>
                <a:gd name="connsiteY1" fmla="*/ 413595 h 413594"/>
                <a:gd name="connsiteX2" fmla="*/ 594132 w 594131"/>
                <a:gd name="connsiteY2" fmla="*/ 282295 h 413594"/>
                <a:gd name="connsiteX3" fmla="*/ 498939 w 594131"/>
                <a:gd name="connsiteY3" fmla="*/ 0 h 413594"/>
              </a:gdLst>
              <a:ahLst/>
              <a:cxnLst>
                <a:cxn ang="0">
                  <a:pos x="connsiteX0" y="connsiteY0"/>
                </a:cxn>
                <a:cxn ang="0">
                  <a:pos x="connsiteX1" y="connsiteY1"/>
                </a:cxn>
                <a:cxn ang="0">
                  <a:pos x="connsiteX2" y="connsiteY2"/>
                </a:cxn>
                <a:cxn ang="0">
                  <a:pos x="connsiteX3" y="connsiteY3"/>
                </a:cxn>
              </a:cxnLst>
              <a:rect l="l" t="t" r="r" b="b"/>
              <a:pathLst>
                <a:path w="594131" h="413594">
                  <a:moveTo>
                    <a:pt x="0" y="154277"/>
                  </a:moveTo>
                  <a:lnTo>
                    <a:pt x="49237" y="413595"/>
                  </a:lnTo>
                  <a:lnTo>
                    <a:pt x="594132" y="282295"/>
                  </a:lnTo>
                  <a:lnTo>
                    <a:pt x="498939" y="0"/>
                  </a:lnTo>
                  <a:close/>
                </a:path>
              </a:pathLst>
            </a:custGeom>
            <a:solidFill>
              <a:srgbClr val="F48462"/>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 name="任意多边形: 形状 7">
              <a:extLst>
                <a:ext uri="{FF2B5EF4-FFF2-40B4-BE49-F238E27FC236}">
                  <a16:creationId xmlns:a16="http://schemas.microsoft.com/office/drawing/2014/main" id="{3A5735A6-7DA3-C735-CFDE-24161E2FC7BD}"/>
                </a:ext>
              </a:extLst>
            </p:cNvPr>
            <p:cNvSpPr/>
            <p:nvPr/>
          </p:nvSpPr>
          <p:spPr>
            <a:xfrm>
              <a:off x="10051801" y="2153755"/>
              <a:ext cx="834467" cy="1051366"/>
            </a:xfrm>
            <a:custGeom>
              <a:avLst/>
              <a:gdLst>
                <a:gd name="connsiteX0" fmla="*/ 147712 w 834467"/>
                <a:gd name="connsiteY0" fmla="*/ 60052 h 1051366"/>
                <a:gd name="connsiteX1" fmla="*/ 462832 w 834467"/>
                <a:gd name="connsiteY1" fmla="*/ 37075 h 1051366"/>
                <a:gd name="connsiteX2" fmla="*/ 623674 w 834467"/>
                <a:gd name="connsiteY2" fmla="*/ 411279 h 1051366"/>
                <a:gd name="connsiteX3" fmla="*/ 833754 w 834467"/>
                <a:gd name="connsiteY3" fmla="*/ 719834 h 1051366"/>
                <a:gd name="connsiteX4" fmla="*/ 577719 w 834467"/>
                <a:gd name="connsiteY4" fmla="*/ 1051366 h 1051366"/>
                <a:gd name="connsiteX5" fmla="*/ 111605 w 834467"/>
                <a:gd name="connsiteY5" fmla="*/ 979151 h 1051366"/>
                <a:gd name="connsiteX6" fmla="*/ 19695 w 834467"/>
                <a:gd name="connsiteY6" fmla="*/ 834721 h 1051366"/>
                <a:gd name="connsiteX7" fmla="*/ 0 w 834467"/>
                <a:gd name="connsiteY7" fmla="*/ 257002 h 1051366"/>
                <a:gd name="connsiteX8" fmla="*/ 147712 w 834467"/>
                <a:gd name="connsiteY8" fmla="*/ 60052 h 1051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4467" h="1051366">
                  <a:moveTo>
                    <a:pt x="147712" y="60052"/>
                  </a:moveTo>
                  <a:cubicBezTo>
                    <a:pt x="147712" y="60052"/>
                    <a:pt x="279012" y="-58118"/>
                    <a:pt x="462832" y="37075"/>
                  </a:cubicBezTo>
                  <a:cubicBezTo>
                    <a:pt x="646652" y="132267"/>
                    <a:pt x="623674" y="411279"/>
                    <a:pt x="623674" y="411279"/>
                  </a:cubicBezTo>
                  <a:cubicBezTo>
                    <a:pt x="623674" y="411279"/>
                    <a:pt x="817342" y="480212"/>
                    <a:pt x="833754" y="719834"/>
                  </a:cubicBezTo>
                  <a:cubicBezTo>
                    <a:pt x="850167" y="959456"/>
                    <a:pt x="577719" y="1051366"/>
                    <a:pt x="577719" y="1051366"/>
                  </a:cubicBezTo>
                  <a:lnTo>
                    <a:pt x="111605" y="979151"/>
                  </a:lnTo>
                  <a:cubicBezTo>
                    <a:pt x="111605" y="979151"/>
                    <a:pt x="19695" y="841286"/>
                    <a:pt x="19695" y="834721"/>
                  </a:cubicBezTo>
                  <a:cubicBezTo>
                    <a:pt x="19695" y="828156"/>
                    <a:pt x="0" y="257002"/>
                    <a:pt x="0" y="257002"/>
                  </a:cubicBezTo>
                  <a:lnTo>
                    <a:pt x="147712" y="60052"/>
                  </a:ln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 name="任意多边形: 形状 8">
              <a:extLst>
                <a:ext uri="{FF2B5EF4-FFF2-40B4-BE49-F238E27FC236}">
                  <a16:creationId xmlns:a16="http://schemas.microsoft.com/office/drawing/2014/main" id="{9DC00F19-5990-2146-4F1E-BD007CCDDF54}"/>
                </a:ext>
              </a:extLst>
            </p:cNvPr>
            <p:cNvSpPr/>
            <p:nvPr/>
          </p:nvSpPr>
          <p:spPr>
            <a:xfrm>
              <a:off x="9697292" y="5092557"/>
              <a:ext cx="2330572" cy="190384"/>
            </a:xfrm>
            <a:custGeom>
              <a:avLst/>
              <a:gdLst>
                <a:gd name="connsiteX0" fmla="*/ 2238663 w 2330572"/>
                <a:gd name="connsiteY0" fmla="*/ 190385 h 190384"/>
                <a:gd name="connsiteX1" fmla="*/ 95192 w 2330572"/>
                <a:gd name="connsiteY1" fmla="*/ 190385 h 190384"/>
                <a:gd name="connsiteX2" fmla="*/ 0 w 2330572"/>
                <a:gd name="connsiteY2" fmla="*/ 95192 h 190384"/>
                <a:gd name="connsiteX3" fmla="*/ 95192 w 2330572"/>
                <a:gd name="connsiteY3" fmla="*/ 0 h 190384"/>
                <a:gd name="connsiteX4" fmla="*/ 2235380 w 2330572"/>
                <a:gd name="connsiteY4" fmla="*/ 0 h 190384"/>
                <a:gd name="connsiteX5" fmla="*/ 2330573 w 2330572"/>
                <a:gd name="connsiteY5" fmla="*/ 95192 h 190384"/>
                <a:gd name="connsiteX6" fmla="*/ 2238663 w 2330572"/>
                <a:gd name="connsiteY6" fmla="*/ 190385 h 19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0572" h="190384">
                  <a:moveTo>
                    <a:pt x="2238663" y="190385"/>
                  </a:moveTo>
                  <a:lnTo>
                    <a:pt x="95192" y="190385"/>
                  </a:lnTo>
                  <a:cubicBezTo>
                    <a:pt x="42673" y="190385"/>
                    <a:pt x="0" y="147712"/>
                    <a:pt x="0" y="95192"/>
                  </a:cubicBezTo>
                  <a:cubicBezTo>
                    <a:pt x="0" y="42673"/>
                    <a:pt x="42673" y="0"/>
                    <a:pt x="95192" y="0"/>
                  </a:cubicBezTo>
                  <a:lnTo>
                    <a:pt x="2235380" y="0"/>
                  </a:lnTo>
                  <a:cubicBezTo>
                    <a:pt x="2287901" y="0"/>
                    <a:pt x="2330573" y="42673"/>
                    <a:pt x="2330573" y="95192"/>
                  </a:cubicBezTo>
                  <a:cubicBezTo>
                    <a:pt x="2330573" y="147712"/>
                    <a:pt x="2291183" y="190385"/>
                    <a:pt x="2238663" y="190385"/>
                  </a:cubicBezTo>
                  <a:close/>
                </a:path>
              </a:pathLst>
            </a:custGeom>
            <a:solidFill>
              <a:srgbClr val="5D2866"/>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 name="任意多边形: 形状 9">
              <a:extLst>
                <a:ext uri="{FF2B5EF4-FFF2-40B4-BE49-F238E27FC236}">
                  <a16:creationId xmlns:a16="http://schemas.microsoft.com/office/drawing/2014/main" id="{37FC9C18-1390-B213-F66C-1E69B2952E71}"/>
                </a:ext>
              </a:extLst>
            </p:cNvPr>
            <p:cNvSpPr/>
            <p:nvPr/>
          </p:nvSpPr>
          <p:spPr>
            <a:xfrm>
              <a:off x="9191787" y="2960357"/>
              <a:ext cx="1493535" cy="1364095"/>
            </a:xfrm>
            <a:custGeom>
              <a:avLst/>
              <a:gdLst>
                <a:gd name="connsiteX0" fmla="*/ 0 w 1493535"/>
                <a:gd name="connsiteY0" fmla="*/ 1209819 h 1364095"/>
                <a:gd name="connsiteX1" fmla="*/ 495657 w 1493535"/>
                <a:gd name="connsiteY1" fmla="*/ 47815 h 1364095"/>
                <a:gd name="connsiteX2" fmla="*/ 1493536 w 1493535"/>
                <a:gd name="connsiteY2" fmla="*/ 172550 h 1364095"/>
                <a:gd name="connsiteX3" fmla="*/ 1378649 w 1493535"/>
                <a:gd name="connsiteY3" fmla="*/ 1364096 h 1364095"/>
                <a:gd name="connsiteX4" fmla="*/ 0 w 1493535"/>
                <a:gd name="connsiteY4" fmla="*/ 1209819 h 1364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535" h="1364095">
                  <a:moveTo>
                    <a:pt x="0" y="1209819"/>
                  </a:moveTo>
                  <a:cubicBezTo>
                    <a:pt x="0" y="1209819"/>
                    <a:pt x="134582" y="205375"/>
                    <a:pt x="495657" y="47815"/>
                  </a:cubicBezTo>
                  <a:cubicBezTo>
                    <a:pt x="856732" y="-109745"/>
                    <a:pt x="1493536" y="172550"/>
                    <a:pt x="1493536" y="172550"/>
                  </a:cubicBezTo>
                  <a:lnTo>
                    <a:pt x="1378649" y="1364096"/>
                  </a:lnTo>
                  <a:lnTo>
                    <a:pt x="0" y="1209819"/>
                  </a:lnTo>
                  <a:close/>
                </a:path>
              </a:pathLst>
            </a:custGeom>
            <a:solidFill>
              <a:srgbClr val="A49CF2"/>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 name="任意多边形: 形状 10">
              <a:extLst>
                <a:ext uri="{FF2B5EF4-FFF2-40B4-BE49-F238E27FC236}">
                  <a16:creationId xmlns:a16="http://schemas.microsoft.com/office/drawing/2014/main" id="{E62C0149-9E0F-FBC9-2CDF-15032BA7C242}"/>
                </a:ext>
              </a:extLst>
            </p:cNvPr>
            <p:cNvSpPr/>
            <p:nvPr/>
          </p:nvSpPr>
          <p:spPr>
            <a:xfrm>
              <a:off x="8510319" y="4071077"/>
              <a:ext cx="983457" cy="1635306"/>
            </a:xfrm>
            <a:custGeom>
              <a:avLst/>
              <a:gdLst>
                <a:gd name="connsiteX0" fmla="*/ 983458 w 983457"/>
                <a:gd name="connsiteY0" fmla="*/ 49861 h 1635306"/>
                <a:gd name="connsiteX1" fmla="*/ 70924 w 983457"/>
                <a:gd name="connsiteY1" fmla="*/ 177878 h 1635306"/>
                <a:gd name="connsiteX2" fmla="*/ 149704 w 983457"/>
                <a:gd name="connsiteY2" fmla="*/ 1635307 h 1635306"/>
                <a:gd name="connsiteX3" fmla="*/ 809486 w 983457"/>
                <a:gd name="connsiteY3" fmla="*/ 1635307 h 1635306"/>
                <a:gd name="connsiteX4" fmla="*/ 983458 w 983457"/>
                <a:gd name="connsiteY4" fmla="*/ 49861 h 1635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457" h="1635306">
                  <a:moveTo>
                    <a:pt x="983458" y="49861"/>
                  </a:moveTo>
                  <a:cubicBezTo>
                    <a:pt x="983458" y="49861"/>
                    <a:pt x="267874" y="-124111"/>
                    <a:pt x="70924" y="177878"/>
                  </a:cubicBezTo>
                  <a:cubicBezTo>
                    <a:pt x="-126026" y="479868"/>
                    <a:pt x="149704" y="1635307"/>
                    <a:pt x="149704" y="1635307"/>
                  </a:cubicBezTo>
                  <a:lnTo>
                    <a:pt x="809486" y="1635307"/>
                  </a:lnTo>
                  <a:lnTo>
                    <a:pt x="983458" y="49861"/>
                  </a:lnTo>
                  <a:close/>
                </a:path>
              </a:pathLst>
            </a:custGeom>
            <a:solidFill>
              <a:srgbClr val="8B558E"/>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 name="任意多边形: 形状 11">
              <a:extLst>
                <a:ext uri="{FF2B5EF4-FFF2-40B4-BE49-F238E27FC236}">
                  <a16:creationId xmlns:a16="http://schemas.microsoft.com/office/drawing/2014/main" id="{D2BBF87C-F2F3-D77E-A81F-F72760F4A867}"/>
                </a:ext>
              </a:extLst>
            </p:cNvPr>
            <p:cNvSpPr/>
            <p:nvPr/>
          </p:nvSpPr>
          <p:spPr>
            <a:xfrm>
              <a:off x="8916335" y="4094070"/>
              <a:ext cx="2235516" cy="1832240"/>
            </a:xfrm>
            <a:custGeom>
              <a:avLst/>
              <a:gdLst>
                <a:gd name="connsiteX0" fmla="*/ 2198996 w 2235516"/>
                <a:gd name="connsiteY0" fmla="*/ 289468 h 1832240"/>
                <a:gd name="connsiteX1" fmla="*/ 2048000 w 2235516"/>
                <a:gd name="connsiteY1" fmla="*/ 1093679 h 1832240"/>
                <a:gd name="connsiteX2" fmla="*/ 1059969 w 2235516"/>
                <a:gd name="connsiteY2" fmla="*/ 1073984 h 1832240"/>
                <a:gd name="connsiteX3" fmla="*/ 1338981 w 2235516"/>
                <a:gd name="connsiteY3" fmla="*/ 1566359 h 1832240"/>
                <a:gd name="connsiteX4" fmla="*/ 439577 w 2235516"/>
                <a:gd name="connsiteY4" fmla="*/ 1832241 h 1832240"/>
                <a:gd name="connsiteX5" fmla="*/ 147435 w 2235516"/>
                <a:gd name="connsiteY5" fmla="*/ 125343 h 1832240"/>
                <a:gd name="connsiteX6" fmla="*/ 1558909 w 2235516"/>
                <a:gd name="connsiteY6" fmla="*/ 289468 h 1832240"/>
                <a:gd name="connsiteX7" fmla="*/ 2198996 w 2235516"/>
                <a:gd name="connsiteY7" fmla="*/ 289468 h 1832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5516" h="1832240">
                  <a:moveTo>
                    <a:pt x="2198996" y="289468"/>
                  </a:moveTo>
                  <a:cubicBezTo>
                    <a:pt x="2198996" y="289468"/>
                    <a:pt x="2346708" y="982074"/>
                    <a:pt x="2048000" y="1093679"/>
                  </a:cubicBezTo>
                  <a:cubicBezTo>
                    <a:pt x="1749293" y="1205284"/>
                    <a:pt x="1059969" y="1073984"/>
                    <a:pt x="1059969" y="1073984"/>
                  </a:cubicBezTo>
                  <a:lnTo>
                    <a:pt x="1338981" y="1566359"/>
                  </a:lnTo>
                  <a:lnTo>
                    <a:pt x="439577" y="1832241"/>
                  </a:lnTo>
                  <a:cubicBezTo>
                    <a:pt x="439577" y="1832241"/>
                    <a:pt x="-308832" y="483135"/>
                    <a:pt x="147435" y="125343"/>
                  </a:cubicBezTo>
                  <a:cubicBezTo>
                    <a:pt x="600419" y="-232449"/>
                    <a:pt x="1558909" y="289468"/>
                    <a:pt x="1558909" y="289468"/>
                  </a:cubicBezTo>
                  <a:lnTo>
                    <a:pt x="2198996" y="289468"/>
                  </a:lnTo>
                  <a:close/>
                </a:path>
              </a:pathLst>
            </a:custGeom>
            <a:solidFill>
              <a:srgbClr val="A76FA8"/>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 name="任意多边形: 形状 12">
              <a:extLst>
                <a:ext uri="{FF2B5EF4-FFF2-40B4-BE49-F238E27FC236}">
                  <a16:creationId xmlns:a16="http://schemas.microsoft.com/office/drawing/2014/main" id="{86EF5F08-22FE-9AB1-F9B1-19D2E0BADA96}"/>
                </a:ext>
              </a:extLst>
            </p:cNvPr>
            <p:cNvSpPr/>
            <p:nvPr/>
          </p:nvSpPr>
          <p:spPr>
            <a:xfrm>
              <a:off x="7873767" y="5745774"/>
              <a:ext cx="1416494" cy="708289"/>
            </a:xfrm>
            <a:custGeom>
              <a:avLst/>
              <a:gdLst>
                <a:gd name="connsiteX0" fmla="*/ 819080 w 1416494"/>
                <a:gd name="connsiteY0" fmla="*/ 0 h 708289"/>
                <a:gd name="connsiteX1" fmla="*/ 609001 w 1416494"/>
                <a:gd name="connsiteY1" fmla="*/ 219927 h 708289"/>
                <a:gd name="connsiteX2" fmla="*/ 73954 w 1416494"/>
                <a:gd name="connsiteY2" fmla="*/ 456267 h 708289"/>
                <a:gd name="connsiteX3" fmla="*/ 11586 w 1416494"/>
                <a:gd name="connsiteY3" fmla="*/ 702454 h 708289"/>
                <a:gd name="connsiteX4" fmla="*/ 1403365 w 1416494"/>
                <a:gd name="connsiteY4" fmla="*/ 702454 h 708289"/>
                <a:gd name="connsiteX5" fmla="*/ 1416495 w 1416494"/>
                <a:gd name="connsiteY5" fmla="*/ 42672 h 708289"/>
                <a:gd name="connsiteX6" fmla="*/ 819080 w 1416494"/>
                <a:gd name="connsiteY6" fmla="*/ 0 h 708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6494" h="708289">
                  <a:moveTo>
                    <a:pt x="819080" y="0"/>
                  </a:moveTo>
                  <a:cubicBezTo>
                    <a:pt x="819080" y="0"/>
                    <a:pt x="648391" y="203515"/>
                    <a:pt x="609001" y="219927"/>
                  </a:cubicBezTo>
                  <a:cubicBezTo>
                    <a:pt x="569611" y="239622"/>
                    <a:pt x="152734" y="380770"/>
                    <a:pt x="73954" y="456267"/>
                  </a:cubicBezTo>
                  <a:cubicBezTo>
                    <a:pt x="-4826" y="535047"/>
                    <a:pt x="-11391" y="689324"/>
                    <a:pt x="11586" y="702454"/>
                  </a:cubicBezTo>
                  <a:cubicBezTo>
                    <a:pt x="34564" y="715584"/>
                    <a:pt x="1403365" y="702454"/>
                    <a:pt x="1403365" y="702454"/>
                  </a:cubicBezTo>
                  <a:lnTo>
                    <a:pt x="1416495" y="42672"/>
                  </a:lnTo>
                  <a:lnTo>
                    <a:pt x="819080" y="0"/>
                  </a:lnTo>
                  <a:close/>
                </a:path>
              </a:pathLst>
            </a:custGeom>
            <a:solidFill>
              <a:srgbClr val="8B89E5"/>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 name="任意多边形: 形状 13">
              <a:extLst>
                <a:ext uri="{FF2B5EF4-FFF2-40B4-BE49-F238E27FC236}">
                  <a16:creationId xmlns:a16="http://schemas.microsoft.com/office/drawing/2014/main" id="{DB44F1E7-E961-1F3A-D44D-97DC4FCAF773}"/>
                </a:ext>
              </a:extLst>
            </p:cNvPr>
            <p:cNvSpPr/>
            <p:nvPr/>
          </p:nvSpPr>
          <p:spPr>
            <a:xfrm>
              <a:off x="8955083" y="5712949"/>
              <a:ext cx="1467640" cy="981466"/>
            </a:xfrm>
            <a:custGeom>
              <a:avLst/>
              <a:gdLst>
                <a:gd name="connsiteX0" fmla="*/ 604344 w 1467640"/>
                <a:gd name="connsiteY0" fmla="*/ 183820 h 981466"/>
                <a:gd name="connsiteX1" fmla="*/ 479609 w 1467640"/>
                <a:gd name="connsiteY1" fmla="*/ 482527 h 981466"/>
                <a:gd name="connsiteX2" fmla="*/ 49602 w 1467640"/>
                <a:gd name="connsiteY2" fmla="*/ 800929 h 981466"/>
                <a:gd name="connsiteX3" fmla="*/ 49602 w 1467640"/>
                <a:gd name="connsiteY3" fmla="*/ 981466 h 981466"/>
                <a:gd name="connsiteX4" fmla="*/ 811141 w 1467640"/>
                <a:gd name="connsiteY4" fmla="*/ 981466 h 981466"/>
                <a:gd name="connsiteX5" fmla="*/ 1467641 w 1467640"/>
                <a:gd name="connsiteY5" fmla="*/ 498939 h 981466"/>
                <a:gd name="connsiteX6" fmla="*/ 1234584 w 1467640"/>
                <a:gd name="connsiteY6" fmla="*/ 0 h 981466"/>
                <a:gd name="connsiteX7" fmla="*/ 604344 w 1467640"/>
                <a:gd name="connsiteY7" fmla="*/ 183820 h 98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7640" h="981466">
                  <a:moveTo>
                    <a:pt x="604344" y="183820"/>
                  </a:moveTo>
                  <a:cubicBezTo>
                    <a:pt x="604344" y="183820"/>
                    <a:pt x="535412" y="456267"/>
                    <a:pt x="479609" y="482527"/>
                  </a:cubicBezTo>
                  <a:cubicBezTo>
                    <a:pt x="423807" y="512069"/>
                    <a:pt x="180902" y="663064"/>
                    <a:pt x="49602" y="800929"/>
                  </a:cubicBezTo>
                  <a:cubicBezTo>
                    <a:pt x="-62003" y="915817"/>
                    <a:pt x="49602" y="981466"/>
                    <a:pt x="49602" y="981466"/>
                  </a:cubicBezTo>
                  <a:lnTo>
                    <a:pt x="811141" y="981466"/>
                  </a:lnTo>
                  <a:lnTo>
                    <a:pt x="1467641" y="498939"/>
                  </a:lnTo>
                  <a:lnTo>
                    <a:pt x="1234584" y="0"/>
                  </a:lnTo>
                  <a:lnTo>
                    <a:pt x="604344" y="183820"/>
                  </a:lnTo>
                  <a:close/>
                </a:path>
              </a:pathLst>
            </a:custGeom>
            <a:solidFill>
              <a:srgbClr val="A49CF2"/>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 name="任意多边形: 形状 14">
              <a:extLst>
                <a:ext uri="{FF2B5EF4-FFF2-40B4-BE49-F238E27FC236}">
                  <a16:creationId xmlns:a16="http://schemas.microsoft.com/office/drawing/2014/main" id="{9CD0FC5B-063E-1C9A-E718-13DE0312238D}"/>
                </a:ext>
              </a:extLst>
            </p:cNvPr>
            <p:cNvSpPr/>
            <p:nvPr/>
          </p:nvSpPr>
          <p:spPr>
            <a:xfrm>
              <a:off x="8298861" y="5883573"/>
              <a:ext cx="410067" cy="239348"/>
            </a:xfrm>
            <a:custGeom>
              <a:avLst/>
              <a:gdLst>
                <a:gd name="connsiteX0" fmla="*/ 256122 w 410067"/>
                <a:gd name="connsiteY0" fmla="*/ 65 h 239348"/>
                <a:gd name="connsiteX1" fmla="*/ 403834 w 410067"/>
                <a:gd name="connsiteY1" fmla="*/ 236405 h 239348"/>
                <a:gd name="connsiteX2" fmla="*/ 87 w 410067"/>
                <a:gd name="connsiteY2" fmla="*/ 157625 h 239348"/>
                <a:gd name="connsiteX3" fmla="*/ 256122 w 410067"/>
                <a:gd name="connsiteY3" fmla="*/ 65 h 239348"/>
              </a:gdLst>
              <a:ahLst/>
              <a:cxnLst>
                <a:cxn ang="0">
                  <a:pos x="connsiteX0" y="connsiteY0"/>
                </a:cxn>
                <a:cxn ang="0">
                  <a:pos x="connsiteX1" y="connsiteY1"/>
                </a:cxn>
                <a:cxn ang="0">
                  <a:pos x="connsiteX2" y="connsiteY2"/>
                </a:cxn>
                <a:cxn ang="0">
                  <a:pos x="connsiteX3" y="connsiteY3"/>
                </a:cxn>
              </a:cxnLst>
              <a:rect l="l" t="t" r="r" b="b"/>
              <a:pathLst>
                <a:path w="410067" h="239348">
                  <a:moveTo>
                    <a:pt x="256122" y="65"/>
                  </a:moveTo>
                  <a:cubicBezTo>
                    <a:pt x="256122" y="65"/>
                    <a:pt x="446506" y="219993"/>
                    <a:pt x="403834" y="236405"/>
                  </a:cubicBezTo>
                  <a:cubicBezTo>
                    <a:pt x="361162" y="252818"/>
                    <a:pt x="-6478" y="197015"/>
                    <a:pt x="87" y="157625"/>
                  </a:cubicBezTo>
                  <a:cubicBezTo>
                    <a:pt x="6652" y="118235"/>
                    <a:pt x="210167" y="-3217"/>
                    <a:pt x="256122" y="65"/>
                  </a:cubicBezTo>
                  <a:close/>
                </a:path>
              </a:pathLst>
            </a:custGeom>
            <a:solidFill>
              <a:srgbClr val="FFFFFF"/>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 name="任意多边形: 形状 15">
              <a:extLst>
                <a:ext uri="{FF2B5EF4-FFF2-40B4-BE49-F238E27FC236}">
                  <a16:creationId xmlns:a16="http://schemas.microsoft.com/office/drawing/2014/main" id="{4DC9E393-78F1-2EDC-E16D-6CE8DD049F61}"/>
                </a:ext>
              </a:extLst>
            </p:cNvPr>
            <p:cNvSpPr/>
            <p:nvPr/>
          </p:nvSpPr>
          <p:spPr>
            <a:xfrm>
              <a:off x="9290212" y="6060893"/>
              <a:ext cx="410740" cy="241151"/>
            </a:xfrm>
            <a:custGeom>
              <a:avLst/>
              <a:gdLst>
                <a:gd name="connsiteX0" fmla="*/ 200283 w 410740"/>
                <a:gd name="connsiteY0" fmla="*/ 0 h 241151"/>
                <a:gd name="connsiteX1" fmla="*/ 407080 w 410740"/>
                <a:gd name="connsiteY1" fmla="*/ 187102 h 241151"/>
                <a:gd name="connsiteX2" fmla="*/ 51 w 410740"/>
                <a:gd name="connsiteY2" fmla="*/ 226492 h 241151"/>
                <a:gd name="connsiteX3" fmla="*/ 200283 w 410740"/>
                <a:gd name="connsiteY3" fmla="*/ 0 h 241151"/>
              </a:gdLst>
              <a:ahLst/>
              <a:cxnLst>
                <a:cxn ang="0">
                  <a:pos x="connsiteX0" y="connsiteY0"/>
                </a:cxn>
                <a:cxn ang="0">
                  <a:pos x="connsiteX1" y="connsiteY1"/>
                </a:cxn>
                <a:cxn ang="0">
                  <a:pos x="connsiteX2" y="connsiteY2"/>
                </a:cxn>
                <a:cxn ang="0">
                  <a:pos x="connsiteX3" y="connsiteY3"/>
                </a:cxn>
              </a:cxnLst>
              <a:rect l="l" t="t" r="r" b="b"/>
              <a:pathLst>
                <a:path w="410740" h="241151">
                  <a:moveTo>
                    <a:pt x="200283" y="0"/>
                  </a:moveTo>
                  <a:cubicBezTo>
                    <a:pt x="200283" y="0"/>
                    <a:pt x="443188" y="157560"/>
                    <a:pt x="407080" y="187102"/>
                  </a:cubicBezTo>
                  <a:cubicBezTo>
                    <a:pt x="370973" y="216645"/>
                    <a:pt x="51" y="265882"/>
                    <a:pt x="51" y="226492"/>
                  </a:cubicBezTo>
                  <a:cubicBezTo>
                    <a:pt x="-3232" y="180537"/>
                    <a:pt x="154328" y="6565"/>
                    <a:pt x="200283" y="0"/>
                  </a:cubicBezTo>
                  <a:close/>
                </a:path>
              </a:pathLst>
            </a:custGeom>
            <a:solidFill>
              <a:srgbClr val="FFFFFF"/>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 name="任意多边形: 形状 16">
              <a:extLst>
                <a:ext uri="{FF2B5EF4-FFF2-40B4-BE49-F238E27FC236}">
                  <a16:creationId xmlns:a16="http://schemas.microsoft.com/office/drawing/2014/main" id="{CE05F7AE-0CB6-042F-4949-5FC1840A21A2}"/>
                </a:ext>
              </a:extLst>
            </p:cNvPr>
            <p:cNvSpPr/>
            <p:nvPr/>
          </p:nvSpPr>
          <p:spPr>
            <a:xfrm>
              <a:off x="9877829" y="2811222"/>
              <a:ext cx="295424" cy="302441"/>
            </a:xfrm>
            <a:custGeom>
              <a:avLst/>
              <a:gdLst>
                <a:gd name="connsiteX0" fmla="*/ 265882 w 295424"/>
                <a:gd name="connsiteY0" fmla="*/ 0 h 302441"/>
                <a:gd name="connsiteX1" fmla="*/ 295425 w 295424"/>
                <a:gd name="connsiteY1" fmla="*/ 193667 h 302441"/>
                <a:gd name="connsiteX2" fmla="*/ 137865 w 295424"/>
                <a:gd name="connsiteY2" fmla="*/ 288860 h 302441"/>
                <a:gd name="connsiteX3" fmla="*/ 6565 w 295424"/>
                <a:gd name="connsiteY3" fmla="*/ 298707 h 302441"/>
                <a:gd name="connsiteX4" fmla="*/ 3283 w 295424"/>
                <a:gd name="connsiteY4" fmla="*/ 196950 h 302441"/>
                <a:gd name="connsiteX5" fmla="*/ 0 w 295424"/>
                <a:gd name="connsiteY5" fmla="*/ 98475 h 302441"/>
                <a:gd name="connsiteX6" fmla="*/ 226492 w 295424"/>
                <a:gd name="connsiteY6" fmla="*/ 9847 h 302441"/>
                <a:gd name="connsiteX7" fmla="*/ 265882 w 295424"/>
                <a:gd name="connsiteY7" fmla="*/ 0 h 30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424" h="302441">
                  <a:moveTo>
                    <a:pt x="265882" y="0"/>
                  </a:moveTo>
                  <a:lnTo>
                    <a:pt x="295425" y="193667"/>
                  </a:lnTo>
                  <a:cubicBezTo>
                    <a:pt x="295425" y="193667"/>
                    <a:pt x="265882" y="256035"/>
                    <a:pt x="137865" y="288860"/>
                  </a:cubicBezTo>
                  <a:cubicBezTo>
                    <a:pt x="42673" y="311837"/>
                    <a:pt x="6565" y="298707"/>
                    <a:pt x="6565" y="298707"/>
                  </a:cubicBezTo>
                  <a:lnTo>
                    <a:pt x="3283" y="196950"/>
                  </a:lnTo>
                  <a:lnTo>
                    <a:pt x="0" y="98475"/>
                  </a:lnTo>
                  <a:lnTo>
                    <a:pt x="226492" y="9847"/>
                  </a:lnTo>
                  <a:lnTo>
                    <a:pt x="265882" y="0"/>
                  </a:lnTo>
                  <a:close/>
                </a:path>
              </a:pathLst>
            </a:custGeom>
            <a:solidFill>
              <a:srgbClr val="F48462"/>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 name="任意多边形: 形状 17">
              <a:extLst>
                <a:ext uri="{FF2B5EF4-FFF2-40B4-BE49-F238E27FC236}">
                  <a16:creationId xmlns:a16="http://schemas.microsoft.com/office/drawing/2014/main" id="{49F824C7-0F53-1B64-A08A-202C276A1A00}"/>
                </a:ext>
              </a:extLst>
            </p:cNvPr>
            <p:cNvSpPr/>
            <p:nvPr/>
          </p:nvSpPr>
          <p:spPr>
            <a:xfrm>
              <a:off x="9877829" y="2827634"/>
              <a:ext cx="226492" cy="203514"/>
            </a:xfrm>
            <a:custGeom>
              <a:avLst/>
              <a:gdLst>
                <a:gd name="connsiteX0" fmla="*/ 226492 w 226492"/>
                <a:gd name="connsiteY0" fmla="*/ 0 h 203514"/>
                <a:gd name="connsiteX1" fmla="*/ 223210 w 226492"/>
                <a:gd name="connsiteY1" fmla="*/ 22978 h 203514"/>
                <a:gd name="connsiteX2" fmla="*/ 6565 w 226492"/>
                <a:gd name="connsiteY2" fmla="*/ 203515 h 203514"/>
                <a:gd name="connsiteX3" fmla="*/ 0 w 226492"/>
                <a:gd name="connsiteY3" fmla="*/ 91910 h 203514"/>
                <a:gd name="connsiteX4" fmla="*/ 226492 w 226492"/>
                <a:gd name="connsiteY4" fmla="*/ 0 h 203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492" h="203514">
                  <a:moveTo>
                    <a:pt x="226492" y="0"/>
                  </a:moveTo>
                  <a:cubicBezTo>
                    <a:pt x="226492" y="6565"/>
                    <a:pt x="226492" y="13130"/>
                    <a:pt x="223210" y="22978"/>
                  </a:cubicBezTo>
                  <a:cubicBezTo>
                    <a:pt x="193667" y="141147"/>
                    <a:pt x="62367" y="187102"/>
                    <a:pt x="6565" y="203515"/>
                  </a:cubicBezTo>
                  <a:lnTo>
                    <a:pt x="0" y="91910"/>
                  </a:lnTo>
                  <a:lnTo>
                    <a:pt x="226492" y="0"/>
                  </a:ln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 name="任意多边形: 形状 18">
              <a:extLst>
                <a:ext uri="{FF2B5EF4-FFF2-40B4-BE49-F238E27FC236}">
                  <a16:creationId xmlns:a16="http://schemas.microsoft.com/office/drawing/2014/main" id="{0699360E-2B17-DD1C-D1DE-F2D79863CB15}"/>
                </a:ext>
              </a:extLst>
            </p:cNvPr>
            <p:cNvSpPr/>
            <p:nvPr/>
          </p:nvSpPr>
          <p:spPr>
            <a:xfrm>
              <a:off x="9716842" y="2317962"/>
              <a:ext cx="562689" cy="645075"/>
            </a:xfrm>
            <a:custGeom>
              <a:avLst/>
              <a:gdLst>
                <a:gd name="connsiteX0" fmla="*/ 29687 w 562689"/>
                <a:gd name="connsiteY0" fmla="*/ 105925 h 645075"/>
                <a:gd name="connsiteX1" fmla="*/ 32969 w 562689"/>
                <a:gd name="connsiteY1" fmla="*/ 549062 h 645075"/>
                <a:gd name="connsiteX2" fmla="*/ 318547 w 562689"/>
                <a:gd name="connsiteY2" fmla="*/ 598300 h 645075"/>
                <a:gd name="connsiteX3" fmla="*/ 426869 w 562689"/>
                <a:gd name="connsiteY3" fmla="*/ 493260 h 645075"/>
                <a:gd name="connsiteX4" fmla="*/ 548321 w 562689"/>
                <a:gd name="connsiteY4" fmla="*/ 424327 h 645075"/>
                <a:gd name="connsiteX5" fmla="*/ 492519 w 562689"/>
                <a:gd name="connsiteY5" fmla="*/ 253638 h 645075"/>
                <a:gd name="connsiteX6" fmla="*/ 397326 w 562689"/>
                <a:gd name="connsiteY6" fmla="*/ 286463 h 645075"/>
                <a:gd name="connsiteX7" fmla="*/ 423586 w 562689"/>
                <a:gd name="connsiteY7" fmla="*/ 197835 h 645075"/>
                <a:gd name="connsiteX8" fmla="*/ 29687 w 562689"/>
                <a:gd name="connsiteY8" fmla="*/ 105925 h 645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2689" h="645075">
                  <a:moveTo>
                    <a:pt x="29687" y="105925"/>
                  </a:moveTo>
                  <a:cubicBezTo>
                    <a:pt x="29687" y="105925"/>
                    <a:pt x="-39246" y="401350"/>
                    <a:pt x="32969" y="549062"/>
                  </a:cubicBezTo>
                  <a:cubicBezTo>
                    <a:pt x="105184" y="693492"/>
                    <a:pt x="239767" y="644255"/>
                    <a:pt x="318547" y="598300"/>
                  </a:cubicBezTo>
                  <a:cubicBezTo>
                    <a:pt x="397326" y="552345"/>
                    <a:pt x="426869" y="493260"/>
                    <a:pt x="426869" y="493260"/>
                  </a:cubicBezTo>
                  <a:cubicBezTo>
                    <a:pt x="426869" y="493260"/>
                    <a:pt x="508931" y="506390"/>
                    <a:pt x="548321" y="424327"/>
                  </a:cubicBezTo>
                  <a:cubicBezTo>
                    <a:pt x="587711" y="342265"/>
                    <a:pt x="538474" y="263485"/>
                    <a:pt x="492519" y="253638"/>
                  </a:cubicBezTo>
                  <a:cubicBezTo>
                    <a:pt x="443281" y="243790"/>
                    <a:pt x="397326" y="286463"/>
                    <a:pt x="397326" y="286463"/>
                  </a:cubicBezTo>
                  <a:lnTo>
                    <a:pt x="423586" y="197835"/>
                  </a:lnTo>
                  <a:cubicBezTo>
                    <a:pt x="423586" y="194553"/>
                    <a:pt x="170834" y="-176369"/>
                    <a:pt x="29687" y="105925"/>
                  </a:cubicBezTo>
                  <a:close/>
                </a:path>
              </a:pathLst>
            </a:custGeom>
            <a:solidFill>
              <a:srgbClr val="F48462"/>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 name="任意多边形: 形状 20">
              <a:extLst>
                <a:ext uri="{FF2B5EF4-FFF2-40B4-BE49-F238E27FC236}">
                  <a16:creationId xmlns:a16="http://schemas.microsoft.com/office/drawing/2014/main" id="{DFA10A6F-2877-7102-C78A-BDAEBB18FBAC}"/>
                </a:ext>
              </a:extLst>
            </p:cNvPr>
            <p:cNvSpPr/>
            <p:nvPr/>
          </p:nvSpPr>
          <p:spPr>
            <a:xfrm>
              <a:off x="9802450" y="2635890"/>
              <a:ext cx="30783" cy="132659"/>
            </a:xfrm>
            <a:custGeom>
              <a:avLst/>
              <a:gdLst>
                <a:gd name="connsiteX0" fmla="*/ 19577 w 30783"/>
                <a:gd name="connsiteY0" fmla="*/ 132660 h 132659"/>
                <a:gd name="connsiteX1" fmla="*/ 13012 w 30783"/>
                <a:gd name="connsiteY1" fmla="*/ 129377 h 132659"/>
                <a:gd name="connsiteX2" fmla="*/ 16294 w 30783"/>
                <a:gd name="connsiteY2" fmla="*/ 4642 h 132659"/>
                <a:gd name="connsiteX3" fmla="*/ 26142 w 30783"/>
                <a:gd name="connsiteY3" fmla="*/ 1360 h 132659"/>
                <a:gd name="connsiteX4" fmla="*/ 29424 w 30783"/>
                <a:gd name="connsiteY4" fmla="*/ 11207 h 132659"/>
                <a:gd name="connsiteX5" fmla="*/ 26142 w 30783"/>
                <a:gd name="connsiteY5" fmla="*/ 122812 h 132659"/>
                <a:gd name="connsiteX6" fmla="*/ 22859 w 30783"/>
                <a:gd name="connsiteY6" fmla="*/ 132660 h 132659"/>
                <a:gd name="connsiteX7" fmla="*/ 19577 w 30783"/>
                <a:gd name="connsiteY7" fmla="*/ 132660 h 132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83" h="132659">
                  <a:moveTo>
                    <a:pt x="19577" y="132660"/>
                  </a:moveTo>
                  <a:cubicBezTo>
                    <a:pt x="16294" y="132660"/>
                    <a:pt x="13012" y="132660"/>
                    <a:pt x="13012" y="129377"/>
                  </a:cubicBezTo>
                  <a:cubicBezTo>
                    <a:pt x="-16531" y="73575"/>
                    <a:pt x="13012" y="7925"/>
                    <a:pt x="16294" y="4642"/>
                  </a:cubicBezTo>
                  <a:cubicBezTo>
                    <a:pt x="19577" y="1360"/>
                    <a:pt x="22859" y="-1923"/>
                    <a:pt x="26142" y="1360"/>
                  </a:cubicBezTo>
                  <a:cubicBezTo>
                    <a:pt x="29424" y="4642"/>
                    <a:pt x="32707" y="7925"/>
                    <a:pt x="29424" y="11207"/>
                  </a:cubicBezTo>
                  <a:cubicBezTo>
                    <a:pt x="29424" y="11207"/>
                    <a:pt x="3164" y="73575"/>
                    <a:pt x="26142" y="122812"/>
                  </a:cubicBezTo>
                  <a:cubicBezTo>
                    <a:pt x="29424" y="126095"/>
                    <a:pt x="26142" y="132660"/>
                    <a:pt x="22859" y="132660"/>
                  </a:cubicBezTo>
                  <a:cubicBezTo>
                    <a:pt x="22859" y="132660"/>
                    <a:pt x="19577" y="132660"/>
                    <a:pt x="19577" y="132660"/>
                  </a:cubicBez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 name="任意多边形: 形状 21">
              <a:extLst>
                <a:ext uri="{FF2B5EF4-FFF2-40B4-BE49-F238E27FC236}">
                  <a16:creationId xmlns:a16="http://schemas.microsoft.com/office/drawing/2014/main" id="{82B4E7DA-A039-2B27-3A9C-23D6C5884D91}"/>
                </a:ext>
              </a:extLst>
            </p:cNvPr>
            <p:cNvSpPr/>
            <p:nvPr/>
          </p:nvSpPr>
          <p:spPr>
            <a:xfrm>
              <a:off x="10138273" y="2616195"/>
              <a:ext cx="79013" cy="109682"/>
            </a:xfrm>
            <a:custGeom>
              <a:avLst/>
              <a:gdLst>
                <a:gd name="connsiteX0" fmla="*/ 8721 w 79013"/>
                <a:gd name="connsiteY0" fmla="*/ 109682 h 109682"/>
                <a:gd name="connsiteX1" fmla="*/ 5439 w 79013"/>
                <a:gd name="connsiteY1" fmla="*/ 109682 h 109682"/>
                <a:gd name="connsiteX2" fmla="*/ 2156 w 79013"/>
                <a:gd name="connsiteY2" fmla="*/ 96552 h 109682"/>
                <a:gd name="connsiteX3" fmla="*/ 61241 w 79013"/>
                <a:gd name="connsiteY3" fmla="*/ 4642 h 109682"/>
                <a:gd name="connsiteX4" fmla="*/ 74371 w 79013"/>
                <a:gd name="connsiteY4" fmla="*/ 1360 h 109682"/>
                <a:gd name="connsiteX5" fmla="*/ 77654 w 79013"/>
                <a:gd name="connsiteY5" fmla="*/ 14490 h 109682"/>
                <a:gd name="connsiteX6" fmla="*/ 18569 w 79013"/>
                <a:gd name="connsiteY6" fmla="*/ 106400 h 109682"/>
                <a:gd name="connsiteX7" fmla="*/ 8721 w 79013"/>
                <a:gd name="connsiteY7" fmla="*/ 109682 h 10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13" h="109682">
                  <a:moveTo>
                    <a:pt x="8721" y="109682"/>
                  </a:moveTo>
                  <a:cubicBezTo>
                    <a:pt x="8721" y="109682"/>
                    <a:pt x="5439" y="109682"/>
                    <a:pt x="5439" y="109682"/>
                  </a:cubicBezTo>
                  <a:cubicBezTo>
                    <a:pt x="-1126" y="106400"/>
                    <a:pt x="-1126" y="103117"/>
                    <a:pt x="2156" y="96552"/>
                  </a:cubicBezTo>
                  <a:lnTo>
                    <a:pt x="61241" y="4642"/>
                  </a:lnTo>
                  <a:cubicBezTo>
                    <a:pt x="64524" y="1360"/>
                    <a:pt x="67806" y="-1923"/>
                    <a:pt x="74371" y="1360"/>
                  </a:cubicBezTo>
                  <a:cubicBezTo>
                    <a:pt x="77654" y="4642"/>
                    <a:pt x="80936" y="7925"/>
                    <a:pt x="77654" y="14490"/>
                  </a:cubicBezTo>
                  <a:lnTo>
                    <a:pt x="18569" y="106400"/>
                  </a:lnTo>
                  <a:cubicBezTo>
                    <a:pt x="15286" y="109682"/>
                    <a:pt x="12004" y="109682"/>
                    <a:pt x="8721" y="109682"/>
                  </a:cubicBez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 name="任意多边形: 形状 22">
              <a:extLst>
                <a:ext uri="{FF2B5EF4-FFF2-40B4-BE49-F238E27FC236}">
                  <a16:creationId xmlns:a16="http://schemas.microsoft.com/office/drawing/2014/main" id="{5B978739-C22A-DEA6-3F60-14341835C383}"/>
                </a:ext>
              </a:extLst>
            </p:cNvPr>
            <p:cNvSpPr/>
            <p:nvPr/>
          </p:nvSpPr>
          <p:spPr>
            <a:xfrm>
              <a:off x="10160124" y="2673357"/>
              <a:ext cx="68932" cy="19694"/>
            </a:xfrm>
            <a:custGeom>
              <a:avLst/>
              <a:gdLst>
                <a:gd name="connsiteX0" fmla="*/ 9848 w 68932"/>
                <a:gd name="connsiteY0" fmla="*/ 19695 h 19694"/>
                <a:gd name="connsiteX1" fmla="*/ 0 w 68932"/>
                <a:gd name="connsiteY1" fmla="*/ 13130 h 19694"/>
                <a:gd name="connsiteX2" fmla="*/ 6565 w 68932"/>
                <a:gd name="connsiteY2" fmla="*/ 3282 h 19694"/>
                <a:gd name="connsiteX3" fmla="*/ 59085 w 68932"/>
                <a:gd name="connsiteY3" fmla="*/ 0 h 19694"/>
                <a:gd name="connsiteX4" fmla="*/ 68933 w 68932"/>
                <a:gd name="connsiteY4" fmla="*/ 6565 h 19694"/>
                <a:gd name="connsiteX5" fmla="*/ 62367 w 68932"/>
                <a:gd name="connsiteY5" fmla="*/ 16412 h 19694"/>
                <a:gd name="connsiteX6" fmla="*/ 9848 w 68932"/>
                <a:gd name="connsiteY6" fmla="*/ 19695 h 19694"/>
                <a:gd name="connsiteX7" fmla="*/ 9848 w 68932"/>
                <a:gd name="connsiteY7" fmla="*/ 19695 h 19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932" h="19694">
                  <a:moveTo>
                    <a:pt x="9848" y="19695"/>
                  </a:moveTo>
                  <a:cubicBezTo>
                    <a:pt x="6565" y="19695"/>
                    <a:pt x="3283" y="16412"/>
                    <a:pt x="0" y="13130"/>
                  </a:cubicBezTo>
                  <a:cubicBezTo>
                    <a:pt x="0" y="9847"/>
                    <a:pt x="3283" y="3282"/>
                    <a:pt x="6565" y="3282"/>
                  </a:cubicBezTo>
                  <a:lnTo>
                    <a:pt x="59085" y="0"/>
                  </a:lnTo>
                  <a:cubicBezTo>
                    <a:pt x="65650" y="0"/>
                    <a:pt x="68933" y="3282"/>
                    <a:pt x="68933" y="6565"/>
                  </a:cubicBezTo>
                  <a:cubicBezTo>
                    <a:pt x="68933" y="9847"/>
                    <a:pt x="65650" y="16412"/>
                    <a:pt x="62367" y="16412"/>
                  </a:cubicBezTo>
                  <a:lnTo>
                    <a:pt x="9848" y="19695"/>
                  </a:lnTo>
                  <a:cubicBezTo>
                    <a:pt x="9848" y="19695"/>
                    <a:pt x="9848" y="19695"/>
                    <a:pt x="9848" y="19695"/>
                  </a:cubicBez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 name="任意多边形: 形状 23">
              <a:extLst>
                <a:ext uri="{FF2B5EF4-FFF2-40B4-BE49-F238E27FC236}">
                  <a16:creationId xmlns:a16="http://schemas.microsoft.com/office/drawing/2014/main" id="{00DD50BD-CA3D-E4B1-B9BF-B3744EA3308C}"/>
                </a:ext>
              </a:extLst>
            </p:cNvPr>
            <p:cNvSpPr/>
            <p:nvPr/>
          </p:nvSpPr>
          <p:spPr>
            <a:xfrm>
              <a:off x="9867982" y="2752137"/>
              <a:ext cx="114887" cy="85344"/>
            </a:xfrm>
            <a:custGeom>
              <a:avLst/>
              <a:gdLst>
                <a:gd name="connsiteX0" fmla="*/ 49237 w 114887"/>
                <a:gd name="connsiteY0" fmla="*/ 85345 h 85344"/>
                <a:gd name="connsiteX1" fmla="*/ 3283 w 114887"/>
                <a:gd name="connsiteY1" fmla="*/ 68932 h 85344"/>
                <a:gd name="connsiteX2" fmla="*/ 0 w 114887"/>
                <a:gd name="connsiteY2" fmla="*/ 62367 h 85344"/>
                <a:gd name="connsiteX3" fmla="*/ 3283 w 114887"/>
                <a:gd name="connsiteY3" fmla="*/ 55802 h 85344"/>
                <a:gd name="connsiteX4" fmla="*/ 101757 w 114887"/>
                <a:gd name="connsiteY4" fmla="*/ 0 h 85344"/>
                <a:gd name="connsiteX5" fmla="*/ 111605 w 114887"/>
                <a:gd name="connsiteY5" fmla="*/ 0 h 85344"/>
                <a:gd name="connsiteX6" fmla="*/ 114888 w 114887"/>
                <a:gd name="connsiteY6" fmla="*/ 6565 h 85344"/>
                <a:gd name="connsiteX7" fmla="*/ 78780 w 114887"/>
                <a:gd name="connsiteY7" fmla="*/ 72215 h 85344"/>
                <a:gd name="connsiteX8" fmla="*/ 49237 w 114887"/>
                <a:gd name="connsiteY8" fmla="*/ 85345 h 85344"/>
                <a:gd name="connsiteX9" fmla="*/ 26260 w 114887"/>
                <a:gd name="connsiteY9" fmla="*/ 62367 h 85344"/>
                <a:gd name="connsiteX10" fmla="*/ 72215 w 114887"/>
                <a:gd name="connsiteY10" fmla="*/ 59085 h 85344"/>
                <a:gd name="connsiteX11" fmla="*/ 98475 w 114887"/>
                <a:gd name="connsiteY11" fmla="*/ 22977 h 85344"/>
                <a:gd name="connsiteX12" fmla="*/ 26260 w 114887"/>
                <a:gd name="connsiteY12" fmla="*/ 62367 h 8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887" h="85344">
                  <a:moveTo>
                    <a:pt x="49237" y="85345"/>
                  </a:moveTo>
                  <a:cubicBezTo>
                    <a:pt x="26260" y="85345"/>
                    <a:pt x="6565" y="72215"/>
                    <a:pt x="3283" y="68932"/>
                  </a:cubicBezTo>
                  <a:cubicBezTo>
                    <a:pt x="0" y="68932"/>
                    <a:pt x="0" y="65650"/>
                    <a:pt x="0" y="62367"/>
                  </a:cubicBezTo>
                  <a:cubicBezTo>
                    <a:pt x="0" y="59085"/>
                    <a:pt x="3283" y="55802"/>
                    <a:pt x="3283" y="55802"/>
                  </a:cubicBezTo>
                  <a:lnTo>
                    <a:pt x="101757" y="0"/>
                  </a:lnTo>
                  <a:cubicBezTo>
                    <a:pt x="105040" y="0"/>
                    <a:pt x="108322" y="0"/>
                    <a:pt x="111605" y="0"/>
                  </a:cubicBezTo>
                  <a:cubicBezTo>
                    <a:pt x="114888" y="3282"/>
                    <a:pt x="114888" y="3282"/>
                    <a:pt x="114888" y="6565"/>
                  </a:cubicBezTo>
                  <a:cubicBezTo>
                    <a:pt x="114888" y="9847"/>
                    <a:pt x="111605" y="49237"/>
                    <a:pt x="78780" y="72215"/>
                  </a:cubicBezTo>
                  <a:cubicBezTo>
                    <a:pt x="68933" y="82062"/>
                    <a:pt x="59085" y="85345"/>
                    <a:pt x="49237" y="85345"/>
                  </a:cubicBezTo>
                  <a:close/>
                  <a:moveTo>
                    <a:pt x="26260" y="62367"/>
                  </a:moveTo>
                  <a:cubicBezTo>
                    <a:pt x="39390" y="68932"/>
                    <a:pt x="55802" y="72215"/>
                    <a:pt x="72215" y="59085"/>
                  </a:cubicBezTo>
                  <a:cubicBezTo>
                    <a:pt x="85345" y="49237"/>
                    <a:pt x="95192" y="32825"/>
                    <a:pt x="98475" y="22977"/>
                  </a:cubicBezTo>
                  <a:lnTo>
                    <a:pt x="26260" y="62367"/>
                  </a:ln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 name="任意多边形: 形状 24">
              <a:extLst>
                <a:ext uri="{FF2B5EF4-FFF2-40B4-BE49-F238E27FC236}">
                  <a16:creationId xmlns:a16="http://schemas.microsoft.com/office/drawing/2014/main" id="{7FB003D8-7565-BC92-08CE-0A97E0958D17}"/>
                </a:ext>
              </a:extLst>
            </p:cNvPr>
            <p:cNvSpPr/>
            <p:nvPr/>
          </p:nvSpPr>
          <p:spPr>
            <a:xfrm>
              <a:off x="9122855" y="3292655"/>
              <a:ext cx="702454" cy="161936"/>
            </a:xfrm>
            <a:custGeom>
              <a:avLst/>
              <a:gdLst>
                <a:gd name="connsiteX0" fmla="*/ 0 w 702454"/>
                <a:gd name="connsiteY0" fmla="*/ 86439 h 161936"/>
                <a:gd name="connsiteX1" fmla="*/ 400465 w 702454"/>
                <a:gd name="connsiteY1" fmla="*/ 4377 h 161936"/>
                <a:gd name="connsiteX2" fmla="*/ 702454 w 702454"/>
                <a:gd name="connsiteY2" fmla="*/ 4377 h 161936"/>
                <a:gd name="connsiteX3" fmla="*/ 702454 w 702454"/>
                <a:gd name="connsiteY3" fmla="*/ 161936 h 161936"/>
                <a:gd name="connsiteX4" fmla="*/ 0 w 702454"/>
                <a:gd name="connsiteY4" fmla="*/ 86439 h 161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454" h="161936">
                  <a:moveTo>
                    <a:pt x="0" y="86439"/>
                  </a:moveTo>
                  <a:cubicBezTo>
                    <a:pt x="0" y="86439"/>
                    <a:pt x="203515" y="14224"/>
                    <a:pt x="400465" y="4377"/>
                  </a:cubicBezTo>
                  <a:cubicBezTo>
                    <a:pt x="597414" y="-5471"/>
                    <a:pt x="702454" y="4377"/>
                    <a:pt x="702454" y="4377"/>
                  </a:cubicBezTo>
                  <a:lnTo>
                    <a:pt x="702454" y="161936"/>
                  </a:lnTo>
                  <a:lnTo>
                    <a:pt x="0" y="86439"/>
                  </a:lnTo>
                  <a:close/>
                </a:path>
              </a:pathLst>
            </a:custGeom>
            <a:solidFill>
              <a:srgbClr val="FFFFFF"/>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 name="任意多边形: 形状 25">
              <a:extLst>
                <a:ext uri="{FF2B5EF4-FFF2-40B4-BE49-F238E27FC236}">
                  <a16:creationId xmlns:a16="http://schemas.microsoft.com/office/drawing/2014/main" id="{0508DA09-A04B-75FC-59A4-E7FAD3C409A3}"/>
                </a:ext>
              </a:extLst>
            </p:cNvPr>
            <p:cNvSpPr/>
            <p:nvPr/>
          </p:nvSpPr>
          <p:spPr>
            <a:xfrm>
              <a:off x="9886317" y="2503372"/>
              <a:ext cx="76036" cy="32119"/>
            </a:xfrm>
            <a:custGeom>
              <a:avLst/>
              <a:gdLst>
                <a:gd name="connsiteX0" fmla="*/ 67010 w 76036"/>
                <a:gd name="connsiteY0" fmla="*/ 32120 h 32119"/>
                <a:gd name="connsiteX1" fmla="*/ 60445 w 76036"/>
                <a:gd name="connsiteY1" fmla="*/ 28837 h 32119"/>
                <a:gd name="connsiteX2" fmla="*/ 11207 w 76036"/>
                <a:gd name="connsiteY2" fmla="*/ 18990 h 32119"/>
                <a:gd name="connsiteX3" fmla="*/ 1360 w 76036"/>
                <a:gd name="connsiteY3" fmla="*/ 15707 h 32119"/>
                <a:gd name="connsiteX4" fmla="*/ 4642 w 76036"/>
                <a:gd name="connsiteY4" fmla="*/ 5860 h 32119"/>
                <a:gd name="connsiteX5" fmla="*/ 73575 w 76036"/>
                <a:gd name="connsiteY5" fmla="*/ 18990 h 32119"/>
                <a:gd name="connsiteX6" fmla="*/ 73575 w 76036"/>
                <a:gd name="connsiteY6" fmla="*/ 32120 h 32119"/>
                <a:gd name="connsiteX7" fmla="*/ 67010 w 76036"/>
                <a:gd name="connsiteY7" fmla="*/ 32120 h 3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036" h="32119">
                  <a:moveTo>
                    <a:pt x="67010" y="32120"/>
                  </a:moveTo>
                  <a:cubicBezTo>
                    <a:pt x="63727" y="32120"/>
                    <a:pt x="63727" y="32120"/>
                    <a:pt x="60445" y="28837"/>
                  </a:cubicBezTo>
                  <a:cubicBezTo>
                    <a:pt x="44032" y="5860"/>
                    <a:pt x="11207" y="18990"/>
                    <a:pt x="11207" y="18990"/>
                  </a:cubicBezTo>
                  <a:cubicBezTo>
                    <a:pt x="7925" y="22272"/>
                    <a:pt x="1360" y="18990"/>
                    <a:pt x="1360" y="15707"/>
                  </a:cubicBezTo>
                  <a:cubicBezTo>
                    <a:pt x="-1923" y="12425"/>
                    <a:pt x="1360" y="5860"/>
                    <a:pt x="4642" y="5860"/>
                  </a:cubicBezTo>
                  <a:cubicBezTo>
                    <a:pt x="7925" y="5860"/>
                    <a:pt x="50597" y="-13835"/>
                    <a:pt x="73575" y="18990"/>
                  </a:cubicBezTo>
                  <a:cubicBezTo>
                    <a:pt x="76857" y="22272"/>
                    <a:pt x="76857" y="28837"/>
                    <a:pt x="73575" y="32120"/>
                  </a:cubicBezTo>
                  <a:cubicBezTo>
                    <a:pt x="73575" y="32120"/>
                    <a:pt x="70292" y="32120"/>
                    <a:pt x="67010" y="32120"/>
                  </a:cubicBez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 name="任意多边形: 形状 26">
              <a:extLst>
                <a:ext uri="{FF2B5EF4-FFF2-40B4-BE49-F238E27FC236}">
                  <a16:creationId xmlns:a16="http://schemas.microsoft.com/office/drawing/2014/main" id="{8E5218DA-DD44-0365-E6FA-14F96B9FFCF1}"/>
                </a:ext>
              </a:extLst>
            </p:cNvPr>
            <p:cNvSpPr/>
            <p:nvPr/>
          </p:nvSpPr>
          <p:spPr>
            <a:xfrm>
              <a:off x="9727655" y="2502667"/>
              <a:ext cx="80421" cy="42672"/>
            </a:xfrm>
            <a:custGeom>
              <a:avLst/>
              <a:gdLst>
                <a:gd name="connsiteX0" fmla="*/ 9027 w 80421"/>
                <a:gd name="connsiteY0" fmla="*/ 42672 h 42672"/>
                <a:gd name="connsiteX1" fmla="*/ 2462 w 80421"/>
                <a:gd name="connsiteY1" fmla="*/ 39390 h 42672"/>
                <a:gd name="connsiteX2" fmla="*/ 2462 w 80421"/>
                <a:gd name="connsiteY2" fmla="*/ 26260 h 42672"/>
                <a:gd name="connsiteX3" fmla="*/ 45134 w 80421"/>
                <a:gd name="connsiteY3" fmla="*/ 0 h 42672"/>
                <a:gd name="connsiteX4" fmla="*/ 77959 w 80421"/>
                <a:gd name="connsiteY4" fmla="*/ 13130 h 42672"/>
                <a:gd name="connsiteX5" fmla="*/ 77959 w 80421"/>
                <a:gd name="connsiteY5" fmla="*/ 26260 h 42672"/>
                <a:gd name="connsiteX6" fmla="*/ 64829 w 80421"/>
                <a:gd name="connsiteY6" fmla="*/ 26260 h 42672"/>
                <a:gd name="connsiteX7" fmla="*/ 45134 w 80421"/>
                <a:gd name="connsiteY7" fmla="*/ 16412 h 42672"/>
                <a:gd name="connsiteX8" fmla="*/ 15592 w 80421"/>
                <a:gd name="connsiteY8" fmla="*/ 36107 h 42672"/>
                <a:gd name="connsiteX9" fmla="*/ 9027 w 80421"/>
                <a:gd name="connsiteY9" fmla="*/ 42672 h 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421" h="42672">
                  <a:moveTo>
                    <a:pt x="9027" y="42672"/>
                  </a:moveTo>
                  <a:cubicBezTo>
                    <a:pt x="5744" y="42672"/>
                    <a:pt x="5744" y="42672"/>
                    <a:pt x="2462" y="39390"/>
                  </a:cubicBezTo>
                  <a:cubicBezTo>
                    <a:pt x="-821" y="36107"/>
                    <a:pt x="-821" y="32825"/>
                    <a:pt x="2462" y="26260"/>
                  </a:cubicBezTo>
                  <a:cubicBezTo>
                    <a:pt x="2462" y="26260"/>
                    <a:pt x="22157" y="3282"/>
                    <a:pt x="45134" y="0"/>
                  </a:cubicBezTo>
                  <a:cubicBezTo>
                    <a:pt x="58264" y="0"/>
                    <a:pt x="68112" y="3282"/>
                    <a:pt x="77959" y="13130"/>
                  </a:cubicBezTo>
                  <a:cubicBezTo>
                    <a:pt x="81242" y="16412"/>
                    <a:pt x="81242" y="22977"/>
                    <a:pt x="77959" y="26260"/>
                  </a:cubicBezTo>
                  <a:cubicBezTo>
                    <a:pt x="74677" y="29542"/>
                    <a:pt x="68112" y="29542"/>
                    <a:pt x="64829" y="26260"/>
                  </a:cubicBezTo>
                  <a:cubicBezTo>
                    <a:pt x="58264" y="19695"/>
                    <a:pt x="51699" y="16412"/>
                    <a:pt x="45134" y="16412"/>
                  </a:cubicBezTo>
                  <a:cubicBezTo>
                    <a:pt x="28722" y="16412"/>
                    <a:pt x="15592" y="36107"/>
                    <a:pt x="15592" y="36107"/>
                  </a:cubicBezTo>
                  <a:cubicBezTo>
                    <a:pt x="15592" y="42672"/>
                    <a:pt x="12309" y="42672"/>
                    <a:pt x="9027" y="42672"/>
                  </a:cubicBez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 name="任意多边形: 形状 27">
              <a:extLst>
                <a:ext uri="{FF2B5EF4-FFF2-40B4-BE49-F238E27FC236}">
                  <a16:creationId xmlns:a16="http://schemas.microsoft.com/office/drawing/2014/main" id="{D53DA8DD-B7FE-A56D-E63D-60E685A88EDA}"/>
                </a:ext>
              </a:extLst>
            </p:cNvPr>
            <p:cNvSpPr/>
            <p:nvPr/>
          </p:nvSpPr>
          <p:spPr>
            <a:xfrm>
              <a:off x="9737502" y="2572420"/>
              <a:ext cx="45134" cy="87806"/>
            </a:xfrm>
            <a:custGeom>
              <a:avLst/>
              <a:gdLst>
                <a:gd name="connsiteX0" fmla="*/ 35287 w 45134"/>
                <a:gd name="connsiteY0" fmla="*/ 87807 h 87806"/>
                <a:gd name="connsiteX1" fmla="*/ 25439 w 45134"/>
                <a:gd name="connsiteY1" fmla="*/ 81242 h 87806"/>
                <a:gd name="connsiteX2" fmla="*/ 22157 w 45134"/>
                <a:gd name="connsiteY2" fmla="*/ 32004 h 87806"/>
                <a:gd name="connsiteX3" fmla="*/ 2462 w 45134"/>
                <a:gd name="connsiteY3" fmla="*/ 15592 h 87806"/>
                <a:gd name="connsiteX4" fmla="*/ 2462 w 45134"/>
                <a:gd name="connsiteY4" fmla="*/ 2462 h 87806"/>
                <a:gd name="connsiteX5" fmla="*/ 15592 w 45134"/>
                <a:gd name="connsiteY5" fmla="*/ 2462 h 87806"/>
                <a:gd name="connsiteX6" fmla="*/ 38569 w 45134"/>
                <a:gd name="connsiteY6" fmla="*/ 22157 h 87806"/>
                <a:gd name="connsiteX7" fmla="*/ 41852 w 45134"/>
                <a:gd name="connsiteY7" fmla="*/ 28722 h 87806"/>
                <a:gd name="connsiteX8" fmla="*/ 45134 w 45134"/>
                <a:gd name="connsiteY8" fmla="*/ 81242 h 87806"/>
                <a:gd name="connsiteX9" fmla="*/ 35287 w 45134"/>
                <a:gd name="connsiteY9" fmla="*/ 87807 h 87806"/>
                <a:gd name="connsiteX10" fmla="*/ 35287 w 45134"/>
                <a:gd name="connsiteY10" fmla="*/ 87807 h 87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134" h="87806">
                  <a:moveTo>
                    <a:pt x="35287" y="87807"/>
                  </a:moveTo>
                  <a:cubicBezTo>
                    <a:pt x="32004" y="87807"/>
                    <a:pt x="28722" y="84524"/>
                    <a:pt x="25439" y="81242"/>
                  </a:cubicBezTo>
                  <a:lnTo>
                    <a:pt x="22157" y="32004"/>
                  </a:lnTo>
                  <a:lnTo>
                    <a:pt x="2462" y="15592"/>
                  </a:lnTo>
                  <a:cubicBezTo>
                    <a:pt x="-821" y="12309"/>
                    <a:pt x="-821" y="5744"/>
                    <a:pt x="2462" y="2462"/>
                  </a:cubicBezTo>
                  <a:cubicBezTo>
                    <a:pt x="5744" y="-821"/>
                    <a:pt x="12309" y="-821"/>
                    <a:pt x="15592" y="2462"/>
                  </a:cubicBezTo>
                  <a:lnTo>
                    <a:pt x="38569" y="22157"/>
                  </a:lnTo>
                  <a:cubicBezTo>
                    <a:pt x="41852" y="22157"/>
                    <a:pt x="41852" y="25439"/>
                    <a:pt x="41852" y="28722"/>
                  </a:cubicBezTo>
                  <a:lnTo>
                    <a:pt x="45134" y="81242"/>
                  </a:lnTo>
                  <a:cubicBezTo>
                    <a:pt x="45134" y="84524"/>
                    <a:pt x="41852" y="87807"/>
                    <a:pt x="35287" y="87807"/>
                  </a:cubicBezTo>
                  <a:cubicBezTo>
                    <a:pt x="35287" y="87807"/>
                    <a:pt x="35287" y="87807"/>
                    <a:pt x="35287" y="87807"/>
                  </a:cubicBez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 name="任意多边形: 形状 28">
              <a:extLst>
                <a:ext uri="{FF2B5EF4-FFF2-40B4-BE49-F238E27FC236}">
                  <a16:creationId xmlns:a16="http://schemas.microsoft.com/office/drawing/2014/main" id="{31C80C0A-349A-F78D-1C42-274EABAE8F44}"/>
                </a:ext>
              </a:extLst>
            </p:cNvPr>
            <p:cNvSpPr/>
            <p:nvPr/>
          </p:nvSpPr>
          <p:spPr>
            <a:xfrm>
              <a:off x="9881112" y="2551905"/>
              <a:ext cx="52519" cy="91909"/>
            </a:xfrm>
            <a:custGeom>
              <a:avLst/>
              <a:gdLst>
                <a:gd name="connsiteX0" fmla="*/ 45955 w 52519"/>
                <a:gd name="connsiteY0" fmla="*/ 91910 h 91909"/>
                <a:gd name="connsiteX1" fmla="*/ 36107 w 52519"/>
                <a:gd name="connsiteY1" fmla="*/ 85345 h 91909"/>
                <a:gd name="connsiteX2" fmla="*/ 32825 w 52519"/>
                <a:gd name="connsiteY2" fmla="*/ 36107 h 91909"/>
                <a:gd name="connsiteX3" fmla="*/ 3282 w 52519"/>
                <a:gd name="connsiteY3" fmla="*/ 16412 h 91909"/>
                <a:gd name="connsiteX4" fmla="*/ 0 w 52519"/>
                <a:gd name="connsiteY4" fmla="*/ 3282 h 91909"/>
                <a:gd name="connsiteX5" fmla="*/ 13130 w 52519"/>
                <a:gd name="connsiteY5" fmla="*/ 0 h 91909"/>
                <a:gd name="connsiteX6" fmla="*/ 45955 w 52519"/>
                <a:gd name="connsiteY6" fmla="*/ 22977 h 91909"/>
                <a:gd name="connsiteX7" fmla="*/ 49237 w 52519"/>
                <a:gd name="connsiteY7" fmla="*/ 29542 h 91909"/>
                <a:gd name="connsiteX8" fmla="*/ 52520 w 52519"/>
                <a:gd name="connsiteY8" fmla="*/ 82062 h 91909"/>
                <a:gd name="connsiteX9" fmla="*/ 45955 w 52519"/>
                <a:gd name="connsiteY9" fmla="*/ 91910 h 91909"/>
                <a:gd name="connsiteX10" fmla="*/ 45955 w 52519"/>
                <a:gd name="connsiteY10" fmla="*/ 91910 h 9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519" h="91909">
                  <a:moveTo>
                    <a:pt x="45955" y="91910"/>
                  </a:moveTo>
                  <a:cubicBezTo>
                    <a:pt x="42672" y="91910"/>
                    <a:pt x="39390" y="88627"/>
                    <a:pt x="36107" y="85345"/>
                  </a:cubicBezTo>
                  <a:lnTo>
                    <a:pt x="32825" y="36107"/>
                  </a:lnTo>
                  <a:lnTo>
                    <a:pt x="3282" y="16412"/>
                  </a:lnTo>
                  <a:cubicBezTo>
                    <a:pt x="0" y="13130"/>
                    <a:pt x="0" y="9847"/>
                    <a:pt x="0" y="3282"/>
                  </a:cubicBezTo>
                  <a:cubicBezTo>
                    <a:pt x="3282" y="0"/>
                    <a:pt x="6565" y="0"/>
                    <a:pt x="13130" y="0"/>
                  </a:cubicBezTo>
                  <a:lnTo>
                    <a:pt x="45955" y="22977"/>
                  </a:lnTo>
                  <a:cubicBezTo>
                    <a:pt x="49237" y="22977"/>
                    <a:pt x="49237" y="26260"/>
                    <a:pt x="49237" y="29542"/>
                  </a:cubicBezTo>
                  <a:lnTo>
                    <a:pt x="52520" y="82062"/>
                  </a:lnTo>
                  <a:cubicBezTo>
                    <a:pt x="52520" y="85345"/>
                    <a:pt x="49237" y="91910"/>
                    <a:pt x="45955" y="91910"/>
                  </a:cubicBezTo>
                  <a:cubicBezTo>
                    <a:pt x="45955" y="91910"/>
                    <a:pt x="45955" y="91910"/>
                    <a:pt x="45955" y="91910"/>
                  </a:cubicBez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 name="任意多边形: 形状 29">
              <a:extLst>
                <a:ext uri="{FF2B5EF4-FFF2-40B4-BE49-F238E27FC236}">
                  <a16:creationId xmlns:a16="http://schemas.microsoft.com/office/drawing/2014/main" id="{2BB730CF-87BE-26D9-14F2-C28B6E056374}"/>
                </a:ext>
              </a:extLst>
            </p:cNvPr>
            <p:cNvSpPr/>
            <p:nvPr/>
          </p:nvSpPr>
          <p:spPr>
            <a:xfrm>
              <a:off x="9712934" y="2175782"/>
              <a:ext cx="592930" cy="422077"/>
            </a:xfrm>
            <a:custGeom>
              <a:avLst/>
              <a:gdLst>
                <a:gd name="connsiteX0" fmla="*/ 388105 w 592930"/>
                <a:gd name="connsiteY0" fmla="*/ 422078 h 422077"/>
                <a:gd name="connsiteX1" fmla="*/ 191155 w 592930"/>
                <a:gd name="connsiteY1" fmla="*/ 310473 h 422077"/>
                <a:gd name="connsiteX2" fmla="*/ 135352 w 592930"/>
                <a:gd name="connsiteY2" fmla="*/ 175891 h 422077"/>
                <a:gd name="connsiteX3" fmla="*/ 43442 w 592930"/>
                <a:gd name="connsiteY3" fmla="*/ 267801 h 422077"/>
                <a:gd name="connsiteX4" fmla="*/ 13900 w 592930"/>
                <a:gd name="connsiteY4" fmla="*/ 346580 h 422077"/>
                <a:gd name="connsiteX5" fmla="*/ 4052 w 592930"/>
                <a:gd name="connsiteY5" fmla="*/ 202151 h 422077"/>
                <a:gd name="connsiteX6" fmla="*/ 345432 w 592930"/>
                <a:gd name="connsiteY6" fmla="*/ 1918 h 422077"/>
                <a:gd name="connsiteX7" fmla="*/ 388105 w 592930"/>
                <a:gd name="connsiteY7" fmla="*/ 422078 h 422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930" h="422077">
                  <a:moveTo>
                    <a:pt x="388105" y="422078"/>
                  </a:moveTo>
                  <a:cubicBezTo>
                    <a:pt x="388105" y="422078"/>
                    <a:pt x="250240" y="402383"/>
                    <a:pt x="191155" y="310473"/>
                  </a:cubicBezTo>
                  <a:cubicBezTo>
                    <a:pt x="132070" y="221846"/>
                    <a:pt x="135352" y="175891"/>
                    <a:pt x="135352" y="175891"/>
                  </a:cubicBezTo>
                  <a:cubicBezTo>
                    <a:pt x="135352" y="175891"/>
                    <a:pt x="66420" y="215281"/>
                    <a:pt x="43442" y="267801"/>
                  </a:cubicBezTo>
                  <a:cubicBezTo>
                    <a:pt x="20465" y="320320"/>
                    <a:pt x="13900" y="346580"/>
                    <a:pt x="13900" y="346580"/>
                  </a:cubicBezTo>
                  <a:cubicBezTo>
                    <a:pt x="13900" y="346580"/>
                    <a:pt x="-9078" y="234976"/>
                    <a:pt x="4052" y="202151"/>
                  </a:cubicBezTo>
                  <a:cubicBezTo>
                    <a:pt x="17182" y="169326"/>
                    <a:pt x="79550" y="-21059"/>
                    <a:pt x="345432" y="1918"/>
                  </a:cubicBezTo>
                  <a:cubicBezTo>
                    <a:pt x="745897" y="38026"/>
                    <a:pt x="585054" y="362993"/>
                    <a:pt x="388105" y="422078"/>
                  </a:cubicBez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 name="任意多边形: 形状 30">
              <a:extLst>
                <a:ext uri="{FF2B5EF4-FFF2-40B4-BE49-F238E27FC236}">
                  <a16:creationId xmlns:a16="http://schemas.microsoft.com/office/drawing/2014/main" id="{76675BEC-EDCD-CA27-E56F-C64218C790B3}"/>
                </a:ext>
              </a:extLst>
            </p:cNvPr>
            <p:cNvSpPr/>
            <p:nvPr/>
          </p:nvSpPr>
          <p:spPr>
            <a:xfrm>
              <a:off x="8709260" y="3297031"/>
              <a:ext cx="1142308" cy="971619"/>
            </a:xfrm>
            <a:custGeom>
              <a:avLst/>
              <a:gdLst>
                <a:gd name="connsiteX0" fmla="*/ 0 w 1142308"/>
                <a:gd name="connsiteY0" fmla="*/ 0 h 971619"/>
                <a:gd name="connsiteX1" fmla="*/ 0 w 1142308"/>
                <a:gd name="connsiteY1" fmla="*/ 846884 h 971619"/>
                <a:gd name="connsiteX2" fmla="*/ 393900 w 1142308"/>
                <a:gd name="connsiteY2" fmla="*/ 928946 h 971619"/>
                <a:gd name="connsiteX3" fmla="*/ 1106202 w 1142308"/>
                <a:gd name="connsiteY3" fmla="*/ 971619 h 971619"/>
                <a:gd name="connsiteX4" fmla="*/ 1142309 w 1142308"/>
                <a:gd name="connsiteY4" fmla="*/ 68933 h 971619"/>
                <a:gd name="connsiteX5" fmla="*/ 466115 w 1142308"/>
                <a:gd name="connsiteY5" fmla="*/ 52520 h 97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2308" h="971619">
                  <a:moveTo>
                    <a:pt x="0" y="0"/>
                  </a:moveTo>
                  <a:lnTo>
                    <a:pt x="0" y="846884"/>
                  </a:lnTo>
                  <a:lnTo>
                    <a:pt x="393900" y="928946"/>
                  </a:lnTo>
                  <a:lnTo>
                    <a:pt x="1106202" y="971619"/>
                  </a:lnTo>
                  <a:lnTo>
                    <a:pt x="1142309" y="68933"/>
                  </a:lnTo>
                  <a:lnTo>
                    <a:pt x="466115" y="52520"/>
                  </a:lnTo>
                  <a:close/>
                </a:path>
              </a:pathLst>
            </a:custGeom>
            <a:solidFill>
              <a:srgbClr val="EA4E4E"/>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 name="任意多边形: 形状 31">
              <a:extLst>
                <a:ext uri="{FF2B5EF4-FFF2-40B4-BE49-F238E27FC236}">
                  <a16:creationId xmlns:a16="http://schemas.microsoft.com/office/drawing/2014/main" id="{073D2240-0016-D4B8-A14D-4AE30610634E}"/>
                </a:ext>
              </a:extLst>
            </p:cNvPr>
            <p:cNvSpPr/>
            <p:nvPr/>
          </p:nvSpPr>
          <p:spPr>
            <a:xfrm>
              <a:off x="9372474" y="3799253"/>
              <a:ext cx="771495" cy="521797"/>
            </a:xfrm>
            <a:custGeom>
              <a:avLst/>
              <a:gdLst>
                <a:gd name="connsiteX0" fmla="*/ 741695 w 771495"/>
                <a:gd name="connsiteY0" fmla="*/ 111605 h 521797"/>
                <a:gd name="connsiteX1" fmla="*/ 587418 w 771495"/>
                <a:gd name="connsiteY1" fmla="*/ 26260 h 521797"/>
                <a:gd name="connsiteX2" fmla="*/ 465966 w 771495"/>
                <a:gd name="connsiteY2" fmla="*/ 0 h 521797"/>
                <a:gd name="connsiteX3" fmla="*/ 452836 w 771495"/>
                <a:gd name="connsiteY3" fmla="*/ 85345 h 521797"/>
                <a:gd name="connsiteX4" fmla="*/ 170541 w 771495"/>
                <a:gd name="connsiteY4" fmla="*/ 157560 h 521797"/>
                <a:gd name="connsiteX5" fmla="*/ 58936 w 771495"/>
                <a:gd name="connsiteY5" fmla="*/ 265882 h 521797"/>
                <a:gd name="connsiteX6" fmla="*/ 6416 w 771495"/>
                <a:gd name="connsiteY6" fmla="*/ 344662 h 521797"/>
                <a:gd name="connsiteX7" fmla="*/ 167258 w 771495"/>
                <a:gd name="connsiteY7" fmla="*/ 357792 h 521797"/>
                <a:gd name="connsiteX8" fmla="*/ 62218 w 771495"/>
                <a:gd name="connsiteY8" fmla="*/ 446420 h 521797"/>
                <a:gd name="connsiteX9" fmla="*/ 275581 w 771495"/>
                <a:gd name="connsiteY9" fmla="*/ 489092 h 521797"/>
                <a:gd name="connsiteX10" fmla="*/ 708870 w 771495"/>
                <a:gd name="connsiteY10" fmla="*/ 469397 h 521797"/>
                <a:gd name="connsiteX11" fmla="*/ 741695 w 771495"/>
                <a:gd name="connsiteY11" fmla="*/ 111605 h 52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71495" h="521797">
                  <a:moveTo>
                    <a:pt x="741695" y="111605"/>
                  </a:moveTo>
                  <a:cubicBezTo>
                    <a:pt x="741695" y="111605"/>
                    <a:pt x="636655" y="42673"/>
                    <a:pt x="587418" y="26260"/>
                  </a:cubicBezTo>
                  <a:cubicBezTo>
                    <a:pt x="538180" y="9848"/>
                    <a:pt x="465966" y="0"/>
                    <a:pt x="465966" y="0"/>
                  </a:cubicBezTo>
                  <a:lnTo>
                    <a:pt x="452836" y="85345"/>
                  </a:lnTo>
                  <a:cubicBezTo>
                    <a:pt x="452836" y="85345"/>
                    <a:pt x="298558" y="108322"/>
                    <a:pt x="170541" y="157560"/>
                  </a:cubicBezTo>
                  <a:cubicBezTo>
                    <a:pt x="42523" y="206797"/>
                    <a:pt x="58936" y="265882"/>
                    <a:pt x="58936" y="265882"/>
                  </a:cubicBezTo>
                  <a:cubicBezTo>
                    <a:pt x="58936" y="265882"/>
                    <a:pt x="-23126" y="308555"/>
                    <a:pt x="6416" y="344662"/>
                  </a:cubicBezTo>
                  <a:cubicBezTo>
                    <a:pt x="35958" y="380770"/>
                    <a:pt x="167258" y="357792"/>
                    <a:pt x="167258" y="357792"/>
                  </a:cubicBezTo>
                  <a:cubicBezTo>
                    <a:pt x="167258" y="357792"/>
                    <a:pt x="-149" y="403747"/>
                    <a:pt x="62218" y="446420"/>
                  </a:cubicBezTo>
                  <a:cubicBezTo>
                    <a:pt x="124586" y="489092"/>
                    <a:pt x="275581" y="489092"/>
                    <a:pt x="275581" y="489092"/>
                  </a:cubicBezTo>
                  <a:cubicBezTo>
                    <a:pt x="275581" y="489092"/>
                    <a:pt x="590700" y="574437"/>
                    <a:pt x="708870" y="469397"/>
                  </a:cubicBezTo>
                  <a:cubicBezTo>
                    <a:pt x="827040" y="370922"/>
                    <a:pt x="741695" y="111605"/>
                    <a:pt x="741695" y="111605"/>
                  </a:cubicBezTo>
                  <a:close/>
                </a:path>
              </a:pathLst>
            </a:custGeom>
            <a:solidFill>
              <a:srgbClr val="F48462"/>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 name="任意多边形: 形状 32">
              <a:extLst>
                <a:ext uri="{FF2B5EF4-FFF2-40B4-BE49-F238E27FC236}">
                  <a16:creationId xmlns:a16="http://schemas.microsoft.com/office/drawing/2014/main" id="{B53ADDCC-0A47-675B-DB36-FF0099906DF9}"/>
                </a:ext>
              </a:extLst>
            </p:cNvPr>
            <p:cNvSpPr/>
            <p:nvPr/>
          </p:nvSpPr>
          <p:spPr>
            <a:xfrm>
              <a:off x="9431410" y="3996203"/>
              <a:ext cx="272447" cy="65649"/>
            </a:xfrm>
            <a:custGeom>
              <a:avLst/>
              <a:gdLst>
                <a:gd name="connsiteX0" fmla="*/ 6565 w 272447"/>
                <a:gd name="connsiteY0" fmla="*/ 65650 h 65649"/>
                <a:gd name="connsiteX1" fmla="*/ 0 w 272447"/>
                <a:gd name="connsiteY1" fmla="*/ 59085 h 65649"/>
                <a:gd name="connsiteX2" fmla="*/ 6565 w 272447"/>
                <a:gd name="connsiteY2" fmla="*/ 49237 h 65649"/>
                <a:gd name="connsiteX3" fmla="*/ 262600 w 272447"/>
                <a:gd name="connsiteY3" fmla="*/ 0 h 65649"/>
                <a:gd name="connsiteX4" fmla="*/ 272447 w 272447"/>
                <a:gd name="connsiteY4" fmla="*/ 6565 h 65649"/>
                <a:gd name="connsiteX5" fmla="*/ 265882 w 272447"/>
                <a:gd name="connsiteY5" fmla="*/ 16412 h 65649"/>
                <a:gd name="connsiteX6" fmla="*/ 6565 w 272447"/>
                <a:gd name="connsiteY6" fmla="*/ 65650 h 65649"/>
                <a:gd name="connsiteX7" fmla="*/ 6565 w 272447"/>
                <a:gd name="connsiteY7" fmla="*/ 65650 h 6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447" h="65649">
                  <a:moveTo>
                    <a:pt x="6565" y="65650"/>
                  </a:moveTo>
                  <a:cubicBezTo>
                    <a:pt x="3282" y="65650"/>
                    <a:pt x="0" y="62367"/>
                    <a:pt x="0" y="59085"/>
                  </a:cubicBezTo>
                  <a:cubicBezTo>
                    <a:pt x="0" y="55802"/>
                    <a:pt x="3282" y="49237"/>
                    <a:pt x="6565" y="49237"/>
                  </a:cubicBezTo>
                  <a:lnTo>
                    <a:pt x="262600" y="0"/>
                  </a:lnTo>
                  <a:cubicBezTo>
                    <a:pt x="265882" y="0"/>
                    <a:pt x="272447" y="3283"/>
                    <a:pt x="272447" y="6565"/>
                  </a:cubicBezTo>
                  <a:cubicBezTo>
                    <a:pt x="272447" y="9848"/>
                    <a:pt x="269165" y="16412"/>
                    <a:pt x="265882" y="16412"/>
                  </a:cubicBezTo>
                  <a:lnTo>
                    <a:pt x="6565" y="65650"/>
                  </a:lnTo>
                  <a:cubicBezTo>
                    <a:pt x="9847" y="65650"/>
                    <a:pt x="6565" y="65650"/>
                    <a:pt x="6565" y="65650"/>
                  </a:cubicBez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 name="任意多边形: 形状 33">
              <a:extLst>
                <a:ext uri="{FF2B5EF4-FFF2-40B4-BE49-F238E27FC236}">
                  <a16:creationId xmlns:a16="http://schemas.microsoft.com/office/drawing/2014/main" id="{97657137-903E-A580-66FE-BF7CC4FC649B}"/>
                </a:ext>
              </a:extLst>
            </p:cNvPr>
            <p:cNvSpPr/>
            <p:nvPr/>
          </p:nvSpPr>
          <p:spPr>
            <a:xfrm>
              <a:off x="9516754" y="4117655"/>
              <a:ext cx="177254" cy="49237"/>
            </a:xfrm>
            <a:custGeom>
              <a:avLst/>
              <a:gdLst>
                <a:gd name="connsiteX0" fmla="*/ 6565 w 177254"/>
                <a:gd name="connsiteY0" fmla="*/ 49237 h 49237"/>
                <a:gd name="connsiteX1" fmla="*/ 0 w 177254"/>
                <a:gd name="connsiteY1" fmla="*/ 42672 h 49237"/>
                <a:gd name="connsiteX2" fmla="*/ 6565 w 177254"/>
                <a:gd name="connsiteY2" fmla="*/ 32825 h 49237"/>
                <a:gd name="connsiteX3" fmla="*/ 167407 w 177254"/>
                <a:gd name="connsiteY3" fmla="*/ 0 h 49237"/>
                <a:gd name="connsiteX4" fmla="*/ 177255 w 177254"/>
                <a:gd name="connsiteY4" fmla="*/ 6565 h 49237"/>
                <a:gd name="connsiteX5" fmla="*/ 170690 w 177254"/>
                <a:gd name="connsiteY5" fmla="*/ 16412 h 49237"/>
                <a:gd name="connsiteX6" fmla="*/ 6565 w 177254"/>
                <a:gd name="connsiteY6" fmla="*/ 49237 h 49237"/>
                <a:gd name="connsiteX7" fmla="*/ 6565 w 177254"/>
                <a:gd name="connsiteY7" fmla="*/ 49237 h 49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254" h="49237">
                  <a:moveTo>
                    <a:pt x="6565" y="49237"/>
                  </a:moveTo>
                  <a:cubicBezTo>
                    <a:pt x="3283" y="49237"/>
                    <a:pt x="0" y="45955"/>
                    <a:pt x="0" y="42672"/>
                  </a:cubicBezTo>
                  <a:cubicBezTo>
                    <a:pt x="0" y="39390"/>
                    <a:pt x="3283" y="32825"/>
                    <a:pt x="6565" y="32825"/>
                  </a:cubicBezTo>
                  <a:lnTo>
                    <a:pt x="167407" y="0"/>
                  </a:lnTo>
                  <a:cubicBezTo>
                    <a:pt x="170690" y="0"/>
                    <a:pt x="177255" y="3283"/>
                    <a:pt x="177255" y="6565"/>
                  </a:cubicBezTo>
                  <a:cubicBezTo>
                    <a:pt x="177255" y="9847"/>
                    <a:pt x="173972" y="16412"/>
                    <a:pt x="170690" y="16412"/>
                  </a:cubicBezTo>
                  <a:lnTo>
                    <a:pt x="6565" y="49237"/>
                  </a:lnTo>
                  <a:cubicBezTo>
                    <a:pt x="6565" y="49237"/>
                    <a:pt x="6565" y="49237"/>
                    <a:pt x="6565" y="49237"/>
                  </a:cubicBez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5" name="任意多边形: 形状 34">
              <a:extLst>
                <a:ext uri="{FF2B5EF4-FFF2-40B4-BE49-F238E27FC236}">
                  <a16:creationId xmlns:a16="http://schemas.microsoft.com/office/drawing/2014/main" id="{6B8CC105-CF0C-5290-AA30-B83E08A8AC27}"/>
                </a:ext>
              </a:extLst>
            </p:cNvPr>
            <p:cNvSpPr/>
            <p:nvPr/>
          </p:nvSpPr>
          <p:spPr>
            <a:xfrm>
              <a:off x="9099877" y="3336421"/>
              <a:ext cx="72214" cy="899404"/>
            </a:xfrm>
            <a:custGeom>
              <a:avLst/>
              <a:gdLst>
                <a:gd name="connsiteX0" fmla="*/ 72215 w 72214"/>
                <a:gd name="connsiteY0" fmla="*/ 9847 h 899404"/>
                <a:gd name="connsiteX1" fmla="*/ 68932 w 72214"/>
                <a:gd name="connsiteY1" fmla="*/ 899404 h 899404"/>
                <a:gd name="connsiteX2" fmla="*/ 0 w 72214"/>
                <a:gd name="connsiteY2" fmla="*/ 889556 h 899404"/>
                <a:gd name="connsiteX3" fmla="*/ 3282 w 72214"/>
                <a:gd name="connsiteY3" fmla="*/ 0 h 899404"/>
              </a:gdLst>
              <a:ahLst/>
              <a:cxnLst>
                <a:cxn ang="0">
                  <a:pos x="connsiteX0" y="connsiteY0"/>
                </a:cxn>
                <a:cxn ang="0">
                  <a:pos x="connsiteX1" y="connsiteY1"/>
                </a:cxn>
                <a:cxn ang="0">
                  <a:pos x="connsiteX2" y="connsiteY2"/>
                </a:cxn>
                <a:cxn ang="0">
                  <a:pos x="connsiteX3" y="connsiteY3"/>
                </a:cxn>
              </a:cxnLst>
              <a:rect l="l" t="t" r="r" b="b"/>
              <a:pathLst>
                <a:path w="72214" h="899404">
                  <a:moveTo>
                    <a:pt x="72215" y="9847"/>
                  </a:moveTo>
                  <a:lnTo>
                    <a:pt x="68932" y="899404"/>
                  </a:lnTo>
                  <a:lnTo>
                    <a:pt x="0" y="889556"/>
                  </a:lnTo>
                  <a:lnTo>
                    <a:pt x="3282" y="0"/>
                  </a:lnTo>
                  <a:close/>
                </a:path>
              </a:pathLst>
            </a:custGeom>
            <a:solidFill>
              <a:srgbClr val="D83F3F"/>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6" name="任意多边形: 形状 35">
              <a:extLst>
                <a:ext uri="{FF2B5EF4-FFF2-40B4-BE49-F238E27FC236}">
                  <a16:creationId xmlns:a16="http://schemas.microsoft.com/office/drawing/2014/main" id="{BE062D3B-216B-5126-38BF-2A2AF6563300}"/>
                </a:ext>
              </a:extLst>
            </p:cNvPr>
            <p:cNvSpPr/>
            <p:nvPr/>
          </p:nvSpPr>
          <p:spPr>
            <a:xfrm>
              <a:off x="9927066" y="3089082"/>
              <a:ext cx="1413780" cy="1572085"/>
            </a:xfrm>
            <a:custGeom>
              <a:avLst/>
              <a:gdLst>
                <a:gd name="connsiteX0" fmla="*/ 141147 w 1413780"/>
                <a:gd name="connsiteY0" fmla="*/ 713453 h 1572085"/>
                <a:gd name="connsiteX1" fmla="*/ 0 w 1413780"/>
                <a:gd name="connsiteY1" fmla="*/ 1232088 h 1572085"/>
                <a:gd name="connsiteX2" fmla="*/ 1303151 w 1413780"/>
                <a:gd name="connsiteY2" fmla="*/ 1373235 h 1572085"/>
                <a:gd name="connsiteX3" fmla="*/ 672912 w 1413780"/>
                <a:gd name="connsiteY3" fmla="*/ 4434 h 1572085"/>
                <a:gd name="connsiteX4" fmla="*/ 525200 w 1413780"/>
                <a:gd name="connsiteY4" fmla="*/ 765973 h 1572085"/>
                <a:gd name="connsiteX5" fmla="*/ 141147 w 1413780"/>
                <a:gd name="connsiteY5" fmla="*/ 713453 h 157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3780" h="1572085">
                  <a:moveTo>
                    <a:pt x="141147" y="713453"/>
                  </a:moveTo>
                  <a:lnTo>
                    <a:pt x="0" y="1232088"/>
                  </a:lnTo>
                  <a:cubicBezTo>
                    <a:pt x="0" y="1232088"/>
                    <a:pt x="919099" y="1891870"/>
                    <a:pt x="1303151" y="1373235"/>
                  </a:cubicBezTo>
                  <a:cubicBezTo>
                    <a:pt x="1687203" y="854601"/>
                    <a:pt x="971619" y="79932"/>
                    <a:pt x="672912" y="4434"/>
                  </a:cubicBezTo>
                  <a:cubicBezTo>
                    <a:pt x="370922" y="-67781"/>
                    <a:pt x="525200" y="765973"/>
                    <a:pt x="525200" y="765973"/>
                  </a:cubicBezTo>
                  <a:lnTo>
                    <a:pt x="141147" y="713453"/>
                  </a:lnTo>
                  <a:close/>
                </a:path>
              </a:pathLst>
            </a:custGeom>
            <a:solidFill>
              <a:srgbClr val="A49CF2"/>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7" name="任意多边形: 形状 36">
              <a:extLst>
                <a:ext uri="{FF2B5EF4-FFF2-40B4-BE49-F238E27FC236}">
                  <a16:creationId xmlns:a16="http://schemas.microsoft.com/office/drawing/2014/main" id="{3B87311A-FC56-AC81-9140-20CDFE985530}"/>
                </a:ext>
              </a:extLst>
            </p:cNvPr>
            <p:cNvSpPr/>
            <p:nvPr/>
          </p:nvSpPr>
          <p:spPr>
            <a:xfrm>
              <a:off x="9815462" y="3868186"/>
              <a:ext cx="85344" cy="22977"/>
            </a:xfrm>
            <a:custGeom>
              <a:avLst/>
              <a:gdLst>
                <a:gd name="connsiteX0" fmla="*/ 9847 w 85344"/>
                <a:gd name="connsiteY0" fmla="*/ 22978 h 22977"/>
                <a:gd name="connsiteX1" fmla="*/ 0 w 85344"/>
                <a:gd name="connsiteY1" fmla="*/ 16412 h 22977"/>
                <a:gd name="connsiteX2" fmla="*/ 6565 w 85344"/>
                <a:gd name="connsiteY2" fmla="*/ 6565 h 22977"/>
                <a:gd name="connsiteX3" fmla="*/ 75497 w 85344"/>
                <a:gd name="connsiteY3" fmla="*/ 0 h 22977"/>
                <a:gd name="connsiteX4" fmla="*/ 85345 w 85344"/>
                <a:gd name="connsiteY4" fmla="*/ 6565 h 22977"/>
                <a:gd name="connsiteX5" fmla="*/ 78780 w 85344"/>
                <a:gd name="connsiteY5" fmla="*/ 16412 h 22977"/>
                <a:gd name="connsiteX6" fmla="*/ 9847 w 85344"/>
                <a:gd name="connsiteY6" fmla="*/ 22978 h 22977"/>
                <a:gd name="connsiteX7" fmla="*/ 9847 w 85344"/>
                <a:gd name="connsiteY7" fmla="*/ 22978 h 2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344" h="22977">
                  <a:moveTo>
                    <a:pt x="9847" y="22978"/>
                  </a:moveTo>
                  <a:cubicBezTo>
                    <a:pt x="6565" y="22978"/>
                    <a:pt x="3282" y="19695"/>
                    <a:pt x="0" y="16412"/>
                  </a:cubicBezTo>
                  <a:cubicBezTo>
                    <a:pt x="0" y="13130"/>
                    <a:pt x="3282" y="6565"/>
                    <a:pt x="6565" y="6565"/>
                  </a:cubicBezTo>
                  <a:lnTo>
                    <a:pt x="75497" y="0"/>
                  </a:lnTo>
                  <a:cubicBezTo>
                    <a:pt x="78780" y="0"/>
                    <a:pt x="85345" y="3282"/>
                    <a:pt x="85345" y="6565"/>
                  </a:cubicBezTo>
                  <a:cubicBezTo>
                    <a:pt x="85345" y="9847"/>
                    <a:pt x="82062" y="16412"/>
                    <a:pt x="78780" y="16412"/>
                  </a:cubicBezTo>
                  <a:lnTo>
                    <a:pt x="9847" y="22978"/>
                  </a:lnTo>
                  <a:cubicBezTo>
                    <a:pt x="9847" y="22978"/>
                    <a:pt x="9847" y="22978"/>
                    <a:pt x="9847" y="22978"/>
                  </a:cubicBez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8" name="任意多边形: 形状 37">
              <a:extLst>
                <a:ext uri="{FF2B5EF4-FFF2-40B4-BE49-F238E27FC236}">
                  <a16:creationId xmlns:a16="http://schemas.microsoft.com/office/drawing/2014/main" id="{A6C5AF93-4F7A-48DD-967F-B83DB2237348}"/>
                </a:ext>
              </a:extLst>
            </p:cNvPr>
            <p:cNvSpPr/>
            <p:nvPr/>
          </p:nvSpPr>
          <p:spPr>
            <a:xfrm>
              <a:off x="9766224" y="4922486"/>
              <a:ext cx="219927" cy="255415"/>
            </a:xfrm>
            <a:custGeom>
              <a:avLst/>
              <a:gdLst>
                <a:gd name="connsiteX0" fmla="*/ 213362 w 219927"/>
                <a:gd name="connsiteY0" fmla="*/ 255416 h 255415"/>
                <a:gd name="connsiteX1" fmla="*/ 206797 w 219927"/>
                <a:gd name="connsiteY1" fmla="*/ 255416 h 255415"/>
                <a:gd name="connsiteX2" fmla="*/ 0 w 219927"/>
                <a:gd name="connsiteY2" fmla="*/ 51901 h 255415"/>
                <a:gd name="connsiteX3" fmla="*/ 29542 w 219927"/>
                <a:gd name="connsiteY3" fmla="*/ 9228 h 255415"/>
                <a:gd name="connsiteX4" fmla="*/ 88627 w 219927"/>
                <a:gd name="connsiteY4" fmla="*/ 5946 h 255415"/>
                <a:gd name="connsiteX5" fmla="*/ 219927 w 219927"/>
                <a:gd name="connsiteY5" fmla="*/ 245568 h 255415"/>
                <a:gd name="connsiteX6" fmla="*/ 216645 w 219927"/>
                <a:gd name="connsiteY6" fmla="*/ 255416 h 255415"/>
                <a:gd name="connsiteX7" fmla="*/ 213362 w 219927"/>
                <a:gd name="connsiteY7" fmla="*/ 255416 h 255415"/>
                <a:gd name="connsiteX8" fmla="*/ 62367 w 219927"/>
                <a:gd name="connsiteY8" fmla="*/ 15793 h 255415"/>
                <a:gd name="connsiteX9" fmla="*/ 39390 w 219927"/>
                <a:gd name="connsiteY9" fmla="*/ 22358 h 255415"/>
                <a:gd name="connsiteX10" fmla="*/ 19695 w 219927"/>
                <a:gd name="connsiteY10" fmla="*/ 48618 h 255415"/>
                <a:gd name="connsiteX11" fmla="*/ 193667 w 219927"/>
                <a:gd name="connsiteY11" fmla="*/ 222591 h 255415"/>
                <a:gd name="connsiteX12" fmla="*/ 78780 w 219927"/>
                <a:gd name="connsiteY12" fmla="*/ 19076 h 255415"/>
                <a:gd name="connsiteX13" fmla="*/ 62367 w 219927"/>
                <a:gd name="connsiteY13" fmla="*/ 15793 h 25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9927" h="255415">
                  <a:moveTo>
                    <a:pt x="213362" y="255416"/>
                  </a:moveTo>
                  <a:cubicBezTo>
                    <a:pt x="210080" y="255416"/>
                    <a:pt x="210080" y="255416"/>
                    <a:pt x="206797" y="255416"/>
                  </a:cubicBezTo>
                  <a:cubicBezTo>
                    <a:pt x="187102" y="242286"/>
                    <a:pt x="0" y="130681"/>
                    <a:pt x="0" y="51901"/>
                  </a:cubicBezTo>
                  <a:cubicBezTo>
                    <a:pt x="0" y="38771"/>
                    <a:pt x="6565" y="22358"/>
                    <a:pt x="29542" y="9228"/>
                  </a:cubicBezTo>
                  <a:cubicBezTo>
                    <a:pt x="49237" y="-619"/>
                    <a:pt x="68932" y="-3902"/>
                    <a:pt x="88627" y="5946"/>
                  </a:cubicBezTo>
                  <a:cubicBezTo>
                    <a:pt x="170690" y="42053"/>
                    <a:pt x="219927" y="235721"/>
                    <a:pt x="219927" y="245568"/>
                  </a:cubicBezTo>
                  <a:cubicBezTo>
                    <a:pt x="219927" y="248851"/>
                    <a:pt x="219927" y="252133"/>
                    <a:pt x="216645" y="255416"/>
                  </a:cubicBezTo>
                  <a:cubicBezTo>
                    <a:pt x="216645" y="252133"/>
                    <a:pt x="213362" y="255416"/>
                    <a:pt x="213362" y="255416"/>
                  </a:cubicBezTo>
                  <a:close/>
                  <a:moveTo>
                    <a:pt x="62367" y="15793"/>
                  </a:moveTo>
                  <a:cubicBezTo>
                    <a:pt x="55802" y="15793"/>
                    <a:pt x="45955" y="19076"/>
                    <a:pt x="39390" y="22358"/>
                  </a:cubicBezTo>
                  <a:cubicBezTo>
                    <a:pt x="26260" y="28923"/>
                    <a:pt x="19695" y="38771"/>
                    <a:pt x="19695" y="48618"/>
                  </a:cubicBezTo>
                  <a:cubicBezTo>
                    <a:pt x="19695" y="97856"/>
                    <a:pt x="131300" y="179918"/>
                    <a:pt x="193667" y="222591"/>
                  </a:cubicBezTo>
                  <a:cubicBezTo>
                    <a:pt x="177255" y="170071"/>
                    <a:pt x="134582" y="45336"/>
                    <a:pt x="78780" y="19076"/>
                  </a:cubicBezTo>
                  <a:cubicBezTo>
                    <a:pt x="75497" y="19076"/>
                    <a:pt x="68932" y="15793"/>
                    <a:pt x="62367" y="15793"/>
                  </a:cubicBezTo>
                  <a:close/>
                </a:path>
              </a:pathLst>
            </a:custGeom>
            <a:solidFill>
              <a:srgbClr val="5D2866"/>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9" name="任意多边形: 形状 38">
              <a:extLst>
                <a:ext uri="{FF2B5EF4-FFF2-40B4-BE49-F238E27FC236}">
                  <a16:creationId xmlns:a16="http://schemas.microsoft.com/office/drawing/2014/main" id="{1FAFEF0C-8B24-0563-7219-3B3D74449150}"/>
                </a:ext>
              </a:extLst>
            </p:cNvPr>
            <p:cNvSpPr/>
            <p:nvPr/>
          </p:nvSpPr>
          <p:spPr>
            <a:xfrm>
              <a:off x="10160124" y="3808167"/>
              <a:ext cx="564589" cy="76431"/>
            </a:xfrm>
            <a:custGeom>
              <a:avLst/>
              <a:gdLst>
                <a:gd name="connsiteX0" fmla="*/ 554742 w 564589"/>
                <a:gd name="connsiteY0" fmla="*/ 76431 h 76431"/>
                <a:gd name="connsiteX1" fmla="*/ 551460 w 564589"/>
                <a:gd name="connsiteY1" fmla="*/ 76431 h 76431"/>
                <a:gd name="connsiteX2" fmla="*/ 9848 w 564589"/>
                <a:gd name="connsiteY2" fmla="*/ 20629 h 76431"/>
                <a:gd name="connsiteX3" fmla="*/ 0 w 564589"/>
                <a:gd name="connsiteY3" fmla="*/ 10781 h 76431"/>
                <a:gd name="connsiteX4" fmla="*/ 9848 w 564589"/>
                <a:gd name="connsiteY4" fmla="*/ 934 h 76431"/>
                <a:gd name="connsiteX5" fmla="*/ 558024 w 564589"/>
                <a:gd name="connsiteY5" fmla="*/ 60019 h 76431"/>
                <a:gd name="connsiteX6" fmla="*/ 564590 w 564589"/>
                <a:gd name="connsiteY6" fmla="*/ 73149 h 76431"/>
                <a:gd name="connsiteX7" fmla="*/ 554742 w 564589"/>
                <a:gd name="connsiteY7" fmla="*/ 76431 h 7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4589" h="76431">
                  <a:moveTo>
                    <a:pt x="554742" y="76431"/>
                  </a:moveTo>
                  <a:cubicBezTo>
                    <a:pt x="554742" y="76431"/>
                    <a:pt x="551460" y="76431"/>
                    <a:pt x="551460" y="76431"/>
                  </a:cubicBezTo>
                  <a:cubicBezTo>
                    <a:pt x="370922" y="7499"/>
                    <a:pt x="13130" y="20629"/>
                    <a:pt x="9848" y="20629"/>
                  </a:cubicBezTo>
                  <a:cubicBezTo>
                    <a:pt x="3283" y="20629"/>
                    <a:pt x="0" y="17346"/>
                    <a:pt x="0" y="10781"/>
                  </a:cubicBezTo>
                  <a:cubicBezTo>
                    <a:pt x="0" y="4216"/>
                    <a:pt x="3283" y="934"/>
                    <a:pt x="9848" y="934"/>
                  </a:cubicBezTo>
                  <a:cubicBezTo>
                    <a:pt x="26260" y="934"/>
                    <a:pt x="377487" y="-12196"/>
                    <a:pt x="558024" y="60019"/>
                  </a:cubicBezTo>
                  <a:cubicBezTo>
                    <a:pt x="564590" y="63301"/>
                    <a:pt x="564590" y="66584"/>
                    <a:pt x="564590" y="73149"/>
                  </a:cubicBezTo>
                  <a:cubicBezTo>
                    <a:pt x="561307" y="76431"/>
                    <a:pt x="558024" y="76431"/>
                    <a:pt x="554742" y="76431"/>
                  </a:cubicBezTo>
                  <a:close/>
                </a:path>
              </a:pathLst>
            </a:custGeom>
            <a:solidFill>
              <a:srgbClr val="FFFFFF"/>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0" name="任意多边形: 形状 39">
              <a:extLst>
                <a:ext uri="{FF2B5EF4-FFF2-40B4-BE49-F238E27FC236}">
                  <a16:creationId xmlns:a16="http://schemas.microsoft.com/office/drawing/2014/main" id="{86E42894-6C13-061A-FAD9-5105FABB70FB}"/>
                </a:ext>
              </a:extLst>
            </p:cNvPr>
            <p:cNvSpPr/>
            <p:nvPr/>
          </p:nvSpPr>
          <p:spPr>
            <a:xfrm>
              <a:off x="10432571" y="3729133"/>
              <a:ext cx="274270" cy="106227"/>
            </a:xfrm>
            <a:custGeom>
              <a:avLst/>
              <a:gdLst>
                <a:gd name="connsiteX0" fmla="*/ 9848 w 274270"/>
                <a:gd name="connsiteY0" fmla="*/ 106227 h 106227"/>
                <a:gd name="connsiteX1" fmla="*/ 0 w 274270"/>
                <a:gd name="connsiteY1" fmla="*/ 99662 h 106227"/>
                <a:gd name="connsiteX2" fmla="*/ 3282 w 274270"/>
                <a:gd name="connsiteY2" fmla="*/ 89815 h 106227"/>
                <a:gd name="connsiteX3" fmla="*/ 262600 w 274270"/>
                <a:gd name="connsiteY3" fmla="*/ 11035 h 106227"/>
                <a:gd name="connsiteX4" fmla="*/ 272447 w 274270"/>
                <a:gd name="connsiteY4" fmla="*/ 34012 h 106227"/>
                <a:gd name="connsiteX5" fmla="*/ 9848 w 274270"/>
                <a:gd name="connsiteY5" fmla="*/ 106227 h 106227"/>
                <a:gd name="connsiteX6" fmla="*/ 9848 w 274270"/>
                <a:gd name="connsiteY6" fmla="*/ 106227 h 106227"/>
                <a:gd name="connsiteX7" fmla="*/ 223210 w 274270"/>
                <a:gd name="connsiteY7" fmla="*/ 17600 h 106227"/>
                <a:gd name="connsiteX8" fmla="*/ 55802 w 274270"/>
                <a:gd name="connsiteY8" fmla="*/ 79967 h 106227"/>
                <a:gd name="connsiteX9" fmla="*/ 256035 w 274270"/>
                <a:gd name="connsiteY9" fmla="*/ 27447 h 106227"/>
                <a:gd name="connsiteX10" fmla="*/ 252752 w 274270"/>
                <a:gd name="connsiteY10" fmla="*/ 24165 h 106227"/>
                <a:gd name="connsiteX11" fmla="*/ 223210 w 274270"/>
                <a:gd name="connsiteY11" fmla="*/ 17600 h 10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270" h="106227">
                  <a:moveTo>
                    <a:pt x="9848" y="106227"/>
                  </a:moveTo>
                  <a:cubicBezTo>
                    <a:pt x="6565" y="106227"/>
                    <a:pt x="3282" y="102945"/>
                    <a:pt x="0" y="99662"/>
                  </a:cubicBezTo>
                  <a:cubicBezTo>
                    <a:pt x="0" y="96380"/>
                    <a:pt x="0" y="89815"/>
                    <a:pt x="3282" y="89815"/>
                  </a:cubicBezTo>
                  <a:cubicBezTo>
                    <a:pt x="22977" y="76685"/>
                    <a:pt x="196950" y="-34920"/>
                    <a:pt x="262600" y="11035"/>
                  </a:cubicBezTo>
                  <a:cubicBezTo>
                    <a:pt x="275730" y="20882"/>
                    <a:pt x="275730" y="30730"/>
                    <a:pt x="272447" y="34012"/>
                  </a:cubicBezTo>
                  <a:cubicBezTo>
                    <a:pt x="262600" y="70120"/>
                    <a:pt x="85345" y="96380"/>
                    <a:pt x="9848" y="106227"/>
                  </a:cubicBezTo>
                  <a:cubicBezTo>
                    <a:pt x="9848" y="106227"/>
                    <a:pt x="9848" y="106227"/>
                    <a:pt x="9848" y="106227"/>
                  </a:cubicBezTo>
                  <a:close/>
                  <a:moveTo>
                    <a:pt x="223210" y="17600"/>
                  </a:moveTo>
                  <a:cubicBezTo>
                    <a:pt x="177255" y="17600"/>
                    <a:pt x="105040" y="53707"/>
                    <a:pt x="55802" y="79967"/>
                  </a:cubicBezTo>
                  <a:cubicBezTo>
                    <a:pt x="164125" y="63555"/>
                    <a:pt x="249470" y="40577"/>
                    <a:pt x="256035" y="27447"/>
                  </a:cubicBezTo>
                  <a:cubicBezTo>
                    <a:pt x="256035" y="27447"/>
                    <a:pt x="256035" y="27447"/>
                    <a:pt x="252752" y="24165"/>
                  </a:cubicBezTo>
                  <a:cubicBezTo>
                    <a:pt x="242905" y="17600"/>
                    <a:pt x="233057" y="17600"/>
                    <a:pt x="223210" y="17600"/>
                  </a:cubicBezTo>
                  <a:close/>
                </a:path>
              </a:pathLst>
            </a:custGeom>
            <a:solidFill>
              <a:srgbClr val="FFFFFF"/>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1" name="任意多边形: 形状 40">
              <a:extLst>
                <a:ext uri="{FF2B5EF4-FFF2-40B4-BE49-F238E27FC236}">
                  <a16:creationId xmlns:a16="http://schemas.microsoft.com/office/drawing/2014/main" id="{A0A18804-81E6-58E7-720E-F4EC55C5C68A}"/>
                </a:ext>
              </a:extLst>
            </p:cNvPr>
            <p:cNvSpPr/>
            <p:nvPr/>
          </p:nvSpPr>
          <p:spPr>
            <a:xfrm>
              <a:off x="9874547" y="2996964"/>
              <a:ext cx="306631" cy="126094"/>
            </a:xfrm>
            <a:custGeom>
              <a:avLst/>
              <a:gdLst>
                <a:gd name="connsiteX0" fmla="*/ 16412 w 306631"/>
                <a:gd name="connsiteY0" fmla="*/ 126095 h 126094"/>
                <a:gd name="connsiteX1" fmla="*/ 9847 w 306631"/>
                <a:gd name="connsiteY1" fmla="*/ 126095 h 126094"/>
                <a:gd name="connsiteX2" fmla="*/ 0 w 306631"/>
                <a:gd name="connsiteY2" fmla="*/ 116247 h 126094"/>
                <a:gd name="connsiteX3" fmla="*/ 9847 w 306631"/>
                <a:gd name="connsiteY3" fmla="*/ 106400 h 126094"/>
                <a:gd name="connsiteX4" fmla="*/ 13130 w 306631"/>
                <a:gd name="connsiteY4" fmla="*/ 106400 h 126094"/>
                <a:gd name="connsiteX5" fmla="*/ 288860 w 306631"/>
                <a:gd name="connsiteY5" fmla="*/ 4642 h 126094"/>
                <a:gd name="connsiteX6" fmla="*/ 301990 w 306631"/>
                <a:gd name="connsiteY6" fmla="*/ 1360 h 126094"/>
                <a:gd name="connsiteX7" fmla="*/ 305272 w 306631"/>
                <a:gd name="connsiteY7" fmla="*/ 14490 h 126094"/>
                <a:gd name="connsiteX8" fmla="*/ 16412 w 306631"/>
                <a:gd name="connsiteY8" fmla="*/ 126095 h 126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631" h="126094">
                  <a:moveTo>
                    <a:pt x="16412" y="126095"/>
                  </a:moveTo>
                  <a:cubicBezTo>
                    <a:pt x="13130" y="126095"/>
                    <a:pt x="9847" y="126095"/>
                    <a:pt x="9847" y="126095"/>
                  </a:cubicBezTo>
                  <a:cubicBezTo>
                    <a:pt x="3282" y="126095"/>
                    <a:pt x="0" y="122812"/>
                    <a:pt x="0" y="116247"/>
                  </a:cubicBezTo>
                  <a:cubicBezTo>
                    <a:pt x="0" y="109682"/>
                    <a:pt x="3282" y="106400"/>
                    <a:pt x="9847" y="106400"/>
                  </a:cubicBezTo>
                  <a:cubicBezTo>
                    <a:pt x="9847" y="106400"/>
                    <a:pt x="9847" y="106400"/>
                    <a:pt x="13130" y="106400"/>
                  </a:cubicBezTo>
                  <a:cubicBezTo>
                    <a:pt x="42672" y="106400"/>
                    <a:pt x="216645" y="103117"/>
                    <a:pt x="288860" y="4642"/>
                  </a:cubicBezTo>
                  <a:cubicBezTo>
                    <a:pt x="292142" y="1360"/>
                    <a:pt x="298707" y="-1923"/>
                    <a:pt x="301990" y="1360"/>
                  </a:cubicBezTo>
                  <a:cubicBezTo>
                    <a:pt x="305272" y="4642"/>
                    <a:pt x="308555" y="11207"/>
                    <a:pt x="305272" y="14490"/>
                  </a:cubicBezTo>
                  <a:cubicBezTo>
                    <a:pt x="226492" y="119529"/>
                    <a:pt x="52520" y="126095"/>
                    <a:pt x="16412" y="126095"/>
                  </a:cubicBezTo>
                  <a:close/>
                </a:path>
              </a:pathLst>
            </a:custGeom>
            <a:solidFill>
              <a:srgbClr val="FFFFFF"/>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2" name="任意多边形: 形状 41">
              <a:extLst>
                <a:ext uri="{FF2B5EF4-FFF2-40B4-BE49-F238E27FC236}">
                  <a16:creationId xmlns:a16="http://schemas.microsoft.com/office/drawing/2014/main" id="{02EFA0A0-1521-4551-DBCE-C4805B03666F}"/>
                </a:ext>
              </a:extLst>
            </p:cNvPr>
            <p:cNvSpPr/>
            <p:nvPr/>
          </p:nvSpPr>
          <p:spPr>
            <a:xfrm>
              <a:off x="8492295" y="3533213"/>
              <a:ext cx="417197" cy="453142"/>
            </a:xfrm>
            <a:custGeom>
              <a:avLst/>
              <a:gdLst>
                <a:gd name="connsiteX0" fmla="*/ 387656 w 417197"/>
                <a:gd name="connsiteY0" fmla="*/ 138023 h 453142"/>
                <a:gd name="connsiteX1" fmla="*/ 344983 w 417197"/>
                <a:gd name="connsiteY1" fmla="*/ 92068 h 453142"/>
                <a:gd name="connsiteX2" fmla="*/ 42993 w 417197"/>
                <a:gd name="connsiteY2" fmla="*/ 16570 h 453142"/>
                <a:gd name="connsiteX3" fmla="*/ 92231 w 417197"/>
                <a:gd name="connsiteY3" fmla="*/ 118328 h 453142"/>
                <a:gd name="connsiteX4" fmla="*/ 6886 w 417197"/>
                <a:gd name="connsiteY4" fmla="*/ 161000 h 453142"/>
                <a:gd name="connsiteX5" fmla="*/ 69253 w 417197"/>
                <a:gd name="connsiteY5" fmla="*/ 236498 h 453142"/>
                <a:gd name="connsiteX6" fmla="*/ 6886 w 417197"/>
                <a:gd name="connsiteY6" fmla="*/ 302147 h 453142"/>
                <a:gd name="connsiteX7" fmla="*/ 315441 w 417197"/>
                <a:gd name="connsiteY7" fmla="*/ 453142 h 453142"/>
                <a:gd name="connsiteX8" fmla="*/ 338418 w 417197"/>
                <a:gd name="connsiteY8" fmla="*/ 354667 h 453142"/>
                <a:gd name="connsiteX9" fmla="*/ 417198 w 417197"/>
                <a:gd name="connsiteY9" fmla="*/ 298865 h 453142"/>
                <a:gd name="connsiteX10" fmla="*/ 354831 w 417197"/>
                <a:gd name="connsiteY10" fmla="*/ 236498 h 453142"/>
                <a:gd name="connsiteX11" fmla="*/ 387656 w 417197"/>
                <a:gd name="connsiteY11" fmla="*/ 138023 h 45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197" h="453142">
                  <a:moveTo>
                    <a:pt x="387656" y="138023"/>
                  </a:moveTo>
                  <a:cubicBezTo>
                    <a:pt x="377808" y="118328"/>
                    <a:pt x="361396" y="105198"/>
                    <a:pt x="344983" y="92068"/>
                  </a:cubicBezTo>
                  <a:cubicBezTo>
                    <a:pt x="285898" y="49395"/>
                    <a:pt x="98796" y="-35950"/>
                    <a:pt x="42993" y="16570"/>
                  </a:cubicBezTo>
                  <a:cubicBezTo>
                    <a:pt x="-9527" y="65808"/>
                    <a:pt x="92231" y="118328"/>
                    <a:pt x="92231" y="118328"/>
                  </a:cubicBezTo>
                  <a:cubicBezTo>
                    <a:pt x="92231" y="118328"/>
                    <a:pt x="321" y="95350"/>
                    <a:pt x="6886" y="161000"/>
                  </a:cubicBezTo>
                  <a:cubicBezTo>
                    <a:pt x="10168" y="216802"/>
                    <a:pt x="69253" y="236498"/>
                    <a:pt x="69253" y="236498"/>
                  </a:cubicBezTo>
                  <a:cubicBezTo>
                    <a:pt x="69253" y="236498"/>
                    <a:pt x="-25939" y="220085"/>
                    <a:pt x="6886" y="302147"/>
                  </a:cubicBezTo>
                  <a:cubicBezTo>
                    <a:pt x="42993" y="384210"/>
                    <a:pt x="239943" y="453142"/>
                    <a:pt x="315441" y="453142"/>
                  </a:cubicBezTo>
                  <a:cubicBezTo>
                    <a:pt x="387656" y="449860"/>
                    <a:pt x="338418" y="354667"/>
                    <a:pt x="338418" y="354667"/>
                  </a:cubicBezTo>
                  <a:cubicBezTo>
                    <a:pt x="338418" y="354667"/>
                    <a:pt x="417198" y="341537"/>
                    <a:pt x="417198" y="298865"/>
                  </a:cubicBezTo>
                  <a:cubicBezTo>
                    <a:pt x="417198" y="252910"/>
                    <a:pt x="354831" y="236498"/>
                    <a:pt x="354831" y="236498"/>
                  </a:cubicBezTo>
                  <a:cubicBezTo>
                    <a:pt x="354831" y="236498"/>
                    <a:pt x="423763" y="203673"/>
                    <a:pt x="387656" y="138023"/>
                  </a:cubicBezTo>
                  <a:close/>
                </a:path>
              </a:pathLst>
            </a:custGeom>
            <a:solidFill>
              <a:srgbClr val="F48462"/>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3" name="任意多边形: 形状 42">
              <a:extLst>
                <a:ext uri="{FF2B5EF4-FFF2-40B4-BE49-F238E27FC236}">
                  <a16:creationId xmlns:a16="http://schemas.microsoft.com/office/drawing/2014/main" id="{D6717C08-81F1-0DCF-D27B-9CDB203E3C0D}"/>
                </a:ext>
              </a:extLst>
            </p:cNvPr>
            <p:cNvSpPr/>
            <p:nvPr/>
          </p:nvSpPr>
          <p:spPr>
            <a:xfrm>
              <a:off x="8579883" y="3643616"/>
              <a:ext cx="252189" cy="122811"/>
            </a:xfrm>
            <a:custGeom>
              <a:avLst/>
              <a:gdLst>
                <a:gd name="connsiteX0" fmla="*/ 244264 w 252189"/>
                <a:gd name="connsiteY0" fmla="*/ 122812 h 122811"/>
                <a:gd name="connsiteX1" fmla="*/ 240982 w 252189"/>
                <a:gd name="connsiteY1" fmla="*/ 122812 h 122811"/>
                <a:gd name="connsiteX2" fmla="*/ 4642 w 252189"/>
                <a:gd name="connsiteY2" fmla="*/ 14490 h 122811"/>
                <a:gd name="connsiteX3" fmla="*/ 1360 w 252189"/>
                <a:gd name="connsiteY3" fmla="*/ 4642 h 122811"/>
                <a:gd name="connsiteX4" fmla="*/ 11207 w 252189"/>
                <a:gd name="connsiteY4" fmla="*/ 1360 h 122811"/>
                <a:gd name="connsiteX5" fmla="*/ 247547 w 252189"/>
                <a:gd name="connsiteY5" fmla="*/ 109682 h 122811"/>
                <a:gd name="connsiteX6" fmla="*/ 250829 w 252189"/>
                <a:gd name="connsiteY6" fmla="*/ 119530 h 122811"/>
                <a:gd name="connsiteX7" fmla="*/ 244264 w 252189"/>
                <a:gd name="connsiteY7" fmla="*/ 122812 h 122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189" h="122811">
                  <a:moveTo>
                    <a:pt x="244264" y="122812"/>
                  </a:moveTo>
                  <a:cubicBezTo>
                    <a:pt x="244264" y="122812"/>
                    <a:pt x="240982" y="122812"/>
                    <a:pt x="240982" y="122812"/>
                  </a:cubicBezTo>
                  <a:lnTo>
                    <a:pt x="4642" y="14490"/>
                  </a:lnTo>
                  <a:cubicBezTo>
                    <a:pt x="1360" y="11207"/>
                    <a:pt x="-1923" y="7925"/>
                    <a:pt x="1360" y="4642"/>
                  </a:cubicBezTo>
                  <a:cubicBezTo>
                    <a:pt x="4642" y="1360"/>
                    <a:pt x="7925" y="-1923"/>
                    <a:pt x="11207" y="1360"/>
                  </a:cubicBezTo>
                  <a:lnTo>
                    <a:pt x="247547" y="109682"/>
                  </a:lnTo>
                  <a:cubicBezTo>
                    <a:pt x="250829" y="112964"/>
                    <a:pt x="254112" y="116247"/>
                    <a:pt x="250829" y="119530"/>
                  </a:cubicBezTo>
                  <a:cubicBezTo>
                    <a:pt x="250829" y="119530"/>
                    <a:pt x="247547" y="122812"/>
                    <a:pt x="244264" y="122812"/>
                  </a:cubicBez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4" name="任意多边形: 形状 43">
              <a:extLst>
                <a:ext uri="{FF2B5EF4-FFF2-40B4-BE49-F238E27FC236}">
                  <a16:creationId xmlns:a16="http://schemas.microsoft.com/office/drawing/2014/main" id="{7A0F4591-660B-8753-C17B-205EE688A3E5}"/>
                </a:ext>
              </a:extLst>
            </p:cNvPr>
            <p:cNvSpPr/>
            <p:nvPr/>
          </p:nvSpPr>
          <p:spPr>
            <a:xfrm>
              <a:off x="8553623" y="3761786"/>
              <a:ext cx="255471" cy="119529"/>
            </a:xfrm>
            <a:custGeom>
              <a:avLst/>
              <a:gdLst>
                <a:gd name="connsiteX0" fmla="*/ 247547 w 255471"/>
                <a:gd name="connsiteY0" fmla="*/ 119529 h 119529"/>
                <a:gd name="connsiteX1" fmla="*/ 244264 w 255471"/>
                <a:gd name="connsiteY1" fmla="*/ 119529 h 119529"/>
                <a:gd name="connsiteX2" fmla="*/ 4642 w 255471"/>
                <a:gd name="connsiteY2" fmla="*/ 14490 h 119529"/>
                <a:gd name="connsiteX3" fmla="*/ 1360 w 255471"/>
                <a:gd name="connsiteY3" fmla="*/ 4642 h 119529"/>
                <a:gd name="connsiteX4" fmla="*/ 11207 w 255471"/>
                <a:gd name="connsiteY4" fmla="*/ 1360 h 119529"/>
                <a:gd name="connsiteX5" fmla="*/ 250829 w 255471"/>
                <a:gd name="connsiteY5" fmla="*/ 106400 h 119529"/>
                <a:gd name="connsiteX6" fmla="*/ 254112 w 255471"/>
                <a:gd name="connsiteY6" fmla="*/ 116247 h 119529"/>
                <a:gd name="connsiteX7" fmla="*/ 247547 w 255471"/>
                <a:gd name="connsiteY7" fmla="*/ 119529 h 119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471" h="119529">
                  <a:moveTo>
                    <a:pt x="247547" y="119529"/>
                  </a:moveTo>
                  <a:cubicBezTo>
                    <a:pt x="247547" y="119529"/>
                    <a:pt x="244264" y="119529"/>
                    <a:pt x="244264" y="119529"/>
                  </a:cubicBezTo>
                  <a:lnTo>
                    <a:pt x="4642" y="14490"/>
                  </a:lnTo>
                  <a:cubicBezTo>
                    <a:pt x="1360" y="11207"/>
                    <a:pt x="-1923" y="7925"/>
                    <a:pt x="1360" y="4642"/>
                  </a:cubicBezTo>
                  <a:cubicBezTo>
                    <a:pt x="4642" y="1360"/>
                    <a:pt x="7925" y="-1923"/>
                    <a:pt x="11207" y="1360"/>
                  </a:cubicBezTo>
                  <a:lnTo>
                    <a:pt x="250829" y="106400"/>
                  </a:lnTo>
                  <a:cubicBezTo>
                    <a:pt x="254112" y="109682"/>
                    <a:pt x="257394" y="112965"/>
                    <a:pt x="254112" y="116247"/>
                  </a:cubicBezTo>
                  <a:cubicBezTo>
                    <a:pt x="254112" y="119529"/>
                    <a:pt x="250829" y="119529"/>
                    <a:pt x="247547" y="119529"/>
                  </a:cubicBezTo>
                  <a:close/>
                </a:path>
              </a:pathLst>
            </a:custGeom>
            <a:solidFill>
              <a:srgbClr val="000000"/>
            </a:solidFill>
            <a:ln w="3277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custDataLst>
      <p:tags r:id="rId1"/>
    </p:custDataLst>
    <p:extLst>
      <p:ext uri="{BB962C8B-B14F-4D97-AF65-F5344CB8AC3E}">
        <p14:creationId xmlns:p14="http://schemas.microsoft.com/office/powerpoint/2010/main" val="12273353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5231583"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10000"/>
              </a:lnSpc>
              <a:buNone/>
            </a:pP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GROW</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流程解析 </a:t>
            </a: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 </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聚焦目标</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41" name="íŝlîḓé">
            <a:extLst>
              <a:ext uri="{FF2B5EF4-FFF2-40B4-BE49-F238E27FC236}">
                <a16:creationId xmlns:a16="http://schemas.microsoft.com/office/drawing/2014/main" id="{EDF8BA2A-F55B-B075-E608-4E24ACAC8F45}"/>
              </a:ext>
            </a:extLst>
          </p:cNvPr>
          <p:cNvGrpSpPr/>
          <p:nvPr/>
        </p:nvGrpSpPr>
        <p:grpSpPr>
          <a:xfrm rot="17984784">
            <a:off x="5306221" y="2832314"/>
            <a:ext cx="1511891" cy="1511019"/>
            <a:chOff x="5561013" y="1541463"/>
            <a:chExt cx="2744788" cy="2743200"/>
          </a:xfrm>
        </p:grpSpPr>
        <p:sp>
          <p:nvSpPr>
            <p:cNvPr id="42" name="îsļídè">
              <a:extLst>
                <a:ext uri="{FF2B5EF4-FFF2-40B4-BE49-F238E27FC236}">
                  <a16:creationId xmlns:a16="http://schemas.microsoft.com/office/drawing/2014/main" id="{1E81FD81-AD06-EA6A-8292-3625DEE1F081}"/>
                </a:ext>
              </a:extLst>
            </p:cNvPr>
            <p:cNvSpPr/>
            <p:nvPr/>
          </p:nvSpPr>
          <p:spPr bwMode="auto">
            <a:xfrm>
              <a:off x="5561013" y="1541463"/>
              <a:ext cx="2741613" cy="2740025"/>
            </a:xfrm>
            <a:prstGeom prst="ellipse">
              <a:avLst/>
            </a:prstGeom>
            <a:solidFill>
              <a:schemeClr val="bg1"/>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3" name="îṧlïḓé">
              <a:extLst>
                <a:ext uri="{FF2B5EF4-FFF2-40B4-BE49-F238E27FC236}">
                  <a16:creationId xmlns:a16="http://schemas.microsoft.com/office/drawing/2014/main" id="{253964BD-CDFC-737A-0959-0499C48C7CC8}"/>
                </a:ext>
              </a:extLst>
            </p:cNvPr>
            <p:cNvSpPr/>
            <p:nvPr/>
          </p:nvSpPr>
          <p:spPr bwMode="auto">
            <a:xfrm>
              <a:off x="5561013" y="1541463"/>
              <a:ext cx="2744788" cy="2743200"/>
            </a:xfrm>
            <a:custGeom>
              <a:avLst/>
              <a:gdLst/>
              <a:ahLst/>
              <a:cxnLst>
                <a:cxn ang="0">
                  <a:pos x="0" y="604"/>
                </a:cxn>
                <a:cxn ang="0">
                  <a:pos x="604" y="1208"/>
                </a:cxn>
                <a:cxn ang="0">
                  <a:pos x="1208" y="604"/>
                </a:cxn>
                <a:cxn ang="0">
                  <a:pos x="604" y="0"/>
                </a:cxn>
                <a:cxn ang="0">
                  <a:pos x="0" y="604"/>
                </a:cxn>
                <a:cxn ang="0">
                  <a:pos x="71" y="604"/>
                </a:cxn>
                <a:cxn ang="0">
                  <a:pos x="604" y="72"/>
                </a:cxn>
                <a:cxn ang="0">
                  <a:pos x="1136" y="604"/>
                </a:cxn>
                <a:cxn ang="0">
                  <a:pos x="604" y="1136"/>
                </a:cxn>
                <a:cxn ang="0">
                  <a:pos x="71" y="604"/>
                </a:cxn>
              </a:cxnLst>
              <a:rect l="0" t="0" r="r" b="b"/>
              <a:pathLst>
                <a:path w="1208" h="1208">
                  <a:moveTo>
                    <a:pt x="0" y="604"/>
                  </a:moveTo>
                  <a:cubicBezTo>
                    <a:pt x="0" y="937"/>
                    <a:pt x="271" y="1208"/>
                    <a:pt x="604" y="1208"/>
                  </a:cubicBezTo>
                  <a:cubicBezTo>
                    <a:pt x="937" y="1208"/>
                    <a:pt x="1208" y="937"/>
                    <a:pt x="1208" y="604"/>
                  </a:cubicBezTo>
                  <a:cubicBezTo>
                    <a:pt x="1208" y="271"/>
                    <a:pt x="937" y="0"/>
                    <a:pt x="604" y="0"/>
                  </a:cubicBezTo>
                  <a:cubicBezTo>
                    <a:pt x="271" y="0"/>
                    <a:pt x="0" y="271"/>
                    <a:pt x="0" y="604"/>
                  </a:cubicBezTo>
                  <a:close/>
                  <a:moveTo>
                    <a:pt x="71" y="604"/>
                  </a:moveTo>
                  <a:cubicBezTo>
                    <a:pt x="71" y="310"/>
                    <a:pt x="310" y="72"/>
                    <a:pt x="604" y="72"/>
                  </a:cubicBezTo>
                  <a:cubicBezTo>
                    <a:pt x="897" y="72"/>
                    <a:pt x="1136" y="310"/>
                    <a:pt x="1136" y="604"/>
                  </a:cubicBezTo>
                  <a:cubicBezTo>
                    <a:pt x="1136" y="897"/>
                    <a:pt x="897" y="1136"/>
                    <a:pt x="604" y="1136"/>
                  </a:cubicBezTo>
                  <a:cubicBezTo>
                    <a:pt x="310" y="1136"/>
                    <a:pt x="71" y="897"/>
                    <a:pt x="71" y="604"/>
                  </a:cubicBezTo>
                  <a:close/>
                </a:path>
              </a:pathLst>
            </a:custGeom>
            <a:solidFill>
              <a:schemeClr val="tx2">
                <a:lumMod val="20000"/>
                <a:lumOff val="80000"/>
              </a:schemeClr>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4" name="îSlîḋê">
              <a:extLst>
                <a:ext uri="{FF2B5EF4-FFF2-40B4-BE49-F238E27FC236}">
                  <a16:creationId xmlns:a16="http://schemas.microsoft.com/office/drawing/2014/main" id="{E6963E73-64D9-B1BC-8897-B4862AB3AB80}"/>
                </a:ext>
              </a:extLst>
            </p:cNvPr>
            <p:cNvSpPr/>
            <p:nvPr/>
          </p:nvSpPr>
          <p:spPr bwMode="auto">
            <a:xfrm>
              <a:off x="5938838" y="1919288"/>
              <a:ext cx="1987550" cy="1985962"/>
            </a:xfrm>
            <a:custGeom>
              <a:avLst/>
              <a:gdLst/>
              <a:ahLst/>
              <a:cxnLst>
                <a:cxn ang="0">
                  <a:pos x="0" y="437"/>
                </a:cxn>
                <a:cxn ang="0">
                  <a:pos x="438" y="874"/>
                </a:cxn>
                <a:cxn ang="0">
                  <a:pos x="875" y="437"/>
                </a:cxn>
                <a:cxn ang="0">
                  <a:pos x="438" y="0"/>
                </a:cxn>
                <a:cxn ang="0">
                  <a:pos x="0" y="437"/>
                </a:cxn>
                <a:cxn ang="0">
                  <a:pos x="72" y="437"/>
                </a:cxn>
                <a:cxn ang="0">
                  <a:pos x="438" y="71"/>
                </a:cxn>
                <a:cxn ang="0">
                  <a:pos x="803" y="437"/>
                </a:cxn>
                <a:cxn ang="0">
                  <a:pos x="438" y="802"/>
                </a:cxn>
                <a:cxn ang="0">
                  <a:pos x="72" y="437"/>
                </a:cxn>
              </a:cxnLst>
              <a:rect l="0" t="0" r="r" b="b"/>
              <a:pathLst>
                <a:path w="875" h="874">
                  <a:moveTo>
                    <a:pt x="0" y="437"/>
                  </a:moveTo>
                  <a:cubicBezTo>
                    <a:pt x="0" y="678"/>
                    <a:pt x="197" y="874"/>
                    <a:pt x="438" y="874"/>
                  </a:cubicBezTo>
                  <a:cubicBezTo>
                    <a:pt x="679" y="874"/>
                    <a:pt x="875" y="678"/>
                    <a:pt x="875" y="437"/>
                  </a:cubicBezTo>
                  <a:cubicBezTo>
                    <a:pt x="875" y="196"/>
                    <a:pt x="679" y="0"/>
                    <a:pt x="438" y="0"/>
                  </a:cubicBezTo>
                  <a:cubicBezTo>
                    <a:pt x="197" y="0"/>
                    <a:pt x="0" y="196"/>
                    <a:pt x="0" y="437"/>
                  </a:cubicBezTo>
                  <a:close/>
                  <a:moveTo>
                    <a:pt x="72" y="437"/>
                  </a:moveTo>
                  <a:cubicBezTo>
                    <a:pt x="72" y="235"/>
                    <a:pt x="236" y="71"/>
                    <a:pt x="438" y="71"/>
                  </a:cubicBezTo>
                  <a:cubicBezTo>
                    <a:pt x="639" y="71"/>
                    <a:pt x="803" y="235"/>
                    <a:pt x="803" y="437"/>
                  </a:cubicBezTo>
                  <a:cubicBezTo>
                    <a:pt x="803" y="638"/>
                    <a:pt x="639" y="802"/>
                    <a:pt x="438" y="802"/>
                  </a:cubicBezTo>
                  <a:cubicBezTo>
                    <a:pt x="236" y="802"/>
                    <a:pt x="72" y="638"/>
                    <a:pt x="72" y="437"/>
                  </a:cubicBezTo>
                  <a:close/>
                </a:path>
              </a:pathLst>
            </a:custGeom>
            <a:solidFill>
              <a:schemeClr val="tx2">
                <a:lumMod val="20000"/>
                <a:lumOff val="80000"/>
              </a:schemeClr>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5" name="íṡ1íďé">
              <a:extLst>
                <a:ext uri="{FF2B5EF4-FFF2-40B4-BE49-F238E27FC236}">
                  <a16:creationId xmlns:a16="http://schemas.microsoft.com/office/drawing/2014/main" id="{68F5F987-2898-0618-B94A-2C8E8257D942}"/>
                </a:ext>
              </a:extLst>
            </p:cNvPr>
            <p:cNvSpPr/>
            <p:nvPr/>
          </p:nvSpPr>
          <p:spPr bwMode="auto">
            <a:xfrm>
              <a:off x="6318250" y="2297112"/>
              <a:ext cx="1228726" cy="1228725"/>
            </a:xfrm>
            <a:custGeom>
              <a:avLst/>
              <a:gdLst/>
              <a:ahLst/>
              <a:cxnLst>
                <a:cxn ang="0">
                  <a:pos x="0" y="271"/>
                </a:cxn>
                <a:cxn ang="0">
                  <a:pos x="271" y="541"/>
                </a:cxn>
                <a:cxn ang="0">
                  <a:pos x="541" y="271"/>
                </a:cxn>
                <a:cxn ang="0">
                  <a:pos x="271" y="0"/>
                </a:cxn>
                <a:cxn ang="0">
                  <a:pos x="0" y="271"/>
                </a:cxn>
                <a:cxn ang="0">
                  <a:pos x="72" y="271"/>
                </a:cxn>
                <a:cxn ang="0">
                  <a:pos x="271" y="72"/>
                </a:cxn>
                <a:cxn ang="0">
                  <a:pos x="469" y="271"/>
                </a:cxn>
                <a:cxn ang="0">
                  <a:pos x="271" y="470"/>
                </a:cxn>
                <a:cxn ang="0">
                  <a:pos x="72" y="271"/>
                </a:cxn>
              </a:cxnLst>
              <a:rect l="0" t="0" r="r" b="b"/>
              <a:pathLst>
                <a:path w="541" h="541">
                  <a:moveTo>
                    <a:pt x="0" y="271"/>
                  </a:moveTo>
                  <a:cubicBezTo>
                    <a:pt x="0" y="420"/>
                    <a:pt x="122" y="541"/>
                    <a:pt x="271" y="541"/>
                  </a:cubicBezTo>
                  <a:cubicBezTo>
                    <a:pt x="420" y="541"/>
                    <a:pt x="541" y="420"/>
                    <a:pt x="541" y="271"/>
                  </a:cubicBezTo>
                  <a:cubicBezTo>
                    <a:pt x="541" y="122"/>
                    <a:pt x="420" y="0"/>
                    <a:pt x="271" y="0"/>
                  </a:cubicBezTo>
                  <a:cubicBezTo>
                    <a:pt x="122" y="0"/>
                    <a:pt x="0" y="122"/>
                    <a:pt x="0" y="271"/>
                  </a:cubicBezTo>
                  <a:close/>
                  <a:moveTo>
                    <a:pt x="72" y="271"/>
                  </a:moveTo>
                  <a:cubicBezTo>
                    <a:pt x="72" y="161"/>
                    <a:pt x="161" y="72"/>
                    <a:pt x="271" y="72"/>
                  </a:cubicBezTo>
                  <a:cubicBezTo>
                    <a:pt x="380" y="72"/>
                    <a:pt x="469" y="161"/>
                    <a:pt x="469" y="271"/>
                  </a:cubicBezTo>
                  <a:cubicBezTo>
                    <a:pt x="469" y="380"/>
                    <a:pt x="380" y="470"/>
                    <a:pt x="271" y="470"/>
                  </a:cubicBezTo>
                  <a:cubicBezTo>
                    <a:pt x="161" y="470"/>
                    <a:pt x="72" y="380"/>
                    <a:pt x="72" y="271"/>
                  </a:cubicBezTo>
                  <a:close/>
                </a:path>
              </a:pathLst>
            </a:custGeom>
            <a:solidFill>
              <a:schemeClr val="tx2">
                <a:lumMod val="20000"/>
                <a:lumOff val="80000"/>
              </a:schemeClr>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6" name="íṩ1iḋè">
              <a:extLst>
                <a:ext uri="{FF2B5EF4-FFF2-40B4-BE49-F238E27FC236}">
                  <a16:creationId xmlns:a16="http://schemas.microsoft.com/office/drawing/2014/main" id="{D3A7132B-3B20-EC69-EE4D-787CDD641AA2}"/>
                </a:ext>
              </a:extLst>
            </p:cNvPr>
            <p:cNvSpPr/>
            <p:nvPr/>
          </p:nvSpPr>
          <p:spPr bwMode="auto">
            <a:xfrm>
              <a:off x="6697663" y="2676525"/>
              <a:ext cx="469900" cy="471487"/>
            </a:xfrm>
            <a:prstGeom prst="ellipse">
              <a:avLst/>
            </a:prstGeom>
            <a:solidFill>
              <a:schemeClr val="tx2">
                <a:lumMod val="40000"/>
                <a:lumOff val="60000"/>
              </a:schemeClr>
            </a:solidFill>
            <a:ln w="9525">
              <a:noFill/>
              <a:round/>
              <a:headEnd/>
              <a:tailEnd/>
            </a:ln>
          </p:spPr>
          <p:txBody>
            <a:bodyPr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47" name="矩形: 圆角 46">
            <a:extLst>
              <a:ext uri="{FF2B5EF4-FFF2-40B4-BE49-F238E27FC236}">
                <a16:creationId xmlns:a16="http://schemas.microsoft.com/office/drawing/2014/main" id="{E878B5E7-E124-EC31-13F3-213AF779F3F8}"/>
              </a:ext>
            </a:extLst>
          </p:cNvPr>
          <p:cNvSpPr/>
          <p:nvPr/>
        </p:nvSpPr>
        <p:spPr>
          <a:xfrm rot="2708902">
            <a:off x="5084697" y="2652537"/>
            <a:ext cx="1984602" cy="1984602"/>
          </a:xfrm>
          <a:prstGeom prst="roundRect">
            <a:avLst>
              <a:gd name="adj" fmla="val 9699"/>
            </a:avLst>
          </a:prstGeom>
          <a:no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8" name="椭圆 47">
            <a:extLst>
              <a:ext uri="{FF2B5EF4-FFF2-40B4-BE49-F238E27FC236}">
                <a16:creationId xmlns:a16="http://schemas.microsoft.com/office/drawing/2014/main" id="{E112563F-A781-D514-848C-42D38AF32D3E}"/>
              </a:ext>
            </a:extLst>
          </p:cNvPr>
          <p:cNvSpPr/>
          <p:nvPr/>
        </p:nvSpPr>
        <p:spPr>
          <a:xfrm>
            <a:off x="4974582" y="2542570"/>
            <a:ext cx="803950" cy="803948"/>
          </a:xfrm>
          <a:prstGeom prst="ellipse">
            <a:avLst/>
          </a:prstGeom>
          <a:solidFill>
            <a:schemeClr val="accent2"/>
          </a:solidFill>
          <a:ln>
            <a:noFill/>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5000"/>
              </a:lnSpc>
            </a:pPr>
            <a:endParaRPr lang="zh-CN" altLang="en-US" sz="2000" b="1">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9" name="椭圆 48">
            <a:extLst>
              <a:ext uri="{FF2B5EF4-FFF2-40B4-BE49-F238E27FC236}">
                <a16:creationId xmlns:a16="http://schemas.microsoft.com/office/drawing/2014/main" id="{85AF3B45-6616-1566-81AC-2DDC44804164}"/>
              </a:ext>
            </a:extLst>
          </p:cNvPr>
          <p:cNvSpPr/>
          <p:nvPr/>
        </p:nvSpPr>
        <p:spPr>
          <a:xfrm>
            <a:off x="6351438" y="2542570"/>
            <a:ext cx="803950" cy="803948"/>
          </a:xfrm>
          <a:prstGeom prst="ellipse">
            <a:avLst/>
          </a:prstGeom>
          <a:solidFill>
            <a:schemeClr val="accent2"/>
          </a:solidFill>
          <a:ln>
            <a:noFill/>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5000"/>
              </a:lnSpc>
            </a:pPr>
            <a:endParaRPr lang="zh-CN" altLang="en-US" sz="2000" b="1">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0" name="椭圆 49">
            <a:extLst>
              <a:ext uri="{FF2B5EF4-FFF2-40B4-BE49-F238E27FC236}">
                <a16:creationId xmlns:a16="http://schemas.microsoft.com/office/drawing/2014/main" id="{04DC7943-F435-A1C0-BAA5-A46799E2BCFF}"/>
              </a:ext>
            </a:extLst>
          </p:cNvPr>
          <p:cNvSpPr/>
          <p:nvPr/>
        </p:nvSpPr>
        <p:spPr>
          <a:xfrm>
            <a:off x="4974582" y="3962761"/>
            <a:ext cx="803950" cy="803949"/>
          </a:xfrm>
          <a:prstGeom prst="ellipse">
            <a:avLst/>
          </a:prstGeom>
          <a:solidFill>
            <a:schemeClr val="accent2"/>
          </a:solidFill>
          <a:ln>
            <a:noFill/>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5000"/>
              </a:lnSpc>
            </a:pPr>
            <a:endParaRPr lang="zh-CN" altLang="en-US" sz="2000" b="1">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1" name="椭圆 50">
            <a:extLst>
              <a:ext uri="{FF2B5EF4-FFF2-40B4-BE49-F238E27FC236}">
                <a16:creationId xmlns:a16="http://schemas.microsoft.com/office/drawing/2014/main" id="{0B111BA8-1C96-409A-7062-F15A84572B39}"/>
              </a:ext>
            </a:extLst>
          </p:cNvPr>
          <p:cNvSpPr/>
          <p:nvPr/>
        </p:nvSpPr>
        <p:spPr>
          <a:xfrm>
            <a:off x="6351438" y="3962761"/>
            <a:ext cx="803950" cy="803949"/>
          </a:xfrm>
          <a:prstGeom prst="ellipse">
            <a:avLst/>
          </a:prstGeom>
          <a:solidFill>
            <a:schemeClr val="accent2"/>
          </a:solidFill>
          <a:ln>
            <a:noFill/>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5000"/>
              </a:lnSpc>
            </a:pPr>
            <a:endParaRPr lang="zh-CN" altLang="en-US" sz="2000" b="1">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2" name="矩形: 圆角 51">
            <a:extLst>
              <a:ext uri="{FF2B5EF4-FFF2-40B4-BE49-F238E27FC236}">
                <a16:creationId xmlns:a16="http://schemas.microsoft.com/office/drawing/2014/main" id="{189393C5-A874-020E-311C-F099DABE91A3}"/>
              </a:ext>
            </a:extLst>
          </p:cNvPr>
          <p:cNvSpPr/>
          <p:nvPr/>
        </p:nvSpPr>
        <p:spPr>
          <a:xfrm>
            <a:off x="3163750" y="2089936"/>
            <a:ext cx="1524379" cy="54638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spcBef>
                <a:spcPct val="0"/>
              </a:spcBef>
              <a:buNone/>
              <a:defRPr/>
            </a:pPr>
            <a:endParaRPr lang="zh-CN" altLang="en-US" sz="1800"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3" name="文本框 52">
            <a:extLst>
              <a:ext uri="{FF2B5EF4-FFF2-40B4-BE49-F238E27FC236}">
                <a16:creationId xmlns:a16="http://schemas.microsoft.com/office/drawing/2014/main" id="{444AFAFD-B007-173B-FD97-4EDE1BA4EE3D}"/>
              </a:ext>
            </a:extLst>
          </p:cNvPr>
          <p:cNvSpPr txBox="1"/>
          <p:nvPr/>
        </p:nvSpPr>
        <p:spPr>
          <a:xfrm>
            <a:off x="3175141" y="2145064"/>
            <a:ext cx="1470257" cy="430887"/>
          </a:xfrm>
          <a:prstGeom prst="rect">
            <a:avLst/>
          </a:prstGeom>
          <a:noFill/>
        </p:spPr>
        <p:txBody>
          <a:bodyPr wrap="square">
            <a:noAutofit/>
          </a:bodyPr>
          <a:lstStyle/>
          <a:p>
            <a:pPr algn="ctr">
              <a:defRPr/>
            </a:pP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发出邀请</a:t>
            </a:r>
          </a:p>
        </p:txBody>
      </p:sp>
      <p:sp>
        <p:nvSpPr>
          <p:cNvPr id="54" name="TextBox 4">
            <a:extLst>
              <a:ext uri="{FF2B5EF4-FFF2-40B4-BE49-F238E27FC236}">
                <a16:creationId xmlns:a16="http://schemas.microsoft.com/office/drawing/2014/main" id="{27CAC0A2-2DD4-772A-9800-CD78CAC2C891}"/>
              </a:ext>
            </a:extLst>
          </p:cNvPr>
          <p:cNvSpPr/>
          <p:nvPr/>
        </p:nvSpPr>
        <p:spPr>
          <a:xfrm>
            <a:off x="1114542" y="2677863"/>
            <a:ext cx="3724931" cy="952328"/>
          </a:xfrm>
          <a:prstGeom prst="rect">
            <a:avLst/>
          </a:prstGeom>
          <a:noFill/>
          <a:ln w="9525">
            <a:noFill/>
          </a:ln>
        </p:spPr>
        <p:txBody>
          <a:bodyP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今天你想谈点儿什么呢？</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我观察到</a:t>
            </a: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，我们聊聊，好吗？</a:t>
            </a:r>
          </a:p>
        </p:txBody>
      </p:sp>
      <p:sp>
        <p:nvSpPr>
          <p:cNvPr id="55" name="矩形: 圆角 54">
            <a:extLst>
              <a:ext uri="{FF2B5EF4-FFF2-40B4-BE49-F238E27FC236}">
                <a16:creationId xmlns:a16="http://schemas.microsoft.com/office/drawing/2014/main" id="{A97870F7-DF6F-5E97-23B3-859514FB329B}"/>
              </a:ext>
            </a:extLst>
          </p:cNvPr>
          <p:cNvSpPr/>
          <p:nvPr/>
        </p:nvSpPr>
        <p:spPr>
          <a:xfrm>
            <a:off x="3163750" y="4365735"/>
            <a:ext cx="1524379" cy="54638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spcBef>
                <a:spcPct val="0"/>
              </a:spcBef>
              <a:buNone/>
              <a:defRPr/>
            </a:pPr>
            <a:endParaRPr lang="zh-CN" altLang="en-US" sz="1800"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6" name="文本框 55">
            <a:extLst>
              <a:ext uri="{FF2B5EF4-FFF2-40B4-BE49-F238E27FC236}">
                <a16:creationId xmlns:a16="http://schemas.microsoft.com/office/drawing/2014/main" id="{5AE4DFA8-BC6F-6C00-749E-770F0C1D9E42}"/>
              </a:ext>
            </a:extLst>
          </p:cNvPr>
          <p:cNvSpPr txBox="1"/>
          <p:nvPr/>
        </p:nvSpPr>
        <p:spPr>
          <a:xfrm>
            <a:off x="3150579" y="4423482"/>
            <a:ext cx="1470257" cy="430887"/>
          </a:xfrm>
          <a:prstGeom prst="rect">
            <a:avLst/>
          </a:prstGeom>
          <a:noFill/>
        </p:spPr>
        <p:txBody>
          <a:bodyPr wrap="square">
            <a:noAutofit/>
          </a:bodyPr>
          <a:lstStyle/>
          <a:p>
            <a:pPr algn="ctr">
              <a:defRPr/>
            </a:pP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理想目标</a:t>
            </a:r>
          </a:p>
        </p:txBody>
      </p:sp>
      <p:sp>
        <p:nvSpPr>
          <p:cNvPr id="57" name="TextBox 4">
            <a:extLst>
              <a:ext uri="{FF2B5EF4-FFF2-40B4-BE49-F238E27FC236}">
                <a16:creationId xmlns:a16="http://schemas.microsoft.com/office/drawing/2014/main" id="{48F5361D-DBAC-E19F-71BA-0B73F144C69F}"/>
              </a:ext>
            </a:extLst>
          </p:cNvPr>
          <p:cNvSpPr/>
          <p:nvPr/>
        </p:nvSpPr>
        <p:spPr>
          <a:xfrm>
            <a:off x="314325" y="4938265"/>
            <a:ext cx="4525148" cy="803948"/>
          </a:xfrm>
          <a:prstGeom prst="rect">
            <a:avLst/>
          </a:prstGeom>
          <a:noFill/>
          <a:ln w="9525">
            <a:noFill/>
          </a:ln>
        </p:spPr>
        <p:txBody>
          <a:bodyP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听出需求：听起来，你想</a:t>
            </a: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，是吗？</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听不出需求：你真正想要的结果是什么？</a:t>
            </a:r>
          </a:p>
        </p:txBody>
      </p:sp>
      <p:sp>
        <p:nvSpPr>
          <p:cNvPr id="58" name="矩形: 圆角 57">
            <a:extLst>
              <a:ext uri="{FF2B5EF4-FFF2-40B4-BE49-F238E27FC236}">
                <a16:creationId xmlns:a16="http://schemas.microsoft.com/office/drawing/2014/main" id="{CD55EE4F-3878-A921-00B3-C7E38172F271}"/>
              </a:ext>
            </a:extLst>
          </p:cNvPr>
          <p:cNvSpPr/>
          <p:nvPr/>
        </p:nvSpPr>
        <p:spPr>
          <a:xfrm>
            <a:off x="7465867" y="4346629"/>
            <a:ext cx="1524379" cy="54638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spcBef>
                <a:spcPct val="0"/>
              </a:spcBef>
              <a:buNone/>
              <a:defRPr/>
            </a:pPr>
            <a:endParaRPr lang="zh-CN" altLang="en-US" sz="1800"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9" name="文本框 58">
            <a:extLst>
              <a:ext uri="{FF2B5EF4-FFF2-40B4-BE49-F238E27FC236}">
                <a16:creationId xmlns:a16="http://schemas.microsoft.com/office/drawing/2014/main" id="{EC5C4594-C94F-017B-EB3D-BCE9374DC998}"/>
              </a:ext>
            </a:extLst>
          </p:cNvPr>
          <p:cNvSpPr txBox="1"/>
          <p:nvPr/>
        </p:nvSpPr>
        <p:spPr>
          <a:xfrm>
            <a:off x="7429909" y="4402702"/>
            <a:ext cx="1470257" cy="430887"/>
          </a:xfrm>
          <a:prstGeom prst="rect">
            <a:avLst/>
          </a:prstGeom>
          <a:noFill/>
        </p:spPr>
        <p:txBody>
          <a:bodyPr wrap="square">
            <a:noAutofit/>
          </a:bodyPr>
          <a:lstStyle/>
          <a:p>
            <a:pPr algn="ctr">
              <a:defRPr/>
            </a:pP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发出邀请</a:t>
            </a:r>
          </a:p>
        </p:txBody>
      </p:sp>
      <p:sp>
        <p:nvSpPr>
          <p:cNvPr id="60" name="矩形: 圆角 59">
            <a:extLst>
              <a:ext uri="{FF2B5EF4-FFF2-40B4-BE49-F238E27FC236}">
                <a16:creationId xmlns:a16="http://schemas.microsoft.com/office/drawing/2014/main" id="{6D143CFF-CE18-B340-9288-B4BE8A1BCB1D}"/>
              </a:ext>
            </a:extLst>
          </p:cNvPr>
          <p:cNvSpPr/>
          <p:nvPr/>
        </p:nvSpPr>
        <p:spPr>
          <a:xfrm>
            <a:off x="7367170" y="2089936"/>
            <a:ext cx="1524379" cy="54638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spcBef>
                <a:spcPct val="0"/>
              </a:spcBef>
              <a:buNone/>
              <a:defRPr/>
            </a:pPr>
            <a:endParaRPr lang="zh-CN" altLang="en-US" sz="1800"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1" name="文本框 60">
            <a:extLst>
              <a:ext uri="{FF2B5EF4-FFF2-40B4-BE49-F238E27FC236}">
                <a16:creationId xmlns:a16="http://schemas.microsoft.com/office/drawing/2014/main" id="{8AAC2C26-E251-7A08-5976-260AB17EFC35}"/>
              </a:ext>
            </a:extLst>
          </p:cNvPr>
          <p:cNvSpPr txBox="1"/>
          <p:nvPr/>
        </p:nvSpPr>
        <p:spPr>
          <a:xfrm>
            <a:off x="7342927" y="2145064"/>
            <a:ext cx="1470257" cy="430887"/>
          </a:xfrm>
          <a:prstGeom prst="rect">
            <a:avLst/>
          </a:prstGeom>
          <a:noFill/>
        </p:spPr>
        <p:txBody>
          <a:bodyPr wrap="square">
            <a:noAutofit/>
          </a:bodyPr>
          <a:lstStyle/>
          <a:p>
            <a:pPr algn="ctr">
              <a:defRPr/>
            </a:pP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理想目标</a:t>
            </a:r>
          </a:p>
        </p:txBody>
      </p:sp>
      <p:sp>
        <p:nvSpPr>
          <p:cNvPr id="62" name="TextBox 4">
            <a:extLst>
              <a:ext uri="{FF2B5EF4-FFF2-40B4-BE49-F238E27FC236}">
                <a16:creationId xmlns:a16="http://schemas.microsoft.com/office/drawing/2014/main" id="{AE2C5DD8-1324-3614-A353-F154F9FAB360}"/>
              </a:ext>
            </a:extLst>
          </p:cNvPr>
          <p:cNvSpPr/>
          <p:nvPr/>
        </p:nvSpPr>
        <p:spPr>
          <a:xfrm>
            <a:off x="7465865" y="4938265"/>
            <a:ext cx="4525147" cy="803949"/>
          </a:xfrm>
          <a:prstGeom prst="rect">
            <a:avLst/>
          </a:prstGeom>
          <a:noFill/>
          <a:ln w="9525">
            <a:noFill/>
          </a:ln>
        </p:spPr>
        <p:txBody>
          <a:bodyP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符合</a:t>
            </a: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SMART</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原则</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具体、可衡量、可达成、有价值、有时限</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3" name="TextBox 4">
            <a:extLst>
              <a:ext uri="{FF2B5EF4-FFF2-40B4-BE49-F238E27FC236}">
                <a16:creationId xmlns:a16="http://schemas.microsoft.com/office/drawing/2014/main" id="{2CF3AA93-5F8F-8FE0-414C-59B463544F36}"/>
              </a:ext>
            </a:extLst>
          </p:cNvPr>
          <p:cNvSpPr/>
          <p:nvPr/>
        </p:nvSpPr>
        <p:spPr>
          <a:xfrm>
            <a:off x="7528769" y="2731165"/>
            <a:ext cx="3787756" cy="899026"/>
          </a:xfrm>
          <a:prstGeom prst="rect">
            <a:avLst/>
          </a:prstGeom>
          <a:noFill/>
          <a:ln w="9525">
            <a:noFill/>
          </a:ln>
        </p:spPr>
        <p:txBody>
          <a:bodyP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所以，你</a:t>
            </a: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______</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时间内，提升</a:t>
            </a: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______</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达成</a:t>
            </a: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_____</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的状态，是吗？</a:t>
            </a:r>
          </a:p>
        </p:txBody>
      </p:sp>
      <p:sp>
        <p:nvSpPr>
          <p:cNvPr id="64" name="文本框 63">
            <a:extLst>
              <a:ext uri="{FF2B5EF4-FFF2-40B4-BE49-F238E27FC236}">
                <a16:creationId xmlns:a16="http://schemas.microsoft.com/office/drawing/2014/main" id="{D933C3C3-7AE0-8D46-DDA7-618194F691A2}"/>
              </a:ext>
            </a:extLst>
          </p:cNvPr>
          <p:cNvSpPr txBox="1"/>
          <p:nvPr/>
        </p:nvSpPr>
        <p:spPr>
          <a:xfrm>
            <a:off x="5192587" y="2744489"/>
            <a:ext cx="367939" cy="462371"/>
          </a:xfrm>
          <a:prstGeom prst="rect">
            <a:avLst/>
          </a:prstGeom>
          <a:noFill/>
        </p:spPr>
        <p:txBody>
          <a:bodyPr wrap="square" rtlCol="0">
            <a:noAutofit/>
          </a:bodyPr>
          <a:lstStyle/>
          <a:p>
            <a:pPr>
              <a:lnSpc>
                <a:spcPct val="135000"/>
              </a:lnSpc>
            </a:pPr>
            <a:r>
              <a:rPr lang="en-US" altLang="zh-CN"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1</a:t>
            </a:r>
            <a:endParaRPr lang="zh-CN" altLang="en-US"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5" name="文本框 64">
            <a:extLst>
              <a:ext uri="{FF2B5EF4-FFF2-40B4-BE49-F238E27FC236}">
                <a16:creationId xmlns:a16="http://schemas.microsoft.com/office/drawing/2014/main" id="{DD133DB3-9EB6-C98A-0017-D142993BDE99}"/>
              </a:ext>
            </a:extLst>
          </p:cNvPr>
          <p:cNvSpPr txBox="1"/>
          <p:nvPr/>
        </p:nvSpPr>
        <p:spPr>
          <a:xfrm>
            <a:off x="5201796" y="4164680"/>
            <a:ext cx="367939" cy="462371"/>
          </a:xfrm>
          <a:prstGeom prst="rect">
            <a:avLst/>
          </a:prstGeom>
          <a:noFill/>
        </p:spPr>
        <p:txBody>
          <a:bodyPr wrap="square" rtlCol="0">
            <a:noAutofit/>
          </a:bodyPr>
          <a:lstStyle/>
          <a:p>
            <a:pPr>
              <a:lnSpc>
                <a:spcPct val="135000"/>
              </a:lnSpc>
            </a:pPr>
            <a:r>
              <a:rPr lang="en-US" altLang="zh-CN"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2</a:t>
            </a:r>
            <a:endParaRPr lang="zh-CN" altLang="en-US"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6" name="文本框 65">
            <a:extLst>
              <a:ext uri="{FF2B5EF4-FFF2-40B4-BE49-F238E27FC236}">
                <a16:creationId xmlns:a16="http://schemas.microsoft.com/office/drawing/2014/main" id="{58A8080D-B672-FD59-42E3-828086504423}"/>
              </a:ext>
            </a:extLst>
          </p:cNvPr>
          <p:cNvSpPr txBox="1"/>
          <p:nvPr/>
        </p:nvSpPr>
        <p:spPr>
          <a:xfrm>
            <a:off x="6591290" y="2744489"/>
            <a:ext cx="367939" cy="462371"/>
          </a:xfrm>
          <a:prstGeom prst="rect">
            <a:avLst/>
          </a:prstGeom>
          <a:noFill/>
        </p:spPr>
        <p:txBody>
          <a:bodyPr wrap="square" rtlCol="0">
            <a:noAutofit/>
          </a:bodyPr>
          <a:lstStyle/>
          <a:p>
            <a:pPr>
              <a:lnSpc>
                <a:spcPct val="135000"/>
              </a:lnSpc>
            </a:pPr>
            <a:r>
              <a:rPr lang="en-US" altLang="zh-CN"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4</a:t>
            </a:r>
            <a:endParaRPr lang="zh-CN" altLang="en-US"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7" name="文本框 66">
            <a:extLst>
              <a:ext uri="{FF2B5EF4-FFF2-40B4-BE49-F238E27FC236}">
                <a16:creationId xmlns:a16="http://schemas.microsoft.com/office/drawing/2014/main" id="{5CBFF183-3DF7-35D9-1367-E0C48DE43356}"/>
              </a:ext>
            </a:extLst>
          </p:cNvPr>
          <p:cNvSpPr txBox="1"/>
          <p:nvPr/>
        </p:nvSpPr>
        <p:spPr>
          <a:xfrm>
            <a:off x="6600499" y="4164680"/>
            <a:ext cx="367939" cy="462371"/>
          </a:xfrm>
          <a:prstGeom prst="rect">
            <a:avLst/>
          </a:prstGeom>
          <a:noFill/>
        </p:spPr>
        <p:txBody>
          <a:bodyPr wrap="square" rtlCol="0">
            <a:noAutofit/>
          </a:bodyPr>
          <a:lstStyle/>
          <a:p>
            <a:pPr>
              <a:lnSpc>
                <a:spcPct val="135000"/>
              </a:lnSpc>
            </a:pPr>
            <a:r>
              <a:rPr lang="en-US" altLang="zh-CN"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3</a:t>
            </a:r>
            <a:endParaRPr lang="zh-CN" altLang="en-US"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Tree>
    <p:custDataLst>
      <p:tags r:id="rId1"/>
    </p:custDataLst>
    <p:extLst>
      <p:ext uri="{BB962C8B-B14F-4D97-AF65-F5344CB8AC3E}">
        <p14:creationId xmlns:p14="http://schemas.microsoft.com/office/powerpoint/2010/main" val="541667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83B01521-B357-98AA-BA16-4F12362851DF}"/>
              </a:ext>
            </a:extLst>
          </p:cNvPr>
          <p:cNvSpPr/>
          <p:nvPr/>
        </p:nvSpPr>
        <p:spPr>
          <a:xfrm>
            <a:off x="1411738" y="3600460"/>
            <a:ext cx="6678013" cy="16465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 name="文本框 2">
            <a:extLst>
              <a:ext uri="{FF2B5EF4-FFF2-40B4-BE49-F238E27FC236}">
                <a16:creationId xmlns:a16="http://schemas.microsoft.com/office/drawing/2014/main" id="{EB129E3C-1B61-EA2C-7C38-D147085B947B}"/>
              </a:ext>
            </a:extLst>
          </p:cNvPr>
          <p:cNvSpPr txBox="1"/>
          <p:nvPr/>
        </p:nvSpPr>
        <p:spPr>
          <a:xfrm>
            <a:off x="1224723" y="2680679"/>
            <a:ext cx="6316387" cy="92333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5000"/>
              </a:lnSpc>
            </a:pPr>
            <a:r>
              <a:rPr lang="zh-CN" altLang="en-US" sz="6000" b="1" spc="600" dirty="0">
                <a:solidFill>
                  <a:schemeClr val="accent1"/>
                </a:solidFill>
                <a:effectLst>
                  <a:outerShdw blurRad="63500" dist="38100" dir="2700000" algn="tl" rotWithShape="0">
                    <a:prstClr val="black">
                      <a:alpha val="10000"/>
                    </a:prstClr>
                  </a:out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教练的前世今生</a:t>
            </a:r>
          </a:p>
        </p:txBody>
      </p:sp>
      <p:sp>
        <p:nvSpPr>
          <p:cNvPr id="24" name="文本框 23">
            <a:extLst>
              <a:ext uri="{FF2B5EF4-FFF2-40B4-BE49-F238E27FC236}">
                <a16:creationId xmlns:a16="http://schemas.microsoft.com/office/drawing/2014/main" id="{E2C8A1D0-682D-53CB-6347-851941FADF70}"/>
              </a:ext>
            </a:extLst>
          </p:cNvPr>
          <p:cNvSpPr txBox="1"/>
          <p:nvPr/>
        </p:nvSpPr>
        <p:spPr>
          <a:xfrm>
            <a:off x="1098028" y="1442166"/>
            <a:ext cx="2213430" cy="1572354"/>
          </a:xfrm>
          <a:prstGeom prst="rect">
            <a:avLst/>
          </a:prstGeom>
          <a:noFill/>
        </p:spPr>
        <p:txBody>
          <a:bodyPr wrap="square">
            <a:noAutofit/>
          </a:bodyPr>
          <a:lstStyle/>
          <a:p>
            <a:pPr algn="ctr">
              <a:lnSpc>
                <a:spcPct val="135000"/>
              </a:lnSpc>
            </a:pPr>
            <a:r>
              <a:rPr lang="en-US" altLang="zh-CN" sz="8000" b="1" i="1" spc="80" dirty="0">
                <a:ln w="12700">
                  <a:gradFill>
                    <a:gsLst>
                      <a:gs pos="23000">
                        <a:schemeClr val="bg1"/>
                      </a:gs>
                      <a:gs pos="79000">
                        <a:schemeClr val="bg1">
                          <a:alpha val="0"/>
                        </a:schemeClr>
                      </a:gs>
                    </a:gsLst>
                    <a:lin ang="5400000" scaled="1"/>
                  </a:gradFill>
                  <a:miter lim="800000"/>
                </a:ln>
                <a:solidFill>
                  <a:schemeClr val="accent1">
                    <a:lumMod val="20000"/>
                    <a:lumOff val="8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01</a:t>
            </a:r>
            <a:endParaRPr lang="zh-CN" altLang="en-US" sz="8000" b="1" i="1" spc="80" dirty="0">
              <a:ln w="12700">
                <a:gradFill>
                  <a:gsLst>
                    <a:gs pos="23000">
                      <a:schemeClr val="bg1"/>
                    </a:gs>
                    <a:gs pos="79000">
                      <a:schemeClr val="bg1">
                        <a:alpha val="0"/>
                      </a:schemeClr>
                    </a:gs>
                  </a:gsLst>
                  <a:lin ang="5400000" scaled="1"/>
                </a:gradFill>
                <a:miter lim="800000"/>
              </a:ln>
              <a:solidFill>
                <a:schemeClr val="accent1">
                  <a:lumMod val="20000"/>
                  <a:lumOff val="80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25" name="图形 2">
            <a:extLst>
              <a:ext uri="{FF2B5EF4-FFF2-40B4-BE49-F238E27FC236}">
                <a16:creationId xmlns:a16="http://schemas.microsoft.com/office/drawing/2014/main" id="{F0022F8A-BCE0-4629-BAF4-2E6212C180DC}"/>
              </a:ext>
            </a:extLst>
          </p:cNvPr>
          <p:cNvGrpSpPr/>
          <p:nvPr/>
        </p:nvGrpSpPr>
        <p:grpSpPr>
          <a:xfrm flipH="1">
            <a:off x="7732541" y="1992876"/>
            <a:ext cx="3437367" cy="4310264"/>
            <a:chOff x="5211178" y="1500421"/>
            <a:chExt cx="2016270" cy="2528289"/>
          </a:xfrm>
        </p:grpSpPr>
        <p:grpSp>
          <p:nvGrpSpPr>
            <p:cNvPr id="26" name="图形 2">
              <a:extLst>
                <a:ext uri="{FF2B5EF4-FFF2-40B4-BE49-F238E27FC236}">
                  <a16:creationId xmlns:a16="http://schemas.microsoft.com/office/drawing/2014/main" id="{CFC92F2C-CA5B-8E02-2D51-2C939F235AFB}"/>
                </a:ext>
              </a:extLst>
            </p:cNvPr>
            <p:cNvGrpSpPr/>
            <p:nvPr/>
          </p:nvGrpSpPr>
          <p:grpSpPr>
            <a:xfrm>
              <a:off x="5211178" y="1500421"/>
              <a:ext cx="2016270" cy="2528289"/>
              <a:chOff x="5211178" y="1500421"/>
              <a:chExt cx="2016270" cy="2528289"/>
            </a:xfrm>
          </p:grpSpPr>
          <p:sp>
            <p:nvSpPr>
              <p:cNvPr id="31" name="任意多边形: 形状 30">
                <a:extLst>
                  <a:ext uri="{FF2B5EF4-FFF2-40B4-BE49-F238E27FC236}">
                    <a16:creationId xmlns:a16="http://schemas.microsoft.com/office/drawing/2014/main" id="{A40FFB9E-700B-C2E4-1B0E-B43DB195C141}"/>
                  </a:ext>
                </a:extLst>
              </p:cNvPr>
              <p:cNvSpPr/>
              <p:nvPr/>
            </p:nvSpPr>
            <p:spPr>
              <a:xfrm>
                <a:off x="5616132" y="2619657"/>
                <a:ext cx="275415" cy="268998"/>
              </a:xfrm>
              <a:custGeom>
                <a:avLst/>
                <a:gdLst>
                  <a:gd name="connsiteX0" fmla="*/ 0 w 275415"/>
                  <a:gd name="connsiteY0" fmla="*/ 95404 h 268998"/>
                  <a:gd name="connsiteX1" fmla="*/ 110166 w 275415"/>
                  <a:gd name="connsiteY1" fmla="*/ 268999 h 268998"/>
                  <a:gd name="connsiteX2" fmla="*/ 275416 w 275415"/>
                  <a:gd name="connsiteY2" fmla="*/ 217254 h 268998"/>
                  <a:gd name="connsiteX3" fmla="*/ 193626 w 275415"/>
                  <a:gd name="connsiteY3" fmla="*/ 5268 h 268998"/>
                  <a:gd name="connsiteX4" fmla="*/ 0 w 275415"/>
                  <a:gd name="connsiteY4" fmla="*/ 95404 h 268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415" h="268998">
                    <a:moveTo>
                      <a:pt x="0" y="95404"/>
                    </a:moveTo>
                    <a:lnTo>
                      <a:pt x="110166" y="268999"/>
                    </a:lnTo>
                    <a:lnTo>
                      <a:pt x="275416" y="217254"/>
                    </a:lnTo>
                    <a:cubicBezTo>
                      <a:pt x="275416" y="217254"/>
                      <a:pt x="225340" y="36982"/>
                      <a:pt x="193626" y="5268"/>
                    </a:cubicBezTo>
                    <a:cubicBezTo>
                      <a:pt x="165249" y="-26447"/>
                      <a:pt x="0" y="95404"/>
                      <a:pt x="0" y="95404"/>
                    </a:cubicBez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 name="任意多边形: 形状 31">
                <a:extLst>
                  <a:ext uri="{FF2B5EF4-FFF2-40B4-BE49-F238E27FC236}">
                    <a16:creationId xmlns:a16="http://schemas.microsoft.com/office/drawing/2014/main" id="{BB69B689-1FC2-8A40-6ECF-ADC5DD430580}"/>
                  </a:ext>
                </a:extLst>
              </p:cNvPr>
              <p:cNvSpPr/>
              <p:nvPr/>
            </p:nvSpPr>
            <p:spPr>
              <a:xfrm>
                <a:off x="6405657" y="3532962"/>
                <a:ext cx="322152" cy="270408"/>
              </a:xfrm>
              <a:custGeom>
                <a:avLst/>
                <a:gdLst>
                  <a:gd name="connsiteX0" fmla="*/ 0 w 322152"/>
                  <a:gd name="connsiteY0" fmla="*/ 58421 h 270408"/>
                  <a:gd name="connsiteX1" fmla="*/ 95143 w 322152"/>
                  <a:gd name="connsiteY1" fmla="*/ 255385 h 270408"/>
                  <a:gd name="connsiteX2" fmla="*/ 322153 w 322152"/>
                  <a:gd name="connsiteY2" fmla="*/ 270408 h 270408"/>
                  <a:gd name="connsiteX3" fmla="*/ 227009 w 322152"/>
                  <a:gd name="connsiteY3" fmla="*/ 0 h 270408"/>
                </a:gdLst>
                <a:ahLst/>
                <a:cxnLst>
                  <a:cxn ang="0">
                    <a:pos x="connsiteX0" y="connsiteY0"/>
                  </a:cxn>
                  <a:cxn ang="0">
                    <a:pos x="connsiteX1" y="connsiteY1"/>
                  </a:cxn>
                  <a:cxn ang="0">
                    <a:pos x="connsiteX2" y="connsiteY2"/>
                  </a:cxn>
                  <a:cxn ang="0">
                    <a:pos x="connsiteX3" y="connsiteY3"/>
                  </a:cxn>
                </a:cxnLst>
                <a:rect l="l" t="t" r="r" b="b"/>
                <a:pathLst>
                  <a:path w="322152" h="270408">
                    <a:moveTo>
                      <a:pt x="0" y="58421"/>
                    </a:moveTo>
                    <a:lnTo>
                      <a:pt x="95143" y="255385"/>
                    </a:lnTo>
                    <a:lnTo>
                      <a:pt x="322153" y="270408"/>
                    </a:lnTo>
                    <a:lnTo>
                      <a:pt x="227009" y="0"/>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 name="任意多边形: 形状 32">
                <a:extLst>
                  <a:ext uri="{FF2B5EF4-FFF2-40B4-BE49-F238E27FC236}">
                    <a16:creationId xmlns:a16="http://schemas.microsoft.com/office/drawing/2014/main" id="{1394A9A2-5404-0A21-801D-5BE9E87848F6}"/>
                  </a:ext>
                </a:extLst>
              </p:cNvPr>
              <p:cNvSpPr/>
              <p:nvPr/>
            </p:nvSpPr>
            <p:spPr>
              <a:xfrm>
                <a:off x="6473243" y="3726634"/>
                <a:ext cx="595916" cy="302076"/>
              </a:xfrm>
              <a:custGeom>
                <a:avLst/>
                <a:gdLst>
                  <a:gd name="connsiteX0" fmla="*/ 30896 w 595916"/>
                  <a:gd name="connsiteY0" fmla="*/ 302076 h 302076"/>
                  <a:gd name="connsiteX1" fmla="*/ 851 w 595916"/>
                  <a:gd name="connsiteY1" fmla="*/ 272031 h 302076"/>
                  <a:gd name="connsiteX2" fmla="*/ 17542 w 595916"/>
                  <a:gd name="connsiteY2" fmla="*/ 31668 h 302076"/>
                  <a:gd name="connsiteX3" fmla="*/ 164431 w 595916"/>
                  <a:gd name="connsiteY3" fmla="*/ 61714 h 302076"/>
                  <a:gd name="connsiteX4" fmla="*/ 239544 w 595916"/>
                  <a:gd name="connsiteY4" fmla="*/ 1623 h 302076"/>
                  <a:gd name="connsiteX5" fmla="*/ 379756 w 595916"/>
                  <a:gd name="connsiteY5" fmla="*/ 95097 h 302076"/>
                  <a:gd name="connsiteX6" fmla="*/ 409801 w 595916"/>
                  <a:gd name="connsiteY6" fmla="*/ 111789 h 302076"/>
                  <a:gd name="connsiteX7" fmla="*/ 595081 w 595916"/>
                  <a:gd name="connsiteY7" fmla="*/ 221955 h 302076"/>
                  <a:gd name="connsiteX8" fmla="*/ 551682 w 595916"/>
                  <a:gd name="connsiteY8" fmla="*/ 300407 h 302076"/>
                  <a:gd name="connsiteX9" fmla="*/ 30896 w 595916"/>
                  <a:gd name="connsiteY9" fmla="*/ 302076 h 302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916" h="302076">
                    <a:moveTo>
                      <a:pt x="30896" y="302076"/>
                    </a:moveTo>
                    <a:cubicBezTo>
                      <a:pt x="14204" y="302076"/>
                      <a:pt x="851" y="288723"/>
                      <a:pt x="851" y="272031"/>
                    </a:cubicBezTo>
                    <a:cubicBezTo>
                      <a:pt x="-2487" y="203594"/>
                      <a:pt x="4189" y="33337"/>
                      <a:pt x="17542" y="31668"/>
                    </a:cubicBezTo>
                    <a:cubicBezTo>
                      <a:pt x="34234" y="29999"/>
                      <a:pt x="164431" y="61714"/>
                      <a:pt x="164431" y="61714"/>
                    </a:cubicBezTo>
                    <a:cubicBezTo>
                      <a:pt x="164431" y="61714"/>
                      <a:pt x="171108" y="-11731"/>
                      <a:pt x="239544" y="1623"/>
                    </a:cubicBezTo>
                    <a:cubicBezTo>
                      <a:pt x="291289" y="11638"/>
                      <a:pt x="353049" y="68390"/>
                      <a:pt x="379756" y="95097"/>
                    </a:cubicBezTo>
                    <a:cubicBezTo>
                      <a:pt x="388102" y="103443"/>
                      <a:pt x="398117" y="108451"/>
                      <a:pt x="409801" y="111789"/>
                    </a:cubicBezTo>
                    <a:cubicBezTo>
                      <a:pt x="458208" y="121804"/>
                      <a:pt x="590073" y="151850"/>
                      <a:pt x="595081" y="221955"/>
                    </a:cubicBezTo>
                    <a:cubicBezTo>
                      <a:pt x="601757" y="307084"/>
                      <a:pt x="566705" y="298738"/>
                      <a:pt x="551682" y="300407"/>
                    </a:cubicBezTo>
                    <a:cubicBezTo>
                      <a:pt x="534990" y="300407"/>
                      <a:pt x="141063" y="302076"/>
                      <a:pt x="30896" y="302076"/>
                    </a:cubicBezTo>
                    <a:close/>
                  </a:path>
                </a:pathLst>
              </a:custGeom>
              <a:solidFill>
                <a:srgbClr val="92B4EA"/>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 name="任意多边形: 形状 33">
                <a:extLst>
                  <a:ext uri="{FF2B5EF4-FFF2-40B4-BE49-F238E27FC236}">
                    <a16:creationId xmlns:a16="http://schemas.microsoft.com/office/drawing/2014/main" id="{7555B2A3-1DAA-E458-5C83-F89B6D73EC72}"/>
                  </a:ext>
                </a:extLst>
              </p:cNvPr>
              <p:cNvSpPr/>
              <p:nvPr/>
            </p:nvSpPr>
            <p:spPr>
              <a:xfrm>
                <a:off x="5211178" y="2415979"/>
                <a:ext cx="621524" cy="372635"/>
              </a:xfrm>
              <a:custGeom>
                <a:avLst/>
                <a:gdLst>
                  <a:gd name="connsiteX0" fmla="*/ 481737 w 621524"/>
                  <a:gd name="connsiteY0" fmla="*/ 3636 h 372635"/>
                  <a:gd name="connsiteX1" fmla="*/ 523466 w 621524"/>
                  <a:gd name="connsiteY1" fmla="*/ 16989 h 372635"/>
                  <a:gd name="connsiteX2" fmla="*/ 620279 w 621524"/>
                  <a:gd name="connsiteY2" fmla="*/ 237322 h 372635"/>
                  <a:gd name="connsiteX3" fmla="*/ 476729 w 621524"/>
                  <a:gd name="connsiteY3" fmla="*/ 279051 h 372635"/>
                  <a:gd name="connsiteX4" fmla="*/ 438338 w 621524"/>
                  <a:gd name="connsiteY4" fmla="*/ 367518 h 372635"/>
                  <a:gd name="connsiteX5" fmla="*/ 271419 w 621524"/>
                  <a:gd name="connsiteY5" fmla="*/ 349157 h 372635"/>
                  <a:gd name="connsiteX6" fmla="*/ 238035 w 621524"/>
                  <a:gd name="connsiteY6" fmla="*/ 349157 h 372635"/>
                  <a:gd name="connsiteX7" fmla="*/ 22711 w 621524"/>
                  <a:gd name="connsiteY7" fmla="*/ 337473 h 372635"/>
                  <a:gd name="connsiteX8" fmla="*/ 26049 w 621524"/>
                  <a:gd name="connsiteY8" fmla="*/ 247337 h 372635"/>
                  <a:gd name="connsiteX9" fmla="*/ 481737 w 621524"/>
                  <a:gd name="connsiteY9" fmla="*/ 3636 h 372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1524" h="372635">
                    <a:moveTo>
                      <a:pt x="481737" y="3636"/>
                    </a:moveTo>
                    <a:cubicBezTo>
                      <a:pt x="496759" y="-4710"/>
                      <a:pt x="515120" y="1967"/>
                      <a:pt x="523466" y="16989"/>
                    </a:cubicBezTo>
                    <a:cubicBezTo>
                      <a:pt x="558519" y="75411"/>
                      <a:pt x="631963" y="230645"/>
                      <a:pt x="620279" y="237322"/>
                    </a:cubicBezTo>
                    <a:cubicBezTo>
                      <a:pt x="606925" y="245668"/>
                      <a:pt x="476729" y="279051"/>
                      <a:pt x="476729" y="279051"/>
                    </a:cubicBezTo>
                    <a:cubicBezTo>
                      <a:pt x="476729" y="279051"/>
                      <a:pt x="505105" y="347488"/>
                      <a:pt x="438338" y="367518"/>
                    </a:cubicBezTo>
                    <a:cubicBezTo>
                      <a:pt x="388262" y="382541"/>
                      <a:pt x="306472" y="360841"/>
                      <a:pt x="271419" y="349157"/>
                    </a:cubicBezTo>
                    <a:cubicBezTo>
                      <a:pt x="259735" y="345819"/>
                      <a:pt x="248051" y="345819"/>
                      <a:pt x="238035" y="349157"/>
                    </a:cubicBezTo>
                    <a:cubicBezTo>
                      <a:pt x="191298" y="362511"/>
                      <a:pt x="59433" y="395894"/>
                      <a:pt x="22711" y="337473"/>
                    </a:cubicBezTo>
                    <a:cubicBezTo>
                      <a:pt x="-22357" y="265698"/>
                      <a:pt x="11026" y="255683"/>
                      <a:pt x="26049" y="247337"/>
                    </a:cubicBezTo>
                    <a:cubicBezTo>
                      <a:pt x="36064" y="238991"/>
                      <a:pt x="383255" y="55380"/>
                      <a:pt x="481737" y="3636"/>
                    </a:cubicBezTo>
                    <a:close/>
                  </a:path>
                </a:pathLst>
              </a:custGeom>
              <a:solidFill>
                <a:srgbClr val="92B4EA"/>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5" name="任意多边形: 形状 34">
                <a:extLst>
                  <a:ext uri="{FF2B5EF4-FFF2-40B4-BE49-F238E27FC236}">
                    <a16:creationId xmlns:a16="http://schemas.microsoft.com/office/drawing/2014/main" id="{0F880961-B04C-38F7-874A-C3D23664BD92}"/>
                  </a:ext>
                </a:extLst>
              </p:cNvPr>
              <p:cNvSpPr/>
              <p:nvPr/>
            </p:nvSpPr>
            <p:spPr>
              <a:xfrm>
                <a:off x="5601109" y="2323451"/>
                <a:ext cx="1215166" cy="1409813"/>
              </a:xfrm>
              <a:custGeom>
                <a:avLst/>
                <a:gdLst>
                  <a:gd name="connsiteX0" fmla="*/ 817901 w 1215166"/>
                  <a:gd name="connsiteY0" fmla="*/ 199654 h 1409813"/>
                  <a:gd name="connsiteX1" fmla="*/ 1215167 w 1215166"/>
                  <a:gd name="connsiteY1" fmla="*/ 1346385 h 1409813"/>
                  <a:gd name="connsiteX2" fmla="*/ 819570 w 1215166"/>
                  <a:gd name="connsiteY2" fmla="*/ 1409814 h 1409813"/>
                  <a:gd name="connsiteX3" fmla="*/ 676020 w 1215166"/>
                  <a:gd name="connsiteY3" fmla="*/ 1022563 h 1409813"/>
                  <a:gd name="connsiteX4" fmla="*/ 273746 w 1215166"/>
                  <a:gd name="connsiteY4" fmla="*/ 947449 h 1409813"/>
                  <a:gd name="connsiteX5" fmla="*/ 0 w 1215166"/>
                  <a:gd name="connsiteY5" fmla="*/ 491762 h 1409813"/>
                  <a:gd name="connsiteX6" fmla="*/ 277085 w 1215166"/>
                  <a:gd name="connsiteY6" fmla="*/ 356557 h 1409813"/>
                  <a:gd name="connsiteX7" fmla="*/ 402274 w 1215166"/>
                  <a:gd name="connsiteY7" fmla="*/ 6028 h 1409813"/>
                  <a:gd name="connsiteX8" fmla="*/ 817901 w 1215166"/>
                  <a:gd name="connsiteY8" fmla="*/ 199654 h 140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166" h="1409813">
                    <a:moveTo>
                      <a:pt x="817901" y="199654"/>
                    </a:moveTo>
                    <a:lnTo>
                      <a:pt x="1215167" y="1346385"/>
                    </a:lnTo>
                    <a:lnTo>
                      <a:pt x="819570" y="1409814"/>
                    </a:lnTo>
                    <a:lnTo>
                      <a:pt x="676020" y="1022563"/>
                    </a:lnTo>
                    <a:cubicBezTo>
                      <a:pt x="676020" y="1022563"/>
                      <a:pt x="430650" y="1134398"/>
                      <a:pt x="273746" y="947449"/>
                    </a:cubicBezTo>
                    <a:cubicBezTo>
                      <a:pt x="116843" y="760500"/>
                      <a:pt x="0" y="491762"/>
                      <a:pt x="0" y="491762"/>
                    </a:cubicBezTo>
                    <a:lnTo>
                      <a:pt x="277085" y="356557"/>
                    </a:lnTo>
                    <a:cubicBezTo>
                      <a:pt x="277085" y="356557"/>
                      <a:pt x="293777" y="52766"/>
                      <a:pt x="402274" y="6028"/>
                    </a:cubicBezTo>
                    <a:cubicBezTo>
                      <a:pt x="515778" y="-40709"/>
                      <a:pt x="817901" y="199654"/>
                      <a:pt x="817901" y="199654"/>
                    </a:cubicBezTo>
                    <a:close/>
                  </a:path>
                </a:pathLst>
              </a:custGeom>
              <a:solidFill>
                <a:srgbClr val="F7B369"/>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6" name="任意多边形: 形状 35">
                <a:extLst>
                  <a:ext uri="{FF2B5EF4-FFF2-40B4-BE49-F238E27FC236}">
                    <a16:creationId xmlns:a16="http://schemas.microsoft.com/office/drawing/2014/main" id="{2DA2179D-13B8-A772-B897-8171AE6D55B3}"/>
                  </a:ext>
                </a:extLst>
              </p:cNvPr>
              <p:cNvSpPr/>
              <p:nvPr/>
            </p:nvSpPr>
            <p:spPr>
              <a:xfrm>
                <a:off x="6524169" y="2042379"/>
                <a:ext cx="552500" cy="317299"/>
              </a:xfrm>
              <a:custGeom>
                <a:avLst/>
                <a:gdLst>
                  <a:gd name="connsiteX0" fmla="*/ 0 w 552500"/>
                  <a:gd name="connsiteY0" fmla="*/ 201971 h 317299"/>
                  <a:gd name="connsiteX1" fmla="*/ 223671 w 552500"/>
                  <a:gd name="connsiteY1" fmla="*/ 317145 h 317299"/>
                  <a:gd name="connsiteX2" fmla="*/ 552501 w 552500"/>
                  <a:gd name="connsiteY2" fmla="*/ 203641 h 317299"/>
                  <a:gd name="connsiteX3" fmla="*/ 532471 w 552500"/>
                  <a:gd name="connsiteY3" fmla="*/ 78452 h 317299"/>
                  <a:gd name="connsiteX4" fmla="*/ 267070 w 552500"/>
                  <a:gd name="connsiteY4" fmla="*/ 46737 h 317299"/>
                  <a:gd name="connsiteX5" fmla="*/ 110166 w 552500"/>
                  <a:gd name="connsiteY5" fmla="*/ 0 h 317299"/>
                  <a:gd name="connsiteX6" fmla="*/ 0 w 552500"/>
                  <a:gd name="connsiteY6" fmla="*/ 201971 h 31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500" h="317299">
                    <a:moveTo>
                      <a:pt x="0" y="201971"/>
                    </a:moveTo>
                    <a:cubicBezTo>
                      <a:pt x="0" y="201971"/>
                      <a:pt x="76783" y="312138"/>
                      <a:pt x="223671" y="317145"/>
                    </a:cubicBezTo>
                    <a:cubicBezTo>
                      <a:pt x="367221" y="322153"/>
                      <a:pt x="552501" y="203641"/>
                      <a:pt x="552501" y="203641"/>
                    </a:cubicBezTo>
                    <a:lnTo>
                      <a:pt x="532471" y="78452"/>
                    </a:lnTo>
                    <a:cubicBezTo>
                      <a:pt x="532471" y="78452"/>
                      <a:pt x="357206" y="66767"/>
                      <a:pt x="267070" y="46737"/>
                    </a:cubicBezTo>
                    <a:cubicBezTo>
                      <a:pt x="178603" y="26707"/>
                      <a:pt x="110166" y="0"/>
                      <a:pt x="110166" y="0"/>
                    </a:cubicBezTo>
                    <a:lnTo>
                      <a:pt x="0" y="201971"/>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7" name="任意多边形: 形状 36">
                <a:extLst>
                  <a:ext uri="{FF2B5EF4-FFF2-40B4-BE49-F238E27FC236}">
                    <a16:creationId xmlns:a16="http://schemas.microsoft.com/office/drawing/2014/main" id="{05EB3EF3-3E3A-1353-A0DE-3E1EE27E0365}"/>
                  </a:ext>
                </a:extLst>
              </p:cNvPr>
              <p:cNvSpPr/>
              <p:nvPr/>
            </p:nvSpPr>
            <p:spPr>
              <a:xfrm>
                <a:off x="6971511" y="2063012"/>
                <a:ext cx="255938" cy="214910"/>
              </a:xfrm>
              <a:custGeom>
                <a:avLst/>
                <a:gdLst>
                  <a:gd name="connsiteX0" fmla="*/ 30045 w 255938"/>
                  <a:gd name="connsiteY0" fmla="*/ 81188 h 214910"/>
                  <a:gd name="connsiteX1" fmla="*/ 88467 w 255938"/>
                  <a:gd name="connsiteY1" fmla="*/ 7743 h 214910"/>
                  <a:gd name="connsiteX2" fmla="*/ 148557 w 255938"/>
                  <a:gd name="connsiteY2" fmla="*/ 1067 h 214910"/>
                  <a:gd name="connsiteX3" fmla="*/ 240363 w 255938"/>
                  <a:gd name="connsiteY3" fmla="*/ 9413 h 214910"/>
                  <a:gd name="connsiteX4" fmla="*/ 240363 w 255938"/>
                  <a:gd name="connsiteY4" fmla="*/ 56150 h 214910"/>
                  <a:gd name="connsiteX5" fmla="*/ 247039 w 255938"/>
                  <a:gd name="connsiteY5" fmla="*/ 188015 h 214910"/>
                  <a:gd name="connsiteX6" fmla="*/ 50076 w 255938"/>
                  <a:gd name="connsiteY6" fmla="*/ 206377 h 214910"/>
                  <a:gd name="connsiteX7" fmla="*/ 0 w 255938"/>
                  <a:gd name="connsiteY7" fmla="*/ 132932 h 214910"/>
                  <a:gd name="connsiteX8" fmla="*/ 30045 w 255938"/>
                  <a:gd name="connsiteY8" fmla="*/ 81188 h 21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938" h="214910">
                    <a:moveTo>
                      <a:pt x="30045" y="81188"/>
                    </a:moveTo>
                    <a:cubicBezTo>
                      <a:pt x="30045" y="81188"/>
                      <a:pt x="73444" y="19428"/>
                      <a:pt x="88467" y="7743"/>
                    </a:cubicBezTo>
                    <a:cubicBezTo>
                      <a:pt x="105158" y="-3941"/>
                      <a:pt x="148557" y="1067"/>
                      <a:pt x="148557" y="1067"/>
                    </a:cubicBezTo>
                    <a:cubicBezTo>
                      <a:pt x="148557" y="1067"/>
                      <a:pt x="227009" y="-3941"/>
                      <a:pt x="240363" y="9413"/>
                    </a:cubicBezTo>
                    <a:cubicBezTo>
                      <a:pt x="253716" y="24435"/>
                      <a:pt x="240363" y="56150"/>
                      <a:pt x="240363" y="56150"/>
                    </a:cubicBezTo>
                    <a:cubicBezTo>
                      <a:pt x="240363" y="56150"/>
                      <a:pt x="270408" y="141278"/>
                      <a:pt x="247039" y="188015"/>
                    </a:cubicBezTo>
                    <a:cubicBezTo>
                      <a:pt x="223671" y="234753"/>
                      <a:pt x="50076" y="206377"/>
                      <a:pt x="50076" y="206377"/>
                    </a:cubicBezTo>
                    <a:lnTo>
                      <a:pt x="0" y="132932"/>
                    </a:lnTo>
                    <a:lnTo>
                      <a:pt x="30045" y="81188"/>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8" name="任意多边形: 形状 37">
                <a:extLst>
                  <a:ext uri="{FF2B5EF4-FFF2-40B4-BE49-F238E27FC236}">
                    <a16:creationId xmlns:a16="http://schemas.microsoft.com/office/drawing/2014/main" id="{F80FDECE-C08C-3841-E401-E910ED37DF3D}"/>
                  </a:ext>
                </a:extLst>
              </p:cNvPr>
              <p:cNvSpPr/>
              <p:nvPr/>
            </p:nvSpPr>
            <p:spPr>
              <a:xfrm>
                <a:off x="7078339" y="2134184"/>
                <a:ext cx="113504" cy="148448"/>
              </a:xfrm>
              <a:custGeom>
                <a:avLst/>
                <a:gdLst>
                  <a:gd name="connsiteX0" fmla="*/ 113504 w 113504"/>
                  <a:gd name="connsiteY0" fmla="*/ 136873 h 148448"/>
                  <a:gd name="connsiteX1" fmla="*/ 16692 w 113504"/>
                  <a:gd name="connsiteY1" fmla="*/ 130196 h 148448"/>
                  <a:gd name="connsiteX2" fmla="*/ 0 w 113504"/>
                  <a:gd name="connsiteY2" fmla="*/ 31715 h 148448"/>
                  <a:gd name="connsiteX3" fmla="*/ 105158 w 113504"/>
                  <a:gd name="connsiteY3" fmla="*/ 0 h 148448"/>
                  <a:gd name="connsiteX4" fmla="*/ 113504 w 113504"/>
                  <a:gd name="connsiteY4" fmla="*/ 136873 h 1484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4" h="148448">
                    <a:moveTo>
                      <a:pt x="113504" y="136873"/>
                    </a:moveTo>
                    <a:cubicBezTo>
                      <a:pt x="113504" y="136873"/>
                      <a:pt x="30045" y="166919"/>
                      <a:pt x="16692" y="130196"/>
                    </a:cubicBezTo>
                    <a:cubicBezTo>
                      <a:pt x="3339" y="93474"/>
                      <a:pt x="0" y="31715"/>
                      <a:pt x="0" y="31715"/>
                    </a:cubicBezTo>
                    <a:lnTo>
                      <a:pt x="105158" y="0"/>
                    </a:lnTo>
                    <a:lnTo>
                      <a:pt x="113504" y="136873"/>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9" name="任意多边形: 形状 38">
                <a:extLst>
                  <a:ext uri="{FF2B5EF4-FFF2-40B4-BE49-F238E27FC236}">
                    <a16:creationId xmlns:a16="http://schemas.microsoft.com/office/drawing/2014/main" id="{10029CE3-2D51-F13F-14BE-97A89C8DABA4}"/>
                  </a:ext>
                </a:extLst>
              </p:cNvPr>
              <p:cNvSpPr/>
              <p:nvPr/>
            </p:nvSpPr>
            <p:spPr>
              <a:xfrm>
                <a:off x="7005872" y="2061718"/>
                <a:ext cx="154947" cy="139233"/>
              </a:xfrm>
              <a:custGeom>
                <a:avLst/>
                <a:gdLst>
                  <a:gd name="connsiteX0" fmla="*/ 20721 w 154947"/>
                  <a:gd name="connsiteY0" fmla="*/ 139234 h 139233"/>
                  <a:gd name="connsiteX1" fmla="*/ 2360 w 154947"/>
                  <a:gd name="connsiteY1" fmla="*/ 135895 h 139233"/>
                  <a:gd name="connsiteX2" fmla="*/ 691 w 154947"/>
                  <a:gd name="connsiteY2" fmla="*/ 130888 h 139233"/>
                  <a:gd name="connsiteX3" fmla="*/ 5699 w 154947"/>
                  <a:gd name="connsiteY3" fmla="*/ 129219 h 139233"/>
                  <a:gd name="connsiteX4" fmla="*/ 84151 w 154947"/>
                  <a:gd name="connsiteY4" fmla="*/ 79143 h 139233"/>
                  <a:gd name="connsiteX5" fmla="*/ 85820 w 154947"/>
                  <a:gd name="connsiteY5" fmla="*/ 77474 h 139233"/>
                  <a:gd name="connsiteX6" fmla="*/ 89158 w 154947"/>
                  <a:gd name="connsiteY6" fmla="*/ 77474 h 139233"/>
                  <a:gd name="connsiteX7" fmla="*/ 145910 w 154947"/>
                  <a:gd name="connsiteY7" fmla="*/ 77474 h 139233"/>
                  <a:gd name="connsiteX8" fmla="*/ 147580 w 154947"/>
                  <a:gd name="connsiteY8" fmla="*/ 67459 h 139233"/>
                  <a:gd name="connsiteX9" fmla="*/ 69128 w 154947"/>
                  <a:gd name="connsiteY9" fmla="*/ 7368 h 139233"/>
                  <a:gd name="connsiteX10" fmla="*/ 67459 w 154947"/>
                  <a:gd name="connsiteY10" fmla="*/ 2361 h 139233"/>
                  <a:gd name="connsiteX11" fmla="*/ 72466 w 154947"/>
                  <a:gd name="connsiteY11" fmla="*/ 691 h 139233"/>
                  <a:gd name="connsiteX12" fmla="*/ 154256 w 154947"/>
                  <a:gd name="connsiteY12" fmla="*/ 65790 h 139233"/>
                  <a:gd name="connsiteX13" fmla="*/ 152587 w 154947"/>
                  <a:gd name="connsiteY13" fmla="*/ 80812 h 139233"/>
                  <a:gd name="connsiteX14" fmla="*/ 89158 w 154947"/>
                  <a:gd name="connsiteY14" fmla="*/ 85820 h 139233"/>
                  <a:gd name="connsiteX15" fmla="*/ 20721 w 154947"/>
                  <a:gd name="connsiteY15" fmla="*/ 139234 h 139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4947" h="139233">
                    <a:moveTo>
                      <a:pt x="20721" y="139234"/>
                    </a:moveTo>
                    <a:cubicBezTo>
                      <a:pt x="14045" y="139234"/>
                      <a:pt x="9037" y="137565"/>
                      <a:pt x="2360" y="135895"/>
                    </a:cubicBezTo>
                    <a:cubicBezTo>
                      <a:pt x="691" y="135895"/>
                      <a:pt x="-978" y="132557"/>
                      <a:pt x="691" y="130888"/>
                    </a:cubicBezTo>
                    <a:cubicBezTo>
                      <a:pt x="691" y="129219"/>
                      <a:pt x="4030" y="127549"/>
                      <a:pt x="5699" y="129219"/>
                    </a:cubicBezTo>
                    <a:cubicBezTo>
                      <a:pt x="50767" y="147580"/>
                      <a:pt x="84151" y="79143"/>
                      <a:pt x="84151" y="79143"/>
                    </a:cubicBezTo>
                    <a:cubicBezTo>
                      <a:pt x="84151" y="77474"/>
                      <a:pt x="85820" y="77474"/>
                      <a:pt x="85820" y="77474"/>
                    </a:cubicBezTo>
                    <a:cubicBezTo>
                      <a:pt x="87489" y="77474"/>
                      <a:pt x="87489" y="77474"/>
                      <a:pt x="89158" y="77474"/>
                    </a:cubicBezTo>
                    <a:cubicBezTo>
                      <a:pt x="89158" y="77474"/>
                      <a:pt x="129218" y="102512"/>
                      <a:pt x="145910" y="77474"/>
                    </a:cubicBezTo>
                    <a:cubicBezTo>
                      <a:pt x="147580" y="74136"/>
                      <a:pt x="147580" y="72466"/>
                      <a:pt x="147580" y="67459"/>
                    </a:cubicBezTo>
                    <a:cubicBezTo>
                      <a:pt x="142572" y="45759"/>
                      <a:pt x="89158" y="17383"/>
                      <a:pt x="69128" y="7368"/>
                    </a:cubicBezTo>
                    <a:cubicBezTo>
                      <a:pt x="67459" y="5699"/>
                      <a:pt x="65790" y="4030"/>
                      <a:pt x="67459" y="2361"/>
                    </a:cubicBezTo>
                    <a:cubicBezTo>
                      <a:pt x="69128" y="691"/>
                      <a:pt x="70797" y="-978"/>
                      <a:pt x="72466" y="691"/>
                    </a:cubicBezTo>
                    <a:cubicBezTo>
                      <a:pt x="75805" y="2361"/>
                      <a:pt x="147580" y="35744"/>
                      <a:pt x="154256" y="65790"/>
                    </a:cubicBezTo>
                    <a:cubicBezTo>
                      <a:pt x="155926" y="70797"/>
                      <a:pt x="154256" y="75805"/>
                      <a:pt x="152587" y="80812"/>
                    </a:cubicBezTo>
                    <a:cubicBezTo>
                      <a:pt x="137564" y="104181"/>
                      <a:pt x="105850" y="94166"/>
                      <a:pt x="89158" y="85820"/>
                    </a:cubicBezTo>
                    <a:cubicBezTo>
                      <a:pt x="82481" y="97504"/>
                      <a:pt x="57444" y="139234"/>
                      <a:pt x="20721" y="139234"/>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0" name="任意多边形: 形状 39">
                <a:extLst>
                  <a:ext uri="{FF2B5EF4-FFF2-40B4-BE49-F238E27FC236}">
                    <a16:creationId xmlns:a16="http://schemas.microsoft.com/office/drawing/2014/main" id="{758C625B-FE46-E93A-5C8B-06FE5B655C9F}"/>
                  </a:ext>
                </a:extLst>
              </p:cNvPr>
              <p:cNvSpPr/>
              <p:nvPr/>
            </p:nvSpPr>
            <p:spPr>
              <a:xfrm>
                <a:off x="7103250" y="2172576"/>
                <a:ext cx="115299" cy="71774"/>
              </a:xfrm>
              <a:custGeom>
                <a:avLst/>
                <a:gdLst>
                  <a:gd name="connsiteX0" fmla="*/ 21825 w 115299"/>
                  <a:gd name="connsiteY0" fmla="*/ 71775 h 71774"/>
                  <a:gd name="connsiteX1" fmla="*/ 18487 w 115299"/>
                  <a:gd name="connsiteY1" fmla="*/ 70106 h 71774"/>
                  <a:gd name="connsiteX2" fmla="*/ 1795 w 115299"/>
                  <a:gd name="connsiteY2" fmla="*/ 28376 h 71774"/>
                  <a:gd name="connsiteX3" fmla="*/ 111962 w 115299"/>
                  <a:gd name="connsiteY3" fmla="*/ 0 h 71774"/>
                  <a:gd name="connsiteX4" fmla="*/ 115300 w 115299"/>
                  <a:gd name="connsiteY4" fmla="*/ 3338 h 71774"/>
                  <a:gd name="connsiteX5" fmla="*/ 111962 w 115299"/>
                  <a:gd name="connsiteY5" fmla="*/ 6677 h 71774"/>
                  <a:gd name="connsiteX6" fmla="*/ 6803 w 115299"/>
                  <a:gd name="connsiteY6" fmla="*/ 30045 h 71774"/>
                  <a:gd name="connsiteX7" fmla="*/ 21825 w 115299"/>
                  <a:gd name="connsiteY7" fmla="*/ 65098 h 71774"/>
                  <a:gd name="connsiteX8" fmla="*/ 21825 w 115299"/>
                  <a:gd name="connsiteY8" fmla="*/ 70106 h 71774"/>
                  <a:gd name="connsiteX9" fmla="*/ 21825 w 115299"/>
                  <a:gd name="connsiteY9" fmla="*/ 71775 h 71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299" h="71774">
                    <a:moveTo>
                      <a:pt x="21825" y="71775"/>
                    </a:moveTo>
                    <a:cubicBezTo>
                      <a:pt x="20156" y="71775"/>
                      <a:pt x="20156" y="71775"/>
                      <a:pt x="18487" y="70106"/>
                    </a:cubicBezTo>
                    <a:cubicBezTo>
                      <a:pt x="16818" y="68437"/>
                      <a:pt x="-6551" y="45068"/>
                      <a:pt x="1795" y="28376"/>
                    </a:cubicBezTo>
                    <a:cubicBezTo>
                      <a:pt x="8472" y="11684"/>
                      <a:pt x="95270" y="1669"/>
                      <a:pt x="111962" y="0"/>
                    </a:cubicBezTo>
                    <a:cubicBezTo>
                      <a:pt x="113630" y="0"/>
                      <a:pt x="115300" y="1669"/>
                      <a:pt x="115300" y="3338"/>
                    </a:cubicBezTo>
                    <a:cubicBezTo>
                      <a:pt x="115300" y="5008"/>
                      <a:pt x="113630" y="6677"/>
                      <a:pt x="111962" y="6677"/>
                    </a:cubicBezTo>
                    <a:cubicBezTo>
                      <a:pt x="63555" y="11684"/>
                      <a:pt x="11810" y="21699"/>
                      <a:pt x="6803" y="30045"/>
                    </a:cubicBezTo>
                    <a:cubicBezTo>
                      <a:pt x="1795" y="41730"/>
                      <a:pt x="16818" y="58421"/>
                      <a:pt x="21825" y="65098"/>
                    </a:cubicBezTo>
                    <a:cubicBezTo>
                      <a:pt x="23494" y="66767"/>
                      <a:pt x="23494" y="68437"/>
                      <a:pt x="21825" y="70106"/>
                    </a:cubicBezTo>
                    <a:cubicBezTo>
                      <a:pt x="23494" y="71775"/>
                      <a:pt x="21825" y="71775"/>
                      <a:pt x="21825" y="71775"/>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1" name="任意多边形: 形状 40">
                <a:extLst>
                  <a:ext uri="{FF2B5EF4-FFF2-40B4-BE49-F238E27FC236}">
                    <a16:creationId xmlns:a16="http://schemas.microsoft.com/office/drawing/2014/main" id="{468BD320-A641-BAEC-383F-981F249B2B31}"/>
                  </a:ext>
                </a:extLst>
              </p:cNvPr>
              <p:cNvSpPr/>
              <p:nvPr/>
            </p:nvSpPr>
            <p:spPr>
              <a:xfrm>
                <a:off x="7111041" y="2234414"/>
                <a:ext cx="105839" cy="48328"/>
              </a:xfrm>
              <a:custGeom>
                <a:avLst/>
                <a:gdLst>
                  <a:gd name="connsiteX0" fmla="*/ 10697 w 105839"/>
                  <a:gd name="connsiteY0" fmla="*/ 48328 h 48328"/>
                  <a:gd name="connsiteX1" fmla="*/ 7358 w 105839"/>
                  <a:gd name="connsiteY1" fmla="*/ 46659 h 48328"/>
                  <a:gd name="connsiteX2" fmla="*/ 681 w 105839"/>
                  <a:gd name="connsiteY2" fmla="*/ 16614 h 48328"/>
                  <a:gd name="connsiteX3" fmla="*/ 10697 w 105839"/>
                  <a:gd name="connsiteY3" fmla="*/ 4929 h 48328"/>
                  <a:gd name="connsiteX4" fmla="*/ 102502 w 105839"/>
                  <a:gd name="connsiteY4" fmla="*/ 3260 h 48328"/>
                  <a:gd name="connsiteX5" fmla="*/ 105840 w 105839"/>
                  <a:gd name="connsiteY5" fmla="*/ 6599 h 48328"/>
                  <a:gd name="connsiteX6" fmla="*/ 102502 w 105839"/>
                  <a:gd name="connsiteY6" fmla="*/ 9937 h 48328"/>
                  <a:gd name="connsiteX7" fmla="*/ 14035 w 105839"/>
                  <a:gd name="connsiteY7" fmla="*/ 9937 h 48328"/>
                  <a:gd name="connsiteX8" fmla="*/ 7358 w 105839"/>
                  <a:gd name="connsiteY8" fmla="*/ 18283 h 48328"/>
                  <a:gd name="connsiteX9" fmla="*/ 12366 w 105839"/>
                  <a:gd name="connsiteY9" fmla="*/ 43321 h 48328"/>
                  <a:gd name="connsiteX10" fmla="*/ 10697 w 105839"/>
                  <a:gd name="connsiteY10" fmla="*/ 48328 h 48328"/>
                  <a:gd name="connsiteX11" fmla="*/ 10697 w 105839"/>
                  <a:gd name="connsiteY11" fmla="*/ 48328 h 48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839" h="48328">
                    <a:moveTo>
                      <a:pt x="10697" y="48328"/>
                    </a:moveTo>
                    <a:cubicBezTo>
                      <a:pt x="9027" y="48328"/>
                      <a:pt x="9027" y="48328"/>
                      <a:pt x="7358" y="46659"/>
                    </a:cubicBezTo>
                    <a:cubicBezTo>
                      <a:pt x="7358" y="46659"/>
                      <a:pt x="-2657" y="29967"/>
                      <a:pt x="681" y="16614"/>
                    </a:cubicBezTo>
                    <a:cubicBezTo>
                      <a:pt x="2351" y="11606"/>
                      <a:pt x="5689" y="6599"/>
                      <a:pt x="10697" y="4929"/>
                    </a:cubicBezTo>
                    <a:cubicBezTo>
                      <a:pt x="30727" y="-5086"/>
                      <a:pt x="99163" y="3260"/>
                      <a:pt x="102502" y="3260"/>
                    </a:cubicBezTo>
                    <a:cubicBezTo>
                      <a:pt x="104171" y="3260"/>
                      <a:pt x="105840" y="4929"/>
                      <a:pt x="105840" y="6599"/>
                    </a:cubicBezTo>
                    <a:cubicBezTo>
                      <a:pt x="105840" y="8268"/>
                      <a:pt x="104171" y="9937"/>
                      <a:pt x="102502" y="9937"/>
                    </a:cubicBezTo>
                    <a:cubicBezTo>
                      <a:pt x="82471" y="8268"/>
                      <a:pt x="29058" y="3260"/>
                      <a:pt x="14035" y="9937"/>
                    </a:cubicBezTo>
                    <a:cubicBezTo>
                      <a:pt x="10697" y="11606"/>
                      <a:pt x="9027" y="14944"/>
                      <a:pt x="7358" y="18283"/>
                    </a:cubicBezTo>
                    <a:cubicBezTo>
                      <a:pt x="4020" y="28298"/>
                      <a:pt x="12366" y="43321"/>
                      <a:pt x="12366" y="43321"/>
                    </a:cubicBezTo>
                    <a:cubicBezTo>
                      <a:pt x="14035" y="44990"/>
                      <a:pt x="12366" y="46659"/>
                      <a:pt x="10697" y="48328"/>
                    </a:cubicBezTo>
                    <a:cubicBezTo>
                      <a:pt x="12366" y="48328"/>
                      <a:pt x="10697" y="48328"/>
                      <a:pt x="10697" y="48328"/>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2" name="任意多边形: 形状 41">
                <a:extLst>
                  <a:ext uri="{FF2B5EF4-FFF2-40B4-BE49-F238E27FC236}">
                    <a16:creationId xmlns:a16="http://schemas.microsoft.com/office/drawing/2014/main" id="{C727D7AF-9250-98CE-488A-9D5C80D9EB7D}"/>
                  </a:ext>
                </a:extLst>
              </p:cNvPr>
              <p:cNvSpPr/>
              <p:nvPr/>
            </p:nvSpPr>
            <p:spPr>
              <a:xfrm>
                <a:off x="7092965" y="2146286"/>
                <a:ext cx="24456" cy="54665"/>
              </a:xfrm>
              <a:custGeom>
                <a:avLst/>
                <a:gdLst>
                  <a:gd name="connsiteX0" fmla="*/ 20427 w 24456"/>
                  <a:gd name="connsiteY0" fmla="*/ 54666 h 54665"/>
                  <a:gd name="connsiteX1" fmla="*/ 20427 w 24456"/>
                  <a:gd name="connsiteY1" fmla="*/ 54666 h 54665"/>
                  <a:gd name="connsiteX2" fmla="*/ 397 w 24456"/>
                  <a:gd name="connsiteY2" fmla="*/ 34636 h 54665"/>
                  <a:gd name="connsiteX3" fmla="*/ 15419 w 24456"/>
                  <a:gd name="connsiteY3" fmla="*/ 1252 h 54665"/>
                  <a:gd name="connsiteX4" fmla="*/ 20427 w 24456"/>
                  <a:gd name="connsiteY4" fmla="*/ 1252 h 54665"/>
                  <a:gd name="connsiteX5" fmla="*/ 20427 w 24456"/>
                  <a:gd name="connsiteY5" fmla="*/ 6259 h 54665"/>
                  <a:gd name="connsiteX6" fmla="*/ 7073 w 24456"/>
                  <a:gd name="connsiteY6" fmla="*/ 32966 h 54665"/>
                  <a:gd name="connsiteX7" fmla="*/ 22096 w 24456"/>
                  <a:gd name="connsiteY7" fmla="*/ 46320 h 54665"/>
                  <a:gd name="connsiteX8" fmla="*/ 23765 w 24456"/>
                  <a:gd name="connsiteY8" fmla="*/ 51327 h 54665"/>
                  <a:gd name="connsiteX9" fmla="*/ 20427 w 24456"/>
                  <a:gd name="connsiteY9" fmla="*/ 54666 h 5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56" h="54665">
                    <a:moveTo>
                      <a:pt x="20427" y="54666"/>
                    </a:moveTo>
                    <a:cubicBezTo>
                      <a:pt x="20427" y="54666"/>
                      <a:pt x="20427" y="54666"/>
                      <a:pt x="20427" y="54666"/>
                    </a:cubicBezTo>
                    <a:cubicBezTo>
                      <a:pt x="18758" y="54666"/>
                      <a:pt x="3735" y="49658"/>
                      <a:pt x="397" y="34636"/>
                    </a:cubicBezTo>
                    <a:cubicBezTo>
                      <a:pt x="-1273" y="24620"/>
                      <a:pt x="2066" y="12936"/>
                      <a:pt x="15419" y="1252"/>
                    </a:cubicBezTo>
                    <a:cubicBezTo>
                      <a:pt x="17088" y="-417"/>
                      <a:pt x="18758" y="-417"/>
                      <a:pt x="20427" y="1252"/>
                    </a:cubicBezTo>
                    <a:cubicBezTo>
                      <a:pt x="22096" y="2921"/>
                      <a:pt x="22096" y="4590"/>
                      <a:pt x="20427" y="6259"/>
                    </a:cubicBezTo>
                    <a:cubicBezTo>
                      <a:pt x="10412" y="16275"/>
                      <a:pt x="5404" y="26290"/>
                      <a:pt x="7073" y="32966"/>
                    </a:cubicBezTo>
                    <a:cubicBezTo>
                      <a:pt x="8743" y="42982"/>
                      <a:pt x="22096" y="46320"/>
                      <a:pt x="22096" y="46320"/>
                    </a:cubicBezTo>
                    <a:cubicBezTo>
                      <a:pt x="23765" y="46320"/>
                      <a:pt x="25434" y="49658"/>
                      <a:pt x="23765" y="51327"/>
                    </a:cubicBezTo>
                    <a:cubicBezTo>
                      <a:pt x="23765" y="52997"/>
                      <a:pt x="22096" y="54666"/>
                      <a:pt x="20427" y="5466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3" name="任意多边形: 形状 42">
                <a:extLst>
                  <a:ext uri="{FF2B5EF4-FFF2-40B4-BE49-F238E27FC236}">
                    <a16:creationId xmlns:a16="http://schemas.microsoft.com/office/drawing/2014/main" id="{5BC357B4-C5DA-C2E2-E8A8-B1A420E35EBD}"/>
                  </a:ext>
                </a:extLst>
              </p:cNvPr>
              <p:cNvSpPr/>
              <p:nvPr/>
            </p:nvSpPr>
            <p:spPr>
              <a:xfrm>
                <a:off x="6442379" y="1858769"/>
                <a:ext cx="325491" cy="520785"/>
              </a:xfrm>
              <a:custGeom>
                <a:avLst/>
                <a:gdLst>
                  <a:gd name="connsiteX0" fmla="*/ 23368 w 325491"/>
                  <a:gd name="connsiteY0" fmla="*/ 418966 h 520785"/>
                  <a:gd name="connsiteX1" fmla="*/ 146889 w 325491"/>
                  <a:gd name="connsiteY1" fmla="*/ 492410 h 520785"/>
                  <a:gd name="connsiteX2" fmla="*/ 208648 w 325491"/>
                  <a:gd name="connsiteY2" fmla="*/ 520786 h 520785"/>
                  <a:gd name="connsiteX3" fmla="*/ 325491 w 325491"/>
                  <a:gd name="connsiteY3" fmla="*/ 196964 h 520785"/>
                  <a:gd name="connsiteX4" fmla="*/ 0 w 325491"/>
                  <a:gd name="connsiteY4" fmla="*/ 0 h 520785"/>
                  <a:gd name="connsiteX5" fmla="*/ 23368 w 325491"/>
                  <a:gd name="connsiteY5" fmla="*/ 418966 h 520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491" h="520785">
                    <a:moveTo>
                      <a:pt x="23368" y="418966"/>
                    </a:moveTo>
                    <a:cubicBezTo>
                      <a:pt x="23368" y="418966"/>
                      <a:pt x="86798" y="462364"/>
                      <a:pt x="146889" y="492410"/>
                    </a:cubicBezTo>
                    <a:cubicBezTo>
                      <a:pt x="208648" y="520786"/>
                      <a:pt x="208648" y="520786"/>
                      <a:pt x="208648" y="520786"/>
                    </a:cubicBezTo>
                    <a:lnTo>
                      <a:pt x="325491" y="196964"/>
                    </a:lnTo>
                    <a:lnTo>
                      <a:pt x="0" y="0"/>
                    </a:lnTo>
                    <a:lnTo>
                      <a:pt x="23368" y="418966"/>
                    </a:lnTo>
                    <a:close/>
                  </a:path>
                </a:pathLst>
              </a:custGeom>
              <a:solidFill>
                <a:srgbClr val="5C69A5"/>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4" name="任意多边形: 形状 43">
                <a:extLst>
                  <a:ext uri="{FF2B5EF4-FFF2-40B4-BE49-F238E27FC236}">
                    <a16:creationId xmlns:a16="http://schemas.microsoft.com/office/drawing/2014/main" id="{AF9D9362-42E6-07AC-90E3-E3406D891575}"/>
                  </a:ext>
                </a:extLst>
              </p:cNvPr>
              <p:cNvSpPr/>
              <p:nvPr/>
            </p:nvSpPr>
            <p:spPr>
              <a:xfrm>
                <a:off x="6280885" y="2661647"/>
                <a:ext cx="124771" cy="681027"/>
              </a:xfrm>
              <a:custGeom>
                <a:avLst/>
                <a:gdLst>
                  <a:gd name="connsiteX0" fmla="*/ 2921 w 124771"/>
                  <a:gd name="connsiteY0" fmla="*/ 677689 h 681027"/>
                  <a:gd name="connsiteX1" fmla="*/ 1252 w 124771"/>
                  <a:gd name="connsiteY1" fmla="*/ 677689 h 681027"/>
                  <a:gd name="connsiteX2" fmla="*/ 1252 w 124771"/>
                  <a:gd name="connsiteY2" fmla="*/ 672682 h 681027"/>
                  <a:gd name="connsiteX3" fmla="*/ 49658 w 124771"/>
                  <a:gd name="connsiteY3" fmla="*/ 469041 h 681027"/>
                  <a:gd name="connsiteX4" fmla="*/ 1252 w 124771"/>
                  <a:gd name="connsiteY4" fmla="*/ 25038 h 681027"/>
                  <a:gd name="connsiteX5" fmla="*/ 4590 w 124771"/>
                  <a:gd name="connsiteY5" fmla="*/ 21699 h 681027"/>
                  <a:gd name="connsiteX6" fmla="*/ 119764 w 124771"/>
                  <a:gd name="connsiteY6" fmla="*/ 0 h 681027"/>
                  <a:gd name="connsiteX7" fmla="*/ 124772 w 124771"/>
                  <a:gd name="connsiteY7" fmla="*/ 3338 h 681027"/>
                  <a:gd name="connsiteX8" fmla="*/ 121433 w 124771"/>
                  <a:gd name="connsiteY8" fmla="*/ 8346 h 681027"/>
                  <a:gd name="connsiteX9" fmla="*/ 9598 w 124771"/>
                  <a:gd name="connsiteY9" fmla="*/ 30045 h 681027"/>
                  <a:gd name="connsiteX10" fmla="*/ 58004 w 124771"/>
                  <a:gd name="connsiteY10" fmla="*/ 472380 h 681027"/>
                  <a:gd name="connsiteX11" fmla="*/ 7929 w 124771"/>
                  <a:gd name="connsiteY11" fmla="*/ 681028 h 681027"/>
                  <a:gd name="connsiteX12" fmla="*/ 2921 w 124771"/>
                  <a:gd name="connsiteY12" fmla="*/ 677689 h 68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771" h="681027">
                    <a:moveTo>
                      <a:pt x="2921" y="677689"/>
                    </a:moveTo>
                    <a:cubicBezTo>
                      <a:pt x="2921" y="677689"/>
                      <a:pt x="1252" y="677689"/>
                      <a:pt x="1252" y="677689"/>
                    </a:cubicBezTo>
                    <a:cubicBezTo>
                      <a:pt x="-417" y="676020"/>
                      <a:pt x="-417" y="674351"/>
                      <a:pt x="1252" y="672682"/>
                    </a:cubicBezTo>
                    <a:cubicBezTo>
                      <a:pt x="1252" y="672682"/>
                      <a:pt x="49658" y="605914"/>
                      <a:pt x="49658" y="469041"/>
                    </a:cubicBezTo>
                    <a:cubicBezTo>
                      <a:pt x="49658" y="332168"/>
                      <a:pt x="1252" y="28376"/>
                      <a:pt x="1252" y="25038"/>
                    </a:cubicBezTo>
                    <a:cubicBezTo>
                      <a:pt x="1252" y="23369"/>
                      <a:pt x="2921" y="21699"/>
                      <a:pt x="4590" y="21699"/>
                    </a:cubicBezTo>
                    <a:lnTo>
                      <a:pt x="119764" y="0"/>
                    </a:lnTo>
                    <a:cubicBezTo>
                      <a:pt x="121433" y="0"/>
                      <a:pt x="123102" y="1669"/>
                      <a:pt x="124772" y="3338"/>
                    </a:cubicBezTo>
                    <a:cubicBezTo>
                      <a:pt x="124772" y="5008"/>
                      <a:pt x="123102" y="6677"/>
                      <a:pt x="121433" y="8346"/>
                    </a:cubicBezTo>
                    <a:lnTo>
                      <a:pt x="9598" y="30045"/>
                    </a:lnTo>
                    <a:cubicBezTo>
                      <a:pt x="14605" y="65098"/>
                      <a:pt x="58004" y="340514"/>
                      <a:pt x="58004" y="472380"/>
                    </a:cubicBezTo>
                    <a:cubicBezTo>
                      <a:pt x="58004" y="610922"/>
                      <a:pt x="9598" y="677689"/>
                      <a:pt x="7929" y="681028"/>
                    </a:cubicBezTo>
                    <a:cubicBezTo>
                      <a:pt x="4590" y="676020"/>
                      <a:pt x="4590" y="677689"/>
                      <a:pt x="2921" y="677689"/>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5" name="任意多边形: 形状 44">
                <a:extLst>
                  <a:ext uri="{FF2B5EF4-FFF2-40B4-BE49-F238E27FC236}">
                    <a16:creationId xmlns:a16="http://schemas.microsoft.com/office/drawing/2014/main" id="{D6D5AB09-712A-BEA9-AF1E-D31F3C6FEF05}"/>
                  </a:ext>
                </a:extLst>
              </p:cNvPr>
              <p:cNvSpPr/>
              <p:nvPr/>
            </p:nvSpPr>
            <p:spPr>
              <a:xfrm>
                <a:off x="6457401" y="3573022"/>
                <a:ext cx="332168" cy="63429"/>
              </a:xfrm>
              <a:custGeom>
                <a:avLst/>
                <a:gdLst>
                  <a:gd name="connsiteX0" fmla="*/ 3339 w 332168"/>
                  <a:gd name="connsiteY0" fmla="*/ 63429 h 63429"/>
                  <a:gd name="connsiteX1" fmla="*/ 0 w 332168"/>
                  <a:gd name="connsiteY1" fmla="*/ 60091 h 63429"/>
                  <a:gd name="connsiteX2" fmla="*/ 3339 w 332168"/>
                  <a:gd name="connsiteY2" fmla="*/ 55083 h 63429"/>
                  <a:gd name="connsiteX3" fmla="*/ 328830 w 332168"/>
                  <a:gd name="connsiteY3" fmla="*/ 0 h 63429"/>
                  <a:gd name="connsiteX4" fmla="*/ 332168 w 332168"/>
                  <a:gd name="connsiteY4" fmla="*/ 3338 h 63429"/>
                  <a:gd name="connsiteX5" fmla="*/ 328830 w 332168"/>
                  <a:gd name="connsiteY5" fmla="*/ 8346 h 63429"/>
                  <a:gd name="connsiteX6" fmla="*/ 3339 w 332168"/>
                  <a:gd name="connsiteY6" fmla="*/ 63429 h 63429"/>
                  <a:gd name="connsiteX7" fmla="*/ 3339 w 332168"/>
                  <a:gd name="connsiteY7" fmla="*/ 63429 h 63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168" h="63429">
                    <a:moveTo>
                      <a:pt x="3339" y="63429"/>
                    </a:moveTo>
                    <a:cubicBezTo>
                      <a:pt x="1669" y="63429"/>
                      <a:pt x="0" y="61760"/>
                      <a:pt x="0" y="60091"/>
                    </a:cubicBezTo>
                    <a:cubicBezTo>
                      <a:pt x="0" y="58421"/>
                      <a:pt x="1669" y="56752"/>
                      <a:pt x="3339" y="55083"/>
                    </a:cubicBezTo>
                    <a:lnTo>
                      <a:pt x="328830" y="0"/>
                    </a:lnTo>
                    <a:cubicBezTo>
                      <a:pt x="330499" y="0"/>
                      <a:pt x="332168" y="1669"/>
                      <a:pt x="332168" y="3338"/>
                    </a:cubicBezTo>
                    <a:cubicBezTo>
                      <a:pt x="332168" y="5008"/>
                      <a:pt x="330499" y="6677"/>
                      <a:pt x="328830" y="8346"/>
                    </a:cubicBezTo>
                    <a:lnTo>
                      <a:pt x="3339" y="63429"/>
                    </a:lnTo>
                    <a:cubicBezTo>
                      <a:pt x="3339" y="63429"/>
                      <a:pt x="3339" y="63429"/>
                      <a:pt x="3339" y="63429"/>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6" name="任意多边形: 形状 45">
                <a:extLst>
                  <a:ext uri="{FF2B5EF4-FFF2-40B4-BE49-F238E27FC236}">
                    <a16:creationId xmlns:a16="http://schemas.microsoft.com/office/drawing/2014/main" id="{B23A1D9D-66B1-1D3C-EEA7-82B6E3CAC090}"/>
                  </a:ext>
                </a:extLst>
              </p:cNvPr>
              <p:cNvSpPr/>
              <p:nvPr/>
            </p:nvSpPr>
            <p:spPr>
              <a:xfrm>
                <a:off x="5893217" y="2770144"/>
                <a:ext cx="75554" cy="146888"/>
              </a:xfrm>
              <a:custGeom>
                <a:avLst/>
                <a:gdLst>
                  <a:gd name="connsiteX0" fmla="*/ 65098 w 75554"/>
                  <a:gd name="connsiteY0" fmla="*/ 146888 h 146888"/>
                  <a:gd name="connsiteX1" fmla="*/ 65098 w 75554"/>
                  <a:gd name="connsiteY1" fmla="*/ 146888 h 146888"/>
                  <a:gd name="connsiteX2" fmla="*/ 0 w 75554"/>
                  <a:gd name="connsiteY2" fmla="*/ 5008 h 146888"/>
                  <a:gd name="connsiteX3" fmla="*/ 1669 w 75554"/>
                  <a:gd name="connsiteY3" fmla="*/ 0 h 146888"/>
                  <a:gd name="connsiteX4" fmla="*/ 6677 w 75554"/>
                  <a:gd name="connsiteY4" fmla="*/ 1669 h 146888"/>
                  <a:gd name="connsiteX5" fmla="*/ 71775 w 75554"/>
                  <a:gd name="connsiteY5" fmla="*/ 143550 h 146888"/>
                  <a:gd name="connsiteX6" fmla="*/ 65098 w 75554"/>
                  <a:gd name="connsiteY6" fmla="*/ 146888 h 146888"/>
                  <a:gd name="connsiteX7" fmla="*/ 13353 w 75554"/>
                  <a:gd name="connsiteY7" fmla="*/ 21699 h 146888"/>
                  <a:gd name="connsiteX8" fmla="*/ 65098 w 75554"/>
                  <a:gd name="connsiteY8" fmla="*/ 138542 h 146888"/>
                  <a:gd name="connsiteX9" fmla="*/ 66767 w 75554"/>
                  <a:gd name="connsiteY9" fmla="*/ 136873 h 146888"/>
                  <a:gd name="connsiteX10" fmla="*/ 13353 w 75554"/>
                  <a:gd name="connsiteY10" fmla="*/ 21699 h 146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554" h="146888">
                    <a:moveTo>
                      <a:pt x="65098" y="146888"/>
                    </a:moveTo>
                    <a:cubicBezTo>
                      <a:pt x="63429" y="146888"/>
                      <a:pt x="63429" y="146888"/>
                      <a:pt x="65098" y="146888"/>
                    </a:cubicBezTo>
                    <a:cubicBezTo>
                      <a:pt x="41730" y="141881"/>
                      <a:pt x="6677" y="28376"/>
                      <a:pt x="0" y="5008"/>
                    </a:cubicBezTo>
                    <a:cubicBezTo>
                      <a:pt x="0" y="3338"/>
                      <a:pt x="0" y="1669"/>
                      <a:pt x="1669" y="0"/>
                    </a:cubicBezTo>
                    <a:cubicBezTo>
                      <a:pt x="3339" y="0"/>
                      <a:pt x="5007" y="0"/>
                      <a:pt x="6677" y="1669"/>
                    </a:cubicBezTo>
                    <a:cubicBezTo>
                      <a:pt x="15023" y="13354"/>
                      <a:pt x="93474" y="115174"/>
                      <a:pt x="71775" y="143550"/>
                    </a:cubicBezTo>
                    <a:cubicBezTo>
                      <a:pt x="70106" y="146888"/>
                      <a:pt x="66767" y="146888"/>
                      <a:pt x="65098" y="146888"/>
                    </a:cubicBezTo>
                    <a:close/>
                    <a:moveTo>
                      <a:pt x="13353" y="21699"/>
                    </a:moveTo>
                    <a:cubicBezTo>
                      <a:pt x="30045" y="75113"/>
                      <a:pt x="53414" y="136873"/>
                      <a:pt x="65098" y="138542"/>
                    </a:cubicBezTo>
                    <a:cubicBezTo>
                      <a:pt x="65098" y="138542"/>
                      <a:pt x="66767" y="138542"/>
                      <a:pt x="66767" y="136873"/>
                    </a:cubicBezTo>
                    <a:cubicBezTo>
                      <a:pt x="78452" y="123520"/>
                      <a:pt x="43399" y="65098"/>
                      <a:pt x="13353" y="21699"/>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7" name="任意多边形: 形状 46">
                <a:extLst>
                  <a:ext uri="{FF2B5EF4-FFF2-40B4-BE49-F238E27FC236}">
                    <a16:creationId xmlns:a16="http://schemas.microsoft.com/office/drawing/2014/main" id="{08154673-E771-049D-8A09-B9893FE2F93D}"/>
                  </a:ext>
                </a:extLst>
              </p:cNvPr>
              <p:cNvSpPr/>
              <p:nvPr/>
            </p:nvSpPr>
            <p:spPr>
              <a:xfrm>
                <a:off x="5637832" y="2769453"/>
                <a:ext cx="263731" cy="125880"/>
              </a:xfrm>
              <a:custGeom>
                <a:avLst/>
                <a:gdLst>
                  <a:gd name="connsiteX0" fmla="*/ 3338 w 263731"/>
                  <a:gd name="connsiteY0" fmla="*/ 125880 h 125880"/>
                  <a:gd name="connsiteX1" fmla="*/ 0 w 263731"/>
                  <a:gd name="connsiteY1" fmla="*/ 124211 h 125880"/>
                  <a:gd name="connsiteX2" fmla="*/ 1669 w 263731"/>
                  <a:gd name="connsiteY2" fmla="*/ 119204 h 125880"/>
                  <a:gd name="connsiteX3" fmla="*/ 258724 w 263731"/>
                  <a:gd name="connsiteY3" fmla="*/ 691 h 125880"/>
                  <a:gd name="connsiteX4" fmla="*/ 263731 w 263731"/>
                  <a:gd name="connsiteY4" fmla="*/ 2361 h 125880"/>
                  <a:gd name="connsiteX5" fmla="*/ 262062 w 263731"/>
                  <a:gd name="connsiteY5" fmla="*/ 7368 h 125880"/>
                  <a:gd name="connsiteX6" fmla="*/ 3338 w 263731"/>
                  <a:gd name="connsiteY6" fmla="*/ 125880 h 125880"/>
                  <a:gd name="connsiteX7" fmla="*/ 3338 w 263731"/>
                  <a:gd name="connsiteY7" fmla="*/ 125880 h 1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731" h="125880">
                    <a:moveTo>
                      <a:pt x="3338" y="125880"/>
                    </a:moveTo>
                    <a:cubicBezTo>
                      <a:pt x="1669" y="125880"/>
                      <a:pt x="0" y="125880"/>
                      <a:pt x="0" y="124211"/>
                    </a:cubicBezTo>
                    <a:cubicBezTo>
                      <a:pt x="0" y="122542"/>
                      <a:pt x="0" y="120873"/>
                      <a:pt x="1669" y="119204"/>
                    </a:cubicBezTo>
                    <a:lnTo>
                      <a:pt x="258724" y="691"/>
                    </a:lnTo>
                    <a:cubicBezTo>
                      <a:pt x="260393" y="-978"/>
                      <a:pt x="262062" y="691"/>
                      <a:pt x="263731" y="2361"/>
                    </a:cubicBezTo>
                    <a:cubicBezTo>
                      <a:pt x="263731" y="4030"/>
                      <a:pt x="263731" y="5699"/>
                      <a:pt x="262062" y="7368"/>
                    </a:cubicBezTo>
                    <a:lnTo>
                      <a:pt x="3338" y="125880"/>
                    </a:lnTo>
                    <a:cubicBezTo>
                      <a:pt x="3338" y="125880"/>
                      <a:pt x="3338" y="125880"/>
                      <a:pt x="3338" y="125880"/>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8" name="任意多边形: 形状 47">
                <a:extLst>
                  <a:ext uri="{FF2B5EF4-FFF2-40B4-BE49-F238E27FC236}">
                    <a16:creationId xmlns:a16="http://schemas.microsoft.com/office/drawing/2014/main" id="{F7539F2E-D6DE-3ED1-E995-5FF7679963A7}"/>
                  </a:ext>
                </a:extLst>
              </p:cNvPr>
              <p:cNvSpPr/>
              <p:nvPr/>
            </p:nvSpPr>
            <p:spPr>
              <a:xfrm>
                <a:off x="5517650" y="2003241"/>
                <a:ext cx="542485" cy="526540"/>
              </a:xfrm>
              <a:custGeom>
                <a:avLst/>
                <a:gdLst>
                  <a:gd name="connsiteX0" fmla="*/ 542485 w 542485"/>
                  <a:gd name="connsiteY0" fmla="*/ 29123 h 526540"/>
                  <a:gd name="connsiteX1" fmla="*/ 235355 w 542485"/>
                  <a:gd name="connsiteY1" fmla="*/ 75860 h 526540"/>
                  <a:gd name="connsiteX2" fmla="*/ 0 w 542485"/>
                  <a:gd name="connsiteY2" fmla="*/ 469788 h 526540"/>
                  <a:gd name="connsiteX3" fmla="*/ 131866 w 542485"/>
                  <a:gd name="connsiteY3" fmla="*/ 526540 h 526540"/>
                  <a:gd name="connsiteX4" fmla="*/ 457357 w 542485"/>
                  <a:gd name="connsiteY4" fmla="*/ 227756 h 526540"/>
                  <a:gd name="connsiteX5" fmla="*/ 542485 w 542485"/>
                  <a:gd name="connsiteY5" fmla="*/ 29123 h 52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2485" h="526540">
                    <a:moveTo>
                      <a:pt x="542485" y="29123"/>
                    </a:moveTo>
                    <a:cubicBezTo>
                      <a:pt x="542485" y="29123"/>
                      <a:pt x="387251" y="-61013"/>
                      <a:pt x="235355" y="75860"/>
                    </a:cubicBezTo>
                    <a:cubicBezTo>
                      <a:pt x="83459" y="212734"/>
                      <a:pt x="0" y="469788"/>
                      <a:pt x="0" y="469788"/>
                    </a:cubicBezTo>
                    <a:lnTo>
                      <a:pt x="131866" y="526540"/>
                    </a:lnTo>
                    <a:lnTo>
                      <a:pt x="457357" y="227756"/>
                    </a:lnTo>
                    <a:lnTo>
                      <a:pt x="542485" y="29123"/>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9" name="任意多边形: 形状 48">
                <a:extLst>
                  <a:ext uri="{FF2B5EF4-FFF2-40B4-BE49-F238E27FC236}">
                    <a16:creationId xmlns:a16="http://schemas.microsoft.com/office/drawing/2014/main" id="{8148FE47-9291-B90A-C22C-3F5F8BB575D0}"/>
                  </a:ext>
                </a:extLst>
              </p:cNvPr>
              <p:cNvSpPr/>
              <p:nvPr/>
            </p:nvSpPr>
            <p:spPr>
              <a:xfrm>
                <a:off x="5427040" y="2439646"/>
                <a:ext cx="238055" cy="270562"/>
              </a:xfrm>
              <a:custGeom>
                <a:avLst/>
                <a:gdLst>
                  <a:gd name="connsiteX0" fmla="*/ 235830 w 238055"/>
                  <a:gd name="connsiteY0" fmla="*/ 86798 h 270562"/>
                  <a:gd name="connsiteX1" fmla="*/ 235830 w 238055"/>
                  <a:gd name="connsiteY1" fmla="*/ 180272 h 270562"/>
                  <a:gd name="connsiteX2" fmla="*/ 194100 w 238055"/>
                  <a:gd name="connsiteY2" fmla="*/ 222002 h 270562"/>
                  <a:gd name="connsiteX3" fmla="*/ 117317 w 238055"/>
                  <a:gd name="connsiteY3" fmla="*/ 270408 h 270562"/>
                  <a:gd name="connsiteX4" fmla="*/ 88941 w 238055"/>
                  <a:gd name="connsiteY4" fmla="*/ 233686 h 270562"/>
                  <a:gd name="connsiteX5" fmla="*/ 474 w 238055"/>
                  <a:gd name="connsiteY5" fmla="*/ 135204 h 270562"/>
                  <a:gd name="connsiteX6" fmla="*/ 142355 w 238055"/>
                  <a:gd name="connsiteY6" fmla="*/ 0 h 270562"/>
                  <a:gd name="connsiteX7" fmla="*/ 229152 w 238055"/>
                  <a:gd name="connsiteY7" fmla="*/ 26707 h 270562"/>
                  <a:gd name="connsiteX8" fmla="*/ 235830 w 238055"/>
                  <a:gd name="connsiteY8" fmla="*/ 86798 h 270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055" h="270562">
                    <a:moveTo>
                      <a:pt x="235830" y="86798"/>
                    </a:moveTo>
                    <a:cubicBezTo>
                      <a:pt x="235830" y="86798"/>
                      <a:pt x="240837" y="161911"/>
                      <a:pt x="235830" y="180272"/>
                    </a:cubicBezTo>
                    <a:cubicBezTo>
                      <a:pt x="230822" y="198633"/>
                      <a:pt x="194100" y="222002"/>
                      <a:pt x="194100" y="222002"/>
                    </a:cubicBezTo>
                    <a:cubicBezTo>
                      <a:pt x="194100" y="222002"/>
                      <a:pt x="135678" y="273746"/>
                      <a:pt x="117317" y="270408"/>
                    </a:cubicBezTo>
                    <a:cubicBezTo>
                      <a:pt x="97287" y="267070"/>
                      <a:pt x="88941" y="233686"/>
                      <a:pt x="88941" y="233686"/>
                    </a:cubicBezTo>
                    <a:cubicBezTo>
                      <a:pt x="88941" y="233686"/>
                      <a:pt x="12158" y="185280"/>
                      <a:pt x="474" y="135204"/>
                    </a:cubicBezTo>
                    <a:cubicBezTo>
                      <a:pt x="-9541" y="85128"/>
                      <a:pt x="142355" y="0"/>
                      <a:pt x="142355" y="0"/>
                    </a:cubicBezTo>
                    <a:lnTo>
                      <a:pt x="229152" y="26707"/>
                    </a:lnTo>
                    <a:lnTo>
                      <a:pt x="235830" y="86798"/>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0" name="任意多边形: 形状 49">
                <a:extLst>
                  <a:ext uri="{FF2B5EF4-FFF2-40B4-BE49-F238E27FC236}">
                    <a16:creationId xmlns:a16="http://schemas.microsoft.com/office/drawing/2014/main" id="{EB219D8F-9074-4F02-3D6C-1B9802114CE9}"/>
                  </a:ext>
                </a:extLst>
              </p:cNvPr>
              <p:cNvSpPr/>
              <p:nvPr/>
            </p:nvSpPr>
            <p:spPr>
              <a:xfrm>
                <a:off x="5511391" y="2653718"/>
                <a:ext cx="22533" cy="22951"/>
              </a:xfrm>
              <a:custGeom>
                <a:avLst/>
                <a:gdLst>
                  <a:gd name="connsiteX0" fmla="*/ 2921 w 22533"/>
                  <a:gd name="connsiteY0" fmla="*/ 22951 h 22951"/>
                  <a:gd name="connsiteX1" fmla="*/ 1252 w 22533"/>
                  <a:gd name="connsiteY1" fmla="*/ 21282 h 22951"/>
                  <a:gd name="connsiteX2" fmla="*/ 1252 w 22533"/>
                  <a:gd name="connsiteY2" fmla="*/ 16275 h 22951"/>
                  <a:gd name="connsiteX3" fmla="*/ 16275 w 22533"/>
                  <a:gd name="connsiteY3" fmla="*/ 1252 h 22951"/>
                  <a:gd name="connsiteX4" fmla="*/ 21282 w 22533"/>
                  <a:gd name="connsiteY4" fmla="*/ 1252 h 22951"/>
                  <a:gd name="connsiteX5" fmla="*/ 21282 w 22533"/>
                  <a:gd name="connsiteY5" fmla="*/ 6259 h 22951"/>
                  <a:gd name="connsiteX6" fmla="*/ 6259 w 22533"/>
                  <a:gd name="connsiteY6" fmla="*/ 22951 h 22951"/>
                  <a:gd name="connsiteX7" fmla="*/ 2921 w 22533"/>
                  <a:gd name="connsiteY7" fmla="*/ 22951 h 2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33" h="22951">
                    <a:moveTo>
                      <a:pt x="2921" y="22951"/>
                    </a:moveTo>
                    <a:cubicBezTo>
                      <a:pt x="1252" y="22951"/>
                      <a:pt x="1252" y="22951"/>
                      <a:pt x="1252" y="21282"/>
                    </a:cubicBezTo>
                    <a:cubicBezTo>
                      <a:pt x="-417" y="19613"/>
                      <a:pt x="-417" y="17944"/>
                      <a:pt x="1252" y="16275"/>
                    </a:cubicBezTo>
                    <a:lnTo>
                      <a:pt x="16275" y="1252"/>
                    </a:lnTo>
                    <a:cubicBezTo>
                      <a:pt x="17944" y="-417"/>
                      <a:pt x="19613" y="-417"/>
                      <a:pt x="21282" y="1252"/>
                    </a:cubicBezTo>
                    <a:cubicBezTo>
                      <a:pt x="22951" y="2921"/>
                      <a:pt x="22951" y="4590"/>
                      <a:pt x="21282" y="6259"/>
                    </a:cubicBezTo>
                    <a:lnTo>
                      <a:pt x="6259" y="22951"/>
                    </a:lnTo>
                    <a:cubicBezTo>
                      <a:pt x="4590" y="22951"/>
                      <a:pt x="4590" y="22951"/>
                      <a:pt x="2921" y="22951"/>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1" name="任意多边形: 形状 50">
                <a:extLst>
                  <a:ext uri="{FF2B5EF4-FFF2-40B4-BE49-F238E27FC236}">
                    <a16:creationId xmlns:a16="http://schemas.microsoft.com/office/drawing/2014/main" id="{69D19460-5679-B0B8-BA25-844A41D54AB1}"/>
                  </a:ext>
                </a:extLst>
              </p:cNvPr>
              <p:cNvSpPr/>
              <p:nvPr/>
            </p:nvSpPr>
            <p:spPr>
              <a:xfrm>
                <a:off x="5616132" y="2594880"/>
                <a:ext cx="46737" cy="70105"/>
              </a:xfrm>
              <a:custGeom>
                <a:avLst/>
                <a:gdLst>
                  <a:gd name="connsiteX0" fmla="*/ 3339 w 46737"/>
                  <a:gd name="connsiteY0" fmla="*/ 70106 h 70105"/>
                  <a:gd name="connsiteX1" fmla="*/ 1669 w 46737"/>
                  <a:gd name="connsiteY1" fmla="*/ 70106 h 70105"/>
                  <a:gd name="connsiteX2" fmla="*/ 0 w 46737"/>
                  <a:gd name="connsiteY2" fmla="*/ 65098 h 70105"/>
                  <a:gd name="connsiteX3" fmla="*/ 40060 w 46737"/>
                  <a:gd name="connsiteY3" fmla="*/ 1669 h 70105"/>
                  <a:gd name="connsiteX4" fmla="*/ 45068 w 46737"/>
                  <a:gd name="connsiteY4" fmla="*/ 0 h 70105"/>
                  <a:gd name="connsiteX5" fmla="*/ 46738 w 46737"/>
                  <a:gd name="connsiteY5" fmla="*/ 5008 h 70105"/>
                  <a:gd name="connsiteX6" fmla="*/ 6677 w 46737"/>
                  <a:gd name="connsiteY6" fmla="*/ 68437 h 70105"/>
                  <a:gd name="connsiteX7" fmla="*/ 3339 w 46737"/>
                  <a:gd name="connsiteY7" fmla="*/ 70106 h 70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37" h="70105">
                    <a:moveTo>
                      <a:pt x="3339" y="70106"/>
                    </a:moveTo>
                    <a:cubicBezTo>
                      <a:pt x="3339" y="70106"/>
                      <a:pt x="1669" y="70106"/>
                      <a:pt x="1669" y="70106"/>
                    </a:cubicBezTo>
                    <a:cubicBezTo>
                      <a:pt x="0" y="68437"/>
                      <a:pt x="0" y="66767"/>
                      <a:pt x="0" y="65098"/>
                    </a:cubicBezTo>
                    <a:lnTo>
                      <a:pt x="40060" y="1669"/>
                    </a:lnTo>
                    <a:cubicBezTo>
                      <a:pt x="41730" y="0"/>
                      <a:pt x="43399" y="0"/>
                      <a:pt x="45068" y="0"/>
                    </a:cubicBezTo>
                    <a:cubicBezTo>
                      <a:pt x="46738" y="1669"/>
                      <a:pt x="46738" y="3338"/>
                      <a:pt x="46738" y="5008"/>
                    </a:cubicBezTo>
                    <a:lnTo>
                      <a:pt x="6677" y="68437"/>
                    </a:lnTo>
                    <a:cubicBezTo>
                      <a:pt x="6677" y="70106"/>
                      <a:pt x="5008" y="70106"/>
                      <a:pt x="3339" y="7010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2" name="任意多边形: 形状 51">
                <a:extLst>
                  <a:ext uri="{FF2B5EF4-FFF2-40B4-BE49-F238E27FC236}">
                    <a16:creationId xmlns:a16="http://schemas.microsoft.com/office/drawing/2014/main" id="{D6D089F3-A2A0-A75E-3AD1-EBE084E9FE3A}"/>
                  </a:ext>
                </a:extLst>
              </p:cNvPr>
              <p:cNvSpPr/>
              <p:nvPr/>
            </p:nvSpPr>
            <p:spPr>
              <a:xfrm>
                <a:off x="5692915" y="1810101"/>
                <a:ext cx="860099" cy="739710"/>
              </a:xfrm>
              <a:custGeom>
                <a:avLst/>
                <a:gdLst>
                  <a:gd name="connsiteX0" fmla="*/ 0 w 860099"/>
                  <a:gd name="connsiteY0" fmla="*/ 285692 h 739710"/>
                  <a:gd name="connsiteX1" fmla="*/ 469041 w 860099"/>
                  <a:gd name="connsiteY1" fmla="*/ 1931 h 739710"/>
                  <a:gd name="connsiteX2" fmla="*/ 859631 w 860099"/>
                  <a:gd name="connsiteY2" fmla="*/ 215587 h 739710"/>
                  <a:gd name="connsiteX3" fmla="*/ 799540 w 860099"/>
                  <a:gd name="connsiteY3" fmla="*/ 502687 h 739710"/>
                  <a:gd name="connsiteX4" fmla="*/ 751134 w 860099"/>
                  <a:gd name="connsiteY4" fmla="*/ 739711 h 739710"/>
                  <a:gd name="connsiteX5" fmla="*/ 211987 w 860099"/>
                  <a:gd name="connsiteY5" fmla="*/ 587815 h 739710"/>
                  <a:gd name="connsiteX6" fmla="*/ 283762 w 860099"/>
                  <a:gd name="connsiteY6" fmla="*/ 420896 h 739710"/>
                  <a:gd name="connsiteX7" fmla="*/ 0 w 860099"/>
                  <a:gd name="connsiteY7" fmla="*/ 285692 h 73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0099" h="739710">
                    <a:moveTo>
                      <a:pt x="0" y="285692"/>
                    </a:moveTo>
                    <a:cubicBezTo>
                      <a:pt x="0" y="285692"/>
                      <a:pt x="185280" y="20292"/>
                      <a:pt x="469041" y="1931"/>
                    </a:cubicBezTo>
                    <a:cubicBezTo>
                      <a:pt x="804548" y="-19769"/>
                      <a:pt x="854623" y="147150"/>
                      <a:pt x="859631" y="215587"/>
                    </a:cubicBezTo>
                    <a:cubicBezTo>
                      <a:pt x="866307" y="289031"/>
                      <a:pt x="799540" y="502687"/>
                      <a:pt x="799540" y="502687"/>
                    </a:cubicBezTo>
                    <a:lnTo>
                      <a:pt x="751134" y="739711"/>
                    </a:lnTo>
                    <a:lnTo>
                      <a:pt x="211987" y="587815"/>
                    </a:lnTo>
                    <a:lnTo>
                      <a:pt x="283762" y="420896"/>
                    </a:lnTo>
                    <a:lnTo>
                      <a:pt x="0" y="285692"/>
                    </a:lnTo>
                    <a:close/>
                  </a:path>
                </a:pathLst>
              </a:custGeom>
              <a:solidFill>
                <a:srgbClr val="5C69A5"/>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3" name="任意多边形: 形状 52">
                <a:extLst>
                  <a:ext uri="{FF2B5EF4-FFF2-40B4-BE49-F238E27FC236}">
                    <a16:creationId xmlns:a16="http://schemas.microsoft.com/office/drawing/2014/main" id="{E4AF0238-9FD3-3B7A-E211-98F1BF0E5806}"/>
                  </a:ext>
                </a:extLst>
              </p:cNvPr>
              <p:cNvSpPr/>
              <p:nvPr/>
            </p:nvSpPr>
            <p:spPr>
              <a:xfrm>
                <a:off x="6215370" y="1504737"/>
                <a:ext cx="252438" cy="228842"/>
              </a:xfrm>
              <a:custGeom>
                <a:avLst/>
                <a:gdLst>
                  <a:gd name="connsiteX0" fmla="*/ 183610 w 252438"/>
                  <a:gd name="connsiteY0" fmla="*/ 120346 h 228842"/>
                  <a:gd name="connsiteX1" fmla="*/ 235355 w 252438"/>
                  <a:gd name="connsiteY1" fmla="*/ 6841 h 228842"/>
                  <a:gd name="connsiteX2" fmla="*/ 153565 w 252438"/>
                  <a:gd name="connsiteY2" fmla="*/ 33548 h 228842"/>
                  <a:gd name="connsiteX3" fmla="*/ 11684 w 252438"/>
                  <a:gd name="connsiteY3" fmla="*/ 81955 h 228842"/>
                  <a:gd name="connsiteX4" fmla="*/ 53414 w 252438"/>
                  <a:gd name="connsiteY4" fmla="*/ 228843 h 228842"/>
                  <a:gd name="connsiteX5" fmla="*/ 183610 w 252438"/>
                  <a:gd name="connsiteY5" fmla="*/ 120346 h 228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438" h="228842">
                    <a:moveTo>
                      <a:pt x="183610" y="120346"/>
                    </a:moveTo>
                    <a:cubicBezTo>
                      <a:pt x="183610" y="120346"/>
                      <a:pt x="293777" y="43563"/>
                      <a:pt x="235355" y="6841"/>
                    </a:cubicBezTo>
                    <a:cubicBezTo>
                      <a:pt x="196964" y="-18197"/>
                      <a:pt x="153565" y="33548"/>
                      <a:pt x="153565" y="33548"/>
                    </a:cubicBezTo>
                    <a:cubicBezTo>
                      <a:pt x="153565" y="33548"/>
                      <a:pt x="53414" y="33548"/>
                      <a:pt x="11684" y="81955"/>
                    </a:cubicBezTo>
                    <a:cubicBezTo>
                      <a:pt x="-30045" y="130361"/>
                      <a:pt x="53414" y="228843"/>
                      <a:pt x="53414" y="228843"/>
                    </a:cubicBezTo>
                    <a:lnTo>
                      <a:pt x="183610" y="120346"/>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4" name="任意多边形: 形状 53">
                <a:extLst>
                  <a:ext uri="{FF2B5EF4-FFF2-40B4-BE49-F238E27FC236}">
                    <a16:creationId xmlns:a16="http://schemas.microsoft.com/office/drawing/2014/main" id="{17BC0E67-BB5B-297A-9C39-6FA3882E2323}"/>
                  </a:ext>
                </a:extLst>
              </p:cNvPr>
              <p:cNvSpPr/>
              <p:nvPr/>
            </p:nvSpPr>
            <p:spPr>
              <a:xfrm>
                <a:off x="6273791" y="1755279"/>
                <a:ext cx="121850" cy="131865"/>
              </a:xfrm>
              <a:custGeom>
                <a:avLst/>
                <a:gdLst>
                  <a:gd name="connsiteX0" fmla="*/ 13354 w 121850"/>
                  <a:gd name="connsiteY0" fmla="*/ 0 h 131865"/>
                  <a:gd name="connsiteX1" fmla="*/ 0 w 121850"/>
                  <a:gd name="connsiteY1" fmla="*/ 88467 h 131865"/>
                  <a:gd name="connsiteX2" fmla="*/ 75113 w 121850"/>
                  <a:gd name="connsiteY2" fmla="*/ 121851 h 131865"/>
                  <a:gd name="connsiteX3" fmla="*/ 118512 w 121850"/>
                  <a:gd name="connsiteY3" fmla="*/ 131866 h 131865"/>
                  <a:gd name="connsiteX4" fmla="*/ 120182 w 121850"/>
                  <a:gd name="connsiteY4" fmla="*/ 86798 h 131865"/>
                  <a:gd name="connsiteX5" fmla="*/ 121851 w 121850"/>
                  <a:gd name="connsiteY5" fmla="*/ 41730 h 131865"/>
                  <a:gd name="connsiteX6" fmla="*/ 30046 w 121850"/>
                  <a:gd name="connsiteY6" fmla="*/ 6677 h 131865"/>
                  <a:gd name="connsiteX7" fmla="*/ 13354 w 121850"/>
                  <a:gd name="connsiteY7" fmla="*/ 0 h 13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50" h="131865">
                    <a:moveTo>
                      <a:pt x="13354" y="0"/>
                    </a:moveTo>
                    <a:lnTo>
                      <a:pt x="0" y="88467"/>
                    </a:lnTo>
                    <a:cubicBezTo>
                      <a:pt x="0" y="88467"/>
                      <a:pt x="23369" y="108497"/>
                      <a:pt x="75113" y="121851"/>
                    </a:cubicBezTo>
                    <a:cubicBezTo>
                      <a:pt x="113505" y="130196"/>
                      <a:pt x="118512" y="131866"/>
                      <a:pt x="118512" y="131866"/>
                    </a:cubicBezTo>
                    <a:lnTo>
                      <a:pt x="120182" y="86798"/>
                    </a:lnTo>
                    <a:lnTo>
                      <a:pt x="121851" y="41730"/>
                    </a:lnTo>
                    <a:lnTo>
                      <a:pt x="30046" y="6677"/>
                    </a:lnTo>
                    <a:lnTo>
                      <a:pt x="13354" y="0"/>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5" name="任意多边形: 形状 54">
                <a:extLst>
                  <a:ext uri="{FF2B5EF4-FFF2-40B4-BE49-F238E27FC236}">
                    <a16:creationId xmlns:a16="http://schemas.microsoft.com/office/drawing/2014/main" id="{9A1B56FD-4CFD-11FA-DD84-0060AF1679CD}"/>
                  </a:ext>
                </a:extLst>
              </p:cNvPr>
              <p:cNvSpPr/>
              <p:nvPr/>
            </p:nvSpPr>
            <p:spPr>
              <a:xfrm>
                <a:off x="6302167" y="1761956"/>
                <a:ext cx="93474" cy="78451"/>
              </a:xfrm>
              <a:custGeom>
                <a:avLst/>
                <a:gdLst>
                  <a:gd name="connsiteX0" fmla="*/ 0 w 93474"/>
                  <a:gd name="connsiteY0" fmla="*/ 0 h 78451"/>
                  <a:gd name="connsiteX1" fmla="*/ 1669 w 93474"/>
                  <a:gd name="connsiteY1" fmla="*/ 8346 h 78451"/>
                  <a:gd name="connsiteX2" fmla="*/ 91805 w 93474"/>
                  <a:gd name="connsiteY2" fmla="*/ 78452 h 78451"/>
                  <a:gd name="connsiteX3" fmla="*/ 93474 w 93474"/>
                  <a:gd name="connsiteY3" fmla="*/ 33384 h 78451"/>
                  <a:gd name="connsiteX4" fmla="*/ 0 w 93474"/>
                  <a:gd name="connsiteY4" fmla="*/ 0 h 78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74" h="78451">
                    <a:moveTo>
                      <a:pt x="0" y="0"/>
                    </a:moveTo>
                    <a:cubicBezTo>
                      <a:pt x="0" y="1669"/>
                      <a:pt x="0" y="5008"/>
                      <a:pt x="1669" y="8346"/>
                    </a:cubicBezTo>
                    <a:cubicBezTo>
                      <a:pt x="15023" y="55083"/>
                      <a:pt x="68437" y="73444"/>
                      <a:pt x="91805" y="78452"/>
                    </a:cubicBezTo>
                    <a:lnTo>
                      <a:pt x="93474" y="33384"/>
                    </a:lnTo>
                    <a:lnTo>
                      <a:pt x="0" y="0"/>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6" name="任意多边形: 形状 55">
                <a:extLst>
                  <a:ext uri="{FF2B5EF4-FFF2-40B4-BE49-F238E27FC236}">
                    <a16:creationId xmlns:a16="http://schemas.microsoft.com/office/drawing/2014/main" id="{4275DEA2-E4B9-BA81-9DA0-6991B6029DAC}"/>
                  </a:ext>
                </a:extLst>
              </p:cNvPr>
              <p:cNvSpPr/>
              <p:nvPr/>
            </p:nvSpPr>
            <p:spPr>
              <a:xfrm>
                <a:off x="6228887" y="1555552"/>
                <a:ext cx="230692" cy="257745"/>
              </a:xfrm>
              <a:custGeom>
                <a:avLst/>
                <a:gdLst>
                  <a:gd name="connsiteX0" fmla="*/ 216830 w 230692"/>
                  <a:gd name="connsiteY0" fmla="*/ 41155 h 257745"/>
                  <a:gd name="connsiteX1" fmla="*/ 218499 w 230692"/>
                  <a:gd name="connsiteY1" fmla="*/ 218089 h 257745"/>
                  <a:gd name="connsiteX2" fmla="*/ 101656 w 230692"/>
                  <a:gd name="connsiteY2" fmla="*/ 239788 h 257745"/>
                  <a:gd name="connsiteX3" fmla="*/ 56588 w 230692"/>
                  <a:gd name="connsiteY3" fmla="*/ 198059 h 257745"/>
                  <a:gd name="connsiteX4" fmla="*/ 6513 w 230692"/>
                  <a:gd name="connsiteY4" fmla="*/ 169682 h 257745"/>
                  <a:gd name="connsiteX5" fmla="*/ 28212 w 230692"/>
                  <a:gd name="connsiteY5" fmla="*/ 101246 h 257745"/>
                  <a:gd name="connsiteX6" fmla="*/ 68273 w 230692"/>
                  <a:gd name="connsiteY6" fmla="*/ 112930 h 257745"/>
                  <a:gd name="connsiteX7" fmla="*/ 56588 w 230692"/>
                  <a:gd name="connsiteY7" fmla="*/ 77877 h 257745"/>
                  <a:gd name="connsiteX8" fmla="*/ 216830 w 230692"/>
                  <a:gd name="connsiteY8" fmla="*/ 41155 h 257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692" h="257745">
                    <a:moveTo>
                      <a:pt x="216830" y="41155"/>
                    </a:moveTo>
                    <a:cubicBezTo>
                      <a:pt x="216830" y="41155"/>
                      <a:pt x="246875" y="159667"/>
                      <a:pt x="218499" y="218089"/>
                    </a:cubicBezTo>
                    <a:cubicBezTo>
                      <a:pt x="190123" y="276510"/>
                      <a:pt x="135040" y="258149"/>
                      <a:pt x="101656" y="239788"/>
                    </a:cubicBezTo>
                    <a:cubicBezTo>
                      <a:pt x="69941" y="221427"/>
                      <a:pt x="56588" y="198059"/>
                      <a:pt x="56588" y="198059"/>
                    </a:cubicBezTo>
                    <a:cubicBezTo>
                      <a:pt x="56588" y="198059"/>
                      <a:pt x="23204" y="203066"/>
                      <a:pt x="6513" y="169682"/>
                    </a:cubicBezTo>
                    <a:cubicBezTo>
                      <a:pt x="-10179" y="136299"/>
                      <a:pt x="8182" y="104584"/>
                      <a:pt x="28212" y="101246"/>
                    </a:cubicBezTo>
                    <a:cubicBezTo>
                      <a:pt x="48242" y="96238"/>
                      <a:pt x="68273" y="112930"/>
                      <a:pt x="68273" y="112930"/>
                    </a:cubicBezTo>
                    <a:lnTo>
                      <a:pt x="56588" y="77877"/>
                    </a:lnTo>
                    <a:cubicBezTo>
                      <a:pt x="56588" y="81216"/>
                      <a:pt x="156739" y="-70680"/>
                      <a:pt x="216830" y="41155"/>
                    </a:cubicBez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7" name="任意多边形: 形状 56">
                <a:extLst>
                  <a:ext uri="{FF2B5EF4-FFF2-40B4-BE49-F238E27FC236}">
                    <a16:creationId xmlns:a16="http://schemas.microsoft.com/office/drawing/2014/main" id="{CA66CD44-A924-4BB2-1964-9AB931B3B86B}"/>
                  </a:ext>
                </a:extLst>
              </p:cNvPr>
              <p:cNvSpPr/>
              <p:nvPr/>
            </p:nvSpPr>
            <p:spPr>
              <a:xfrm>
                <a:off x="6245832" y="1675576"/>
                <a:ext cx="44233" cy="42981"/>
              </a:xfrm>
              <a:custGeom>
                <a:avLst/>
                <a:gdLst>
                  <a:gd name="connsiteX0" fmla="*/ 41312 w 44233"/>
                  <a:gd name="connsiteY0" fmla="*/ 42982 h 42981"/>
                  <a:gd name="connsiteX1" fmla="*/ 37974 w 44233"/>
                  <a:gd name="connsiteY1" fmla="*/ 41312 h 42981"/>
                  <a:gd name="connsiteX2" fmla="*/ 1252 w 44233"/>
                  <a:gd name="connsiteY2" fmla="*/ 6259 h 42981"/>
                  <a:gd name="connsiteX3" fmla="*/ 1252 w 44233"/>
                  <a:gd name="connsiteY3" fmla="*/ 1252 h 42981"/>
                  <a:gd name="connsiteX4" fmla="*/ 6259 w 44233"/>
                  <a:gd name="connsiteY4" fmla="*/ 1252 h 42981"/>
                  <a:gd name="connsiteX5" fmla="*/ 42982 w 44233"/>
                  <a:gd name="connsiteY5" fmla="*/ 36305 h 42981"/>
                  <a:gd name="connsiteX6" fmla="*/ 42982 w 44233"/>
                  <a:gd name="connsiteY6" fmla="*/ 41312 h 42981"/>
                  <a:gd name="connsiteX7" fmla="*/ 41312 w 44233"/>
                  <a:gd name="connsiteY7" fmla="*/ 42982 h 4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233" h="42981">
                    <a:moveTo>
                      <a:pt x="41312" y="42982"/>
                    </a:moveTo>
                    <a:cubicBezTo>
                      <a:pt x="39643" y="42982"/>
                      <a:pt x="39643" y="42982"/>
                      <a:pt x="37974" y="41312"/>
                    </a:cubicBezTo>
                    <a:lnTo>
                      <a:pt x="1252" y="6259"/>
                    </a:lnTo>
                    <a:cubicBezTo>
                      <a:pt x="-417" y="4590"/>
                      <a:pt x="-417" y="2921"/>
                      <a:pt x="1252" y="1252"/>
                    </a:cubicBezTo>
                    <a:cubicBezTo>
                      <a:pt x="2921" y="-417"/>
                      <a:pt x="4590" y="-417"/>
                      <a:pt x="6259" y="1252"/>
                    </a:cubicBezTo>
                    <a:lnTo>
                      <a:pt x="42982" y="36305"/>
                    </a:lnTo>
                    <a:cubicBezTo>
                      <a:pt x="44650" y="37974"/>
                      <a:pt x="44650" y="39643"/>
                      <a:pt x="42982" y="41312"/>
                    </a:cubicBezTo>
                    <a:cubicBezTo>
                      <a:pt x="42982" y="42982"/>
                      <a:pt x="42982" y="42982"/>
                      <a:pt x="41312" y="42982"/>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8" name="任意多边形: 形状 57">
                <a:extLst>
                  <a:ext uri="{FF2B5EF4-FFF2-40B4-BE49-F238E27FC236}">
                    <a16:creationId xmlns:a16="http://schemas.microsoft.com/office/drawing/2014/main" id="{9B53F817-8853-08D3-F729-6A783F29150D}"/>
                  </a:ext>
                </a:extLst>
              </p:cNvPr>
              <p:cNvSpPr/>
              <p:nvPr/>
            </p:nvSpPr>
            <p:spPr>
              <a:xfrm>
                <a:off x="6247084" y="1703535"/>
                <a:ext cx="35052" cy="10015"/>
              </a:xfrm>
              <a:custGeom>
                <a:avLst/>
                <a:gdLst>
                  <a:gd name="connsiteX0" fmla="*/ 3338 w 35052"/>
                  <a:gd name="connsiteY0" fmla="*/ 10015 h 10015"/>
                  <a:gd name="connsiteX1" fmla="*/ 0 w 35052"/>
                  <a:gd name="connsiteY1" fmla="*/ 6677 h 10015"/>
                  <a:gd name="connsiteX2" fmla="*/ 3338 w 35052"/>
                  <a:gd name="connsiteY2" fmla="*/ 3338 h 10015"/>
                  <a:gd name="connsiteX3" fmla="*/ 31714 w 35052"/>
                  <a:gd name="connsiteY3" fmla="*/ 0 h 10015"/>
                  <a:gd name="connsiteX4" fmla="*/ 35052 w 35052"/>
                  <a:gd name="connsiteY4" fmla="*/ 3338 h 10015"/>
                  <a:gd name="connsiteX5" fmla="*/ 31714 w 35052"/>
                  <a:gd name="connsiteY5" fmla="*/ 6677 h 10015"/>
                  <a:gd name="connsiteX6" fmla="*/ 3338 w 35052"/>
                  <a:gd name="connsiteY6" fmla="*/ 10015 h 10015"/>
                  <a:gd name="connsiteX7" fmla="*/ 3338 w 35052"/>
                  <a:gd name="connsiteY7" fmla="*/ 10015 h 1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 h="10015">
                    <a:moveTo>
                      <a:pt x="3338" y="10015"/>
                    </a:moveTo>
                    <a:cubicBezTo>
                      <a:pt x="1669" y="10015"/>
                      <a:pt x="0" y="8346"/>
                      <a:pt x="0" y="6677"/>
                    </a:cubicBezTo>
                    <a:cubicBezTo>
                      <a:pt x="0" y="5008"/>
                      <a:pt x="1669" y="3338"/>
                      <a:pt x="3338" y="3338"/>
                    </a:cubicBezTo>
                    <a:lnTo>
                      <a:pt x="31714" y="0"/>
                    </a:lnTo>
                    <a:cubicBezTo>
                      <a:pt x="33384" y="0"/>
                      <a:pt x="35052" y="1669"/>
                      <a:pt x="35052" y="3338"/>
                    </a:cubicBezTo>
                    <a:cubicBezTo>
                      <a:pt x="35052" y="5008"/>
                      <a:pt x="33384" y="6677"/>
                      <a:pt x="31714" y="6677"/>
                    </a:cubicBezTo>
                    <a:lnTo>
                      <a:pt x="3338" y="10015"/>
                    </a:lnTo>
                    <a:cubicBezTo>
                      <a:pt x="3338" y="10015"/>
                      <a:pt x="3338" y="10015"/>
                      <a:pt x="3338" y="10015"/>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9" name="任意多边形: 形状 58">
                <a:extLst>
                  <a:ext uri="{FF2B5EF4-FFF2-40B4-BE49-F238E27FC236}">
                    <a16:creationId xmlns:a16="http://schemas.microsoft.com/office/drawing/2014/main" id="{77EB896D-C247-5D38-011E-B72D5CACA3F6}"/>
                  </a:ext>
                </a:extLst>
              </p:cNvPr>
              <p:cNvSpPr/>
              <p:nvPr/>
            </p:nvSpPr>
            <p:spPr>
              <a:xfrm>
                <a:off x="6412751" y="1668899"/>
                <a:ext cx="17594" cy="54665"/>
              </a:xfrm>
              <a:custGeom>
                <a:avLst/>
                <a:gdLst>
                  <a:gd name="connsiteX0" fmla="*/ 11267 w 17594"/>
                  <a:gd name="connsiteY0" fmla="*/ 54666 h 54665"/>
                  <a:gd name="connsiteX1" fmla="*/ 11267 w 17594"/>
                  <a:gd name="connsiteY1" fmla="*/ 54666 h 54665"/>
                  <a:gd name="connsiteX2" fmla="*/ 7929 w 17594"/>
                  <a:gd name="connsiteY2" fmla="*/ 49658 h 54665"/>
                  <a:gd name="connsiteX3" fmla="*/ 1252 w 17594"/>
                  <a:gd name="connsiteY3" fmla="*/ 6259 h 54665"/>
                  <a:gd name="connsiteX4" fmla="*/ 1252 w 17594"/>
                  <a:gd name="connsiteY4" fmla="*/ 1252 h 54665"/>
                  <a:gd name="connsiteX5" fmla="*/ 6259 w 17594"/>
                  <a:gd name="connsiteY5" fmla="*/ 1252 h 54665"/>
                  <a:gd name="connsiteX6" fmla="*/ 14605 w 17594"/>
                  <a:gd name="connsiteY6" fmla="*/ 51327 h 54665"/>
                  <a:gd name="connsiteX7" fmla="*/ 11267 w 17594"/>
                  <a:gd name="connsiteY7" fmla="*/ 54666 h 5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94" h="54665">
                    <a:moveTo>
                      <a:pt x="11267" y="54666"/>
                    </a:moveTo>
                    <a:cubicBezTo>
                      <a:pt x="9598" y="54666"/>
                      <a:pt x="9598" y="54666"/>
                      <a:pt x="11267" y="54666"/>
                    </a:cubicBezTo>
                    <a:cubicBezTo>
                      <a:pt x="7929" y="54666"/>
                      <a:pt x="7929" y="51327"/>
                      <a:pt x="7929" y="49658"/>
                    </a:cubicBezTo>
                    <a:cubicBezTo>
                      <a:pt x="16275" y="24620"/>
                      <a:pt x="1252" y="6259"/>
                      <a:pt x="1252" y="6259"/>
                    </a:cubicBezTo>
                    <a:cubicBezTo>
                      <a:pt x="-417" y="4590"/>
                      <a:pt x="-417" y="2921"/>
                      <a:pt x="1252" y="1252"/>
                    </a:cubicBezTo>
                    <a:cubicBezTo>
                      <a:pt x="2921" y="-417"/>
                      <a:pt x="4590" y="-417"/>
                      <a:pt x="6259" y="1252"/>
                    </a:cubicBezTo>
                    <a:cubicBezTo>
                      <a:pt x="6259" y="1252"/>
                      <a:pt x="24620" y="21282"/>
                      <a:pt x="14605" y="51327"/>
                    </a:cubicBezTo>
                    <a:cubicBezTo>
                      <a:pt x="12936" y="54666"/>
                      <a:pt x="11267" y="54666"/>
                      <a:pt x="11267" y="5466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0" name="任意多边形: 形状 59">
                <a:extLst>
                  <a:ext uri="{FF2B5EF4-FFF2-40B4-BE49-F238E27FC236}">
                    <a16:creationId xmlns:a16="http://schemas.microsoft.com/office/drawing/2014/main" id="{6D4063B7-19F6-9A0D-EF67-38A5A29D38F2}"/>
                  </a:ext>
                </a:extLst>
              </p:cNvPr>
              <p:cNvSpPr/>
              <p:nvPr/>
            </p:nvSpPr>
            <p:spPr>
              <a:xfrm>
                <a:off x="6437371" y="1656797"/>
                <a:ext cx="10669" cy="28376"/>
              </a:xfrm>
              <a:custGeom>
                <a:avLst/>
                <a:gdLst>
                  <a:gd name="connsiteX0" fmla="*/ 6677 w 10669"/>
                  <a:gd name="connsiteY0" fmla="*/ 28376 h 28376"/>
                  <a:gd name="connsiteX1" fmla="*/ 3338 w 10669"/>
                  <a:gd name="connsiteY1" fmla="*/ 25038 h 28376"/>
                  <a:gd name="connsiteX2" fmla="*/ 0 w 10669"/>
                  <a:gd name="connsiteY2" fmla="*/ 3338 h 28376"/>
                  <a:gd name="connsiteX3" fmla="*/ 3338 w 10669"/>
                  <a:gd name="connsiteY3" fmla="*/ 0 h 28376"/>
                  <a:gd name="connsiteX4" fmla="*/ 6677 w 10669"/>
                  <a:gd name="connsiteY4" fmla="*/ 3338 h 28376"/>
                  <a:gd name="connsiteX5" fmla="*/ 10015 w 10669"/>
                  <a:gd name="connsiteY5" fmla="*/ 25038 h 28376"/>
                  <a:gd name="connsiteX6" fmla="*/ 6677 w 10669"/>
                  <a:gd name="connsiteY6" fmla="*/ 28376 h 28376"/>
                  <a:gd name="connsiteX7" fmla="*/ 6677 w 10669"/>
                  <a:gd name="connsiteY7" fmla="*/ 28376 h 2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9" h="28376">
                    <a:moveTo>
                      <a:pt x="6677" y="28376"/>
                    </a:moveTo>
                    <a:cubicBezTo>
                      <a:pt x="5007" y="28376"/>
                      <a:pt x="3338" y="26707"/>
                      <a:pt x="3338" y="25038"/>
                    </a:cubicBezTo>
                    <a:lnTo>
                      <a:pt x="0" y="3338"/>
                    </a:lnTo>
                    <a:cubicBezTo>
                      <a:pt x="0" y="1669"/>
                      <a:pt x="1669" y="0"/>
                      <a:pt x="3338" y="0"/>
                    </a:cubicBezTo>
                    <a:cubicBezTo>
                      <a:pt x="5007" y="0"/>
                      <a:pt x="6677" y="1669"/>
                      <a:pt x="6677" y="3338"/>
                    </a:cubicBezTo>
                    <a:lnTo>
                      <a:pt x="10015" y="25038"/>
                    </a:lnTo>
                    <a:cubicBezTo>
                      <a:pt x="11684" y="25038"/>
                      <a:pt x="10015" y="28376"/>
                      <a:pt x="6677" y="28376"/>
                    </a:cubicBezTo>
                    <a:cubicBezTo>
                      <a:pt x="6677" y="28376"/>
                      <a:pt x="6677" y="28376"/>
                      <a:pt x="6677" y="2837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1" name="任意多边形: 形状 60">
                <a:extLst>
                  <a:ext uri="{FF2B5EF4-FFF2-40B4-BE49-F238E27FC236}">
                    <a16:creationId xmlns:a16="http://schemas.microsoft.com/office/drawing/2014/main" id="{40071F45-DF8F-9A89-55AA-1C59794F6F9E}"/>
                  </a:ext>
                </a:extLst>
              </p:cNvPr>
              <p:cNvSpPr/>
              <p:nvPr/>
            </p:nvSpPr>
            <p:spPr>
              <a:xfrm>
                <a:off x="6380619" y="1648451"/>
                <a:ext cx="10014" cy="28376"/>
              </a:xfrm>
              <a:custGeom>
                <a:avLst/>
                <a:gdLst>
                  <a:gd name="connsiteX0" fmla="*/ 6677 w 10014"/>
                  <a:gd name="connsiteY0" fmla="*/ 28376 h 28376"/>
                  <a:gd name="connsiteX1" fmla="*/ 3338 w 10014"/>
                  <a:gd name="connsiteY1" fmla="*/ 25038 h 28376"/>
                  <a:gd name="connsiteX2" fmla="*/ 0 w 10014"/>
                  <a:gd name="connsiteY2" fmla="*/ 3338 h 28376"/>
                  <a:gd name="connsiteX3" fmla="*/ 3338 w 10014"/>
                  <a:gd name="connsiteY3" fmla="*/ 0 h 28376"/>
                  <a:gd name="connsiteX4" fmla="*/ 6677 w 10014"/>
                  <a:gd name="connsiteY4" fmla="*/ 3338 h 28376"/>
                  <a:gd name="connsiteX5" fmla="*/ 10015 w 10014"/>
                  <a:gd name="connsiteY5" fmla="*/ 25038 h 28376"/>
                  <a:gd name="connsiteX6" fmla="*/ 6677 w 10014"/>
                  <a:gd name="connsiteY6" fmla="*/ 28376 h 28376"/>
                  <a:gd name="connsiteX7" fmla="*/ 6677 w 10014"/>
                  <a:gd name="connsiteY7" fmla="*/ 28376 h 2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14" h="28376">
                    <a:moveTo>
                      <a:pt x="6677" y="28376"/>
                    </a:moveTo>
                    <a:cubicBezTo>
                      <a:pt x="5007" y="28376"/>
                      <a:pt x="3338" y="26707"/>
                      <a:pt x="3338" y="25038"/>
                    </a:cubicBezTo>
                    <a:lnTo>
                      <a:pt x="0" y="3338"/>
                    </a:lnTo>
                    <a:cubicBezTo>
                      <a:pt x="0" y="1669"/>
                      <a:pt x="1669" y="0"/>
                      <a:pt x="3338" y="0"/>
                    </a:cubicBezTo>
                    <a:cubicBezTo>
                      <a:pt x="5007" y="0"/>
                      <a:pt x="6677" y="1669"/>
                      <a:pt x="6677" y="3338"/>
                    </a:cubicBezTo>
                    <a:lnTo>
                      <a:pt x="10015" y="25038"/>
                    </a:lnTo>
                    <a:cubicBezTo>
                      <a:pt x="10015" y="26707"/>
                      <a:pt x="8346" y="28376"/>
                      <a:pt x="6677" y="28376"/>
                    </a:cubicBezTo>
                    <a:cubicBezTo>
                      <a:pt x="6677" y="28376"/>
                      <a:pt x="6677" y="28376"/>
                      <a:pt x="6677" y="2837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2" name="任意多边形: 形状 61">
                <a:extLst>
                  <a:ext uri="{FF2B5EF4-FFF2-40B4-BE49-F238E27FC236}">
                    <a16:creationId xmlns:a16="http://schemas.microsoft.com/office/drawing/2014/main" id="{CA3B83FC-B4C0-FF8E-45C8-8CCBD6672DE4}"/>
                  </a:ext>
                </a:extLst>
              </p:cNvPr>
              <p:cNvSpPr/>
              <p:nvPr/>
            </p:nvSpPr>
            <p:spPr>
              <a:xfrm>
                <a:off x="6262107" y="1534947"/>
                <a:ext cx="188617" cy="137515"/>
              </a:xfrm>
              <a:custGeom>
                <a:avLst/>
                <a:gdLst>
                  <a:gd name="connsiteX0" fmla="*/ 188618 w 188617"/>
                  <a:gd name="connsiteY0" fmla="*/ 88467 h 137515"/>
                  <a:gd name="connsiteX1" fmla="*/ 158573 w 188617"/>
                  <a:gd name="connsiteY1" fmla="*/ 65098 h 137515"/>
                  <a:gd name="connsiteX2" fmla="*/ 120181 w 188617"/>
                  <a:gd name="connsiteY2" fmla="*/ 75113 h 137515"/>
                  <a:gd name="connsiteX3" fmla="*/ 90136 w 188617"/>
                  <a:gd name="connsiteY3" fmla="*/ 128527 h 137515"/>
                  <a:gd name="connsiteX4" fmla="*/ 33384 w 188617"/>
                  <a:gd name="connsiteY4" fmla="*/ 135204 h 137515"/>
                  <a:gd name="connsiteX5" fmla="*/ 11684 w 188617"/>
                  <a:gd name="connsiteY5" fmla="*/ 123520 h 137515"/>
                  <a:gd name="connsiteX6" fmla="*/ 0 w 188617"/>
                  <a:gd name="connsiteY6" fmla="*/ 88467 h 137515"/>
                  <a:gd name="connsiteX7" fmla="*/ 75113 w 188617"/>
                  <a:gd name="connsiteY7" fmla="*/ 30045 h 137515"/>
                  <a:gd name="connsiteX8" fmla="*/ 165249 w 188617"/>
                  <a:gd name="connsiteY8" fmla="*/ 0 h 137515"/>
                  <a:gd name="connsiteX9" fmla="*/ 185280 w 188617"/>
                  <a:gd name="connsiteY9" fmla="*/ 45068 h 137515"/>
                  <a:gd name="connsiteX10" fmla="*/ 188618 w 188617"/>
                  <a:gd name="connsiteY10" fmla="*/ 88467 h 1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17" h="137515">
                    <a:moveTo>
                      <a:pt x="188618" y="88467"/>
                    </a:moveTo>
                    <a:cubicBezTo>
                      <a:pt x="188618" y="88467"/>
                      <a:pt x="181941" y="68437"/>
                      <a:pt x="158573" y="65098"/>
                    </a:cubicBezTo>
                    <a:cubicBezTo>
                      <a:pt x="136873" y="61760"/>
                      <a:pt x="120181" y="75113"/>
                      <a:pt x="120181" y="75113"/>
                    </a:cubicBezTo>
                    <a:cubicBezTo>
                      <a:pt x="120181" y="75113"/>
                      <a:pt x="123520" y="113505"/>
                      <a:pt x="90136" y="128527"/>
                    </a:cubicBezTo>
                    <a:cubicBezTo>
                      <a:pt x="56752" y="143550"/>
                      <a:pt x="33384" y="135204"/>
                      <a:pt x="33384" y="135204"/>
                    </a:cubicBezTo>
                    <a:lnTo>
                      <a:pt x="11684" y="123520"/>
                    </a:lnTo>
                    <a:lnTo>
                      <a:pt x="0" y="88467"/>
                    </a:lnTo>
                    <a:lnTo>
                      <a:pt x="75113" y="30045"/>
                    </a:lnTo>
                    <a:lnTo>
                      <a:pt x="165249" y="0"/>
                    </a:lnTo>
                    <a:lnTo>
                      <a:pt x="185280" y="45068"/>
                    </a:lnTo>
                    <a:lnTo>
                      <a:pt x="188618" y="88467"/>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3" name="任意多边形: 形状 62">
                <a:extLst>
                  <a:ext uri="{FF2B5EF4-FFF2-40B4-BE49-F238E27FC236}">
                    <a16:creationId xmlns:a16="http://schemas.microsoft.com/office/drawing/2014/main" id="{5584B504-CC06-33AF-62BE-4D033723DD6B}"/>
                  </a:ext>
                </a:extLst>
              </p:cNvPr>
              <p:cNvSpPr/>
              <p:nvPr/>
            </p:nvSpPr>
            <p:spPr>
              <a:xfrm>
                <a:off x="6365596" y="1728572"/>
                <a:ext cx="33383" cy="28376"/>
              </a:xfrm>
              <a:custGeom>
                <a:avLst/>
                <a:gdLst>
                  <a:gd name="connsiteX0" fmla="*/ 30046 w 33383"/>
                  <a:gd name="connsiteY0" fmla="*/ 28376 h 28376"/>
                  <a:gd name="connsiteX1" fmla="*/ 0 w 33383"/>
                  <a:gd name="connsiteY1" fmla="*/ 5008 h 28376"/>
                  <a:gd name="connsiteX2" fmla="*/ 1669 w 33383"/>
                  <a:gd name="connsiteY2" fmla="*/ 0 h 28376"/>
                  <a:gd name="connsiteX3" fmla="*/ 6677 w 33383"/>
                  <a:gd name="connsiteY3" fmla="*/ 1669 h 28376"/>
                  <a:gd name="connsiteX4" fmla="*/ 30046 w 33383"/>
                  <a:gd name="connsiteY4" fmla="*/ 20030 h 28376"/>
                  <a:gd name="connsiteX5" fmla="*/ 33384 w 33383"/>
                  <a:gd name="connsiteY5" fmla="*/ 23369 h 28376"/>
                  <a:gd name="connsiteX6" fmla="*/ 30046 w 33383"/>
                  <a:gd name="connsiteY6" fmla="*/ 28376 h 2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3" h="28376">
                    <a:moveTo>
                      <a:pt x="30046" y="28376"/>
                    </a:moveTo>
                    <a:cubicBezTo>
                      <a:pt x="28376" y="28376"/>
                      <a:pt x="6677" y="26707"/>
                      <a:pt x="0" y="5008"/>
                    </a:cubicBezTo>
                    <a:cubicBezTo>
                      <a:pt x="0" y="3338"/>
                      <a:pt x="0" y="1669"/>
                      <a:pt x="1669" y="0"/>
                    </a:cubicBezTo>
                    <a:cubicBezTo>
                      <a:pt x="3339" y="0"/>
                      <a:pt x="5008" y="0"/>
                      <a:pt x="6677" y="1669"/>
                    </a:cubicBezTo>
                    <a:cubicBezTo>
                      <a:pt x="11685" y="18361"/>
                      <a:pt x="30046" y="20030"/>
                      <a:pt x="30046" y="20030"/>
                    </a:cubicBezTo>
                    <a:cubicBezTo>
                      <a:pt x="31715" y="20030"/>
                      <a:pt x="33384" y="21699"/>
                      <a:pt x="33384" y="23369"/>
                    </a:cubicBezTo>
                    <a:cubicBezTo>
                      <a:pt x="33384" y="26707"/>
                      <a:pt x="31715" y="28376"/>
                      <a:pt x="30046" y="2837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4" name="任意多边形: 形状 63">
                <a:extLst>
                  <a:ext uri="{FF2B5EF4-FFF2-40B4-BE49-F238E27FC236}">
                    <a16:creationId xmlns:a16="http://schemas.microsoft.com/office/drawing/2014/main" id="{52289112-6D42-D6DC-2771-BBFA60CBAD75}"/>
                  </a:ext>
                </a:extLst>
              </p:cNvPr>
              <p:cNvSpPr/>
              <p:nvPr/>
            </p:nvSpPr>
            <p:spPr>
              <a:xfrm>
                <a:off x="6257099" y="1500421"/>
                <a:ext cx="113617" cy="84601"/>
              </a:xfrm>
              <a:custGeom>
                <a:avLst/>
                <a:gdLst>
                  <a:gd name="connsiteX0" fmla="*/ 113505 w 113617"/>
                  <a:gd name="connsiteY0" fmla="*/ 37864 h 84601"/>
                  <a:gd name="connsiteX1" fmla="*/ 61760 w 113617"/>
                  <a:gd name="connsiteY1" fmla="*/ 2811 h 84601"/>
                  <a:gd name="connsiteX2" fmla="*/ 0 w 113617"/>
                  <a:gd name="connsiteY2" fmla="*/ 84602 h 84601"/>
                  <a:gd name="connsiteX3" fmla="*/ 113505 w 113617"/>
                  <a:gd name="connsiteY3" fmla="*/ 37864 h 84601"/>
                </a:gdLst>
                <a:ahLst/>
                <a:cxnLst>
                  <a:cxn ang="0">
                    <a:pos x="connsiteX0" y="connsiteY0"/>
                  </a:cxn>
                  <a:cxn ang="0">
                    <a:pos x="connsiteX1" y="connsiteY1"/>
                  </a:cxn>
                  <a:cxn ang="0">
                    <a:pos x="connsiteX2" y="connsiteY2"/>
                  </a:cxn>
                  <a:cxn ang="0">
                    <a:pos x="connsiteX3" y="connsiteY3"/>
                  </a:cxn>
                </a:cxnLst>
                <a:rect l="l" t="t" r="r" b="b"/>
                <a:pathLst>
                  <a:path w="113617" h="84601">
                    <a:moveTo>
                      <a:pt x="113505" y="37864"/>
                    </a:moveTo>
                    <a:cubicBezTo>
                      <a:pt x="113505" y="37864"/>
                      <a:pt x="118512" y="-12211"/>
                      <a:pt x="61760" y="2811"/>
                    </a:cubicBezTo>
                    <a:cubicBezTo>
                      <a:pt x="6677" y="16165"/>
                      <a:pt x="0" y="84602"/>
                      <a:pt x="0" y="84602"/>
                    </a:cubicBezTo>
                    <a:lnTo>
                      <a:pt x="113505" y="37864"/>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5" name="任意多边形: 形状 64">
                <a:extLst>
                  <a:ext uri="{FF2B5EF4-FFF2-40B4-BE49-F238E27FC236}">
                    <a16:creationId xmlns:a16="http://schemas.microsoft.com/office/drawing/2014/main" id="{CD2D9312-358B-4671-2120-BBA31600733A}"/>
                  </a:ext>
                </a:extLst>
              </p:cNvPr>
              <p:cNvSpPr/>
              <p:nvPr/>
            </p:nvSpPr>
            <p:spPr>
              <a:xfrm>
                <a:off x="6432364" y="1626752"/>
                <a:ext cx="25037" cy="13353"/>
              </a:xfrm>
              <a:custGeom>
                <a:avLst/>
                <a:gdLst>
                  <a:gd name="connsiteX0" fmla="*/ 21700 w 25037"/>
                  <a:gd name="connsiteY0" fmla="*/ 13353 h 13353"/>
                  <a:gd name="connsiteX1" fmla="*/ 21700 w 25037"/>
                  <a:gd name="connsiteY1" fmla="*/ 13353 h 13353"/>
                  <a:gd name="connsiteX2" fmla="*/ 3339 w 25037"/>
                  <a:gd name="connsiteY2" fmla="*/ 8346 h 13353"/>
                  <a:gd name="connsiteX3" fmla="*/ 0 w 25037"/>
                  <a:gd name="connsiteY3" fmla="*/ 3338 h 13353"/>
                  <a:gd name="connsiteX4" fmla="*/ 5008 w 25037"/>
                  <a:gd name="connsiteY4" fmla="*/ 0 h 13353"/>
                  <a:gd name="connsiteX5" fmla="*/ 21700 w 25037"/>
                  <a:gd name="connsiteY5" fmla="*/ 3338 h 13353"/>
                  <a:gd name="connsiteX6" fmla="*/ 25038 w 25037"/>
                  <a:gd name="connsiteY6" fmla="*/ 8346 h 13353"/>
                  <a:gd name="connsiteX7" fmla="*/ 21700 w 25037"/>
                  <a:gd name="connsiteY7" fmla="*/ 13353 h 13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37" h="13353">
                    <a:moveTo>
                      <a:pt x="21700" y="13353"/>
                    </a:moveTo>
                    <a:cubicBezTo>
                      <a:pt x="20030" y="13353"/>
                      <a:pt x="20030" y="13353"/>
                      <a:pt x="21700" y="13353"/>
                    </a:cubicBezTo>
                    <a:lnTo>
                      <a:pt x="3339" y="8346"/>
                    </a:lnTo>
                    <a:cubicBezTo>
                      <a:pt x="1669" y="8346"/>
                      <a:pt x="0" y="6677"/>
                      <a:pt x="0" y="3338"/>
                    </a:cubicBezTo>
                    <a:cubicBezTo>
                      <a:pt x="0" y="1669"/>
                      <a:pt x="1669" y="0"/>
                      <a:pt x="5008" y="0"/>
                    </a:cubicBezTo>
                    <a:lnTo>
                      <a:pt x="21700" y="3338"/>
                    </a:lnTo>
                    <a:cubicBezTo>
                      <a:pt x="23369" y="3338"/>
                      <a:pt x="25038" y="5008"/>
                      <a:pt x="25038" y="8346"/>
                    </a:cubicBezTo>
                    <a:cubicBezTo>
                      <a:pt x="23369" y="13353"/>
                      <a:pt x="23369" y="13353"/>
                      <a:pt x="21700" y="13353"/>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6" name="任意多边形: 形状 65">
                <a:extLst>
                  <a:ext uri="{FF2B5EF4-FFF2-40B4-BE49-F238E27FC236}">
                    <a16:creationId xmlns:a16="http://schemas.microsoft.com/office/drawing/2014/main" id="{FCD132D9-C032-3C72-8533-5E57ACB02B77}"/>
                  </a:ext>
                </a:extLst>
              </p:cNvPr>
              <p:cNvSpPr/>
              <p:nvPr/>
            </p:nvSpPr>
            <p:spPr>
              <a:xfrm>
                <a:off x="6370604" y="1625083"/>
                <a:ext cx="33383" cy="15022"/>
              </a:xfrm>
              <a:custGeom>
                <a:avLst/>
                <a:gdLst>
                  <a:gd name="connsiteX0" fmla="*/ 3338 w 33383"/>
                  <a:gd name="connsiteY0" fmla="*/ 15023 h 15022"/>
                  <a:gd name="connsiteX1" fmla="*/ 0 w 33383"/>
                  <a:gd name="connsiteY1" fmla="*/ 11684 h 15022"/>
                  <a:gd name="connsiteX2" fmla="*/ 3338 w 33383"/>
                  <a:gd name="connsiteY2" fmla="*/ 6677 h 15022"/>
                  <a:gd name="connsiteX3" fmla="*/ 28376 w 33383"/>
                  <a:gd name="connsiteY3" fmla="*/ 0 h 15022"/>
                  <a:gd name="connsiteX4" fmla="*/ 33384 w 33383"/>
                  <a:gd name="connsiteY4" fmla="*/ 3338 h 15022"/>
                  <a:gd name="connsiteX5" fmla="*/ 30045 w 33383"/>
                  <a:gd name="connsiteY5" fmla="*/ 8346 h 15022"/>
                  <a:gd name="connsiteX6" fmla="*/ 3338 w 33383"/>
                  <a:gd name="connsiteY6" fmla="*/ 15023 h 15022"/>
                  <a:gd name="connsiteX7" fmla="*/ 3338 w 33383"/>
                  <a:gd name="connsiteY7" fmla="*/ 15023 h 1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83" h="15022">
                    <a:moveTo>
                      <a:pt x="3338" y="15023"/>
                    </a:moveTo>
                    <a:cubicBezTo>
                      <a:pt x="1669" y="15023"/>
                      <a:pt x="0" y="13353"/>
                      <a:pt x="0" y="11684"/>
                    </a:cubicBezTo>
                    <a:cubicBezTo>
                      <a:pt x="0" y="10015"/>
                      <a:pt x="0" y="8346"/>
                      <a:pt x="3338" y="6677"/>
                    </a:cubicBezTo>
                    <a:lnTo>
                      <a:pt x="28376" y="0"/>
                    </a:lnTo>
                    <a:cubicBezTo>
                      <a:pt x="30045" y="0"/>
                      <a:pt x="31714" y="0"/>
                      <a:pt x="33384" y="3338"/>
                    </a:cubicBezTo>
                    <a:cubicBezTo>
                      <a:pt x="33384" y="5008"/>
                      <a:pt x="33384" y="6677"/>
                      <a:pt x="30045" y="8346"/>
                    </a:cubicBezTo>
                    <a:lnTo>
                      <a:pt x="3338" y="15023"/>
                    </a:lnTo>
                    <a:cubicBezTo>
                      <a:pt x="5007" y="15023"/>
                      <a:pt x="3338" y="15023"/>
                      <a:pt x="3338" y="15023"/>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7" name="任意多边形: 形状 66">
                <a:extLst>
                  <a:ext uri="{FF2B5EF4-FFF2-40B4-BE49-F238E27FC236}">
                    <a16:creationId xmlns:a16="http://schemas.microsoft.com/office/drawing/2014/main" id="{9DE8A320-EFBD-C4BA-201D-0948DCDF54D4}"/>
                  </a:ext>
                </a:extLst>
              </p:cNvPr>
              <p:cNvSpPr/>
              <p:nvPr/>
            </p:nvSpPr>
            <p:spPr>
              <a:xfrm>
                <a:off x="5946631" y="2494729"/>
                <a:ext cx="93473" cy="55083"/>
              </a:xfrm>
              <a:custGeom>
                <a:avLst/>
                <a:gdLst>
                  <a:gd name="connsiteX0" fmla="*/ 3338 w 93473"/>
                  <a:gd name="connsiteY0" fmla="*/ 55083 h 55083"/>
                  <a:gd name="connsiteX1" fmla="*/ 0 w 93473"/>
                  <a:gd name="connsiteY1" fmla="*/ 51745 h 55083"/>
                  <a:gd name="connsiteX2" fmla="*/ 3338 w 93473"/>
                  <a:gd name="connsiteY2" fmla="*/ 46737 h 55083"/>
                  <a:gd name="connsiteX3" fmla="*/ 86797 w 93473"/>
                  <a:gd name="connsiteY3" fmla="*/ 1669 h 55083"/>
                  <a:gd name="connsiteX4" fmla="*/ 91805 w 93473"/>
                  <a:gd name="connsiteY4" fmla="*/ 0 h 55083"/>
                  <a:gd name="connsiteX5" fmla="*/ 93474 w 93473"/>
                  <a:gd name="connsiteY5" fmla="*/ 5008 h 55083"/>
                  <a:gd name="connsiteX6" fmla="*/ 3338 w 93473"/>
                  <a:gd name="connsiteY6" fmla="*/ 55083 h 55083"/>
                  <a:gd name="connsiteX7" fmla="*/ 3338 w 93473"/>
                  <a:gd name="connsiteY7" fmla="*/ 55083 h 55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473" h="55083">
                    <a:moveTo>
                      <a:pt x="3338" y="55083"/>
                    </a:moveTo>
                    <a:cubicBezTo>
                      <a:pt x="1669" y="55083"/>
                      <a:pt x="0" y="53414"/>
                      <a:pt x="0" y="51745"/>
                    </a:cubicBezTo>
                    <a:cubicBezTo>
                      <a:pt x="0" y="50076"/>
                      <a:pt x="1669" y="48406"/>
                      <a:pt x="3338" y="46737"/>
                    </a:cubicBezTo>
                    <a:cubicBezTo>
                      <a:pt x="3338" y="46737"/>
                      <a:pt x="68436" y="33384"/>
                      <a:pt x="86797" y="1669"/>
                    </a:cubicBezTo>
                    <a:cubicBezTo>
                      <a:pt x="88467" y="0"/>
                      <a:pt x="90136" y="0"/>
                      <a:pt x="91805" y="0"/>
                    </a:cubicBezTo>
                    <a:cubicBezTo>
                      <a:pt x="93474" y="1669"/>
                      <a:pt x="93474" y="3338"/>
                      <a:pt x="93474" y="5008"/>
                    </a:cubicBezTo>
                    <a:cubicBezTo>
                      <a:pt x="73444" y="40060"/>
                      <a:pt x="6677" y="53414"/>
                      <a:pt x="3338" y="55083"/>
                    </a:cubicBezTo>
                    <a:cubicBezTo>
                      <a:pt x="5007" y="55083"/>
                      <a:pt x="3338" y="55083"/>
                      <a:pt x="3338" y="55083"/>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27" name="任意多边形: 形状 26">
              <a:extLst>
                <a:ext uri="{FF2B5EF4-FFF2-40B4-BE49-F238E27FC236}">
                  <a16:creationId xmlns:a16="http://schemas.microsoft.com/office/drawing/2014/main" id="{609EA326-83B4-C175-934E-DABD74381C10}"/>
                </a:ext>
              </a:extLst>
            </p:cNvPr>
            <p:cNvSpPr/>
            <p:nvPr/>
          </p:nvSpPr>
          <p:spPr>
            <a:xfrm>
              <a:off x="6250692" y="1810362"/>
              <a:ext cx="174235" cy="141880"/>
            </a:xfrm>
            <a:custGeom>
              <a:avLst/>
              <a:gdLst>
                <a:gd name="connsiteX0" fmla="*/ 143280 w 174235"/>
                <a:gd name="connsiteY0" fmla="*/ 23369 h 141880"/>
                <a:gd name="connsiteX1" fmla="*/ 173325 w 174235"/>
                <a:gd name="connsiteY1" fmla="*/ 86798 h 141880"/>
                <a:gd name="connsiteX2" fmla="*/ 166649 w 174235"/>
                <a:gd name="connsiteY2" fmla="*/ 141881 h 141880"/>
                <a:gd name="connsiteX3" fmla="*/ 113235 w 174235"/>
                <a:gd name="connsiteY3" fmla="*/ 75113 h 141880"/>
                <a:gd name="connsiteX4" fmla="*/ 53144 w 174235"/>
                <a:gd name="connsiteY4" fmla="*/ 131866 h 141880"/>
                <a:gd name="connsiteX5" fmla="*/ 1399 w 174235"/>
                <a:gd name="connsiteY5" fmla="*/ 63429 h 141880"/>
                <a:gd name="connsiteX6" fmla="*/ 24768 w 174235"/>
                <a:gd name="connsiteY6" fmla="*/ 0 h 141880"/>
                <a:gd name="connsiteX7" fmla="*/ 143280 w 174235"/>
                <a:gd name="connsiteY7" fmla="*/ 23369 h 14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235" h="141880">
                  <a:moveTo>
                    <a:pt x="143280" y="23369"/>
                  </a:moveTo>
                  <a:cubicBezTo>
                    <a:pt x="143280" y="23369"/>
                    <a:pt x="166649" y="45068"/>
                    <a:pt x="173325" y="86798"/>
                  </a:cubicBezTo>
                  <a:cubicBezTo>
                    <a:pt x="176664" y="110166"/>
                    <a:pt x="169987" y="141881"/>
                    <a:pt x="166649" y="141881"/>
                  </a:cubicBezTo>
                  <a:cubicBezTo>
                    <a:pt x="161641" y="141881"/>
                    <a:pt x="134934" y="81790"/>
                    <a:pt x="113235" y="75113"/>
                  </a:cubicBezTo>
                  <a:cubicBezTo>
                    <a:pt x="91535" y="68437"/>
                    <a:pt x="63159" y="130197"/>
                    <a:pt x="53144" y="131866"/>
                  </a:cubicBezTo>
                  <a:cubicBezTo>
                    <a:pt x="43129" y="133535"/>
                    <a:pt x="9745" y="101820"/>
                    <a:pt x="1399" y="63429"/>
                  </a:cubicBezTo>
                  <a:cubicBezTo>
                    <a:pt x="-6947" y="25038"/>
                    <a:pt x="24768" y="0"/>
                    <a:pt x="24768" y="0"/>
                  </a:cubicBezTo>
                  <a:cubicBezTo>
                    <a:pt x="24768" y="0"/>
                    <a:pt x="116573" y="108497"/>
                    <a:pt x="143280" y="23369"/>
                  </a:cubicBezTo>
                  <a:close/>
                </a:path>
              </a:pathLst>
            </a:custGeom>
            <a:solidFill>
              <a:srgbClr val="F7B369"/>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 name="任意多边形: 形状 27">
              <a:extLst>
                <a:ext uri="{FF2B5EF4-FFF2-40B4-BE49-F238E27FC236}">
                  <a16:creationId xmlns:a16="http://schemas.microsoft.com/office/drawing/2014/main" id="{05247AE3-3E8E-1AE6-C732-81B7956B5945}"/>
                </a:ext>
              </a:extLst>
            </p:cNvPr>
            <p:cNvSpPr/>
            <p:nvPr/>
          </p:nvSpPr>
          <p:spPr>
            <a:xfrm>
              <a:off x="5973337" y="2145177"/>
              <a:ext cx="42421" cy="89158"/>
            </a:xfrm>
            <a:custGeom>
              <a:avLst/>
              <a:gdLst>
                <a:gd name="connsiteX0" fmla="*/ 3339 w 42421"/>
                <a:gd name="connsiteY0" fmla="*/ 89158 h 89158"/>
                <a:gd name="connsiteX1" fmla="*/ 3339 w 42421"/>
                <a:gd name="connsiteY1" fmla="*/ 89158 h 89158"/>
                <a:gd name="connsiteX2" fmla="*/ 0 w 42421"/>
                <a:gd name="connsiteY2" fmla="*/ 84151 h 89158"/>
                <a:gd name="connsiteX3" fmla="*/ 35053 w 42421"/>
                <a:gd name="connsiteY3" fmla="*/ 2361 h 89158"/>
                <a:gd name="connsiteX4" fmla="*/ 40061 w 42421"/>
                <a:gd name="connsiteY4" fmla="*/ 691 h 89158"/>
                <a:gd name="connsiteX5" fmla="*/ 41730 w 42421"/>
                <a:gd name="connsiteY5" fmla="*/ 5699 h 89158"/>
                <a:gd name="connsiteX6" fmla="*/ 6677 w 42421"/>
                <a:gd name="connsiteY6" fmla="*/ 87489 h 89158"/>
                <a:gd name="connsiteX7" fmla="*/ 3339 w 42421"/>
                <a:gd name="connsiteY7" fmla="*/ 89158 h 8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421" h="89158">
                  <a:moveTo>
                    <a:pt x="3339" y="89158"/>
                  </a:moveTo>
                  <a:cubicBezTo>
                    <a:pt x="1669" y="89158"/>
                    <a:pt x="1669" y="89158"/>
                    <a:pt x="3339" y="89158"/>
                  </a:cubicBezTo>
                  <a:cubicBezTo>
                    <a:pt x="0" y="87489"/>
                    <a:pt x="0" y="85820"/>
                    <a:pt x="0" y="84151"/>
                  </a:cubicBezTo>
                  <a:lnTo>
                    <a:pt x="35053" y="2361"/>
                  </a:lnTo>
                  <a:cubicBezTo>
                    <a:pt x="35053" y="691"/>
                    <a:pt x="38392" y="-978"/>
                    <a:pt x="40061" y="691"/>
                  </a:cubicBezTo>
                  <a:cubicBezTo>
                    <a:pt x="41730" y="691"/>
                    <a:pt x="43399" y="4030"/>
                    <a:pt x="41730" y="5699"/>
                  </a:cubicBezTo>
                  <a:lnTo>
                    <a:pt x="6677" y="87489"/>
                  </a:lnTo>
                  <a:cubicBezTo>
                    <a:pt x="5008" y="89158"/>
                    <a:pt x="3339" y="89158"/>
                    <a:pt x="3339" y="89158"/>
                  </a:cubicBezTo>
                  <a:close/>
                </a:path>
              </a:pathLst>
            </a:custGeom>
            <a:solidFill>
              <a:srgbClr val="F7B369"/>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 name="任意多边形: 形状 28">
              <a:extLst>
                <a:ext uri="{FF2B5EF4-FFF2-40B4-BE49-F238E27FC236}">
                  <a16:creationId xmlns:a16="http://schemas.microsoft.com/office/drawing/2014/main" id="{DABED37A-E803-C6B3-5311-D4DB19B75248}"/>
                </a:ext>
              </a:extLst>
            </p:cNvPr>
            <p:cNvSpPr/>
            <p:nvPr/>
          </p:nvSpPr>
          <p:spPr>
            <a:xfrm>
              <a:off x="6494124" y="2235313"/>
              <a:ext cx="24059" cy="64120"/>
            </a:xfrm>
            <a:custGeom>
              <a:avLst/>
              <a:gdLst>
                <a:gd name="connsiteX0" fmla="*/ 3339 w 24059"/>
                <a:gd name="connsiteY0" fmla="*/ 64120 h 64120"/>
                <a:gd name="connsiteX1" fmla="*/ 3339 w 24059"/>
                <a:gd name="connsiteY1" fmla="*/ 64120 h 64120"/>
                <a:gd name="connsiteX2" fmla="*/ 0 w 24059"/>
                <a:gd name="connsiteY2" fmla="*/ 59113 h 64120"/>
                <a:gd name="connsiteX3" fmla="*/ 16692 w 24059"/>
                <a:gd name="connsiteY3" fmla="*/ 2361 h 64120"/>
                <a:gd name="connsiteX4" fmla="*/ 21699 w 24059"/>
                <a:gd name="connsiteY4" fmla="*/ 691 h 64120"/>
                <a:gd name="connsiteX5" fmla="*/ 23368 w 24059"/>
                <a:gd name="connsiteY5" fmla="*/ 5699 h 64120"/>
                <a:gd name="connsiteX6" fmla="*/ 6677 w 24059"/>
                <a:gd name="connsiteY6" fmla="*/ 62451 h 64120"/>
                <a:gd name="connsiteX7" fmla="*/ 3339 w 24059"/>
                <a:gd name="connsiteY7" fmla="*/ 64120 h 64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059" h="64120">
                  <a:moveTo>
                    <a:pt x="3339" y="64120"/>
                  </a:moveTo>
                  <a:cubicBezTo>
                    <a:pt x="1669" y="64120"/>
                    <a:pt x="1669" y="64120"/>
                    <a:pt x="3339" y="64120"/>
                  </a:cubicBezTo>
                  <a:cubicBezTo>
                    <a:pt x="0" y="64120"/>
                    <a:pt x="0" y="60782"/>
                    <a:pt x="0" y="59113"/>
                  </a:cubicBezTo>
                  <a:lnTo>
                    <a:pt x="16692" y="2361"/>
                  </a:lnTo>
                  <a:cubicBezTo>
                    <a:pt x="16692" y="691"/>
                    <a:pt x="20030" y="-978"/>
                    <a:pt x="21699" y="691"/>
                  </a:cubicBezTo>
                  <a:cubicBezTo>
                    <a:pt x="23368" y="691"/>
                    <a:pt x="25038" y="4030"/>
                    <a:pt x="23368" y="5699"/>
                  </a:cubicBezTo>
                  <a:lnTo>
                    <a:pt x="6677" y="62451"/>
                  </a:lnTo>
                  <a:cubicBezTo>
                    <a:pt x="5007" y="62451"/>
                    <a:pt x="5007" y="64120"/>
                    <a:pt x="3339" y="64120"/>
                  </a:cubicBezTo>
                  <a:close/>
                </a:path>
              </a:pathLst>
            </a:custGeom>
            <a:solidFill>
              <a:srgbClr val="F7B369"/>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 name="任意多边形: 形状 29">
              <a:extLst>
                <a:ext uri="{FF2B5EF4-FFF2-40B4-BE49-F238E27FC236}">
                  <a16:creationId xmlns:a16="http://schemas.microsoft.com/office/drawing/2014/main" id="{54379C56-1347-CAA0-AFB3-26F6A9C28997}"/>
                </a:ext>
              </a:extLst>
            </p:cNvPr>
            <p:cNvSpPr/>
            <p:nvPr/>
          </p:nvSpPr>
          <p:spPr>
            <a:xfrm>
              <a:off x="7155121" y="2115823"/>
              <a:ext cx="61759" cy="20030"/>
            </a:xfrm>
            <a:custGeom>
              <a:avLst/>
              <a:gdLst>
                <a:gd name="connsiteX0" fmla="*/ 3338 w 61759"/>
                <a:gd name="connsiteY0" fmla="*/ 20030 h 20030"/>
                <a:gd name="connsiteX1" fmla="*/ 0 w 61759"/>
                <a:gd name="connsiteY1" fmla="*/ 16692 h 20030"/>
                <a:gd name="connsiteX2" fmla="*/ 3338 w 61759"/>
                <a:gd name="connsiteY2" fmla="*/ 11684 h 20030"/>
                <a:gd name="connsiteX3" fmla="*/ 56752 w 61759"/>
                <a:gd name="connsiteY3" fmla="*/ 0 h 20030"/>
                <a:gd name="connsiteX4" fmla="*/ 61760 w 61759"/>
                <a:gd name="connsiteY4" fmla="*/ 3338 h 20030"/>
                <a:gd name="connsiteX5" fmla="*/ 58421 w 61759"/>
                <a:gd name="connsiteY5" fmla="*/ 8346 h 20030"/>
                <a:gd name="connsiteX6" fmla="*/ 3338 w 61759"/>
                <a:gd name="connsiteY6" fmla="*/ 20030 h 20030"/>
                <a:gd name="connsiteX7" fmla="*/ 3338 w 61759"/>
                <a:gd name="connsiteY7" fmla="*/ 20030 h 2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59" h="20030">
                  <a:moveTo>
                    <a:pt x="3338" y="20030"/>
                  </a:moveTo>
                  <a:cubicBezTo>
                    <a:pt x="1669" y="20030"/>
                    <a:pt x="0" y="18361"/>
                    <a:pt x="0" y="16692"/>
                  </a:cubicBezTo>
                  <a:cubicBezTo>
                    <a:pt x="0" y="15023"/>
                    <a:pt x="0" y="13353"/>
                    <a:pt x="3338" y="11684"/>
                  </a:cubicBezTo>
                  <a:lnTo>
                    <a:pt x="56752" y="0"/>
                  </a:lnTo>
                  <a:cubicBezTo>
                    <a:pt x="58421" y="0"/>
                    <a:pt x="60091" y="0"/>
                    <a:pt x="61760" y="3338"/>
                  </a:cubicBezTo>
                  <a:cubicBezTo>
                    <a:pt x="61760" y="5008"/>
                    <a:pt x="61760" y="6677"/>
                    <a:pt x="58421" y="8346"/>
                  </a:cubicBezTo>
                  <a:lnTo>
                    <a:pt x="3338" y="20030"/>
                  </a:lnTo>
                  <a:cubicBezTo>
                    <a:pt x="3338" y="20030"/>
                    <a:pt x="3338" y="20030"/>
                    <a:pt x="3338" y="20030"/>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extLst>
      <p:ext uri="{BB962C8B-B14F-4D97-AF65-F5344CB8AC3E}">
        <p14:creationId xmlns:p14="http://schemas.microsoft.com/office/powerpoint/2010/main" val="953766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675750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10000"/>
              </a:lnSpc>
              <a:buNone/>
            </a:pP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GROW</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流程解析 </a:t>
            </a: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 </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了解现状</a:t>
            </a:r>
          </a:p>
        </p:txBody>
      </p:sp>
      <p:cxnSp>
        <p:nvCxnSpPr>
          <p:cNvPr id="133" name="图形">
            <a:extLst>
              <a:ext uri="{FF2B5EF4-FFF2-40B4-BE49-F238E27FC236}">
                <a16:creationId xmlns:a16="http://schemas.microsoft.com/office/drawing/2014/main" id="{04EBD9B2-F8FD-3D13-7C40-E53F16DB6B73}"/>
              </a:ext>
            </a:extLst>
          </p:cNvPr>
          <p:cNvCxnSpPr>
            <a:cxnSpLocks/>
          </p:cNvCxnSpPr>
          <p:nvPr/>
        </p:nvCxnSpPr>
        <p:spPr>
          <a:xfrm flipV="1">
            <a:off x="8311294" y="3790687"/>
            <a:ext cx="0" cy="1775771"/>
          </a:xfrm>
          <a:prstGeom prst="line">
            <a:avLst/>
          </a:prstGeom>
          <a:ln w="12700">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4" name="矩形: 圆角 133">
            <a:extLst>
              <a:ext uri="{FF2B5EF4-FFF2-40B4-BE49-F238E27FC236}">
                <a16:creationId xmlns:a16="http://schemas.microsoft.com/office/drawing/2014/main" id="{B429F43E-574A-1D03-A6B3-38951BBFE99D}"/>
              </a:ext>
            </a:extLst>
          </p:cNvPr>
          <p:cNvSpPr/>
          <p:nvPr/>
        </p:nvSpPr>
        <p:spPr>
          <a:xfrm>
            <a:off x="1832153" y="2926459"/>
            <a:ext cx="1524379" cy="54638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spcBef>
                <a:spcPct val="0"/>
              </a:spcBef>
              <a:buNone/>
              <a:defRPr/>
            </a:pPr>
            <a:endParaRPr lang="zh-CN" altLang="en-US" sz="1800"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5" name="文本框 134">
            <a:extLst>
              <a:ext uri="{FF2B5EF4-FFF2-40B4-BE49-F238E27FC236}">
                <a16:creationId xmlns:a16="http://schemas.microsoft.com/office/drawing/2014/main" id="{BB1F6279-7614-FE4E-2AC7-DF760A72AEBB}"/>
              </a:ext>
            </a:extLst>
          </p:cNvPr>
          <p:cNvSpPr txBox="1"/>
          <p:nvPr/>
        </p:nvSpPr>
        <p:spPr>
          <a:xfrm>
            <a:off x="1948467" y="2942793"/>
            <a:ext cx="1291749" cy="474745"/>
          </a:xfrm>
          <a:prstGeom prst="rect">
            <a:avLst/>
          </a:prstGeom>
          <a:noFill/>
        </p:spPr>
        <p:txBody>
          <a:bodyPr wrap="square">
            <a:noAutofit/>
          </a:bodyPr>
          <a:lstStyle/>
          <a:p>
            <a:pPr algn="ctr">
              <a:lnSpc>
                <a:spcPct val="135000"/>
              </a:lnSpc>
              <a:defRPr/>
            </a:pPr>
            <a:r>
              <a:rPr lang="zh-CN" altLang="en-US"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分析事实</a:t>
            </a:r>
          </a:p>
        </p:txBody>
      </p:sp>
      <p:sp>
        <p:nvSpPr>
          <p:cNvPr id="136" name="矩形: 圆角 135">
            <a:extLst>
              <a:ext uri="{FF2B5EF4-FFF2-40B4-BE49-F238E27FC236}">
                <a16:creationId xmlns:a16="http://schemas.microsoft.com/office/drawing/2014/main" id="{A949E35F-1E0C-91C4-398F-107CB12DEFEF}"/>
              </a:ext>
            </a:extLst>
          </p:cNvPr>
          <p:cNvSpPr/>
          <p:nvPr/>
        </p:nvSpPr>
        <p:spPr>
          <a:xfrm>
            <a:off x="5495487" y="2926459"/>
            <a:ext cx="1524379" cy="54638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spcBef>
                <a:spcPct val="0"/>
              </a:spcBef>
              <a:buNone/>
              <a:defRPr/>
            </a:pPr>
            <a:endParaRPr lang="zh-CN" altLang="en-US" sz="1800"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7" name="文本框 136">
            <a:extLst>
              <a:ext uri="{FF2B5EF4-FFF2-40B4-BE49-F238E27FC236}">
                <a16:creationId xmlns:a16="http://schemas.microsoft.com/office/drawing/2014/main" id="{193F3D75-BBCA-984F-9856-C5111CC655F7}"/>
              </a:ext>
            </a:extLst>
          </p:cNvPr>
          <p:cNvSpPr txBox="1"/>
          <p:nvPr/>
        </p:nvSpPr>
        <p:spPr>
          <a:xfrm>
            <a:off x="5642111" y="2942793"/>
            <a:ext cx="1291749" cy="474745"/>
          </a:xfrm>
          <a:prstGeom prst="rect">
            <a:avLst/>
          </a:prstGeom>
          <a:noFill/>
        </p:spPr>
        <p:txBody>
          <a:bodyPr wrap="square">
            <a:noAutofit/>
          </a:bodyPr>
          <a:lstStyle/>
          <a:p>
            <a:pPr algn="ctr">
              <a:lnSpc>
                <a:spcPct val="135000"/>
              </a:lnSpc>
              <a:defRPr/>
            </a:pPr>
            <a:r>
              <a:rPr lang="zh-CN" altLang="en-US"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探索因素</a:t>
            </a:r>
          </a:p>
        </p:txBody>
      </p:sp>
      <p:sp>
        <p:nvSpPr>
          <p:cNvPr id="138" name="矩形: 圆角 137">
            <a:extLst>
              <a:ext uri="{FF2B5EF4-FFF2-40B4-BE49-F238E27FC236}">
                <a16:creationId xmlns:a16="http://schemas.microsoft.com/office/drawing/2014/main" id="{C0F2DB7E-8AE1-8DC7-06D3-25A2CEDE7818}"/>
              </a:ext>
            </a:extLst>
          </p:cNvPr>
          <p:cNvSpPr/>
          <p:nvPr/>
        </p:nvSpPr>
        <p:spPr>
          <a:xfrm>
            <a:off x="9156226" y="2926459"/>
            <a:ext cx="1524379" cy="54638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spcBef>
                <a:spcPct val="0"/>
              </a:spcBef>
              <a:buNone/>
              <a:defRPr/>
            </a:pPr>
            <a:endParaRPr lang="zh-CN" altLang="en-US" sz="1800"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9" name="文本框 138">
            <a:extLst>
              <a:ext uri="{FF2B5EF4-FFF2-40B4-BE49-F238E27FC236}">
                <a16:creationId xmlns:a16="http://schemas.microsoft.com/office/drawing/2014/main" id="{2D3DE293-FC28-162F-D25D-92F8A83941C7}"/>
              </a:ext>
            </a:extLst>
          </p:cNvPr>
          <p:cNvSpPr txBox="1"/>
          <p:nvPr/>
        </p:nvSpPr>
        <p:spPr>
          <a:xfrm>
            <a:off x="9272538" y="2999595"/>
            <a:ext cx="1291749" cy="400110"/>
          </a:xfrm>
          <a:prstGeom prst="rect">
            <a:avLst/>
          </a:prstGeom>
          <a:noFill/>
        </p:spPr>
        <p:txBody>
          <a:bodyPr wrap="square">
            <a:noAutofit/>
          </a:bodyPr>
          <a:lstStyle/>
          <a:p>
            <a:pPr algn="ctr">
              <a:defRPr/>
            </a:pPr>
            <a:r>
              <a:rPr lang="zh-CN" altLang="en-US"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寻找资源</a:t>
            </a:r>
          </a:p>
        </p:txBody>
      </p:sp>
      <p:sp>
        <p:nvSpPr>
          <p:cNvPr id="140" name="TextBox 4">
            <a:extLst>
              <a:ext uri="{FF2B5EF4-FFF2-40B4-BE49-F238E27FC236}">
                <a16:creationId xmlns:a16="http://schemas.microsoft.com/office/drawing/2014/main" id="{1D58FC7F-3AF5-BFC5-7E0F-A0445519F1D6}"/>
              </a:ext>
            </a:extLst>
          </p:cNvPr>
          <p:cNvSpPr/>
          <p:nvPr/>
        </p:nvSpPr>
        <p:spPr>
          <a:xfrm>
            <a:off x="658773" y="3846673"/>
            <a:ext cx="3448994" cy="1269939"/>
          </a:xfrm>
          <a:prstGeom prst="rect">
            <a:avLst/>
          </a:prstGeom>
          <a:noFill/>
          <a:ln w="9525">
            <a:noFill/>
          </a:ln>
        </p:spPr>
        <p:txBody>
          <a:bodyP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目前的情况是怎样的呢？</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定量问题：目前达到了多少？</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定性问题：现实情况打几分？</a:t>
            </a:r>
          </a:p>
        </p:txBody>
      </p:sp>
      <p:sp>
        <p:nvSpPr>
          <p:cNvPr id="141" name="TextBox 4">
            <a:extLst>
              <a:ext uri="{FF2B5EF4-FFF2-40B4-BE49-F238E27FC236}">
                <a16:creationId xmlns:a16="http://schemas.microsoft.com/office/drawing/2014/main" id="{39653589-B9DF-501E-BF7E-F366BF8DFBDD}"/>
              </a:ext>
            </a:extLst>
          </p:cNvPr>
          <p:cNvSpPr/>
          <p:nvPr/>
        </p:nvSpPr>
        <p:spPr>
          <a:xfrm>
            <a:off x="4431576" y="3846673"/>
            <a:ext cx="3652203" cy="1261545"/>
          </a:xfrm>
          <a:prstGeom prst="rect">
            <a:avLst/>
          </a:prstGeom>
          <a:noFill/>
          <a:ln w="9525">
            <a:noFill/>
          </a:ln>
        </p:spPr>
        <p:txBody>
          <a:bodyP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影响目标达成的因素有哪些呢？</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为了实现目标，除了你刚才提到的那些，还需要关注哪些因素呢？</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142" name="图形">
            <a:extLst>
              <a:ext uri="{FF2B5EF4-FFF2-40B4-BE49-F238E27FC236}">
                <a16:creationId xmlns:a16="http://schemas.microsoft.com/office/drawing/2014/main" id="{BB560CB4-1638-EEA5-4ECE-E03164BC7F7C}"/>
              </a:ext>
            </a:extLst>
          </p:cNvPr>
          <p:cNvCxnSpPr>
            <a:cxnSpLocks/>
          </p:cNvCxnSpPr>
          <p:nvPr/>
        </p:nvCxnSpPr>
        <p:spPr>
          <a:xfrm flipV="1">
            <a:off x="4249447" y="3790687"/>
            <a:ext cx="0" cy="1878541"/>
          </a:xfrm>
          <a:prstGeom prst="line">
            <a:avLst/>
          </a:prstGeom>
          <a:ln w="12700">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sp>
        <p:nvSpPr>
          <p:cNvPr id="143" name="TextBox 4">
            <a:extLst>
              <a:ext uri="{FF2B5EF4-FFF2-40B4-BE49-F238E27FC236}">
                <a16:creationId xmlns:a16="http://schemas.microsoft.com/office/drawing/2014/main" id="{922B3003-8A43-6CC9-6E52-B426CD905028}"/>
              </a:ext>
            </a:extLst>
          </p:cNvPr>
          <p:cNvSpPr/>
          <p:nvPr/>
        </p:nvSpPr>
        <p:spPr>
          <a:xfrm>
            <a:off x="8581654" y="3838279"/>
            <a:ext cx="3108757" cy="1269939"/>
          </a:xfrm>
          <a:prstGeom prst="rect">
            <a:avLst/>
          </a:prstGeom>
          <a:noFill/>
          <a:ln w="9525">
            <a:noFill/>
          </a:ln>
        </p:spPr>
        <p:txBody>
          <a:bodyP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你有哪些资源呢？</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你有哪些优势呢？</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可以把握的机会是什么？</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4" name="任意多边形: 形状 143">
            <a:extLst>
              <a:ext uri="{FF2B5EF4-FFF2-40B4-BE49-F238E27FC236}">
                <a16:creationId xmlns:a16="http://schemas.microsoft.com/office/drawing/2014/main" id="{03127FB0-F111-6910-696D-A80DF61346CF}"/>
              </a:ext>
            </a:extLst>
          </p:cNvPr>
          <p:cNvSpPr/>
          <p:nvPr/>
        </p:nvSpPr>
        <p:spPr>
          <a:xfrm rot="5400000">
            <a:off x="4111890" y="2933721"/>
            <a:ext cx="411789" cy="548274"/>
          </a:xfrm>
          <a:custGeom>
            <a:avLst/>
            <a:gdLst>
              <a:gd name="connsiteX0" fmla="*/ 1829836 w 3659671"/>
              <a:gd name="connsiteY0" fmla="*/ 0 h 5221922"/>
              <a:gd name="connsiteX1" fmla="*/ 2744236 w 3659671"/>
              <a:gd name="connsiteY1" fmla="*/ 1025479 h 5221922"/>
              <a:gd name="connsiteX2" fmla="*/ 2186407 w 3659671"/>
              <a:gd name="connsiteY2" fmla="*/ 1025479 h 5221922"/>
              <a:gd name="connsiteX3" fmla="*/ 2185603 w 3659671"/>
              <a:gd name="connsiteY3" fmla="*/ 1093353 h 5221922"/>
              <a:gd name="connsiteX4" fmla="*/ 2727829 w 3659671"/>
              <a:gd name="connsiteY4" fmla="*/ 3563174 h 5221922"/>
              <a:gd name="connsiteX5" fmla="*/ 3563896 w 3659671"/>
              <a:gd name="connsiteY5" fmla="*/ 5096147 h 5221922"/>
              <a:gd name="connsiteX6" fmla="*/ 3659671 w 3659671"/>
              <a:gd name="connsiteY6" fmla="*/ 5221922 h 5221922"/>
              <a:gd name="connsiteX7" fmla="*/ 0 w 3659671"/>
              <a:gd name="connsiteY7" fmla="*/ 5221922 h 5221922"/>
              <a:gd name="connsiteX8" fmla="*/ 95777 w 3659671"/>
              <a:gd name="connsiteY8" fmla="*/ 5096145 h 5221922"/>
              <a:gd name="connsiteX9" fmla="*/ 931844 w 3659671"/>
              <a:gd name="connsiteY9" fmla="*/ 3563172 h 5221922"/>
              <a:gd name="connsiteX10" fmla="*/ 1474070 w 3659671"/>
              <a:gd name="connsiteY10" fmla="*/ 1093351 h 5221922"/>
              <a:gd name="connsiteX11" fmla="*/ 1473265 w 3659671"/>
              <a:gd name="connsiteY11" fmla="*/ 1025479 h 5221922"/>
              <a:gd name="connsiteX12" fmla="*/ 915436 w 3659671"/>
              <a:gd name="connsiteY12" fmla="*/ 1025479 h 522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9671" h="5221922">
                <a:moveTo>
                  <a:pt x="1829836" y="0"/>
                </a:moveTo>
                <a:lnTo>
                  <a:pt x="2744236" y="1025479"/>
                </a:lnTo>
                <a:lnTo>
                  <a:pt x="2186407" y="1025479"/>
                </a:lnTo>
                <a:lnTo>
                  <a:pt x="2185603" y="1093353"/>
                </a:lnTo>
                <a:cubicBezTo>
                  <a:pt x="2203211" y="1854161"/>
                  <a:pt x="2380074" y="2708036"/>
                  <a:pt x="2727829" y="3563174"/>
                </a:cubicBezTo>
                <a:cubicBezTo>
                  <a:pt x="2959665" y="4133266"/>
                  <a:pt x="3245505" y="4649949"/>
                  <a:pt x="3563896" y="5096147"/>
                </a:cubicBezTo>
                <a:lnTo>
                  <a:pt x="3659671" y="5221922"/>
                </a:lnTo>
                <a:lnTo>
                  <a:pt x="0" y="5221922"/>
                </a:lnTo>
                <a:lnTo>
                  <a:pt x="95777" y="5096145"/>
                </a:lnTo>
                <a:cubicBezTo>
                  <a:pt x="414167" y="4649947"/>
                  <a:pt x="700007" y="4133264"/>
                  <a:pt x="931844" y="3563172"/>
                </a:cubicBezTo>
                <a:cubicBezTo>
                  <a:pt x="1279598" y="2708034"/>
                  <a:pt x="1456462" y="1854159"/>
                  <a:pt x="1474070" y="1093351"/>
                </a:cubicBezTo>
                <a:lnTo>
                  <a:pt x="1473265" y="1025479"/>
                </a:lnTo>
                <a:lnTo>
                  <a:pt x="915436" y="1025479"/>
                </a:lnTo>
                <a:close/>
              </a:path>
            </a:pathLst>
          </a:custGeom>
          <a:gradFill>
            <a:gsLst>
              <a:gs pos="0">
                <a:schemeClr val="accent1"/>
              </a:gs>
              <a:gs pos="100000">
                <a:schemeClr val="accent1">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5000"/>
              </a:lnSpc>
              <a:buClrTx/>
              <a:buSzTx/>
              <a:buFontTx/>
              <a:buNone/>
              <a:defRPr/>
            </a:pPr>
            <a:endParaRPr kumimoji="0" lang="zh-CN" altLang="en-US" sz="1800" b="0" i="0" u="none" strike="noStrike" kern="1200" cap="none" spc="0" normalizeH="0" baseline="0" noProof="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5" name="任意多边形: 形状 144">
            <a:extLst>
              <a:ext uri="{FF2B5EF4-FFF2-40B4-BE49-F238E27FC236}">
                <a16:creationId xmlns:a16="http://schemas.microsoft.com/office/drawing/2014/main" id="{8AC3296F-06C7-2BB4-A46F-C26679FDDA65}"/>
              </a:ext>
            </a:extLst>
          </p:cNvPr>
          <p:cNvSpPr/>
          <p:nvPr/>
        </p:nvSpPr>
        <p:spPr>
          <a:xfrm rot="5400000">
            <a:off x="8152021" y="2933721"/>
            <a:ext cx="411789" cy="548274"/>
          </a:xfrm>
          <a:custGeom>
            <a:avLst/>
            <a:gdLst>
              <a:gd name="connsiteX0" fmla="*/ 1829836 w 3659671"/>
              <a:gd name="connsiteY0" fmla="*/ 0 h 5221922"/>
              <a:gd name="connsiteX1" fmla="*/ 2744236 w 3659671"/>
              <a:gd name="connsiteY1" fmla="*/ 1025479 h 5221922"/>
              <a:gd name="connsiteX2" fmla="*/ 2186407 w 3659671"/>
              <a:gd name="connsiteY2" fmla="*/ 1025479 h 5221922"/>
              <a:gd name="connsiteX3" fmla="*/ 2185603 w 3659671"/>
              <a:gd name="connsiteY3" fmla="*/ 1093353 h 5221922"/>
              <a:gd name="connsiteX4" fmla="*/ 2727829 w 3659671"/>
              <a:gd name="connsiteY4" fmla="*/ 3563174 h 5221922"/>
              <a:gd name="connsiteX5" fmla="*/ 3563896 w 3659671"/>
              <a:gd name="connsiteY5" fmla="*/ 5096147 h 5221922"/>
              <a:gd name="connsiteX6" fmla="*/ 3659671 w 3659671"/>
              <a:gd name="connsiteY6" fmla="*/ 5221922 h 5221922"/>
              <a:gd name="connsiteX7" fmla="*/ 0 w 3659671"/>
              <a:gd name="connsiteY7" fmla="*/ 5221922 h 5221922"/>
              <a:gd name="connsiteX8" fmla="*/ 95777 w 3659671"/>
              <a:gd name="connsiteY8" fmla="*/ 5096145 h 5221922"/>
              <a:gd name="connsiteX9" fmla="*/ 931844 w 3659671"/>
              <a:gd name="connsiteY9" fmla="*/ 3563172 h 5221922"/>
              <a:gd name="connsiteX10" fmla="*/ 1474070 w 3659671"/>
              <a:gd name="connsiteY10" fmla="*/ 1093351 h 5221922"/>
              <a:gd name="connsiteX11" fmla="*/ 1473265 w 3659671"/>
              <a:gd name="connsiteY11" fmla="*/ 1025479 h 5221922"/>
              <a:gd name="connsiteX12" fmla="*/ 915436 w 3659671"/>
              <a:gd name="connsiteY12" fmla="*/ 1025479 h 522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9671" h="5221922">
                <a:moveTo>
                  <a:pt x="1829836" y="0"/>
                </a:moveTo>
                <a:lnTo>
                  <a:pt x="2744236" y="1025479"/>
                </a:lnTo>
                <a:lnTo>
                  <a:pt x="2186407" y="1025479"/>
                </a:lnTo>
                <a:lnTo>
                  <a:pt x="2185603" y="1093353"/>
                </a:lnTo>
                <a:cubicBezTo>
                  <a:pt x="2203211" y="1854161"/>
                  <a:pt x="2380074" y="2708036"/>
                  <a:pt x="2727829" y="3563174"/>
                </a:cubicBezTo>
                <a:cubicBezTo>
                  <a:pt x="2959665" y="4133266"/>
                  <a:pt x="3245505" y="4649949"/>
                  <a:pt x="3563896" y="5096147"/>
                </a:cubicBezTo>
                <a:lnTo>
                  <a:pt x="3659671" y="5221922"/>
                </a:lnTo>
                <a:lnTo>
                  <a:pt x="0" y="5221922"/>
                </a:lnTo>
                <a:lnTo>
                  <a:pt x="95777" y="5096145"/>
                </a:lnTo>
                <a:cubicBezTo>
                  <a:pt x="414167" y="4649947"/>
                  <a:pt x="700007" y="4133264"/>
                  <a:pt x="931844" y="3563172"/>
                </a:cubicBezTo>
                <a:cubicBezTo>
                  <a:pt x="1279598" y="2708034"/>
                  <a:pt x="1456462" y="1854159"/>
                  <a:pt x="1474070" y="1093351"/>
                </a:cubicBezTo>
                <a:lnTo>
                  <a:pt x="1473265" y="1025479"/>
                </a:lnTo>
                <a:lnTo>
                  <a:pt x="915436" y="1025479"/>
                </a:lnTo>
                <a:close/>
              </a:path>
            </a:pathLst>
          </a:custGeom>
          <a:gradFill>
            <a:gsLst>
              <a:gs pos="0">
                <a:schemeClr val="accent1"/>
              </a:gs>
              <a:gs pos="100000">
                <a:schemeClr val="accent1">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5000"/>
              </a:lnSpc>
              <a:buClrTx/>
              <a:buSzTx/>
              <a:buFontTx/>
              <a:buNone/>
              <a:defRPr/>
            </a:pPr>
            <a:endParaRPr kumimoji="0" lang="zh-CN" altLang="en-US" sz="1800" b="0" i="0" u="none" strike="noStrike" kern="1200" cap="none" spc="0" normalizeH="0" baseline="0" noProof="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6" name="stock-data-analysis_38798">
            <a:extLst>
              <a:ext uri="{FF2B5EF4-FFF2-40B4-BE49-F238E27FC236}">
                <a16:creationId xmlns:a16="http://schemas.microsoft.com/office/drawing/2014/main" id="{B9135543-3F9C-0460-7341-6E8A20099CB1}"/>
              </a:ext>
            </a:extLst>
          </p:cNvPr>
          <p:cNvSpPr/>
          <p:nvPr/>
        </p:nvSpPr>
        <p:spPr>
          <a:xfrm>
            <a:off x="5952832" y="2062323"/>
            <a:ext cx="609685" cy="604610"/>
          </a:xfrm>
          <a:custGeom>
            <a:avLst/>
            <a:gdLst>
              <a:gd name="connsiteX0" fmla="*/ 90342 w 591399"/>
              <a:gd name="connsiteY0" fmla="*/ 296231 h 586477"/>
              <a:gd name="connsiteX1" fmla="*/ 91202 w 591399"/>
              <a:gd name="connsiteY1" fmla="*/ 296231 h 586477"/>
              <a:gd name="connsiteX2" fmla="*/ 97225 w 591399"/>
              <a:gd name="connsiteY2" fmla="*/ 313843 h 586477"/>
              <a:gd name="connsiteX3" fmla="*/ 14626 w 591399"/>
              <a:gd name="connsiteY3" fmla="*/ 396750 h 586477"/>
              <a:gd name="connsiteX4" fmla="*/ 8603 w 591399"/>
              <a:gd name="connsiteY4" fmla="*/ 399327 h 586477"/>
              <a:gd name="connsiteX5" fmla="*/ 2580 w 591399"/>
              <a:gd name="connsiteY5" fmla="*/ 396750 h 586477"/>
              <a:gd name="connsiteX6" fmla="*/ 2580 w 591399"/>
              <a:gd name="connsiteY6" fmla="*/ 384722 h 586477"/>
              <a:gd name="connsiteX7" fmla="*/ 263356 w 591399"/>
              <a:gd name="connsiteY7" fmla="*/ 191383 h 586477"/>
              <a:gd name="connsiteX8" fmla="*/ 271102 w 591399"/>
              <a:gd name="connsiteY8" fmla="*/ 193960 h 586477"/>
              <a:gd name="connsiteX9" fmla="*/ 330913 w 591399"/>
              <a:gd name="connsiteY9" fmla="*/ 256673 h 586477"/>
              <a:gd name="connsiteX10" fmla="*/ 351997 w 591399"/>
              <a:gd name="connsiteY10" fmla="*/ 209853 h 586477"/>
              <a:gd name="connsiteX11" fmla="*/ 358882 w 591399"/>
              <a:gd name="connsiteY11" fmla="*/ 236484 h 586477"/>
              <a:gd name="connsiteX12" fmla="*/ 341670 w 591399"/>
              <a:gd name="connsiteY12" fmla="*/ 275572 h 586477"/>
              <a:gd name="connsiteX13" fmla="*/ 335216 w 591399"/>
              <a:gd name="connsiteY13" fmla="*/ 280297 h 586477"/>
              <a:gd name="connsiteX14" fmla="*/ 327471 w 591399"/>
              <a:gd name="connsiteY14" fmla="*/ 277720 h 586477"/>
              <a:gd name="connsiteX15" fmla="*/ 267659 w 591399"/>
              <a:gd name="connsiteY15" fmla="*/ 215437 h 586477"/>
              <a:gd name="connsiteX16" fmla="*/ 215593 w 591399"/>
              <a:gd name="connsiteY16" fmla="*/ 343439 h 586477"/>
              <a:gd name="connsiteX17" fmla="*/ 200533 w 591399"/>
              <a:gd name="connsiteY17" fmla="*/ 335278 h 586477"/>
              <a:gd name="connsiteX18" fmla="*/ 256902 w 591399"/>
              <a:gd name="connsiteY18" fmla="*/ 196538 h 586477"/>
              <a:gd name="connsiteX19" fmla="*/ 263356 w 591399"/>
              <a:gd name="connsiteY19" fmla="*/ 191383 h 586477"/>
              <a:gd name="connsiteX20" fmla="*/ 265242 w 591399"/>
              <a:gd name="connsiteY20" fmla="*/ 146262 h 586477"/>
              <a:gd name="connsiteX21" fmla="*/ 184132 w 591399"/>
              <a:gd name="connsiteY21" fmla="*/ 179778 h 586477"/>
              <a:gd name="connsiteX22" fmla="*/ 184132 w 591399"/>
              <a:gd name="connsiteY22" fmla="*/ 341770 h 586477"/>
              <a:gd name="connsiteX23" fmla="*/ 346351 w 591399"/>
              <a:gd name="connsiteY23" fmla="*/ 341770 h 586477"/>
              <a:gd name="connsiteX24" fmla="*/ 346351 w 591399"/>
              <a:gd name="connsiteY24" fmla="*/ 179778 h 586477"/>
              <a:gd name="connsiteX25" fmla="*/ 265242 w 591399"/>
              <a:gd name="connsiteY25" fmla="*/ 146262 h 586477"/>
              <a:gd name="connsiteX26" fmla="*/ 265295 w 591399"/>
              <a:gd name="connsiteY26" fmla="*/ 100501 h 586477"/>
              <a:gd name="connsiteX27" fmla="*/ 379053 w 591399"/>
              <a:gd name="connsiteY27" fmla="*/ 147551 h 586477"/>
              <a:gd name="connsiteX28" fmla="*/ 394113 w 591399"/>
              <a:gd name="connsiteY28" fmla="*/ 356809 h 586477"/>
              <a:gd name="connsiteX29" fmla="*/ 421651 w 591399"/>
              <a:gd name="connsiteY29" fmla="*/ 384739 h 586477"/>
              <a:gd name="connsiteX30" fmla="*/ 459516 w 591399"/>
              <a:gd name="connsiteY30" fmla="*/ 395911 h 586477"/>
              <a:gd name="connsiteX31" fmla="*/ 579136 w 591399"/>
              <a:gd name="connsiteY31" fmla="*/ 515364 h 586477"/>
              <a:gd name="connsiteX32" fmla="*/ 579136 w 591399"/>
              <a:gd name="connsiteY32" fmla="*/ 574231 h 586477"/>
              <a:gd name="connsiteX33" fmla="*/ 520187 w 591399"/>
              <a:gd name="connsiteY33" fmla="*/ 574231 h 586477"/>
              <a:gd name="connsiteX34" fmla="*/ 400567 w 591399"/>
              <a:gd name="connsiteY34" fmla="*/ 454778 h 586477"/>
              <a:gd name="connsiteX35" fmla="*/ 389380 w 591399"/>
              <a:gd name="connsiteY35" fmla="*/ 416965 h 586477"/>
              <a:gd name="connsiteX36" fmla="*/ 361411 w 591399"/>
              <a:gd name="connsiteY36" fmla="*/ 389465 h 586477"/>
              <a:gd name="connsiteX37" fmla="*/ 151861 w 591399"/>
              <a:gd name="connsiteY37" fmla="*/ 374426 h 586477"/>
              <a:gd name="connsiteX38" fmla="*/ 151861 w 591399"/>
              <a:gd name="connsiteY38" fmla="*/ 147551 h 586477"/>
              <a:gd name="connsiteX39" fmla="*/ 265295 w 591399"/>
              <a:gd name="connsiteY39" fmla="*/ 100501 h 586477"/>
              <a:gd name="connsiteX40" fmla="*/ 447469 w 591399"/>
              <a:gd name="connsiteY40" fmla="*/ 587 h 586477"/>
              <a:gd name="connsiteX41" fmla="*/ 458227 w 591399"/>
              <a:gd name="connsiteY41" fmla="*/ 5745 h 586477"/>
              <a:gd name="connsiteX42" fmla="*/ 492222 w 591399"/>
              <a:gd name="connsiteY42" fmla="*/ 91273 h 586477"/>
              <a:gd name="connsiteX43" fmla="*/ 487488 w 591399"/>
              <a:gd name="connsiteY43" fmla="*/ 102447 h 586477"/>
              <a:gd name="connsiteX44" fmla="*/ 484476 w 591399"/>
              <a:gd name="connsiteY44" fmla="*/ 102877 h 586477"/>
              <a:gd name="connsiteX45" fmla="*/ 476300 w 591399"/>
              <a:gd name="connsiteY45" fmla="*/ 97720 h 586477"/>
              <a:gd name="connsiteX46" fmla="*/ 450481 w 591399"/>
              <a:gd name="connsiteY46" fmla="*/ 32392 h 586477"/>
              <a:gd name="connsiteX47" fmla="*/ 397552 w 591399"/>
              <a:gd name="connsiteY47" fmla="*/ 150584 h 586477"/>
              <a:gd name="connsiteX48" fmla="*/ 385503 w 591399"/>
              <a:gd name="connsiteY48" fmla="*/ 135112 h 586477"/>
              <a:gd name="connsiteX49" fmla="*/ 435420 w 591399"/>
              <a:gd name="connsiteY49" fmla="*/ 23366 h 586477"/>
              <a:gd name="connsiteX50" fmla="*/ 366138 w 591399"/>
              <a:gd name="connsiteY50" fmla="*/ 49153 h 586477"/>
              <a:gd name="connsiteX51" fmla="*/ 355380 w 591399"/>
              <a:gd name="connsiteY51" fmla="*/ 43996 h 586477"/>
              <a:gd name="connsiteX52" fmla="*/ 360544 w 591399"/>
              <a:gd name="connsiteY52" fmla="*/ 32821 h 58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91399" h="586477">
                <a:moveTo>
                  <a:pt x="90342" y="296231"/>
                </a:moveTo>
                <a:cubicBezTo>
                  <a:pt x="90772" y="296231"/>
                  <a:pt x="90772" y="296231"/>
                  <a:pt x="91202" y="296231"/>
                </a:cubicBezTo>
                <a:cubicBezTo>
                  <a:pt x="92923" y="302245"/>
                  <a:pt x="94644" y="308259"/>
                  <a:pt x="97225" y="313843"/>
                </a:cubicBezTo>
                <a:lnTo>
                  <a:pt x="14626" y="396750"/>
                </a:lnTo>
                <a:cubicBezTo>
                  <a:pt x="12905" y="398468"/>
                  <a:pt x="10754" y="399327"/>
                  <a:pt x="8603" y="399327"/>
                </a:cubicBezTo>
                <a:cubicBezTo>
                  <a:pt x="6452" y="399327"/>
                  <a:pt x="4301" y="398468"/>
                  <a:pt x="2580" y="396750"/>
                </a:cubicBezTo>
                <a:cubicBezTo>
                  <a:pt x="-861" y="393313"/>
                  <a:pt x="-861" y="387729"/>
                  <a:pt x="2580" y="384722"/>
                </a:cubicBezTo>
                <a:close/>
                <a:moveTo>
                  <a:pt x="263356" y="191383"/>
                </a:moveTo>
                <a:cubicBezTo>
                  <a:pt x="266368" y="190524"/>
                  <a:pt x="268950" y="191813"/>
                  <a:pt x="271102" y="193960"/>
                </a:cubicBezTo>
                <a:lnTo>
                  <a:pt x="330913" y="256673"/>
                </a:lnTo>
                <a:lnTo>
                  <a:pt x="351997" y="209853"/>
                </a:lnTo>
                <a:cubicBezTo>
                  <a:pt x="355440" y="218444"/>
                  <a:pt x="358022" y="227464"/>
                  <a:pt x="358882" y="236484"/>
                </a:cubicBezTo>
                <a:lnTo>
                  <a:pt x="341670" y="275572"/>
                </a:lnTo>
                <a:cubicBezTo>
                  <a:pt x="340379" y="278149"/>
                  <a:pt x="338228" y="279868"/>
                  <a:pt x="335216" y="280297"/>
                </a:cubicBezTo>
                <a:cubicBezTo>
                  <a:pt x="332204" y="280727"/>
                  <a:pt x="329622" y="279868"/>
                  <a:pt x="327471" y="277720"/>
                </a:cubicBezTo>
                <a:lnTo>
                  <a:pt x="267659" y="215437"/>
                </a:lnTo>
                <a:lnTo>
                  <a:pt x="215593" y="343439"/>
                </a:lnTo>
                <a:cubicBezTo>
                  <a:pt x="210430" y="341291"/>
                  <a:pt x="205266" y="338285"/>
                  <a:pt x="200533" y="335278"/>
                </a:cubicBezTo>
                <a:lnTo>
                  <a:pt x="256902" y="196538"/>
                </a:lnTo>
                <a:cubicBezTo>
                  <a:pt x="258193" y="193531"/>
                  <a:pt x="260344" y="191813"/>
                  <a:pt x="263356" y="191383"/>
                </a:cubicBezTo>
                <a:close/>
                <a:moveTo>
                  <a:pt x="265242" y="146262"/>
                </a:moveTo>
                <a:cubicBezTo>
                  <a:pt x="235875" y="146262"/>
                  <a:pt x="206508" y="157434"/>
                  <a:pt x="184132" y="179778"/>
                </a:cubicBezTo>
                <a:cubicBezTo>
                  <a:pt x="139382" y="224465"/>
                  <a:pt x="139382" y="297083"/>
                  <a:pt x="184132" y="341770"/>
                </a:cubicBezTo>
                <a:cubicBezTo>
                  <a:pt x="228882" y="386458"/>
                  <a:pt x="301601" y="386458"/>
                  <a:pt x="346351" y="341770"/>
                </a:cubicBezTo>
                <a:cubicBezTo>
                  <a:pt x="391101" y="297083"/>
                  <a:pt x="391101" y="224465"/>
                  <a:pt x="346351" y="179778"/>
                </a:cubicBezTo>
                <a:cubicBezTo>
                  <a:pt x="323976" y="157434"/>
                  <a:pt x="294609" y="146262"/>
                  <a:pt x="265242" y="146262"/>
                </a:cubicBezTo>
                <a:close/>
                <a:moveTo>
                  <a:pt x="265295" y="100501"/>
                </a:moveTo>
                <a:cubicBezTo>
                  <a:pt x="306442" y="100501"/>
                  <a:pt x="347642" y="116184"/>
                  <a:pt x="379053" y="147551"/>
                </a:cubicBezTo>
                <a:cubicBezTo>
                  <a:pt x="435851" y="204270"/>
                  <a:pt x="441014" y="294075"/>
                  <a:pt x="394113" y="356809"/>
                </a:cubicBezTo>
                <a:lnTo>
                  <a:pt x="421651" y="384739"/>
                </a:lnTo>
                <a:cubicBezTo>
                  <a:pt x="434990" y="382161"/>
                  <a:pt x="449190" y="385598"/>
                  <a:pt x="459516" y="395911"/>
                </a:cubicBezTo>
                <a:lnTo>
                  <a:pt x="579136" y="515364"/>
                </a:lnTo>
                <a:cubicBezTo>
                  <a:pt x="595487" y="531692"/>
                  <a:pt x="595487" y="557903"/>
                  <a:pt x="579136" y="574231"/>
                </a:cubicBezTo>
                <a:cubicBezTo>
                  <a:pt x="562785" y="590559"/>
                  <a:pt x="536538" y="590559"/>
                  <a:pt x="520187" y="574231"/>
                </a:cubicBezTo>
                <a:lnTo>
                  <a:pt x="400567" y="454778"/>
                </a:lnTo>
                <a:cubicBezTo>
                  <a:pt x="390240" y="444465"/>
                  <a:pt x="386798" y="430286"/>
                  <a:pt x="389380" y="416965"/>
                </a:cubicBezTo>
                <a:lnTo>
                  <a:pt x="361411" y="389465"/>
                </a:lnTo>
                <a:cubicBezTo>
                  <a:pt x="298589" y="436301"/>
                  <a:pt x="208659" y="431145"/>
                  <a:pt x="151861" y="374426"/>
                </a:cubicBezTo>
                <a:cubicBezTo>
                  <a:pt x="89039" y="311692"/>
                  <a:pt x="89039" y="209856"/>
                  <a:pt x="151861" y="147551"/>
                </a:cubicBezTo>
                <a:cubicBezTo>
                  <a:pt x="183057" y="116184"/>
                  <a:pt x="224149" y="100501"/>
                  <a:pt x="265295" y="100501"/>
                </a:cubicBezTo>
                <a:close/>
                <a:moveTo>
                  <a:pt x="447469" y="587"/>
                </a:moveTo>
                <a:cubicBezTo>
                  <a:pt x="451772" y="-1132"/>
                  <a:pt x="456505" y="1017"/>
                  <a:pt x="458227" y="5745"/>
                </a:cubicBezTo>
                <a:lnTo>
                  <a:pt x="492222" y="91273"/>
                </a:lnTo>
                <a:cubicBezTo>
                  <a:pt x="493943" y="95571"/>
                  <a:pt x="491792" y="100728"/>
                  <a:pt x="487488" y="102447"/>
                </a:cubicBezTo>
                <a:cubicBezTo>
                  <a:pt x="486628" y="102877"/>
                  <a:pt x="485337" y="102877"/>
                  <a:pt x="484476" y="102877"/>
                </a:cubicBezTo>
                <a:cubicBezTo>
                  <a:pt x="481034" y="102877"/>
                  <a:pt x="477591" y="100728"/>
                  <a:pt x="476300" y="97720"/>
                </a:cubicBezTo>
                <a:lnTo>
                  <a:pt x="450481" y="32392"/>
                </a:lnTo>
                <a:lnTo>
                  <a:pt x="397552" y="150584"/>
                </a:lnTo>
                <a:cubicBezTo>
                  <a:pt x="393679" y="144997"/>
                  <a:pt x="389806" y="140269"/>
                  <a:pt x="385503" y="135112"/>
                </a:cubicBezTo>
                <a:lnTo>
                  <a:pt x="435420" y="23366"/>
                </a:lnTo>
                <a:lnTo>
                  <a:pt x="366138" y="49153"/>
                </a:lnTo>
                <a:cubicBezTo>
                  <a:pt x="361835" y="50443"/>
                  <a:pt x="357102" y="48294"/>
                  <a:pt x="355380" y="43996"/>
                </a:cubicBezTo>
                <a:cubicBezTo>
                  <a:pt x="353659" y="39268"/>
                  <a:pt x="355811" y="34541"/>
                  <a:pt x="360544" y="3282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7" name="line-analysis_72920">
            <a:extLst>
              <a:ext uri="{FF2B5EF4-FFF2-40B4-BE49-F238E27FC236}">
                <a16:creationId xmlns:a16="http://schemas.microsoft.com/office/drawing/2014/main" id="{EA7C9BB5-D004-9C34-08DA-80BB5680AC7B}"/>
              </a:ext>
            </a:extLst>
          </p:cNvPr>
          <p:cNvSpPr/>
          <p:nvPr/>
        </p:nvSpPr>
        <p:spPr>
          <a:xfrm>
            <a:off x="2420699" y="2073166"/>
            <a:ext cx="547577" cy="604610"/>
          </a:xfrm>
          <a:custGeom>
            <a:avLst/>
            <a:gdLst>
              <a:gd name="connsiteX0" fmla="*/ 91735 w 550128"/>
              <a:gd name="connsiteY0" fmla="*/ 466296 h 607427"/>
              <a:gd name="connsiteX1" fmla="*/ 359850 w 550128"/>
              <a:gd name="connsiteY1" fmla="*/ 466296 h 607427"/>
              <a:gd name="connsiteX2" fmla="*/ 387051 w 550128"/>
              <a:gd name="connsiteY2" fmla="*/ 493451 h 607427"/>
              <a:gd name="connsiteX3" fmla="*/ 387051 w 550128"/>
              <a:gd name="connsiteY3" fmla="*/ 541180 h 607427"/>
              <a:gd name="connsiteX4" fmla="*/ 359850 w 550128"/>
              <a:gd name="connsiteY4" fmla="*/ 568334 h 607427"/>
              <a:gd name="connsiteX5" fmla="*/ 91735 w 550128"/>
              <a:gd name="connsiteY5" fmla="*/ 568334 h 607427"/>
              <a:gd name="connsiteX6" fmla="*/ 122282 w 550128"/>
              <a:gd name="connsiteY6" fmla="*/ 354386 h 607427"/>
              <a:gd name="connsiteX7" fmla="*/ 122282 w 550128"/>
              <a:gd name="connsiteY7" fmla="*/ 395442 h 607427"/>
              <a:gd name="connsiteX8" fmla="*/ 519581 w 550128"/>
              <a:gd name="connsiteY8" fmla="*/ 395442 h 607427"/>
              <a:gd name="connsiteX9" fmla="*/ 519581 w 550128"/>
              <a:gd name="connsiteY9" fmla="*/ 354386 h 607427"/>
              <a:gd name="connsiteX10" fmla="*/ 91735 w 550128"/>
              <a:gd name="connsiteY10" fmla="*/ 323895 h 607427"/>
              <a:gd name="connsiteX11" fmla="*/ 522831 w 550128"/>
              <a:gd name="connsiteY11" fmla="*/ 323895 h 607427"/>
              <a:gd name="connsiteX12" fmla="*/ 550128 w 550128"/>
              <a:gd name="connsiteY12" fmla="*/ 351049 h 607427"/>
              <a:gd name="connsiteX13" fmla="*/ 550128 w 550128"/>
              <a:gd name="connsiteY13" fmla="*/ 398778 h 607427"/>
              <a:gd name="connsiteX14" fmla="*/ 522831 w 550128"/>
              <a:gd name="connsiteY14" fmla="*/ 425933 h 607427"/>
              <a:gd name="connsiteX15" fmla="*/ 91735 w 550128"/>
              <a:gd name="connsiteY15" fmla="*/ 425933 h 607427"/>
              <a:gd name="connsiteX16" fmla="*/ 122284 w 550128"/>
              <a:gd name="connsiteY16" fmla="*/ 211985 h 607427"/>
              <a:gd name="connsiteX17" fmla="*/ 122284 w 550128"/>
              <a:gd name="connsiteY17" fmla="*/ 253041 h 607427"/>
              <a:gd name="connsiteX18" fmla="*/ 407994 w 550128"/>
              <a:gd name="connsiteY18" fmla="*/ 253041 h 607427"/>
              <a:gd name="connsiteX19" fmla="*/ 407994 w 550128"/>
              <a:gd name="connsiteY19" fmla="*/ 211985 h 607427"/>
              <a:gd name="connsiteX20" fmla="*/ 91735 w 550128"/>
              <a:gd name="connsiteY20" fmla="*/ 181494 h 607427"/>
              <a:gd name="connsiteX21" fmla="*/ 411336 w 550128"/>
              <a:gd name="connsiteY21" fmla="*/ 181494 h 607427"/>
              <a:gd name="connsiteX22" fmla="*/ 438635 w 550128"/>
              <a:gd name="connsiteY22" fmla="*/ 208648 h 607427"/>
              <a:gd name="connsiteX23" fmla="*/ 438635 w 550128"/>
              <a:gd name="connsiteY23" fmla="*/ 256377 h 607427"/>
              <a:gd name="connsiteX24" fmla="*/ 411336 w 550128"/>
              <a:gd name="connsiteY24" fmla="*/ 283532 h 607427"/>
              <a:gd name="connsiteX25" fmla="*/ 91735 w 550128"/>
              <a:gd name="connsiteY25" fmla="*/ 283532 h 607427"/>
              <a:gd name="connsiteX26" fmla="*/ 91735 w 550128"/>
              <a:gd name="connsiteY26" fmla="*/ 39093 h 607427"/>
              <a:gd name="connsiteX27" fmla="*/ 522831 w 550128"/>
              <a:gd name="connsiteY27" fmla="*/ 39093 h 607427"/>
              <a:gd name="connsiteX28" fmla="*/ 550128 w 550128"/>
              <a:gd name="connsiteY28" fmla="*/ 66266 h 607427"/>
              <a:gd name="connsiteX29" fmla="*/ 550128 w 550128"/>
              <a:gd name="connsiteY29" fmla="*/ 114028 h 607427"/>
              <a:gd name="connsiteX30" fmla="*/ 522831 w 550128"/>
              <a:gd name="connsiteY30" fmla="*/ 141201 h 607427"/>
              <a:gd name="connsiteX31" fmla="*/ 91735 w 550128"/>
              <a:gd name="connsiteY31" fmla="*/ 141201 h 607427"/>
              <a:gd name="connsiteX32" fmla="*/ 30543 w 550128"/>
              <a:gd name="connsiteY32" fmla="*/ 0 h 607427"/>
              <a:gd name="connsiteX33" fmla="*/ 61180 w 550128"/>
              <a:gd name="connsiteY33" fmla="*/ 30496 h 607427"/>
              <a:gd name="connsiteX34" fmla="*/ 61180 w 550128"/>
              <a:gd name="connsiteY34" fmla="*/ 576931 h 607427"/>
              <a:gd name="connsiteX35" fmla="*/ 30543 w 550128"/>
              <a:gd name="connsiteY35" fmla="*/ 607427 h 607427"/>
              <a:gd name="connsiteX36" fmla="*/ 0 w 550128"/>
              <a:gd name="connsiteY36" fmla="*/ 576931 h 607427"/>
              <a:gd name="connsiteX37" fmla="*/ 0 w 550128"/>
              <a:gd name="connsiteY37" fmla="*/ 30496 h 607427"/>
              <a:gd name="connsiteX38" fmla="*/ 30543 w 550128"/>
              <a:gd name="connsiteY38"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50128" h="607427">
                <a:moveTo>
                  <a:pt x="91735" y="466296"/>
                </a:moveTo>
                <a:lnTo>
                  <a:pt x="359850" y="466296"/>
                </a:lnTo>
                <a:cubicBezTo>
                  <a:pt x="374890" y="466296"/>
                  <a:pt x="387051" y="478437"/>
                  <a:pt x="387051" y="493451"/>
                </a:cubicBezTo>
                <a:lnTo>
                  <a:pt x="387051" y="541180"/>
                </a:lnTo>
                <a:cubicBezTo>
                  <a:pt x="387051" y="556193"/>
                  <a:pt x="374890" y="568334"/>
                  <a:pt x="359850" y="568334"/>
                </a:cubicBezTo>
                <a:lnTo>
                  <a:pt x="91735" y="568334"/>
                </a:lnTo>
                <a:close/>
                <a:moveTo>
                  <a:pt x="122282" y="354386"/>
                </a:moveTo>
                <a:lnTo>
                  <a:pt x="122282" y="395442"/>
                </a:lnTo>
                <a:lnTo>
                  <a:pt x="519581" y="395442"/>
                </a:lnTo>
                <a:lnTo>
                  <a:pt x="519581" y="354386"/>
                </a:lnTo>
                <a:close/>
                <a:moveTo>
                  <a:pt x="91735" y="323895"/>
                </a:moveTo>
                <a:lnTo>
                  <a:pt x="522831" y="323895"/>
                </a:lnTo>
                <a:cubicBezTo>
                  <a:pt x="537872" y="323895"/>
                  <a:pt x="550128" y="336036"/>
                  <a:pt x="550128" y="351049"/>
                </a:cubicBezTo>
                <a:lnTo>
                  <a:pt x="550128" y="398778"/>
                </a:lnTo>
                <a:cubicBezTo>
                  <a:pt x="550128" y="413792"/>
                  <a:pt x="537872" y="425933"/>
                  <a:pt x="522831" y="425933"/>
                </a:cubicBezTo>
                <a:lnTo>
                  <a:pt x="91735" y="425933"/>
                </a:lnTo>
                <a:close/>
                <a:moveTo>
                  <a:pt x="122284" y="211985"/>
                </a:moveTo>
                <a:lnTo>
                  <a:pt x="122284" y="253041"/>
                </a:lnTo>
                <a:lnTo>
                  <a:pt x="407994" y="253041"/>
                </a:lnTo>
                <a:lnTo>
                  <a:pt x="407994" y="211985"/>
                </a:lnTo>
                <a:close/>
                <a:moveTo>
                  <a:pt x="91735" y="181494"/>
                </a:moveTo>
                <a:lnTo>
                  <a:pt x="411336" y="181494"/>
                </a:lnTo>
                <a:cubicBezTo>
                  <a:pt x="426379" y="181494"/>
                  <a:pt x="438635" y="193635"/>
                  <a:pt x="438635" y="208648"/>
                </a:cubicBezTo>
                <a:lnTo>
                  <a:pt x="438635" y="256377"/>
                </a:lnTo>
                <a:cubicBezTo>
                  <a:pt x="438635" y="271391"/>
                  <a:pt x="426379" y="283532"/>
                  <a:pt x="411336" y="283532"/>
                </a:cubicBezTo>
                <a:lnTo>
                  <a:pt x="91735" y="283532"/>
                </a:lnTo>
                <a:close/>
                <a:moveTo>
                  <a:pt x="91735" y="39093"/>
                </a:moveTo>
                <a:lnTo>
                  <a:pt x="522831" y="39093"/>
                </a:lnTo>
                <a:cubicBezTo>
                  <a:pt x="537872" y="39093"/>
                  <a:pt x="550128" y="51242"/>
                  <a:pt x="550128" y="66266"/>
                </a:cubicBezTo>
                <a:lnTo>
                  <a:pt x="550128" y="114028"/>
                </a:lnTo>
                <a:cubicBezTo>
                  <a:pt x="550128" y="129052"/>
                  <a:pt x="537872" y="141201"/>
                  <a:pt x="522831" y="141201"/>
                </a:cubicBezTo>
                <a:lnTo>
                  <a:pt x="91735" y="141201"/>
                </a:lnTo>
                <a:close/>
                <a:moveTo>
                  <a:pt x="30543" y="0"/>
                </a:moveTo>
                <a:cubicBezTo>
                  <a:pt x="47440" y="0"/>
                  <a:pt x="61180" y="13626"/>
                  <a:pt x="61180" y="30496"/>
                </a:cubicBezTo>
                <a:lnTo>
                  <a:pt x="61180" y="576931"/>
                </a:lnTo>
                <a:cubicBezTo>
                  <a:pt x="61180" y="593801"/>
                  <a:pt x="47440" y="607427"/>
                  <a:pt x="30543" y="607427"/>
                </a:cubicBezTo>
                <a:cubicBezTo>
                  <a:pt x="13740" y="607427"/>
                  <a:pt x="0" y="593801"/>
                  <a:pt x="0" y="576931"/>
                </a:cubicBezTo>
                <a:lnTo>
                  <a:pt x="0" y="30496"/>
                </a:lnTo>
                <a:cubicBezTo>
                  <a:pt x="0" y="13626"/>
                  <a:pt x="13740" y="0"/>
                  <a:pt x="305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8" name="cloud-computing_339240">
            <a:extLst>
              <a:ext uri="{FF2B5EF4-FFF2-40B4-BE49-F238E27FC236}">
                <a16:creationId xmlns:a16="http://schemas.microsoft.com/office/drawing/2014/main" id="{43311A60-F142-9D9E-71C9-A2BE5C60D4D0}"/>
              </a:ext>
            </a:extLst>
          </p:cNvPr>
          <p:cNvSpPr/>
          <p:nvPr/>
        </p:nvSpPr>
        <p:spPr>
          <a:xfrm>
            <a:off x="9632505" y="2186522"/>
            <a:ext cx="571817" cy="546382"/>
          </a:xfrm>
          <a:custGeom>
            <a:avLst/>
            <a:gdLst>
              <a:gd name="connsiteX0" fmla="*/ 557003 w 607639"/>
              <a:gd name="connsiteY0" fmla="*/ 479492 h 580612"/>
              <a:gd name="connsiteX1" fmla="*/ 582277 w 607639"/>
              <a:gd name="connsiteY1" fmla="*/ 479492 h 580612"/>
              <a:gd name="connsiteX2" fmla="*/ 607639 w 607639"/>
              <a:gd name="connsiteY2" fmla="*/ 504710 h 580612"/>
              <a:gd name="connsiteX3" fmla="*/ 582277 w 607639"/>
              <a:gd name="connsiteY3" fmla="*/ 530017 h 580612"/>
              <a:gd name="connsiteX4" fmla="*/ 557003 w 607639"/>
              <a:gd name="connsiteY4" fmla="*/ 530017 h 580612"/>
              <a:gd name="connsiteX5" fmla="*/ 531640 w 607639"/>
              <a:gd name="connsiteY5" fmla="*/ 504710 h 580612"/>
              <a:gd name="connsiteX6" fmla="*/ 557003 w 607639"/>
              <a:gd name="connsiteY6" fmla="*/ 479492 h 580612"/>
              <a:gd name="connsiteX7" fmla="*/ 455729 w 607639"/>
              <a:gd name="connsiteY7" fmla="*/ 479492 h 580612"/>
              <a:gd name="connsiteX8" fmla="*/ 481009 w 607639"/>
              <a:gd name="connsiteY8" fmla="*/ 479492 h 580612"/>
              <a:gd name="connsiteX9" fmla="*/ 506377 w 607639"/>
              <a:gd name="connsiteY9" fmla="*/ 504710 h 580612"/>
              <a:gd name="connsiteX10" fmla="*/ 481009 w 607639"/>
              <a:gd name="connsiteY10" fmla="*/ 530017 h 580612"/>
              <a:gd name="connsiteX11" fmla="*/ 455729 w 607639"/>
              <a:gd name="connsiteY11" fmla="*/ 530017 h 580612"/>
              <a:gd name="connsiteX12" fmla="*/ 430449 w 607639"/>
              <a:gd name="connsiteY12" fmla="*/ 504710 h 580612"/>
              <a:gd name="connsiteX13" fmla="*/ 455729 w 607639"/>
              <a:gd name="connsiteY13" fmla="*/ 479492 h 580612"/>
              <a:gd name="connsiteX14" fmla="*/ 126541 w 607639"/>
              <a:gd name="connsiteY14" fmla="*/ 479492 h 580612"/>
              <a:gd name="connsiteX15" fmla="*/ 151910 w 607639"/>
              <a:gd name="connsiteY15" fmla="*/ 479492 h 580612"/>
              <a:gd name="connsiteX16" fmla="*/ 177189 w 607639"/>
              <a:gd name="connsiteY16" fmla="*/ 504710 h 580612"/>
              <a:gd name="connsiteX17" fmla="*/ 151910 w 607639"/>
              <a:gd name="connsiteY17" fmla="*/ 530017 h 580612"/>
              <a:gd name="connsiteX18" fmla="*/ 126541 w 607639"/>
              <a:gd name="connsiteY18" fmla="*/ 530017 h 580612"/>
              <a:gd name="connsiteX19" fmla="*/ 101261 w 607639"/>
              <a:gd name="connsiteY19" fmla="*/ 504710 h 580612"/>
              <a:gd name="connsiteX20" fmla="*/ 126541 w 607639"/>
              <a:gd name="connsiteY20" fmla="*/ 479492 h 580612"/>
              <a:gd name="connsiteX21" fmla="*/ 25280 w 607639"/>
              <a:gd name="connsiteY21" fmla="*/ 479492 h 580612"/>
              <a:gd name="connsiteX22" fmla="*/ 50649 w 607639"/>
              <a:gd name="connsiteY22" fmla="*/ 479492 h 580612"/>
              <a:gd name="connsiteX23" fmla="*/ 75928 w 607639"/>
              <a:gd name="connsiteY23" fmla="*/ 504710 h 580612"/>
              <a:gd name="connsiteX24" fmla="*/ 50649 w 607639"/>
              <a:gd name="connsiteY24" fmla="*/ 530017 h 580612"/>
              <a:gd name="connsiteX25" fmla="*/ 25280 w 607639"/>
              <a:gd name="connsiteY25" fmla="*/ 530017 h 580612"/>
              <a:gd name="connsiteX26" fmla="*/ 0 w 607639"/>
              <a:gd name="connsiteY26" fmla="*/ 504710 h 580612"/>
              <a:gd name="connsiteX27" fmla="*/ 25280 w 607639"/>
              <a:gd name="connsiteY27" fmla="*/ 479492 h 580612"/>
              <a:gd name="connsiteX28" fmla="*/ 303775 w 607639"/>
              <a:gd name="connsiteY28" fmla="*/ 479467 h 580612"/>
              <a:gd name="connsiteX29" fmla="*/ 278502 w 607639"/>
              <a:gd name="connsiteY29" fmla="*/ 504708 h 580612"/>
              <a:gd name="connsiteX30" fmla="*/ 303775 w 607639"/>
              <a:gd name="connsiteY30" fmla="*/ 530039 h 580612"/>
              <a:gd name="connsiteX31" fmla="*/ 329137 w 607639"/>
              <a:gd name="connsiteY31" fmla="*/ 504708 h 580612"/>
              <a:gd name="connsiteX32" fmla="*/ 303775 w 607639"/>
              <a:gd name="connsiteY32" fmla="*/ 479467 h 580612"/>
              <a:gd name="connsiteX33" fmla="*/ 303775 w 607639"/>
              <a:gd name="connsiteY33" fmla="*/ 403563 h 580612"/>
              <a:gd name="connsiteX34" fmla="*/ 329137 w 607639"/>
              <a:gd name="connsiteY34" fmla="*/ 428894 h 580612"/>
              <a:gd name="connsiteX35" fmla="*/ 329137 w 607639"/>
              <a:gd name="connsiteY35" fmla="*/ 433249 h 580612"/>
              <a:gd name="connsiteX36" fmla="*/ 375412 w 607639"/>
              <a:gd name="connsiteY36" fmla="*/ 479467 h 580612"/>
              <a:gd name="connsiteX37" fmla="*/ 379772 w 607639"/>
              <a:gd name="connsiteY37" fmla="*/ 479467 h 580612"/>
              <a:gd name="connsiteX38" fmla="*/ 405045 w 607639"/>
              <a:gd name="connsiteY38" fmla="*/ 504708 h 580612"/>
              <a:gd name="connsiteX39" fmla="*/ 379772 w 607639"/>
              <a:gd name="connsiteY39" fmla="*/ 530039 h 580612"/>
              <a:gd name="connsiteX40" fmla="*/ 375412 w 607639"/>
              <a:gd name="connsiteY40" fmla="*/ 530039 h 580612"/>
              <a:gd name="connsiteX41" fmla="*/ 303775 w 607639"/>
              <a:gd name="connsiteY41" fmla="*/ 580612 h 580612"/>
              <a:gd name="connsiteX42" fmla="*/ 232227 w 607639"/>
              <a:gd name="connsiteY42" fmla="*/ 530039 h 580612"/>
              <a:gd name="connsiteX43" fmla="*/ 227866 w 607639"/>
              <a:gd name="connsiteY43" fmla="*/ 530039 h 580612"/>
              <a:gd name="connsiteX44" fmla="*/ 202593 w 607639"/>
              <a:gd name="connsiteY44" fmla="*/ 504708 h 580612"/>
              <a:gd name="connsiteX45" fmla="*/ 227866 w 607639"/>
              <a:gd name="connsiteY45" fmla="*/ 479467 h 580612"/>
              <a:gd name="connsiteX46" fmla="*/ 232227 w 607639"/>
              <a:gd name="connsiteY46" fmla="*/ 479467 h 580612"/>
              <a:gd name="connsiteX47" fmla="*/ 278502 w 607639"/>
              <a:gd name="connsiteY47" fmla="*/ 433249 h 580612"/>
              <a:gd name="connsiteX48" fmla="*/ 278502 w 607639"/>
              <a:gd name="connsiteY48" fmla="*/ 428894 h 580612"/>
              <a:gd name="connsiteX49" fmla="*/ 303775 w 607639"/>
              <a:gd name="connsiteY49" fmla="*/ 403563 h 580612"/>
              <a:gd name="connsiteX50" fmla="*/ 303775 w 607639"/>
              <a:gd name="connsiteY50" fmla="*/ 230174 h 580612"/>
              <a:gd name="connsiteX51" fmla="*/ 278499 w 607639"/>
              <a:gd name="connsiteY51" fmla="*/ 255422 h 580612"/>
              <a:gd name="connsiteX52" fmla="*/ 303775 w 607639"/>
              <a:gd name="connsiteY52" fmla="*/ 280670 h 580612"/>
              <a:gd name="connsiteX53" fmla="*/ 329141 w 607639"/>
              <a:gd name="connsiteY53" fmla="*/ 255422 h 580612"/>
              <a:gd name="connsiteX54" fmla="*/ 303775 w 607639"/>
              <a:gd name="connsiteY54" fmla="*/ 230174 h 580612"/>
              <a:gd name="connsiteX55" fmla="*/ 303775 w 607639"/>
              <a:gd name="connsiteY55" fmla="*/ 179589 h 580612"/>
              <a:gd name="connsiteX56" fmla="*/ 379783 w 607639"/>
              <a:gd name="connsiteY56" fmla="*/ 255422 h 580612"/>
              <a:gd name="connsiteX57" fmla="*/ 329052 w 607639"/>
              <a:gd name="connsiteY57" fmla="*/ 326987 h 580612"/>
              <a:gd name="connsiteX58" fmla="*/ 329141 w 607639"/>
              <a:gd name="connsiteY58" fmla="*/ 327787 h 580612"/>
              <a:gd name="connsiteX59" fmla="*/ 329141 w 607639"/>
              <a:gd name="connsiteY59" fmla="*/ 353124 h 580612"/>
              <a:gd name="connsiteX60" fmla="*/ 303775 w 607639"/>
              <a:gd name="connsiteY60" fmla="*/ 378372 h 580612"/>
              <a:gd name="connsiteX61" fmla="*/ 278499 w 607639"/>
              <a:gd name="connsiteY61" fmla="*/ 353124 h 580612"/>
              <a:gd name="connsiteX62" fmla="*/ 278499 w 607639"/>
              <a:gd name="connsiteY62" fmla="*/ 327787 h 580612"/>
              <a:gd name="connsiteX63" fmla="*/ 278499 w 607639"/>
              <a:gd name="connsiteY63" fmla="*/ 326987 h 580612"/>
              <a:gd name="connsiteX64" fmla="*/ 227856 w 607639"/>
              <a:gd name="connsiteY64" fmla="*/ 255422 h 580612"/>
              <a:gd name="connsiteX65" fmla="*/ 303775 w 607639"/>
              <a:gd name="connsiteY65" fmla="*/ 179589 h 580612"/>
              <a:gd name="connsiteX66" fmla="*/ 343027 w 607639"/>
              <a:gd name="connsiteY66" fmla="*/ 0 h 580612"/>
              <a:gd name="connsiteX67" fmla="*/ 519969 w 607639"/>
              <a:gd name="connsiteY67" fmla="*/ 159170 h 580612"/>
              <a:gd name="connsiteX68" fmla="*/ 607639 w 607639"/>
              <a:gd name="connsiteY68" fmla="*/ 283946 h 580612"/>
              <a:gd name="connsiteX69" fmla="*/ 476356 w 607639"/>
              <a:gd name="connsiteY69" fmla="*/ 428896 h 580612"/>
              <a:gd name="connsiteX70" fmla="*/ 405063 w 607639"/>
              <a:gd name="connsiteY70" fmla="*/ 428896 h 580612"/>
              <a:gd name="connsiteX71" fmla="*/ 379786 w 607639"/>
              <a:gd name="connsiteY71" fmla="*/ 403568 h 580612"/>
              <a:gd name="connsiteX72" fmla="*/ 405063 w 607639"/>
              <a:gd name="connsiteY72" fmla="*/ 378328 h 580612"/>
              <a:gd name="connsiteX73" fmla="*/ 476356 w 607639"/>
              <a:gd name="connsiteY73" fmla="*/ 378328 h 580612"/>
              <a:gd name="connsiteX74" fmla="*/ 556995 w 607639"/>
              <a:gd name="connsiteY74" fmla="*/ 283946 h 580612"/>
              <a:gd name="connsiteX75" fmla="*/ 491220 w 607639"/>
              <a:gd name="connsiteY75" fmla="*/ 203517 h 580612"/>
              <a:gd name="connsiteX76" fmla="*/ 470571 w 607639"/>
              <a:gd name="connsiteY76" fmla="*/ 179077 h 580612"/>
              <a:gd name="connsiteX77" fmla="*/ 343027 w 607639"/>
              <a:gd name="connsiteY77" fmla="*/ 50568 h 580612"/>
              <a:gd name="connsiteX78" fmla="*/ 232927 w 607639"/>
              <a:gd name="connsiteY78" fmla="*/ 109668 h 580612"/>
              <a:gd name="connsiteX79" fmla="*/ 197859 w 607639"/>
              <a:gd name="connsiteY79" fmla="*/ 116689 h 580612"/>
              <a:gd name="connsiteX80" fmla="*/ 169377 w 607639"/>
              <a:gd name="connsiteY80" fmla="*/ 108157 h 580612"/>
              <a:gd name="connsiteX81" fmla="*/ 117843 w 607639"/>
              <a:gd name="connsiteY81" fmla="*/ 159525 h 580612"/>
              <a:gd name="connsiteX82" fmla="*/ 118021 w 607639"/>
              <a:gd name="connsiteY82" fmla="*/ 162191 h 580612"/>
              <a:gd name="connsiteX83" fmla="*/ 118021 w 607639"/>
              <a:gd name="connsiteY83" fmla="*/ 165302 h 580612"/>
              <a:gd name="connsiteX84" fmla="*/ 117843 w 607639"/>
              <a:gd name="connsiteY84" fmla="*/ 169123 h 580612"/>
              <a:gd name="connsiteX85" fmla="*/ 103513 w 607639"/>
              <a:gd name="connsiteY85" fmla="*/ 191875 h 580612"/>
              <a:gd name="connsiteX86" fmla="*/ 50644 w 607639"/>
              <a:gd name="connsiteY86" fmla="*/ 276036 h 580612"/>
              <a:gd name="connsiteX87" fmla="*/ 139115 w 607639"/>
              <a:gd name="connsiteY87" fmla="*/ 378328 h 580612"/>
              <a:gd name="connsiteX88" fmla="*/ 202576 w 607639"/>
              <a:gd name="connsiteY88" fmla="*/ 378328 h 580612"/>
              <a:gd name="connsiteX89" fmla="*/ 227854 w 607639"/>
              <a:gd name="connsiteY89" fmla="*/ 403568 h 580612"/>
              <a:gd name="connsiteX90" fmla="*/ 202576 w 607639"/>
              <a:gd name="connsiteY90" fmla="*/ 428896 h 580612"/>
              <a:gd name="connsiteX91" fmla="*/ 139115 w 607639"/>
              <a:gd name="connsiteY91" fmla="*/ 428896 h 580612"/>
              <a:gd name="connsiteX92" fmla="*/ 0 w 607639"/>
              <a:gd name="connsiteY92" fmla="*/ 276036 h 580612"/>
              <a:gd name="connsiteX93" fmla="*/ 67377 w 607639"/>
              <a:gd name="connsiteY93" fmla="*/ 154282 h 580612"/>
              <a:gd name="connsiteX94" fmla="*/ 169377 w 607639"/>
              <a:gd name="connsiteY94" fmla="*/ 57589 h 580612"/>
              <a:gd name="connsiteX95" fmla="*/ 204445 w 607639"/>
              <a:gd name="connsiteY95" fmla="*/ 63721 h 580612"/>
              <a:gd name="connsiteX96" fmla="*/ 343027 w 607639"/>
              <a:gd name="connsiteY96"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07639" h="580612">
                <a:moveTo>
                  <a:pt x="557003" y="479492"/>
                </a:moveTo>
                <a:lnTo>
                  <a:pt x="582277" y="479492"/>
                </a:lnTo>
                <a:cubicBezTo>
                  <a:pt x="596337" y="479492"/>
                  <a:pt x="607639" y="490769"/>
                  <a:pt x="607639" y="504710"/>
                </a:cubicBezTo>
                <a:cubicBezTo>
                  <a:pt x="607639" y="518651"/>
                  <a:pt x="596337" y="530017"/>
                  <a:pt x="582277" y="530017"/>
                </a:cubicBezTo>
                <a:lnTo>
                  <a:pt x="557003" y="530017"/>
                </a:lnTo>
                <a:cubicBezTo>
                  <a:pt x="542942" y="530017"/>
                  <a:pt x="531640" y="518651"/>
                  <a:pt x="531640" y="504710"/>
                </a:cubicBezTo>
                <a:cubicBezTo>
                  <a:pt x="531640" y="490769"/>
                  <a:pt x="542942" y="479492"/>
                  <a:pt x="557003" y="479492"/>
                </a:cubicBezTo>
                <a:close/>
                <a:moveTo>
                  <a:pt x="455729" y="479492"/>
                </a:moveTo>
                <a:lnTo>
                  <a:pt x="481009" y="479492"/>
                </a:lnTo>
                <a:cubicBezTo>
                  <a:pt x="495073" y="479492"/>
                  <a:pt x="506377" y="490769"/>
                  <a:pt x="506377" y="504710"/>
                </a:cubicBezTo>
                <a:cubicBezTo>
                  <a:pt x="506377" y="518651"/>
                  <a:pt x="495073" y="530017"/>
                  <a:pt x="481009" y="530017"/>
                </a:cubicBezTo>
                <a:lnTo>
                  <a:pt x="455729" y="530017"/>
                </a:lnTo>
                <a:cubicBezTo>
                  <a:pt x="441754" y="530017"/>
                  <a:pt x="430449" y="518651"/>
                  <a:pt x="430449" y="504710"/>
                </a:cubicBezTo>
                <a:cubicBezTo>
                  <a:pt x="430449" y="490769"/>
                  <a:pt x="441754" y="479492"/>
                  <a:pt x="455729" y="479492"/>
                </a:cubicBezTo>
                <a:close/>
                <a:moveTo>
                  <a:pt x="126541" y="479492"/>
                </a:moveTo>
                <a:lnTo>
                  <a:pt x="151910" y="479492"/>
                </a:lnTo>
                <a:cubicBezTo>
                  <a:pt x="165885" y="479492"/>
                  <a:pt x="177189" y="490769"/>
                  <a:pt x="177189" y="504710"/>
                </a:cubicBezTo>
                <a:cubicBezTo>
                  <a:pt x="177189" y="518651"/>
                  <a:pt x="165885" y="530017"/>
                  <a:pt x="151910" y="530017"/>
                </a:cubicBezTo>
                <a:lnTo>
                  <a:pt x="126541" y="530017"/>
                </a:lnTo>
                <a:cubicBezTo>
                  <a:pt x="112566" y="530017"/>
                  <a:pt x="101261" y="518651"/>
                  <a:pt x="101261" y="504710"/>
                </a:cubicBezTo>
                <a:cubicBezTo>
                  <a:pt x="101261" y="490769"/>
                  <a:pt x="112566" y="479492"/>
                  <a:pt x="126541" y="479492"/>
                </a:cubicBezTo>
                <a:close/>
                <a:moveTo>
                  <a:pt x="25280" y="479492"/>
                </a:moveTo>
                <a:lnTo>
                  <a:pt x="50649" y="479492"/>
                </a:lnTo>
                <a:cubicBezTo>
                  <a:pt x="64624" y="479492"/>
                  <a:pt x="75928" y="490769"/>
                  <a:pt x="75928" y="504710"/>
                </a:cubicBezTo>
                <a:cubicBezTo>
                  <a:pt x="75928" y="518651"/>
                  <a:pt x="64624" y="530017"/>
                  <a:pt x="50649" y="530017"/>
                </a:cubicBezTo>
                <a:lnTo>
                  <a:pt x="25280" y="530017"/>
                </a:lnTo>
                <a:cubicBezTo>
                  <a:pt x="11305" y="530017"/>
                  <a:pt x="0" y="518651"/>
                  <a:pt x="0" y="504710"/>
                </a:cubicBezTo>
                <a:cubicBezTo>
                  <a:pt x="0" y="490769"/>
                  <a:pt x="11305" y="479492"/>
                  <a:pt x="25280" y="479492"/>
                </a:cubicBezTo>
                <a:close/>
                <a:moveTo>
                  <a:pt x="303775" y="479467"/>
                </a:moveTo>
                <a:cubicBezTo>
                  <a:pt x="289803" y="479467"/>
                  <a:pt x="278502" y="490843"/>
                  <a:pt x="278502" y="504708"/>
                </a:cubicBezTo>
                <a:cubicBezTo>
                  <a:pt x="278502" y="518663"/>
                  <a:pt x="289803" y="530039"/>
                  <a:pt x="303775" y="530039"/>
                </a:cubicBezTo>
                <a:cubicBezTo>
                  <a:pt x="317746" y="530039"/>
                  <a:pt x="329137" y="518663"/>
                  <a:pt x="329137" y="504708"/>
                </a:cubicBezTo>
                <a:cubicBezTo>
                  <a:pt x="329137" y="490843"/>
                  <a:pt x="317746" y="479467"/>
                  <a:pt x="303775" y="479467"/>
                </a:cubicBezTo>
                <a:close/>
                <a:moveTo>
                  <a:pt x="303775" y="403563"/>
                </a:moveTo>
                <a:cubicBezTo>
                  <a:pt x="317835" y="403563"/>
                  <a:pt x="329137" y="414940"/>
                  <a:pt x="329137" y="428894"/>
                </a:cubicBezTo>
                <a:lnTo>
                  <a:pt x="329137" y="433249"/>
                </a:lnTo>
                <a:cubicBezTo>
                  <a:pt x="350672" y="440893"/>
                  <a:pt x="367758" y="457958"/>
                  <a:pt x="375412" y="479467"/>
                </a:cubicBezTo>
                <a:lnTo>
                  <a:pt x="379772" y="479467"/>
                </a:lnTo>
                <a:cubicBezTo>
                  <a:pt x="393744" y="479467"/>
                  <a:pt x="405045" y="490754"/>
                  <a:pt x="405045" y="504708"/>
                </a:cubicBezTo>
                <a:cubicBezTo>
                  <a:pt x="405045" y="518663"/>
                  <a:pt x="393744" y="530039"/>
                  <a:pt x="379772" y="530039"/>
                </a:cubicBezTo>
                <a:lnTo>
                  <a:pt x="375412" y="530039"/>
                </a:lnTo>
                <a:cubicBezTo>
                  <a:pt x="364911" y="559459"/>
                  <a:pt x="336790" y="580612"/>
                  <a:pt x="303775" y="580612"/>
                </a:cubicBezTo>
                <a:cubicBezTo>
                  <a:pt x="270848" y="580612"/>
                  <a:pt x="242639" y="559459"/>
                  <a:pt x="232227" y="530039"/>
                </a:cubicBezTo>
                <a:lnTo>
                  <a:pt x="227866" y="530039"/>
                </a:lnTo>
                <a:cubicBezTo>
                  <a:pt x="213895" y="530039"/>
                  <a:pt x="202593" y="518663"/>
                  <a:pt x="202593" y="504708"/>
                </a:cubicBezTo>
                <a:cubicBezTo>
                  <a:pt x="202593" y="490754"/>
                  <a:pt x="213895" y="479467"/>
                  <a:pt x="227866" y="479467"/>
                </a:cubicBezTo>
                <a:lnTo>
                  <a:pt x="232227" y="479467"/>
                </a:lnTo>
                <a:cubicBezTo>
                  <a:pt x="239880" y="457958"/>
                  <a:pt x="256966" y="440893"/>
                  <a:pt x="278502" y="433249"/>
                </a:cubicBezTo>
                <a:lnTo>
                  <a:pt x="278502" y="428894"/>
                </a:lnTo>
                <a:cubicBezTo>
                  <a:pt x="278502" y="414940"/>
                  <a:pt x="289803" y="403563"/>
                  <a:pt x="303775" y="403563"/>
                </a:cubicBezTo>
                <a:close/>
                <a:moveTo>
                  <a:pt x="303775" y="230174"/>
                </a:moveTo>
                <a:cubicBezTo>
                  <a:pt x="289802" y="230174"/>
                  <a:pt x="278499" y="241464"/>
                  <a:pt x="278499" y="255422"/>
                </a:cubicBezTo>
                <a:cubicBezTo>
                  <a:pt x="278499" y="269379"/>
                  <a:pt x="289802" y="280670"/>
                  <a:pt x="303775" y="280670"/>
                </a:cubicBezTo>
                <a:cubicBezTo>
                  <a:pt x="317749" y="280670"/>
                  <a:pt x="329141" y="269379"/>
                  <a:pt x="329141" y="255422"/>
                </a:cubicBezTo>
                <a:cubicBezTo>
                  <a:pt x="329141" y="241464"/>
                  <a:pt x="317749" y="230174"/>
                  <a:pt x="303775" y="230174"/>
                </a:cubicBezTo>
                <a:close/>
                <a:moveTo>
                  <a:pt x="303775" y="179589"/>
                </a:moveTo>
                <a:cubicBezTo>
                  <a:pt x="345695" y="179589"/>
                  <a:pt x="379783" y="213549"/>
                  <a:pt x="379783" y="255422"/>
                </a:cubicBezTo>
                <a:cubicBezTo>
                  <a:pt x="379783" y="288404"/>
                  <a:pt x="358601" y="316497"/>
                  <a:pt x="329052" y="326987"/>
                </a:cubicBezTo>
                <a:cubicBezTo>
                  <a:pt x="329052" y="327254"/>
                  <a:pt x="329141" y="327521"/>
                  <a:pt x="329141" y="327787"/>
                </a:cubicBezTo>
                <a:lnTo>
                  <a:pt x="329141" y="353124"/>
                </a:lnTo>
                <a:cubicBezTo>
                  <a:pt x="329141" y="367082"/>
                  <a:pt x="317838" y="378372"/>
                  <a:pt x="303775" y="378372"/>
                </a:cubicBezTo>
                <a:cubicBezTo>
                  <a:pt x="289802" y="378372"/>
                  <a:pt x="278499" y="367082"/>
                  <a:pt x="278499" y="353124"/>
                </a:cubicBezTo>
                <a:lnTo>
                  <a:pt x="278499" y="327787"/>
                </a:lnTo>
                <a:cubicBezTo>
                  <a:pt x="278499" y="327521"/>
                  <a:pt x="278499" y="327254"/>
                  <a:pt x="278499" y="326987"/>
                </a:cubicBezTo>
                <a:cubicBezTo>
                  <a:pt x="249039" y="316497"/>
                  <a:pt x="227856" y="288404"/>
                  <a:pt x="227856" y="255422"/>
                </a:cubicBezTo>
                <a:cubicBezTo>
                  <a:pt x="227856" y="213549"/>
                  <a:pt x="261944" y="179589"/>
                  <a:pt x="303775" y="179589"/>
                </a:cubicBezTo>
                <a:close/>
                <a:moveTo>
                  <a:pt x="343027" y="0"/>
                </a:moveTo>
                <a:cubicBezTo>
                  <a:pt x="433545" y="0"/>
                  <a:pt x="509288" y="69764"/>
                  <a:pt x="519969" y="159170"/>
                </a:cubicBezTo>
                <a:cubicBezTo>
                  <a:pt x="571058" y="177566"/>
                  <a:pt x="607639" y="228045"/>
                  <a:pt x="607639" y="283946"/>
                </a:cubicBezTo>
                <a:cubicBezTo>
                  <a:pt x="607639" y="352377"/>
                  <a:pt x="551477" y="428896"/>
                  <a:pt x="476356" y="428896"/>
                </a:cubicBezTo>
                <a:lnTo>
                  <a:pt x="405063" y="428896"/>
                </a:lnTo>
                <a:cubicBezTo>
                  <a:pt x="391089" y="428896"/>
                  <a:pt x="379786" y="417520"/>
                  <a:pt x="379786" y="403568"/>
                </a:cubicBezTo>
                <a:cubicBezTo>
                  <a:pt x="379786" y="389615"/>
                  <a:pt x="391089" y="378328"/>
                  <a:pt x="405063" y="378328"/>
                </a:cubicBezTo>
                <a:lnTo>
                  <a:pt x="476356" y="378328"/>
                </a:lnTo>
                <a:cubicBezTo>
                  <a:pt x="521037" y="378328"/>
                  <a:pt x="556995" y="326693"/>
                  <a:pt x="556995" y="283946"/>
                </a:cubicBezTo>
                <a:cubicBezTo>
                  <a:pt x="556995" y="245109"/>
                  <a:pt x="528692" y="210626"/>
                  <a:pt x="491220" y="203517"/>
                </a:cubicBezTo>
                <a:cubicBezTo>
                  <a:pt x="479383" y="201295"/>
                  <a:pt x="470749" y="191075"/>
                  <a:pt x="470571" y="179077"/>
                </a:cubicBezTo>
                <a:cubicBezTo>
                  <a:pt x="469681" y="108157"/>
                  <a:pt x="412451" y="50568"/>
                  <a:pt x="343027" y="50568"/>
                </a:cubicBezTo>
                <a:cubicBezTo>
                  <a:pt x="300037" y="50568"/>
                  <a:pt x="256869" y="73764"/>
                  <a:pt x="232927" y="109668"/>
                </a:cubicBezTo>
                <a:cubicBezTo>
                  <a:pt x="225095" y="121221"/>
                  <a:pt x="209519" y="124332"/>
                  <a:pt x="197859" y="116689"/>
                </a:cubicBezTo>
                <a:cubicBezTo>
                  <a:pt x="189403" y="111090"/>
                  <a:pt x="179524" y="108157"/>
                  <a:pt x="169377" y="108157"/>
                </a:cubicBezTo>
                <a:cubicBezTo>
                  <a:pt x="140985" y="108157"/>
                  <a:pt x="117843" y="131175"/>
                  <a:pt x="117843" y="159525"/>
                </a:cubicBezTo>
                <a:cubicBezTo>
                  <a:pt x="117843" y="159525"/>
                  <a:pt x="118021" y="162102"/>
                  <a:pt x="118021" y="162191"/>
                </a:cubicBezTo>
                <a:cubicBezTo>
                  <a:pt x="118110" y="163258"/>
                  <a:pt x="118110" y="164235"/>
                  <a:pt x="118021" y="165302"/>
                </a:cubicBezTo>
                <a:lnTo>
                  <a:pt x="117843" y="169123"/>
                </a:lnTo>
                <a:cubicBezTo>
                  <a:pt x="117843" y="178810"/>
                  <a:pt x="112236" y="187698"/>
                  <a:pt x="103513" y="191875"/>
                </a:cubicBezTo>
                <a:cubicBezTo>
                  <a:pt x="72896" y="206538"/>
                  <a:pt x="50644" y="241998"/>
                  <a:pt x="50644" y="276036"/>
                </a:cubicBezTo>
                <a:cubicBezTo>
                  <a:pt x="50644" y="323405"/>
                  <a:pt x="89273" y="378328"/>
                  <a:pt x="139115" y="378328"/>
                </a:cubicBezTo>
                <a:lnTo>
                  <a:pt x="202576" y="378328"/>
                </a:lnTo>
                <a:cubicBezTo>
                  <a:pt x="216550" y="378328"/>
                  <a:pt x="227854" y="389615"/>
                  <a:pt x="227854" y="403568"/>
                </a:cubicBezTo>
                <a:cubicBezTo>
                  <a:pt x="227854" y="417520"/>
                  <a:pt x="216550" y="428896"/>
                  <a:pt x="202576" y="428896"/>
                </a:cubicBezTo>
                <a:lnTo>
                  <a:pt x="139115" y="428896"/>
                </a:lnTo>
                <a:cubicBezTo>
                  <a:pt x="59456" y="428896"/>
                  <a:pt x="0" y="348200"/>
                  <a:pt x="0" y="276036"/>
                </a:cubicBezTo>
                <a:cubicBezTo>
                  <a:pt x="0" y="228134"/>
                  <a:pt x="27058" y="180232"/>
                  <a:pt x="67377" y="154282"/>
                </a:cubicBezTo>
                <a:cubicBezTo>
                  <a:pt x="70047" y="100514"/>
                  <a:pt x="114817" y="57589"/>
                  <a:pt x="169377" y="57589"/>
                </a:cubicBezTo>
                <a:cubicBezTo>
                  <a:pt x="181393" y="57589"/>
                  <a:pt x="193231" y="59633"/>
                  <a:pt x="204445" y="63721"/>
                </a:cubicBezTo>
                <a:cubicBezTo>
                  <a:pt x="238890" y="23995"/>
                  <a:pt x="290157" y="0"/>
                  <a:pt x="34302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Tree>
    <p:custDataLst>
      <p:tags r:id="rId1"/>
    </p:custDataLst>
    <p:extLst>
      <p:ext uri="{BB962C8B-B14F-4D97-AF65-F5344CB8AC3E}">
        <p14:creationId xmlns:p14="http://schemas.microsoft.com/office/powerpoint/2010/main" val="7092141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iSḷiḋè">
            <a:extLst>
              <a:ext uri="{FF2B5EF4-FFF2-40B4-BE49-F238E27FC236}">
                <a16:creationId xmlns:a16="http://schemas.microsoft.com/office/drawing/2014/main" id="{C129C44E-FDD0-4761-6539-F2A45E5BB490}"/>
              </a:ext>
            </a:extLst>
          </p:cNvPr>
          <p:cNvSpPr/>
          <p:nvPr/>
        </p:nvSpPr>
        <p:spPr>
          <a:xfrm>
            <a:off x="301239" y="1102709"/>
            <a:ext cx="5453148" cy="5453148"/>
          </a:xfrm>
          <a:prstGeom prst="arc">
            <a:avLst>
              <a:gd name="adj1" fmla="val 18633812"/>
              <a:gd name="adj2" fmla="val 3033281"/>
            </a:avLst>
          </a:prstGeom>
          <a:ln>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675750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10000"/>
              </a:lnSpc>
              <a:buNone/>
            </a:pP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GROW</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流程解析 </a:t>
            </a: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 </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探索行动方案</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 name="椭圆 20">
            <a:extLst>
              <a:ext uri="{FF2B5EF4-FFF2-40B4-BE49-F238E27FC236}">
                <a16:creationId xmlns:a16="http://schemas.microsoft.com/office/drawing/2014/main" id="{4E3446BD-4731-97BA-C078-EFC67B13D6F9}"/>
              </a:ext>
            </a:extLst>
          </p:cNvPr>
          <p:cNvSpPr/>
          <p:nvPr/>
        </p:nvSpPr>
        <p:spPr>
          <a:xfrm>
            <a:off x="5668775" y="3588556"/>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 name="椭圆 21">
            <a:extLst>
              <a:ext uri="{FF2B5EF4-FFF2-40B4-BE49-F238E27FC236}">
                <a16:creationId xmlns:a16="http://schemas.microsoft.com/office/drawing/2014/main" id="{A220C1E0-B245-E920-3A04-B4E8B1E7BFB6}"/>
              </a:ext>
            </a:extLst>
          </p:cNvPr>
          <p:cNvSpPr/>
          <p:nvPr/>
        </p:nvSpPr>
        <p:spPr>
          <a:xfrm>
            <a:off x="4898823" y="1831886"/>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 name="椭圆 22">
            <a:extLst>
              <a:ext uri="{FF2B5EF4-FFF2-40B4-BE49-F238E27FC236}">
                <a16:creationId xmlns:a16="http://schemas.microsoft.com/office/drawing/2014/main" id="{581C0244-381E-AA94-C6A5-C6EF8A1AEA96}"/>
              </a:ext>
            </a:extLst>
          </p:cNvPr>
          <p:cNvSpPr/>
          <p:nvPr/>
        </p:nvSpPr>
        <p:spPr>
          <a:xfrm>
            <a:off x="5149448" y="5289136"/>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 name="矩形: 圆角 23">
            <a:extLst>
              <a:ext uri="{FF2B5EF4-FFF2-40B4-BE49-F238E27FC236}">
                <a16:creationId xmlns:a16="http://schemas.microsoft.com/office/drawing/2014/main" id="{0AA2993E-A927-5258-B9C2-0DD9DC40A8C3}"/>
              </a:ext>
            </a:extLst>
          </p:cNvPr>
          <p:cNvSpPr/>
          <p:nvPr/>
        </p:nvSpPr>
        <p:spPr>
          <a:xfrm>
            <a:off x="5366564" y="1757594"/>
            <a:ext cx="1436213"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 name="文本框 24">
            <a:extLst>
              <a:ext uri="{FF2B5EF4-FFF2-40B4-BE49-F238E27FC236}">
                <a16:creationId xmlns:a16="http://schemas.microsoft.com/office/drawing/2014/main" id="{3A604A31-E1A2-F5BC-6B18-175AAE5404F5}"/>
              </a:ext>
            </a:extLst>
          </p:cNvPr>
          <p:cNvSpPr txBox="1"/>
          <p:nvPr/>
        </p:nvSpPr>
        <p:spPr>
          <a:xfrm>
            <a:off x="5408738" y="1765382"/>
            <a:ext cx="1321024" cy="430887"/>
          </a:xfrm>
          <a:prstGeom prst="rect">
            <a:avLst/>
          </a:prstGeom>
          <a:noFill/>
        </p:spPr>
        <p:txBody>
          <a:bodyPr wrap="square">
            <a:noAutofit/>
          </a:bodyPr>
          <a:lstStyle/>
          <a:p>
            <a:pPr algn="ct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启发引导</a:t>
            </a:r>
          </a:p>
        </p:txBody>
      </p:sp>
      <p:sp>
        <p:nvSpPr>
          <p:cNvPr id="26" name="文本框 25">
            <a:extLst>
              <a:ext uri="{FF2B5EF4-FFF2-40B4-BE49-F238E27FC236}">
                <a16:creationId xmlns:a16="http://schemas.microsoft.com/office/drawing/2014/main" id="{E8B4994A-C6C2-79BC-CF23-B667A1C1B86B}"/>
              </a:ext>
            </a:extLst>
          </p:cNvPr>
          <p:cNvSpPr txBox="1"/>
          <p:nvPr/>
        </p:nvSpPr>
        <p:spPr>
          <a:xfrm>
            <a:off x="5721412" y="2128274"/>
            <a:ext cx="5208570" cy="853316"/>
          </a:xfrm>
          <a:prstGeom prst="rect">
            <a:avLst/>
          </a:prstGeom>
          <a:noFill/>
        </p:spPr>
        <p:txBody>
          <a:bodyPr wrap="square">
            <a:noAutofit/>
          </a:bodyPr>
          <a:lstStyle/>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接下来，你会如何行动呢？</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你具体会做些什么呢？还有呢？</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 name="矩形: 圆角 26">
            <a:extLst>
              <a:ext uri="{FF2B5EF4-FFF2-40B4-BE49-F238E27FC236}">
                <a16:creationId xmlns:a16="http://schemas.microsoft.com/office/drawing/2014/main" id="{02486399-23E6-F1B7-A543-503547630F17}"/>
              </a:ext>
            </a:extLst>
          </p:cNvPr>
          <p:cNvSpPr/>
          <p:nvPr/>
        </p:nvSpPr>
        <p:spPr>
          <a:xfrm>
            <a:off x="6069554" y="3479571"/>
            <a:ext cx="1384796"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spcBef>
                <a:spcPct val="0"/>
              </a:spcBef>
              <a:buNone/>
              <a:defRPr/>
            </a:pPr>
            <a:endParaRPr lang="zh-CN" altLang="en-US"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 name="文本框 27">
            <a:extLst>
              <a:ext uri="{FF2B5EF4-FFF2-40B4-BE49-F238E27FC236}">
                <a16:creationId xmlns:a16="http://schemas.microsoft.com/office/drawing/2014/main" id="{3BEC3A03-6EDE-ED8F-C43D-D5E1A6B6C134}"/>
              </a:ext>
            </a:extLst>
          </p:cNvPr>
          <p:cNvSpPr txBox="1"/>
          <p:nvPr/>
        </p:nvSpPr>
        <p:spPr>
          <a:xfrm>
            <a:off x="6077537" y="3459944"/>
            <a:ext cx="1384797" cy="430887"/>
          </a:xfrm>
          <a:prstGeom prst="rect">
            <a:avLst/>
          </a:prstGeom>
          <a:noFill/>
        </p:spPr>
        <p:txBody>
          <a:bodyPr wrap="square">
            <a:noAutofit/>
          </a:bodyPr>
          <a:lstStyle/>
          <a:p>
            <a:pPr algn="ct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确认评估</a:t>
            </a:r>
          </a:p>
        </p:txBody>
      </p:sp>
      <p:sp>
        <p:nvSpPr>
          <p:cNvPr id="29" name="文本框 28">
            <a:extLst>
              <a:ext uri="{FF2B5EF4-FFF2-40B4-BE49-F238E27FC236}">
                <a16:creationId xmlns:a16="http://schemas.microsoft.com/office/drawing/2014/main" id="{1E6C7EAA-B6B0-C180-9D41-B1AA9C76C631}"/>
              </a:ext>
            </a:extLst>
          </p:cNvPr>
          <p:cNvSpPr txBox="1"/>
          <p:nvPr/>
        </p:nvSpPr>
        <p:spPr>
          <a:xfrm>
            <a:off x="5754387" y="3901285"/>
            <a:ext cx="4946913" cy="813749"/>
          </a:xfrm>
          <a:prstGeom prst="rect">
            <a:avLst/>
          </a:prstGeom>
          <a:noFill/>
        </p:spPr>
        <p:txBody>
          <a:bodyPr wrap="square">
            <a:noAutofit/>
          </a:bodyPr>
          <a:lstStyle/>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做到了以上几点，你会觉得可以达成目标吗？</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如果还可以，你还可以做些什么呢？还有呢？</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 name="矩形: 圆角 29">
            <a:extLst>
              <a:ext uri="{FF2B5EF4-FFF2-40B4-BE49-F238E27FC236}">
                <a16:creationId xmlns:a16="http://schemas.microsoft.com/office/drawing/2014/main" id="{B90E1175-0A99-5D96-0C81-73D875993478}"/>
              </a:ext>
            </a:extLst>
          </p:cNvPr>
          <p:cNvSpPr/>
          <p:nvPr/>
        </p:nvSpPr>
        <p:spPr>
          <a:xfrm>
            <a:off x="5563936" y="5175262"/>
            <a:ext cx="1393528"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spcBef>
                <a:spcPct val="0"/>
              </a:spcBef>
              <a:buNone/>
              <a:defRPr/>
            </a:pPr>
            <a:endParaRPr lang="zh-CN" altLang="en-US"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 name="文本框 30">
            <a:extLst>
              <a:ext uri="{FF2B5EF4-FFF2-40B4-BE49-F238E27FC236}">
                <a16:creationId xmlns:a16="http://schemas.microsoft.com/office/drawing/2014/main" id="{89BD75FA-4189-42D9-ADBA-44BF95FF4B7E}"/>
              </a:ext>
            </a:extLst>
          </p:cNvPr>
          <p:cNvSpPr txBox="1"/>
          <p:nvPr/>
        </p:nvSpPr>
        <p:spPr>
          <a:xfrm>
            <a:off x="5566188" y="5164315"/>
            <a:ext cx="1393528" cy="430887"/>
          </a:xfrm>
          <a:prstGeom prst="rect">
            <a:avLst/>
          </a:prstGeom>
          <a:noFill/>
        </p:spPr>
        <p:txBody>
          <a:bodyPr wrap="square">
            <a:noAutofit/>
          </a:bodyPr>
          <a:lstStyle/>
          <a:p>
            <a:pPr algn="ct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具体行动</a:t>
            </a:r>
          </a:p>
        </p:txBody>
      </p:sp>
      <p:sp>
        <p:nvSpPr>
          <p:cNvPr id="32" name="文本框 31">
            <a:extLst>
              <a:ext uri="{FF2B5EF4-FFF2-40B4-BE49-F238E27FC236}">
                <a16:creationId xmlns:a16="http://schemas.microsoft.com/office/drawing/2014/main" id="{3305B21E-0303-08A4-21AE-9EE1B5C6F528}"/>
              </a:ext>
            </a:extLst>
          </p:cNvPr>
          <p:cNvSpPr txBox="1"/>
          <p:nvPr/>
        </p:nvSpPr>
        <p:spPr>
          <a:xfrm>
            <a:off x="5721412" y="5624098"/>
            <a:ext cx="5535475" cy="813749"/>
          </a:xfrm>
          <a:prstGeom prst="rect">
            <a:avLst/>
          </a:prstGeom>
          <a:noFill/>
        </p:spPr>
        <p:txBody>
          <a:bodyPr wrap="square">
            <a:noAutofit/>
          </a:bodyPr>
          <a:lstStyle/>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今天谈话结束后，你的第一步具体的行动是什么？</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marL="0" indent="365125">
              <a:lnSpc>
                <a:spcPct val="135000"/>
              </a:lnSpc>
              <a:buClr>
                <a:schemeClr val="tx1"/>
              </a:buClr>
              <a:buSzPct val="70000"/>
              <a:buFont typeface="Wingdings" panose="05000000000000000000" pitchFamily="2" charset="2"/>
              <a:buChar char="Ø"/>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你打算什么时候做？在哪里？</a:t>
            </a:r>
            <a:endParaRPr lang="en-US" altLang="zh-CN"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100" name="组合 99">
            <a:extLst>
              <a:ext uri="{FF2B5EF4-FFF2-40B4-BE49-F238E27FC236}">
                <a16:creationId xmlns:a16="http://schemas.microsoft.com/office/drawing/2014/main" id="{DC26D6B5-25CF-7763-13B0-74A30B702E1C}"/>
              </a:ext>
            </a:extLst>
          </p:cNvPr>
          <p:cNvGrpSpPr/>
          <p:nvPr/>
        </p:nvGrpSpPr>
        <p:grpSpPr>
          <a:xfrm>
            <a:off x="1396636" y="2171291"/>
            <a:ext cx="3109346" cy="3621721"/>
            <a:chOff x="3004819" y="2661693"/>
            <a:chExt cx="1555803" cy="1812177"/>
          </a:xfrm>
        </p:grpSpPr>
        <p:sp>
          <p:nvSpPr>
            <p:cNvPr id="5" name="任意多边形: 形状 4">
              <a:extLst>
                <a:ext uri="{FF2B5EF4-FFF2-40B4-BE49-F238E27FC236}">
                  <a16:creationId xmlns:a16="http://schemas.microsoft.com/office/drawing/2014/main" id="{F62C0DF0-8802-9EBC-88C6-64693BBF7C53}"/>
                </a:ext>
              </a:extLst>
            </p:cNvPr>
            <p:cNvSpPr/>
            <p:nvPr/>
          </p:nvSpPr>
          <p:spPr>
            <a:xfrm>
              <a:off x="4254498" y="2708083"/>
              <a:ext cx="195940" cy="304861"/>
            </a:xfrm>
            <a:custGeom>
              <a:avLst/>
              <a:gdLst>
                <a:gd name="connsiteX0" fmla="*/ 22860 w 195940"/>
                <a:gd name="connsiteY0" fmla="*/ 16254 h 304861"/>
                <a:gd name="connsiteX1" fmla="*/ 151448 w 195940"/>
                <a:gd name="connsiteY1" fmla="*/ 30542 h 304861"/>
                <a:gd name="connsiteX2" fmla="*/ 171450 w 195940"/>
                <a:gd name="connsiteY2" fmla="*/ 304862 h 304861"/>
                <a:gd name="connsiteX3" fmla="*/ 0 w 195940"/>
                <a:gd name="connsiteY3" fmla="*/ 263904 h 304861"/>
                <a:gd name="connsiteX4" fmla="*/ 22860 w 195940"/>
                <a:gd name="connsiteY4" fmla="*/ 16254 h 304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940" h="304861">
                  <a:moveTo>
                    <a:pt x="22860" y="16254"/>
                  </a:moveTo>
                  <a:cubicBezTo>
                    <a:pt x="22860" y="16254"/>
                    <a:pt x="64770" y="-28513"/>
                    <a:pt x="151448" y="30542"/>
                  </a:cubicBezTo>
                  <a:cubicBezTo>
                    <a:pt x="238125" y="88644"/>
                    <a:pt x="171450" y="304862"/>
                    <a:pt x="171450" y="304862"/>
                  </a:cubicBezTo>
                  <a:lnTo>
                    <a:pt x="0" y="263904"/>
                  </a:lnTo>
                  <a:lnTo>
                    <a:pt x="22860" y="16254"/>
                  </a:ln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 name="任意多边形: 形状 5">
              <a:extLst>
                <a:ext uri="{FF2B5EF4-FFF2-40B4-BE49-F238E27FC236}">
                  <a16:creationId xmlns:a16="http://schemas.microsoft.com/office/drawing/2014/main" id="{B5893C8B-F881-0EF0-9C76-96BB69DE3496}"/>
                </a:ext>
              </a:extLst>
            </p:cNvPr>
            <p:cNvSpPr/>
            <p:nvPr/>
          </p:nvSpPr>
          <p:spPr>
            <a:xfrm>
              <a:off x="3282949" y="4140705"/>
              <a:ext cx="173355" cy="190500"/>
            </a:xfrm>
            <a:custGeom>
              <a:avLst/>
              <a:gdLst>
                <a:gd name="connsiteX0" fmla="*/ 69532 w 173355"/>
                <a:gd name="connsiteY0" fmla="*/ 0 h 190500"/>
                <a:gd name="connsiteX1" fmla="*/ 140018 w 173355"/>
                <a:gd name="connsiteY1" fmla="*/ 66675 h 190500"/>
                <a:gd name="connsiteX2" fmla="*/ 173355 w 173355"/>
                <a:gd name="connsiteY2" fmla="*/ 190500 h 190500"/>
                <a:gd name="connsiteX3" fmla="*/ 0 w 173355"/>
                <a:gd name="connsiteY3" fmla="*/ 143827 h 190500"/>
                <a:gd name="connsiteX4" fmla="*/ 0 w 173355"/>
                <a:gd name="connsiteY4" fmla="*/ 0 h 190500"/>
                <a:gd name="connsiteX5" fmla="*/ 69532 w 173355"/>
                <a:gd name="connsiteY5"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355" h="190500">
                  <a:moveTo>
                    <a:pt x="69532" y="0"/>
                  </a:moveTo>
                  <a:cubicBezTo>
                    <a:pt x="69532" y="0"/>
                    <a:pt x="141922" y="57150"/>
                    <a:pt x="140018" y="66675"/>
                  </a:cubicBezTo>
                  <a:cubicBezTo>
                    <a:pt x="139065" y="75247"/>
                    <a:pt x="173355" y="190500"/>
                    <a:pt x="173355" y="190500"/>
                  </a:cubicBezTo>
                  <a:lnTo>
                    <a:pt x="0" y="143827"/>
                  </a:lnTo>
                  <a:lnTo>
                    <a:pt x="0" y="0"/>
                  </a:lnTo>
                  <a:lnTo>
                    <a:pt x="69532" y="0"/>
                  </a:lnTo>
                  <a:close/>
                </a:path>
              </a:pathLst>
            </a:custGeom>
            <a:solidFill>
              <a:srgbClr val="EAA22D"/>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 name="任意多边形: 形状 6">
              <a:extLst>
                <a:ext uri="{FF2B5EF4-FFF2-40B4-BE49-F238E27FC236}">
                  <a16:creationId xmlns:a16="http://schemas.microsoft.com/office/drawing/2014/main" id="{AB13EA03-EA70-2D52-4FC2-48B11C31FAE1}"/>
                </a:ext>
              </a:extLst>
            </p:cNvPr>
            <p:cNvSpPr/>
            <p:nvPr/>
          </p:nvSpPr>
          <p:spPr>
            <a:xfrm>
              <a:off x="3170553" y="4162613"/>
              <a:ext cx="163829" cy="88582"/>
            </a:xfrm>
            <a:custGeom>
              <a:avLst/>
              <a:gdLst>
                <a:gd name="connsiteX0" fmla="*/ 0 w 163829"/>
                <a:gd name="connsiteY0" fmla="*/ 4763 h 88582"/>
                <a:gd name="connsiteX1" fmla="*/ 0 w 163829"/>
                <a:gd name="connsiteY1" fmla="*/ 88582 h 88582"/>
                <a:gd name="connsiteX2" fmla="*/ 163830 w 163829"/>
                <a:gd name="connsiteY2" fmla="*/ 80010 h 88582"/>
                <a:gd name="connsiteX3" fmla="*/ 163830 w 163829"/>
                <a:gd name="connsiteY3" fmla="*/ 0 h 88582"/>
              </a:gdLst>
              <a:ahLst/>
              <a:cxnLst>
                <a:cxn ang="0">
                  <a:pos x="connsiteX0" y="connsiteY0"/>
                </a:cxn>
                <a:cxn ang="0">
                  <a:pos x="connsiteX1" y="connsiteY1"/>
                </a:cxn>
                <a:cxn ang="0">
                  <a:pos x="connsiteX2" y="connsiteY2"/>
                </a:cxn>
                <a:cxn ang="0">
                  <a:pos x="connsiteX3" y="connsiteY3"/>
                </a:cxn>
              </a:cxnLst>
              <a:rect l="l" t="t" r="r" b="b"/>
              <a:pathLst>
                <a:path w="163829" h="88582">
                  <a:moveTo>
                    <a:pt x="0" y="4763"/>
                  </a:moveTo>
                  <a:lnTo>
                    <a:pt x="0" y="88582"/>
                  </a:lnTo>
                  <a:lnTo>
                    <a:pt x="163830" y="80010"/>
                  </a:lnTo>
                  <a:lnTo>
                    <a:pt x="163830" y="0"/>
                  </a:lnTo>
                  <a:close/>
                </a:path>
              </a:pathLst>
            </a:custGeom>
            <a:solidFill>
              <a:srgbClr val="F48462"/>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 name="任意多边形: 形状 7">
              <a:extLst>
                <a:ext uri="{FF2B5EF4-FFF2-40B4-BE49-F238E27FC236}">
                  <a16:creationId xmlns:a16="http://schemas.microsoft.com/office/drawing/2014/main" id="{1D031153-3E82-3AFD-AF6E-96FE1FCE8893}"/>
                </a:ext>
              </a:extLst>
            </p:cNvPr>
            <p:cNvSpPr/>
            <p:nvPr/>
          </p:nvSpPr>
          <p:spPr>
            <a:xfrm>
              <a:off x="3126739" y="3255054"/>
              <a:ext cx="498160" cy="935402"/>
            </a:xfrm>
            <a:custGeom>
              <a:avLst/>
              <a:gdLst>
                <a:gd name="connsiteX0" fmla="*/ 335280 w 498160"/>
                <a:gd name="connsiteY0" fmla="*/ 20781 h 935402"/>
                <a:gd name="connsiteX1" fmla="*/ 498157 w 498160"/>
                <a:gd name="connsiteY1" fmla="*/ 421784 h 935402"/>
                <a:gd name="connsiteX2" fmla="*/ 265748 w 498160"/>
                <a:gd name="connsiteY2" fmla="*/ 912321 h 935402"/>
                <a:gd name="connsiteX3" fmla="*/ 108585 w 498160"/>
                <a:gd name="connsiteY3" fmla="*/ 935181 h 935402"/>
                <a:gd name="connsiteX4" fmla="*/ 0 w 498160"/>
                <a:gd name="connsiteY4" fmla="*/ 921846 h 935402"/>
                <a:gd name="connsiteX5" fmla="*/ 53340 w 498160"/>
                <a:gd name="connsiteY5" fmla="*/ 38879 h 935402"/>
                <a:gd name="connsiteX6" fmla="*/ 335280 w 498160"/>
                <a:gd name="connsiteY6" fmla="*/ 20781 h 935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160" h="935402">
                  <a:moveTo>
                    <a:pt x="335280" y="20781"/>
                  </a:moveTo>
                  <a:cubicBezTo>
                    <a:pt x="335280" y="20781"/>
                    <a:pt x="497205" y="308436"/>
                    <a:pt x="498157" y="421784"/>
                  </a:cubicBezTo>
                  <a:cubicBezTo>
                    <a:pt x="499110" y="535131"/>
                    <a:pt x="265748" y="912321"/>
                    <a:pt x="265748" y="912321"/>
                  </a:cubicBezTo>
                  <a:cubicBezTo>
                    <a:pt x="265748" y="912321"/>
                    <a:pt x="201930" y="938039"/>
                    <a:pt x="108585" y="935181"/>
                  </a:cubicBezTo>
                  <a:cubicBezTo>
                    <a:pt x="15240" y="932324"/>
                    <a:pt x="0" y="921846"/>
                    <a:pt x="0" y="921846"/>
                  </a:cubicBezTo>
                  <a:cubicBezTo>
                    <a:pt x="0" y="921846"/>
                    <a:pt x="16192" y="114126"/>
                    <a:pt x="53340" y="38879"/>
                  </a:cubicBezTo>
                  <a:cubicBezTo>
                    <a:pt x="90487" y="-36369"/>
                    <a:pt x="335280" y="20781"/>
                    <a:pt x="335280" y="20781"/>
                  </a:cubicBezTo>
                  <a:close/>
                </a:path>
              </a:pathLst>
            </a:custGeom>
            <a:solidFill>
              <a:srgbClr val="A49CF2"/>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 name="任意多边形: 形状 8">
              <a:extLst>
                <a:ext uri="{FF2B5EF4-FFF2-40B4-BE49-F238E27FC236}">
                  <a16:creationId xmlns:a16="http://schemas.microsoft.com/office/drawing/2014/main" id="{F5B92D51-32B8-60FD-B0D2-7369DCEC8A71}"/>
                </a:ext>
              </a:extLst>
            </p:cNvPr>
            <p:cNvSpPr/>
            <p:nvPr/>
          </p:nvSpPr>
          <p:spPr>
            <a:xfrm>
              <a:off x="3388676" y="3418315"/>
              <a:ext cx="96597" cy="751916"/>
            </a:xfrm>
            <a:custGeom>
              <a:avLst/>
              <a:gdLst>
                <a:gd name="connsiteX0" fmla="*/ 2857 w 96597"/>
                <a:gd name="connsiteY0" fmla="*/ 751917 h 751916"/>
                <a:gd name="connsiteX1" fmla="*/ 0 w 96597"/>
                <a:gd name="connsiteY1" fmla="*/ 749060 h 751916"/>
                <a:gd name="connsiteX2" fmla="*/ 9525 w 96597"/>
                <a:gd name="connsiteY2" fmla="*/ 51830 h 751916"/>
                <a:gd name="connsiteX3" fmla="*/ 10478 w 96597"/>
                <a:gd name="connsiteY3" fmla="*/ 48972 h 751916"/>
                <a:gd name="connsiteX4" fmla="*/ 92393 w 96597"/>
                <a:gd name="connsiteY4" fmla="*/ 395 h 751916"/>
                <a:gd name="connsiteX5" fmla="*/ 96203 w 96597"/>
                <a:gd name="connsiteY5" fmla="*/ 1347 h 751916"/>
                <a:gd name="connsiteX6" fmla="*/ 95250 w 96597"/>
                <a:gd name="connsiteY6" fmla="*/ 5157 h 751916"/>
                <a:gd name="connsiteX7" fmla="*/ 14288 w 96597"/>
                <a:gd name="connsiteY7" fmla="*/ 52782 h 751916"/>
                <a:gd name="connsiteX8" fmla="*/ 4763 w 96597"/>
                <a:gd name="connsiteY8" fmla="*/ 748107 h 751916"/>
                <a:gd name="connsiteX9" fmla="*/ 2857 w 96597"/>
                <a:gd name="connsiteY9" fmla="*/ 751917 h 751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597" h="751916">
                  <a:moveTo>
                    <a:pt x="2857" y="751917"/>
                  </a:moveTo>
                  <a:cubicBezTo>
                    <a:pt x="953" y="751917"/>
                    <a:pt x="0" y="750012"/>
                    <a:pt x="0" y="749060"/>
                  </a:cubicBezTo>
                  <a:cubicBezTo>
                    <a:pt x="15240" y="485217"/>
                    <a:pt x="9525" y="56592"/>
                    <a:pt x="9525" y="51830"/>
                  </a:cubicBezTo>
                  <a:cubicBezTo>
                    <a:pt x="9525" y="50877"/>
                    <a:pt x="10478" y="49925"/>
                    <a:pt x="10478" y="48972"/>
                  </a:cubicBezTo>
                  <a:lnTo>
                    <a:pt x="92393" y="395"/>
                  </a:lnTo>
                  <a:cubicBezTo>
                    <a:pt x="93345" y="-558"/>
                    <a:pt x="95250" y="395"/>
                    <a:pt x="96203" y="1347"/>
                  </a:cubicBezTo>
                  <a:cubicBezTo>
                    <a:pt x="97155" y="2300"/>
                    <a:pt x="96203" y="4205"/>
                    <a:pt x="95250" y="5157"/>
                  </a:cubicBezTo>
                  <a:lnTo>
                    <a:pt x="14288" y="52782"/>
                  </a:lnTo>
                  <a:cubicBezTo>
                    <a:pt x="14288" y="82310"/>
                    <a:pt x="19050" y="492837"/>
                    <a:pt x="4763" y="748107"/>
                  </a:cubicBezTo>
                  <a:cubicBezTo>
                    <a:pt x="5715" y="750965"/>
                    <a:pt x="4763" y="751917"/>
                    <a:pt x="2857" y="751917"/>
                  </a:cubicBezTo>
                  <a:close/>
                </a:path>
              </a:pathLst>
            </a:custGeom>
            <a:solidFill>
              <a:srgbClr val="FFFFFF"/>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 name="任意多边形: 形状 9">
              <a:extLst>
                <a:ext uri="{FF2B5EF4-FFF2-40B4-BE49-F238E27FC236}">
                  <a16:creationId xmlns:a16="http://schemas.microsoft.com/office/drawing/2014/main" id="{3B7762C3-CA66-5D56-BF9B-37FAACA44F54}"/>
                </a:ext>
              </a:extLst>
            </p:cNvPr>
            <p:cNvSpPr/>
            <p:nvPr/>
          </p:nvSpPr>
          <p:spPr>
            <a:xfrm>
              <a:off x="3399392" y="3685167"/>
              <a:ext cx="89794" cy="65965"/>
            </a:xfrm>
            <a:custGeom>
              <a:avLst/>
              <a:gdLst>
                <a:gd name="connsiteX0" fmla="*/ 2619 w 89794"/>
                <a:gd name="connsiteY0" fmla="*/ 65965 h 65965"/>
                <a:gd name="connsiteX1" fmla="*/ 714 w 89794"/>
                <a:gd name="connsiteY1" fmla="*/ 65013 h 65965"/>
                <a:gd name="connsiteX2" fmla="*/ 714 w 89794"/>
                <a:gd name="connsiteY2" fmla="*/ 61203 h 65965"/>
                <a:gd name="connsiteX3" fmla="*/ 72152 w 89794"/>
                <a:gd name="connsiteY3" fmla="*/ 243 h 65965"/>
                <a:gd name="connsiteX4" fmla="*/ 85487 w 89794"/>
                <a:gd name="connsiteY4" fmla="*/ 5005 h 65965"/>
                <a:gd name="connsiteX5" fmla="*/ 89297 w 89794"/>
                <a:gd name="connsiteY5" fmla="*/ 16435 h 65965"/>
                <a:gd name="connsiteX6" fmla="*/ 2619 w 89794"/>
                <a:gd name="connsiteY6" fmla="*/ 65965 h 65965"/>
                <a:gd name="connsiteX7" fmla="*/ 2619 w 89794"/>
                <a:gd name="connsiteY7" fmla="*/ 65965 h 65965"/>
                <a:gd name="connsiteX8" fmla="*/ 74057 w 89794"/>
                <a:gd name="connsiteY8" fmla="*/ 5958 h 65965"/>
                <a:gd name="connsiteX9" fmla="*/ 72152 w 89794"/>
                <a:gd name="connsiteY9" fmla="*/ 5958 h 65965"/>
                <a:gd name="connsiteX10" fmla="*/ 10239 w 89794"/>
                <a:gd name="connsiteY10" fmla="*/ 57393 h 65965"/>
                <a:gd name="connsiteX11" fmla="*/ 83582 w 89794"/>
                <a:gd name="connsiteY11" fmla="*/ 15483 h 65965"/>
                <a:gd name="connsiteX12" fmla="*/ 81677 w 89794"/>
                <a:gd name="connsiteY12" fmla="*/ 9768 h 65965"/>
                <a:gd name="connsiteX13" fmla="*/ 74057 w 89794"/>
                <a:gd name="connsiteY13" fmla="*/ 5958 h 65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794" h="65965">
                  <a:moveTo>
                    <a:pt x="2619" y="65965"/>
                  </a:moveTo>
                  <a:cubicBezTo>
                    <a:pt x="1667" y="65965"/>
                    <a:pt x="714" y="65965"/>
                    <a:pt x="714" y="65013"/>
                  </a:cubicBezTo>
                  <a:cubicBezTo>
                    <a:pt x="-238" y="64060"/>
                    <a:pt x="-238" y="63108"/>
                    <a:pt x="714" y="61203"/>
                  </a:cubicBezTo>
                  <a:cubicBezTo>
                    <a:pt x="2619" y="58345"/>
                    <a:pt x="44529" y="3100"/>
                    <a:pt x="72152" y="243"/>
                  </a:cubicBezTo>
                  <a:cubicBezTo>
                    <a:pt x="77867" y="-710"/>
                    <a:pt x="82629" y="1195"/>
                    <a:pt x="85487" y="5005"/>
                  </a:cubicBezTo>
                  <a:cubicBezTo>
                    <a:pt x="90249" y="8815"/>
                    <a:pt x="90249" y="13578"/>
                    <a:pt x="89297" y="16435"/>
                  </a:cubicBezTo>
                  <a:cubicBezTo>
                    <a:pt x="85487" y="38343"/>
                    <a:pt x="12144" y="63108"/>
                    <a:pt x="2619" y="65965"/>
                  </a:cubicBezTo>
                  <a:cubicBezTo>
                    <a:pt x="3572" y="65965"/>
                    <a:pt x="3572" y="65965"/>
                    <a:pt x="2619" y="65965"/>
                  </a:cubicBezTo>
                  <a:close/>
                  <a:moveTo>
                    <a:pt x="74057" y="5958"/>
                  </a:moveTo>
                  <a:cubicBezTo>
                    <a:pt x="73104" y="5958"/>
                    <a:pt x="73104" y="5958"/>
                    <a:pt x="72152" y="5958"/>
                  </a:cubicBezTo>
                  <a:cubicBezTo>
                    <a:pt x="52149" y="7863"/>
                    <a:pt x="22622" y="41200"/>
                    <a:pt x="10239" y="57393"/>
                  </a:cubicBezTo>
                  <a:cubicBezTo>
                    <a:pt x="35957" y="47868"/>
                    <a:pt x="80724" y="28818"/>
                    <a:pt x="83582" y="15483"/>
                  </a:cubicBezTo>
                  <a:cubicBezTo>
                    <a:pt x="83582" y="14530"/>
                    <a:pt x="83582" y="11673"/>
                    <a:pt x="81677" y="9768"/>
                  </a:cubicBezTo>
                  <a:cubicBezTo>
                    <a:pt x="79772" y="6910"/>
                    <a:pt x="77867" y="5958"/>
                    <a:pt x="74057" y="5958"/>
                  </a:cubicBezTo>
                  <a:close/>
                </a:path>
              </a:pathLst>
            </a:custGeom>
            <a:solidFill>
              <a:srgbClr val="FFFFFF"/>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 name="任意多边形: 形状 10">
              <a:extLst>
                <a:ext uri="{FF2B5EF4-FFF2-40B4-BE49-F238E27FC236}">
                  <a16:creationId xmlns:a16="http://schemas.microsoft.com/office/drawing/2014/main" id="{6572918B-90C8-5780-88D2-0D61D1DA0FF1}"/>
                </a:ext>
              </a:extLst>
            </p:cNvPr>
            <p:cNvSpPr/>
            <p:nvPr/>
          </p:nvSpPr>
          <p:spPr>
            <a:xfrm>
              <a:off x="3184841" y="3341558"/>
              <a:ext cx="69532" cy="66675"/>
            </a:xfrm>
            <a:custGeom>
              <a:avLst/>
              <a:gdLst>
                <a:gd name="connsiteX0" fmla="*/ 2858 w 69532"/>
                <a:gd name="connsiteY0" fmla="*/ 66675 h 66675"/>
                <a:gd name="connsiteX1" fmla="*/ 0 w 69532"/>
                <a:gd name="connsiteY1" fmla="*/ 64770 h 66675"/>
                <a:gd name="connsiteX2" fmla="*/ 1905 w 69532"/>
                <a:gd name="connsiteY2" fmla="*/ 61913 h 66675"/>
                <a:gd name="connsiteX3" fmla="*/ 63818 w 69532"/>
                <a:gd name="connsiteY3" fmla="*/ 1905 h 66675"/>
                <a:gd name="connsiteX4" fmla="*/ 67628 w 69532"/>
                <a:gd name="connsiteY4" fmla="*/ 0 h 66675"/>
                <a:gd name="connsiteX5" fmla="*/ 69533 w 69532"/>
                <a:gd name="connsiteY5" fmla="*/ 3810 h 66675"/>
                <a:gd name="connsiteX6" fmla="*/ 2858 w 69532"/>
                <a:gd name="connsiteY6" fmla="*/ 66675 h 66675"/>
                <a:gd name="connsiteX7" fmla="*/ 2858 w 69532"/>
                <a:gd name="connsiteY7" fmla="*/ 66675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532" h="66675">
                  <a:moveTo>
                    <a:pt x="2858" y="66675"/>
                  </a:moveTo>
                  <a:cubicBezTo>
                    <a:pt x="1905" y="66675"/>
                    <a:pt x="0" y="65723"/>
                    <a:pt x="0" y="64770"/>
                  </a:cubicBezTo>
                  <a:cubicBezTo>
                    <a:pt x="0" y="62865"/>
                    <a:pt x="953" y="61913"/>
                    <a:pt x="1905" y="61913"/>
                  </a:cubicBezTo>
                  <a:cubicBezTo>
                    <a:pt x="41910" y="53340"/>
                    <a:pt x="63818" y="2857"/>
                    <a:pt x="63818" y="1905"/>
                  </a:cubicBezTo>
                  <a:cubicBezTo>
                    <a:pt x="64770" y="0"/>
                    <a:pt x="65723" y="0"/>
                    <a:pt x="67628" y="0"/>
                  </a:cubicBezTo>
                  <a:cubicBezTo>
                    <a:pt x="69533" y="952"/>
                    <a:pt x="69533" y="1905"/>
                    <a:pt x="69533" y="3810"/>
                  </a:cubicBezTo>
                  <a:cubicBezTo>
                    <a:pt x="68580" y="5715"/>
                    <a:pt x="46672" y="58102"/>
                    <a:pt x="2858" y="66675"/>
                  </a:cubicBezTo>
                  <a:cubicBezTo>
                    <a:pt x="3810" y="66675"/>
                    <a:pt x="2858" y="66675"/>
                    <a:pt x="2858" y="66675"/>
                  </a:cubicBezTo>
                  <a:close/>
                </a:path>
              </a:pathLst>
            </a:custGeom>
            <a:solidFill>
              <a:srgbClr val="FFFFFF"/>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 name="任意多边形: 形状 11">
              <a:extLst>
                <a:ext uri="{FF2B5EF4-FFF2-40B4-BE49-F238E27FC236}">
                  <a16:creationId xmlns:a16="http://schemas.microsoft.com/office/drawing/2014/main" id="{816B6CEA-A559-BFAD-568F-7DCF5B47C3D2}"/>
                </a:ext>
              </a:extLst>
            </p:cNvPr>
            <p:cNvSpPr/>
            <p:nvPr/>
          </p:nvSpPr>
          <p:spPr>
            <a:xfrm>
              <a:off x="3150114" y="4210178"/>
              <a:ext cx="438600" cy="232721"/>
            </a:xfrm>
            <a:custGeom>
              <a:avLst/>
              <a:gdLst>
                <a:gd name="connsiteX0" fmla="*/ 5200 w 438600"/>
                <a:gd name="connsiteY0" fmla="*/ 4822 h 232721"/>
                <a:gd name="connsiteX1" fmla="*/ 190937 w 438600"/>
                <a:gd name="connsiteY1" fmla="*/ 1965 h 232721"/>
                <a:gd name="connsiteX2" fmla="*/ 196652 w 438600"/>
                <a:gd name="connsiteY2" fmla="*/ 43874 h 232721"/>
                <a:gd name="connsiteX3" fmla="*/ 375722 w 438600"/>
                <a:gd name="connsiteY3" fmla="*/ 142935 h 232721"/>
                <a:gd name="connsiteX4" fmla="*/ 438587 w 438600"/>
                <a:gd name="connsiteY4" fmla="*/ 191512 h 232721"/>
                <a:gd name="connsiteX5" fmla="*/ 374770 w 438600"/>
                <a:gd name="connsiteY5" fmla="*/ 230565 h 232721"/>
                <a:gd name="connsiteX6" fmla="*/ 13772 w 438600"/>
                <a:gd name="connsiteY6" fmla="*/ 225802 h 232721"/>
                <a:gd name="connsiteX7" fmla="*/ 5200 w 438600"/>
                <a:gd name="connsiteY7" fmla="*/ 4822 h 232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00" h="232721">
                  <a:moveTo>
                    <a:pt x="5200" y="4822"/>
                  </a:moveTo>
                  <a:cubicBezTo>
                    <a:pt x="5200" y="4822"/>
                    <a:pt x="189985" y="-3751"/>
                    <a:pt x="190937" y="1965"/>
                  </a:cubicBezTo>
                  <a:cubicBezTo>
                    <a:pt x="191890" y="7679"/>
                    <a:pt x="196652" y="43874"/>
                    <a:pt x="196652" y="43874"/>
                  </a:cubicBezTo>
                  <a:lnTo>
                    <a:pt x="375722" y="142935"/>
                  </a:lnTo>
                  <a:cubicBezTo>
                    <a:pt x="375722" y="142935"/>
                    <a:pt x="436682" y="161032"/>
                    <a:pt x="438587" y="191512"/>
                  </a:cubicBezTo>
                  <a:cubicBezTo>
                    <a:pt x="439540" y="221992"/>
                    <a:pt x="390962" y="226754"/>
                    <a:pt x="374770" y="230565"/>
                  </a:cubicBezTo>
                  <a:cubicBezTo>
                    <a:pt x="358577" y="235327"/>
                    <a:pt x="45205" y="231517"/>
                    <a:pt x="13772" y="225802"/>
                  </a:cubicBezTo>
                  <a:cubicBezTo>
                    <a:pt x="-10993" y="221992"/>
                    <a:pt x="5200" y="4822"/>
                    <a:pt x="5200" y="4822"/>
                  </a:cubicBezTo>
                  <a:close/>
                </a:path>
              </a:pathLst>
            </a:custGeom>
            <a:solidFill>
              <a:srgbClr val="FCBC49"/>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 name="任意多边形: 形状 12">
              <a:extLst>
                <a:ext uri="{FF2B5EF4-FFF2-40B4-BE49-F238E27FC236}">
                  <a16:creationId xmlns:a16="http://schemas.microsoft.com/office/drawing/2014/main" id="{89E3180E-6CC5-9E3A-395D-0455924AE197}"/>
                </a:ext>
              </a:extLst>
            </p:cNvPr>
            <p:cNvSpPr/>
            <p:nvPr/>
          </p:nvSpPr>
          <p:spPr>
            <a:xfrm>
              <a:off x="3330574" y="4276198"/>
              <a:ext cx="150494" cy="57864"/>
            </a:xfrm>
            <a:custGeom>
              <a:avLst/>
              <a:gdLst>
                <a:gd name="connsiteX0" fmla="*/ 57150 w 150494"/>
                <a:gd name="connsiteY0" fmla="*/ 57864 h 57864"/>
                <a:gd name="connsiteX1" fmla="*/ 54293 w 150494"/>
                <a:gd name="connsiteY1" fmla="*/ 55959 h 57864"/>
                <a:gd name="connsiteX2" fmla="*/ 55245 w 150494"/>
                <a:gd name="connsiteY2" fmla="*/ 53102 h 57864"/>
                <a:gd name="connsiteX3" fmla="*/ 81915 w 150494"/>
                <a:gd name="connsiteY3" fmla="*/ 34052 h 57864"/>
                <a:gd name="connsiteX4" fmla="*/ 2857 w 150494"/>
                <a:gd name="connsiteY4" fmla="*/ 40719 h 57864"/>
                <a:gd name="connsiteX5" fmla="*/ 0 w 150494"/>
                <a:gd name="connsiteY5" fmla="*/ 38814 h 57864"/>
                <a:gd name="connsiteX6" fmla="*/ 952 w 150494"/>
                <a:gd name="connsiteY6" fmla="*/ 35957 h 57864"/>
                <a:gd name="connsiteX7" fmla="*/ 42863 w 150494"/>
                <a:gd name="connsiteY7" fmla="*/ 714 h 57864"/>
                <a:gd name="connsiteX8" fmla="*/ 46672 w 150494"/>
                <a:gd name="connsiteY8" fmla="*/ 714 h 57864"/>
                <a:gd name="connsiteX9" fmla="*/ 46672 w 150494"/>
                <a:gd name="connsiteY9" fmla="*/ 4524 h 57864"/>
                <a:gd name="connsiteX10" fmla="*/ 11430 w 150494"/>
                <a:gd name="connsiteY10" fmla="*/ 34052 h 57864"/>
                <a:gd name="connsiteX11" fmla="*/ 91440 w 150494"/>
                <a:gd name="connsiteY11" fmla="*/ 27384 h 57864"/>
                <a:gd name="connsiteX12" fmla="*/ 94297 w 150494"/>
                <a:gd name="connsiteY12" fmla="*/ 29289 h 57864"/>
                <a:gd name="connsiteX13" fmla="*/ 93345 w 150494"/>
                <a:gd name="connsiteY13" fmla="*/ 32147 h 57864"/>
                <a:gd name="connsiteX14" fmla="*/ 66675 w 150494"/>
                <a:gd name="connsiteY14" fmla="*/ 51197 h 57864"/>
                <a:gd name="connsiteX15" fmla="*/ 147638 w 150494"/>
                <a:gd name="connsiteY15" fmla="*/ 47387 h 57864"/>
                <a:gd name="connsiteX16" fmla="*/ 150495 w 150494"/>
                <a:gd name="connsiteY16" fmla="*/ 50244 h 57864"/>
                <a:gd name="connsiteX17" fmla="*/ 147638 w 150494"/>
                <a:gd name="connsiteY17" fmla="*/ 53102 h 57864"/>
                <a:gd name="connsiteX18" fmla="*/ 57150 w 150494"/>
                <a:gd name="connsiteY18" fmla="*/ 57864 h 57864"/>
                <a:gd name="connsiteX19" fmla="*/ 57150 w 150494"/>
                <a:gd name="connsiteY19" fmla="*/ 57864 h 5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0494" h="57864">
                  <a:moveTo>
                    <a:pt x="57150" y="57864"/>
                  </a:moveTo>
                  <a:cubicBezTo>
                    <a:pt x="56197" y="57864"/>
                    <a:pt x="55245" y="56912"/>
                    <a:pt x="54293" y="55959"/>
                  </a:cubicBezTo>
                  <a:cubicBezTo>
                    <a:pt x="54293" y="55007"/>
                    <a:pt x="54293" y="53102"/>
                    <a:pt x="55245" y="53102"/>
                  </a:cubicBezTo>
                  <a:lnTo>
                    <a:pt x="81915" y="34052"/>
                  </a:lnTo>
                  <a:lnTo>
                    <a:pt x="2857" y="40719"/>
                  </a:lnTo>
                  <a:cubicBezTo>
                    <a:pt x="1905" y="40719"/>
                    <a:pt x="952" y="39767"/>
                    <a:pt x="0" y="38814"/>
                  </a:cubicBezTo>
                  <a:cubicBezTo>
                    <a:pt x="0" y="37862"/>
                    <a:pt x="0" y="35957"/>
                    <a:pt x="952" y="35957"/>
                  </a:cubicBezTo>
                  <a:lnTo>
                    <a:pt x="42863" y="714"/>
                  </a:lnTo>
                  <a:cubicBezTo>
                    <a:pt x="43815" y="-238"/>
                    <a:pt x="45720" y="-238"/>
                    <a:pt x="46672" y="714"/>
                  </a:cubicBezTo>
                  <a:cubicBezTo>
                    <a:pt x="47625" y="1667"/>
                    <a:pt x="47625" y="3572"/>
                    <a:pt x="46672" y="4524"/>
                  </a:cubicBezTo>
                  <a:lnTo>
                    <a:pt x="11430" y="34052"/>
                  </a:lnTo>
                  <a:lnTo>
                    <a:pt x="91440" y="27384"/>
                  </a:lnTo>
                  <a:cubicBezTo>
                    <a:pt x="92393" y="27384"/>
                    <a:pt x="94297" y="28337"/>
                    <a:pt x="94297" y="29289"/>
                  </a:cubicBezTo>
                  <a:cubicBezTo>
                    <a:pt x="94297" y="30242"/>
                    <a:pt x="94297" y="32147"/>
                    <a:pt x="93345" y="32147"/>
                  </a:cubicBezTo>
                  <a:lnTo>
                    <a:pt x="66675" y="51197"/>
                  </a:lnTo>
                  <a:lnTo>
                    <a:pt x="147638" y="47387"/>
                  </a:lnTo>
                  <a:cubicBezTo>
                    <a:pt x="149543" y="47387"/>
                    <a:pt x="150495" y="48339"/>
                    <a:pt x="150495" y="50244"/>
                  </a:cubicBezTo>
                  <a:cubicBezTo>
                    <a:pt x="150495" y="52149"/>
                    <a:pt x="149543" y="53102"/>
                    <a:pt x="147638" y="53102"/>
                  </a:cubicBezTo>
                  <a:lnTo>
                    <a:pt x="57150" y="57864"/>
                  </a:lnTo>
                  <a:cubicBezTo>
                    <a:pt x="57150" y="57864"/>
                    <a:pt x="57150" y="57864"/>
                    <a:pt x="57150" y="57864"/>
                  </a:cubicBezTo>
                  <a:close/>
                </a:path>
              </a:pathLst>
            </a:custGeom>
            <a:solidFill>
              <a:srgbClr val="5D2866"/>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 name="任意多边形: 形状 13">
              <a:extLst>
                <a:ext uri="{FF2B5EF4-FFF2-40B4-BE49-F238E27FC236}">
                  <a16:creationId xmlns:a16="http://schemas.microsoft.com/office/drawing/2014/main" id="{2790D922-598E-D0F2-634F-ADF23BAD3778}"/>
                </a:ext>
              </a:extLst>
            </p:cNvPr>
            <p:cNvSpPr/>
            <p:nvPr/>
          </p:nvSpPr>
          <p:spPr>
            <a:xfrm>
              <a:off x="3252469" y="2897692"/>
              <a:ext cx="209621" cy="413543"/>
            </a:xfrm>
            <a:custGeom>
              <a:avLst/>
              <a:gdLst>
                <a:gd name="connsiteX0" fmla="*/ 173355 w 209621"/>
                <a:gd name="connsiteY0" fmla="*/ 45720 h 413543"/>
                <a:gd name="connsiteX1" fmla="*/ 92393 w 209621"/>
                <a:gd name="connsiteY1" fmla="*/ 13335 h 413543"/>
                <a:gd name="connsiteX2" fmla="*/ 58102 w 209621"/>
                <a:gd name="connsiteY2" fmla="*/ 0 h 413543"/>
                <a:gd name="connsiteX3" fmla="*/ 0 w 209621"/>
                <a:gd name="connsiteY3" fmla="*/ 21908 h 413543"/>
                <a:gd name="connsiteX4" fmla="*/ 30480 w 209621"/>
                <a:gd name="connsiteY4" fmla="*/ 403860 h 413543"/>
                <a:gd name="connsiteX5" fmla="*/ 184785 w 209621"/>
                <a:gd name="connsiteY5" fmla="*/ 397193 h 413543"/>
                <a:gd name="connsiteX6" fmla="*/ 173355 w 209621"/>
                <a:gd name="connsiteY6" fmla="*/ 45720 h 41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621" h="413543">
                  <a:moveTo>
                    <a:pt x="173355" y="45720"/>
                  </a:moveTo>
                  <a:lnTo>
                    <a:pt x="92393" y="13335"/>
                  </a:lnTo>
                  <a:lnTo>
                    <a:pt x="58102" y="0"/>
                  </a:lnTo>
                  <a:lnTo>
                    <a:pt x="0" y="21908"/>
                  </a:lnTo>
                  <a:lnTo>
                    <a:pt x="30480" y="403860"/>
                  </a:lnTo>
                  <a:cubicBezTo>
                    <a:pt x="30480" y="403860"/>
                    <a:pt x="123825" y="429578"/>
                    <a:pt x="184785" y="397193"/>
                  </a:cubicBezTo>
                  <a:cubicBezTo>
                    <a:pt x="246698" y="364808"/>
                    <a:pt x="173355" y="45720"/>
                    <a:pt x="173355" y="45720"/>
                  </a:cubicBezTo>
                  <a:close/>
                </a:path>
              </a:pathLst>
            </a:custGeom>
            <a:solidFill>
              <a:srgbClr val="FFFFFF"/>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 name="任意多边形: 形状 14">
              <a:extLst>
                <a:ext uri="{FF2B5EF4-FFF2-40B4-BE49-F238E27FC236}">
                  <a16:creationId xmlns:a16="http://schemas.microsoft.com/office/drawing/2014/main" id="{A83DD935-D2AB-A8C1-110F-CDF536F481A1}"/>
                </a:ext>
              </a:extLst>
            </p:cNvPr>
            <p:cNvSpPr/>
            <p:nvPr/>
          </p:nvSpPr>
          <p:spPr>
            <a:xfrm>
              <a:off x="3161471" y="2898645"/>
              <a:ext cx="144337" cy="426614"/>
            </a:xfrm>
            <a:custGeom>
              <a:avLst/>
              <a:gdLst>
                <a:gd name="connsiteX0" fmla="*/ 27180 w 144337"/>
                <a:gd name="connsiteY0" fmla="*/ 36195 h 426614"/>
                <a:gd name="connsiteX1" fmla="*/ 131002 w 144337"/>
                <a:gd name="connsiteY1" fmla="*/ 0 h 426614"/>
                <a:gd name="connsiteX2" fmla="*/ 133860 w 144337"/>
                <a:gd name="connsiteY2" fmla="*/ 292418 h 426614"/>
                <a:gd name="connsiteX3" fmla="*/ 144337 w 144337"/>
                <a:gd name="connsiteY3" fmla="*/ 425768 h 426614"/>
                <a:gd name="connsiteX4" fmla="*/ 4320 w 144337"/>
                <a:gd name="connsiteY4" fmla="*/ 425768 h 426614"/>
                <a:gd name="connsiteX5" fmla="*/ 27180 w 144337"/>
                <a:gd name="connsiteY5" fmla="*/ 36195 h 4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337" h="426614">
                  <a:moveTo>
                    <a:pt x="27180" y="36195"/>
                  </a:moveTo>
                  <a:cubicBezTo>
                    <a:pt x="55755" y="9525"/>
                    <a:pt x="103380" y="1905"/>
                    <a:pt x="131002" y="0"/>
                  </a:cubicBezTo>
                  <a:cubicBezTo>
                    <a:pt x="131002" y="0"/>
                    <a:pt x="124335" y="180975"/>
                    <a:pt x="133860" y="292418"/>
                  </a:cubicBezTo>
                  <a:cubicBezTo>
                    <a:pt x="139575" y="355283"/>
                    <a:pt x="142432" y="399098"/>
                    <a:pt x="144337" y="425768"/>
                  </a:cubicBezTo>
                  <a:cubicBezTo>
                    <a:pt x="77662" y="427673"/>
                    <a:pt x="4320" y="425768"/>
                    <a:pt x="4320" y="425768"/>
                  </a:cubicBezTo>
                  <a:cubicBezTo>
                    <a:pt x="4320" y="425768"/>
                    <a:pt x="-14730" y="75248"/>
                    <a:pt x="27180" y="36195"/>
                  </a:cubicBezTo>
                  <a:close/>
                </a:path>
              </a:pathLst>
            </a:custGeom>
            <a:solidFill>
              <a:srgbClr val="5D2866"/>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 name="任意多边形: 形状 15">
              <a:extLst>
                <a:ext uri="{FF2B5EF4-FFF2-40B4-BE49-F238E27FC236}">
                  <a16:creationId xmlns:a16="http://schemas.microsoft.com/office/drawing/2014/main" id="{7A477A75-9D1D-FE87-41AE-7CA175A388FA}"/>
                </a:ext>
              </a:extLst>
            </p:cNvPr>
            <p:cNvSpPr/>
            <p:nvPr/>
          </p:nvSpPr>
          <p:spPr>
            <a:xfrm>
              <a:off x="3292474" y="2897692"/>
              <a:ext cx="194521" cy="425767"/>
            </a:xfrm>
            <a:custGeom>
              <a:avLst/>
              <a:gdLst>
                <a:gd name="connsiteX0" fmla="*/ 194310 w 194521"/>
                <a:gd name="connsiteY0" fmla="*/ 288608 h 425767"/>
                <a:gd name="connsiteX1" fmla="*/ 192405 w 194521"/>
                <a:gd name="connsiteY1" fmla="*/ 410528 h 425767"/>
                <a:gd name="connsiteX2" fmla="*/ 125730 w 194521"/>
                <a:gd name="connsiteY2" fmla="*/ 425768 h 425767"/>
                <a:gd name="connsiteX3" fmla="*/ 116205 w 194521"/>
                <a:gd name="connsiteY3" fmla="*/ 180975 h 425767"/>
                <a:gd name="connsiteX4" fmla="*/ 71438 w 194521"/>
                <a:gd name="connsiteY4" fmla="*/ 14288 h 425767"/>
                <a:gd name="connsiteX5" fmla="*/ 0 w 194521"/>
                <a:gd name="connsiteY5" fmla="*/ 953 h 425767"/>
                <a:gd name="connsiteX6" fmla="*/ 19050 w 194521"/>
                <a:gd name="connsiteY6" fmla="*/ 0 h 425767"/>
                <a:gd name="connsiteX7" fmla="*/ 22860 w 194521"/>
                <a:gd name="connsiteY7" fmla="*/ 0 h 425767"/>
                <a:gd name="connsiteX8" fmla="*/ 160972 w 194521"/>
                <a:gd name="connsiteY8" fmla="*/ 27623 h 425767"/>
                <a:gd name="connsiteX9" fmla="*/ 163830 w 194521"/>
                <a:gd name="connsiteY9" fmla="*/ 29528 h 425767"/>
                <a:gd name="connsiteX10" fmla="*/ 180975 w 194521"/>
                <a:gd name="connsiteY10" fmla="*/ 44768 h 425767"/>
                <a:gd name="connsiteX11" fmla="*/ 194310 w 194521"/>
                <a:gd name="connsiteY11" fmla="*/ 288608 h 425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4521" h="425767">
                  <a:moveTo>
                    <a:pt x="194310" y="288608"/>
                  </a:moveTo>
                  <a:cubicBezTo>
                    <a:pt x="194310" y="356235"/>
                    <a:pt x="192405" y="410528"/>
                    <a:pt x="192405" y="410528"/>
                  </a:cubicBezTo>
                  <a:cubicBezTo>
                    <a:pt x="192405" y="410528"/>
                    <a:pt x="171450" y="418147"/>
                    <a:pt x="125730" y="425768"/>
                  </a:cubicBezTo>
                  <a:cubicBezTo>
                    <a:pt x="125730" y="376238"/>
                    <a:pt x="123825" y="254318"/>
                    <a:pt x="116205" y="180975"/>
                  </a:cubicBezTo>
                  <a:cubicBezTo>
                    <a:pt x="105727" y="86678"/>
                    <a:pt x="71438" y="14288"/>
                    <a:pt x="71438" y="14288"/>
                  </a:cubicBezTo>
                  <a:lnTo>
                    <a:pt x="0" y="953"/>
                  </a:lnTo>
                  <a:cubicBezTo>
                    <a:pt x="8572" y="0"/>
                    <a:pt x="15240" y="0"/>
                    <a:pt x="19050" y="0"/>
                  </a:cubicBezTo>
                  <a:cubicBezTo>
                    <a:pt x="20955" y="0"/>
                    <a:pt x="22860" y="0"/>
                    <a:pt x="22860" y="0"/>
                  </a:cubicBezTo>
                  <a:cubicBezTo>
                    <a:pt x="22860" y="0"/>
                    <a:pt x="116205" y="3810"/>
                    <a:pt x="160972" y="27623"/>
                  </a:cubicBezTo>
                  <a:cubicBezTo>
                    <a:pt x="160972" y="27623"/>
                    <a:pt x="161925" y="28575"/>
                    <a:pt x="163830" y="29528"/>
                  </a:cubicBezTo>
                  <a:cubicBezTo>
                    <a:pt x="171450" y="34290"/>
                    <a:pt x="177165" y="39053"/>
                    <a:pt x="180975" y="44768"/>
                  </a:cubicBezTo>
                  <a:cubicBezTo>
                    <a:pt x="193358" y="68580"/>
                    <a:pt x="195263" y="191453"/>
                    <a:pt x="194310" y="288608"/>
                  </a:cubicBezTo>
                  <a:close/>
                </a:path>
              </a:pathLst>
            </a:custGeom>
            <a:solidFill>
              <a:srgbClr val="5D2866"/>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 name="任意多边形: 形状 16">
              <a:extLst>
                <a:ext uri="{FF2B5EF4-FFF2-40B4-BE49-F238E27FC236}">
                  <a16:creationId xmlns:a16="http://schemas.microsoft.com/office/drawing/2014/main" id="{041CD9A1-DA17-9BB5-6392-D7A974A83AB6}"/>
                </a:ext>
              </a:extLst>
            </p:cNvPr>
            <p:cNvSpPr/>
            <p:nvPr/>
          </p:nvSpPr>
          <p:spPr>
            <a:xfrm>
              <a:off x="3004819" y="2914838"/>
              <a:ext cx="215265" cy="241934"/>
            </a:xfrm>
            <a:custGeom>
              <a:avLst/>
              <a:gdLst>
                <a:gd name="connsiteX0" fmla="*/ 215265 w 215265"/>
                <a:gd name="connsiteY0" fmla="*/ 0 h 241934"/>
                <a:gd name="connsiteX1" fmla="*/ 70485 w 215265"/>
                <a:gd name="connsiteY1" fmla="*/ 91440 h 241934"/>
                <a:gd name="connsiteX2" fmla="*/ 0 w 215265"/>
                <a:gd name="connsiteY2" fmla="*/ 241935 h 241934"/>
                <a:gd name="connsiteX3" fmla="*/ 94298 w 215265"/>
                <a:gd name="connsiteY3" fmla="*/ 232410 h 241934"/>
                <a:gd name="connsiteX4" fmla="*/ 180975 w 215265"/>
                <a:gd name="connsiteY4" fmla="*/ 237173 h 241934"/>
                <a:gd name="connsiteX5" fmla="*/ 215265 w 215265"/>
                <a:gd name="connsiteY5" fmla="*/ 0 h 24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65" h="241934">
                  <a:moveTo>
                    <a:pt x="215265" y="0"/>
                  </a:moveTo>
                  <a:cubicBezTo>
                    <a:pt x="215265" y="0"/>
                    <a:pt x="131445" y="18097"/>
                    <a:pt x="70485" y="91440"/>
                  </a:cubicBezTo>
                  <a:cubicBezTo>
                    <a:pt x="13335" y="159067"/>
                    <a:pt x="0" y="241935"/>
                    <a:pt x="0" y="241935"/>
                  </a:cubicBezTo>
                  <a:cubicBezTo>
                    <a:pt x="0" y="241935"/>
                    <a:pt x="59055" y="232410"/>
                    <a:pt x="94298" y="232410"/>
                  </a:cubicBezTo>
                  <a:cubicBezTo>
                    <a:pt x="129540" y="232410"/>
                    <a:pt x="180975" y="237173"/>
                    <a:pt x="180975" y="237173"/>
                  </a:cubicBezTo>
                  <a:lnTo>
                    <a:pt x="215265" y="0"/>
                  </a:lnTo>
                  <a:close/>
                </a:path>
              </a:pathLst>
            </a:custGeom>
            <a:solidFill>
              <a:srgbClr val="5D2866"/>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 name="任意多边形: 形状 17">
              <a:extLst>
                <a:ext uri="{FF2B5EF4-FFF2-40B4-BE49-F238E27FC236}">
                  <a16:creationId xmlns:a16="http://schemas.microsoft.com/office/drawing/2014/main" id="{C42A79CC-5E53-0581-0247-2C6B8E531B8A}"/>
                </a:ext>
              </a:extLst>
            </p:cNvPr>
            <p:cNvSpPr/>
            <p:nvPr/>
          </p:nvSpPr>
          <p:spPr>
            <a:xfrm>
              <a:off x="3241724" y="2663705"/>
              <a:ext cx="184302" cy="168265"/>
            </a:xfrm>
            <a:custGeom>
              <a:avLst/>
              <a:gdLst>
                <a:gd name="connsiteX0" fmla="*/ 164097 w 184302"/>
                <a:gd name="connsiteY0" fmla="*/ 80635 h 168265"/>
                <a:gd name="connsiteX1" fmla="*/ 172669 w 184302"/>
                <a:gd name="connsiteY1" fmla="*/ 3483 h 168265"/>
                <a:gd name="connsiteX2" fmla="*/ 104089 w 184302"/>
                <a:gd name="connsiteY2" fmla="*/ 23485 h 168265"/>
                <a:gd name="connsiteX3" fmla="*/ 6934 w 184302"/>
                <a:gd name="connsiteY3" fmla="*/ 64443 h 168265"/>
                <a:gd name="connsiteX4" fmla="*/ 43129 w 184302"/>
                <a:gd name="connsiteY4" fmla="*/ 168265 h 168265"/>
                <a:gd name="connsiteX5" fmla="*/ 164097 w 184302"/>
                <a:gd name="connsiteY5" fmla="*/ 80635 h 16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302" h="168265">
                  <a:moveTo>
                    <a:pt x="164097" y="80635"/>
                  </a:moveTo>
                  <a:cubicBezTo>
                    <a:pt x="164097" y="80635"/>
                    <a:pt x="203149" y="17770"/>
                    <a:pt x="172669" y="3483"/>
                  </a:cubicBezTo>
                  <a:cubicBezTo>
                    <a:pt x="142189" y="-10805"/>
                    <a:pt x="104089" y="23485"/>
                    <a:pt x="104089" y="23485"/>
                  </a:cubicBezTo>
                  <a:cubicBezTo>
                    <a:pt x="104089" y="23485"/>
                    <a:pt x="33604" y="28248"/>
                    <a:pt x="6934" y="64443"/>
                  </a:cubicBezTo>
                  <a:cubicBezTo>
                    <a:pt x="-20688" y="101590"/>
                    <a:pt x="43129" y="168265"/>
                    <a:pt x="43129" y="168265"/>
                  </a:cubicBezTo>
                  <a:lnTo>
                    <a:pt x="164097" y="80635"/>
                  </a:ln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 name="任意多边形: 形状 18">
              <a:extLst>
                <a:ext uri="{FF2B5EF4-FFF2-40B4-BE49-F238E27FC236}">
                  <a16:creationId xmlns:a16="http://schemas.microsoft.com/office/drawing/2014/main" id="{C9CB7AEA-F57E-5DA2-27F9-EBDFE35D24F4}"/>
                </a:ext>
              </a:extLst>
            </p:cNvPr>
            <p:cNvSpPr/>
            <p:nvPr/>
          </p:nvSpPr>
          <p:spPr>
            <a:xfrm>
              <a:off x="3290569" y="2846257"/>
              <a:ext cx="85725" cy="91430"/>
            </a:xfrm>
            <a:custGeom>
              <a:avLst/>
              <a:gdLst>
                <a:gd name="connsiteX0" fmla="*/ 5715 w 85725"/>
                <a:gd name="connsiteY0" fmla="*/ 0 h 91430"/>
                <a:gd name="connsiteX1" fmla="*/ 0 w 85725"/>
                <a:gd name="connsiteY1" fmla="*/ 63818 h 91430"/>
                <a:gd name="connsiteX2" fmla="*/ 47625 w 85725"/>
                <a:gd name="connsiteY2" fmla="*/ 89535 h 91430"/>
                <a:gd name="connsiteX3" fmla="*/ 85725 w 85725"/>
                <a:gd name="connsiteY3" fmla="*/ 88583 h 91430"/>
                <a:gd name="connsiteX4" fmla="*/ 84773 w 85725"/>
                <a:gd name="connsiteY4" fmla="*/ 56197 h 91430"/>
                <a:gd name="connsiteX5" fmla="*/ 83820 w 85725"/>
                <a:gd name="connsiteY5" fmla="*/ 24765 h 91430"/>
                <a:gd name="connsiteX6" fmla="*/ 17145 w 85725"/>
                <a:gd name="connsiteY6" fmla="*/ 3810 h 91430"/>
                <a:gd name="connsiteX7" fmla="*/ 5715 w 85725"/>
                <a:gd name="connsiteY7" fmla="*/ 0 h 91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5" h="91430">
                  <a:moveTo>
                    <a:pt x="5715" y="0"/>
                  </a:moveTo>
                  <a:lnTo>
                    <a:pt x="0" y="63818"/>
                  </a:lnTo>
                  <a:cubicBezTo>
                    <a:pt x="0" y="63818"/>
                    <a:pt x="9525" y="82868"/>
                    <a:pt x="47625" y="89535"/>
                  </a:cubicBezTo>
                  <a:cubicBezTo>
                    <a:pt x="75248" y="94298"/>
                    <a:pt x="85725" y="88583"/>
                    <a:pt x="85725" y="88583"/>
                  </a:cubicBezTo>
                  <a:lnTo>
                    <a:pt x="84773" y="56197"/>
                  </a:lnTo>
                  <a:lnTo>
                    <a:pt x="83820" y="24765"/>
                  </a:lnTo>
                  <a:lnTo>
                    <a:pt x="17145" y="3810"/>
                  </a:lnTo>
                  <a:lnTo>
                    <a:pt x="5715" y="0"/>
                  </a:lnTo>
                  <a:close/>
                </a:path>
              </a:pathLst>
            </a:custGeom>
            <a:solidFill>
              <a:srgbClr val="F48462"/>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5" name="任意多边形: 形状 34">
              <a:extLst>
                <a:ext uri="{FF2B5EF4-FFF2-40B4-BE49-F238E27FC236}">
                  <a16:creationId xmlns:a16="http://schemas.microsoft.com/office/drawing/2014/main" id="{5E1BFBE8-9964-0538-442D-4C78982CA263}"/>
                </a:ext>
              </a:extLst>
            </p:cNvPr>
            <p:cNvSpPr/>
            <p:nvPr/>
          </p:nvSpPr>
          <p:spPr>
            <a:xfrm>
              <a:off x="3307713" y="2850067"/>
              <a:ext cx="67627" cy="53340"/>
            </a:xfrm>
            <a:custGeom>
              <a:avLst/>
              <a:gdLst>
                <a:gd name="connsiteX0" fmla="*/ 0 w 67627"/>
                <a:gd name="connsiteY0" fmla="*/ 0 h 53340"/>
                <a:gd name="connsiteX1" fmla="*/ 953 w 67627"/>
                <a:gd name="connsiteY1" fmla="*/ 6668 h 53340"/>
                <a:gd name="connsiteX2" fmla="*/ 67628 w 67627"/>
                <a:gd name="connsiteY2" fmla="*/ 53340 h 53340"/>
                <a:gd name="connsiteX3" fmla="*/ 66675 w 67627"/>
                <a:gd name="connsiteY3" fmla="*/ 20955 h 53340"/>
                <a:gd name="connsiteX4" fmla="*/ 0 w 67627"/>
                <a:gd name="connsiteY4" fmla="*/ 0 h 53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7" h="53340">
                  <a:moveTo>
                    <a:pt x="0" y="0"/>
                  </a:moveTo>
                  <a:cubicBezTo>
                    <a:pt x="0" y="1905"/>
                    <a:pt x="953" y="3810"/>
                    <a:pt x="953" y="6668"/>
                  </a:cubicBezTo>
                  <a:cubicBezTo>
                    <a:pt x="12382" y="40005"/>
                    <a:pt x="51435" y="50483"/>
                    <a:pt x="67628" y="53340"/>
                  </a:cubicBezTo>
                  <a:lnTo>
                    <a:pt x="66675" y="20955"/>
                  </a:lnTo>
                  <a:lnTo>
                    <a:pt x="0" y="0"/>
                  </a:ln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6" name="任意多边形: 形状 35">
              <a:extLst>
                <a:ext uri="{FF2B5EF4-FFF2-40B4-BE49-F238E27FC236}">
                  <a16:creationId xmlns:a16="http://schemas.microsoft.com/office/drawing/2014/main" id="{573E1F37-A248-6F77-89D8-3AF322471259}"/>
                </a:ext>
              </a:extLst>
            </p:cNvPr>
            <p:cNvSpPr/>
            <p:nvPr/>
          </p:nvSpPr>
          <p:spPr>
            <a:xfrm>
              <a:off x="3253409" y="2698769"/>
              <a:ext cx="162923" cy="185508"/>
            </a:xfrm>
            <a:custGeom>
              <a:avLst/>
              <a:gdLst>
                <a:gd name="connsiteX0" fmla="*/ 147650 w 162923"/>
                <a:gd name="connsiteY0" fmla="*/ 27473 h 185508"/>
                <a:gd name="connsiteX1" fmla="*/ 157175 w 162923"/>
                <a:gd name="connsiteY1" fmla="*/ 154156 h 185508"/>
                <a:gd name="connsiteX2" fmla="*/ 76212 w 162923"/>
                <a:gd name="connsiteY2" fmla="*/ 175111 h 185508"/>
                <a:gd name="connsiteX3" fmla="*/ 42875 w 162923"/>
                <a:gd name="connsiteY3" fmla="*/ 147488 h 185508"/>
                <a:gd name="connsiteX4" fmla="*/ 5727 w 162923"/>
                <a:gd name="connsiteY4" fmla="*/ 130343 h 185508"/>
                <a:gd name="connsiteX5" fmla="*/ 18110 w 162923"/>
                <a:gd name="connsiteY5" fmla="*/ 79861 h 185508"/>
                <a:gd name="connsiteX6" fmla="*/ 46685 w 162923"/>
                <a:gd name="connsiteY6" fmla="*/ 86528 h 185508"/>
                <a:gd name="connsiteX7" fmla="*/ 37160 w 162923"/>
                <a:gd name="connsiteY7" fmla="*/ 61763 h 185508"/>
                <a:gd name="connsiteX8" fmla="*/ 147650 w 162923"/>
                <a:gd name="connsiteY8" fmla="*/ 27473 h 185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923" h="185508">
                  <a:moveTo>
                    <a:pt x="147650" y="27473"/>
                  </a:moveTo>
                  <a:cubicBezTo>
                    <a:pt x="147650" y="27473"/>
                    <a:pt x="174320" y="110341"/>
                    <a:pt x="157175" y="154156"/>
                  </a:cubicBezTo>
                  <a:cubicBezTo>
                    <a:pt x="140030" y="197971"/>
                    <a:pt x="100025" y="186541"/>
                    <a:pt x="76212" y="175111"/>
                  </a:cubicBezTo>
                  <a:cubicBezTo>
                    <a:pt x="52400" y="163681"/>
                    <a:pt x="42875" y="147488"/>
                    <a:pt x="42875" y="147488"/>
                  </a:cubicBezTo>
                  <a:cubicBezTo>
                    <a:pt x="42875" y="147488"/>
                    <a:pt x="19062" y="153203"/>
                    <a:pt x="5727" y="130343"/>
                  </a:cubicBezTo>
                  <a:cubicBezTo>
                    <a:pt x="-7608" y="107483"/>
                    <a:pt x="4775" y="84623"/>
                    <a:pt x="18110" y="79861"/>
                  </a:cubicBezTo>
                  <a:cubicBezTo>
                    <a:pt x="31445" y="76051"/>
                    <a:pt x="46685" y="86528"/>
                    <a:pt x="46685" y="86528"/>
                  </a:cubicBezTo>
                  <a:lnTo>
                    <a:pt x="37160" y="61763"/>
                  </a:lnTo>
                  <a:cubicBezTo>
                    <a:pt x="37160" y="62716"/>
                    <a:pt x="100025" y="-50632"/>
                    <a:pt x="147650" y="27473"/>
                  </a:cubicBezTo>
                  <a:close/>
                </a:path>
              </a:pathLst>
            </a:custGeom>
            <a:solidFill>
              <a:srgbClr val="F48462"/>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7" name="任意多边形: 形状 36">
              <a:extLst>
                <a:ext uri="{FF2B5EF4-FFF2-40B4-BE49-F238E27FC236}">
                  <a16:creationId xmlns:a16="http://schemas.microsoft.com/office/drawing/2014/main" id="{F63DAE4E-EF73-8D59-CC70-5FE81583C83C}"/>
                </a:ext>
              </a:extLst>
            </p:cNvPr>
            <p:cNvSpPr/>
            <p:nvPr/>
          </p:nvSpPr>
          <p:spPr>
            <a:xfrm>
              <a:off x="3266042" y="2792203"/>
              <a:ext cx="31908" cy="28336"/>
            </a:xfrm>
            <a:custGeom>
              <a:avLst/>
              <a:gdLst>
                <a:gd name="connsiteX0" fmla="*/ 29289 w 31908"/>
                <a:gd name="connsiteY0" fmla="*/ 28337 h 28336"/>
                <a:gd name="connsiteX1" fmla="*/ 27384 w 31908"/>
                <a:gd name="connsiteY1" fmla="*/ 27384 h 28336"/>
                <a:gd name="connsiteX2" fmla="*/ 714 w 31908"/>
                <a:gd name="connsiteY2" fmla="*/ 4524 h 28336"/>
                <a:gd name="connsiteX3" fmla="*/ 714 w 31908"/>
                <a:gd name="connsiteY3" fmla="*/ 714 h 28336"/>
                <a:gd name="connsiteX4" fmla="*/ 4524 w 31908"/>
                <a:gd name="connsiteY4" fmla="*/ 714 h 28336"/>
                <a:gd name="connsiteX5" fmla="*/ 31194 w 31908"/>
                <a:gd name="connsiteY5" fmla="*/ 23574 h 28336"/>
                <a:gd name="connsiteX6" fmla="*/ 31194 w 31908"/>
                <a:gd name="connsiteY6" fmla="*/ 27384 h 28336"/>
                <a:gd name="connsiteX7" fmla="*/ 29289 w 31908"/>
                <a:gd name="connsiteY7" fmla="*/ 28337 h 2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08" h="28336">
                  <a:moveTo>
                    <a:pt x="29289" y="28337"/>
                  </a:moveTo>
                  <a:cubicBezTo>
                    <a:pt x="28337" y="28337"/>
                    <a:pt x="28337" y="28337"/>
                    <a:pt x="27384" y="27384"/>
                  </a:cubicBezTo>
                  <a:lnTo>
                    <a:pt x="714" y="4524"/>
                  </a:lnTo>
                  <a:cubicBezTo>
                    <a:pt x="-238" y="3572"/>
                    <a:pt x="-238" y="1667"/>
                    <a:pt x="714" y="714"/>
                  </a:cubicBezTo>
                  <a:cubicBezTo>
                    <a:pt x="1667" y="-238"/>
                    <a:pt x="3572" y="-238"/>
                    <a:pt x="4524" y="714"/>
                  </a:cubicBezTo>
                  <a:lnTo>
                    <a:pt x="31194" y="23574"/>
                  </a:lnTo>
                  <a:cubicBezTo>
                    <a:pt x="32147" y="24527"/>
                    <a:pt x="32147" y="26432"/>
                    <a:pt x="31194" y="27384"/>
                  </a:cubicBezTo>
                  <a:cubicBezTo>
                    <a:pt x="31194" y="27384"/>
                    <a:pt x="30242" y="28337"/>
                    <a:pt x="29289" y="28337"/>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8" name="任意多边形: 形状 37">
              <a:extLst>
                <a:ext uri="{FF2B5EF4-FFF2-40B4-BE49-F238E27FC236}">
                  <a16:creationId xmlns:a16="http://schemas.microsoft.com/office/drawing/2014/main" id="{753D471A-3AAF-B551-5A60-D75A0F0C9532}"/>
                </a:ext>
              </a:extLst>
            </p:cNvPr>
            <p:cNvSpPr/>
            <p:nvPr/>
          </p:nvSpPr>
          <p:spPr>
            <a:xfrm>
              <a:off x="3265803" y="2810063"/>
              <a:ext cx="23812" cy="7619"/>
            </a:xfrm>
            <a:custGeom>
              <a:avLst/>
              <a:gdLst>
                <a:gd name="connsiteX0" fmla="*/ 2858 w 23812"/>
                <a:gd name="connsiteY0" fmla="*/ 7620 h 7619"/>
                <a:gd name="connsiteX1" fmla="*/ 0 w 23812"/>
                <a:gd name="connsiteY1" fmla="*/ 5715 h 7619"/>
                <a:gd name="connsiteX2" fmla="*/ 1905 w 23812"/>
                <a:gd name="connsiteY2" fmla="*/ 2857 h 7619"/>
                <a:gd name="connsiteX3" fmla="*/ 20955 w 23812"/>
                <a:gd name="connsiteY3" fmla="*/ 0 h 7619"/>
                <a:gd name="connsiteX4" fmla="*/ 23813 w 23812"/>
                <a:gd name="connsiteY4" fmla="*/ 1905 h 7619"/>
                <a:gd name="connsiteX5" fmla="*/ 21908 w 23812"/>
                <a:gd name="connsiteY5" fmla="*/ 4763 h 7619"/>
                <a:gd name="connsiteX6" fmla="*/ 2858 w 23812"/>
                <a:gd name="connsiteY6" fmla="*/ 7620 h 7619"/>
                <a:gd name="connsiteX7" fmla="*/ 2858 w 23812"/>
                <a:gd name="connsiteY7" fmla="*/ 7620 h 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12" h="7619">
                  <a:moveTo>
                    <a:pt x="2858" y="7620"/>
                  </a:moveTo>
                  <a:cubicBezTo>
                    <a:pt x="1905" y="7620"/>
                    <a:pt x="0" y="6667"/>
                    <a:pt x="0" y="5715"/>
                  </a:cubicBezTo>
                  <a:cubicBezTo>
                    <a:pt x="0" y="3810"/>
                    <a:pt x="953" y="2857"/>
                    <a:pt x="1905" y="2857"/>
                  </a:cubicBezTo>
                  <a:lnTo>
                    <a:pt x="20955" y="0"/>
                  </a:lnTo>
                  <a:cubicBezTo>
                    <a:pt x="22860" y="0"/>
                    <a:pt x="23813" y="952"/>
                    <a:pt x="23813" y="1905"/>
                  </a:cubicBezTo>
                  <a:cubicBezTo>
                    <a:pt x="23813" y="3810"/>
                    <a:pt x="22860" y="4763"/>
                    <a:pt x="21908" y="4763"/>
                  </a:cubicBezTo>
                  <a:lnTo>
                    <a:pt x="2858" y="7620"/>
                  </a:lnTo>
                  <a:cubicBezTo>
                    <a:pt x="3810" y="7620"/>
                    <a:pt x="2858" y="7620"/>
                    <a:pt x="2858" y="7620"/>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9" name="任意多边形: 形状 38">
              <a:extLst>
                <a:ext uri="{FF2B5EF4-FFF2-40B4-BE49-F238E27FC236}">
                  <a16:creationId xmlns:a16="http://schemas.microsoft.com/office/drawing/2014/main" id="{1C35F1D4-8EC5-0B90-FFF6-99A2D6B3EFD6}"/>
                </a:ext>
              </a:extLst>
            </p:cNvPr>
            <p:cNvSpPr/>
            <p:nvPr/>
          </p:nvSpPr>
          <p:spPr>
            <a:xfrm>
              <a:off x="3380342" y="2778868"/>
              <a:ext cx="14515" cy="38814"/>
            </a:xfrm>
            <a:custGeom>
              <a:avLst/>
              <a:gdLst>
                <a:gd name="connsiteX0" fmla="*/ 11192 w 14515"/>
                <a:gd name="connsiteY0" fmla="*/ 38814 h 38814"/>
                <a:gd name="connsiteX1" fmla="*/ 11192 w 14515"/>
                <a:gd name="connsiteY1" fmla="*/ 38814 h 38814"/>
                <a:gd name="connsiteX2" fmla="*/ 8334 w 14515"/>
                <a:gd name="connsiteY2" fmla="*/ 35004 h 38814"/>
                <a:gd name="connsiteX3" fmla="*/ 714 w 14515"/>
                <a:gd name="connsiteY3" fmla="*/ 4524 h 38814"/>
                <a:gd name="connsiteX4" fmla="*/ 714 w 14515"/>
                <a:gd name="connsiteY4" fmla="*/ 714 h 38814"/>
                <a:gd name="connsiteX5" fmla="*/ 4524 w 14515"/>
                <a:gd name="connsiteY5" fmla="*/ 714 h 38814"/>
                <a:gd name="connsiteX6" fmla="*/ 13097 w 14515"/>
                <a:gd name="connsiteY6" fmla="*/ 36909 h 38814"/>
                <a:gd name="connsiteX7" fmla="*/ 11192 w 14515"/>
                <a:gd name="connsiteY7" fmla="*/ 38814 h 38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15" h="38814">
                  <a:moveTo>
                    <a:pt x="11192" y="38814"/>
                  </a:moveTo>
                  <a:cubicBezTo>
                    <a:pt x="10239" y="38814"/>
                    <a:pt x="10239" y="38814"/>
                    <a:pt x="11192" y="38814"/>
                  </a:cubicBezTo>
                  <a:cubicBezTo>
                    <a:pt x="9287" y="38814"/>
                    <a:pt x="8334" y="36909"/>
                    <a:pt x="8334" y="35004"/>
                  </a:cubicBezTo>
                  <a:cubicBezTo>
                    <a:pt x="13097" y="15954"/>
                    <a:pt x="1667" y="5477"/>
                    <a:pt x="714" y="4524"/>
                  </a:cubicBezTo>
                  <a:cubicBezTo>
                    <a:pt x="-238" y="3572"/>
                    <a:pt x="-238" y="1667"/>
                    <a:pt x="714" y="714"/>
                  </a:cubicBezTo>
                  <a:cubicBezTo>
                    <a:pt x="1667" y="-238"/>
                    <a:pt x="3572" y="-238"/>
                    <a:pt x="4524" y="714"/>
                  </a:cubicBezTo>
                  <a:cubicBezTo>
                    <a:pt x="5477" y="1667"/>
                    <a:pt x="18812" y="15002"/>
                    <a:pt x="13097" y="36909"/>
                  </a:cubicBezTo>
                  <a:cubicBezTo>
                    <a:pt x="13097" y="37862"/>
                    <a:pt x="12144" y="38814"/>
                    <a:pt x="11192" y="38814"/>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0" name="任意多边形: 形状 39">
              <a:extLst>
                <a:ext uri="{FF2B5EF4-FFF2-40B4-BE49-F238E27FC236}">
                  <a16:creationId xmlns:a16="http://schemas.microsoft.com/office/drawing/2014/main" id="{297BB34D-AAEB-6B8C-3C2F-2C6BCE555473}"/>
                </a:ext>
              </a:extLst>
            </p:cNvPr>
            <p:cNvSpPr/>
            <p:nvPr/>
          </p:nvSpPr>
          <p:spPr>
            <a:xfrm>
              <a:off x="3398201" y="2768152"/>
              <a:ext cx="7993" cy="20002"/>
            </a:xfrm>
            <a:custGeom>
              <a:avLst/>
              <a:gdLst>
                <a:gd name="connsiteX0" fmla="*/ 5715 w 7993"/>
                <a:gd name="connsiteY0" fmla="*/ 20003 h 20002"/>
                <a:gd name="connsiteX1" fmla="*/ 2857 w 7993"/>
                <a:gd name="connsiteY1" fmla="*/ 18098 h 20002"/>
                <a:gd name="connsiteX2" fmla="*/ 0 w 7993"/>
                <a:gd name="connsiteY2" fmla="*/ 2858 h 20002"/>
                <a:gd name="connsiteX3" fmla="*/ 1905 w 7993"/>
                <a:gd name="connsiteY3" fmla="*/ 0 h 20002"/>
                <a:gd name="connsiteX4" fmla="*/ 4763 w 7993"/>
                <a:gd name="connsiteY4" fmla="*/ 1905 h 20002"/>
                <a:gd name="connsiteX5" fmla="*/ 7620 w 7993"/>
                <a:gd name="connsiteY5" fmla="*/ 17145 h 20002"/>
                <a:gd name="connsiteX6" fmla="*/ 5715 w 7993"/>
                <a:gd name="connsiteY6" fmla="*/ 20003 h 20002"/>
                <a:gd name="connsiteX7" fmla="*/ 5715 w 7993"/>
                <a:gd name="connsiteY7" fmla="*/ 20003 h 2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93" h="20002">
                  <a:moveTo>
                    <a:pt x="5715" y="20003"/>
                  </a:moveTo>
                  <a:cubicBezTo>
                    <a:pt x="4763" y="20003"/>
                    <a:pt x="2857" y="19050"/>
                    <a:pt x="2857" y="18098"/>
                  </a:cubicBezTo>
                  <a:lnTo>
                    <a:pt x="0" y="2858"/>
                  </a:lnTo>
                  <a:cubicBezTo>
                    <a:pt x="0" y="953"/>
                    <a:pt x="953" y="0"/>
                    <a:pt x="1905" y="0"/>
                  </a:cubicBezTo>
                  <a:cubicBezTo>
                    <a:pt x="3810" y="0"/>
                    <a:pt x="4763" y="953"/>
                    <a:pt x="4763" y="1905"/>
                  </a:cubicBezTo>
                  <a:lnTo>
                    <a:pt x="7620" y="17145"/>
                  </a:lnTo>
                  <a:cubicBezTo>
                    <a:pt x="8573" y="18098"/>
                    <a:pt x="7620" y="20003"/>
                    <a:pt x="5715" y="20003"/>
                  </a:cubicBezTo>
                  <a:cubicBezTo>
                    <a:pt x="6668" y="20003"/>
                    <a:pt x="5715" y="20003"/>
                    <a:pt x="5715" y="20003"/>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1" name="任意多边形: 形状 40">
              <a:extLst>
                <a:ext uri="{FF2B5EF4-FFF2-40B4-BE49-F238E27FC236}">
                  <a16:creationId xmlns:a16="http://schemas.microsoft.com/office/drawing/2014/main" id="{25CE3679-4998-61A6-A7F2-1B20F23939F8}"/>
                </a:ext>
              </a:extLst>
            </p:cNvPr>
            <p:cNvSpPr/>
            <p:nvPr/>
          </p:nvSpPr>
          <p:spPr>
            <a:xfrm>
              <a:off x="3358196" y="2765295"/>
              <a:ext cx="7993" cy="20002"/>
            </a:xfrm>
            <a:custGeom>
              <a:avLst/>
              <a:gdLst>
                <a:gd name="connsiteX0" fmla="*/ 5715 w 7993"/>
                <a:gd name="connsiteY0" fmla="*/ 20003 h 20002"/>
                <a:gd name="connsiteX1" fmla="*/ 2858 w 7993"/>
                <a:gd name="connsiteY1" fmla="*/ 18098 h 20002"/>
                <a:gd name="connsiteX2" fmla="*/ 0 w 7993"/>
                <a:gd name="connsiteY2" fmla="*/ 2858 h 20002"/>
                <a:gd name="connsiteX3" fmla="*/ 1905 w 7993"/>
                <a:gd name="connsiteY3" fmla="*/ 0 h 20002"/>
                <a:gd name="connsiteX4" fmla="*/ 4763 w 7993"/>
                <a:gd name="connsiteY4" fmla="*/ 1905 h 20002"/>
                <a:gd name="connsiteX5" fmla="*/ 7620 w 7993"/>
                <a:gd name="connsiteY5" fmla="*/ 17145 h 20002"/>
                <a:gd name="connsiteX6" fmla="*/ 5715 w 7993"/>
                <a:gd name="connsiteY6" fmla="*/ 20003 h 20002"/>
                <a:gd name="connsiteX7" fmla="*/ 5715 w 7993"/>
                <a:gd name="connsiteY7" fmla="*/ 20003 h 2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93" h="20002">
                  <a:moveTo>
                    <a:pt x="5715" y="20003"/>
                  </a:moveTo>
                  <a:cubicBezTo>
                    <a:pt x="4763" y="20003"/>
                    <a:pt x="2858" y="19050"/>
                    <a:pt x="2858" y="18098"/>
                  </a:cubicBezTo>
                  <a:lnTo>
                    <a:pt x="0" y="2858"/>
                  </a:lnTo>
                  <a:cubicBezTo>
                    <a:pt x="0" y="953"/>
                    <a:pt x="953" y="0"/>
                    <a:pt x="1905" y="0"/>
                  </a:cubicBezTo>
                  <a:cubicBezTo>
                    <a:pt x="3810" y="0"/>
                    <a:pt x="4763" y="953"/>
                    <a:pt x="4763" y="1905"/>
                  </a:cubicBezTo>
                  <a:lnTo>
                    <a:pt x="7620" y="17145"/>
                  </a:lnTo>
                  <a:cubicBezTo>
                    <a:pt x="8573" y="19050"/>
                    <a:pt x="7620" y="20003"/>
                    <a:pt x="5715" y="20003"/>
                  </a:cubicBezTo>
                  <a:cubicBezTo>
                    <a:pt x="5715" y="20003"/>
                    <a:pt x="5715" y="20003"/>
                    <a:pt x="5715" y="20003"/>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2" name="任意多边形: 形状 41">
              <a:extLst>
                <a:ext uri="{FF2B5EF4-FFF2-40B4-BE49-F238E27FC236}">
                  <a16:creationId xmlns:a16="http://schemas.microsoft.com/office/drawing/2014/main" id="{3B279019-667B-0424-609C-55AA666CB82D}"/>
                </a:ext>
              </a:extLst>
            </p:cNvPr>
            <p:cNvSpPr/>
            <p:nvPr/>
          </p:nvSpPr>
          <p:spPr>
            <a:xfrm>
              <a:off x="3275328" y="2683380"/>
              <a:ext cx="139065" cy="103134"/>
            </a:xfrm>
            <a:custGeom>
              <a:avLst/>
              <a:gdLst>
                <a:gd name="connsiteX0" fmla="*/ 130492 w 139065"/>
                <a:gd name="connsiteY0" fmla="*/ 60960 h 103134"/>
                <a:gd name="connsiteX1" fmla="*/ 108585 w 139065"/>
                <a:gd name="connsiteY1" fmla="*/ 45720 h 103134"/>
                <a:gd name="connsiteX2" fmla="*/ 81915 w 139065"/>
                <a:gd name="connsiteY2" fmla="*/ 54293 h 103134"/>
                <a:gd name="connsiteX3" fmla="*/ 63817 w 139065"/>
                <a:gd name="connsiteY3" fmla="*/ 94298 h 103134"/>
                <a:gd name="connsiteX4" fmla="*/ 24765 w 139065"/>
                <a:gd name="connsiteY4" fmla="*/ 101918 h 103134"/>
                <a:gd name="connsiteX5" fmla="*/ 9525 w 139065"/>
                <a:gd name="connsiteY5" fmla="*/ 95250 h 103134"/>
                <a:gd name="connsiteX6" fmla="*/ 0 w 139065"/>
                <a:gd name="connsiteY6" fmla="*/ 71438 h 103134"/>
                <a:gd name="connsiteX7" fmla="*/ 49530 w 139065"/>
                <a:gd name="connsiteY7" fmla="*/ 25718 h 103134"/>
                <a:gd name="connsiteX8" fmla="*/ 111442 w 139065"/>
                <a:gd name="connsiteY8" fmla="*/ 0 h 103134"/>
                <a:gd name="connsiteX9" fmla="*/ 139065 w 139065"/>
                <a:gd name="connsiteY9" fmla="*/ 29528 h 103134"/>
                <a:gd name="connsiteX10" fmla="*/ 130492 w 139065"/>
                <a:gd name="connsiteY10" fmla="*/ 60960 h 10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9065" h="103134">
                  <a:moveTo>
                    <a:pt x="130492" y="60960"/>
                  </a:moveTo>
                  <a:cubicBezTo>
                    <a:pt x="130492" y="60960"/>
                    <a:pt x="124778" y="47625"/>
                    <a:pt x="108585" y="45720"/>
                  </a:cubicBezTo>
                  <a:cubicBezTo>
                    <a:pt x="92392" y="43815"/>
                    <a:pt x="81915" y="54293"/>
                    <a:pt x="81915" y="54293"/>
                  </a:cubicBezTo>
                  <a:cubicBezTo>
                    <a:pt x="81915" y="54293"/>
                    <a:pt x="86678" y="81915"/>
                    <a:pt x="63817" y="94298"/>
                  </a:cubicBezTo>
                  <a:cubicBezTo>
                    <a:pt x="41910" y="107633"/>
                    <a:pt x="24765" y="101918"/>
                    <a:pt x="24765" y="101918"/>
                  </a:cubicBezTo>
                  <a:lnTo>
                    <a:pt x="9525" y="95250"/>
                  </a:lnTo>
                  <a:lnTo>
                    <a:pt x="0" y="71438"/>
                  </a:lnTo>
                  <a:lnTo>
                    <a:pt x="49530" y="25718"/>
                  </a:lnTo>
                  <a:lnTo>
                    <a:pt x="111442" y="0"/>
                  </a:lnTo>
                  <a:lnTo>
                    <a:pt x="139065" y="29528"/>
                  </a:lnTo>
                  <a:lnTo>
                    <a:pt x="130492" y="60960"/>
                  </a:ln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3" name="任意多边形: 形状 42">
              <a:extLst>
                <a:ext uri="{FF2B5EF4-FFF2-40B4-BE49-F238E27FC236}">
                  <a16:creationId xmlns:a16="http://schemas.microsoft.com/office/drawing/2014/main" id="{C4C3FE22-6ED2-7720-1213-2CAFCD1B7311}"/>
                </a:ext>
              </a:extLst>
            </p:cNvPr>
            <p:cNvSpPr/>
            <p:nvPr/>
          </p:nvSpPr>
          <p:spPr>
            <a:xfrm>
              <a:off x="3350202" y="2822071"/>
              <a:ext cx="26091" cy="19423"/>
            </a:xfrm>
            <a:custGeom>
              <a:avLst/>
              <a:gdLst>
                <a:gd name="connsiteX0" fmla="*/ 23234 w 26091"/>
                <a:gd name="connsiteY0" fmla="*/ 19424 h 19423"/>
                <a:gd name="connsiteX1" fmla="*/ 374 w 26091"/>
                <a:gd name="connsiteY1" fmla="*/ 4184 h 19423"/>
                <a:gd name="connsiteX2" fmla="*/ 2279 w 26091"/>
                <a:gd name="connsiteY2" fmla="*/ 374 h 19423"/>
                <a:gd name="connsiteX3" fmla="*/ 6089 w 26091"/>
                <a:gd name="connsiteY3" fmla="*/ 2279 h 19423"/>
                <a:gd name="connsiteX4" fmla="*/ 23234 w 26091"/>
                <a:gd name="connsiteY4" fmla="*/ 13709 h 19423"/>
                <a:gd name="connsiteX5" fmla="*/ 26091 w 26091"/>
                <a:gd name="connsiteY5" fmla="*/ 16566 h 19423"/>
                <a:gd name="connsiteX6" fmla="*/ 23234 w 26091"/>
                <a:gd name="connsiteY6" fmla="*/ 19424 h 19423"/>
                <a:gd name="connsiteX7" fmla="*/ 23234 w 26091"/>
                <a:gd name="connsiteY7" fmla="*/ 19424 h 19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91" h="19423">
                  <a:moveTo>
                    <a:pt x="23234" y="19424"/>
                  </a:moveTo>
                  <a:cubicBezTo>
                    <a:pt x="22281" y="19424"/>
                    <a:pt x="6089" y="19424"/>
                    <a:pt x="374" y="4184"/>
                  </a:cubicBezTo>
                  <a:cubicBezTo>
                    <a:pt x="-579" y="2279"/>
                    <a:pt x="374" y="1326"/>
                    <a:pt x="2279" y="374"/>
                  </a:cubicBezTo>
                  <a:cubicBezTo>
                    <a:pt x="4184" y="-579"/>
                    <a:pt x="5136" y="374"/>
                    <a:pt x="6089" y="2279"/>
                  </a:cubicBezTo>
                  <a:cubicBezTo>
                    <a:pt x="10851" y="13709"/>
                    <a:pt x="23234" y="13709"/>
                    <a:pt x="23234" y="13709"/>
                  </a:cubicBezTo>
                  <a:cubicBezTo>
                    <a:pt x="25139" y="13709"/>
                    <a:pt x="26091" y="14661"/>
                    <a:pt x="26091" y="16566"/>
                  </a:cubicBezTo>
                  <a:cubicBezTo>
                    <a:pt x="26091" y="18471"/>
                    <a:pt x="24186" y="19424"/>
                    <a:pt x="23234" y="19424"/>
                  </a:cubicBezTo>
                  <a:cubicBezTo>
                    <a:pt x="23234" y="19424"/>
                    <a:pt x="23234" y="19424"/>
                    <a:pt x="23234" y="19424"/>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4" name="任意多边形: 形状 43">
              <a:extLst>
                <a:ext uri="{FF2B5EF4-FFF2-40B4-BE49-F238E27FC236}">
                  <a16:creationId xmlns:a16="http://schemas.microsoft.com/office/drawing/2014/main" id="{636498BB-808E-665E-CCD8-CF334A8D69DE}"/>
                </a:ext>
              </a:extLst>
            </p:cNvPr>
            <p:cNvSpPr/>
            <p:nvPr/>
          </p:nvSpPr>
          <p:spPr>
            <a:xfrm>
              <a:off x="3289854" y="2911266"/>
              <a:ext cx="88344" cy="32146"/>
            </a:xfrm>
            <a:custGeom>
              <a:avLst/>
              <a:gdLst>
                <a:gd name="connsiteX0" fmla="*/ 65484 w 88344"/>
                <a:gd name="connsiteY0" fmla="*/ 32147 h 32146"/>
                <a:gd name="connsiteX1" fmla="*/ 714 w 88344"/>
                <a:gd name="connsiteY1" fmla="*/ 4524 h 32146"/>
                <a:gd name="connsiteX2" fmla="*/ 714 w 88344"/>
                <a:gd name="connsiteY2" fmla="*/ 714 h 32146"/>
                <a:gd name="connsiteX3" fmla="*/ 4524 w 88344"/>
                <a:gd name="connsiteY3" fmla="*/ 714 h 32146"/>
                <a:gd name="connsiteX4" fmla="*/ 84534 w 88344"/>
                <a:gd name="connsiteY4" fmla="*/ 23574 h 32146"/>
                <a:gd name="connsiteX5" fmla="*/ 88344 w 88344"/>
                <a:gd name="connsiteY5" fmla="*/ 25479 h 32146"/>
                <a:gd name="connsiteX6" fmla="*/ 86439 w 88344"/>
                <a:gd name="connsiteY6" fmla="*/ 29289 h 32146"/>
                <a:gd name="connsiteX7" fmla="*/ 65484 w 88344"/>
                <a:gd name="connsiteY7" fmla="*/ 32147 h 32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344" h="32146">
                  <a:moveTo>
                    <a:pt x="65484" y="32147"/>
                  </a:moveTo>
                  <a:cubicBezTo>
                    <a:pt x="26432" y="32147"/>
                    <a:pt x="1667" y="5477"/>
                    <a:pt x="714" y="4524"/>
                  </a:cubicBezTo>
                  <a:cubicBezTo>
                    <a:pt x="-238" y="3572"/>
                    <a:pt x="-238" y="1667"/>
                    <a:pt x="714" y="714"/>
                  </a:cubicBezTo>
                  <a:cubicBezTo>
                    <a:pt x="1667" y="-238"/>
                    <a:pt x="3572" y="-238"/>
                    <a:pt x="4524" y="714"/>
                  </a:cubicBezTo>
                  <a:cubicBezTo>
                    <a:pt x="4524" y="714"/>
                    <a:pt x="36909" y="35004"/>
                    <a:pt x="84534" y="23574"/>
                  </a:cubicBezTo>
                  <a:cubicBezTo>
                    <a:pt x="86439" y="23574"/>
                    <a:pt x="87392" y="24527"/>
                    <a:pt x="88344" y="25479"/>
                  </a:cubicBezTo>
                  <a:cubicBezTo>
                    <a:pt x="88344" y="27384"/>
                    <a:pt x="87392" y="28337"/>
                    <a:pt x="86439" y="29289"/>
                  </a:cubicBezTo>
                  <a:cubicBezTo>
                    <a:pt x="78819" y="31194"/>
                    <a:pt x="71199" y="32147"/>
                    <a:pt x="65484" y="32147"/>
                  </a:cubicBezTo>
                  <a:close/>
                </a:path>
              </a:pathLst>
            </a:custGeom>
            <a:solidFill>
              <a:srgbClr val="FCBC49"/>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5" name="任意多边形: 形状 44">
              <a:extLst>
                <a:ext uri="{FF2B5EF4-FFF2-40B4-BE49-F238E27FC236}">
                  <a16:creationId xmlns:a16="http://schemas.microsoft.com/office/drawing/2014/main" id="{D9BDB907-8CF2-AC50-5480-C9C8612EA43D}"/>
                </a:ext>
              </a:extLst>
            </p:cNvPr>
            <p:cNvSpPr/>
            <p:nvPr/>
          </p:nvSpPr>
          <p:spPr>
            <a:xfrm>
              <a:off x="3267709" y="2661693"/>
              <a:ext cx="78107" cy="63597"/>
            </a:xfrm>
            <a:custGeom>
              <a:avLst/>
              <a:gdLst>
                <a:gd name="connsiteX0" fmla="*/ 78105 w 78107"/>
                <a:gd name="connsiteY0" fmla="*/ 25497 h 63597"/>
                <a:gd name="connsiteX1" fmla="*/ 40005 w 78107"/>
                <a:gd name="connsiteY1" fmla="*/ 2637 h 63597"/>
                <a:gd name="connsiteX2" fmla="*/ 0 w 78107"/>
                <a:gd name="connsiteY2" fmla="*/ 63597 h 63597"/>
                <a:gd name="connsiteX3" fmla="*/ 78105 w 78107"/>
                <a:gd name="connsiteY3" fmla="*/ 25497 h 63597"/>
              </a:gdLst>
              <a:ahLst/>
              <a:cxnLst>
                <a:cxn ang="0">
                  <a:pos x="connsiteX0" y="connsiteY0"/>
                </a:cxn>
                <a:cxn ang="0">
                  <a:pos x="connsiteX1" y="connsiteY1"/>
                </a:cxn>
                <a:cxn ang="0">
                  <a:pos x="connsiteX2" y="connsiteY2"/>
                </a:cxn>
                <a:cxn ang="0">
                  <a:pos x="connsiteX3" y="connsiteY3"/>
                </a:cxn>
              </a:cxnLst>
              <a:rect l="l" t="t" r="r" b="b"/>
              <a:pathLst>
                <a:path w="78107" h="63597">
                  <a:moveTo>
                    <a:pt x="78105" y="25497"/>
                  </a:moveTo>
                  <a:cubicBezTo>
                    <a:pt x="78105" y="25497"/>
                    <a:pt x="79058" y="-9745"/>
                    <a:pt x="40005" y="2637"/>
                  </a:cubicBezTo>
                  <a:cubicBezTo>
                    <a:pt x="953" y="15020"/>
                    <a:pt x="0" y="63597"/>
                    <a:pt x="0" y="63597"/>
                  </a:cubicBezTo>
                  <a:lnTo>
                    <a:pt x="78105" y="25497"/>
                  </a:ln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6" name="任意多边形: 形状 45">
              <a:extLst>
                <a:ext uri="{FF2B5EF4-FFF2-40B4-BE49-F238E27FC236}">
                  <a16:creationId xmlns:a16="http://schemas.microsoft.com/office/drawing/2014/main" id="{2D528819-8EE4-5025-E346-8685E2AEE2EC}"/>
                </a:ext>
              </a:extLst>
            </p:cNvPr>
            <p:cNvSpPr/>
            <p:nvPr/>
          </p:nvSpPr>
          <p:spPr>
            <a:xfrm>
              <a:off x="3013001" y="3147248"/>
              <a:ext cx="363292" cy="156131"/>
            </a:xfrm>
            <a:custGeom>
              <a:avLst/>
              <a:gdLst>
                <a:gd name="connsiteX0" fmla="*/ 6105 w 363292"/>
                <a:gd name="connsiteY0" fmla="*/ 7620 h 156131"/>
                <a:gd name="connsiteX1" fmla="*/ 50873 w 363292"/>
                <a:gd name="connsiteY1" fmla="*/ 144780 h 156131"/>
                <a:gd name="connsiteX2" fmla="*/ 363293 w 363292"/>
                <a:gd name="connsiteY2" fmla="*/ 99060 h 156131"/>
                <a:gd name="connsiteX3" fmla="*/ 350910 w 363292"/>
                <a:gd name="connsiteY3" fmla="*/ 0 h 156131"/>
                <a:gd name="connsiteX4" fmla="*/ 148028 w 363292"/>
                <a:gd name="connsiteY4" fmla="*/ 0 h 156131"/>
                <a:gd name="connsiteX5" fmla="*/ 6105 w 363292"/>
                <a:gd name="connsiteY5" fmla="*/ 7620 h 156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292" h="156131">
                  <a:moveTo>
                    <a:pt x="6105" y="7620"/>
                  </a:moveTo>
                  <a:cubicBezTo>
                    <a:pt x="6105" y="7620"/>
                    <a:pt x="-24375" y="101918"/>
                    <a:pt x="50873" y="144780"/>
                  </a:cubicBezTo>
                  <a:cubicBezTo>
                    <a:pt x="125168" y="186690"/>
                    <a:pt x="363293" y="99060"/>
                    <a:pt x="363293" y="99060"/>
                  </a:cubicBezTo>
                  <a:lnTo>
                    <a:pt x="350910" y="0"/>
                  </a:lnTo>
                  <a:lnTo>
                    <a:pt x="148028" y="0"/>
                  </a:lnTo>
                  <a:cubicBezTo>
                    <a:pt x="148028" y="0"/>
                    <a:pt x="29918" y="0"/>
                    <a:pt x="6105" y="7620"/>
                  </a:cubicBezTo>
                  <a:close/>
                </a:path>
              </a:pathLst>
            </a:custGeom>
            <a:solidFill>
              <a:srgbClr val="F48462"/>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7" name="任意多边形: 形状 46">
              <a:extLst>
                <a:ext uri="{FF2B5EF4-FFF2-40B4-BE49-F238E27FC236}">
                  <a16:creationId xmlns:a16="http://schemas.microsoft.com/office/drawing/2014/main" id="{B3C8AC21-9611-46B5-E37B-78BBD086912E}"/>
                </a:ext>
              </a:extLst>
            </p:cNvPr>
            <p:cNvSpPr/>
            <p:nvPr/>
          </p:nvSpPr>
          <p:spPr>
            <a:xfrm>
              <a:off x="3393065" y="2749681"/>
              <a:ext cx="17892" cy="7041"/>
            </a:xfrm>
            <a:custGeom>
              <a:avLst/>
              <a:gdLst>
                <a:gd name="connsiteX0" fmla="*/ 15614 w 17892"/>
                <a:gd name="connsiteY0" fmla="*/ 7041 h 7041"/>
                <a:gd name="connsiteX1" fmla="*/ 15614 w 17892"/>
                <a:gd name="connsiteY1" fmla="*/ 7041 h 7041"/>
                <a:gd name="connsiteX2" fmla="*/ 2279 w 17892"/>
                <a:gd name="connsiteY2" fmla="*/ 5136 h 7041"/>
                <a:gd name="connsiteX3" fmla="*/ 374 w 17892"/>
                <a:gd name="connsiteY3" fmla="*/ 2279 h 7041"/>
                <a:gd name="connsiteX4" fmla="*/ 3231 w 17892"/>
                <a:gd name="connsiteY4" fmla="*/ 374 h 7041"/>
                <a:gd name="connsiteX5" fmla="*/ 15614 w 17892"/>
                <a:gd name="connsiteY5" fmla="*/ 2279 h 7041"/>
                <a:gd name="connsiteX6" fmla="*/ 17519 w 17892"/>
                <a:gd name="connsiteY6" fmla="*/ 5136 h 7041"/>
                <a:gd name="connsiteX7" fmla="*/ 15614 w 17892"/>
                <a:gd name="connsiteY7" fmla="*/ 7041 h 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92" h="7041">
                  <a:moveTo>
                    <a:pt x="15614" y="7041"/>
                  </a:moveTo>
                  <a:cubicBezTo>
                    <a:pt x="15614" y="7041"/>
                    <a:pt x="14661" y="7041"/>
                    <a:pt x="15614" y="7041"/>
                  </a:cubicBezTo>
                  <a:lnTo>
                    <a:pt x="2279" y="5136"/>
                  </a:lnTo>
                  <a:cubicBezTo>
                    <a:pt x="374" y="5136"/>
                    <a:pt x="-579" y="3231"/>
                    <a:pt x="374" y="2279"/>
                  </a:cubicBezTo>
                  <a:cubicBezTo>
                    <a:pt x="374" y="374"/>
                    <a:pt x="2279" y="-579"/>
                    <a:pt x="3231" y="374"/>
                  </a:cubicBezTo>
                  <a:lnTo>
                    <a:pt x="15614" y="2279"/>
                  </a:lnTo>
                  <a:cubicBezTo>
                    <a:pt x="17519" y="2279"/>
                    <a:pt x="18471" y="4184"/>
                    <a:pt x="17519" y="5136"/>
                  </a:cubicBezTo>
                  <a:cubicBezTo>
                    <a:pt x="17519" y="6089"/>
                    <a:pt x="16566" y="7041"/>
                    <a:pt x="15614" y="7041"/>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8" name="任意多边形: 形状 47">
              <a:extLst>
                <a:ext uri="{FF2B5EF4-FFF2-40B4-BE49-F238E27FC236}">
                  <a16:creationId xmlns:a16="http://schemas.microsoft.com/office/drawing/2014/main" id="{BA3E4399-3EDD-C82E-F524-C765722A206F}"/>
                </a:ext>
              </a:extLst>
            </p:cNvPr>
            <p:cNvSpPr/>
            <p:nvPr/>
          </p:nvSpPr>
          <p:spPr>
            <a:xfrm>
              <a:off x="3349250" y="2748729"/>
              <a:ext cx="23607" cy="11803"/>
            </a:xfrm>
            <a:custGeom>
              <a:avLst/>
              <a:gdLst>
                <a:gd name="connsiteX0" fmla="*/ 3231 w 23607"/>
                <a:gd name="connsiteY0" fmla="*/ 11804 h 11803"/>
                <a:gd name="connsiteX1" fmla="*/ 374 w 23607"/>
                <a:gd name="connsiteY1" fmla="*/ 9899 h 11803"/>
                <a:gd name="connsiteX2" fmla="*/ 2279 w 23607"/>
                <a:gd name="connsiteY2" fmla="*/ 6089 h 11803"/>
                <a:gd name="connsiteX3" fmla="*/ 19424 w 23607"/>
                <a:gd name="connsiteY3" fmla="*/ 374 h 11803"/>
                <a:gd name="connsiteX4" fmla="*/ 23234 w 23607"/>
                <a:gd name="connsiteY4" fmla="*/ 2279 h 11803"/>
                <a:gd name="connsiteX5" fmla="*/ 21329 w 23607"/>
                <a:gd name="connsiteY5" fmla="*/ 6089 h 11803"/>
                <a:gd name="connsiteX6" fmla="*/ 3231 w 23607"/>
                <a:gd name="connsiteY6" fmla="*/ 11804 h 11803"/>
                <a:gd name="connsiteX7" fmla="*/ 3231 w 23607"/>
                <a:gd name="connsiteY7" fmla="*/ 11804 h 1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07" h="11803">
                  <a:moveTo>
                    <a:pt x="3231" y="11804"/>
                  </a:moveTo>
                  <a:cubicBezTo>
                    <a:pt x="2279" y="11804"/>
                    <a:pt x="1326" y="10851"/>
                    <a:pt x="374" y="9899"/>
                  </a:cubicBezTo>
                  <a:cubicBezTo>
                    <a:pt x="-579" y="7994"/>
                    <a:pt x="374" y="7041"/>
                    <a:pt x="2279" y="6089"/>
                  </a:cubicBezTo>
                  <a:lnTo>
                    <a:pt x="19424" y="374"/>
                  </a:lnTo>
                  <a:cubicBezTo>
                    <a:pt x="21329" y="-579"/>
                    <a:pt x="22281" y="374"/>
                    <a:pt x="23234" y="2279"/>
                  </a:cubicBezTo>
                  <a:cubicBezTo>
                    <a:pt x="24186" y="4184"/>
                    <a:pt x="23234" y="5136"/>
                    <a:pt x="21329" y="6089"/>
                  </a:cubicBezTo>
                  <a:lnTo>
                    <a:pt x="3231" y="11804"/>
                  </a:lnTo>
                  <a:cubicBezTo>
                    <a:pt x="4184" y="11804"/>
                    <a:pt x="4184" y="11804"/>
                    <a:pt x="3231" y="11804"/>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9" name="任意多边形: 形状 48">
              <a:extLst>
                <a:ext uri="{FF2B5EF4-FFF2-40B4-BE49-F238E27FC236}">
                  <a16:creationId xmlns:a16="http://schemas.microsoft.com/office/drawing/2014/main" id="{312275C5-47F4-0030-767C-A6235B138C85}"/>
                </a:ext>
              </a:extLst>
            </p:cNvPr>
            <p:cNvSpPr/>
            <p:nvPr/>
          </p:nvSpPr>
          <p:spPr>
            <a:xfrm>
              <a:off x="3684904" y="2972940"/>
              <a:ext cx="143827" cy="115859"/>
            </a:xfrm>
            <a:custGeom>
              <a:avLst/>
              <a:gdLst>
                <a:gd name="connsiteX0" fmla="*/ 143827 w 143827"/>
                <a:gd name="connsiteY0" fmla="*/ 38100 h 115859"/>
                <a:gd name="connsiteX1" fmla="*/ 65723 w 143827"/>
                <a:gd name="connsiteY1" fmla="*/ 112395 h 115859"/>
                <a:gd name="connsiteX2" fmla="*/ 0 w 143827"/>
                <a:gd name="connsiteY2" fmla="*/ 65722 h 115859"/>
                <a:gd name="connsiteX3" fmla="*/ 67627 w 143827"/>
                <a:gd name="connsiteY3" fmla="*/ 0 h 115859"/>
                <a:gd name="connsiteX4" fmla="*/ 143827 w 143827"/>
                <a:gd name="connsiteY4" fmla="*/ 38100 h 115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827" h="115859">
                  <a:moveTo>
                    <a:pt x="143827" y="38100"/>
                  </a:moveTo>
                  <a:cubicBezTo>
                    <a:pt x="141923" y="44768"/>
                    <a:pt x="118110" y="93345"/>
                    <a:pt x="65723" y="112395"/>
                  </a:cubicBezTo>
                  <a:cubicBezTo>
                    <a:pt x="13335" y="131445"/>
                    <a:pt x="0" y="65722"/>
                    <a:pt x="0" y="65722"/>
                  </a:cubicBezTo>
                  <a:lnTo>
                    <a:pt x="67627" y="0"/>
                  </a:lnTo>
                  <a:lnTo>
                    <a:pt x="143827" y="38100"/>
                  </a:lnTo>
                  <a:close/>
                </a:path>
              </a:pathLst>
            </a:custGeom>
            <a:solidFill>
              <a:srgbClr val="F48462"/>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0" name="任意多边形: 形状 49">
              <a:extLst>
                <a:ext uri="{FF2B5EF4-FFF2-40B4-BE49-F238E27FC236}">
                  <a16:creationId xmlns:a16="http://schemas.microsoft.com/office/drawing/2014/main" id="{CDE19FEB-C4E8-7EEF-0E02-CBC92E276271}"/>
                </a:ext>
              </a:extLst>
            </p:cNvPr>
            <p:cNvSpPr/>
            <p:nvPr/>
          </p:nvSpPr>
          <p:spPr>
            <a:xfrm>
              <a:off x="3734433" y="2871023"/>
              <a:ext cx="274320" cy="273367"/>
            </a:xfrm>
            <a:custGeom>
              <a:avLst/>
              <a:gdLst>
                <a:gd name="connsiteX0" fmla="*/ 145733 w 274320"/>
                <a:gd name="connsiteY0" fmla="*/ 273368 h 273367"/>
                <a:gd name="connsiteX1" fmla="*/ 0 w 274320"/>
                <a:gd name="connsiteY1" fmla="*/ 196215 h 273367"/>
                <a:gd name="connsiteX2" fmla="*/ 129540 w 274320"/>
                <a:gd name="connsiteY2" fmla="*/ 0 h 273367"/>
                <a:gd name="connsiteX3" fmla="*/ 274320 w 274320"/>
                <a:gd name="connsiteY3" fmla="*/ 77153 h 273367"/>
              </a:gdLst>
              <a:ahLst/>
              <a:cxnLst>
                <a:cxn ang="0">
                  <a:pos x="connsiteX0" y="connsiteY0"/>
                </a:cxn>
                <a:cxn ang="0">
                  <a:pos x="connsiteX1" y="connsiteY1"/>
                </a:cxn>
                <a:cxn ang="0">
                  <a:pos x="connsiteX2" y="connsiteY2"/>
                </a:cxn>
                <a:cxn ang="0">
                  <a:pos x="connsiteX3" y="connsiteY3"/>
                </a:cxn>
              </a:cxnLst>
              <a:rect l="l" t="t" r="r" b="b"/>
              <a:pathLst>
                <a:path w="274320" h="273367">
                  <a:moveTo>
                    <a:pt x="145733" y="273368"/>
                  </a:moveTo>
                  <a:lnTo>
                    <a:pt x="0" y="196215"/>
                  </a:lnTo>
                  <a:lnTo>
                    <a:pt x="129540" y="0"/>
                  </a:lnTo>
                  <a:lnTo>
                    <a:pt x="274320" y="77153"/>
                  </a:lnTo>
                  <a:close/>
                </a:path>
              </a:pathLst>
            </a:custGeom>
            <a:solidFill>
              <a:srgbClr val="D83F3F"/>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1" name="任意多边形: 形状 50">
              <a:extLst>
                <a:ext uri="{FF2B5EF4-FFF2-40B4-BE49-F238E27FC236}">
                  <a16:creationId xmlns:a16="http://schemas.microsoft.com/office/drawing/2014/main" id="{0CB0E054-EAC6-5E8D-B1B4-0CF9AA359053}"/>
                </a:ext>
              </a:extLst>
            </p:cNvPr>
            <p:cNvSpPr/>
            <p:nvPr/>
          </p:nvSpPr>
          <p:spPr>
            <a:xfrm>
              <a:off x="3714431" y="2861498"/>
              <a:ext cx="273367" cy="273367"/>
            </a:xfrm>
            <a:custGeom>
              <a:avLst/>
              <a:gdLst>
                <a:gd name="connsiteX0" fmla="*/ 144780 w 273367"/>
                <a:gd name="connsiteY0" fmla="*/ 273368 h 273367"/>
                <a:gd name="connsiteX1" fmla="*/ 0 w 273367"/>
                <a:gd name="connsiteY1" fmla="*/ 196215 h 273367"/>
                <a:gd name="connsiteX2" fmla="*/ 128588 w 273367"/>
                <a:gd name="connsiteY2" fmla="*/ 0 h 273367"/>
                <a:gd name="connsiteX3" fmla="*/ 273367 w 273367"/>
                <a:gd name="connsiteY3" fmla="*/ 77153 h 273367"/>
              </a:gdLst>
              <a:ahLst/>
              <a:cxnLst>
                <a:cxn ang="0">
                  <a:pos x="connsiteX0" y="connsiteY0"/>
                </a:cxn>
                <a:cxn ang="0">
                  <a:pos x="connsiteX1" y="connsiteY1"/>
                </a:cxn>
                <a:cxn ang="0">
                  <a:pos x="connsiteX2" y="connsiteY2"/>
                </a:cxn>
                <a:cxn ang="0">
                  <a:pos x="connsiteX3" y="connsiteY3"/>
                </a:cxn>
              </a:cxnLst>
              <a:rect l="l" t="t" r="r" b="b"/>
              <a:pathLst>
                <a:path w="273367" h="273367">
                  <a:moveTo>
                    <a:pt x="144780" y="273368"/>
                  </a:moveTo>
                  <a:lnTo>
                    <a:pt x="0" y="196215"/>
                  </a:lnTo>
                  <a:lnTo>
                    <a:pt x="128588" y="0"/>
                  </a:lnTo>
                  <a:lnTo>
                    <a:pt x="273367" y="77153"/>
                  </a:lnTo>
                  <a:close/>
                </a:path>
              </a:pathLst>
            </a:custGeom>
            <a:solidFill>
              <a:srgbClr val="EA4E4E"/>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2" name="任意多边形: 形状 51">
              <a:extLst>
                <a:ext uri="{FF2B5EF4-FFF2-40B4-BE49-F238E27FC236}">
                  <a16:creationId xmlns:a16="http://schemas.microsoft.com/office/drawing/2014/main" id="{FFC7F648-9E50-A12E-C496-0AD3BEFF8A49}"/>
                </a:ext>
              </a:extLst>
            </p:cNvPr>
            <p:cNvSpPr/>
            <p:nvPr/>
          </p:nvSpPr>
          <p:spPr>
            <a:xfrm>
              <a:off x="3682046" y="2943746"/>
              <a:ext cx="120803" cy="99262"/>
            </a:xfrm>
            <a:custGeom>
              <a:avLst/>
              <a:gdLst>
                <a:gd name="connsiteX0" fmla="*/ 0 w 120803"/>
                <a:gd name="connsiteY0" fmla="*/ 62532 h 99262"/>
                <a:gd name="connsiteX1" fmla="*/ 54293 w 120803"/>
                <a:gd name="connsiteY1" fmla="*/ 1572 h 99262"/>
                <a:gd name="connsiteX2" fmla="*/ 119063 w 120803"/>
                <a:gd name="connsiteY2" fmla="*/ 23479 h 99262"/>
                <a:gd name="connsiteX3" fmla="*/ 81915 w 120803"/>
                <a:gd name="connsiteY3" fmla="*/ 37767 h 99262"/>
                <a:gd name="connsiteX4" fmla="*/ 30480 w 120803"/>
                <a:gd name="connsiteY4" fmla="*/ 98727 h 99262"/>
                <a:gd name="connsiteX5" fmla="*/ 0 w 120803"/>
                <a:gd name="connsiteY5" fmla="*/ 62532 h 9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803" h="99262">
                  <a:moveTo>
                    <a:pt x="0" y="62532"/>
                  </a:moveTo>
                  <a:cubicBezTo>
                    <a:pt x="0" y="62532"/>
                    <a:pt x="33338" y="6334"/>
                    <a:pt x="54293" y="1572"/>
                  </a:cubicBezTo>
                  <a:cubicBezTo>
                    <a:pt x="75248" y="-3191"/>
                    <a:pt x="107633" y="2524"/>
                    <a:pt x="119063" y="23479"/>
                  </a:cubicBezTo>
                  <a:cubicBezTo>
                    <a:pt x="130493" y="44434"/>
                    <a:pt x="81915" y="37767"/>
                    <a:pt x="81915" y="37767"/>
                  </a:cubicBezTo>
                  <a:cubicBezTo>
                    <a:pt x="81915" y="37767"/>
                    <a:pt x="60008" y="92059"/>
                    <a:pt x="30480" y="98727"/>
                  </a:cubicBezTo>
                  <a:cubicBezTo>
                    <a:pt x="1905" y="104442"/>
                    <a:pt x="0" y="62532"/>
                    <a:pt x="0" y="62532"/>
                  </a:cubicBezTo>
                  <a:close/>
                </a:path>
              </a:pathLst>
            </a:custGeom>
            <a:solidFill>
              <a:srgbClr val="F48462"/>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3" name="任意多边形: 形状 52">
              <a:extLst>
                <a:ext uri="{FF2B5EF4-FFF2-40B4-BE49-F238E27FC236}">
                  <a16:creationId xmlns:a16="http://schemas.microsoft.com/office/drawing/2014/main" id="{5DD5A2E6-ED5C-D0A1-D36C-8ABDEFEE9198}"/>
                </a:ext>
              </a:extLst>
            </p:cNvPr>
            <p:cNvSpPr/>
            <p:nvPr/>
          </p:nvSpPr>
          <p:spPr>
            <a:xfrm>
              <a:off x="3408679" y="3003420"/>
              <a:ext cx="331469" cy="210852"/>
            </a:xfrm>
            <a:custGeom>
              <a:avLst/>
              <a:gdLst>
                <a:gd name="connsiteX0" fmla="*/ 152400 w 331469"/>
                <a:gd name="connsiteY0" fmla="*/ 35242 h 210852"/>
                <a:gd name="connsiteX1" fmla="*/ 215265 w 331469"/>
                <a:gd name="connsiteY1" fmla="*/ 34290 h 210852"/>
                <a:gd name="connsiteX2" fmla="*/ 279082 w 331469"/>
                <a:gd name="connsiteY2" fmla="*/ 0 h 210852"/>
                <a:gd name="connsiteX3" fmla="*/ 331470 w 331469"/>
                <a:gd name="connsiteY3" fmla="*/ 84772 h 210852"/>
                <a:gd name="connsiteX4" fmla="*/ 163830 w 331469"/>
                <a:gd name="connsiteY4" fmla="*/ 209550 h 210852"/>
                <a:gd name="connsiteX5" fmla="*/ 0 w 331469"/>
                <a:gd name="connsiteY5" fmla="*/ 163830 h 210852"/>
                <a:gd name="connsiteX6" fmla="*/ 152400 w 331469"/>
                <a:gd name="connsiteY6" fmla="*/ 35242 h 21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469" h="210852">
                  <a:moveTo>
                    <a:pt x="152400" y="35242"/>
                  </a:moveTo>
                  <a:cubicBezTo>
                    <a:pt x="152400" y="35242"/>
                    <a:pt x="189547" y="41910"/>
                    <a:pt x="215265" y="34290"/>
                  </a:cubicBezTo>
                  <a:cubicBezTo>
                    <a:pt x="240982" y="26670"/>
                    <a:pt x="279082" y="0"/>
                    <a:pt x="279082" y="0"/>
                  </a:cubicBezTo>
                  <a:lnTo>
                    <a:pt x="331470" y="84772"/>
                  </a:lnTo>
                  <a:cubicBezTo>
                    <a:pt x="331470" y="84772"/>
                    <a:pt x="273367" y="199072"/>
                    <a:pt x="163830" y="209550"/>
                  </a:cubicBezTo>
                  <a:cubicBezTo>
                    <a:pt x="59055" y="220027"/>
                    <a:pt x="0" y="163830"/>
                    <a:pt x="0" y="163830"/>
                  </a:cubicBezTo>
                  <a:lnTo>
                    <a:pt x="152400" y="35242"/>
                  </a:lnTo>
                  <a:close/>
                </a:path>
              </a:pathLst>
            </a:custGeom>
            <a:solidFill>
              <a:srgbClr val="F48462"/>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4" name="任意多边形: 形状 53">
              <a:extLst>
                <a:ext uri="{FF2B5EF4-FFF2-40B4-BE49-F238E27FC236}">
                  <a16:creationId xmlns:a16="http://schemas.microsoft.com/office/drawing/2014/main" id="{EA020F17-9FA0-C42B-C21C-691C367C142A}"/>
                </a:ext>
              </a:extLst>
            </p:cNvPr>
            <p:cNvSpPr/>
            <p:nvPr/>
          </p:nvSpPr>
          <p:spPr>
            <a:xfrm>
              <a:off x="3408234" y="2942460"/>
              <a:ext cx="170942" cy="308342"/>
            </a:xfrm>
            <a:custGeom>
              <a:avLst/>
              <a:gdLst>
                <a:gd name="connsiteX0" fmla="*/ 64262 w 170942"/>
                <a:gd name="connsiteY0" fmla="*/ 0 h 308342"/>
                <a:gd name="connsiteX1" fmla="*/ 119507 w 170942"/>
                <a:gd name="connsiteY1" fmla="*/ 52388 h 308342"/>
                <a:gd name="connsiteX2" fmla="*/ 170942 w 170942"/>
                <a:gd name="connsiteY2" fmla="*/ 90488 h 308342"/>
                <a:gd name="connsiteX3" fmla="*/ 134747 w 170942"/>
                <a:gd name="connsiteY3" fmla="*/ 204788 h 308342"/>
                <a:gd name="connsiteX4" fmla="*/ 105220 w 170942"/>
                <a:gd name="connsiteY4" fmla="*/ 303848 h 308342"/>
                <a:gd name="connsiteX5" fmla="*/ 445 w 170942"/>
                <a:gd name="connsiteY5" fmla="*/ 276225 h 308342"/>
                <a:gd name="connsiteX6" fmla="*/ 64262 w 170942"/>
                <a:gd name="connsiteY6" fmla="*/ 0 h 30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942" h="308342">
                  <a:moveTo>
                    <a:pt x="64262" y="0"/>
                  </a:moveTo>
                  <a:cubicBezTo>
                    <a:pt x="64262" y="0"/>
                    <a:pt x="88075" y="27623"/>
                    <a:pt x="119507" y="52388"/>
                  </a:cubicBezTo>
                  <a:cubicBezTo>
                    <a:pt x="150940" y="77152"/>
                    <a:pt x="170942" y="90488"/>
                    <a:pt x="170942" y="90488"/>
                  </a:cubicBezTo>
                  <a:cubicBezTo>
                    <a:pt x="170942" y="90488"/>
                    <a:pt x="156655" y="142875"/>
                    <a:pt x="134747" y="204788"/>
                  </a:cubicBezTo>
                  <a:cubicBezTo>
                    <a:pt x="117602" y="253365"/>
                    <a:pt x="105220" y="303848"/>
                    <a:pt x="105220" y="303848"/>
                  </a:cubicBezTo>
                  <a:cubicBezTo>
                    <a:pt x="105220" y="303848"/>
                    <a:pt x="8065" y="324803"/>
                    <a:pt x="445" y="276225"/>
                  </a:cubicBezTo>
                  <a:cubicBezTo>
                    <a:pt x="-6223" y="227648"/>
                    <a:pt x="64262" y="0"/>
                    <a:pt x="64262" y="0"/>
                  </a:cubicBezTo>
                  <a:close/>
                </a:path>
              </a:pathLst>
            </a:custGeom>
            <a:solidFill>
              <a:srgbClr val="5D2866"/>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5" name="任意多边形: 形状 54">
              <a:extLst>
                <a:ext uri="{FF2B5EF4-FFF2-40B4-BE49-F238E27FC236}">
                  <a16:creationId xmlns:a16="http://schemas.microsoft.com/office/drawing/2014/main" id="{3CBE47C9-D6BD-82F4-9C4E-71EBA170F6A2}"/>
                </a:ext>
              </a:extLst>
            </p:cNvPr>
            <p:cNvSpPr/>
            <p:nvPr/>
          </p:nvSpPr>
          <p:spPr>
            <a:xfrm>
              <a:off x="3698796" y="3009693"/>
              <a:ext cx="51271" cy="35637"/>
            </a:xfrm>
            <a:custGeom>
              <a:avLst/>
              <a:gdLst>
                <a:gd name="connsiteX0" fmla="*/ 8967 w 51271"/>
                <a:gd name="connsiteY0" fmla="*/ 35637 h 35637"/>
                <a:gd name="connsiteX1" fmla="*/ 1347 w 51271"/>
                <a:gd name="connsiteY1" fmla="*/ 33732 h 35637"/>
                <a:gd name="connsiteX2" fmla="*/ 395 w 51271"/>
                <a:gd name="connsiteY2" fmla="*/ 29922 h 35637"/>
                <a:gd name="connsiteX3" fmla="*/ 4205 w 51271"/>
                <a:gd name="connsiteY3" fmla="*/ 28970 h 35637"/>
                <a:gd name="connsiteX4" fmla="*/ 46114 w 51271"/>
                <a:gd name="connsiteY4" fmla="*/ 1347 h 35637"/>
                <a:gd name="connsiteX5" fmla="*/ 49925 w 51271"/>
                <a:gd name="connsiteY5" fmla="*/ 395 h 35637"/>
                <a:gd name="connsiteX6" fmla="*/ 50877 w 51271"/>
                <a:gd name="connsiteY6" fmla="*/ 4205 h 35637"/>
                <a:gd name="connsiteX7" fmla="*/ 8967 w 51271"/>
                <a:gd name="connsiteY7" fmla="*/ 35637 h 35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271" h="35637">
                  <a:moveTo>
                    <a:pt x="8967" y="35637"/>
                  </a:moveTo>
                  <a:cubicBezTo>
                    <a:pt x="6110" y="35637"/>
                    <a:pt x="3252" y="34685"/>
                    <a:pt x="1347" y="33732"/>
                  </a:cubicBezTo>
                  <a:cubicBezTo>
                    <a:pt x="395" y="32780"/>
                    <a:pt x="-558" y="31827"/>
                    <a:pt x="395" y="29922"/>
                  </a:cubicBezTo>
                  <a:cubicBezTo>
                    <a:pt x="1347" y="28970"/>
                    <a:pt x="3252" y="28017"/>
                    <a:pt x="4205" y="28970"/>
                  </a:cubicBezTo>
                  <a:cubicBezTo>
                    <a:pt x="18492" y="35637"/>
                    <a:pt x="39447" y="11825"/>
                    <a:pt x="46114" y="1347"/>
                  </a:cubicBezTo>
                  <a:cubicBezTo>
                    <a:pt x="47067" y="395"/>
                    <a:pt x="48972" y="-558"/>
                    <a:pt x="49925" y="395"/>
                  </a:cubicBezTo>
                  <a:cubicBezTo>
                    <a:pt x="50877" y="1347"/>
                    <a:pt x="51830" y="3252"/>
                    <a:pt x="50877" y="4205"/>
                  </a:cubicBezTo>
                  <a:cubicBezTo>
                    <a:pt x="48972" y="6110"/>
                    <a:pt x="28970" y="35637"/>
                    <a:pt x="8967" y="35637"/>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6" name="任意多边形: 形状 55">
              <a:extLst>
                <a:ext uri="{FF2B5EF4-FFF2-40B4-BE49-F238E27FC236}">
                  <a16:creationId xmlns:a16="http://schemas.microsoft.com/office/drawing/2014/main" id="{38DDF2A2-04EE-DE28-F437-436EFD1CCFFD}"/>
                </a:ext>
              </a:extLst>
            </p:cNvPr>
            <p:cNvSpPr/>
            <p:nvPr/>
          </p:nvSpPr>
          <p:spPr>
            <a:xfrm>
              <a:off x="3326952" y="3107225"/>
              <a:ext cx="229209" cy="139175"/>
            </a:xfrm>
            <a:custGeom>
              <a:avLst/>
              <a:gdLst>
                <a:gd name="connsiteX0" fmla="*/ 31244 w 229209"/>
                <a:gd name="connsiteY0" fmla="*/ 38117 h 139175"/>
                <a:gd name="connsiteX1" fmla="*/ 97919 w 229209"/>
                <a:gd name="connsiteY1" fmla="*/ 17 h 139175"/>
                <a:gd name="connsiteX2" fmla="*/ 158879 w 229209"/>
                <a:gd name="connsiteY2" fmla="*/ 19067 h 139175"/>
                <a:gd name="connsiteX3" fmla="*/ 118874 w 229209"/>
                <a:gd name="connsiteY3" fmla="*/ 38117 h 139175"/>
                <a:gd name="connsiteX4" fmla="*/ 155069 w 229209"/>
                <a:gd name="connsiteY4" fmla="*/ 62882 h 139175"/>
                <a:gd name="connsiteX5" fmla="*/ 228411 w 229209"/>
                <a:gd name="connsiteY5" fmla="*/ 77170 h 139175"/>
                <a:gd name="connsiteX6" fmla="*/ 215076 w 229209"/>
                <a:gd name="connsiteY6" fmla="*/ 88600 h 139175"/>
                <a:gd name="connsiteX7" fmla="*/ 211266 w 229209"/>
                <a:gd name="connsiteY7" fmla="*/ 113365 h 139175"/>
                <a:gd name="connsiteX8" fmla="*/ 19814 w 229209"/>
                <a:gd name="connsiteY8" fmla="*/ 128605 h 139175"/>
                <a:gd name="connsiteX9" fmla="*/ 31244 w 229209"/>
                <a:gd name="connsiteY9" fmla="*/ 38117 h 13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9209" h="139175">
                  <a:moveTo>
                    <a:pt x="31244" y="38117"/>
                  </a:moveTo>
                  <a:cubicBezTo>
                    <a:pt x="31244" y="38117"/>
                    <a:pt x="85536" y="-935"/>
                    <a:pt x="97919" y="17"/>
                  </a:cubicBezTo>
                  <a:cubicBezTo>
                    <a:pt x="110301" y="970"/>
                    <a:pt x="156021" y="10495"/>
                    <a:pt x="158879" y="19067"/>
                  </a:cubicBezTo>
                  <a:cubicBezTo>
                    <a:pt x="161736" y="27640"/>
                    <a:pt x="118874" y="38117"/>
                    <a:pt x="118874" y="38117"/>
                  </a:cubicBezTo>
                  <a:cubicBezTo>
                    <a:pt x="118874" y="38117"/>
                    <a:pt x="137924" y="56215"/>
                    <a:pt x="155069" y="62882"/>
                  </a:cubicBezTo>
                  <a:cubicBezTo>
                    <a:pt x="172214" y="69550"/>
                    <a:pt x="223649" y="64787"/>
                    <a:pt x="228411" y="77170"/>
                  </a:cubicBezTo>
                  <a:cubicBezTo>
                    <a:pt x="233174" y="89552"/>
                    <a:pt x="215076" y="88600"/>
                    <a:pt x="215076" y="88600"/>
                  </a:cubicBezTo>
                  <a:cubicBezTo>
                    <a:pt x="215076" y="88600"/>
                    <a:pt x="237936" y="100030"/>
                    <a:pt x="211266" y="113365"/>
                  </a:cubicBezTo>
                  <a:cubicBezTo>
                    <a:pt x="185549" y="126700"/>
                    <a:pt x="71249" y="154322"/>
                    <a:pt x="19814" y="128605"/>
                  </a:cubicBezTo>
                  <a:cubicBezTo>
                    <a:pt x="-30669" y="103840"/>
                    <a:pt x="31244" y="38117"/>
                    <a:pt x="31244" y="38117"/>
                  </a:cubicBezTo>
                  <a:close/>
                </a:path>
              </a:pathLst>
            </a:custGeom>
            <a:solidFill>
              <a:srgbClr val="F48462"/>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7" name="任意多边形: 形状 56">
              <a:extLst>
                <a:ext uri="{FF2B5EF4-FFF2-40B4-BE49-F238E27FC236}">
                  <a16:creationId xmlns:a16="http://schemas.microsoft.com/office/drawing/2014/main" id="{5C247E84-3254-53C7-087B-38634902C355}"/>
                </a:ext>
              </a:extLst>
            </p:cNvPr>
            <p:cNvSpPr/>
            <p:nvPr/>
          </p:nvSpPr>
          <p:spPr>
            <a:xfrm>
              <a:off x="3480116" y="3193525"/>
              <a:ext cx="64212" cy="16587"/>
            </a:xfrm>
            <a:custGeom>
              <a:avLst/>
              <a:gdLst>
                <a:gd name="connsiteX0" fmla="*/ 6667 w 64212"/>
                <a:gd name="connsiteY0" fmla="*/ 16587 h 16587"/>
                <a:gd name="connsiteX1" fmla="*/ 2857 w 64212"/>
                <a:gd name="connsiteY1" fmla="*/ 16587 h 16587"/>
                <a:gd name="connsiteX2" fmla="*/ 0 w 64212"/>
                <a:gd name="connsiteY2" fmla="*/ 13730 h 16587"/>
                <a:gd name="connsiteX3" fmla="*/ 2857 w 64212"/>
                <a:gd name="connsiteY3" fmla="*/ 10872 h 16587"/>
                <a:gd name="connsiteX4" fmla="*/ 60007 w 64212"/>
                <a:gd name="connsiteY4" fmla="*/ 395 h 16587"/>
                <a:gd name="connsiteX5" fmla="*/ 63817 w 64212"/>
                <a:gd name="connsiteY5" fmla="*/ 1347 h 16587"/>
                <a:gd name="connsiteX6" fmla="*/ 62865 w 64212"/>
                <a:gd name="connsiteY6" fmla="*/ 5157 h 16587"/>
                <a:gd name="connsiteX7" fmla="*/ 6667 w 64212"/>
                <a:gd name="connsiteY7" fmla="*/ 16587 h 16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12" h="16587">
                  <a:moveTo>
                    <a:pt x="6667" y="16587"/>
                  </a:moveTo>
                  <a:cubicBezTo>
                    <a:pt x="4763" y="16587"/>
                    <a:pt x="2857" y="16587"/>
                    <a:pt x="2857" y="16587"/>
                  </a:cubicBezTo>
                  <a:cubicBezTo>
                    <a:pt x="952" y="16587"/>
                    <a:pt x="0" y="15635"/>
                    <a:pt x="0" y="13730"/>
                  </a:cubicBezTo>
                  <a:cubicBezTo>
                    <a:pt x="0" y="11825"/>
                    <a:pt x="952" y="10872"/>
                    <a:pt x="2857" y="10872"/>
                  </a:cubicBezTo>
                  <a:cubicBezTo>
                    <a:pt x="2857" y="10872"/>
                    <a:pt x="33338" y="11825"/>
                    <a:pt x="60007" y="395"/>
                  </a:cubicBezTo>
                  <a:cubicBezTo>
                    <a:pt x="60960" y="-558"/>
                    <a:pt x="62865" y="395"/>
                    <a:pt x="63817" y="1347"/>
                  </a:cubicBezTo>
                  <a:cubicBezTo>
                    <a:pt x="64770" y="2300"/>
                    <a:pt x="63817" y="4205"/>
                    <a:pt x="62865" y="5157"/>
                  </a:cubicBezTo>
                  <a:cubicBezTo>
                    <a:pt x="40005" y="15635"/>
                    <a:pt x="16192" y="16587"/>
                    <a:pt x="6667" y="16587"/>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8" name="任意多边形: 形状 57">
              <a:extLst>
                <a:ext uri="{FF2B5EF4-FFF2-40B4-BE49-F238E27FC236}">
                  <a16:creationId xmlns:a16="http://schemas.microsoft.com/office/drawing/2014/main" id="{F3721EBA-4C49-309B-41A2-0F632829F42F}"/>
                </a:ext>
              </a:extLst>
            </p:cNvPr>
            <p:cNvSpPr/>
            <p:nvPr/>
          </p:nvSpPr>
          <p:spPr>
            <a:xfrm>
              <a:off x="3413441" y="3142485"/>
              <a:ext cx="35242" cy="5714"/>
            </a:xfrm>
            <a:custGeom>
              <a:avLst/>
              <a:gdLst>
                <a:gd name="connsiteX0" fmla="*/ 32385 w 35242"/>
                <a:gd name="connsiteY0" fmla="*/ 5715 h 5714"/>
                <a:gd name="connsiteX1" fmla="*/ 2857 w 35242"/>
                <a:gd name="connsiteY1" fmla="*/ 5715 h 5714"/>
                <a:gd name="connsiteX2" fmla="*/ 0 w 35242"/>
                <a:gd name="connsiteY2" fmla="*/ 2857 h 5714"/>
                <a:gd name="connsiteX3" fmla="*/ 2857 w 35242"/>
                <a:gd name="connsiteY3" fmla="*/ 0 h 5714"/>
                <a:gd name="connsiteX4" fmla="*/ 32385 w 35242"/>
                <a:gd name="connsiteY4" fmla="*/ 0 h 5714"/>
                <a:gd name="connsiteX5" fmla="*/ 35242 w 35242"/>
                <a:gd name="connsiteY5" fmla="*/ 2857 h 5714"/>
                <a:gd name="connsiteX6" fmla="*/ 32385 w 35242"/>
                <a:gd name="connsiteY6" fmla="*/ 5715 h 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 h="5714">
                  <a:moveTo>
                    <a:pt x="32385" y="5715"/>
                  </a:moveTo>
                  <a:lnTo>
                    <a:pt x="2857" y="5715"/>
                  </a:lnTo>
                  <a:cubicBezTo>
                    <a:pt x="952" y="5715"/>
                    <a:pt x="0" y="4763"/>
                    <a:pt x="0" y="2857"/>
                  </a:cubicBezTo>
                  <a:cubicBezTo>
                    <a:pt x="0" y="952"/>
                    <a:pt x="952" y="0"/>
                    <a:pt x="2857" y="0"/>
                  </a:cubicBezTo>
                  <a:lnTo>
                    <a:pt x="32385" y="0"/>
                  </a:lnTo>
                  <a:cubicBezTo>
                    <a:pt x="34290" y="0"/>
                    <a:pt x="35242" y="952"/>
                    <a:pt x="35242" y="2857"/>
                  </a:cubicBezTo>
                  <a:cubicBezTo>
                    <a:pt x="35242" y="4763"/>
                    <a:pt x="34290" y="5715"/>
                    <a:pt x="32385" y="5715"/>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9" name="任意多边形: 形状 58">
              <a:extLst>
                <a:ext uri="{FF2B5EF4-FFF2-40B4-BE49-F238E27FC236}">
                  <a16:creationId xmlns:a16="http://schemas.microsoft.com/office/drawing/2014/main" id="{766DAFF9-5FAE-6A58-D3EB-A2ECEF680066}"/>
                </a:ext>
              </a:extLst>
            </p:cNvPr>
            <p:cNvSpPr/>
            <p:nvPr/>
          </p:nvSpPr>
          <p:spPr>
            <a:xfrm>
              <a:off x="4045901" y="4123560"/>
              <a:ext cx="201929" cy="190500"/>
            </a:xfrm>
            <a:custGeom>
              <a:avLst/>
              <a:gdLst>
                <a:gd name="connsiteX0" fmla="*/ 0 w 201929"/>
                <a:gd name="connsiteY0" fmla="*/ 0 h 190500"/>
                <a:gd name="connsiteX1" fmla="*/ 26670 w 201929"/>
                <a:gd name="connsiteY1" fmla="*/ 139065 h 190500"/>
                <a:gd name="connsiteX2" fmla="*/ 117157 w 201929"/>
                <a:gd name="connsiteY2" fmla="*/ 190500 h 190500"/>
                <a:gd name="connsiteX3" fmla="*/ 201930 w 201929"/>
                <a:gd name="connsiteY3" fmla="*/ 161925 h 190500"/>
                <a:gd name="connsiteX4" fmla="*/ 188595 w 201929"/>
                <a:gd name="connsiteY4" fmla="*/ 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929" h="190500">
                  <a:moveTo>
                    <a:pt x="0" y="0"/>
                  </a:moveTo>
                  <a:lnTo>
                    <a:pt x="26670" y="139065"/>
                  </a:lnTo>
                  <a:lnTo>
                    <a:pt x="117157" y="190500"/>
                  </a:lnTo>
                  <a:lnTo>
                    <a:pt x="201930" y="161925"/>
                  </a:lnTo>
                  <a:lnTo>
                    <a:pt x="188595" y="0"/>
                  </a:lnTo>
                  <a:close/>
                </a:path>
              </a:pathLst>
            </a:custGeom>
            <a:solidFill>
              <a:srgbClr val="F27E64"/>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0" name="任意多边形: 形状 59">
              <a:extLst>
                <a:ext uri="{FF2B5EF4-FFF2-40B4-BE49-F238E27FC236}">
                  <a16:creationId xmlns:a16="http://schemas.microsoft.com/office/drawing/2014/main" id="{376F2EF1-5FFD-986F-B030-5E4747CC750F}"/>
                </a:ext>
              </a:extLst>
            </p:cNvPr>
            <p:cNvSpPr/>
            <p:nvPr/>
          </p:nvSpPr>
          <p:spPr>
            <a:xfrm>
              <a:off x="3835637" y="4236738"/>
              <a:ext cx="435054" cy="216175"/>
            </a:xfrm>
            <a:custGeom>
              <a:avLst/>
              <a:gdLst>
                <a:gd name="connsiteX0" fmla="*/ 435054 w 435054"/>
                <a:gd name="connsiteY0" fmla="*/ 48747 h 216175"/>
                <a:gd name="connsiteX1" fmla="*/ 383619 w 435054"/>
                <a:gd name="connsiteY1" fmla="*/ 147807 h 216175"/>
                <a:gd name="connsiteX2" fmla="*/ 351234 w 435054"/>
                <a:gd name="connsiteY2" fmla="*/ 210672 h 216175"/>
                <a:gd name="connsiteX3" fmla="*/ 12144 w 435054"/>
                <a:gd name="connsiteY3" fmla="*/ 210672 h 216175"/>
                <a:gd name="connsiteX4" fmla="*/ 12144 w 435054"/>
                <a:gd name="connsiteY4" fmla="*/ 149712 h 216175"/>
                <a:gd name="connsiteX5" fmla="*/ 220742 w 435054"/>
                <a:gd name="connsiteY5" fmla="*/ 31602 h 216175"/>
                <a:gd name="connsiteX6" fmla="*/ 233124 w 435054"/>
                <a:gd name="connsiteY6" fmla="*/ 169 h 216175"/>
                <a:gd name="connsiteX7" fmla="*/ 324564 w 435054"/>
                <a:gd name="connsiteY7" fmla="*/ 31602 h 216175"/>
                <a:gd name="connsiteX8" fmla="*/ 416957 w 435054"/>
                <a:gd name="connsiteY8" fmla="*/ 169 h 216175"/>
                <a:gd name="connsiteX9" fmla="*/ 435054 w 435054"/>
                <a:gd name="connsiteY9" fmla="*/ 48747 h 21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054" h="216175">
                  <a:moveTo>
                    <a:pt x="435054" y="48747"/>
                  </a:moveTo>
                  <a:lnTo>
                    <a:pt x="383619" y="147807"/>
                  </a:lnTo>
                  <a:lnTo>
                    <a:pt x="351234" y="210672"/>
                  </a:lnTo>
                  <a:cubicBezTo>
                    <a:pt x="351234" y="210672"/>
                    <a:pt x="28337" y="223054"/>
                    <a:pt x="12144" y="210672"/>
                  </a:cubicBezTo>
                  <a:cubicBezTo>
                    <a:pt x="-4048" y="198289"/>
                    <a:pt x="-4048" y="163999"/>
                    <a:pt x="12144" y="149712"/>
                  </a:cubicBezTo>
                  <a:cubicBezTo>
                    <a:pt x="28337" y="135424"/>
                    <a:pt x="220742" y="31602"/>
                    <a:pt x="220742" y="31602"/>
                  </a:cubicBezTo>
                  <a:cubicBezTo>
                    <a:pt x="220742" y="31602"/>
                    <a:pt x="220742" y="3027"/>
                    <a:pt x="233124" y="169"/>
                  </a:cubicBezTo>
                  <a:cubicBezTo>
                    <a:pt x="245507" y="-2688"/>
                    <a:pt x="324564" y="31602"/>
                    <a:pt x="324564" y="31602"/>
                  </a:cubicBezTo>
                  <a:lnTo>
                    <a:pt x="416957" y="169"/>
                  </a:lnTo>
                  <a:lnTo>
                    <a:pt x="435054" y="48747"/>
                  </a:lnTo>
                  <a:close/>
                </a:path>
              </a:pathLst>
            </a:custGeom>
            <a:solidFill>
              <a:srgbClr val="5D2866"/>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1" name="任意多边形: 形状 60">
              <a:extLst>
                <a:ext uri="{FF2B5EF4-FFF2-40B4-BE49-F238E27FC236}">
                  <a16:creationId xmlns:a16="http://schemas.microsoft.com/office/drawing/2014/main" id="{9BF0B05C-6B1E-A25E-6ED3-814C1F6DBE14}"/>
                </a:ext>
              </a:extLst>
            </p:cNvPr>
            <p:cNvSpPr/>
            <p:nvPr/>
          </p:nvSpPr>
          <p:spPr>
            <a:xfrm>
              <a:off x="3834684" y="4383593"/>
              <a:ext cx="383619" cy="68368"/>
            </a:xfrm>
            <a:custGeom>
              <a:avLst/>
              <a:gdLst>
                <a:gd name="connsiteX0" fmla="*/ 383619 w 383619"/>
                <a:gd name="connsiteY0" fmla="*/ 0 h 68368"/>
                <a:gd name="connsiteX1" fmla="*/ 351234 w 383619"/>
                <a:gd name="connsiteY1" fmla="*/ 62865 h 68368"/>
                <a:gd name="connsiteX2" fmla="*/ 12144 w 383619"/>
                <a:gd name="connsiteY2" fmla="*/ 62865 h 68368"/>
                <a:gd name="connsiteX3" fmla="*/ 12144 w 383619"/>
                <a:gd name="connsiteY3" fmla="*/ 1905 h 68368"/>
                <a:gd name="connsiteX4" fmla="*/ 356949 w 383619"/>
                <a:gd name="connsiteY4" fmla="*/ 1905 h 68368"/>
                <a:gd name="connsiteX5" fmla="*/ 383619 w 383619"/>
                <a:gd name="connsiteY5" fmla="*/ 0 h 68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619" h="68368">
                  <a:moveTo>
                    <a:pt x="383619" y="0"/>
                  </a:moveTo>
                  <a:lnTo>
                    <a:pt x="351234" y="62865"/>
                  </a:lnTo>
                  <a:cubicBezTo>
                    <a:pt x="351234" y="62865"/>
                    <a:pt x="28337" y="75247"/>
                    <a:pt x="12144" y="62865"/>
                  </a:cubicBezTo>
                  <a:cubicBezTo>
                    <a:pt x="-4048" y="50483"/>
                    <a:pt x="-4048" y="16192"/>
                    <a:pt x="12144" y="1905"/>
                  </a:cubicBezTo>
                  <a:cubicBezTo>
                    <a:pt x="12144" y="1905"/>
                    <a:pt x="233124" y="18097"/>
                    <a:pt x="356949" y="1905"/>
                  </a:cubicBezTo>
                  <a:cubicBezTo>
                    <a:pt x="368379" y="0"/>
                    <a:pt x="376952" y="0"/>
                    <a:pt x="383619" y="0"/>
                  </a:cubicBezTo>
                  <a:close/>
                </a:path>
              </a:pathLst>
            </a:custGeom>
            <a:solidFill>
              <a:srgbClr val="8988E2"/>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2" name="任意多边形: 形状 61">
              <a:extLst>
                <a:ext uri="{FF2B5EF4-FFF2-40B4-BE49-F238E27FC236}">
                  <a16:creationId xmlns:a16="http://schemas.microsoft.com/office/drawing/2014/main" id="{90539695-7870-D5EA-C6D8-B11427324946}"/>
                </a:ext>
              </a:extLst>
            </p:cNvPr>
            <p:cNvSpPr/>
            <p:nvPr/>
          </p:nvSpPr>
          <p:spPr>
            <a:xfrm>
              <a:off x="4226876" y="4140705"/>
              <a:ext cx="181927" cy="144779"/>
            </a:xfrm>
            <a:custGeom>
              <a:avLst/>
              <a:gdLst>
                <a:gd name="connsiteX0" fmla="*/ 0 w 181927"/>
                <a:gd name="connsiteY0" fmla="*/ 0 h 144779"/>
                <a:gd name="connsiteX1" fmla="*/ 20955 w 181927"/>
                <a:gd name="connsiteY1" fmla="*/ 144780 h 144779"/>
                <a:gd name="connsiteX2" fmla="*/ 175260 w 181927"/>
                <a:gd name="connsiteY2" fmla="*/ 144780 h 144779"/>
                <a:gd name="connsiteX3" fmla="*/ 181927 w 181927"/>
                <a:gd name="connsiteY3" fmla="*/ 0 h 144779"/>
              </a:gdLst>
              <a:ahLst/>
              <a:cxnLst>
                <a:cxn ang="0">
                  <a:pos x="connsiteX0" y="connsiteY0"/>
                </a:cxn>
                <a:cxn ang="0">
                  <a:pos x="connsiteX1" y="connsiteY1"/>
                </a:cxn>
                <a:cxn ang="0">
                  <a:pos x="connsiteX2" y="connsiteY2"/>
                </a:cxn>
                <a:cxn ang="0">
                  <a:pos x="connsiteX3" y="connsiteY3"/>
                </a:cxn>
              </a:cxnLst>
              <a:rect l="l" t="t" r="r" b="b"/>
              <a:pathLst>
                <a:path w="181927" h="144779">
                  <a:moveTo>
                    <a:pt x="0" y="0"/>
                  </a:moveTo>
                  <a:lnTo>
                    <a:pt x="20955" y="144780"/>
                  </a:lnTo>
                  <a:lnTo>
                    <a:pt x="175260" y="144780"/>
                  </a:lnTo>
                  <a:lnTo>
                    <a:pt x="181927" y="0"/>
                  </a:lnTo>
                  <a:close/>
                </a:path>
              </a:pathLst>
            </a:custGeom>
            <a:solidFill>
              <a:srgbClr val="FF928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3" name="任意多边形: 形状 62">
              <a:extLst>
                <a:ext uri="{FF2B5EF4-FFF2-40B4-BE49-F238E27FC236}">
                  <a16:creationId xmlns:a16="http://schemas.microsoft.com/office/drawing/2014/main" id="{414420B2-568A-D067-120F-AD1BE0CB0D74}"/>
                </a:ext>
              </a:extLst>
            </p:cNvPr>
            <p:cNvSpPr/>
            <p:nvPr/>
          </p:nvSpPr>
          <p:spPr>
            <a:xfrm>
              <a:off x="4150499" y="4248862"/>
              <a:ext cx="299261" cy="225008"/>
            </a:xfrm>
            <a:custGeom>
              <a:avLst/>
              <a:gdLst>
                <a:gd name="connsiteX0" fmla="*/ 299262 w 299261"/>
                <a:gd name="connsiteY0" fmla="*/ 170926 h 225008"/>
                <a:gd name="connsiteX1" fmla="*/ 250684 w 299261"/>
                <a:gd name="connsiteY1" fmla="*/ 221408 h 225008"/>
                <a:gd name="connsiteX2" fmla="*/ 6844 w 299261"/>
                <a:gd name="connsiteY2" fmla="*/ 214741 h 225008"/>
                <a:gd name="connsiteX3" fmla="*/ 177 w 299261"/>
                <a:gd name="connsiteY3" fmla="*/ 183308 h 225008"/>
                <a:gd name="connsiteX4" fmla="*/ 9702 w 299261"/>
                <a:gd name="connsiteY4" fmla="*/ 144256 h 225008"/>
                <a:gd name="connsiteX5" fmla="*/ 91617 w 299261"/>
                <a:gd name="connsiteY5" fmla="*/ 19478 h 225008"/>
                <a:gd name="connsiteX6" fmla="*/ 158292 w 299261"/>
                <a:gd name="connsiteY6" fmla="*/ 428 h 225008"/>
                <a:gd name="connsiteX7" fmla="*/ 224014 w 299261"/>
                <a:gd name="connsiteY7" fmla="*/ 19478 h 225008"/>
                <a:gd name="connsiteX8" fmla="*/ 253542 w 299261"/>
                <a:gd name="connsiteY8" fmla="*/ 6143 h 225008"/>
                <a:gd name="connsiteX9" fmla="*/ 297357 w 299261"/>
                <a:gd name="connsiteY9" fmla="*/ 152828 h 225008"/>
                <a:gd name="connsiteX10" fmla="*/ 299262 w 299261"/>
                <a:gd name="connsiteY10" fmla="*/ 170926 h 22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9261" h="225008">
                  <a:moveTo>
                    <a:pt x="299262" y="170926"/>
                  </a:moveTo>
                  <a:cubicBezTo>
                    <a:pt x="299262" y="189023"/>
                    <a:pt x="288784" y="212836"/>
                    <a:pt x="250684" y="221408"/>
                  </a:cubicBezTo>
                  <a:cubicBezTo>
                    <a:pt x="212584" y="229981"/>
                    <a:pt x="13512" y="221408"/>
                    <a:pt x="6844" y="214741"/>
                  </a:cubicBezTo>
                  <a:cubicBezTo>
                    <a:pt x="3987" y="210931"/>
                    <a:pt x="1129" y="196643"/>
                    <a:pt x="177" y="183308"/>
                  </a:cubicBezTo>
                  <a:cubicBezTo>
                    <a:pt x="-776" y="169973"/>
                    <a:pt x="2082" y="155686"/>
                    <a:pt x="9702" y="144256"/>
                  </a:cubicBezTo>
                  <a:lnTo>
                    <a:pt x="91617" y="19478"/>
                  </a:lnTo>
                  <a:cubicBezTo>
                    <a:pt x="91617" y="19478"/>
                    <a:pt x="114477" y="-3382"/>
                    <a:pt x="158292" y="428"/>
                  </a:cubicBezTo>
                  <a:cubicBezTo>
                    <a:pt x="202107" y="4238"/>
                    <a:pt x="224014" y="19478"/>
                    <a:pt x="224014" y="19478"/>
                  </a:cubicBezTo>
                  <a:cubicBezTo>
                    <a:pt x="224014" y="19478"/>
                    <a:pt x="244017" y="-1477"/>
                    <a:pt x="253542" y="6143"/>
                  </a:cubicBezTo>
                  <a:cubicBezTo>
                    <a:pt x="261162" y="11858"/>
                    <a:pt x="287832" y="109013"/>
                    <a:pt x="297357" y="152828"/>
                  </a:cubicBezTo>
                  <a:cubicBezTo>
                    <a:pt x="298309" y="161401"/>
                    <a:pt x="299262" y="168068"/>
                    <a:pt x="299262" y="170926"/>
                  </a:cubicBezTo>
                  <a:close/>
                </a:path>
              </a:pathLst>
            </a:custGeom>
            <a:solidFill>
              <a:srgbClr val="773884"/>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4" name="任意多边形: 形状 63">
              <a:extLst>
                <a:ext uri="{FF2B5EF4-FFF2-40B4-BE49-F238E27FC236}">
                  <a16:creationId xmlns:a16="http://schemas.microsoft.com/office/drawing/2014/main" id="{BBC7FF39-3B12-73EC-3F46-8E4C4B5D0599}"/>
                </a:ext>
              </a:extLst>
            </p:cNvPr>
            <p:cNvSpPr/>
            <p:nvPr/>
          </p:nvSpPr>
          <p:spPr>
            <a:xfrm>
              <a:off x="3980830" y="3245839"/>
              <a:ext cx="486076" cy="998909"/>
            </a:xfrm>
            <a:custGeom>
              <a:avLst/>
              <a:gdLst>
                <a:gd name="connsiteX0" fmla="*/ 99362 w 486076"/>
                <a:gd name="connsiteY0" fmla="*/ 60476 h 998909"/>
                <a:gd name="connsiteX1" fmla="*/ 25066 w 486076"/>
                <a:gd name="connsiteY1" fmla="*/ 459573 h 998909"/>
                <a:gd name="connsiteX2" fmla="*/ 6969 w 486076"/>
                <a:gd name="connsiteY2" fmla="*/ 950111 h 998909"/>
                <a:gd name="connsiteX3" fmla="*/ 194612 w 486076"/>
                <a:gd name="connsiteY3" fmla="*/ 975828 h 998909"/>
                <a:gd name="connsiteX4" fmla="*/ 353679 w 486076"/>
                <a:gd name="connsiteY4" fmla="*/ 998688 h 998909"/>
                <a:gd name="connsiteX5" fmla="*/ 486077 w 486076"/>
                <a:gd name="connsiteY5" fmla="*/ 977733 h 998909"/>
                <a:gd name="connsiteX6" fmla="*/ 416544 w 486076"/>
                <a:gd name="connsiteY6" fmla="*/ 38568 h 998909"/>
                <a:gd name="connsiteX7" fmla="*/ 99362 w 486076"/>
                <a:gd name="connsiteY7" fmla="*/ 60476 h 998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076" h="998909">
                  <a:moveTo>
                    <a:pt x="99362" y="60476"/>
                  </a:moveTo>
                  <a:cubicBezTo>
                    <a:pt x="99362" y="60476"/>
                    <a:pt x="46974" y="276693"/>
                    <a:pt x="25066" y="459573"/>
                  </a:cubicBezTo>
                  <a:cubicBezTo>
                    <a:pt x="3159" y="642453"/>
                    <a:pt x="-8271" y="939633"/>
                    <a:pt x="6969" y="950111"/>
                  </a:cubicBezTo>
                  <a:cubicBezTo>
                    <a:pt x="22209" y="961541"/>
                    <a:pt x="194612" y="975828"/>
                    <a:pt x="194612" y="975828"/>
                  </a:cubicBezTo>
                  <a:cubicBezTo>
                    <a:pt x="194612" y="975828"/>
                    <a:pt x="252714" y="1001546"/>
                    <a:pt x="353679" y="998688"/>
                  </a:cubicBezTo>
                  <a:cubicBezTo>
                    <a:pt x="427022" y="996783"/>
                    <a:pt x="486077" y="977733"/>
                    <a:pt x="486077" y="977733"/>
                  </a:cubicBezTo>
                  <a:cubicBezTo>
                    <a:pt x="486077" y="977733"/>
                    <a:pt x="471789" y="164298"/>
                    <a:pt x="416544" y="38568"/>
                  </a:cubicBezTo>
                  <a:cubicBezTo>
                    <a:pt x="372729" y="-59539"/>
                    <a:pt x="99362" y="60476"/>
                    <a:pt x="99362" y="60476"/>
                  </a:cubicBezTo>
                  <a:close/>
                </a:path>
              </a:pathLst>
            </a:custGeom>
            <a:solidFill>
              <a:srgbClr val="FCBC49"/>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5" name="任意多边形: 形状 64">
              <a:extLst>
                <a:ext uri="{FF2B5EF4-FFF2-40B4-BE49-F238E27FC236}">
                  <a16:creationId xmlns:a16="http://schemas.microsoft.com/office/drawing/2014/main" id="{3112DE91-3F63-8EA1-A99B-D081E0E1AD7D}"/>
                </a:ext>
              </a:extLst>
            </p:cNvPr>
            <p:cNvSpPr/>
            <p:nvPr/>
          </p:nvSpPr>
          <p:spPr>
            <a:xfrm>
              <a:off x="3995419" y="2919600"/>
              <a:ext cx="439102" cy="411383"/>
            </a:xfrm>
            <a:custGeom>
              <a:avLst/>
              <a:gdLst>
                <a:gd name="connsiteX0" fmla="*/ 78105 w 439102"/>
                <a:gd name="connsiteY0" fmla="*/ 348615 h 411383"/>
                <a:gd name="connsiteX1" fmla="*/ 78105 w 439102"/>
                <a:gd name="connsiteY1" fmla="*/ 391477 h 411383"/>
                <a:gd name="connsiteX2" fmla="*/ 277178 w 439102"/>
                <a:gd name="connsiteY2" fmla="*/ 410527 h 411383"/>
                <a:gd name="connsiteX3" fmla="*/ 401003 w 439102"/>
                <a:gd name="connsiteY3" fmla="*/ 388620 h 411383"/>
                <a:gd name="connsiteX4" fmla="*/ 439103 w 439102"/>
                <a:gd name="connsiteY4" fmla="*/ 169545 h 411383"/>
                <a:gd name="connsiteX5" fmla="*/ 323850 w 439102"/>
                <a:gd name="connsiteY5" fmla="*/ 7620 h 411383"/>
                <a:gd name="connsiteX6" fmla="*/ 229553 w 439102"/>
                <a:gd name="connsiteY6" fmla="*/ 0 h 411383"/>
                <a:gd name="connsiteX7" fmla="*/ 0 w 439102"/>
                <a:gd name="connsiteY7" fmla="*/ 165735 h 411383"/>
                <a:gd name="connsiteX8" fmla="*/ 56198 w 439102"/>
                <a:gd name="connsiteY8" fmla="*/ 317183 h 411383"/>
                <a:gd name="connsiteX9" fmla="*/ 78105 w 439102"/>
                <a:gd name="connsiteY9" fmla="*/ 348615 h 411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9102" h="411383">
                  <a:moveTo>
                    <a:pt x="78105" y="348615"/>
                  </a:moveTo>
                  <a:lnTo>
                    <a:pt x="78105" y="391477"/>
                  </a:lnTo>
                  <a:cubicBezTo>
                    <a:pt x="78105" y="391477"/>
                    <a:pt x="187642" y="416243"/>
                    <a:pt x="277178" y="410527"/>
                  </a:cubicBezTo>
                  <a:cubicBezTo>
                    <a:pt x="366713" y="404812"/>
                    <a:pt x="401003" y="388620"/>
                    <a:pt x="401003" y="388620"/>
                  </a:cubicBezTo>
                  <a:lnTo>
                    <a:pt x="439103" y="169545"/>
                  </a:lnTo>
                  <a:lnTo>
                    <a:pt x="323850" y="7620"/>
                  </a:lnTo>
                  <a:lnTo>
                    <a:pt x="229553" y="0"/>
                  </a:lnTo>
                  <a:lnTo>
                    <a:pt x="0" y="165735"/>
                  </a:lnTo>
                  <a:lnTo>
                    <a:pt x="56198" y="317183"/>
                  </a:lnTo>
                  <a:lnTo>
                    <a:pt x="78105" y="348615"/>
                  </a:lnTo>
                  <a:close/>
                </a:path>
              </a:pathLst>
            </a:custGeom>
            <a:solidFill>
              <a:srgbClr val="8B558E"/>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6" name="任意多边形: 形状 65">
              <a:extLst>
                <a:ext uri="{FF2B5EF4-FFF2-40B4-BE49-F238E27FC236}">
                  <a16:creationId xmlns:a16="http://schemas.microsoft.com/office/drawing/2014/main" id="{9873C0C1-26D9-CC46-6EFB-EB54C00737F2}"/>
                </a:ext>
              </a:extLst>
            </p:cNvPr>
            <p:cNvSpPr/>
            <p:nvPr/>
          </p:nvSpPr>
          <p:spPr>
            <a:xfrm>
              <a:off x="4164697" y="2690925"/>
              <a:ext cx="174468" cy="130567"/>
            </a:xfrm>
            <a:custGeom>
              <a:avLst/>
              <a:gdLst>
                <a:gd name="connsiteX0" fmla="*/ 17411 w 174468"/>
                <a:gd name="connsiteY0" fmla="*/ 130567 h 130567"/>
                <a:gd name="connsiteX1" fmla="*/ 1219 w 174468"/>
                <a:gd name="connsiteY1" fmla="*/ 67702 h 130567"/>
                <a:gd name="connsiteX2" fmla="*/ 17411 w 174468"/>
                <a:gd name="connsiteY2" fmla="*/ 33412 h 130567"/>
                <a:gd name="connsiteX3" fmla="*/ 52654 w 174468"/>
                <a:gd name="connsiteY3" fmla="*/ 75 h 130567"/>
                <a:gd name="connsiteX4" fmla="*/ 135521 w 174468"/>
                <a:gd name="connsiteY4" fmla="*/ 27697 h 130567"/>
                <a:gd name="connsiteX5" fmla="*/ 169811 w 174468"/>
                <a:gd name="connsiteY5" fmla="*/ 43890 h 130567"/>
                <a:gd name="connsiteX6" fmla="*/ 169811 w 174468"/>
                <a:gd name="connsiteY6" fmla="*/ 113422 h 130567"/>
                <a:gd name="connsiteX7" fmla="*/ 17411 w 174468"/>
                <a:gd name="connsiteY7" fmla="*/ 130567 h 130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468" h="130567">
                  <a:moveTo>
                    <a:pt x="17411" y="130567"/>
                  </a:moveTo>
                  <a:cubicBezTo>
                    <a:pt x="17411" y="130567"/>
                    <a:pt x="-5449" y="105802"/>
                    <a:pt x="1219" y="67702"/>
                  </a:cubicBezTo>
                  <a:cubicBezTo>
                    <a:pt x="5981" y="41985"/>
                    <a:pt x="17411" y="33412"/>
                    <a:pt x="17411" y="33412"/>
                  </a:cubicBezTo>
                  <a:cubicBezTo>
                    <a:pt x="17411" y="33412"/>
                    <a:pt x="-686" y="-1830"/>
                    <a:pt x="52654" y="75"/>
                  </a:cubicBezTo>
                  <a:cubicBezTo>
                    <a:pt x="104089" y="1980"/>
                    <a:pt x="135521" y="27697"/>
                    <a:pt x="135521" y="27697"/>
                  </a:cubicBezTo>
                  <a:cubicBezTo>
                    <a:pt x="135521" y="27697"/>
                    <a:pt x="159334" y="16267"/>
                    <a:pt x="169811" y="43890"/>
                  </a:cubicBezTo>
                  <a:cubicBezTo>
                    <a:pt x="180289" y="71512"/>
                    <a:pt x="169811" y="113422"/>
                    <a:pt x="169811" y="113422"/>
                  </a:cubicBezTo>
                  <a:lnTo>
                    <a:pt x="17411" y="130567"/>
                  </a:ln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7" name="任意多边形: 形状 66">
              <a:extLst>
                <a:ext uri="{FF2B5EF4-FFF2-40B4-BE49-F238E27FC236}">
                  <a16:creationId xmlns:a16="http://schemas.microsoft.com/office/drawing/2014/main" id="{21B61984-2B03-8D15-DA47-A4C9F9335494}"/>
                </a:ext>
              </a:extLst>
            </p:cNvPr>
            <p:cNvSpPr/>
            <p:nvPr/>
          </p:nvSpPr>
          <p:spPr>
            <a:xfrm>
              <a:off x="4145914" y="3013898"/>
              <a:ext cx="190500" cy="209550"/>
            </a:xfrm>
            <a:custGeom>
              <a:avLst/>
              <a:gdLst>
                <a:gd name="connsiteX0" fmla="*/ 0 w 190500"/>
                <a:gd name="connsiteY0" fmla="*/ 197168 h 209550"/>
                <a:gd name="connsiteX1" fmla="*/ 42863 w 190500"/>
                <a:gd name="connsiteY1" fmla="*/ 0 h 209550"/>
                <a:gd name="connsiteX2" fmla="*/ 190500 w 190500"/>
                <a:gd name="connsiteY2" fmla="*/ 0 h 209550"/>
                <a:gd name="connsiteX3" fmla="*/ 157163 w 190500"/>
                <a:gd name="connsiteY3" fmla="*/ 209550 h 209550"/>
              </a:gdLst>
              <a:ahLst/>
              <a:cxnLst>
                <a:cxn ang="0">
                  <a:pos x="connsiteX0" y="connsiteY0"/>
                </a:cxn>
                <a:cxn ang="0">
                  <a:pos x="connsiteX1" y="connsiteY1"/>
                </a:cxn>
                <a:cxn ang="0">
                  <a:pos x="connsiteX2" y="connsiteY2"/>
                </a:cxn>
                <a:cxn ang="0">
                  <a:pos x="connsiteX3" y="connsiteY3"/>
                </a:cxn>
              </a:cxnLst>
              <a:rect l="l" t="t" r="r" b="b"/>
              <a:pathLst>
                <a:path w="190500" h="209550">
                  <a:moveTo>
                    <a:pt x="0" y="197168"/>
                  </a:moveTo>
                  <a:lnTo>
                    <a:pt x="42863" y="0"/>
                  </a:lnTo>
                  <a:lnTo>
                    <a:pt x="190500" y="0"/>
                  </a:lnTo>
                  <a:lnTo>
                    <a:pt x="157163" y="209550"/>
                  </a:lnTo>
                  <a:close/>
                </a:path>
              </a:pathLst>
            </a:custGeom>
            <a:solidFill>
              <a:srgbClr val="D83F3F"/>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8" name="任意多边形: 形状 67">
              <a:extLst>
                <a:ext uri="{FF2B5EF4-FFF2-40B4-BE49-F238E27FC236}">
                  <a16:creationId xmlns:a16="http://schemas.microsoft.com/office/drawing/2014/main" id="{D4CFC180-9EBE-6C6A-C10F-0E025FF129A6}"/>
                </a:ext>
              </a:extLst>
            </p:cNvPr>
            <p:cNvSpPr/>
            <p:nvPr/>
          </p:nvSpPr>
          <p:spPr>
            <a:xfrm>
              <a:off x="4129721" y="3013898"/>
              <a:ext cx="190500" cy="209550"/>
            </a:xfrm>
            <a:custGeom>
              <a:avLst/>
              <a:gdLst>
                <a:gd name="connsiteX0" fmla="*/ 190500 w 190500"/>
                <a:gd name="connsiteY0" fmla="*/ 0 h 209550"/>
                <a:gd name="connsiteX1" fmla="*/ 157163 w 190500"/>
                <a:gd name="connsiteY1" fmla="*/ 209550 h 209550"/>
                <a:gd name="connsiteX2" fmla="*/ 99060 w 190500"/>
                <a:gd name="connsiteY2" fmla="*/ 204788 h 209550"/>
                <a:gd name="connsiteX3" fmla="*/ 32385 w 190500"/>
                <a:gd name="connsiteY3" fmla="*/ 200025 h 209550"/>
                <a:gd name="connsiteX4" fmla="*/ 0 w 190500"/>
                <a:gd name="connsiteY4" fmla="*/ 197168 h 209550"/>
                <a:gd name="connsiteX5" fmla="*/ 1905 w 190500"/>
                <a:gd name="connsiteY5" fmla="*/ 187643 h 209550"/>
                <a:gd name="connsiteX6" fmla="*/ 17145 w 190500"/>
                <a:gd name="connsiteY6" fmla="*/ 117157 h 209550"/>
                <a:gd name="connsiteX7" fmla="*/ 35243 w 190500"/>
                <a:gd name="connsiteY7" fmla="*/ 32385 h 209550"/>
                <a:gd name="connsiteX8" fmla="*/ 41910 w 190500"/>
                <a:gd name="connsiteY8" fmla="*/ 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 h="209550">
                  <a:moveTo>
                    <a:pt x="190500" y="0"/>
                  </a:moveTo>
                  <a:lnTo>
                    <a:pt x="157163" y="209550"/>
                  </a:lnTo>
                  <a:lnTo>
                    <a:pt x="99060" y="204788"/>
                  </a:lnTo>
                  <a:lnTo>
                    <a:pt x="32385" y="200025"/>
                  </a:lnTo>
                  <a:lnTo>
                    <a:pt x="0" y="197168"/>
                  </a:lnTo>
                  <a:lnTo>
                    <a:pt x="1905" y="187643"/>
                  </a:lnTo>
                  <a:lnTo>
                    <a:pt x="17145" y="117157"/>
                  </a:lnTo>
                  <a:lnTo>
                    <a:pt x="35243" y="32385"/>
                  </a:lnTo>
                  <a:lnTo>
                    <a:pt x="41910" y="0"/>
                  </a:lnTo>
                  <a:close/>
                </a:path>
              </a:pathLst>
            </a:custGeom>
            <a:solidFill>
              <a:srgbClr val="EA4E4E"/>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9" name="任意多边形: 形状 68">
              <a:extLst>
                <a:ext uri="{FF2B5EF4-FFF2-40B4-BE49-F238E27FC236}">
                  <a16:creationId xmlns:a16="http://schemas.microsoft.com/office/drawing/2014/main" id="{5F1C4C34-91BD-6EFC-9ABF-D9B86BBEC8DF}"/>
                </a:ext>
              </a:extLst>
            </p:cNvPr>
            <p:cNvSpPr/>
            <p:nvPr/>
          </p:nvSpPr>
          <p:spPr>
            <a:xfrm>
              <a:off x="4072571" y="3046283"/>
              <a:ext cx="162877" cy="166687"/>
            </a:xfrm>
            <a:custGeom>
              <a:avLst/>
              <a:gdLst>
                <a:gd name="connsiteX0" fmla="*/ 0 w 162877"/>
                <a:gd name="connsiteY0" fmla="*/ 138113 h 166687"/>
                <a:gd name="connsiteX1" fmla="*/ 37148 w 162877"/>
                <a:gd name="connsiteY1" fmla="*/ 0 h 166687"/>
                <a:gd name="connsiteX2" fmla="*/ 162877 w 162877"/>
                <a:gd name="connsiteY2" fmla="*/ 0 h 166687"/>
                <a:gd name="connsiteX3" fmla="*/ 127635 w 162877"/>
                <a:gd name="connsiteY3" fmla="*/ 166688 h 166687"/>
              </a:gdLst>
              <a:ahLst/>
              <a:cxnLst>
                <a:cxn ang="0">
                  <a:pos x="connsiteX0" y="connsiteY0"/>
                </a:cxn>
                <a:cxn ang="0">
                  <a:pos x="connsiteX1" y="connsiteY1"/>
                </a:cxn>
                <a:cxn ang="0">
                  <a:pos x="connsiteX2" y="connsiteY2"/>
                </a:cxn>
                <a:cxn ang="0">
                  <a:pos x="connsiteX3" y="connsiteY3"/>
                </a:cxn>
              </a:cxnLst>
              <a:rect l="l" t="t" r="r" b="b"/>
              <a:pathLst>
                <a:path w="162877" h="166687">
                  <a:moveTo>
                    <a:pt x="0" y="138113"/>
                  </a:moveTo>
                  <a:lnTo>
                    <a:pt x="37148" y="0"/>
                  </a:lnTo>
                  <a:lnTo>
                    <a:pt x="162877" y="0"/>
                  </a:lnTo>
                  <a:lnTo>
                    <a:pt x="127635" y="166688"/>
                  </a:lnTo>
                  <a:close/>
                </a:path>
              </a:pathLst>
            </a:custGeom>
            <a:solidFill>
              <a:srgbClr val="A49CF2"/>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0" name="任意多边形: 形状 69">
              <a:extLst>
                <a:ext uri="{FF2B5EF4-FFF2-40B4-BE49-F238E27FC236}">
                  <a16:creationId xmlns:a16="http://schemas.microsoft.com/office/drawing/2014/main" id="{A97EA950-91CC-88BD-3BC1-3774145A5143}"/>
                </a:ext>
              </a:extLst>
            </p:cNvPr>
            <p:cNvSpPr/>
            <p:nvPr/>
          </p:nvSpPr>
          <p:spPr>
            <a:xfrm>
              <a:off x="4052569" y="3046283"/>
              <a:ext cx="163829" cy="166687"/>
            </a:xfrm>
            <a:custGeom>
              <a:avLst/>
              <a:gdLst>
                <a:gd name="connsiteX0" fmla="*/ 163830 w 163829"/>
                <a:gd name="connsiteY0" fmla="*/ 0 h 166687"/>
                <a:gd name="connsiteX1" fmla="*/ 148590 w 163829"/>
                <a:gd name="connsiteY1" fmla="*/ 69532 h 166687"/>
                <a:gd name="connsiteX2" fmla="*/ 128588 w 163829"/>
                <a:gd name="connsiteY2" fmla="*/ 166688 h 166687"/>
                <a:gd name="connsiteX3" fmla="*/ 108585 w 163829"/>
                <a:gd name="connsiteY3" fmla="*/ 161925 h 166687"/>
                <a:gd name="connsiteX4" fmla="*/ 79058 w 163829"/>
                <a:gd name="connsiteY4" fmla="*/ 155258 h 166687"/>
                <a:gd name="connsiteX5" fmla="*/ 0 w 163829"/>
                <a:gd name="connsiteY5" fmla="*/ 138113 h 166687"/>
                <a:gd name="connsiteX6" fmla="*/ 37148 w 163829"/>
                <a:gd name="connsiteY6" fmla="*/ 0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829" h="166687">
                  <a:moveTo>
                    <a:pt x="163830" y="0"/>
                  </a:moveTo>
                  <a:lnTo>
                    <a:pt x="148590" y="69532"/>
                  </a:lnTo>
                  <a:lnTo>
                    <a:pt x="128588" y="166688"/>
                  </a:lnTo>
                  <a:lnTo>
                    <a:pt x="108585" y="161925"/>
                  </a:lnTo>
                  <a:lnTo>
                    <a:pt x="79058" y="155258"/>
                  </a:lnTo>
                  <a:lnTo>
                    <a:pt x="0" y="138113"/>
                  </a:lnTo>
                  <a:lnTo>
                    <a:pt x="37148" y="0"/>
                  </a:lnTo>
                  <a:close/>
                </a:path>
              </a:pathLst>
            </a:custGeom>
            <a:solidFill>
              <a:srgbClr val="FFFFFF"/>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1" name="任意多边形: 形状 70">
              <a:extLst>
                <a:ext uri="{FF2B5EF4-FFF2-40B4-BE49-F238E27FC236}">
                  <a16:creationId xmlns:a16="http://schemas.microsoft.com/office/drawing/2014/main" id="{06BFF604-6B60-44C6-7F8E-9795764ED499}"/>
                </a:ext>
              </a:extLst>
            </p:cNvPr>
            <p:cNvSpPr/>
            <p:nvPr/>
          </p:nvSpPr>
          <p:spPr>
            <a:xfrm>
              <a:off x="4051240" y="3159630"/>
              <a:ext cx="137536" cy="130754"/>
            </a:xfrm>
            <a:custGeom>
              <a:avLst/>
              <a:gdLst>
                <a:gd name="connsiteX0" fmla="*/ 26094 w 137536"/>
                <a:gd name="connsiteY0" fmla="*/ 4763 h 130754"/>
                <a:gd name="connsiteX1" fmla="*/ 83244 w 137536"/>
                <a:gd name="connsiteY1" fmla="*/ 0 h 130754"/>
                <a:gd name="connsiteX2" fmla="*/ 107056 w 137536"/>
                <a:gd name="connsiteY2" fmla="*/ 23813 h 130754"/>
                <a:gd name="connsiteX3" fmla="*/ 137536 w 137536"/>
                <a:gd name="connsiteY3" fmla="*/ 32385 h 130754"/>
                <a:gd name="connsiteX4" fmla="*/ 103246 w 137536"/>
                <a:gd name="connsiteY4" fmla="*/ 129540 h 130754"/>
                <a:gd name="connsiteX5" fmla="*/ 2281 w 137536"/>
                <a:gd name="connsiteY5" fmla="*/ 104775 h 130754"/>
                <a:gd name="connsiteX6" fmla="*/ 26094 w 137536"/>
                <a:gd name="connsiteY6" fmla="*/ 4763 h 130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536" h="130754">
                  <a:moveTo>
                    <a:pt x="26094" y="4763"/>
                  </a:moveTo>
                  <a:cubicBezTo>
                    <a:pt x="26094" y="4763"/>
                    <a:pt x="73719" y="0"/>
                    <a:pt x="83244" y="0"/>
                  </a:cubicBezTo>
                  <a:cubicBezTo>
                    <a:pt x="92769" y="0"/>
                    <a:pt x="107056" y="23813"/>
                    <a:pt x="107056" y="23813"/>
                  </a:cubicBezTo>
                  <a:lnTo>
                    <a:pt x="137536" y="32385"/>
                  </a:lnTo>
                  <a:lnTo>
                    <a:pt x="103246" y="129540"/>
                  </a:lnTo>
                  <a:cubicBezTo>
                    <a:pt x="103246" y="129540"/>
                    <a:pt x="31809" y="139065"/>
                    <a:pt x="2281" y="104775"/>
                  </a:cubicBezTo>
                  <a:cubicBezTo>
                    <a:pt x="-9149" y="90488"/>
                    <a:pt x="26094" y="4763"/>
                    <a:pt x="26094" y="4763"/>
                  </a:cubicBezTo>
                  <a:close/>
                </a:path>
              </a:pathLst>
            </a:custGeom>
            <a:solidFill>
              <a:srgbClr val="F27E64"/>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2" name="任意多边形: 形状 71">
              <a:extLst>
                <a:ext uri="{FF2B5EF4-FFF2-40B4-BE49-F238E27FC236}">
                  <a16:creationId xmlns:a16="http://schemas.microsoft.com/office/drawing/2014/main" id="{CFC2B090-3967-4ACE-3E65-27B6F3EE297E}"/>
                </a:ext>
              </a:extLst>
            </p:cNvPr>
            <p:cNvSpPr/>
            <p:nvPr/>
          </p:nvSpPr>
          <p:spPr>
            <a:xfrm>
              <a:off x="3928796" y="2923410"/>
              <a:ext cx="297127" cy="363854"/>
            </a:xfrm>
            <a:custGeom>
              <a:avLst/>
              <a:gdLst>
                <a:gd name="connsiteX0" fmla="*/ 297127 w 297127"/>
                <a:gd name="connsiteY0" fmla="*/ 0 h 363854"/>
                <a:gd name="connsiteX1" fmla="*/ 116152 w 297127"/>
                <a:gd name="connsiteY1" fmla="*/ 78105 h 363854"/>
                <a:gd name="connsiteX2" fmla="*/ 4710 w 297127"/>
                <a:gd name="connsiteY2" fmla="*/ 295275 h 363854"/>
                <a:gd name="connsiteX3" fmla="*/ 139965 w 297127"/>
                <a:gd name="connsiteY3" fmla="*/ 363855 h 363854"/>
                <a:gd name="connsiteX4" fmla="*/ 174255 w 297127"/>
                <a:gd name="connsiteY4" fmla="*/ 227648 h 363854"/>
                <a:gd name="connsiteX5" fmla="*/ 83767 w 297127"/>
                <a:gd name="connsiteY5" fmla="*/ 168593 h 363854"/>
                <a:gd name="connsiteX6" fmla="*/ 297127 w 297127"/>
                <a:gd name="connsiteY6" fmla="*/ 0 h 36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127" h="363854">
                  <a:moveTo>
                    <a:pt x="297127" y="0"/>
                  </a:moveTo>
                  <a:cubicBezTo>
                    <a:pt x="297127" y="0"/>
                    <a:pt x="207592" y="1905"/>
                    <a:pt x="116152" y="78105"/>
                  </a:cubicBezTo>
                  <a:cubicBezTo>
                    <a:pt x="24712" y="154305"/>
                    <a:pt x="-14340" y="229552"/>
                    <a:pt x="4710" y="295275"/>
                  </a:cubicBezTo>
                  <a:cubicBezTo>
                    <a:pt x="23760" y="360998"/>
                    <a:pt x="139965" y="363855"/>
                    <a:pt x="139965" y="363855"/>
                  </a:cubicBezTo>
                  <a:lnTo>
                    <a:pt x="174255" y="227648"/>
                  </a:lnTo>
                  <a:lnTo>
                    <a:pt x="83767" y="168593"/>
                  </a:lnTo>
                  <a:lnTo>
                    <a:pt x="297127" y="0"/>
                  </a:lnTo>
                  <a:close/>
                </a:path>
              </a:pathLst>
            </a:custGeom>
            <a:solidFill>
              <a:srgbClr val="8B558E"/>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3" name="任意多边形: 形状 72">
              <a:extLst>
                <a:ext uri="{FF2B5EF4-FFF2-40B4-BE49-F238E27FC236}">
                  <a16:creationId xmlns:a16="http://schemas.microsoft.com/office/drawing/2014/main" id="{25F40801-0547-9A26-7B76-CDE019E02721}"/>
                </a:ext>
              </a:extLst>
            </p:cNvPr>
            <p:cNvSpPr/>
            <p:nvPr/>
          </p:nvSpPr>
          <p:spPr>
            <a:xfrm>
              <a:off x="4089485" y="3166192"/>
              <a:ext cx="197014" cy="133217"/>
            </a:xfrm>
            <a:custGeom>
              <a:avLst/>
              <a:gdLst>
                <a:gd name="connsiteX0" fmla="*/ 185016 w 197014"/>
                <a:gd name="connsiteY0" fmla="*/ 21061 h 133217"/>
                <a:gd name="connsiteX1" fmla="*/ 143106 w 197014"/>
                <a:gd name="connsiteY1" fmla="*/ 2963 h 133217"/>
                <a:gd name="connsiteX2" fmla="*/ 120246 w 197014"/>
                <a:gd name="connsiteY2" fmla="*/ 106 h 133217"/>
                <a:gd name="connsiteX3" fmla="*/ 115483 w 197014"/>
                <a:gd name="connsiteY3" fmla="*/ 20108 h 133217"/>
                <a:gd name="connsiteX4" fmla="*/ 39283 w 197014"/>
                <a:gd name="connsiteY4" fmla="*/ 45826 h 133217"/>
                <a:gd name="connsiteX5" fmla="*/ 13566 w 197014"/>
                <a:gd name="connsiteY5" fmla="*/ 76306 h 133217"/>
                <a:gd name="connsiteX6" fmla="*/ 2136 w 197014"/>
                <a:gd name="connsiteY6" fmla="*/ 98213 h 133217"/>
                <a:gd name="connsiteX7" fmla="*/ 44046 w 197014"/>
                <a:gd name="connsiteY7" fmla="*/ 98213 h 133217"/>
                <a:gd name="connsiteX8" fmla="*/ 19281 w 197014"/>
                <a:gd name="connsiteY8" fmla="*/ 122978 h 133217"/>
                <a:gd name="connsiteX9" fmla="*/ 74526 w 197014"/>
                <a:gd name="connsiteY9" fmla="*/ 129646 h 133217"/>
                <a:gd name="connsiteX10" fmla="*/ 184063 w 197014"/>
                <a:gd name="connsiteY10" fmla="*/ 115358 h 133217"/>
                <a:gd name="connsiteX11" fmla="*/ 185016 w 197014"/>
                <a:gd name="connsiteY11" fmla="*/ 21061 h 13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014" h="133217">
                  <a:moveTo>
                    <a:pt x="185016" y="21061"/>
                  </a:moveTo>
                  <a:cubicBezTo>
                    <a:pt x="185016" y="21061"/>
                    <a:pt x="157393" y="5821"/>
                    <a:pt x="143106" y="2963"/>
                  </a:cubicBezTo>
                  <a:cubicBezTo>
                    <a:pt x="129771" y="-847"/>
                    <a:pt x="120246" y="106"/>
                    <a:pt x="120246" y="106"/>
                  </a:cubicBezTo>
                  <a:lnTo>
                    <a:pt x="115483" y="20108"/>
                  </a:lnTo>
                  <a:cubicBezTo>
                    <a:pt x="115483" y="20108"/>
                    <a:pt x="70716" y="29633"/>
                    <a:pt x="39283" y="45826"/>
                  </a:cubicBezTo>
                  <a:cubicBezTo>
                    <a:pt x="7851" y="62018"/>
                    <a:pt x="13566" y="76306"/>
                    <a:pt x="13566" y="76306"/>
                  </a:cubicBezTo>
                  <a:cubicBezTo>
                    <a:pt x="13566" y="76306"/>
                    <a:pt x="-6437" y="89641"/>
                    <a:pt x="2136" y="98213"/>
                  </a:cubicBezTo>
                  <a:cubicBezTo>
                    <a:pt x="10708" y="106786"/>
                    <a:pt x="44046" y="98213"/>
                    <a:pt x="44046" y="98213"/>
                  </a:cubicBezTo>
                  <a:cubicBezTo>
                    <a:pt x="44046" y="98213"/>
                    <a:pt x="2136" y="114406"/>
                    <a:pt x="19281" y="122978"/>
                  </a:cubicBezTo>
                  <a:cubicBezTo>
                    <a:pt x="36426" y="132503"/>
                    <a:pt x="74526" y="129646"/>
                    <a:pt x="74526" y="129646"/>
                  </a:cubicBezTo>
                  <a:cubicBezTo>
                    <a:pt x="74526" y="129646"/>
                    <a:pt x="157393" y="143933"/>
                    <a:pt x="184063" y="115358"/>
                  </a:cubicBezTo>
                  <a:cubicBezTo>
                    <a:pt x="212638" y="85831"/>
                    <a:pt x="185016" y="21061"/>
                    <a:pt x="185016" y="21061"/>
                  </a:cubicBezTo>
                  <a:close/>
                </a:path>
              </a:pathLst>
            </a:custGeom>
            <a:solidFill>
              <a:srgbClr val="FF928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4" name="任意多边形: 形状 73">
              <a:extLst>
                <a:ext uri="{FF2B5EF4-FFF2-40B4-BE49-F238E27FC236}">
                  <a16:creationId xmlns:a16="http://schemas.microsoft.com/office/drawing/2014/main" id="{ABD6DF77-F626-B8CF-6C03-9616EC8E5870}"/>
                </a:ext>
              </a:extLst>
            </p:cNvPr>
            <p:cNvSpPr/>
            <p:nvPr/>
          </p:nvSpPr>
          <p:spPr>
            <a:xfrm>
              <a:off x="4209731" y="2864355"/>
              <a:ext cx="87629" cy="83984"/>
            </a:xfrm>
            <a:custGeom>
              <a:avLst/>
              <a:gdLst>
                <a:gd name="connsiteX0" fmla="*/ 87630 w 87629"/>
                <a:gd name="connsiteY0" fmla="*/ 0 h 83984"/>
                <a:gd name="connsiteX1" fmla="*/ 85725 w 87629"/>
                <a:gd name="connsiteY1" fmla="*/ 63818 h 83984"/>
                <a:gd name="connsiteX2" fmla="*/ 36195 w 87629"/>
                <a:gd name="connsiteY2" fmla="*/ 83820 h 83984"/>
                <a:gd name="connsiteX3" fmla="*/ 0 w 87629"/>
                <a:gd name="connsiteY3" fmla="*/ 70485 h 83984"/>
                <a:gd name="connsiteX4" fmla="*/ 8573 w 87629"/>
                <a:gd name="connsiteY4" fmla="*/ 14288 h 83984"/>
                <a:gd name="connsiteX5" fmla="*/ 76200 w 87629"/>
                <a:gd name="connsiteY5" fmla="*/ 953 h 83984"/>
                <a:gd name="connsiteX6" fmla="*/ 87630 w 87629"/>
                <a:gd name="connsiteY6" fmla="*/ 0 h 83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629" h="83984">
                  <a:moveTo>
                    <a:pt x="87630" y="0"/>
                  </a:moveTo>
                  <a:lnTo>
                    <a:pt x="85725" y="63818"/>
                  </a:lnTo>
                  <a:cubicBezTo>
                    <a:pt x="85725" y="63818"/>
                    <a:pt x="73342" y="81915"/>
                    <a:pt x="36195" y="83820"/>
                  </a:cubicBezTo>
                  <a:cubicBezTo>
                    <a:pt x="8573" y="85725"/>
                    <a:pt x="0" y="70485"/>
                    <a:pt x="0" y="70485"/>
                  </a:cubicBezTo>
                  <a:lnTo>
                    <a:pt x="8573" y="14288"/>
                  </a:lnTo>
                  <a:lnTo>
                    <a:pt x="76200" y="953"/>
                  </a:lnTo>
                  <a:lnTo>
                    <a:pt x="87630" y="0"/>
                  </a:lnTo>
                  <a:close/>
                </a:path>
              </a:pathLst>
            </a:custGeom>
            <a:solidFill>
              <a:srgbClr val="F27E64"/>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5" name="任意多边形: 形状 74">
              <a:extLst>
                <a:ext uri="{FF2B5EF4-FFF2-40B4-BE49-F238E27FC236}">
                  <a16:creationId xmlns:a16="http://schemas.microsoft.com/office/drawing/2014/main" id="{4ADC98E0-F87B-E333-5D54-05EC89A0A294}"/>
                </a:ext>
              </a:extLst>
            </p:cNvPr>
            <p:cNvSpPr/>
            <p:nvPr/>
          </p:nvSpPr>
          <p:spPr>
            <a:xfrm>
              <a:off x="4233544" y="2923410"/>
              <a:ext cx="327078" cy="401392"/>
            </a:xfrm>
            <a:custGeom>
              <a:avLst/>
              <a:gdLst>
                <a:gd name="connsiteX0" fmla="*/ 58103 w 327078"/>
                <a:gd name="connsiteY0" fmla="*/ 0 h 401392"/>
                <a:gd name="connsiteX1" fmla="*/ 292417 w 327078"/>
                <a:gd name="connsiteY1" fmla="*/ 131445 h 401392"/>
                <a:gd name="connsiteX2" fmla="*/ 186690 w 327078"/>
                <a:gd name="connsiteY2" fmla="*/ 393383 h 401392"/>
                <a:gd name="connsiteX3" fmla="*/ 0 w 327078"/>
                <a:gd name="connsiteY3" fmla="*/ 382905 h 401392"/>
                <a:gd name="connsiteX4" fmla="*/ 29528 w 327078"/>
                <a:gd name="connsiteY4" fmla="*/ 240030 h 401392"/>
                <a:gd name="connsiteX5" fmla="*/ 92392 w 327078"/>
                <a:gd name="connsiteY5" fmla="*/ 230505 h 401392"/>
                <a:gd name="connsiteX6" fmla="*/ 154305 w 327078"/>
                <a:gd name="connsiteY6" fmla="*/ 155258 h 401392"/>
                <a:gd name="connsiteX7" fmla="*/ 58103 w 327078"/>
                <a:gd name="connsiteY7" fmla="*/ 0 h 401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78" h="401392">
                  <a:moveTo>
                    <a:pt x="58103" y="0"/>
                  </a:moveTo>
                  <a:cubicBezTo>
                    <a:pt x="58103" y="0"/>
                    <a:pt x="213360" y="5715"/>
                    <a:pt x="292417" y="131445"/>
                  </a:cubicBezTo>
                  <a:cubicBezTo>
                    <a:pt x="370522" y="257175"/>
                    <a:pt x="308610" y="370523"/>
                    <a:pt x="186690" y="393383"/>
                  </a:cubicBezTo>
                  <a:cubicBezTo>
                    <a:pt x="63817" y="416242"/>
                    <a:pt x="0" y="382905"/>
                    <a:pt x="0" y="382905"/>
                  </a:cubicBezTo>
                  <a:lnTo>
                    <a:pt x="29528" y="240030"/>
                  </a:lnTo>
                  <a:lnTo>
                    <a:pt x="92392" y="230505"/>
                  </a:lnTo>
                  <a:lnTo>
                    <a:pt x="154305" y="155258"/>
                  </a:lnTo>
                  <a:lnTo>
                    <a:pt x="58103" y="0"/>
                  </a:lnTo>
                  <a:close/>
                </a:path>
              </a:pathLst>
            </a:custGeom>
            <a:solidFill>
              <a:srgbClr val="8B558E"/>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6" name="任意多边形: 形状 75">
              <a:extLst>
                <a:ext uri="{FF2B5EF4-FFF2-40B4-BE49-F238E27FC236}">
                  <a16:creationId xmlns:a16="http://schemas.microsoft.com/office/drawing/2014/main" id="{9975397B-47D7-31F0-2D69-EB086AE8CD4B}"/>
                </a:ext>
              </a:extLst>
            </p:cNvPr>
            <p:cNvSpPr/>
            <p:nvPr/>
          </p:nvSpPr>
          <p:spPr>
            <a:xfrm>
              <a:off x="4213541" y="2860545"/>
              <a:ext cx="83819" cy="50482"/>
            </a:xfrm>
            <a:custGeom>
              <a:avLst/>
              <a:gdLst>
                <a:gd name="connsiteX0" fmla="*/ 83820 w 83819"/>
                <a:gd name="connsiteY0" fmla="*/ 0 h 50482"/>
                <a:gd name="connsiteX1" fmla="*/ 81915 w 83819"/>
                <a:gd name="connsiteY1" fmla="*/ 5715 h 50482"/>
                <a:gd name="connsiteX2" fmla="*/ 0 w 83819"/>
                <a:gd name="connsiteY2" fmla="*/ 50483 h 50482"/>
                <a:gd name="connsiteX3" fmla="*/ 4763 w 83819"/>
                <a:gd name="connsiteY3" fmla="*/ 19050 h 50482"/>
                <a:gd name="connsiteX4" fmla="*/ 83820 w 83819"/>
                <a:gd name="connsiteY4" fmla="*/ 0 h 50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 h="50482">
                  <a:moveTo>
                    <a:pt x="83820" y="0"/>
                  </a:moveTo>
                  <a:cubicBezTo>
                    <a:pt x="83820" y="1905"/>
                    <a:pt x="82868" y="3810"/>
                    <a:pt x="81915" y="5715"/>
                  </a:cubicBezTo>
                  <a:cubicBezTo>
                    <a:pt x="66675" y="37147"/>
                    <a:pt x="16193" y="49530"/>
                    <a:pt x="0" y="50483"/>
                  </a:cubicBezTo>
                  <a:lnTo>
                    <a:pt x="4763" y="19050"/>
                  </a:lnTo>
                  <a:lnTo>
                    <a:pt x="83820" y="0"/>
                  </a:ln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7" name="任意多边形: 形状 76">
              <a:extLst>
                <a:ext uri="{FF2B5EF4-FFF2-40B4-BE49-F238E27FC236}">
                  <a16:creationId xmlns:a16="http://schemas.microsoft.com/office/drawing/2014/main" id="{3AEAC0C5-CAC2-D746-5DC5-AA7C9E1BD0F2}"/>
                </a:ext>
              </a:extLst>
            </p:cNvPr>
            <p:cNvSpPr/>
            <p:nvPr/>
          </p:nvSpPr>
          <p:spPr>
            <a:xfrm>
              <a:off x="4180780" y="2710919"/>
              <a:ext cx="161832" cy="183478"/>
            </a:xfrm>
            <a:custGeom>
              <a:avLst/>
              <a:gdLst>
                <a:gd name="connsiteX0" fmla="*/ 26094 w 161832"/>
                <a:gd name="connsiteY0" fmla="*/ 22944 h 183478"/>
                <a:gd name="connsiteX1" fmla="*/ 2281 w 161832"/>
                <a:gd name="connsiteY1" fmla="*/ 147721 h 183478"/>
                <a:gd name="connsiteX2" fmla="*/ 79434 w 161832"/>
                <a:gd name="connsiteY2" fmla="*/ 177249 h 183478"/>
                <a:gd name="connsiteX3" fmla="*/ 115629 w 161832"/>
                <a:gd name="connsiteY3" fmla="*/ 154389 h 183478"/>
                <a:gd name="connsiteX4" fmla="*/ 153729 w 161832"/>
                <a:gd name="connsiteY4" fmla="*/ 141054 h 183478"/>
                <a:gd name="connsiteX5" fmla="*/ 147061 w 161832"/>
                <a:gd name="connsiteY5" fmla="*/ 89619 h 183478"/>
                <a:gd name="connsiteX6" fmla="*/ 118486 w 161832"/>
                <a:gd name="connsiteY6" fmla="*/ 93429 h 183478"/>
                <a:gd name="connsiteX7" fmla="*/ 130869 w 161832"/>
                <a:gd name="connsiteY7" fmla="*/ 70569 h 183478"/>
                <a:gd name="connsiteX8" fmla="*/ 26094 w 161832"/>
                <a:gd name="connsiteY8" fmla="*/ 22944 h 18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832" h="183478">
                  <a:moveTo>
                    <a:pt x="26094" y="22944"/>
                  </a:moveTo>
                  <a:cubicBezTo>
                    <a:pt x="26094" y="22944"/>
                    <a:pt x="-9149" y="102001"/>
                    <a:pt x="2281" y="147721"/>
                  </a:cubicBezTo>
                  <a:cubicBezTo>
                    <a:pt x="14664" y="192489"/>
                    <a:pt x="55621" y="185821"/>
                    <a:pt x="79434" y="177249"/>
                  </a:cubicBezTo>
                  <a:cubicBezTo>
                    <a:pt x="104199" y="168676"/>
                    <a:pt x="115629" y="154389"/>
                    <a:pt x="115629" y="154389"/>
                  </a:cubicBezTo>
                  <a:cubicBezTo>
                    <a:pt x="115629" y="154389"/>
                    <a:pt x="138489" y="162009"/>
                    <a:pt x="153729" y="141054"/>
                  </a:cubicBezTo>
                  <a:cubicBezTo>
                    <a:pt x="168969" y="120099"/>
                    <a:pt x="160396" y="95334"/>
                    <a:pt x="147061" y="89619"/>
                  </a:cubicBezTo>
                  <a:cubicBezTo>
                    <a:pt x="133726" y="83904"/>
                    <a:pt x="118486" y="93429"/>
                    <a:pt x="118486" y="93429"/>
                  </a:cubicBezTo>
                  <a:lnTo>
                    <a:pt x="130869" y="70569"/>
                  </a:lnTo>
                  <a:cubicBezTo>
                    <a:pt x="131821" y="69616"/>
                    <a:pt x="81339" y="-48494"/>
                    <a:pt x="26094" y="22944"/>
                  </a:cubicBezTo>
                  <a:close/>
                </a:path>
              </a:pathLst>
            </a:custGeom>
            <a:solidFill>
              <a:srgbClr val="F27E64"/>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8" name="任意多边形: 形状 77">
              <a:extLst>
                <a:ext uri="{FF2B5EF4-FFF2-40B4-BE49-F238E27FC236}">
                  <a16:creationId xmlns:a16="http://schemas.microsoft.com/office/drawing/2014/main" id="{C7C27BBB-BD0B-2443-F052-C78DDB312ED6}"/>
                </a:ext>
              </a:extLst>
            </p:cNvPr>
            <p:cNvSpPr/>
            <p:nvPr/>
          </p:nvSpPr>
          <p:spPr>
            <a:xfrm>
              <a:off x="4194967" y="2699212"/>
              <a:ext cx="124301" cy="105583"/>
            </a:xfrm>
            <a:custGeom>
              <a:avLst/>
              <a:gdLst>
                <a:gd name="connsiteX0" fmla="*/ 105251 w 124301"/>
                <a:gd name="connsiteY0" fmla="*/ 105136 h 105583"/>
                <a:gd name="connsiteX1" fmla="*/ 47149 w 124301"/>
                <a:gd name="connsiteY1" fmla="*/ 73703 h 105583"/>
                <a:gd name="connsiteX2" fmla="*/ 25241 w 124301"/>
                <a:gd name="connsiteY2" fmla="*/ 19411 h 105583"/>
                <a:gd name="connsiteX3" fmla="*/ 1429 w 124301"/>
                <a:gd name="connsiteY3" fmla="*/ 58463 h 105583"/>
                <a:gd name="connsiteX4" fmla="*/ 7144 w 124301"/>
                <a:gd name="connsiteY4" fmla="*/ 13696 h 105583"/>
                <a:gd name="connsiteX5" fmla="*/ 29051 w 124301"/>
                <a:gd name="connsiteY5" fmla="*/ 361 h 105583"/>
                <a:gd name="connsiteX6" fmla="*/ 104299 w 124301"/>
                <a:gd name="connsiteY6" fmla="*/ 19411 h 105583"/>
                <a:gd name="connsiteX7" fmla="*/ 124301 w 124301"/>
                <a:gd name="connsiteY7" fmla="*/ 80371 h 105583"/>
                <a:gd name="connsiteX8" fmla="*/ 105251 w 124301"/>
                <a:gd name="connsiteY8" fmla="*/ 105136 h 10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301" h="105583">
                  <a:moveTo>
                    <a:pt x="105251" y="105136"/>
                  </a:moveTo>
                  <a:cubicBezTo>
                    <a:pt x="105251" y="105136"/>
                    <a:pt x="70961" y="111803"/>
                    <a:pt x="47149" y="73703"/>
                  </a:cubicBezTo>
                  <a:cubicBezTo>
                    <a:pt x="23336" y="35603"/>
                    <a:pt x="25241" y="19411"/>
                    <a:pt x="25241" y="19411"/>
                  </a:cubicBezTo>
                  <a:lnTo>
                    <a:pt x="1429" y="58463"/>
                  </a:lnTo>
                  <a:cubicBezTo>
                    <a:pt x="1429" y="58463"/>
                    <a:pt x="-4286" y="30841"/>
                    <a:pt x="7144" y="13696"/>
                  </a:cubicBezTo>
                  <a:cubicBezTo>
                    <a:pt x="17621" y="-3449"/>
                    <a:pt x="29051" y="361"/>
                    <a:pt x="29051" y="361"/>
                  </a:cubicBezTo>
                  <a:lnTo>
                    <a:pt x="104299" y="19411"/>
                  </a:lnTo>
                  <a:lnTo>
                    <a:pt x="124301" y="80371"/>
                  </a:lnTo>
                  <a:lnTo>
                    <a:pt x="105251" y="105136"/>
                  </a:ln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9" name="任意多边形: 形状 78">
              <a:extLst>
                <a:ext uri="{FF2B5EF4-FFF2-40B4-BE49-F238E27FC236}">
                  <a16:creationId xmlns:a16="http://schemas.microsoft.com/office/drawing/2014/main" id="{ED8A2ACF-CA57-5C4B-9981-2B9EC5F0D7CD}"/>
                </a:ext>
              </a:extLst>
            </p:cNvPr>
            <p:cNvSpPr/>
            <p:nvPr/>
          </p:nvSpPr>
          <p:spPr>
            <a:xfrm>
              <a:off x="4206670" y="2796727"/>
              <a:ext cx="13538" cy="38100"/>
            </a:xfrm>
            <a:custGeom>
              <a:avLst/>
              <a:gdLst>
                <a:gd name="connsiteX0" fmla="*/ 3061 w 13538"/>
                <a:gd name="connsiteY0" fmla="*/ 38100 h 38100"/>
                <a:gd name="connsiteX1" fmla="*/ 1156 w 13538"/>
                <a:gd name="connsiteY1" fmla="*/ 36195 h 38100"/>
                <a:gd name="connsiteX2" fmla="*/ 8776 w 13538"/>
                <a:gd name="connsiteY2" fmla="*/ 953 h 38100"/>
                <a:gd name="connsiteX3" fmla="*/ 12586 w 13538"/>
                <a:gd name="connsiteY3" fmla="*/ 0 h 38100"/>
                <a:gd name="connsiteX4" fmla="*/ 13539 w 13538"/>
                <a:gd name="connsiteY4" fmla="*/ 3810 h 38100"/>
                <a:gd name="connsiteX5" fmla="*/ 6871 w 13538"/>
                <a:gd name="connsiteY5" fmla="*/ 34290 h 38100"/>
                <a:gd name="connsiteX6" fmla="*/ 3061 w 13538"/>
                <a:gd name="connsiteY6" fmla="*/ 38100 h 38100"/>
                <a:gd name="connsiteX7" fmla="*/ 3061 w 13538"/>
                <a:gd name="connsiteY7" fmla="*/ 3810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8" h="38100">
                  <a:moveTo>
                    <a:pt x="3061" y="38100"/>
                  </a:moveTo>
                  <a:cubicBezTo>
                    <a:pt x="2109" y="38100"/>
                    <a:pt x="1156" y="37148"/>
                    <a:pt x="1156" y="36195"/>
                  </a:cubicBezTo>
                  <a:cubicBezTo>
                    <a:pt x="-3606" y="19050"/>
                    <a:pt x="7824" y="1905"/>
                    <a:pt x="8776" y="953"/>
                  </a:cubicBezTo>
                  <a:cubicBezTo>
                    <a:pt x="9729" y="0"/>
                    <a:pt x="10681" y="0"/>
                    <a:pt x="12586" y="0"/>
                  </a:cubicBezTo>
                  <a:cubicBezTo>
                    <a:pt x="13539" y="953"/>
                    <a:pt x="13539" y="1905"/>
                    <a:pt x="13539" y="3810"/>
                  </a:cubicBezTo>
                  <a:cubicBezTo>
                    <a:pt x="13539" y="3810"/>
                    <a:pt x="2109" y="20002"/>
                    <a:pt x="6871" y="34290"/>
                  </a:cubicBezTo>
                  <a:cubicBezTo>
                    <a:pt x="5919" y="36195"/>
                    <a:pt x="4966" y="38100"/>
                    <a:pt x="3061" y="38100"/>
                  </a:cubicBezTo>
                  <a:cubicBezTo>
                    <a:pt x="3061" y="38100"/>
                    <a:pt x="3061" y="38100"/>
                    <a:pt x="3061" y="38100"/>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0" name="任意多边形: 形状 79">
              <a:extLst>
                <a:ext uri="{FF2B5EF4-FFF2-40B4-BE49-F238E27FC236}">
                  <a16:creationId xmlns:a16="http://schemas.microsoft.com/office/drawing/2014/main" id="{9AF9DBA4-07EF-4DC1-0BC6-1AF68DD2F0D4}"/>
                </a:ext>
              </a:extLst>
            </p:cNvPr>
            <p:cNvSpPr/>
            <p:nvPr/>
          </p:nvSpPr>
          <p:spPr>
            <a:xfrm>
              <a:off x="4300457" y="2813158"/>
              <a:ext cx="27146" cy="28336"/>
            </a:xfrm>
            <a:custGeom>
              <a:avLst/>
              <a:gdLst>
                <a:gd name="connsiteX0" fmla="*/ 2619 w 27146"/>
                <a:gd name="connsiteY0" fmla="*/ 28337 h 28336"/>
                <a:gd name="connsiteX1" fmla="*/ 714 w 27146"/>
                <a:gd name="connsiteY1" fmla="*/ 27384 h 28336"/>
                <a:gd name="connsiteX2" fmla="*/ 714 w 27146"/>
                <a:gd name="connsiteY2" fmla="*/ 23574 h 28336"/>
                <a:gd name="connsiteX3" fmla="*/ 22622 w 27146"/>
                <a:gd name="connsiteY3" fmla="*/ 714 h 28336"/>
                <a:gd name="connsiteX4" fmla="*/ 26432 w 27146"/>
                <a:gd name="connsiteY4" fmla="*/ 714 h 28336"/>
                <a:gd name="connsiteX5" fmla="*/ 26432 w 27146"/>
                <a:gd name="connsiteY5" fmla="*/ 4524 h 28336"/>
                <a:gd name="connsiteX6" fmla="*/ 4524 w 27146"/>
                <a:gd name="connsiteY6" fmla="*/ 27384 h 28336"/>
                <a:gd name="connsiteX7" fmla="*/ 2619 w 27146"/>
                <a:gd name="connsiteY7" fmla="*/ 28337 h 2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46" h="28336">
                  <a:moveTo>
                    <a:pt x="2619" y="28337"/>
                  </a:moveTo>
                  <a:cubicBezTo>
                    <a:pt x="1667" y="28337"/>
                    <a:pt x="1667" y="28337"/>
                    <a:pt x="714" y="27384"/>
                  </a:cubicBezTo>
                  <a:cubicBezTo>
                    <a:pt x="-238" y="26432"/>
                    <a:pt x="-238" y="24527"/>
                    <a:pt x="714" y="23574"/>
                  </a:cubicBezTo>
                  <a:lnTo>
                    <a:pt x="22622" y="714"/>
                  </a:lnTo>
                  <a:cubicBezTo>
                    <a:pt x="23574" y="-238"/>
                    <a:pt x="25479" y="-238"/>
                    <a:pt x="26432" y="714"/>
                  </a:cubicBezTo>
                  <a:cubicBezTo>
                    <a:pt x="27384" y="1667"/>
                    <a:pt x="27384" y="3572"/>
                    <a:pt x="26432" y="4524"/>
                  </a:cubicBezTo>
                  <a:lnTo>
                    <a:pt x="4524" y="27384"/>
                  </a:lnTo>
                  <a:cubicBezTo>
                    <a:pt x="3572" y="28337"/>
                    <a:pt x="3572" y="28337"/>
                    <a:pt x="2619" y="28337"/>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1" name="任意多边形: 形状 80">
              <a:extLst>
                <a:ext uri="{FF2B5EF4-FFF2-40B4-BE49-F238E27FC236}">
                  <a16:creationId xmlns:a16="http://schemas.microsoft.com/office/drawing/2014/main" id="{8B7D0B9A-2EFF-4B2B-474F-9BC4B276DCB9}"/>
                </a:ext>
              </a:extLst>
            </p:cNvPr>
            <p:cNvSpPr/>
            <p:nvPr/>
          </p:nvSpPr>
          <p:spPr>
            <a:xfrm>
              <a:off x="4308791" y="2828160"/>
              <a:ext cx="20002" cy="6667"/>
            </a:xfrm>
            <a:custGeom>
              <a:avLst/>
              <a:gdLst>
                <a:gd name="connsiteX0" fmla="*/ 17145 w 20002"/>
                <a:gd name="connsiteY0" fmla="*/ 6668 h 6667"/>
                <a:gd name="connsiteX1" fmla="*/ 1905 w 20002"/>
                <a:gd name="connsiteY1" fmla="*/ 4763 h 6667"/>
                <a:gd name="connsiteX2" fmla="*/ 0 w 20002"/>
                <a:gd name="connsiteY2" fmla="*/ 1905 h 6667"/>
                <a:gd name="connsiteX3" fmla="*/ 2858 w 20002"/>
                <a:gd name="connsiteY3" fmla="*/ 0 h 6667"/>
                <a:gd name="connsiteX4" fmla="*/ 18098 w 20002"/>
                <a:gd name="connsiteY4" fmla="*/ 1905 h 6667"/>
                <a:gd name="connsiteX5" fmla="*/ 20003 w 20002"/>
                <a:gd name="connsiteY5" fmla="*/ 4763 h 6667"/>
                <a:gd name="connsiteX6" fmla="*/ 17145 w 20002"/>
                <a:gd name="connsiteY6" fmla="*/ 6668 h 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 h="6667">
                  <a:moveTo>
                    <a:pt x="17145" y="6668"/>
                  </a:moveTo>
                  <a:cubicBezTo>
                    <a:pt x="17145" y="6668"/>
                    <a:pt x="1905" y="4763"/>
                    <a:pt x="1905" y="4763"/>
                  </a:cubicBezTo>
                  <a:cubicBezTo>
                    <a:pt x="953" y="4763"/>
                    <a:pt x="0" y="2857"/>
                    <a:pt x="0" y="1905"/>
                  </a:cubicBezTo>
                  <a:cubicBezTo>
                    <a:pt x="0" y="953"/>
                    <a:pt x="953" y="0"/>
                    <a:pt x="2858" y="0"/>
                  </a:cubicBezTo>
                  <a:lnTo>
                    <a:pt x="18098" y="1905"/>
                  </a:lnTo>
                  <a:cubicBezTo>
                    <a:pt x="19050" y="1905"/>
                    <a:pt x="20003" y="3810"/>
                    <a:pt x="20003" y="4763"/>
                  </a:cubicBezTo>
                  <a:cubicBezTo>
                    <a:pt x="20003" y="5715"/>
                    <a:pt x="19050" y="6668"/>
                    <a:pt x="17145" y="6668"/>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2" name="任意多边形: 形状 81">
              <a:extLst>
                <a:ext uri="{FF2B5EF4-FFF2-40B4-BE49-F238E27FC236}">
                  <a16:creationId xmlns:a16="http://schemas.microsoft.com/office/drawing/2014/main" id="{1CBB2B32-C98A-934B-5487-913258C655A4}"/>
                </a:ext>
              </a:extLst>
            </p:cNvPr>
            <p:cNvSpPr/>
            <p:nvPr/>
          </p:nvSpPr>
          <p:spPr>
            <a:xfrm>
              <a:off x="4223066" y="2834404"/>
              <a:ext cx="29633" cy="24235"/>
            </a:xfrm>
            <a:custGeom>
              <a:avLst/>
              <a:gdLst>
                <a:gd name="connsiteX0" fmla="*/ 16193 w 29633"/>
                <a:gd name="connsiteY0" fmla="*/ 24236 h 24235"/>
                <a:gd name="connsiteX1" fmla="*/ 1905 w 29633"/>
                <a:gd name="connsiteY1" fmla="*/ 21378 h 24235"/>
                <a:gd name="connsiteX2" fmla="*/ 0 w 29633"/>
                <a:gd name="connsiteY2" fmla="*/ 19473 h 24235"/>
                <a:gd name="connsiteX3" fmla="*/ 952 w 29633"/>
                <a:gd name="connsiteY3" fmla="*/ 17568 h 24235"/>
                <a:gd name="connsiteX4" fmla="*/ 22860 w 29633"/>
                <a:gd name="connsiteY4" fmla="*/ 423 h 24235"/>
                <a:gd name="connsiteX5" fmla="*/ 24765 w 29633"/>
                <a:gd name="connsiteY5" fmla="*/ 423 h 24235"/>
                <a:gd name="connsiteX6" fmla="*/ 26670 w 29633"/>
                <a:gd name="connsiteY6" fmla="*/ 1376 h 24235"/>
                <a:gd name="connsiteX7" fmla="*/ 26670 w 29633"/>
                <a:gd name="connsiteY7" fmla="*/ 21378 h 24235"/>
                <a:gd name="connsiteX8" fmla="*/ 16193 w 29633"/>
                <a:gd name="connsiteY8" fmla="*/ 24236 h 24235"/>
                <a:gd name="connsiteX9" fmla="*/ 7620 w 29633"/>
                <a:gd name="connsiteY9" fmla="*/ 17568 h 24235"/>
                <a:gd name="connsiteX10" fmla="*/ 21907 w 29633"/>
                <a:gd name="connsiteY10" fmla="*/ 16616 h 24235"/>
                <a:gd name="connsiteX11" fmla="*/ 22860 w 29633"/>
                <a:gd name="connsiteY11" fmla="*/ 5186 h 24235"/>
                <a:gd name="connsiteX12" fmla="*/ 7620 w 29633"/>
                <a:gd name="connsiteY12" fmla="*/ 17568 h 2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633" h="24235">
                  <a:moveTo>
                    <a:pt x="16193" y="24236"/>
                  </a:moveTo>
                  <a:cubicBezTo>
                    <a:pt x="9525" y="24236"/>
                    <a:pt x="2857" y="21378"/>
                    <a:pt x="1905" y="21378"/>
                  </a:cubicBezTo>
                  <a:cubicBezTo>
                    <a:pt x="952" y="21378"/>
                    <a:pt x="952" y="20426"/>
                    <a:pt x="0" y="19473"/>
                  </a:cubicBezTo>
                  <a:cubicBezTo>
                    <a:pt x="0" y="18521"/>
                    <a:pt x="0" y="17568"/>
                    <a:pt x="952" y="17568"/>
                  </a:cubicBezTo>
                  <a:lnTo>
                    <a:pt x="22860" y="423"/>
                  </a:lnTo>
                  <a:cubicBezTo>
                    <a:pt x="23812" y="423"/>
                    <a:pt x="23812" y="-529"/>
                    <a:pt x="24765" y="423"/>
                  </a:cubicBezTo>
                  <a:cubicBezTo>
                    <a:pt x="25718" y="423"/>
                    <a:pt x="25718" y="1376"/>
                    <a:pt x="26670" y="1376"/>
                  </a:cubicBezTo>
                  <a:cubicBezTo>
                    <a:pt x="26670" y="2328"/>
                    <a:pt x="33337" y="13758"/>
                    <a:pt x="26670" y="21378"/>
                  </a:cubicBezTo>
                  <a:cubicBezTo>
                    <a:pt x="23812" y="23283"/>
                    <a:pt x="20002" y="24236"/>
                    <a:pt x="16193" y="24236"/>
                  </a:cubicBezTo>
                  <a:close/>
                  <a:moveTo>
                    <a:pt x="7620" y="17568"/>
                  </a:moveTo>
                  <a:cubicBezTo>
                    <a:pt x="12382" y="18521"/>
                    <a:pt x="19050" y="19473"/>
                    <a:pt x="21907" y="16616"/>
                  </a:cubicBezTo>
                  <a:cubicBezTo>
                    <a:pt x="24765" y="13758"/>
                    <a:pt x="23812" y="8043"/>
                    <a:pt x="22860" y="5186"/>
                  </a:cubicBezTo>
                  <a:lnTo>
                    <a:pt x="7620" y="17568"/>
                  </a:ln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3" name="任意多边形: 形状 82">
              <a:extLst>
                <a:ext uri="{FF2B5EF4-FFF2-40B4-BE49-F238E27FC236}">
                  <a16:creationId xmlns:a16="http://schemas.microsoft.com/office/drawing/2014/main" id="{A0505762-8DEA-A98E-EF24-753D3B1DE30D}"/>
                </a:ext>
              </a:extLst>
            </p:cNvPr>
            <p:cNvSpPr/>
            <p:nvPr/>
          </p:nvSpPr>
          <p:spPr>
            <a:xfrm>
              <a:off x="4191633" y="2762438"/>
              <a:ext cx="19050" cy="7619"/>
            </a:xfrm>
            <a:custGeom>
              <a:avLst/>
              <a:gdLst>
                <a:gd name="connsiteX0" fmla="*/ 2858 w 19050"/>
                <a:gd name="connsiteY0" fmla="*/ 7620 h 7619"/>
                <a:gd name="connsiteX1" fmla="*/ 0 w 19050"/>
                <a:gd name="connsiteY1" fmla="*/ 5715 h 7619"/>
                <a:gd name="connsiteX2" fmla="*/ 1905 w 19050"/>
                <a:gd name="connsiteY2" fmla="*/ 2857 h 7619"/>
                <a:gd name="connsiteX3" fmla="*/ 16193 w 19050"/>
                <a:gd name="connsiteY3" fmla="*/ 0 h 7619"/>
                <a:gd name="connsiteX4" fmla="*/ 19050 w 19050"/>
                <a:gd name="connsiteY4" fmla="*/ 1905 h 7619"/>
                <a:gd name="connsiteX5" fmla="*/ 17145 w 19050"/>
                <a:gd name="connsiteY5" fmla="*/ 4763 h 7619"/>
                <a:gd name="connsiteX6" fmla="*/ 2858 w 19050"/>
                <a:gd name="connsiteY6" fmla="*/ 7620 h 7619"/>
                <a:gd name="connsiteX7" fmla="*/ 2858 w 19050"/>
                <a:gd name="connsiteY7" fmla="*/ 7620 h 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 h="7619">
                  <a:moveTo>
                    <a:pt x="2858" y="7620"/>
                  </a:moveTo>
                  <a:cubicBezTo>
                    <a:pt x="1905" y="7620"/>
                    <a:pt x="952" y="6667"/>
                    <a:pt x="0" y="5715"/>
                  </a:cubicBezTo>
                  <a:cubicBezTo>
                    <a:pt x="0" y="4763"/>
                    <a:pt x="952" y="2857"/>
                    <a:pt x="1905" y="2857"/>
                  </a:cubicBezTo>
                  <a:lnTo>
                    <a:pt x="16193" y="0"/>
                  </a:lnTo>
                  <a:cubicBezTo>
                    <a:pt x="17145" y="0"/>
                    <a:pt x="19050" y="952"/>
                    <a:pt x="19050" y="1905"/>
                  </a:cubicBezTo>
                  <a:cubicBezTo>
                    <a:pt x="19050" y="2857"/>
                    <a:pt x="18098" y="4763"/>
                    <a:pt x="17145" y="4763"/>
                  </a:cubicBezTo>
                  <a:lnTo>
                    <a:pt x="2858" y="7620"/>
                  </a:lnTo>
                  <a:cubicBezTo>
                    <a:pt x="2858" y="7620"/>
                    <a:pt x="2858" y="7620"/>
                    <a:pt x="2858" y="7620"/>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4" name="任意多边形: 形状 83">
              <a:extLst>
                <a:ext uri="{FF2B5EF4-FFF2-40B4-BE49-F238E27FC236}">
                  <a16:creationId xmlns:a16="http://schemas.microsoft.com/office/drawing/2014/main" id="{D15A55C6-4039-4187-C3EB-191A731A7AE9}"/>
                </a:ext>
              </a:extLst>
            </p:cNvPr>
            <p:cNvSpPr/>
            <p:nvPr/>
          </p:nvSpPr>
          <p:spPr>
            <a:xfrm>
              <a:off x="4228386" y="2762995"/>
              <a:ext cx="27459" cy="15634"/>
            </a:xfrm>
            <a:custGeom>
              <a:avLst/>
              <a:gdLst>
                <a:gd name="connsiteX0" fmla="*/ 25160 w 27459"/>
                <a:gd name="connsiteY0" fmla="*/ 15635 h 15634"/>
                <a:gd name="connsiteX1" fmla="*/ 24207 w 27459"/>
                <a:gd name="connsiteY1" fmla="*/ 15635 h 15634"/>
                <a:gd name="connsiteX2" fmla="*/ 1347 w 27459"/>
                <a:gd name="connsiteY2" fmla="*/ 4205 h 15634"/>
                <a:gd name="connsiteX3" fmla="*/ 395 w 27459"/>
                <a:gd name="connsiteY3" fmla="*/ 1347 h 15634"/>
                <a:gd name="connsiteX4" fmla="*/ 3252 w 27459"/>
                <a:gd name="connsiteY4" fmla="*/ 395 h 15634"/>
                <a:gd name="connsiteX5" fmla="*/ 26112 w 27459"/>
                <a:gd name="connsiteY5" fmla="*/ 11825 h 15634"/>
                <a:gd name="connsiteX6" fmla="*/ 27065 w 27459"/>
                <a:gd name="connsiteY6" fmla="*/ 14682 h 15634"/>
                <a:gd name="connsiteX7" fmla="*/ 25160 w 27459"/>
                <a:gd name="connsiteY7" fmla="*/ 15635 h 15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9" h="15634">
                  <a:moveTo>
                    <a:pt x="25160" y="15635"/>
                  </a:moveTo>
                  <a:cubicBezTo>
                    <a:pt x="25160" y="15635"/>
                    <a:pt x="24207" y="15635"/>
                    <a:pt x="24207" y="15635"/>
                  </a:cubicBezTo>
                  <a:lnTo>
                    <a:pt x="1347" y="4205"/>
                  </a:lnTo>
                  <a:cubicBezTo>
                    <a:pt x="395" y="3252"/>
                    <a:pt x="-558" y="2300"/>
                    <a:pt x="395" y="1347"/>
                  </a:cubicBezTo>
                  <a:cubicBezTo>
                    <a:pt x="1347" y="395"/>
                    <a:pt x="2300" y="-558"/>
                    <a:pt x="3252" y="395"/>
                  </a:cubicBezTo>
                  <a:lnTo>
                    <a:pt x="26112" y="11825"/>
                  </a:lnTo>
                  <a:cubicBezTo>
                    <a:pt x="27065" y="12777"/>
                    <a:pt x="28017" y="13730"/>
                    <a:pt x="27065" y="14682"/>
                  </a:cubicBezTo>
                  <a:cubicBezTo>
                    <a:pt x="26112" y="15635"/>
                    <a:pt x="25160" y="15635"/>
                    <a:pt x="25160" y="15635"/>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5" name="任意多边形: 形状 84">
              <a:extLst>
                <a:ext uri="{FF2B5EF4-FFF2-40B4-BE49-F238E27FC236}">
                  <a16:creationId xmlns:a16="http://schemas.microsoft.com/office/drawing/2014/main" id="{0A5BC1BC-1F20-D585-F88E-232F78C47C4D}"/>
                </a:ext>
              </a:extLst>
            </p:cNvPr>
            <p:cNvSpPr/>
            <p:nvPr/>
          </p:nvSpPr>
          <p:spPr>
            <a:xfrm>
              <a:off x="4191872" y="2776963"/>
              <a:ext cx="10001" cy="25479"/>
            </a:xfrm>
            <a:custGeom>
              <a:avLst/>
              <a:gdLst>
                <a:gd name="connsiteX0" fmla="*/ 2619 w 10001"/>
                <a:gd name="connsiteY0" fmla="*/ 25479 h 25479"/>
                <a:gd name="connsiteX1" fmla="*/ 2619 w 10001"/>
                <a:gd name="connsiteY1" fmla="*/ 25479 h 25479"/>
                <a:gd name="connsiteX2" fmla="*/ 714 w 10001"/>
                <a:gd name="connsiteY2" fmla="*/ 22622 h 25479"/>
                <a:gd name="connsiteX3" fmla="*/ 4524 w 10001"/>
                <a:gd name="connsiteY3" fmla="*/ 9287 h 25479"/>
                <a:gd name="connsiteX4" fmla="*/ 714 w 10001"/>
                <a:gd name="connsiteY4" fmla="*/ 4524 h 25479"/>
                <a:gd name="connsiteX5" fmla="*/ 714 w 10001"/>
                <a:gd name="connsiteY5" fmla="*/ 714 h 25479"/>
                <a:gd name="connsiteX6" fmla="*/ 4524 w 10001"/>
                <a:gd name="connsiteY6" fmla="*/ 714 h 25479"/>
                <a:gd name="connsiteX7" fmla="*/ 9287 w 10001"/>
                <a:gd name="connsiteY7" fmla="*/ 6429 h 25479"/>
                <a:gd name="connsiteX8" fmla="*/ 9287 w 10001"/>
                <a:gd name="connsiteY8" fmla="*/ 8334 h 25479"/>
                <a:gd name="connsiteX9" fmla="*/ 4524 w 10001"/>
                <a:gd name="connsiteY9" fmla="*/ 22622 h 25479"/>
                <a:gd name="connsiteX10" fmla="*/ 2619 w 10001"/>
                <a:gd name="connsiteY10" fmla="*/ 25479 h 2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1" h="25479">
                  <a:moveTo>
                    <a:pt x="2619" y="25479"/>
                  </a:moveTo>
                  <a:cubicBezTo>
                    <a:pt x="1667" y="25479"/>
                    <a:pt x="1667" y="25479"/>
                    <a:pt x="2619" y="25479"/>
                  </a:cubicBezTo>
                  <a:cubicBezTo>
                    <a:pt x="714" y="24527"/>
                    <a:pt x="-238" y="23574"/>
                    <a:pt x="714" y="22622"/>
                  </a:cubicBezTo>
                  <a:lnTo>
                    <a:pt x="4524" y="9287"/>
                  </a:lnTo>
                  <a:lnTo>
                    <a:pt x="714" y="4524"/>
                  </a:lnTo>
                  <a:cubicBezTo>
                    <a:pt x="-238" y="3572"/>
                    <a:pt x="-238" y="1667"/>
                    <a:pt x="714" y="714"/>
                  </a:cubicBezTo>
                  <a:cubicBezTo>
                    <a:pt x="1667" y="-238"/>
                    <a:pt x="3572" y="-238"/>
                    <a:pt x="4524" y="714"/>
                  </a:cubicBezTo>
                  <a:lnTo>
                    <a:pt x="9287" y="6429"/>
                  </a:lnTo>
                  <a:cubicBezTo>
                    <a:pt x="10239" y="7382"/>
                    <a:pt x="10239" y="8334"/>
                    <a:pt x="9287" y="8334"/>
                  </a:cubicBezTo>
                  <a:lnTo>
                    <a:pt x="4524" y="22622"/>
                  </a:lnTo>
                  <a:cubicBezTo>
                    <a:pt x="4524" y="24527"/>
                    <a:pt x="3572" y="25479"/>
                    <a:pt x="2619" y="25479"/>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6" name="任意多边形: 形状 85">
              <a:extLst>
                <a:ext uri="{FF2B5EF4-FFF2-40B4-BE49-F238E27FC236}">
                  <a16:creationId xmlns:a16="http://schemas.microsoft.com/office/drawing/2014/main" id="{F4276EA8-543E-6F96-26DA-8CB20C1220DE}"/>
                </a:ext>
              </a:extLst>
            </p:cNvPr>
            <p:cNvSpPr/>
            <p:nvPr/>
          </p:nvSpPr>
          <p:spPr>
            <a:xfrm>
              <a:off x="4229972" y="2779821"/>
              <a:ext cx="10953" cy="26431"/>
            </a:xfrm>
            <a:custGeom>
              <a:avLst/>
              <a:gdLst>
                <a:gd name="connsiteX0" fmla="*/ 4524 w 10953"/>
                <a:gd name="connsiteY0" fmla="*/ 26432 h 26431"/>
                <a:gd name="connsiteX1" fmla="*/ 4524 w 10953"/>
                <a:gd name="connsiteY1" fmla="*/ 26432 h 26431"/>
                <a:gd name="connsiteX2" fmla="*/ 2619 w 10953"/>
                <a:gd name="connsiteY2" fmla="*/ 23574 h 26431"/>
                <a:gd name="connsiteX3" fmla="*/ 6429 w 10953"/>
                <a:gd name="connsiteY3" fmla="*/ 10239 h 26431"/>
                <a:gd name="connsiteX4" fmla="*/ 714 w 10953"/>
                <a:gd name="connsiteY4" fmla="*/ 4524 h 26431"/>
                <a:gd name="connsiteX5" fmla="*/ 714 w 10953"/>
                <a:gd name="connsiteY5" fmla="*/ 714 h 26431"/>
                <a:gd name="connsiteX6" fmla="*/ 4524 w 10953"/>
                <a:gd name="connsiteY6" fmla="*/ 714 h 26431"/>
                <a:gd name="connsiteX7" fmla="*/ 10239 w 10953"/>
                <a:gd name="connsiteY7" fmla="*/ 7382 h 26431"/>
                <a:gd name="connsiteX8" fmla="*/ 10239 w 10953"/>
                <a:gd name="connsiteY8" fmla="*/ 9287 h 26431"/>
                <a:gd name="connsiteX9" fmla="*/ 5477 w 10953"/>
                <a:gd name="connsiteY9" fmla="*/ 23574 h 26431"/>
                <a:gd name="connsiteX10" fmla="*/ 4524 w 10953"/>
                <a:gd name="connsiteY10" fmla="*/ 26432 h 2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53" h="26431">
                  <a:moveTo>
                    <a:pt x="4524" y="26432"/>
                  </a:moveTo>
                  <a:cubicBezTo>
                    <a:pt x="4524" y="26432"/>
                    <a:pt x="4524" y="26432"/>
                    <a:pt x="4524" y="26432"/>
                  </a:cubicBezTo>
                  <a:cubicBezTo>
                    <a:pt x="2619" y="25479"/>
                    <a:pt x="1667" y="24527"/>
                    <a:pt x="2619" y="23574"/>
                  </a:cubicBezTo>
                  <a:lnTo>
                    <a:pt x="6429" y="10239"/>
                  </a:lnTo>
                  <a:lnTo>
                    <a:pt x="714" y="4524"/>
                  </a:lnTo>
                  <a:cubicBezTo>
                    <a:pt x="-238" y="3572"/>
                    <a:pt x="-238" y="1667"/>
                    <a:pt x="714" y="714"/>
                  </a:cubicBezTo>
                  <a:cubicBezTo>
                    <a:pt x="1667" y="-238"/>
                    <a:pt x="3572" y="-238"/>
                    <a:pt x="4524" y="714"/>
                  </a:cubicBezTo>
                  <a:lnTo>
                    <a:pt x="10239" y="7382"/>
                  </a:lnTo>
                  <a:cubicBezTo>
                    <a:pt x="11192" y="8334"/>
                    <a:pt x="11192" y="9287"/>
                    <a:pt x="10239" y="9287"/>
                  </a:cubicBezTo>
                  <a:lnTo>
                    <a:pt x="5477" y="23574"/>
                  </a:lnTo>
                  <a:cubicBezTo>
                    <a:pt x="6429" y="25479"/>
                    <a:pt x="5477" y="26432"/>
                    <a:pt x="4524" y="26432"/>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7" name="任意多边形: 形状 86">
              <a:extLst>
                <a:ext uri="{FF2B5EF4-FFF2-40B4-BE49-F238E27FC236}">
                  <a16:creationId xmlns:a16="http://schemas.microsoft.com/office/drawing/2014/main" id="{CDF6B005-E95F-ACBC-D66B-CFA094FD269B}"/>
                </a:ext>
              </a:extLst>
            </p:cNvPr>
            <p:cNvSpPr/>
            <p:nvPr/>
          </p:nvSpPr>
          <p:spPr>
            <a:xfrm>
              <a:off x="4110671" y="3172012"/>
              <a:ext cx="49530" cy="13335"/>
            </a:xfrm>
            <a:custGeom>
              <a:avLst/>
              <a:gdLst>
                <a:gd name="connsiteX0" fmla="*/ 47625 w 49530"/>
                <a:gd name="connsiteY0" fmla="*/ 13335 h 13335"/>
                <a:gd name="connsiteX1" fmla="*/ 1905 w 49530"/>
                <a:gd name="connsiteY1" fmla="*/ 4763 h 13335"/>
                <a:gd name="connsiteX2" fmla="*/ 0 w 49530"/>
                <a:gd name="connsiteY2" fmla="*/ 1905 h 13335"/>
                <a:gd name="connsiteX3" fmla="*/ 2858 w 49530"/>
                <a:gd name="connsiteY3" fmla="*/ 0 h 13335"/>
                <a:gd name="connsiteX4" fmla="*/ 47625 w 49530"/>
                <a:gd name="connsiteY4" fmla="*/ 8573 h 13335"/>
                <a:gd name="connsiteX5" fmla="*/ 49530 w 49530"/>
                <a:gd name="connsiteY5" fmla="*/ 11430 h 13335"/>
                <a:gd name="connsiteX6" fmla="*/ 47625 w 49530"/>
                <a:gd name="connsiteY6" fmla="*/ 13335 h 1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30" h="13335">
                  <a:moveTo>
                    <a:pt x="47625" y="13335"/>
                  </a:moveTo>
                  <a:cubicBezTo>
                    <a:pt x="47625" y="13335"/>
                    <a:pt x="1905" y="4763"/>
                    <a:pt x="1905" y="4763"/>
                  </a:cubicBezTo>
                  <a:cubicBezTo>
                    <a:pt x="952" y="4763"/>
                    <a:pt x="0" y="2858"/>
                    <a:pt x="0" y="1905"/>
                  </a:cubicBezTo>
                  <a:cubicBezTo>
                    <a:pt x="0" y="953"/>
                    <a:pt x="1905" y="0"/>
                    <a:pt x="2858" y="0"/>
                  </a:cubicBezTo>
                  <a:lnTo>
                    <a:pt x="47625" y="8573"/>
                  </a:lnTo>
                  <a:cubicBezTo>
                    <a:pt x="48577" y="8573"/>
                    <a:pt x="49530" y="10478"/>
                    <a:pt x="49530" y="11430"/>
                  </a:cubicBezTo>
                  <a:cubicBezTo>
                    <a:pt x="49530" y="12383"/>
                    <a:pt x="48577" y="13335"/>
                    <a:pt x="47625" y="13335"/>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8" name="任意多边形: 形状 87">
              <a:extLst>
                <a:ext uri="{FF2B5EF4-FFF2-40B4-BE49-F238E27FC236}">
                  <a16:creationId xmlns:a16="http://schemas.microsoft.com/office/drawing/2014/main" id="{5C15092F-6DD5-480D-2816-6DBF86FF7111}"/>
                </a:ext>
              </a:extLst>
            </p:cNvPr>
            <p:cNvSpPr/>
            <p:nvPr/>
          </p:nvSpPr>
          <p:spPr>
            <a:xfrm>
              <a:off x="4204016" y="3175823"/>
              <a:ext cx="29527" cy="12382"/>
            </a:xfrm>
            <a:custGeom>
              <a:avLst/>
              <a:gdLst>
                <a:gd name="connsiteX0" fmla="*/ 1905 w 29527"/>
                <a:gd name="connsiteY0" fmla="*/ 12382 h 12382"/>
                <a:gd name="connsiteX1" fmla="*/ 0 w 29527"/>
                <a:gd name="connsiteY1" fmla="*/ 10477 h 12382"/>
                <a:gd name="connsiteX2" fmla="*/ 1905 w 29527"/>
                <a:gd name="connsiteY2" fmla="*/ 7620 h 12382"/>
                <a:gd name="connsiteX3" fmla="*/ 26670 w 29527"/>
                <a:gd name="connsiteY3" fmla="*/ 0 h 12382"/>
                <a:gd name="connsiteX4" fmla="*/ 29527 w 29527"/>
                <a:gd name="connsiteY4" fmla="*/ 1905 h 12382"/>
                <a:gd name="connsiteX5" fmla="*/ 27623 w 29527"/>
                <a:gd name="connsiteY5" fmla="*/ 4763 h 12382"/>
                <a:gd name="connsiteX6" fmla="*/ 1905 w 29527"/>
                <a:gd name="connsiteY6" fmla="*/ 12382 h 12382"/>
                <a:gd name="connsiteX7" fmla="*/ 1905 w 29527"/>
                <a:gd name="connsiteY7" fmla="*/ 12382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27" h="12382">
                  <a:moveTo>
                    <a:pt x="1905" y="12382"/>
                  </a:moveTo>
                  <a:cubicBezTo>
                    <a:pt x="952" y="12382"/>
                    <a:pt x="0" y="11430"/>
                    <a:pt x="0" y="10477"/>
                  </a:cubicBezTo>
                  <a:cubicBezTo>
                    <a:pt x="0" y="9525"/>
                    <a:pt x="0" y="7620"/>
                    <a:pt x="1905" y="7620"/>
                  </a:cubicBezTo>
                  <a:lnTo>
                    <a:pt x="26670" y="0"/>
                  </a:lnTo>
                  <a:cubicBezTo>
                    <a:pt x="27623" y="0"/>
                    <a:pt x="29527" y="0"/>
                    <a:pt x="29527" y="1905"/>
                  </a:cubicBezTo>
                  <a:cubicBezTo>
                    <a:pt x="29527" y="2857"/>
                    <a:pt x="29527" y="4763"/>
                    <a:pt x="27623" y="4763"/>
                  </a:cubicBezTo>
                  <a:lnTo>
                    <a:pt x="1905" y="12382"/>
                  </a:lnTo>
                  <a:cubicBezTo>
                    <a:pt x="1905" y="12382"/>
                    <a:pt x="1905" y="12382"/>
                    <a:pt x="1905" y="12382"/>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9" name="任意多边形: 形状 88">
              <a:extLst>
                <a:ext uri="{FF2B5EF4-FFF2-40B4-BE49-F238E27FC236}">
                  <a16:creationId xmlns:a16="http://schemas.microsoft.com/office/drawing/2014/main" id="{00DC71D0-88FF-C125-11B1-ED41F6A1102C}"/>
                </a:ext>
              </a:extLst>
            </p:cNvPr>
            <p:cNvSpPr/>
            <p:nvPr/>
          </p:nvSpPr>
          <p:spPr>
            <a:xfrm>
              <a:off x="4104004" y="3218685"/>
              <a:ext cx="68579" cy="22860"/>
            </a:xfrm>
            <a:custGeom>
              <a:avLst/>
              <a:gdLst>
                <a:gd name="connsiteX0" fmla="*/ 1905 w 68579"/>
                <a:gd name="connsiteY0" fmla="*/ 22860 h 22860"/>
                <a:gd name="connsiteX1" fmla="*/ 0 w 68579"/>
                <a:gd name="connsiteY1" fmla="*/ 20955 h 22860"/>
                <a:gd name="connsiteX2" fmla="*/ 1905 w 68579"/>
                <a:gd name="connsiteY2" fmla="*/ 18098 h 22860"/>
                <a:gd name="connsiteX3" fmla="*/ 65723 w 68579"/>
                <a:gd name="connsiteY3" fmla="*/ 0 h 22860"/>
                <a:gd name="connsiteX4" fmla="*/ 68580 w 68579"/>
                <a:gd name="connsiteY4" fmla="*/ 1905 h 22860"/>
                <a:gd name="connsiteX5" fmla="*/ 66675 w 68579"/>
                <a:gd name="connsiteY5" fmla="*/ 4763 h 22860"/>
                <a:gd name="connsiteX6" fmla="*/ 1905 w 68579"/>
                <a:gd name="connsiteY6" fmla="*/ 22860 h 22860"/>
                <a:gd name="connsiteX7" fmla="*/ 1905 w 68579"/>
                <a:gd name="connsiteY7" fmla="*/ 22860 h 2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79" h="22860">
                  <a:moveTo>
                    <a:pt x="1905" y="22860"/>
                  </a:moveTo>
                  <a:cubicBezTo>
                    <a:pt x="952" y="22860"/>
                    <a:pt x="0" y="21907"/>
                    <a:pt x="0" y="20955"/>
                  </a:cubicBezTo>
                  <a:cubicBezTo>
                    <a:pt x="0" y="20002"/>
                    <a:pt x="0" y="18098"/>
                    <a:pt x="1905" y="18098"/>
                  </a:cubicBezTo>
                  <a:lnTo>
                    <a:pt x="65723" y="0"/>
                  </a:lnTo>
                  <a:cubicBezTo>
                    <a:pt x="66675" y="0"/>
                    <a:pt x="68580" y="0"/>
                    <a:pt x="68580" y="1905"/>
                  </a:cubicBezTo>
                  <a:cubicBezTo>
                    <a:pt x="68580" y="2857"/>
                    <a:pt x="68580" y="4763"/>
                    <a:pt x="66675" y="4763"/>
                  </a:cubicBezTo>
                  <a:lnTo>
                    <a:pt x="1905" y="22860"/>
                  </a:lnTo>
                  <a:cubicBezTo>
                    <a:pt x="1905" y="22860"/>
                    <a:pt x="1905" y="22860"/>
                    <a:pt x="1905" y="22860"/>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0" name="任意多边形: 形状 89">
              <a:extLst>
                <a:ext uri="{FF2B5EF4-FFF2-40B4-BE49-F238E27FC236}">
                  <a16:creationId xmlns:a16="http://schemas.microsoft.com/office/drawing/2014/main" id="{1C4116D6-C227-3401-83D6-157594DEBE66}"/>
                </a:ext>
              </a:extLst>
            </p:cNvPr>
            <p:cNvSpPr/>
            <p:nvPr/>
          </p:nvSpPr>
          <p:spPr>
            <a:xfrm>
              <a:off x="4127816" y="3250117"/>
              <a:ext cx="44767" cy="16192"/>
            </a:xfrm>
            <a:custGeom>
              <a:avLst/>
              <a:gdLst>
                <a:gd name="connsiteX0" fmla="*/ 1905 w 44767"/>
                <a:gd name="connsiteY0" fmla="*/ 16193 h 16192"/>
                <a:gd name="connsiteX1" fmla="*/ 0 w 44767"/>
                <a:gd name="connsiteY1" fmla="*/ 14288 h 16192"/>
                <a:gd name="connsiteX2" fmla="*/ 1905 w 44767"/>
                <a:gd name="connsiteY2" fmla="*/ 11430 h 16192"/>
                <a:gd name="connsiteX3" fmla="*/ 41910 w 44767"/>
                <a:gd name="connsiteY3" fmla="*/ 0 h 16192"/>
                <a:gd name="connsiteX4" fmla="*/ 44767 w 44767"/>
                <a:gd name="connsiteY4" fmla="*/ 1905 h 16192"/>
                <a:gd name="connsiteX5" fmla="*/ 42863 w 44767"/>
                <a:gd name="connsiteY5" fmla="*/ 4763 h 16192"/>
                <a:gd name="connsiteX6" fmla="*/ 1905 w 44767"/>
                <a:gd name="connsiteY6" fmla="*/ 16193 h 16192"/>
                <a:gd name="connsiteX7" fmla="*/ 1905 w 44767"/>
                <a:gd name="connsiteY7" fmla="*/ 16193 h 1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67" h="16192">
                  <a:moveTo>
                    <a:pt x="1905" y="16193"/>
                  </a:moveTo>
                  <a:cubicBezTo>
                    <a:pt x="952" y="16193"/>
                    <a:pt x="0" y="15240"/>
                    <a:pt x="0" y="14288"/>
                  </a:cubicBezTo>
                  <a:cubicBezTo>
                    <a:pt x="0" y="13335"/>
                    <a:pt x="0" y="11430"/>
                    <a:pt x="1905" y="11430"/>
                  </a:cubicBezTo>
                  <a:lnTo>
                    <a:pt x="41910" y="0"/>
                  </a:lnTo>
                  <a:cubicBezTo>
                    <a:pt x="42863" y="0"/>
                    <a:pt x="44767" y="0"/>
                    <a:pt x="44767" y="1905"/>
                  </a:cubicBezTo>
                  <a:cubicBezTo>
                    <a:pt x="44767" y="2857"/>
                    <a:pt x="44767" y="4763"/>
                    <a:pt x="42863" y="4763"/>
                  </a:cubicBezTo>
                  <a:lnTo>
                    <a:pt x="1905" y="16193"/>
                  </a:lnTo>
                  <a:cubicBezTo>
                    <a:pt x="1905" y="16193"/>
                    <a:pt x="1905" y="16193"/>
                    <a:pt x="1905" y="16193"/>
                  </a:cubicBezTo>
                  <a:close/>
                </a:path>
              </a:pathLst>
            </a:custGeom>
            <a:solidFill>
              <a:srgbClr val="000000"/>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1" name="任意多边形: 形状 90">
              <a:extLst>
                <a:ext uri="{FF2B5EF4-FFF2-40B4-BE49-F238E27FC236}">
                  <a16:creationId xmlns:a16="http://schemas.microsoft.com/office/drawing/2014/main" id="{AB254963-04EB-70BE-2E4D-0F1D087073E8}"/>
                </a:ext>
              </a:extLst>
            </p:cNvPr>
            <p:cNvSpPr/>
            <p:nvPr/>
          </p:nvSpPr>
          <p:spPr>
            <a:xfrm>
              <a:off x="4323078" y="3134865"/>
              <a:ext cx="140017" cy="21907"/>
            </a:xfrm>
            <a:custGeom>
              <a:avLst/>
              <a:gdLst>
                <a:gd name="connsiteX0" fmla="*/ 1905 w 140017"/>
                <a:gd name="connsiteY0" fmla="*/ 21907 h 21907"/>
                <a:gd name="connsiteX1" fmla="*/ 0 w 140017"/>
                <a:gd name="connsiteY1" fmla="*/ 20002 h 21907"/>
                <a:gd name="connsiteX2" fmla="*/ 1905 w 140017"/>
                <a:gd name="connsiteY2" fmla="*/ 17145 h 21907"/>
                <a:gd name="connsiteX3" fmla="*/ 137160 w 140017"/>
                <a:gd name="connsiteY3" fmla="*/ 0 h 21907"/>
                <a:gd name="connsiteX4" fmla="*/ 140018 w 140017"/>
                <a:gd name="connsiteY4" fmla="*/ 2857 h 21907"/>
                <a:gd name="connsiteX5" fmla="*/ 137160 w 140017"/>
                <a:gd name="connsiteY5" fmla="*/ 5715 h 21907"/>
                <a:gd name="connsiteX6" fmla="*/ 1905 w 140017"/>
                <a:gd name="connsiteY6" fmla="*/ 21907 h 21907"/>
                <a:gd name="connsiteX7" fmla="*/ 1905 w 140017"/>
                <a:gd name="connsiteY7" fmla="*/ 21907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017" h="21907">
                  <a:moveTo>
                    <a:pt x="1905" y="21907"/>
                  </a:moveTo>
                  <a:cubicBezTo>
                    <a:pt x="953" y="21907"/>
                    <a:pt x="0" y="20955"/>
                    <a:pt x="0" y="20002"/>
                  </a:cubicBezTo>
                  <a:cubicBezTo>
                    <a:pt x="0" y="19050"/>
                    <a:pt x="953" y="17145"/>
                    <a:pt x="1905" y="17145"/>
                  </a:cubicBezTo>
                  <a:cubicBezTo>
                    <a:pt x="2858" y="17145"/>
                    <a:pt x="87630" y="0"/>
                    <a:pt x="137160" y="0"/>
                  </a:cubicBezTo>
                  <a:cubicBezTo>
                    <a:pt x="138113" y="0"/>
                    <a:pt x="140018" y="952"/>
                    <a:pt x="140018" y="2857"/>
                  </a:cubicBezTo>
                  <a:cubicBezTo>
                    <a:pt x="140018" y="4763"/>
                    <a:pt x="139065" y="5715"/>
                    <a:pt x="137160" y="5715"/>
                  </a:cubicBezTo>
                  <a:cubicBezTo>
                    <a:pt x="87630" y="4763"/>
                    <a:pt x="2858" y="20955"/>
                    <a:pt x="1905" y="21907"/>
                  </a:cubicBezTo>
                  <a:cubicBezTo>
                    <a:pt x="1905" y="21907"/>
                    <a:pt x="1905" y="21907"/>
                    <a:pt x="1905" y="21907"/>
                  </a:cubicBezTo>
                  <a:close/>
                </a:path>
              </a:pathLst>
            </a:custGeom>
            <a:solidFill>
              <a:srgbClr val="FFFFFF"/>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2" name="任意多边形: 形状 91">
              <a:extLst>
                <a:ext uri="{FF2B5EF4-FFF2-40B4-BE49-F238E27FC236}">
                  <a16:creationId xmlns:a16="http://schemas.microsoft.com/office/drawing/2014/main" id="{28CA6D1E-DEBA-AF7C-F2ED-62CDA1C546F7}"/>
                </a:ext>
              </a:extLst>
            </p:cNvPr>
            <p:cNvSpPr/>
            <p:nvPr/>
          </p:nvSpPr>
          <p:spPr>
            <a:xfrm>
              <a:off x="4393802" y="3102029"/>
              <a:ext cx="58816" cy="42360"/>
            </a:xfrm>
            <a:custGeom>
              <a:avLst/>
              <a:gdLst>
                <a:gd name="connsiteX0" fmla="*/ 2619 w 58816"/>
                <a:gd name="connsiteY0" fmla="*/ 42361 h 42360"/>
                <a:gd name="connsiteX1" fmla="*/ 714 w 58816"/>
                <a:gd name="connsiteY1" fmla="*/ 41408 h 42360"/>
                <a:gd name="connsiteX2" fmla="*/ 714 w 58816"/>
                <a:gd name="connsiteY2" fmla="*/ 38551 h 42360"/>
                <a:gd name="connsiteX3" fmla="*/ 55007 w 58816"/>
                <a:gd name="connsiteY3" fmla="*/ 1403 h 42360"/>
                <a:gd name="connsiteX4" fmla="*/ 58817 w 58816"/>
                <a:gd name="connsiteY4" fmla="*/ 7118 h 42360"/>
                <a:gd name="connsiteX5" fmla="*/ 2619 w 58816"/>
                <a:gd name="connsiteY5" fmla="*/ 42361 h 42360"/>
                <a:gd name="connsiteX6" fmla="*/ 2619 w 58816"/>
                <a:gd name="connsiteY6" fmla="*/ 42361 h 42360"/>
                <a:gd name="connsiteX7" fmla="*/ 49292 w 58816"/>
                <a:gd name="connsiteY7" fmla="*/ 5213 h 42360"/>
                <a:gd name="connsiteX8" fmla="*/ 11192 w 58816"/>
                <a:gd name="connsiteY8" fmla="*/ 33788 h 42360"/>
                <a:gd name="connsiteX9" fmla="*/ 54054 w 58816"/>
                <a:gd name="connsiteY9" fmla="*/ 7118 h 42360"/>
                <a:gd name="connsiteX10" fmla="*/ 53102 w 58816"/>
                <a:gd name="connsiteY10" fmla="*/ 6166 h 42360"/>
                <a:gd name="connsiteX11" fmla="*/ 49292 w 58816"/>
                <a:gd name="connsiteY11" fmla="*/ 5213 h 42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816" h="42360">
                  <a:moveTo>
                    <a:pt x="2619" y="42361"/>
                  </a:moveTo>
                  <a:cubicBezTo>
                    <a:pt x="1667" y="42361"/>
                    <a:pt x="714" y="42361"/>
                    <a:pt x="714" y="41408"/>
                  </a:cubicBezTo>
                  <a:cubicBezTo>
                    <a:pt x="-238" y="40456"/>
                    <a:pt x="-238" y="39503"/>
                    <a:pt x="714" y="38551"/>
                  </a:cubicBezTo>
                  <a:cubicBezTo>
                    <a:pt x="4524" y="33788"/>
                    <a:pt x="37862" y="-8122"/>
                    <a:pt x="55007" y="1403"/>
                  </a:cubicBezTo>
                  <a:cubicBezTo>
                    <a:pt x="57864" y="3308"/>
                    <a:pt x="58817" y="5213"/>
                    <a:pt x="58817" y="7118"/>
                  </a:cubicBezTo>
                  <a:cubicBezTo>
                    <a:pt x="57864" y="19501"/>
                    <a:pt x="16907" y="37598"/>
                    <a:pt x="2619" y="42361"/>
                  </a:cubicBezTo>
                  <a:cubicBezTo>
                    <a:pt x="3572" y="42361"/>
                    <a:pt x="2619" y="42361"/>
                    <a:pt x="2619" y="42361"/>
                  </a:cubicBezTo>
                  <a:close/>
                  <a:moveTo>
                    <a:pt x="49292" y="5213"/>
                  </a:moveTo>
                  <a:cubicBezTo>
                    <a:pt x="39767" y="5213"/>
                    <a:pt x="22622" y="20453"/>
                    <a:pt x="11192" y="33788"/>
                  </a:cubicBezTo>
                  <a:cubicBezTo>
                    <a:pt x="33099" y="24263"/>
                    <a:pt x="54054" y="11881"/>
                    <a:pt x="54054" y="7118"/>
                  </a:cubicBezTo>
                  <a:cubicBezTo>
                    <a:pt x="54054" y="7118"/>
                    <a:pt x="54054" y="6166"/>
                    <a:pt x="53102" y="6166"/>
                  </a:cubicBezTo>
                  <a:cubicBezTo>
                    <a:pt x="52149" y="5213"/>
                    <a:pt x="50244" y="5213"/>
                    <a:pt x="49292" y="5213"/>
                  </a:cubicBezTo>
                  <a:close/>
                </a:path>
              </a:pathLst>
            </a:custGeom>
            <a:solidFill>
              <a:srgbClr val="FFFFFF"/>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3" name="任意多边形: 形状 92">
              <a:extLst>
                <a:ext uri="{FF2B5EF4-FFF2-40B4-BE49-F238E27FC236}">
                  <a16:creationId xmlns:a16="http://schemas.microsoft.com/office/drawing/2014/main" id="{FC25DF34-0761-73E9-4B34-ABB80DA080AB}"/>
                </a:ext>
              </a:extLst>
            </p:cNvPr>
            <p:cNvSpPr/>
            <p:nvPr/>
          </p:nvSpPr>
          <p:spPr>
            <a:xfrm>
              <a:off x="4010658" y="3090098"/>
              <a:ext cx="60721" cy="41910"/>
            </a:xfrm>
            <a:custGeom>
              <a:avLst/>
              <a:gdLst>
                <a:gd name="connsiteX0" fmla="*/ 58102 w 60721"/>
                <a:gd name="connsiteY0" fmla="*/ 41910 h 41910"/>
                <a:gd name="connsiteX1" fmla="*/ 56198 w 60721"/>
                <a:gd name="connsiteY1" fmla="*/ 40957 h 41910"/>
                <a:gd name="connsiteX2" fmla="*/ 1905 w 60721"/>
                <a:gd name="connsiteY2" fmla="*/ 4763 h 41910"/>
                <a:gd name="connsiteX3" fmla="*/ 0 w 60721"/>
                <a:gd name="connsiteY3" fmla="*/ 1905 h 41910"/>
                <a:gd name="connsiteX4" fmla="*/ 2858 w 60721"/>
                <a:gd name="connsiteY4" fmla="*/ 0 h 41910"/>
                <a:gd name="connsiteX5" fmla="*/ 60008 w 60721"/>
                <a:gd name="connsiteY5" fmla="*/ 37148 h 41910"/>
                <a:gd name="connsiteX6" fmla="*/ 60008 w 60721"/>
                <a:gd name="connsiteY6" fmla="*/ 40957 h 41910"/>
                <a:gd name="connsiteX7" fmla="*/ 58102 w 60721"/>
                <a:gd name="connsiteY7" fmla="*/ 41910 h 4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21" h="41910">
                  <a:moveTo>
                    <a:pt x="58102" y="41910"/>
                  </a:moveTo>
                  <a:cubicBezTo>
                    <a:pt x="57150" y="41910"/>
                    <a:pt x="57150" y="41910"/>
                    <a:pt x="56198" y="40957"/>
                  </a:cubicBezTo>
                  <a:cubicBezTo>
                    <a:pt x="56198" y="40957"/>
                    <a:pt x="27623" y="11430"/>
                    <a:pt x="1905" y="4763"/>
                  </a:cubicBezTo>
                  <a:cubicBezTo>
                    <a:pt x="952" y="4763"/>
                    <a:pt x="0" y="2857"/>
                    <a:pt x="0" y="1905"/>
                  </a:cubicBezTo>
                  <a:cubicBezTo>
                    <a:pt x="0" y="952"/>
                    <a:pt x="1905" y="0"/>
                    <a:pt x="2858" y="0"/>
                  </a:cubicBezTo>
                  <a:cubicBezTo>
                    <a:pt x="30480" y="6668"/>
                    <a:pt x="58102" y="36195"/>
                    <a:pt x="60008" y="37148"/>
                  </a:cubicBezTo>
                  <a:cubicBezTo>
                    <a:pt x="60960" y="38100"/>
                    <a:pt x="60960" y="40005"/>
                    <a:pt x="60008" y="40957"/>
                  </a:cubicBezTo>
                  <a:cubicBezTo>
                    <a:pt x="59055" y="41910"/>
                    <a:pt x="59055" y="41910"/>
                    <a:pt x="58102" y="41910"/>
                  </a:cubicBezTo>
                  <a:close/>
                </a:path>
              </a:pathLst>
            </a:custGeom>
            <a:solidFill>
              <a:srgbClr val="FFFFFF"/>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任意多边形: 形状 93">
              <a:extLst>
                <a:ext uri="{FF2B5EF4-FFF2-40B4-BE49-F238E27FC236}">
                  <a16:creationId xmlns:a16="http://schemas.microsoft.com/office/drawing/2014/main" id="{F5200DEE-5C2D-DC29-9513-C3E58536BCB3}"/>
                </a:ext>
              </a:extLst>
            </p:cNvPr>
            <p:cNvSpPr/>
            <p:nvPr/>
          </p:nvSpPr>
          <p:spPr>
            <a:xfrm>
              <a:off x="4021136" y="3068517"/>
              <a:ext cx="20955" cy="38725"/>
            </a:xfrm>
            <a:custGeom>
              <a:avLst/>
              <a:gdLst>
                <a:gd name="connsiteX0" fmla="*/ 20003 w 20955"/>
                <a:gd name="connsiteY0" fmla="*/ 38726 h 38725"/>
                <a:gd name="connsiteX1" fmla="*/ 18098 w 20955"/>
                <a:gd name="connsiteY1" fmla="*/ 37773 h 38725"/>
                <a:gd name="connsiteX2" fmla="*/ 0 w 20955"/>
                <a:gd name="connsiteY2" fmla="*/ 8246 h 38725"/>
                <a:gd name="connsiteX3" fmla="*/ 2858 w 20955"/>
                <a:gd name="connsiteY3" fmla="*/ 1578 h 38725"/>
                <a:gd name="connsiteX4" fmla="*/ 8573 w 20955"/>
                <a:gd name="connsiteY4" fmla="*/ 626 h 38725"/>
                <a:gd name="connsiteX5" fmla="*/ 20955 w 20955"/>
                <a:gd name="connsiteY5" fmla="*/ 34916 h 38725"/>
                <a:gd name="connsiteX6" fmla="*/ 20003 w 20955"/>
                <a:gd name="connsiteY6" fmla="*/ 37773 h 38725"/>
                <a:gd name="connsiteX7" fmla="*/ 20003 w 20955"/>
                <a:gd name="connsiteY7" fmla="*/ 38726 h 38725"/>
                <a:gd name="connsiteX8" fmla="*/ 7620 w 20955"/>
                <a:gd name="connsiteY8" fmla="*/ 5388 h 38725"/>
                <a:gd name="connsiteX9" fmla="*/ 7620 w 20955"/>
                <a:gd name="connsiteY9" fmla="*/ 5388 h 38725"/>
                <a:gd name="connsiteX10" fmla="*/ 5715 w 20955"/>
                <a:gd name="connsiteY10" fmla="*/ 8246 h 38725"/>
                <a:gd name="connsiteX11" fmla="*/ 17145 w 20955"/>
                <a:gd name="connsiteY11" fmla="*/ 28248 h 38725"/>
                <a:gd name="connsiteX12" fmla="*/ 7620 w 20955"/>
                <a:gd name="connsiteY12" fmla="*/ 5388 h 38725"/>
                <a:gd name="connsiteX13" fmla="*/ 7620 w 20955"/>
                <a:gd name="connsiteY13" fmla="*/ 5388 h 3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955" h="38725">
                  <a:moveTo>
                    <a:pt x="20003" y="38726"/>
                  </a:moveTo>
                  <a:cubicBezTo>
                    <a:pt x="19050" y="38726"/>
                    <a:pt x="19050" y="38726"/>
                    <a:pt x="18098" y="37773"/>
                  </a:cubicBezTo>
                  <a:cubicBezTo>
                    <a:pt x="16193" y="35868"/>
                    <a:pt x="0" y="18723"/>
                    <a:pt x="0" y="8246"/>
                  </a:cubicBezTo>
                  <a:cubicBezTo>
                    <a:pt x="0" y="5388"/>
                    <a:pt x="953" y="3483"/>
                    <a:pt x="2858" y="1578"/>
                  </a:cubicBezTo>
                  <a:cubicBezTo>
                    <a:pt x="4763" y="-327"/>
                    <a:pt x="6668" y="-327"/>
                    <a:pt x="8573" y="626"/>
                  </a:cubicBezTo>
                  <a:cubicBezTo>
                    <a:pt x="16193" y="3483"/>
                    <a:pt x="20003" y="28248"/>
                    <a:pt x="20955" y="34916"/>
                  </a:cubicBezTo>
                  <a:cubicBezTo>
                    <a:pt x="20955" y="35868"/>
                    <a:pt x="20955" y="36821"/>
                    <a:pt x="20003" y="37773"/>
                  </a:cubicBezTo>
                  <a:cubicBezTo>
                    <a:pt x="20003" y="38726"/>
                    <a:pt x="20003" y="38726"/>
                    <a:pt x="20003" y="38726"/>
                  </a:cubicBezTo>
                  <a:close/>
                  <a:moveTo>
                    <a:pt x="7620" y="5388"/>
                  </a:moveTo>
                  <a:cubicBezTo>
                    <a:pt x="6668" y="5388"/>
                    <a:pt x="6668" y="5388"/>
                    <a:pt x="7620" y="5388"/>
                  </a:cubicBezTo>
                  <a:cubicBezTo>
                    <a:pt x="5715" y="6341"/>
                    <a:pt x="5715" y="7293"/>
                    <a:pt x="5715" y="8246"/>
                  </a:cubicBezTo>
                  <a:cubicBezTo>
                    <a:pt x="5715" y="13008"/>
                    <a:pt x="11430" y="21581"/>
                    <a:pt x="17145" y="28248"/>
                  </a:cubicBezTo>
                  <a:cubicBezTo>
                    <a:pt x="14288" y="17771"/>
                    <a:pt x="10478" y="7293"/>
                    <a:pt x="7620" y="5388"/>
                  </a:cubicBezTo>
                  <a:cubicBezTo>
                    <a:pt x="7620" y="5388"/>
                    <a:pt x="7620" y="5388"/>
                    <a:pt x="7620" y="5388"/>
                  </a:cubicBezTo>
                  <a:close/>
                </a:path>
              </a:pathLst>
            </a:custGeom>
            <a:solidFill>
              <a:srgbClr val="FFFFFF"/>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5" name="任意多边形: 形状 94">
              <a:extLst>
                <a:ext uri="{FF2B5EF4-FFF2-40B4-BE49-F238E27FC236}">
                  <a16:creationId xmlns:a16="http://schemas.microsoft.com/office/drawing/2014/main" id="{30C7CE64-D16D-FF54-4F1A-EADB59872AC8}"/>
                </a:ext>
              </a:extLst>
            </p:cNvPr>
            <p:cNvSpPr/>
            <p:nvPr/>
          </p:nvSpPr>
          <p:spPr>
            <a:xfrm>
              <a:off x="4073523" y="3404423"/>
              <a:ext cx="102003" cy="811529"/>
            </a:xfrm>
            <a:custGeom>
              <a:avLst/>
              <a:gdLst>
                <a:gd name="connsiteX0" fmla="*/ 100013 w 102003"/>
                <a:gd name="connsiteY0" fmla="*/ 811530 h 811529"/>
                <a:gd name="connsiteX1" fmla="*/ 97155 w 102003"/>
                <a:gd name="connsiteY1" fmla="*/ 809625 h 811529"/>
                <a:gd name="connsiteX2" fmla="*/ 60960 w 102003"/>
                <a:gd name="connsiteY2" fmla="*/ 31433 h 811529"/>
                <a:gd name="connsiteX3" fmla="*/ 1905 w 102003"/>
                <a:gd name="connsiteY3" fmla="*/ 5715 h 811529"/>
                <a:gd name="connsiteX4" fmla="*/ 0 w 102003"/>
                <a:gd name="connsiteY4" fmla="*/ 1905 h 811529"/>
                <a:gd name="connsiteX5" fmla="*/ 3810 w 102003"/>
                <a:gd name="connsiteY5" fmla="*/ 0 h 811529"/>
                <a:gd name="connsiteX6" fmla="*/ 63818 w 102003"/>
                <a:gd name="connsiteY6" fmla="*/ 26670 h 811529"/>
                <a:gd name="connsiteX7" fmla="*/ 65723 w 102003"/>
                <a:gd name="connsiteY7" fmla="*/ 29527 h 811529"/>
                <a:gd name="connsiteX8" fmla="*/ 100965 w 102003"/>
                <a:gd name="connsiteY8" fmla="*/ 807720 h 811529"/>
                <a:gd name="connsiteX9" fmla="*/ 100013 w 102003"/>
                <a:gd name="connsiteY9" fmla="*/ 811530 h 811529"/>
                <a:gd name="connsiteX10" fmla="*/ 100013 w 102003"/>
                <a:gd name="connsiteY10" fmla="*/ 811530 h 811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003" h="811529">
                  <a:moveTo>
                    <a:pt x="100013" y="811530"/>
                  </a:moveTo>
                  <a:cubicBezTo>
                    <a:pt x="99060" y="811530"/>
                    <a:pt x="97155" y="810578"/>
                    <a:pt x="97155" y="809625"/>
                  </a:cubicBezTo>
                  <a:cubicBezTo>
                    <a:pt x="59055" y="640080"/>
                    <a:pt x="60960" y="68580"/>
                    <a:pt x="60960" y="31433"/>
                  </a:cubicBezTo>
                  <a:lnTo>
                    <a:pt x="1905" y="5715"/>
                  </a:lnTo>
                  <a:cubicBezTo>
                    <a:pt x="0" y="4763"/>
                    <a:pt x="0" y="3810"/>
                    <a:pt x="0" y="1905"/>
                  </a:cubicBezTo>
                  <a:cubicBezTo>
                    <a:pt x="953" y="0"/>
                    <a:pt x="1905" y="0"/>
                    <a:pt x="3810" y="0"/>
                  </a:cubicBezTo>
                  <a:lnTo>
                    <a:pt x="63818" y="26670"/>
                  </a:lnTo>
                  <a:cubicBezTo>
                    <a:pt x="64770" y="26670"/>
                    <a:pt x="65723" y="28575"/>
                    <a:pt x="65723" y="29527"/>
                  </a:cubicBezTo>
                  <a:cubicBezTo>
                    <a:pt x="65723" y="35242"/>
                    <a:pt x="62865" y="634365"/>
                    <a:pt x="100965" y="807720"/>
                  </a:cubicBezTo>
                  <a:cubicBezTo>
                    <a:pt x="102870" y="809625"/>
                    <a:pt x="101918" y="810578"/>
                    <a:pt x="100013" y="811530"/>
                  </a:cubicBezTo>
                  <a:cubicBezTo>
                    <a:pt x="100013" y="811530"/>
                    <a:pt x="100013" y="811530"/>
                    <a:pt x="100013" y="811530"/>
                  </a:cubicBezTo>
                  <a:close/>
                </a:path>
              </a:pathLst>
            </a:custGeom>
            <a:solidFill>
              <a:srgbClr val="5D2866"/>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6" name="任意多边形: 形状 95">
              <a:extLst>
                <a:ext uri="{FF2B5EF4-FFF2-40B4-BE49-F238E27FC236}">
                  <a16:creationId xmlns:a16="http://schemas.microsoft.com/office/drawing/2014/main" id="{B826FE02-AE15-DB19-63FF-AFDCA952167C}"/>
                </a:ext>
              </a:extLst>
            </p:cNvPr>
            <p:cNvSpPr/>
            <p:nvPr/>
          </p:nvSpPr>
          <p:spPr>
            <a:xfrm>
              <a:off x="4150499" y="4393118"/>
              <a:ext cx="299261" cy="80752"/>
            </a:xfrm>
            <a:custGeom>
              <a:avLst/>
              <a:gdLst>
                <a:gd name="connsiteX0" fmla="*/ 299262 w 299261"/>
                <a:gd name="connsiteY0" fmla="*/ 26670 h 80752"/>
                <a:gd name="connsiteX1" fmla="*/ 250684 w 299261"/>
                <a:gd name="connsiteY1" fmla="*/ 77152 h 80752"/>
                <a:gd name="connsiteX2" fmla="*/ 6844 w 299261"/>
                <a:gd name="connsiteY2" fmla="*/ 70485 h 80752"/>
                <a:gd name="connsiteX3" fmla="*/ 177 w 299261"/>
                <a:gd name="connsiteY3" fmla="*/ 39052 h 80752"/>
                <a:gd name="connsiteX4" fmla="*/ 9702 w 299261"/>
                <a:gd name="connsiteY4" fmla="*/ 0 h 80752"/>
                <a:gd name="connsiteX5" fmla="*/ 144004 w 299261"/>
                <a:gd name="connsiteY5" fmla="*/ 24765 h 80752"/>
                <a:gd name="connsiteX6" fmla="*/ 296404 w 299261"/>
                <a:gd name="connsiteY6" fmla="*/ 8572 h 80752"/>
                <a:gd name="connsiteX7" fmla="*/ 299262 w 299261"/>
                <a:gd name="connsiteY7" fmla="*/ 26670 h 8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261" h="80752">
                  <a:moveTo>
                    <a:pt x="299262" y="26670"/>
                  </a:moveTo>
                  <a:cubicBezTo>
                    <a:pt x="299262" y="44767"/>
                    <a:pt x="288784" y="68580"/>
                    <a:pt x="250684" y="77152"/>
                  </a:cubicBezTo>
                  <a:cubicBezTo>
                    <a:pt x="212584" y="85725"/>
                    <a:pt x="13512" y="77152"/>
                    <a:pt x="6844" y="70485"/>
                  </a:cubicBezTo>
                  <a:cubicBezTo>
                    <a:pt x="3987" y="66675"/>
                    <a:pt x="1129" y="52388"/>
                    <a:pt x="177" y="39052"/>
                  </a:cubicBezTo>
                  <a:cubicBezTo>
                    <a:pt x="-776" y="25717"/>
                    <a:pt x="2082" y="11430"/>
                    <a:pt x="9702" y="0"/>
                  </a:cubicBezTo>
                  <a:cubicBezTo>
                    <a:pt x="9702" y="0"/>
                    <a:pt x="22084" y="20002"/>
                    <a:pt x="144004" y="24765"/>
                  </a:cubicBezTo>
                  <a:cubicBezTo>
                    <a:pt x="222109" y="27622"/>
                    <a:pt x="270687" y="16192"/>
                    <a:pt x="296404" y="8572"/>
                  </a:cubicBezTo>
                  <a:cubicBezTo>
                    <a:pt x="298309" y="17145"/>
                    <a:pt x="299262" y="23813"/>
                    <a:pt x="299262" y="26670"/>
                  </a:cubicBezTo>
                  <a:close/>
                </a:path>
              </a:pathLst>
            </a:custGeom>
            <a:solidFill>
              <a:srgbClr val="A49CF2"/>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7" name="任意多边形: 形状 96">
              <a:extLst>
                <a:ext uri="{FF2B5EF4-FFF2-40B4-BE49-F238E27FC236}">
                  <a16:creationId xmlns:a16="http://schemas.microsoft.com/office/drawing/2014/main" id="{D6B1727B-8F77-BD9F-3FFC-22131A4A50BB}"/>
                </a:ext>
              </a:extLst>
            </p:cNvPr>
            <p:cNvSpPr/>
            <p:nvPr/>
          </p:nvSpPr>
          <p:spPr>
            <a:xfrm>
              <a:off x="4207073" y="2902455"/>
              <a:ext cx="92567" cy="60007"/>
            </a:xfrm>
            <a:custGeom>
              <a:avLst/>
              <a:gdLst>
                <a:gd name="connsiteX0" fmla="*/ 753 w 92567"/>
                <a:gd name="connsiteY0" fmla="*/ 44768 h 60007"/>
                <a:gd name="connsiteX1" fmla="*/ 6468 w 92567"/>
                <a:gd name="connsiteY1" fmla="*/ 8573 h 60007"/>
                <a:gd name="connsiteX2" fmla="*/ 48378 w 92567"/>
                <a:gd name="connsiteY2" fmla="*/ 10478 h 60007"/>
                <a:gd name="connsiteX3" fmla="*/ 89335 w 92567"/>
                <a:gd name="connsiteY3" fmla="*/ 0 h 60007"/>
                <a:gd name="connsiteX4" fmla="*/ 90288 w 92567"/>
                <a:gd name="connsiteY4" fmla="*/ 42863 h 60007"/>
                <a:gd name="connsiteX5" fmla="*/ 35043 w 92567"/>
                <a:gd name="connsiteY5" fmla="*/ 60008 h 60007"/>
                <a:gd name="connsiteX6" fmla="*/ 753 w 92567"/>
                <a:gd name="connsiteY6" fmla="*/ 44768 h 6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567" h="60007">
                  <a:moveTo>
                    <a:pt x="753" y="44768"/>
                  </a:moveTo>
                  <a:cubicBezTo>
                    <a:pt x="753" y="44768"/>
                    <a:pt x="-3057" y="10478"/>
                    <a:pt x="6468" y="8573"/>
                  </a:cubicBezTo>
                  <a:cubicBezTo>
                    <a:pt x="15993" y="7620"/>
                    <a:pt x="26470" y="14288"/>
                    <a:pt x="48378" y="10478"/>
                  </a:cubicBezTo>
                  <a:cubicBezTo>
                    <a:pt x="70285" y="6668"/>
                    <a:pt x="82668" y="0"/>
                    <a:pt x="89335" y="0"/>
                  </a:cubicBezTo>
                  <a:cubicBezTo>
                    <a:pt x="96003" y="0"/>
                    <a:pt x="90288" y="42863"/>
                    <a:pt x="90288" y="42863"/>
                  </a:cubicBezTo>
                  <a:lnTo>
                    <a:pt x="35043" y="60008"/>
                  </a:lnTo>
                  <a:lnTo>
                    <a:pt x="753" y="44768"/>
                  </a:lnTo>
                  <a:close/>
                </a:path>
              </a:pathLst>
            </a:custGeom>
            <a:solidFill>
              <a:srgbClr val="8B558E"/>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8" name="任意多边形: 形状 97">
              <a:extLst>
                <a:ext uri="{FF2B5EF4-FFF2-40B4-BE49-F238E27FC236}">
                  <a16:creationId xmlns:a16="http://schemas.microsoft.com/office/drawing/2014/main" id="{550F1214-C90A-2671-8DCD-E27B78F7BCE0}"/>
                </a:ext>
              </a:extLst>
            </p:cNvPr>
            <p:cNvSpPr/>
            <p:nvPr/>
          </p:nvSpPr>
          <p:spPr>
            <a:xfrm>
              <a:off x="4251641" y="2926267"/>
              <a:ext cx="44767" cy="9525"/>
            </a:xfrm>
            <a:custGeom>
              <a:avLst/>
              <a:gdLst>
                <a:gd name="connsiteX0" fmla="*/ 2858 w 44767"/>
                <a:gd name="connsiteY0" fmla="*/ 9525 h 9525"/>
                <a:gd name="connsiteX1" fmla="*/ 0 w 44767"/>
                <a:gd name="connsiteY1" fmla="*/ 7620 h 9525"/>
                <a:gd name="connsiteX2" fmla="*/ 1905 w 44767"/>
                <a:gd name="connsiteY2" fmla="*/ 4763 h 9525"/>
                <a:gd name="connsiteX3" fmla="*/ 41910 w 44767"/>
                <a:gd name="connsiteY3" fmla="*/ 0 h 9525"/>
                <a:gd name="connsiteX4" fmla="*/ 44768 w 44767"/>
                <a:gd name="connsiteY4" fmla="*/ 1905 h 9525"/>
                <a:gd name="connsiteX5" fmla="*/ 42863 w 44767"/>
                <a:gd name="connsiteY5" fmla="*/ 4763 h 9525"/>
                <a:gd name="connsiteX6" fmla="*/ 2858 w 44767"/>
                <a:gd name="connsiteY6" fmla="*/ 9525 h 9525"/>
                <a:gd name="connsiteX7" fmla="*/ 2858 w 44767"/>
                <a:gd name="connsiteY7"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67" h="9525">
                  <a:moveTo>
                    <a:pt x="2858" y="9525"/>
                  </a:moveTo>
                  <a:cubicBezTo>
                    <a:pt x="1905" y="9525"/>
                    <a:pt x="953" y="8573"/>
                    <a:pt x="0" y="7620"/>
                  </a:cubicBezTo>
                  <a:cubicBezTo>
                    <a:pt x="0" y="6668"/>
                    <a:pt x="953" y="4763"/>
                    <a:pt x="1905" y="4763"/>
                  </a:cubicBezTo>
                  <a:cubicBezTo>
                    <a:pt x="12383" y="3810"/>
                    <a:pt x="41910" y="0"/>
                    <a:pt x="41910" y="0"/>
                  </a:cubicBezTo>
                  <a:cubicBezTo>
                    <a:pt x="43815" y="0"/>
                    <a:pt x="44768" y="953"/>
                    <a:pt x="44768" y="1905"/>
                  </a:cubicBezTo>
                  <a:cubicBezTo>
                    <a:pt x="44768" y="2858"/>
                    <a:pt x="43815" y="4763"/>
                    <a:pt x="42863" y="4763"/>
                  </a:cubicBezTo>
                  <a:cubicBezTo>
                    <a:pt x="43815" y="4763"/>
                    <a:pt x="13335" y="8573"/>
                    <a:pt x="2858" y="9525"/>
                  </a:cubicBezTo>
                  <a:cubicBezTo>
                    <a:pt x="3810" y="9525"/>
                    <a:pt x="2858" y="9525"/>
                    <a:pt x="2858" y="9525"/>
                  </a:cubicBezTo>
                  <a:close/>
                </a:path>
              </a:pathLst>
            </a:custGeom>
            <a:solidFill>
              <a:srgbClr val="FFFFFF"/>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9" name="任意多边形: 形状 98">
              <a:extLst>
                <a:ext uri="{FF2B5EF4-FFF2-40B4-BE49-F238E27FC236}">
                  <a16:creationId xmlns:a16="http://schemas.microsoft.com/office/drawing/2014/main" id="{4F07B5BA-9F8C-01F3-9918-36CC4535DD9E}"/>
                </a:ext>
              </a:extLst>
            </p:cNvPr>
            <p:cNvSpPr/>
            <p:nvPr/>
          </p:nvSpPr>
          <p:spPr>
            <a:xfrm>
              <a:off x="4316411" y="3344415"/>
              <a:ext cx="61912" cy="65722"/>
            </a:xfrm>
            <a:custGeom>
              <a:avLst/>
              <a:gdLst>
                <a:gd name="connsiteX0" fmla="*/ 59055 w 61912"/>
                <a:gd name="connsiteY0" fmla="*/ 65723 h 65722"/>
                <a:gd name="connsiteX1" fmla="*/ 59055 w 61912"/>
                <a:gd name="connsiteY1" fmla="*/ 65723 h 65722"/>
                <a:gd name="connsiteX2" fmla="*/ 0 w 61912"/>
                <a:gd name="connsiteY2" fmla="*/ 2858 h 65722"/>
                <a:gd name="connsiteX3" fmla="*/ 2858 w 61912"/>
                <a:gd name="connsiteY3" fmla="*/ 0 h 65722"/>
                <a:gd name="connsiteX4" fmla="*/ 5715 w 61912"/>
                <a:gd name="connsiteY4" fmla="*/ 2858 h 65722"/>
                <a:gd name="connsiteX5" fmla="*/ 60008 w 61912"/>
                <a:gd name="connsiteY5" fmla="*/ 60960 h 65722"/>
                <a:gd name="connsiteX6" fmla="*/ 61913 w 61912"/>
                <a:gd name="connsiteY6" fmla="*/ 64770 h 65722"/>
                <a:gd name="connsiteX7" fmla="*/ 59055 w 61912"/>
                <a:gd name="connsiteY7" fmla="*/ 65723 h 6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65722">
                  <a:moveTo>
                    <a:pt x="59055" y="65723"/>
                  </a:moveTo>
                  <a:cubicBezTo>
                    <a:pt x="59055" y="65723"/>
                    <a:pt x="59055" y="64770"/>
                    <a:pt x="59055" y="65723"/>
                  </a:cubicBezTo>
                  <a:cubicBezTo>
                    <a:pt x="7620" y="50483"/>
                    <a:pt x="0" y="3810"/>
                    <a:pt x="0" y="2858"/>
                  </a:cubicBezTo>
                  <a:cubicBezTo>
                    <a:pt x="0" y="953"/>
                    <a:pt x="953" y="0"/>
                    <a:pt x="2858" y="0"/>
                  </a:cubicBezTo>
                  <a:cubicBezTo>
                    <a:pt x="4763" y="0"/>
                    <a:pt x="5715" y="953"/>
                    <a:pt x="5715" y="2858"/>
                  </a:cubicBezTo>
                  <a:cubicBezTo>
                    <a:pt x="5715" y="4763"/>
                    <a:pt x="12383" y="46673"/>
                    <a:pt x="60008" y="60960"/>
                  </a:cubicBezTo>
                  <a:cubicBezTo>
                    <a:pt x="61913" y="60960"/>
                    <a:pt x="61913" y="62865"/>
                    <a:pt x="61913" y="64770"/>
                  </a:cubicBezTo>
                  <a:cubicBezTo>
                    <a:pt x="61913" y="64770"/>
                    <a:pt x="60960" y="65723"/>
                    <a:pt x="59055" y="65723"/>
                  </a:cubicBezTo>
                  <a:close/>
                </a:path>
              </a:pathLst>
            </a:custGeom>
            <a:solidFill>
              <a:srgbClr val="5D2866"/>
            </a:solidFill>
            <a:ln w="952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custDataLst>
      <p:tags r:id="rId1"/>
    </p:custDataLst>
    <p:extLst>
      <p:ext uri="{BB962C8B-B14F-4D97-AF65-F5344CB8AC3E}">
        <p14:creationId xmlns:p14="http://schemas.microsoft.com/office/powerpoint/2010/main" val="2194146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5227234"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10000"/>
              </a:lnSpc>
              <a:buNone/>
            </a:pP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GROW</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流程解析 </a:t>
            </a: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 </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强化意愿</a:t>
            </a:r>
          </a:p>
        </p:txBody>
      </p:sp>
      <p:cxnSp>
        <p:nvCxnSpPr>
          <p:cNvPr id="18" name="直接连接符 17">
            <a:extLst>
              <a:ext uri="{FF2B5EF4-FFF2-40B4-BE49-F238E27FC236}">
                <a16:creationId xmlns:a16="http://schemas.microsoft.com/office/drawing/2014/main" id="{0EAD555F-AA5B-3CC0-1222-85C928D8EFBC}"/>
              </a:ext>
            </a:extLst>
          </p:cNvPr>
          <p:cNvCxnSpPr>
            <a:cxnSpLocks/>
          </p:cNvCxnSpPr>
          <p:nvPr/>
        </p:nvCxnSpPr>
        <p:spPr>
          <a:xfrm>
            <a:off x="4824573" y="5208908"/>
            <a:ext cx="1263771" cy="0"/>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6B79CFE7-81AA-B9F8-6263-6369FFC6CE23}"/>
              </a:ext>
            </a:extLst>
          </p:cNvPr>
          <p:cNvCxnSpPr>
            <a:cxnSpLocks/>
          </p:cNvCxnSpPr>
          <p:nvPr/>
        </p:nvCxnSpPr>
        <p:spPr>
          <a:xfrm>
            <a:off x="6099050" y="3699689"/>
            <a:ext cx="1263771" cy="0"/>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4D5E1B39-907B-E072-DCAD-0E720B75B96A}"/>
              </a:ext>
            </a:extLst>
          </p:cNvPr>
          <p:cNvCxnSpPr>
            <a:cxnSpLocks/>
          </p:cNvCxnSpPr>
          <p:nvPr/>
        </p:nvCxnSpPr>
        <p:spPr>
          <a:xfrm>
            <a:off x="4835819" y="2391281"/>
            <a:ext cx="1263771" cy="0"/>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17158A15-0FE9-7917-679E-7AB1EA340BFC}"/>
              </a:ext>
            </a:extLst>
          </p:cNvPr>
          <p:cNvCxnSpPr>
            <a:cxnSpLocks/>
          </p:cNvCxnSpPr>
          <p:nvPr/>
        </p:nvCxnSpPr>
        <p:spPr>
          <a:xfrm flipV="1">
            <a:off x="6096000" y="1827637"/>
            <a:ext cx="0" cy="3926618"/>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37" name="矩形: 圆角 36">
            <a:extLst>
              <a:ext uri="{FF2B5EF4-FFF2-40B4-BE49-F238E27FC236}">
                <a16:creationId xmlns:a16="http://schemas.microsoft.com/office/drawing/2014/main" id="{658362B6-82AC-342A-F986-21D3403BE96E}"/>
              </a:ext>
            </a:extLst>
          </p:cNvPr>
          <p:cNvSpPr/>
          <p:nvPr/>
        </p:nvSpPr>
        <p:spPr>
          <a:xfrm>
            <a:off x="3576483" y="2201059"/>
            <a:ext cx="1457380"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spcBef>
                <a:spcPct val="0"/>
              </a:spcBef>
              <a:buNone/>
              <a:defRPr/>
            </a:pPr>
            <a:endParaRPr lang="zh-CN" altLang="en-US"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8" name="文本框 37">
            <a:extLst>
              <a:ext uri="{FF2B5EF4-FFF2-40B4-BE49-F238E27FC236}">
                <a16:creationId xmlns:a16="http://schemas.microsoft.com/office/drawing/2014/main" id="{D851D2D0-1B0E-E860-F16C-04FACD0ED835}"/>
              </a:ext>
            </a:extLst>
          </p:cNvPr>
          <p:cNvSpPr txBox="1"/>
          <p:nvPr/>
        </p:nvSpPr>
        <p:spPr>
          <a:xfrm>
            <a:off x="3541202" y="2113329"/>
            <a:ext cx="1491491" cy="512961"/>
          </a:xfrm>
          <a:prstGeom prst="rect">
            <a:avLst/>
          </a:prstGeom>
          <a:noFill/>
        </p:spPr>
        <p:txBody>
          <a:bodyPr wrap="square">
            <a:noAutofit/>
          </a:bodyPr>
          <a:lstStyle/>
          <a:p>
            <a:pPr algn="ctr">
              <a:lnSpc>
                <a:spcPct val="135000"/>
              </a:lnSpc>
            </a:pP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启发引导</a:t>
            </a:r>
          </a:p>
        </p:txBody>
      </p:sp>
      <p:sp>
        <p:nvSpPr>
          <p:cNvPr id="39" name="文本框 38">
            <a:extLst>
              <a:ext uri="{FF2B5EF4-FFF2-40B4-BE49-F238E27FC236}">
                <a16:creationId xmlns:a16="http://schemas.microsoft.com/office/drawing/2014/main" id="{8E29A2D7-172E-5238-8485-98F156A584E1}"/>
              </a:ext>
            </a:extLst>
          </p:cNvPr>
          <p:cNvSpPr txBox="1"/>
          <p:nvPr/>
        </p:nvSpPr>
        <p:spPr>
          <a:xfrm>
            <a:off x="844560" y="2651602"/>
            <a:ext cx="4745790" cy="1187697"/>
          </a:xfrm>
          <a:prstGeom prst="rect">
            <a:avLst/>
          </a:prstGeom>
          <a:noFill/>
        </p:spPr>
        <p:txBody>
          <a:bodyPr wrap="square">
            <a:noAutofit/>
          </a:bodyPr>
          <a:lstStyle/>
          <a:p>
            <a:pPr algn="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接下来，你会如何行动呢？</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你具体会做些什么呢？还有呢？</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前面你提到</a:t>
            </a: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针对这一点，你会如何做呢？</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0" name="矩形: 圆角 39">
            <a:extLst>
              <a:ext uri="{FF2B5EF4-FFF2-40B4-BE49-F238E27FC236}">
                <a16:creationId xmlns:a16="http://schemas.microsoft.com/office/drawing/2014/main" id="{E3071CDD-E85E-815E-BF5C-0BCCE3A29936}"/>
              </a:ext>
            </a:extLst>
          </p:cNvPr>
          <p:cNvSpPr/>
          <p:nvPr/>
        </p:nvSpPr>
        <p:spPr>
          <a:xfrm>
            <a:off x="7082064" y="3528882"/>
            <a:ext cx="1558189"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spcBef>
                <a:spcPct val="0"/>
              </a:spcBef>
              <a:buNone/>
              <a:defRPr/>
            </a:pPr>
            <a:endParaRPr lang="zh-CN" altLang="en-US"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1" name="文本框 40">
            <a:extLst>
              <a:ext uri="{FF2B5EF4-FFF2-40B4-BE49-F238E27FC236}">
                <a16:creationId xmlns:a16="http://schemas.microsoft.com/office/drawing/2014/main" id="{748F67F6-CB65-26B9-AB18-A57FA620C13E}"/>
              </a:ext>
            </a:extLst>
          </p:cNvPr>
          <p:cNvSpPr txBox="1"/>
          <p:nvPr/>
        </p:nvSpPr>
        <p:spPr>
          <a:xfrm>
            <a:off x="7186086" y="3439949"/>
            <a:ext cx="1359912" cy="512961"/>
          </a:xfrm>
          <a:prstGeom prst="rect">
            <a:avLst/>
          </a:prstGeom>
          <a:noFill/>
        </p:spPr>
        <p:txBody>
          <a:bodyPr wrap="square">
            <a:noAutofit/>
          </a:bodyPr>
          <a:lstStyle/>
          <a:p>
            <a:pPr algn="ctr">
              <a:lnSpc>
                <a:spcPct val="135000"/>
              </a:lnSpc>
            </a:pP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确认评估</a:t>
            </a:r>
          </a:p>
        </p:txBody>
      </p:sp>
      <p:sp>
        <p:nvSpPr>
          <p:cNvPr id="42" name="文本框 41">
            <a:extLst>
              <a:ext uri="{FF2B5EF4-FFF2-40B4-BE49-F238E27FC236}">
                <a16:creationId xmlns:a16="http://schemas.microsoft.com/office/drawing/2014/main" id="{E4640EDF-4CBD-8ACA-7A0E-33485C9E732E}"/>
              </a:ext>
            </a:extLst>
          </p:cNvPr>
          <p:cNvSpPr txBox="1"/>
          <p:nvPr/>
        </p:nvSpPr>
        <p:spPr>
          <a:xfrm>
            <a:off x="6869414" y="4028797"/>
            <a:ext cx="4946913" cy="813749"/>
          </a:xfrm>
          <a:prstGeom prst="rect">
            <a:avLst/>
          </a:prstGeom>
          <a:noFill/>
        </p:spPr>
        <p:txBody>
          <a:bodyPr wrap="square">
            <a:noAutofit/>
          </a:bodyPr>
          <a:lstStyle/>
          <a:p>
            <a:pP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做到了以上几点，你会觉得可以达成目标吗？</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如果还可以，你还可以做些什么呢？还有呢？</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3" name="矩形: 圆角 42">
            <a:extLst>
              <a:ext uri="{FF2B5EF4-FFF2-40B4-BE49-F238E27FC236}">
                <a16:creationId xmlns:a16="http://schemas.microsoft.com/office/drawing/2014/main" id="{6C132A9A-9D57-4CDF-935F-AD8849D00FE8}"/>
              </a:ext>
            </a:extLst>
          </p:cNvPr>
          <p:cNvSpPr/>
          <p:nvPr/>
        </p:nvSpPr>
        <p:spPr>
          <a:xfrm>
            <a:off x="3541202" y="5014141"/>
            <a:ext cx="1487308" cy="3916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spcBef>
                <a:spcPct val="0"/>
              </a:spcBef>
              <a:buNone/>
              <a:defRPr/>
            </a:pPr>
            <a:endParaRPr lang="zh-CN" altLang="en-US" sz="20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4" name="文本框 43">
            <a:extLst>
              <a:ext uri="{FF2B5EF4-FFF2-40B4-BE49-F238E27FC236}">
                <a16:creationId xmlns:a16="http://schemas.microsoft.com/office/drawing/2014/main" id="{CF4FC162-B5CF-48B8-C1D5-A209A82B2248}"/>
              </a:ext>
            </a:extLst>
          </p:cNvPr>
          <p:cNvSpPr txBox="1"/>
          <p:nvPr/>
        </p:nvSpPr>
        <p:spPr>
          <a:xfrm>
            <a:off x="3562479" y="4921463"/>
            <a:ext cx="1422712" cy="512961"/>
          </a:xfrm>
          <a:prstGeom prst="rect">
            <a:avLst/>
          </a:prstGeom>
          <a:noFill/>
        </p:spPr>
        <p:txBody>
          <a:bodyPr wrap="square">
            <a:noAutofit/>
          </a:bodyPr>
          <a:lstStyle/>
          <a:p>
            <a:pPr algn="ctr">
              <a:lnSpc>
                <a:spcPct val="135000"/>
              </a:lnSpc>
            </a:pP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具体行动</a:t>
            </a:r>
          </a:p>
        </p:txBody>
      </p:sp>
      <p:sp>
        <p:nvSpPr>
          <p:cNvPr id="45" name="文本框 44">
            <a:extLst>
              <a:ext uri="{FF2B5EF4-FFF2-40B4-BE49-F238E27FC236}">
                <a16:creationId xmlns:a16="http://schemas.microsoft.com/office/drawing/2014/main" id="{8A0ECCE1-1284-EA94-F69D-502C6C8FB385}"/>
              </a:ext>
            </a:extLst>
          </p:cNvPr>
          <p:cNvSpPr txBox="1"/>
          <p:nvPr/>
        </p:nvSpPr>
        <p:spPr>
          <a:xfrm>
            <a:off x="327429" y="5481795"/>
            <a:ext cx="5270549" cy="813749"/>
          </a:xfrm>
          <a:prstGeom prst="rect">
            <a:avLst/>
          </a:prstGeom>
          <a:noFill/>
        </p:spPr>
        <p:txBody>
          <a:bodyPr wrap="square">
            <a:noAutofit/>
          </a:bodyPr>
          <a:lstStyle/>
          <a:p>
            <a:pPr algn="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今天谈话结束后，你的第一步具体的行动是什么？</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r">
              <a:lnSpc>
                <a:spcPct val="135000"/>
              </a:lnSpc>
              <a:buClr>
                <a:schemeClr val="tx1"/>
              </a:buClr>
              <a:buSzPct val="70000"/>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你打算什么时候做？在哪里？</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6" name="椭圆 45">
            <a:extLst>
              <a:ext uri="{FF2B5EF4-FFF2-40B4-BE49-F238E27FC236}">
                <a16:creationId xmlns:a16="http://schemas.microsoft.com/office/drawing/2014/main" id="{2BE6F97E-1245-7ECC-1643-44BCC646CE62}"/>
              </a:ext>
            </a:extLst>
          </p:cNvPr>
          <p:cNvSpPr/>
          <p:nvPr/>
        </p:nvSpPr>
        <p:spPr>
          <a:xfrm>
            <a:off x="5987372" y="3590105"/>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7" name="椭圆 46">
            <a:extLst>
              <a:ext uri="{FF2B5EF4-FFF2-40B4-BE49-F238E27FC236}">
                <a16:creationId xmlns:a16="http://schemas.microsoft.com/office/drawing/2014/main" id="{F50BFC81-D02D-7DA0-89F4-77647055BAE4}"/>
              </a:ext>
            </a:extLst>
          </p:cNvPr>
          <p:cNvSpPr/>
          <p:nvPr/>
        </p:nvSpPr>
        <p:spPr>
          <a:xfrm>
            <a:off x="5992513" y="2274322"/>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8" name="椭圆 47">
            <a:extLst>
              <a:ext uri="{FF2B5EF4-FFF2-40B4-BE49-F238E27FC236}">
                <a16:creationId xmlns:a16="http://schemas.microsoft.com/office/drawing/2014/main" id="{B45437E3-9D8C-A945-E00A-7DB91D71D539}"/>
              </a:ext>
            </a:extLst>
          </p:cNvPr>
          <p:cNvSpPr/>
          <p:nvPr/>
        </p:nvSpPr>
        <p:spPr>
          <a:xfrm>
            <a:off x="5987372" y="5132888"/>
            <a:ext cx="212651" cy="212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9" name="lightbulb-idea_66298">
            <a:extLst>
              <a:ext uri="{FF2B5EF4-FFF2-40B4-BE49-F238E27FC236}">
                <a16:creationId xmlns:a16="http://schemas.microsoft.com/office/drawing/2014/main" id="{4E025A6D-360E-E245-302F-15ABCCBCC1AF}"/>
              </a:ext>
            </a:extLst>
          </p:cNvPr>
          <p:cNvSpPr/>
          <p:nvPr/>
        </p:nvSpPr>
        <p:spPr>
          <a:xfrm>
            <a:off x="2627016" y="1799229"/>
            <a:ext cx="719844" cy="794780"/>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6 h 577432"/>
              <a:gd name="connsiteX11" fmla="*/ 443675 w 522989"/>
              <a:gd name="connsiteY11" fmla="*/ 378512 h 577432"/>
              <a:gd name="connsiteX12" fmla="*/ 439984 w 522989"/>
              <a:gd name="connsiteY12" fmla="*/ 363772 h 577432"/>
              <a:gd name="connsiteX13" fmla="*/ 446328 w 522989"/>
              <a:gd name="connsiteY13" fmla="*/ 358474 h 577432"/>
              <a:gd name="connsiteX14" fmla="*/ 76344 w 522989"/>
              <a:gd name="connsiteY14" fmla="*/ 358474 h 577432"/>
              <a:gd name="connsiteX15" fmla="*/ 83038 w 522989"/>
              <a:gd name="connsiteY15" fmla="*/ 363772 h 577432"/>
              <a:gd name="connsiteX16" fmla="*/ 79344 w 522989"/>
              <a:gd name="connsiteY16" fmla="*/ 378512 h 577432"/>
              <a:gd name="connsiteX17" fmla="*/ 49796 w 522989"/>
              <a:gd name="connsiteY17" fmla="*/ 395096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5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5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2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2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7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7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3"/>
                  <a:pt x="454749" y="360086"/>
                </a:cubicBezTo>
                <a:lnTo>
                  <a:pt x="483355" y="376670"/>
                </a:lnTo>
                <a:cubicBezTo>
                  <a:pt x="488891" y="379434"/>
                  <a:pt x="490737" y="385883"/>
                  <a:pt x="487969" y="391410"/>
                </a:cubicBezTo>
                <a:cubicBezTo>
                  <a:pt x="486123" y="395096"/>
                  <a:pt x="481509" y="396938"/>
                  <a:pt x="477818" y="396938"/>
                </a:cubicBezTo>
                <a:cubicBezTo>
                  <a:pt x="475973" y="396938"/>
                  <a:pt x="474127" y="396938"/>
                  <a:pt x="472281" y="395096"/>
                </a:cubicBezTo>
                <a:lnTo>
                  <a:pt x="443675" y="378512"/>
                </a:lnTo>
                <a:cubicBezTo>
                  <a:pt x="438139" y="375748"/>
                  <a:pt x="436293" y="369299"/>
                  <a:pt x="439984" y="363772"/>
                </a:cubicBezTo>
                <a:cubicBezTo>
                  <a:pt x="441368" y="361007"/>
                  <a:pt x="443675" y="359165"/>
                  <a:pt x="446328" y="358474"/>
                </a:cubicBezTo>
                <a:close/>
                <a:moveTo>
                  <a:pt x="76344" y="358474"/>
                </a:moveTo>
                <a:cubicBezTo>
                  <a:pt x="79114" y="359165"/>
                  <a:pt x="81653" y="361007"/>
                  <a:pt x="83038" y="363772"/>
                </a:cubicBezTo>
                <a:cubicBezTo>
                  <a:pt x="85808" y="369299"/>
                  <a:pt x="83961" y="375748"/>
                  <a:pt x="79344" y="378512"/>
                </a:cubicBezTo>
                <a:lnTo>
                  <a:pt x="49796" y="395096"/>
                </a:lnTo>
                <a:cubicBezTo>
                  <a:pt x="47949" y="396938"/>
                  <a:pt x="46103" y="396938"/>
                  <a:pt x="44256" y="396938"/>
                </a:cubicBezTo>
                <a:cubicBezTo>
                  <a:pt x="40562" y="396938"/>
                  <a:pt x="36869" y="395096"/>
                  <a:pt x="35022" y="391410"/>
                </a:cubicBezTo>
                <a:cubicBezTo>
                  <a:pt x="32252" y="385883"/>
                  <a:pt x="34099" y="379434"/>
                  <a:pt x="38716" y="376670"/>
                </a:cubicBezTo>
                <a:lnTo>
                  <a:pt x="68264" y="360086"/>
                </a:lnTo>
                <a:cubicBezTo>
                  <a:pt x="70573" y="358243"/>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5"/>
                </a:cubicBezTo>
                <a:lnTo>
                  <a:pt x="276704" y="327828"/>
                </a:lnTo>
                <a:cubicBezTo>
                  <a:pt x="274862" y="337956"/>
                  <a:pt x="270258" y="340718"/>
                  <a:pt x="261050" y="340718"/>
                </a:cubicBezTo>
                <a:cubicBezTo>
                  <a:pt x="252763" y="340718"/>
                  <a:pt x="248158" y="337956"/>
                  <a:pt x="246317" y="327828"/>
                </a:cubicBezTo>
                <a:lnTo>
                  <a:pt x="236188" y="248645"/>
                </a:lnTo>
                <a:cubicBezTo>
                  <a:pt x="235267" y="243121"/>
                  <a:pt x="234346" y="237597"/>
                  <a:pt x="234346" y="232993"/>
                </a:cubicBezTo>
                <a:lnTo>
                  <a:pt x="234346" y="193402"/>
                </a:lnTo>
                <a:cubicBezTo>
                  <a:pt x="234346" y="176829"/>
                  <a:pt x="244475" y="167622"/>
                  <a:pt x="261050" y="167622"/>
                </a:cubicBezTo>
                <a:close/>
                <a:moveTo>
                  <a:pt x="261034" y="133592"/>
                </a:moveTo>
                <a:cubicBezTo>
                  <a:pt x="189099" y="133592"/>
                  <a:pt x="130076" y="189763"/>
                  <a:pt x="130076" y="258825"/>
                </a:cubicBezTo>
                <a:cubicBezTo>
                  <a:pt x="130076" y="305787"/>
                  <a:pt x="148521" y="332491"/>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1"/>
                  <a:pt x="392914" y="305787"/>
                  <a:pt x="392914" y="258825"/>
                </a:cubicBezTo>
                <a:cubicBezTo>
                  <a:pt x="392914" y="189763"/>
                  <a:pt x="333891" y="133592"/>
                  <a:pt x="261034" y="133592"/>
                </a:cubicBezTo>
                <a:close/>
                <a:moveTo>
                  <a:pt x="472281" y="126151"/>
                </a:moveTo>
                <a:cubicBezTo>
                  <a:pt x="477818" y="123387"/>
                  <a:pt x="484278" y="125229"/>
                  <a:pt x="487969" y="130757"/>
                </a:cubicBezTo>
                <a:cubicBezTo>
                  <a:pt x="490737" y="135364"/>
                  <a:pt x="488891" y="142734"/>
                  <a:pt x="483355" y="145498"/>
                </a:cubicBezTo>
                <a:lnTo>
                  <a:pt x="454749" y="162081"/>
                </a:lnTo>
                <a:cubicBezTo>
                  <a:pt x="452903" y="163002"/>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2"/>
                  <a:pt x="68264" y="162081"/>
                </a:cubicBezTo>
                <a:lnTo>
                  <a:pt x="38716" y="145498"/>
                </a:lnTo>
                <a:cubicBezTo>
                  <a:pt x="34099" y="142734"/>
                  <a:pt x="32252" y="135364"/>
                  <a:pt x="35022" y="130757"/>
                </a:cubicBezTo>
                <a:cubicBezTo>
                  <a:pt x="37792" y="125229"/>
                  <a:pt x="45179" y="123387"/>
                  <a:pt x="49796" y="126151"/>
                </a:cubicBezTo>
                <a:close/>
                <a:moveTo>
                  <a:pt x="261034" y="88472"/>
                </a:moveTo>
                <a:cubicBezTo>
                  <a:pt x="357869" y="88472"/>
                  <a:pt x="437181" y="164901"/>
                  <a:pt x="437181" y="258825"/>
                </a:cubicBezTo>
                <a:cubicBezTo>
                  <a:pt x="437181" y="319600"/>
                  <a:pt x="412281" y="355512"/>
                  <a:pt x="394758" y="382217"/>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7"/>
                  <a:pt x="305301" y="559016"/>
                </a:cubicBezTo>
                <a:cubicBezTo>
                  <a:pt x="301612" y="564541"/>
                  <a:pt x="297001" y="569145"/>
                  <a:pt x="290545" y="573749"/>
                </a:cubicBezTo>
                <a:cubicBezTo>
                  <a:pt x="286856" y="575591"/>
                  <a:pt x="283168" y="577432"/>
                  <a:pt x="278556" y="577432"/>
                </a:cubicBezTo>
                <a:lnTo>
                  <a:pt x="244434" y="577432"/>
                </a:lnTo>
                <a:cubicBezTo>
                  <a:pt x="239822" y="577432"/>
                  <a:pt x="235211" y="575591"/>
                  <a:pt x="231522" y="573749"/>
                </a:cubicBezTo>
                <a:cubicBezTo>
                  <a:pt x="225989" y="569145"/>
                  <a:pt x="221378" y="564541"/>
                  <a:pt x="217689" y="559016"/>
                </a:cubicBezTo>
                <a:cubicBezTo>
                  <a:pt x="186333" y="548887"/>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7"/>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1"/>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1"/>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8"/>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8"/>
                  <a:pt x="255540" y="0"/>
                  <a:pt x="26105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0" name="favorite_329077">
            <a:extLst>
              <a:ext uri="{FF2B5EF4-FFF2-40B4-BE49-F238E27FC236}">
                <a16:creationId xmlns:a16="http://schemas.microsoft.com/office/drawing/2014/main" id="{EF4A59E7-2EA8-FCD5-AF09-EA420ACE39AB}"/>
              </a:ext>
            </a:extLst>
          </p:cNvPr>
          <p:cNvSpPr/>
          <p:nvPr/>
        </p:nvSpPr>
        <p:spPr>
          <a:xfrm>
            <a:off x="8823004" y="3109300"/>
            <a:ext cx="813079" cy="804579"/>
          </a:xfrm>
          <a:custGeom>
            <a:avLst/>
            <a:gdLst>
              <a:gd name="connsiteX0" fmla="*/ 408151 w 607639"/>
              <a:gd name="connsiteY0" fmla="*/ 504599 h 601287"/>
              <a:gd name="connsiteX1" fmla="*/ 408151 w 607639"/>
              <a:gd name="connsiteY1" fmla="*/ 562541 h 601287"/>
              <a:gd name="connsiteX2" fmla="*/ 568828 w 607639"/>
              <a:gd name="connsiteY2" fmla="*/ 562541 h 601287"/>
              <a:gd name="connsiteX3" fmla="*/ 568828 w 607639"/>
              <a:gd name="connsiteY3" fmla="*/ 504599 h 601287"/>
              <a:gd name="connsiteX4" fmla="*/ 38800 w 607639"/>
              <a:gd name="connsiteY4" fmla="*/ 504599 h 601287"/>
              <a:gd name="connsiteX5" fmla="*/ 38800 w 607639"/>
              <a:gd name="connsiteY5" fmla="*/ 562541 h 601287"/>
              <a:gd name="connsiteX6" fmla="*/ 199429 w 607639"/>
              <a:gd name="connsiteY6" fmla="*/ 562541 h 601287"/>
              <a:gd name="connsiteX7" fmla="*/ 199429 w 607639"/>
              <a:gd name="connsiteY7" fmla="*/ 504599 h 601287"/>
              <a:gd name="connsiteX8" fmla="*/ 472188 w 607639"/>
              <a:gd name="connsiteY8" fmla="*/ 155360 h 601287"/>
              <a:gd name="connsiteX9" fmla="*/ 462630 w 607639"/>
              <a:gd name="connsiteY9" fmla="*/ 157926 h 601287"/>
              <a:gd name="connsiteX10" fmla="*/ 460672 w 607639"/>
              <a:gd name="connsiteY10" fmla="*/ 176588 h 601287"/>
              <a:gd name="connsiteX11" fmla="*/ 522628 w 607639"/>
              <a:gd name="connsiteY11" fmla="*/ 250260 h 601287"/>
              <a:gd name="connsiteX12" fmla="*/ 530817 w 607639"/>
              <a:gd name="connsiteY12" fmla="*/ 272743 h 601287"/>
              <a:gd name="connsiteX13" fmla="*/ 530817 w 607639"/>
              <a:gd name="connsiteY13" fmla="*/ 315222 h 601287"/>
              <a:gd name="connsiteX14" fmla="*/ 522628 w 607639"/>
              <a:gd name="connsiteY14" fmla="*/ 337705 h 601287"/>
              <a:gd name="connsiteX15" fmla="*/ 503311 w 607639"/>
              <a:gd name="connsiteY15" fmla="*/ 360722 h 601287"/>
              <a:gd name="connsiteX16" fmla="*/ 503311 w 607639"/>
              <a:gd name="connsiteY16" fmla="*/ 386849 h 601287"/>
              <a:gd name="connsiteX17" fmla="*/ 483905 w 607639"/>
              <a:gd name="connsiteY17" fmla="*/ 406222 h 601287"/>
              <a:gd name="connsiteX18" fmla="*/ 464499 w 607639"/>
              <a:gd name="connsiteY18" fmla="*/ 386849 h 601287"/>
              <a:gd name="connsiteX19" fmla="*/ 464499 w 607639"/>
              <a:gd name="connsiteY19" fmla="*/ 325708 h 601287"/>
              <a:gd name="connsiteX20" fmla="*/ 451859 w 607639"/>
              <a:gd name="connsiteY20" fmla="*/ 311934 h 601287"/>
              <a:gd name="connsiteX21" fmla="*/ 438328 w 607639"/>
              <a:gd name="connsiteY21" fmla="*/ 324997 h 601287"/>
              <a:gd name="connsiteX22" fmla="*/ 438328 w 607639"/>
              <a:gd name="connsiteY22" fmla="*/ 465942 h 601287"/>
              <a:gd name="connsiteX23" fmla="*/ 520224 w 607639"/>
              <a:gd name="connsiteY23" fmla="*/ 465942 h 601287"/>
              <a:gd name="connsiteX24" fmla="*/ 561528 w 607639"/>
              <a:gd name="connsiteY24" fmla="*/ 416798 h 601287"/>
              <a:gd name="connsiteX25" fmla="*/ 564288 w 607639"/>
              <a:gd name="connsiteY25" fmla="*/ 409244 h 601287"/>
              <a:gd name="connsiteX26" fmla="*/ 564288 w 607639"/>
              <a:gd name="connsiteY26" fmla="*/ 263412 h 601287"/>
              <a:gd name="connsiteX27" fmla="*/ 561528 w 607639"/>
              <a:gd name="connsiteY27" fmla="*/ 255858 h 601287"/>
              <a:gd name="connsiteX28" fmla="*/ 481146 w 607639"/>
              <a:gd name="connsiteY28" fmla="*/ 160326 h 601287"/>
              <a:gd name="connsiteX29" fmla="*/ 472188 w 607639"/>
              <a:gd name="connsiteY29" fmla="*/ 155360 h 601287"/>
              <a:gd name="connsiteX30" fmla="*/ 135400 w 607639"/>
              <a:gd name="connsiteY30" fmla="*/ 155360 h 601287"/>
              <a:gd name="connsiteX31" fmla="*/ 126367 w 607639"/>
              <a:gd name="connsiteY31" fmla="*/ 160326 h 601287"/>
              <a:gd name="connsiteX32" fmla="*/ 46097 w 607639"/>
              <a:gd name="connsiteY32" fmla="*/ 255858 h 601287"/>
              <a:gd name="connsiteX33" fmla="*/ 43339 w 607639"/>
              <a:gd name="connsiteY33" fmla="*/ 263412 h 601287"/>
              <a:gd name="connsiteX34" fmla="*/ 43339 w 607639"/>
              <a:gd name="connsiteY34" fmla="*/ 409244 h 601287"/>
              <a:gd name="connsiteX35" fmla="*/ 46097 w 607639"/>
              <a:gd name="connsiteY35" fmla="*/ 416798 h 601287"/>
              <a:gd name="connsiteX36" fmla="*/ 87300 w 607639"/>
              <a:gd name="connsiteY36" fmla="*/ 465942 h 601287"/>
              <a:gd name="connsiteX37" fmla="*/ 169172 w 607639"/>
              <a:gd name="connsiteY37" fmla="*/ 465942 h 601287"/>
              <a:gd name="connsiteX38" fmla="*/ 169172 w 607639"/>
              <a:gd name="connsiteY38" fmla="*/ 324997 h 601287"/>
              <a:gd name="connsiteX39" fmla="*/ 155734 w 607639"/>
              <a:gd name="connsiteY39" fmla="*/ 311934 h 601287"/>
              <a:gd name="connsiteX40" fmla="*/ 143009 w 607639"/>
              <a:gd name="connsiteY40" fmla="*/ 325708 h 601287"/>
              <a:gd name="connsiteX41" fmla="*/ 143009 w 607639"/>
              <a:gd name="connsiteY41" fmla="*/ 353702 h 601287"/>
              <a:gd name="connsiteX42" fmla="*/ 143009 w 607639"/>
              <a:gd name="connsiteY42" fmla="*/ 386849 h 601287"/>
              <a:gd name="connsiteX43" fmla="*/ 123698 w 607639"/>
              <a:gd name="connsiteY43" fmla="*/ 406222 h 601287"/>
              <a:gd name="connsiteX44" fmla="*/ 104297 w 607639"/>
              <a:gd name="connsiteY44" fmla="*/ 386849 h 601287"/>
              <a:gd name="connsiteX45" fmla="*/ 104297 w 607639"/>
              <a:gd name="connsiteY45" fmla="*/ 360722 h 601287"/>
              <a:gd name="connsiteX46" fmla="*/ 84897 w 607639"/>
              <a:gd name="connsiteY46" fmla="*/ 337705 h 601287"/>
              <a:gd name="connsiteX47" fmla="*/ 76710 w 607639"/>
              <a:gd name="connsiteY47" fmla="*/ 315222 h 601287"/>
              <a:gd name="connsiteX48" fmla="*/ 76710 w 607639"/>
              <a:gd name="connsiteY48" fmla="*/ 272743 h 601287"/>
              <a:gd name="connsiteX49" fmla="*/ 84897 w 607639"/>
              <a:gd name="connsiteY49" fmla="*/ 250260 h 601287"/>
              <a:gd name="connsiteX50" fmla="*/ 146835 w 607639"/>
              <a:gd name="connsiteY50" fmla="*/ 176588 h 601287"/>
              <a:gd name="connsiteX51" fmla="*/ 144966 w 607639"/>
              <a:gd name="connsiteY51" fmla="*/ 157926 h 601287"/>
              <a:gd name="connsiteX52" fmla="*/ 135400 w 607639"/>
              <a:gd name="connsiteY52" fmla="*/ 155360 h 601287"/>
              <a:gd name="connsiteX53" fmla="*/ 476094 w 607639"/>
              <a:gd name="connsiteY53" fmla="*/ 116936 h 601287"/>
              <a:gd name="connsiteX54" fmla="*/ 510877 w 607639"/>
              <a:gd name="connsiteY54" fmla="*/ 135443 h 601287"/>
              <a:gd name="connsiteX55" fmla="*/ 591260 w 607639"/>
              <a:gd name="connsiteY55" fmla="*/ 230975 h 601287"/>
              <a:gd name="connsiteX56" fmla="*/ 603099 w 607639"/>
              <a:gd name="connsiteY56" fmla="*/ 263412 h 601287"/>
              <a:gd name="connsiteX57" fmla="*/ 603099 w 607639"/>
              <a:gd name="connsiteY57" fmla="*/ 409244 h 601287"/>
              <a:gd name="connsiteX58" fmla="*/ 591260 w 607639"/>
              <a:gd name="connsiteY58" fmla="*/ 441681 h 601287"/>
              <a:gd name="connsiteX59" fmla="*/ 570875 w 607639"/>
              <a:gd name="connsiteY59" fmla="*/ 465942 h 601287"/>
              <a:gd name="connsiteX60" fmla="*/ 588233 w 607639"/>
              <a:gd name="connsiteY60" fmla="*/ 465942 h 601287"/>
              <a:gd name="connsiteX61" fmla="*/ 607639 w 607639"/>
              <a:gd name="connsiteY61" fmla="*/ 485226 h 601287"/>
              <a:gd name="connsiteX62" fmla="*/ 607639 w 607639"/>
              <a:gd name="connsiteY62" fmla="*/ 581914 h 601287"/>
              <a:gd name="connsiteX63" fmla="*/ 588233 w 607639"/>
              <a:gd name="connsiteY63" fmla="*/ 601287 h 601287"/>
              <a:gd name="connsiteX64" fmla="*/ 388746 w 607639"/>
              <a:gd name="connsiteY64" fmla="*/ 601287 h 601287"/>
              <a:gd name="connsiteX65" fmla="*/ 369340 w 607639"/>
              <a:gd name="connsiteY65" fmla="*/ 581914 h 601287"/>
              <a:gd name="connsiteX66" fmla="*/ 369340 w 607639"/>
              <a:gd name="connsiteY66" fmla="*/ 485226 h 601287"/>
              <a:gd name="connsiteX67" fmla="*/ 388746 w 607639"/>
              <a:gd name="connsiteY67" fmla="*/ 465942 h 601287"/>
              <a:gd name="connsiteX68" fmla="*/ 399606 w 607639"/>
              <a:gd name="connsiteY68" fmla="*/ 465942 h 601287"/>
              <a:gd name="connsiteX69" fmla="*/ 399606 w 607639"/>
              <a:gd name="connsiteY69" fmla="*/ 324997 h 601287"/>
              <a:gd name="connsiteX70" fmla="*/ 452838 w 607639"/>
              <a:gd name="connsiteY70" fmla="*/ 273276 h 601287"/>
              <a:gd name="connsiteX71" fmla="*/ 492095 w 607639"/>
              <a:gd name="connsiteY71" fmla="*/ 293272 h 601287"/>
              <a:gd name="connsiteX72" fmla="*/ 492095 w 607639"/>
              <a:gd name="connsiteY72" fmla="*/ 274076 h 601287"/>
              <a:gd name="connsiteX73" fmla="*/ 431029 w 607639"/>
              <a:gd name="connsiteY73" fmla="*/ 201471 h 601287"/>
              <a:gd name="connsiteX74" fmla="*/ 438506 w 607639"/>
              <a:gd name="connsiteY74" fmla="*/ 127622 h 601287"/>
              <a:gd name="connsiteX75" fmla="*/ 476094 w 607639"/>
              <a:gd name="connsiteY75" fmla="*/ 116936 h 601287"/>
              <a:gd name="connsiteX76" fmla="*/ 131495 w 607639"/>
              <a:gd name="connsiteY76" fmla="*/ 116936 h 601287"/>
              <a:gd name="connsiteX77" fmla="*/ 169083 w 607639"/>
              <a:gd name="connsiteY77" fmla="*/ 127622 h 601287"/>
              <a:gd name="connsiteX78" fmla="*/ 176558 w 607639"/>
              <a:gd name="connsiteY78" fmla="*/ 201471 h 601287"/>
              <a:gd name="connsiteX79" fmla="*/ 115510 w 607639"/>
              <a:gd name="connsiteY79" fmla="*/ 274076 h 601287"/>
              <a:gd name="connsiteX80" fmla="*/ 115510 w 607639"/>
              <a:gd name="connsiteY80" fmla="*/ 293272 h 601287"/>
              <a:gd name="connsiteX81" fmla="*/ 154666 w 607639"/>
              <a:gd name="connsiteY81" fmla="*/ 273276 h 601287"/>
              <a:gd name="connsiteX82" fmla="*/ 207972 w 607639"/>
              <a:gd name="connsiteY82" fmla="*/ 324997 h 601287"/>
              <a:gd name="connsiteX83" fmla="*/ 207972 w 607639"/>
              <a:gd name="connsiteY83" fmla="*/ 465942 h 601287"/>
              <a:gd name="connsiteX84" fmla="*/ 218829 w 607639"/>
              <a:gd name="connsiteY84" fmla="*/ 465942 h 601287"/>
              <a:gd name="connsiteX85" fmla="*/ 238229 w 607639"/>
              <a:gd name="connsiteY85" fmla="*/ 485226 h 601287"/>
              <a:gd name="connsiteX86" fmla="*/ 238229 w 607639"/>
              <a:gd name="connsiteY86" fmla="*/ 581914 h 601287"/>
              <a:gd name="connsiteX87" fmla="*/ 218829 w 607639"/>
              <a:gd name="connsiteY87" fmla="*/ 601287 h 601287"/>
              <a:gd name="connsiteX88" fmla="*/ 19400 w 607639"/>
              <a:gd name="connsiteY88" fmla="*/ 601287 h 601287"/>
              <a:gd name="connsiteX89" fmla="*/ 0 w 607639"/>
              <a:gd name="connsiteY89" fmla="*/ 581914 h 601287"/>
              <a:gd name="connsiteX90" fmla="*/ 0 w 607639"/>
              <a:gd name="connsiteY90" fmla="*/ 485226 h 601287"/>
              <a:gd name="connsiteX91" fmla="*/ 19400 w 607639"/>
              <a:gd name="connsiteY91" fmla="*/ 465853 h 601287"/>
              <a:gd name="connsiteX92" fmla="*/ 36753 w 607639"/>
              <a:gd name="connsiteY92" fmla="*/ 465853 h 601287"/>
              <a:gd name="connsiteX93" fmla="*/ 16374 w 607639"/>
              <a:gd name="connsiteY93" fmla="*/ 441681 h 601287"/>
              <a:gd name="connsiteX94" fmla="*/ 4539 w 607639"/>
              <a:gd name="connsiteY94" fmla="*/ 409244 h 601287"/>
              <a:gd name="connsiteX95" fmla="*/ 4539 w 607639"/>
              <a:gd name="connsiteY95" fmla="*/ 263412 h 601287"/>
              <a:gd name="connsiteX96" fmla="*/ 16374 w 607639"/>
              <a:gd name="connsiteY96" fmla="*/ 230975 h 601287"/>
              <a:gd name="connsiteX97" fmla="*/ 96644 w 607639"/>
              <a:gd name="connsiteY97" fmla="*/ 135443 h 601287"/>
              <a:gd name="connsiteX98" fmla="*/ 131495 w 607639"/>
              <a:gd name="connsiteY98" fmla="*/ 116936 h 601287"/>
              <a:gd name="connsiteX99" fmla="*/ 303775 w 607639"/>
              <a:gd name="connsiteY99" fmla="*/ 63151 h 601287"/>
              <a:gd name="connsiteX100" fmla="*/ 254566 w 607639"/>
              <a:gd name="connsiteY100" fmla="*/ 98794 h 601287"/>
              <a:gd name="connsiteX101" fmla="*/ 273431 w 607639"/>
              <a:gd name="connsiteY101" fmla="*/ 156568 h 601287"/>
              <a:gd name="connsiteX102" fmla="*/ 334208 w 607639"/>
              <a:gd name="connsiteY102" fmla="*/ 156568 h 601287"/>
              <a:gd name="connsiteX103" fmla="*/ 352984 w 607639"/>
              <a:gd name="connsiteY103" fmla="*/ 98794 h 601287"/>
              <a:gd name="connsiteX104" fmla="*/ 303775 w 607639"/>
              <a:gd name="connsiteY104" fmla="*/ 63151 h 601287"/>
              <a:gd name="connsiteX105" fmla="*/ 303820 w 607639"/>
              <a:gd name="connsiteY105" fmla="*/ 0 h 601287"/>
              <a:gd name="connsiteX106" fmla="*/ 321216 w 607639"/>
              <a:gd name="connsiteY106" fmla="*/ 10799 h 601287"/>
              <a:gd name="connsiteX107" fmla="*/ 344797 w 607639"/>
              <a:gd name="connsiteY107" fmla="*/ 58530 h 601287"/>
              <a:gd name="connsiteX108" fmla="*/ 397477 w 607639"/>
              <a:gd name="connsiteY108" fmla="*/ 66173 h 601287"/>
              <a:gd name="connsiteX109" fmla="*/ 408244 w 607639"/>
              <a:gd name="connsiteY109" fmla="*/ 99149 h 601287"/>
              <a:gd name="connsiteX110" fmla="*/ 370069 w 607639"/>
              <a:gd name="connsiteY110" fmla="*/ 136302 h 601287"/>
              <a:gd name="connsiteX111" fmla="*/ 379057 w 607639"/>
              <a:gd name="connsiteY111" fmla="*/ 188744 h 601287"/>
              <a:gd name="connsiteX112" fmla="*/ 350937 w 607639"/>
              <a:gd name="connsiteY112" fmla="*/ 209187 h 601287"/>
              <a:gd name="connsiteX113" fmla="*/ 303775 w 607639"/>
              <a:gd name="connsiteY113" fmla="*/ 184388 h 601287"/>
              <a:gd name="connsiteX114" fmla="*/ 256702 w 607639"/>
              <a:gd name="connsiteY114" fmla="*/ 209187 h 601287"/>
              <a:gd name="connsiteX115" fmla="*/ 228582 w 607639"/>
              <a:gd name="connsiteY115" fmla="*/ 188744 h 601287"/>
              <a:gd name="connsiteX116" fmla="*/ 237570 w 607639"/>
              <a:gd name="connsiteY116" fmla="*/ 136302 h 601287"/>
              <a:gd name="connsiteX117" fmla="*/ 199395 w 607639"/>
              <a:gd name="connsiteY117" fmla="*/ 99149 h 601287"/>
              <a:gd name="connsiteX118" fmla="*/ 210162 w 607639"/>
              <a:gd name="connsiteY118" fmla="*/ 66173 h 601287"/>
              <a:gd name="connsiteX119" fmla="*/ 262842 w 607639"/>
              <a:gd name="connsiteY119" fmla="*/ 58530 h 601287"/>
              <a:gd name="connsiteX120" fmla="*/ 286423 w 607639"/>
              <a:gd name="connsiteY120" fmla="*/ 10799 h 601287"/>
              <a:gd name="connsiteX121" fmla="*/ 303820 w 607639"/>
              <a:gd name="connsiteY121" fmla="*/ 0 h 601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7639" h="601287">
                <a:moveTo>
                  <a:pt x="408151" y="504599"/>
                </a:moveTo>
                <a:lnTo>
                  <a:pt x="408151" y="562541"/>
                </a:lnTo>
                <a:lnTo>
                  <a:pt x="568828" y="562541"/>
                </a:lnTo>
                <a:lnTo>
                  <a:pt x="568828" y="504599"/>
                </a:lnTo>
                <a:close/>
                <a:moveTo>
                  <a:pt x="38800" y="504599"/>
                </a:moveTo>
                <a:lnTo>
                  <a:pt x="38800" y="562541"/>
                </a:lnTo>
                <a:lnTo>
                  <a:pt x="199429" y="562541"/>
                </a:lnTo>
                <a:lnTo>
                  <a:pt x="199429" y="504599"/>
                </a:lnTo>
                <a:close/>
                <a:moveTo>
                  <a:pt x="472188" y="155360"/>
                </a:moveTo>
                <a:cubicBezTo>
                  <a:pt x="468839" y="154927"/>
                  <a:pt x="465390" y="155749"/>
                  <a:pt x="462630" y="157926"/>
                </a:cubicBezTo>
                <a:cubicBezTo>
                  <a:pt x="456755" y="162547"/>
                  <a:pt x="455954" y="170990"/>
                  <a:pt x="460672" y="176588"/>
                </a:cubicBezTo>
                <a:lnTo>
                  <a:pt x="522628" y="250260"/>
                </a:lnTo>
                <a:cubicBezTo>
                  <a:pt x="527969" y="256569"/>
                  <a:pt x="530817" y="264567"/>
                  <a:pt x="530817" y="272743"/>
                </a:cubicBezTo>
                <a:lnTo>
                  <a:pt x="530817" y="315222"/>
                </a:lnTo>
                <a:cubicBezTo>
                  <a:pt x="530817" y="323398"/>
                  <a:pt x="527969" y="331396"/>
                  <a:pt x="522628" y="337705"/>
                </a:cubicBezTo>
                <a:lnTo>
                  <a:pt x="503311" y="360722"/>
                </a:lnTo>
                <a:lnTo>
                  <a:pt x="503311" y="386849"/>
                </a:lnTo>
                <a:cubicBezTo>
                  <a:pt x="503311" y="397602"/>
                  <a:pt x="494587" y="406222"/>
                  <a:pt x="483905" y="406222"/>
                </a:cubicBezTo>
                <a:cubicBezTo>
                  <a:pt x="473223" y="406222"/>
                  <a:pt x="464499" y="397602"/>
                  <a:pt x="464499" y="386849"/>
                </a:cubicBezTo>
                <a:lnTo>
                  <a:pt x="464499" y="325708"/>
                </a:lnTo>
                <a:cubicBezTo>
                  <a:pt x="464499" y="318332"/>
                  <a:pt x="458802" y="312112"/>
                  <a:pt x="451859" y="311934"/>
                </a:cubicBezTo>
                <a:cubicBezTo>
                  <a:pt x="444470" y="311756"/>
                  <a:pt x="438328" y="317621"/>
                  <a:pt x="438328" y="324997"/>
                </a:cubicBezTo>
                <a:lnTo>
                  <a:pt x="438328" y="465942"/>
                </a:lnTo>
                <a:lnTo>
                  <a:pt x="520224" y="465942"/>
                </a:lnTo>
                <a:lnTo>
                  <a:pt x="561528" y="416798"/>
                </a:lnTo>
                <a:cubicBezTo>
                  <a:pt x="563308" y="414665"/>
                  <a:pt x="564288" y="411999"/>
                  <a:pt x="564288" y="409244"/>
                </a:cubicBezTo>
                <a:lnTo>
                  <a:pt x="564288" y="263412"/>
                </a:lnTo>
                <a:cubicBezTo>
                  <a:pt x="564288" y="260657"/>
                  <a:pt x="563308" y="257991"/>
                  <a:pt x="561528" y="255858"/>
                </a:cubicBezTo>
                <a:lnTo>
                  <a:pt x="481146" y="160326"/>
                </a:lnTo>
                <a:cubicBezTo>
                  <a:pt x="478787" y="157482"/>
                  <a:pt x="475538" y="155793"/>
                  <a:pt x="472188" y="155360"/>
                </a:cubicBezTo>
                <a:close/>
                <a:moveTo>
                  <a:pt x="135400" y="155360"/>
                </a:moveTo>
                <a:cubicBezTo>
                  <a:pt x="132041" y="155793"/>
                  <a:pt x="128770" y="157482"/>
                  <a:pt x="126367" y="160326"/>
                </a:cubicBezTo>
                <a:lnTo>
                  <a:pt x="46097" y="255858"/>
                </a:lnTo>
                <a:cubicBezTo>
                  <a:pt x="44318" y="257991"/>
                  <a:pt x="43339" y="260657"/>
                  <a:pt x="43339" y="263412"/>
                </a:cubicBezTo>
                <a:lnTo>
                  <a:pt x="43339" y="409244"/>
                </a:lnTo>
                <a:cubicBezTo>
                  <a:pt x="43339" y="411999"/>
                  <a:pt x="44318" y="414665"/>
                  <a:pt x="46097" y="416798"/>
                </a:cubicBezTo>
                <a:lnTo>
                  <a:pt x="87300" y="465942"/>
                </a:lnTo>
                <a:lnTo>
                  <a:pt x="169172" y="465942"/>
                </a:lnTo>
                <a:lnTo>
                  <a:pt x="169172" y="324997"/>
                </a:lnTo>
                <a:cubicBezTo>
                  <a:pt x="169172" y="317621"/>
                  <a:pt x="163121" y="311756"/>
                  <a:pt x="155734" y="311934"/>
                </a:cubicBezTo>
                <a:cubicBezTo>
                  <a:pt x="148704" y="312112"/>
                  <a:pt x="143009" y="318332"/>
                  <a:pt x="143009" y="325708"/>
                </a:cubicBezTo>
                <a:lnTo>
                  <a:pt x="143009" y="353702"/>
                </a:lnTo>
                <a:lnTo>
                  <a:pt x="143009" y="386849"/>
                </a:lnTo>
                <a:cubicBezTo>
                  <a:pt x="143009" y="397602"/>
                  <a:pt x="134376" y="406222"/>
                  <a:pt x="123698" y="406222"/>
                </a:cubicBezTo>
                <a:cubicBezTo>
                  <a:pt x="112930" y="406222"/>
                  <a:pt x="104297" y="397602"/>
                  <a:pt x="104297" y="386849"/>
                </a:cubicBezTo>
                <a:lnTo>
                  <a:pt x="104297" y="360722"/>
                </a:lnTo>
                <a:lnTo>
                  <a:pt x="84897" y="337705"/>
                </a:lnTo>
                <a:cubicBezTo>
                  <a:pt x="79647" y="331396"/>
                  <a:pt x="76710" y="323398"/>
                  <a:pt x="76710" y="315222"/>
                </a:cubicBezTo>
                <a:lnTo>
                  <a:pt x="76710" y="272743"/>
                </a:lnTo>
                <a:cubicBezTo>
                  <a:pt x="76710" y="264567"/>
                  <a:pt x="79647" y="256569"/>
                  <a:pt x="84897" y="250260"/>
                </a:cubicBezTo>
                <a:lnTo>
                  <a:pt x="146835" y="176588"/>
                </a:lnTo>
                <a:cubicBezTo>
                  <a:pt x="151552" y="170990"/>
                  <a:pt x="150751" y="162547"/>
                  <a:pt x="144966" y="157926"/>
                </a:cubicBezTo>
                <a:cubicBezTo>
                  <a:pt x="142208" y="155749"/>
                  <a:pt x="138759" y="154927"/>
                  <a:pt x="135400" y="155360"/>
                </a:cubicBezTo>
                <a:close/>
                <a:moveTo>
                  <a:pt x="476094" y="116936"/>
                </a:moveTo>
                <a:cubicBezTo>
                  <a:pt x="489202" y="118358"/>
                  <a:pt x="501842" y="124645"/>
                  <a:pt x="510877" y="135443"/>
                </a:cubicBezTo>
                <a:lnTo>
                  <a:pt x="591260" y="230975"/>
                </a:lnTo>
                <a:cubicBezTo>
                  <a:pt x="598826" y="240040"/>
                  <a:pt x="603099" y="251593"/>
                  <a:pt x="603099" y="263412"/>
                </a:cubicBezTo>
                <a:lnTo>
                  <a:pt x="603099" y="409244"/>
                </a:lnTo>
                <a:cubicBezTo>
                  <a:pt x="603099" y="421063"/>
                  <a:pt x="598826" y="432616"/>
                  <a:pt x="591260" y="441681"/>
                </a:cubicBezTo>
                <a:lnTo>
                  <a:pt x="570875" y="465942"/>
                </a:lnTo>
                <a:lnTo>
                  <a:pt x="588233" y="465942"/>
                </a:lnTo>
                <a:cubicBezTo>
                  <a:pt x="598915" y="465942"/>
                  <a:pt x="607639" y="474562"/>
                  <a:pt x="607639" y="485226"/>
                </a:cubicBezTo>
                <a:lnTo>
                  <a:pt x="607639" y="581914"/>
                </a:lnTo>
                <a:cubicBezTo>
                  <a:pt x="607639" y="592578"/>
                  <a:pt x="598915" y="601287"/>
                  <a:pt x="588233" y="601287"/>
                </a:cubicBezTo>
                <a:lnTo>
                  <a:pt x="388746" y="601287"/>
                </a:lnTo>
                <a:cubicBezTo>
                  <a:pt x="377975" y="601287"/>
                  <a:pt x="369340" y="592578"/>
                  <a:pt x="369340" y="581914"/>
                </a:cubicBezTo>
                <a:lnTo>
                  <a:pt x="369340" y="485226"/>
                </a:lnTo>
                <a:cubicBezTo>
                  <a:pt x="369340" y="474562"/>
                  <a:pt x="377975" y="465942"/>
                  <a:pt x="388746" y="465942"/>
                </a:cubicBezTo>
                <a:lnTo>
                  <a:pt x="399606" y="465942"/>
                </a:lnTo>
                <a:lnTo>
                  <a:pt x="399606" y="324997"/>
                </a:lnTo>
                <a:cubicBezTo>
                  <a:pt x="399606" y="295938"/>
                  <a:pt x="423551" y="272477"/>
                  <a:pt x="452838" y="273276"/>
                </a:cubicBezTo>
                <a:cubicBezTo>
                  <a:pt x="468683" y="273721"/>
                  <a:pt x="482837" y="281452"/>
                  <a:pt x="492095" y="293272"/>
                </a:cubicBezTo>
                <a:lnTo>
                  <a:pt x="492095" y="274076"/>
                </a:lnTo>
                <a:lnTo>
                  <a:pt x="431029" y="201471"/>
                </a:lnTo>
                <a:cubicBezTo>
                  <a:pt x="412246" y="179166"/>
                  <a:pt x="415540" y="145751"/>
                  <a:pt x="438506" y="127622"/>
                </a:cubicBezTo>
                <a:cubicBezTo>
                  <a:pt x="449411" y="118958"/>
                  <a:pt x="462986" y="115514"/>
                  <a:pt x="476094" y="116936"/>
                </a:cubicBezTo>
                <a:close/>
                <a:moveTo>
                  <a:pt x="131495" y="116936"/>
                </a:moveTo>
                <a:cubicBezTo>
                  <a:pt x="144610" y="115514"/>
                  <a:pt x="158182" y="118958"/>
                  <a:pt x="169083" y="127622"/>
                </a:cubicBezTo>
                <a:cubicBezTo>
                  <a:pt x="192043" y="145751"/>
                  <a:pt x="195335" y="179166"/>
                  <a:pt x="176558" y="201471"/>
                </a:cubicBezTo>
                <a:lnTo>
                  <a:pt x="115510" y="274076"/>
                </a:lnTo>
                <a:lnTo>
                  <a:pt x="115510" y="293272"/>
                </a:lnTo>
                <a:cubicBezTo>
                  <a:pt x="124765" y="281452"/>
                  <a:pt x="138915" y="273721"/>
                  <a:pt x="154666" y="273276"/>
                </a:cubicBezTo>
                <a:cubicBezTo>
                  <a:pt x="184033" y="272477"/>
                  <a:pt x="207972" y="295938"/>
                  <a:pt x="207972" y="324997"/>
                </a:cubicBezTo>
                <a:lnTo>
                  <a:pt x="207972" y="465942"/>
                </a:lnTo>
                <a:lnTo>
                  <a:pt x="218829" y="465942"/>
                </a:lnTo>
                <a:cubicBezTo>
                  <a:pt x="229508" y="465942"/>
                  <a:pt x="238229" y="474562"/>
                  <a:pt x="238229" y="485226"/>
                </a:cubicBezTo>
                <a:lnTo>
                  <a:pt x="238229" y="581914"/>
                </a:lnTo>
                <a:cubicBezTo>
                  <a:pt x="238229" y="592578"/>
                  <a:pt x="229508" y="601287"/>
                  <a:pt x="218829" y="601287"/>
                </a:cubicBezTo>
                <a:lnTo>
                  <a:pt x="19400" y="601287"/>
                </a:lnTo>
                <a:cubicBezTo>
                  <a:pt x="8721" y="601287"/>
                  <a:pt x="0" y="592578"/>
                  <a:pt x="0" y="581914"/>
                </a:cubicBezTo>
                <a:lnTo>
                  <a:pt x="0" y="485226"/>
                </a:lnTo>
                <a:cubicBezTo>
                  <a:pt x="0" y="474562"/>
                  <a:pt x="8721" y="465853"/>
                  <a:pt x="19400" y="465853"/>
                </a:cubicBezTo>
                <a:lnTo>
                  <a:pt x="36753" y="465853"/>
                </a:lnTo>
                <a:lnTo>
                  <a:pt x="16374" y="441681"/>
                </a:lnTo>
                <a:cubicBezTo>
                  <a:pt x="8721" y="432616"/>
                  <a:pt x="4539" y="421063"/>
                  <a:pt x="4539" y="409244"/>
                </a:cubicBezTo>
                <a:lnTo>
                  <a:pt x="4539" y="263412"/>
                </a:lnTo>
                <a:cubicBezTo>
                  <a:pt x="4539" y="251593"/>
                  <a:pt x="8721" y="240040"/>
                  <a:pt x="16374" y="230975"/>
                </a:cubicBezTo>
                <a:lnTo>
                  <a:pt x="96644" y="135443"/>
                </a:lnTo>
                <a:cubicBezTo>
                  <a:pt x="105721" y="124645"/>
                  <a:pt x="118380" y="118358"/>
                  <a:pt x="131495" y="116936"/>
                </a:cubicBezTo>
                <a:close/>
                <a:moveTo>
                  <a:pt x="303775" y="63151"/>
                </a:moveTo>
                <a:cubicBezTo>
                  <a:pt x="286690" y="97816"/>
                  <a:pt x="293186" y="93194"/>
                  <a:pt x="254566" y="98794"/>
                </a:cubicBezTo>
                <a:cubicBezTo>
                  <a:pt x="282330" y="125814"/>
                  <a:pt x="280016" y="118170"/>
                  <a:pt x="273431" y="156568"/>
                </a:cubicBezTo>
                <a:cubicBezTo>
                  <a:pt x="307601" y="138613"/>
                  <a:pt x="299682" y="138436"/>
                  <a:pt x="334208" y="156568"/>
                </a:cubicBezTo>
                <a:cubicBezTo>
                  <a:pt x="327623" y="118526"/>
                  <a:pt x="325043" y="125992"/>
                  <a:pt x="352984" y="98794"/>
                </a:cubicBezTo>
                <a:cubicBezTo>
                  <a:pt x="314720" y="93283"/>
                  <a:pt x="321038" y="98083"/>
                  <a:pt x="303775" y="63151"/>
                </a:cubicBezTo>
                <a:close/>
                <a:moveTo>
                  <a:pt x="303820" y="0"/>
                </a:moveTo>
                <a:cubicBezTo>
                  <a:pt x="310738" y="0"/>
                  <a:pt x="317656" y="3600"/>
                  <a:pt x="321216" y="10799"/>
                </a:cubicBezTo>
                <a:lnTo>
                  <a:pt x="344797" y="58530"/>
                </a:lnTo>
                <a:lnTo>
                  <a:pt x="397477" y="66173"/>
                </a:lnTo>
                <a:cubicBezTo>
                  <a:pt x="413316" y="68484"/>
                  <a:pt x="419723" y="88039"/>
                  <a:pt x="408244" y="99149"/>
                </a:cubicBezTo>
                <a:lnTo>
                  <a:pt x="370069" y="136302"/>
                </a:lnTo>
                <a:lnTo>
                  <a:pt x="379057" y="188744"/>
                </a:lnTo>
                <a:cubicBezTo>
                  <a:pt x="381815" y="204654"/>
                  <a:pt x="365086" y="216564"/>
                  <a:pt x="350937" y="209187"/>
                </a:cubicBezTo>
                <a:lnTo>
                  <a:pt x="303775" y="184388"/>
                </a:lnTo>
                <a:lnTo>
                  <a:pt x="256702" y="209187"/>
                </a:lnTo>
                <a:cubicBezTo>
                  <a:pt x="242464" y="216564"/>
                  <a:pt x="225824" y="204476"/>
                  <a:pt x="228582" y="188744"/>
                </a:cubicBezTo>
                <a:lnTo>
                  <a:pt x="237570" y="136302"/>
                </a:lnTo>
                <a:lnTo>
                  <a:pt x="199395" y="99149"/>
                </a:lnTo>
                <a:cubicBezTo>
                  <a:pt x="187916" y="87950"/>
                  <a:pt x="194323" y="68484"/>
                  <a:pt x="210162" y="66173"/>
                </a:cubicBezTo>
                <a:lnTo>
                  <a:pt x="262842" y="58530"/>
                </a:lnTo>
                <a:lnTo>
                  <a:pt x="286423" y="10799"/>
                </a:lnTo>
                <a:cubicBezTo>
                  <a:pt x="289983" y="3600"/>
                  <a:pt x="296901" y="0"/>
                  <a:pt x="3038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1" name="iconfont-11432-4406955">
            <a:extLst>
              <a:ext uri="{FF2B5EF4-FFF2-40B4-BE49-F238E27FC236}">
                <a16:creationId xmlns:a16="http://schemas.microsoft.com/office/drawing/2014/main" id="{62FE084D-286A-7D10-50D3-AF305DF328DF}"/>
              </a:ext>
            </a:extLst>
          </p:cNvPr>
          <p:cNvSpPr/>
          <p:nvPr/>
        </p:nvSpPr>
        <p:spPr>
          <a:xfrm>
            <a:off x="2587673" y="4749454"/>
            <a:ext cx="750062" cy="656321"/>
          </a:xfrm>
          <a:custGeom>
            <a:avLst/>
            <a:gdLst>
              <a:gd name="T0" fmla="*/ 10325 w 11200"/>
              <a:gd name="T1" fmla="*/ 0 h 9800"/>
              <a:gd name="T2" fmla="*/ 875 w 11200"/>
              <a:gd name="T3" fmla="*/ 0 h 9800"/>
              <a:gd name="T4" fmla="*/ 0 w 11200"/>
              <a:gd name="T5" fmla="*/ 875 h 9800"/>
              <a:gd name="T6" fmla="*/ 0 w 11200"/>
              <a:gd name="T7" fmla="*/ 7125 h 9800"/>
              <a:gd name="T8" fmla="*/ 875 w 11200"/>
              <a:gd name="T9" fmla="*/ 8000 h 9800"/>
              <a:gd name="T10" fmla="*/ 10325 w 11200"/>
              <a:gd name="T11" fmla="*/ 8000 h 9800"/>
              <a:gd name="T12" fmla="*/ 11200 w 11200"/>
              <a:gd name="T13" fmla="*/ 7125 h 9800"/>
              <a:gd name="T14" fmla="*/ 11200 w 11200"/>
              <a:gd name="T15" fmla="*/ 875 h 9800"/>
              <a:gd name="T16" fmla="*/ 10325 w 11200"/>
              <a:gd name="T17" fmla="*/ 0 h 9800"/>
              <a:gd name="T18" fmla="*/ 10200 w 11200"/>
              <a:gd name="T19" fmla="*/ 6500 h 9800"/>
              <a:gd name="T20" fmla="*/ 9700 w 11200"/>
              <a:gd name="T21" fmla="*/ 7000 h 9800"/>
              <a:gd name="T22" fmla="*/ 8100 w 11200"/>
              <a:gd name="T23" fmla="*/ 7000 h 9800"/>
              <a:gd name="T24" fmla="*/ 8100 w 11200"/>
              <a:gd name="T25" fmla="*/ 4100 h 9800"/>
              <a:gd name="T26" fmla="*/ 7600 w 11200"/>
              <a:gd name="T27" fmla="*/ 3600 h 9800"/>
              <a:gd name="T28" fmla="*/ 7100 w 11200"/>
              <a:gd name="T29" fmla="*/ 4100 h 9800"/>
              <a:gd name="T30" fmla="*/ 7100 w 11200"/>
              <a:gd name="T31" fmla="*/ 7000 h 9800"/>
              <a:gd name="T32" fmla="*/ 6100 w 11200"/>
              <a:gd name="T33" fmla="*/ 7000 h 9800"/>
              <a:gd name="T34" fmla="*/ 6100 w 11200"/>
              <a:gd name="T35" fmla="*/ 3100 h 9800"/>
              <a:gd name="T36" fmla="*/ 5600 w 11200"/>
              <a:gd name="T37" fmla="*/ 2600 h 9800"/>
              <a:gd name="T38" fmla="*/ 5100 w 11200"/>
              <a:gd name="T39" fmla="*/ 3100 h 9800"/>
              <a:gd name="T40" fmla="*/ 5100 w 11200"/>
              <a:gd name="T41" fmla="*/ 7000 h 9800"/>
              <a:gd name="T42" fmla="*/ 4100 w 11200"/>
              <a:gd name="T43" fmla="*/ 7000 h 9800"/>
              <a:gd name="T44" fmla="*/ 4100 w 11200"/>
              <a:gd name="T45" fmla="*/ 4900 h 9800"/>
              <a:gd name="T46" fmla="*/ 3600 w 11200"/>
              <a:gd name="T47" fmla="*/ 4400 h 9800"/>
              <a:gd name="T48" fmla="*/ 3100 w 11200"/>
              <a:gd name="T49" fmla="*/ 4900 h 9800"/>
              <a:gd name="T50" fmla="*/ 3100 w 11200"/>
              <a:gd name="T51" fmla="*/ 7000 h 9800"/>
              <a:gd name="T52" fmla="*/ 1500 w 11200"/>
              <a:gd name="T53" fmla="*/ 7000 h 9800"/>
              <a:gd name="T54" fmla="*/ 1000 w 11200"/>
              <a:gd name="T55" fmla="*/ 6500 h 9800"/>
              <a:gd name="T56" fmla="*/ 1000 w 11200"/>
              <a:gd name="T57" fmla="*/ 1500 h 9800"/>
              <a:gd name="T58" fmla="*/ 1500 w 11200"/>
              <a:gd name="T59" fmla="*/ 1000 h 9800"/>
              <a:gd name="T60" fmla="*/ 9700 w 11200"/>
              <a:gd name="T61" fmla="*/ 1000 h 9800"/>
              <a:gd name="T62" fmla="*/ 10200 w 11200"/>
              <a:gd name="T63" fmla="*/ 1500 h 9800"/>
              <a:gd name="T64" fmla="*/ 10200 w 11200"/>
              <a:gd name="T65" fmla="*/ 6500 h 9800"/>
              <a:gd name="T66" fmla="*/ 7900 w 11200"/>
              <a:gd name="T67" fmla="*/ 8800 h 9800"/>
              <a:gd name="T68" fmla="*/ 3300 w 11200"/>
              <a:gd name="T69" fmla="*/ 8800 h 9800"/>
              <a:gd name="T70" fmla="*/ 2800 w 11200"/>
              <a:gd name="T71" fmla="*/ 9300 h 9800"/>
              <a:gd name="T72" fmla="*/ 3300 w 11200"/>
              <a:gd name="T73" fmla="*/ 9800 h 9800"/>
              <a:gd name="T74" fmla="*/ 7900 w 11200"/>
              <a:gd name="T75" fmla="*/ 9800 h 9800"/>
              <a:gd name="T76" fmla="*/ 8400 w 11200"/>
              <a:gd name="T77" fmla="*/ 9300 h 9800"/>
              <a:gd name="T78" fmla="*/ 7900 w 11200"/>
              <a:gd name="T79" fmla="*/ 8800 h 9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00" h="9800">
                <a:moveTo>
                  <a:pt x="10325" y="0"/>
                </a:moveTo>
                <a:lnTo>
                  <a:pt x="875" y="0"/>
                </a:lnTo>
                <a:cubicBezTo>
                  <a:pt x="392" y="0"/>
                  <a:pt x="0" y="392"/>
                  <a:pt x="0" y="875"/>
                </a:cubicBezTo>
                <a:lnTo>
                  <a:pt x="0" y="7125"/>
                </a:lnTo>
                <a:cubicBezTo>
                  <a:pt x="0" y="7608"/>
                  <a:pt x="392" y="8000"/>
                  <a:pt x="875" y="8000"/>
                </a:cubicBezTo>
                <a:lnTo>
                  <a:pt x="10325" y="8000"/>
                </a:lnTo>
                <a:cubicBezTo>
                  <a:pt x="10808" y="8000"/>
                  <a:pt x="11200" y="7608"/>
                  <a:pt x="11200" y="7125"/>
                </a:cubicBezTo>
                <a:lnTo>
                  <a:pt x="11200" y="875"/>
                </a:lnTo>
                <a:cubicBezTo>
                  <a:pt x="11200" y="392"/>
                  <a:pt x="10808" y="0"/>
                  <a:pt x="10325" y="0"/>
                </a:cubicBezTo>
                <a:close/>
                <a:moveTo>
                  <a:pt x="10200" y="6500"/>
                </a:moveTo>
                <a:cubicBezTo>
                  <a:pt x="10200" y="6776"/>
                  <a:pt x="9976" y="7000"/>
                  <a:pt x="9700" y="7000"/>
                </a:cubicBezTo>
                <a:lnTo>
                  <a:pt x="8100" y="7000"/>
                </a:lnTo>
                <a:lnTo>
                  <a:pt x="8100" y="4100"/>
                </a:lnTo>
                <a:cubicBezTo>
                  <a:pt x="8100" y="3824"/>
                  <a:pt x="7876" y="3600"/>
                  <a:pt x="7600" y="3600"/>
                </a:cubicBezTo>
                <a:cubicBezTo>
                  <a:pt x="7324" y="3600"/>
                  <a:pt x="7100" y="3824"/>
                  <a:pt x="7100" y="4100"/>
                </a:cubicBezTo>
                <a:lnTo>
                  <a:pt x="7100" y="7000"/>
                </a:lnTo>
                <a:lnTo>
                  <a:pt x="6100" y="7000"/>
                </a:lnTo>
                <a:lnTo>
                  <a:pt x="6100" y="3100"/>
                </a:lnTo>
                <a:cubicBezTo>
                  <a:pt x="6100" y="2824"/>
                  <a:pt x="5876" y="2600"/>
                  <a:pt x="5600" y="2600"/>
                </a:cubicBezTo>
                <a:cubicBezTo>
                  <a:pt x="5324" y="2600"/>
                  <a:pt x="5100" y="2824"/>
                  <a:pt x="5100" y="3100"/>
                </a:cubicBezTo>
                <a:lnTo>
                  <a:pt x="5100" y="7000"/>
                </a:lnTo>
                <a:lnTo>
                  <a:pt x="4100" y="7000"/>
                </a:lnTo>
                <a:lnTo>
                  <a:pt x="4100" y="4900"/>
                </a:lnTo>
                <a:cubicBezTo>
                  <a:pt x="4100" y="4624"/>
                  <a:pt x="3876" y="4400"/>
                  <a:pt x="3600" y="4400"/>
                </a:cubicBezTo>
                <a:cubicBezTo>
                  <a:pt x="3324" y="4400"/>
                  <a:pt x="3100" y="4624"/>
                  <a:pt x="3100" y="4900"/>
                </a:cubicBezTo>
                <a:lnTo>
                  <a:pt x="3100" y="7000"/>
                </a:lnTo>
                <a:lnTo>
                  <a:pt x="1500" y="7000"/>
                </a:lnTo>
                <a:cubicBezTo>
                  <a:pt x="1224" y="7000"/>
                  <a:pt x="1000" y="6776"/>
                  <a:pt x="1000" y="6500"/>
                </a:cubicBezTo>
                <a:lnTo>
                  <a:pt x="1000" y="1500"/>
                </a:lnTo>
                <a:cubicBezTo>
                  <a:pt x="1000" y="1224"/>
                  <a:pt x="1224" y="1000"/>
                  <a:pt x="1500" y="1000"/>
                </a:cubicBezTo>
                <a:lnTo>
                  <a:pt x="9700" y="1000"/>
                </a:lnTo>
                <a:cubicBezTo>
                  <a:pt x="9976" y="1000"/>
                  <a:pt x="10200" y="1224"/>
                  <a:pt x="10200" y="1500"/>
                </a:cubicBezTo>
                <a:lnTo>
                  <a:pt x="10200" y="6500"/>
                </a:lnTo>
                <a:close/>
                <a:moveTo>
                  <a:pt x="7900" y="8800"/>
                </a:moveTo>
                <a:lnTo>
                  <a:pt x="3300" y="8800"/>
                </a:lnTo>
                <a:cubicBezTo>
                  <a:pt x="3024" y="8800"/>
                  <a:pt x="2800" y="9024"/>
                  <a:pt x="2800" y="9300"/>
                </a:cubicBezTo>
                <a:cubicBezTo>
                  <a:pt x="2800" y="9576"/>
                  <a:pt x="3024" y="9800"/>
                  <a:pt x="3300" y="9800"/>
                </a:cubicBezTo>
                <a:lnTo>
                  <a:pt x="7900" y="9800"/>
                </a:lnTo>
                <a:cubicBezTo>
                  <a:pt x="8176" y="9800"/>
                  <a:pt x="8400" y="9576"/>
                  <a:pt x="8400" y="9300"/>
                </a:cubicBezTo>
                <a:cubicBezTo>
                  <a:pt x="8400" y="9024"/>
                  <a:pt x="8176" y="8800"/>
                  <a:pt x="7900" y="880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Tree>
    <p:custDataLst>
      <p:tags r:id="rId1"/>
    </p:custDataLst>
    <p:extLst>
      <p:ext uri="{BB962C8B-B14F-4D97-AF65-F5344CB8AC3E}">
        <p14:creationId xmlns:p14="http://schemas.microsoft.com/office/powerpoint/2010/main" val="4186767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7417988"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10000"/>
              </a:lnSpc>
              <a:buNone/>
            </a:pPr>
            <a:r>
              <a:rPr kumimoji="1" lang="zh-CN" altLang="en-US"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工具</a:t>
            </a:r>
            <a:r>
              <a:rPr kumimoji="1" lang="en-US" altLang="zh-CN"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3 - </a:t>
            </a:r>
            <a:r>
              <a:rPr kumimoji="1" lang="zh-CN" altLang="en-US"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逻辑层次模型：让提问更有力量</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8" name="矩形: 圆角 107">
            <a:extLst>
              <a:ext uri="{FF2B5EF4-FFF2-40B4-BE49-F238E27FC236}">
                <a16:creationId xmlns:a16="http://schemas.microsoft.com/office/drawing/2014/main" id="{C7D62084-B5FC-7D5E-98D8-45A89749B42E}"/>
              </a:ext>
            </a:extLst>
          </p:cNvPr>
          <p:cNvSpPr/>
          <p:nvPr/>
        </p:nvSpPr>
        <p:spPr>
          <a:xfrm>
            <a:off x="2861116" y="2265085"/>
            <a:ext cx="1031580" cy="34009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sz="2200"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9" name="文本框 108">
            <a:extLst>
              <a:ext uri="{FF2B5EF4-FFF2-40B4-BE49-F238E27FC236}">
                <a16:creationId xmlns:a16="http://schemas.microsoft.com/office/drawing/2014/main" id="{9CE21ABC-7F5D-E705-D6D7-6F155D4B1D2A}"/>
              </a:ext>
            </a:extLst>
          </p:cNvPr>
          <p:cNvSpPr txBox="1"/>
          <p:nvPr/>
        </p:nvSpPr>
        <p:spPr>
          <a:xfrm>
            <a:off x="2983502" y="2238804"/>
            <a:ext cx="975206" cy="430887"/>
          </a:xfrm>
          <a:prstGeom prst="rect">
            <a:avLst/>
          </a:prstGeom>
          <a:noFill/>
        </p:spPr>
        <p:txBody>
          <a:bodyPr wrap="square">
            <a:noAutofit/>
          </a:bodyPr>
          <a:lstStyle/>
          <a:p>
            <a:r>
              <a:rPr lang="zh-CN" altLang="en-US" sz="2200"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系统</a:t>
            </a:r>
          </a:p>
        </p:txBody>
      </p:sp>
      <p:sp>
        <p:nvSpPr>
          <p:cNvPr id="110" name="矩形: 圆角 109">
            <a:extLst>
              <a:ext uri="{FF2B5EF4-FFF2-40B4-BE49-F238E27FC236}">
                <a16:creationId xmlns:a16="http://schemas.microsoft.com/office/drawing/2014/main" id="{5C83F0A8-6AF7-71E8-6A8F-FE200FD814F4}"/>
              </a:ext>
            </a:extLst>
          </p:cNvPr>
          <p:cNvSpPr/>
          <p:nvPr/>
        </p:nvSpPr>
        <p:spPr>
          <a:xfrm>
            <a:off x="2849952" y="2885903"/>
            <a:ext cx="1108756" cy="34009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sz="2200"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1" name="文本框 110">
            <a:extLst>
              <a:ext uri="{FF2B5EF4-FFF2-40B4-BE49-F238E27FC236}">
                <a16:creationId xmlns:a16="http://schemas.microsoft.com/office/drawing/2014/main" id="{3B2D233E-3877-3A55-F4EA-DB6DE6118F16}"/>
              </a:ext>
            </a:extLst>
          </p:cNvPr>
          <p:cNvSpPr txBox="1"/>
          <p:nvPr/>
        </p:nvSpPr>
        <p:spPr>
          <a:xfrm>
            <a:off x="2964157" y="2844603"/>
            <a:ext cx="871830" cy="430887"/>
          </a:xfrm>
          <a:prstGeom prst="rect">
            <a:avLst/>
          </a:prstGeom>
          <a:noFill/>
        </p:spPr>
        <p:txBody>
          <a:bodyPr wrap="square">
            <a:noAutofit/>
          </a:bodyPr>
          <a:lstStyle/>
          <a:p>
            <a:r>
              <a:rPr lang="zh-CN" altLang="en-US" sz="2200"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身份</a:t>
            </a:r>
          </a:p>
        </p:txBody>
      </p:sp>
      <p:sp>
        <p:nvSpPr>
          <p:cNvPr id="112" name="矩形: 圆角 111">
            <a:extLst>
              <a:ext uri="{FF2B5EF4-FFF2-40B4-BE49-F238E27FC236}">
                <a16:creationId xmlns:a16="http://schemas.microsoft.com/office/drawing/2014/main" id="{DD2345C3-14F3-88CA-2F8F-A01E4FB6745D}"/>
              </a:ext>
            </a:extLst>
          </p:cNvPr>
          <p:cNvSpPr/>
          <p:nvPr/>
        </p:nvSpPr>
        <p:spPr>
          <a:xfrm>
            <a:off x="2873765" y="3499974"/>
            <a:ext cx="1974460" cy="34009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sz="2200"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3" name="文本框 112">
            <a:extLst>
              <a:ext uri="{FF2B5EF4-FFF2-40B4-BE49-F238E27FC236}">
                <a16:creationId xmlns:a16="http://schemas.microsoft.com/office/drawing/2014/main" id="{E81155A3-135C-2320-CE94-B1A3623EC6BD}"/>
              </a:ext>
            </a:extLst>
          </p:cNvPr>
          <p:cNvSpPr txBox="1"/>
          <p:nvPr/>
        </p:nvSpPr>
        <p:spPr>
          <a:xfrm>
            <a:off x="2926485" y="3472085"/>
            <a:ext cx="2075029" cy="430887"/>
          </a:xfrm>
          <a:prstGeom prst="rect">
            <a:avLst/>
          </a:prstGeom>
          <a:noFill/>
        </p:spPr>
        <p:txBody>
          <a:bodyPr wrap="square">
            <a:noAutofit/>
          </a:bodyPr>
          <a:lstStyle/>
          <a:p>
            <a:r>
              <a:rPr lang="zh-CN" altLang="en-US" sz="2200"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信念、价值观</a:t>
            </a:r>
          </a:p>
        </p:txBody>
      </p:sp>
      <p:sp>
        <p:nvSpPr>
          <p:cNvPr id="114" name="矩形: 圆角 113">
            <a:extLst>
              <a:ext uri="{FF2B5EF4-FFF2-40B4-BE49-F238E27FC236}">
                <a16:creationId xmlns:a16="http://schemas.microsoft.com/office/drawing/2014/main" id="{F6084767-A8A8-7048-7164-CBDA450CE13E}"/>
              </a:ext>
            </a:extLst>
          </p:cNvPr>
          <p:cNvSpPr/>
          <p:nvPr/>
        </p:nvSpPr>
        <p:spPr>
          <a:xfrm>
            <a:off x="2873765" y="4113730"/>
            <a:ext cx="1612849" cy="34009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sz="2200"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5" name="文本框 114">
            <a:extLst>
              <a:ext uri="{FF2B5EF4-FFF2-40B4-BE49-F238E27FC236}">
                <a16:creationId xmlns:a16="http://schemas.microsoft.com/office/drawing/2014/main" id="{00BAD0CF-3466-659C-8254-8D5E94A188F8}"/>
              </a:ext>
            </a:extLst>
          </p:cNvPr>
          <p:cNvSpPr txBox="1"/>
          <p:nvPr/>
        </p:nvSpPr>
        <p:spPr>
          <a:xfrm>
            <a:off x="2926485" y="4077402"/>
            <a:ext cx="1106206" cy="430887"/>
          </a:xfrm>
          <a:prstGeom prst="rect">
            <a:avLst/>
          </a:prstGeom>
          <a:noFill/>
        </p:spPr>
        <p:txBody>
          <a:bodyPr wrap="square">
            <a:noAutofit/>
          </a:bodyPr>
          <a:lstStyle/>
          <a:p>
            <a:r>
              <a:rPr lang="zh-CN" altLang="en-US" sz="2200"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能力</a:t>
            </a:r>
          </a:p>
        </p:txBody>
      </p:sp>
      <p:sp>
        <p:nvSpPr>
          <p:cNvPr id="116" name="矩形: 圆角 115">
            <a:extLst>
              <a:ext uri="{FF2B5EF4-FFF2-40B4-BE49-F238E27FC236}">
                <a16:creationId xmlns:a16="http://schemas.microsoft.com/office/drawing/2014/main" id="{4CDF3570-27D0-925C-CDC7-F73FD545F88E}"/>
              </a:ext>
            </a:extLst>
          </p:cNvPr>
          <p:cNvSpPr/>
          <p:nvPr/>
        </p:nvSpPr>
        <p:spPr>
          <a:xfrm>
            <a:off x="2861116" y="4724501"/>
            <a:ext cx="1720505" cy="34009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sz="2200"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7" name="文本框 116">
            <a:extLst>
              <a:ext uri="{FF2B5EF4-FFF2-40B4-BE49-F238E27FC236}">
                <a16:creationId xmlns:a16="http://schemas.microsoft.com/office/drawing/2014/main" id="{8B7E45F0-3AFB-A8C7-CE12-E7CB9DA43A8C}"/>
              </a:ext>
            </a:extLst>
          </p:cNvPr>
          <p:cNvSpPr txBox="1"/>
          <p:nvPr/>
        </p:nvSpPr>
        <p:spPr>
          <a:xfrm>
            <a:off x="2926485" y="4699298"/>
            <a:ext cx="830504" cy="430887"/>
          </a:xfrm>
          <a:prstGeom prst="rect">
            <a:avLst/>
          </a:prstGeom>
          <a:noFill/>
        </p:spPr>
        <p:txBody>
          <a:bodyPr wrap="square">
            <a:noAutofit/>
          </a:bodyPr>
          <a:lstStyle/>
          <a:p>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行为</a:t>
            </a:r>
          </a:p>
        </p:txBody>
      </p:sp>
      <p:sp>
        <p:nvSpPr>
          <p:cNvPr id="118" name="矩形: 圆角 117">
            <a:extLst>
              <a:ext uri="{FF2B5EF4-FFF2-40B4-BE49-F238E27FC236}">
                <a16:creationId xmlns:a16="http://schemas.microsoft.com/office/drawing/2014/main" id="{C41940B2-C0F4-30FF-EA46-E35C01280967}"/>
              </a:ext>
            </a:extLst>
          </p:cNvPr>
          <p:cNvSpPr/>
          <p:nvPr/>
        </p:nvSpPr>
        <p:spPr>
          <a:xfrm>
            <a:off x="2846778" y="5340940"/>
            <a:ext cx="1843088" cy="34009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buNone/>
              <a:defRPr/>
            </a:pP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9" name="文本框 118">
            <a:extLst>
              <a:ext uri="{FF2B5EF4-FFF2-40B4-BE49-F238E27FC236}">
                <a16:creationId xmlns:a16="http://schemas.microsoft.com/office/drawing/2014/main" id="{21FB07B1-25F1-1BA4-68B7-04634F415E0F}"/>
              </a:ext>
            </a:extLst>
          </p:cNvPr>
          <p:cNvSpPr txBox="1"/>
          <p:nvPr/>
        </p:nvSpPr>
        <p:spPr>
          <a:xfrm>
            <a:off x="2903152" y="5309642"/>
            <a:ext cx="932835" cy="430887"/>
          </a:xfrm>
          <a:prstGeom prst="rect">
            <a:avLst/>
          </a:prstGeom>
          <a:noFill/>
        </p:spPr>
        <p:txBody>
          <a:bodyPr wrap="square">
            <a:noAutofit/>
          </a:bodyPr>
          <a:lstStyle/>
          <a:p>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环境</a:t>
            </a:r>
          </a:p>
        </p:txBody>
      </p:sp>
      <p:cxnSp>
        <p:nvCxnSpPr>
          <p:cNvPr id="120" name="直接连接符 119">
            <a:extLst>
              <a:ext uri="{FF2B5EF4-FFF2-40B4-BE49-F238E27FC236}">
                <a16:creationId xmlns:a16="http://schemas.microsoft.com/office/drawing/2014/main" id="{C3BF4E94-628A-F1EE-0E4F-30976360E14A}"/>
              </a:ext>
            </a:extLst>
          </p:cNvPr>
          <p:cNvCxnSpPr>
            <a:cxnSpLocks/>
          </p:cNvCxnSpPr>
          <p:nvPr/>
        </p:nvCxnSpPr>
        <p:spPr>
          <a:xfrm flipH="1">
            <a:off x="5110149" y="3190352"/>
            <a:ext cx="615067" cy="0"/>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C5FAD193-EC9B-BB2F-6FAE-BCA1EF63A9D4}"/>
              </a:ext>
            </a:extLst>
          </p:cNvPr>
          <p:cNvCxnSpPr>
            <a:cxnSpLocks/>
          </p:cNvCxnSpPr>
          <p:nvPr/>
        </p:nvCxnSpPr>
        <p:spPr>
          <a:xfrm flipH="1">
            <a:off x="5110149" y="5187975"/>
            <a:ext cx="1284373" cy="0"/>
          </a:xfrm>
          <a:prstGeom prst="line">
            <a:avLst/>
          </a:prstGeom>
          <a:ln w="1270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22" name="圆角矩形 14">
            <a:extLst>
              <a:ext uri="{FF2B5EF4-FFF2-40B4-BE49-F238E27FC236}">
                <a16:creationId xmlns:a16="http://schemas.microsoft.com/office/drawing/2014/main" id="{7DB10800-B673-C271-8B9F-F7DF53342208}"/>
              </a:ext>
            </a:extLst>
          </p:cNvPr>
          <p:cNvSpPr/>
          <p:nvPr/>
        </p:nvSpPr>
        <p:spPr>
          <a:xfrm flipV="1">
            <a:off x="5898235" y="2092966"/>
            <a:ext cx="4441595" cy="2345869"/>
          </a:xfrm>
          <a:prstGeom prst="roundRect">
            <a:avLst>
              <a:gd name="adj" fmla="val 10351"/>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3" name="文本框 122">
            <a:extLst>
              <a:ext uri="{FF2B5EF4-FFF2-40B4-BE49-F238E27FC236}">
                <a16:creationId xmlns:a16="http://schemas.microsoft.com/office/drawing/2014/main" id="{68296118-BADC-59A3-F573-7D70330011A2}"/>
              </a:ext>
            </a:extLst>
          </p:cNvPr>
          <p:cNvSpPr txBox="1"/>
          <p:nvPr/>
        </p:nvSpPr>
        <p:spPr>
          <a:xfrm>
            <a:off x="5913430" y="2361371"/>
            <a:ext cx="4395669" cy="1932260"/>
          </a:xfrm>
          <a:prstGeom prst="rect">
            <a:avLst/>
          </a:prstGeom>
          <a:noFill/>
        </p:spPr>
        <p:txBody>
          <a:bodyPr wrap="square">
            <a:noAutofit/>
          </a:bodyPr>
          <a:lstStyle/>
          <a:p>
            <a:pPr>
              <a:lnSpc>
                <a:spcPct val="135000"/>
              </a:lnSpc>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在这个阶段，管理者开始更多地关注“人”，因为人的能力决定了这个人能否在特定的环境下，完成特定的任务；人的动机则决定了这个人在特定的环境下，完成特定的任务的意愿度。</a:t>
            </a:r>
          </a:p>
        </p:txBody>
      </p:sp>
      <p:sp>
        <p:nvSpPr>
          <p:cNvPr id="124" name="圆角矩形 14">
            <a:extLst>
              <a:ext uri="{FF2B5EF4-FFF2-40B4-BE49-F238E27FC236}">
                <a16:creationId xmlns:a16="http://schemas.microsoft.com/office/drawing/2014/main" id="{2A5D7177-156F-29EF-A067-37AEBE8EA209}"/>
              </a:ext>
            </a:extLst>
          </p:cNvPr>
          <p:cNvSpPr/>
          <p:nvPr/>
        </p:nvSpPr>
        <p:spPr>
          <a:xfrm flipV="1">
            <a:off x="6493581" y="4625381"/>
            <a:ext cx="5109241" cy="1160450"/>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5" name="文本框 124">
            <a:extLst>
              <a:ext uri="{FF2B5EF4-FFF2-40B4-BE49-F238E27FC236}">
                <a16:creationId xmlns:a16="http://schemas.microsoft.com/office/drawing/2014/main" id="{D495922E-0899-0890-8E25-AD1E2A27C5E1}"/>
              </a:ext>
            </a:extLst>
          </p:cNvPr>
          <p:cNvSpPr txBox="1"/>
          <p:nvPr/>
        </p:nvSpPr>
        <p:spPr>
          <a:xfrm>
            <a:off x="6577544" y="4794437"/>
            <a:ext cx="5025278" cy="810415"/>
          </a:xfrm>
          <a:prstGeom prst="rect">
            <a:avLst/>
          </a:prstGeom>
          <a:noFill/>
        </p:spPr>
        <p:txBody>
          <a:bodyPr wrap="square">
            <a:noAutofit/>
          </a:bodyPr>
          <a:lstStyle/>
          <a:p>
            <a:pPr>
              <a:lnSpc>
                <a:spcPct val="135000"/>
              </a:lnSpc>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在这一阶段，管理者多数关注“事”而忽略了“人”，这就是在什么样的环境下做什么样的事。</a:t>
            </a:r>
          </a:p>
        </p:txBody>
      </p:sp>
      <p:grpSp>
        <p:nvGrpSpPr>
          <p:cNvPr id="126" name="图形 55">
            <a:extLst>
              <a:ext uri="{FF2B5EF4-FFF2-40B4-BE49-F238E27FC236}">
                <a16:creationId xmlns:a16="http://schemas.microsoft.com/office/drawing/2014/main" id="{1B217ACA-9E9B-A232-16BF-12365E8DB332}"/>
              </a:ext>
            </a:extLst>
          </p:cNvPr>
          <p:cNvGrpSpPr/>
          <p:nvPr/>
        </p:nvGrpSpPr>
        <p:grpSpPr>
          <a:xfrm>
            <a:off x="698963" y="2013582"/>
            <a:ext cx="1926131" cy="4028958"/>
            <a:chOff x="5210174" y="-331006"/>
            <a:chExt cx="2286596" cy="4782956"/>
          </a:xfrm>
        </p:grpSpPr>
        <p:sp>
          <p:nvSpPr>
            <p:cNvPr id="127" name="任意多边形: 形状 126">
              <a:extLst>
                <a:ext uri="{FF2B5EF4-FFF2-40B4-BE49-F238E27FC236}">
                  <a16:creationId xmlns:a16="http://schemas.microsoft.com/office/drawing/2014/main" id="{604829E4-8D63-0369-BB8A-CE6C8CD10906}"/>
                </a:ext>
              </a:extLst>
            </p:cNvPr>
            <p:cNvSpPr/>
            <p:nvPr/>
          </p:nvSpPr>
          <p:spPr>
            <a:xfrm>
              <a:off x="6933447" y="-59749"/>
              <a:ext cx="563323" cy="460991"/>
            </a:xfrm>
            <a:custGeom>
              <a:avLst/>
              <a:gdLst>
                <a:gd name="connsiteX0" fmla="*/ 0 w 563323"/>
                <a:gd name="connsiteY0" fmla="*/ 259167 h 460991"/>
                <a:gd name="connsiteX1" fmla="*/ 48793 w 563323"/>
                <a:gd name="connsiteY1" fmla="*/ 208156 h 460991"/>
                <a:gd name="connsiteX2" fmla="*/ 268361 w 563323"/>
                <a:gd name="connsiteY2" fmla="*/ 50689 h 460991"/>
                <a:gd name="connsiteX3" fmla="*/ 314936 w 563323"/>
                <a:gd name="connsiteY3" fmla="*/ 92828 h 460991"/>
                <a:gd name="connsiteX4" fmla="*/ 283886 w 563323"/>
                <a:gd name="connsiteY4" fmla="*/ 152710 h 460991"/>
                <a:gd name="connsiteX5" fmla="*/ 396996 w 563323"/>
                <a:gd name="connsiteY5" fmla="*/ 92828 h 460991"/>
                <a:gd name="connsiteX6" fmla="*/ 492364 w 563323"/>
                <a:gd name="connsiteY6" fmla="*/ 1896 h 460991"/>
                <a:gd name="connsiteX7" fmla="*/ 492364 w 563323"/>
                <a:gd name="connsiteY7" fmla="*/ 110571 h 460991"/>
                <a:gd name="connsiteX8" fmla="*/ 552246 w 563323"/>
                <a:gd name="connsiteY8" fmla="*/ 46253 h 460991"/>
                <a:gd name="connsiteX9" fmla="*/ 445789 w 563323"/>
                <a:gd name="connsiteY9" fmla="*/ 339010 h 460991"/>
                <a:gd name="connsiteX10" fmla="*/ 117546 w 563323"/>
                <a:gd name="connsiteY10" fmla="*/ 460992 h 460991"/>
                <a:gd name="connsiteX11" fmla="*/ 0 w 563323"/>
                <a:gd name="connsiteY11" fmla="*/ 259167 h 460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3323" h="460991">
                  <a:moveTo>
                    <a:pt x="0" y="259167"/>
                  </a:moveTo>
                  <a:lnTo>
                    <a:pt x="48793" y="208156"/>
                  </a:lnTo>
                  <a:cubicBezTo>
                    <a:pt x="48793" y="208156"/>
                    <a:pt x="184082" y="92828"/>
                    <a:pt x="268361" y="50689"/>
                  </a:cubicBezTo>
                  <a:cubicBezTo>
                    <a:pt x="303846" y="32946"/>
                    <a:pt x="354857" y="41817"/>
                    <a:pt x="314936" y="92828"/>
                  </a:cubicBezTo>
                  <a:cubicBezTo>
                    <a:pt x="292757" y="119442"/>
                    <a:pt x="283886" y="152710"/>
                    <a:pt x="283886" y="152710"/>
                  </a:cubicBezTo>
                  <a:cubicBezTo>
                    <a:pt x="283886" y="152710"/>
                    <a:pt x="352639" y="126096"/>
                    <a:pt x="396996" y="92828"/>
                  </a:cubicBezTo>
                  <a:cubicBezTo>
                    <a:pt x="425828" y="70649"/>
                    <a:pt x="465750" y="-13629"/>
                    <a:pt x="492364" y="1896"/>
                  </a:cubicBezTo>
                  <a:cubicBezTo>
                    <a:pt x="536721" y="28510"/>
                    <a:pt x="492364" y="110571"/>
                    <a:pt x="492364" y="110571"/>
                  </a:cubicBezTo>
                  <a:cubicBezTo>
                    <a:pt x="492364" y="110571"/>
                    <a:pt x="507889" y="8549"/>
                    <a:pt x="552246" y="46253"/>
                  </a:cubicBezTo>
                  <a:cubicBezTo>
                    <a:pt x="596603" y="83956"/>
                    <a:pt x="496800" y="287999"/>
                    <a:pt x="445789" y="339010"/>
                  </a:cubicBezTo>
                  <a:cubicBezTo>
                    <a:pt x="394778" y="387803"/>
                    <a:pt x="117546" y="460992"/>
                    <a:pt x="117546" y="460992"/>
                  </a:cubicBezTo>
                  <a:lnTo>
                    <a:pt x="0" y="259167"/>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8" name="任意多边形: 形状 127">
              <a:extLst>
                <a:ext uri="{FF2B5EF4-FFF2-40B4-BE49-F238E27FC236}">
                  <a16:creationId xmlns:a16="http://schemas.microsoft.com/office/drawing/2014/main" id="{67D48A5A-140A-426E-A681-61255586BA8E}"/>
                </a:ext>
              </a:extLst>
            </p:cNvPr>
            <p:cNvSpPr/>
            <p:nvPr/>
          </p:nvSpPr>
          <p:spPr>
            <a:xfrm>
              <a:off x="7266125" y="53593"/>
              <a:ext cx="132516" cy="81506"/>
            </a:xfrm>
            <a:custGeom>
              <a:avLst/>
              <a:gdLst>
                <a:gd name="connsiteX0" fmla="*/ 6654 w 132516"/>
                <a:gd name="connsiteY0" fmla="*/ 81506 h 81506"/>
                <a:gd name="connsiteX1" fmla="*/ 0 w 132516"/>
                <a:gd name="connsiteY1" fmla="*/ 77070 h 81506"/>
                <a:gd name="connsiteX2" fmla="*/ 4436 w 132516"/>
                <a:gd name="connsiteY2" fmla="*/ 70417 h 81506"/>
                <a:gd name="connsiteX3" fmla="*/ 121982 w 132516"/>
                <a:gd name="connsiteY3" fmla="*/ 1663 h 81506"/>
                <a:gd name="connsiteX4" fmla="*/ 130854 w 132516"/>
                <a:gd name="connsiteY4" fmla="*/ 1663 h 81506"/>
                <a:gd name="connsiteX5" fmla="*/ 130854 w 132516"/>
                <a:gd name="connsiteY5" fmla="*/ 10535 h 81506"/>
                <a:gd name="connsiteX6" fmla="*/ 6654 w 132516"/>
                <a:gd name="connsiteY6" fmla="*/ 81506 h 81506"/>
                <a:gd name="connsiteX7" fmla="*/ 6654 w 132516"/>
                <a:gd name="connsiteY7" fmla="*/ 81506 h 8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6" h="81506">
                  <a:moveTo>
                    <a:pt x="6654" y="81506"/>
                  </a:moveTo>
                  <a:cubicBezTo>
                    <a:pt x="4436" y="81506"/>
                    <a:pt x="0" y="79288"/>
                    <a:pt x="0" y="77070"/>
                  </a:cubicBezTo>
                  <a:cubicBezTo>
                    <a:pt x="0" y="72635"/>
                    <a:pt x="2218" y="70417"/>
                    <a:pt x="4436" y="70417"/>
                  </a:cubicBezTo>
                  <a:cubicBezTo>
                    <a:pt x="64318" y="61546"/>
                    <a:pt x="119764" y="1663"/>
                    <a:pt x="121982" y="1663"/>
                  </a:cubicBezTo>
                  <a:cubicBezTo>
                    <a:pt x="124200" y="-554"/>
                    <a:pt x="128636" y="-554"/>
                    <a:pt x="130854" y="1663"/>
                  </a:cubicBezTo>
                  <a:cubicBezTo>
                    <a:pt x="133071" y="3881"/>
                    <a:pt x="133071" y="8317"/>
                    <a:pt x="130854" y="10535"/>
                  </a:cubicBezTo>
                  <a:cubicBezTo>
                    <a:pt x="128636" y="10535"/>
                    <a:pt x="70971" y="70417"/>
                    <a:pt x="6654" y="81506"/>
                  </a:cubicBezTo>
                  <a:cubicBezTo>
                    <a:pt x="6654" y="81506"/>
                    <a:pt x="6654" y="81506"/>
                    <a:pt x="6654" y="81506"/>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9" name="任意多边形: 形状 128">
              <a:extLst>
                <a:ext uri="{FF2B5EF4-FFF2-40B4-BE49-F238E27FC236}">
                  <a16:creationId xmlns:a16="http://schemas.microsoft.com/office/drawing/2014/main" id="{CBC0221C-2FC5-A1FA-1073-6D977443328C}"/>
                </a:ext>
              </a:extLst>
            </p:cNvPr>
            <p:cNvSpPr/>
            <p:nvPr/>
          </p:nvSpPr>
          <p:spPr>
            <a:xfrm>
              <a:off x="7214196" y="96477"/>
              <a:ext cx="197753" cy="78543"/>
            </a:xfrm>
            <a:custGeom>
              <a:avLst/>
              <a:gdLst>
                <a:gd name="connsiteX0" fmla="*/ 133990 w 197753"/>
                <a:gd name="connsiteY0" fmla="*/ 78544 h 78543"/>
                <a:gd name="connsiteX1" fmla="*/ 131772 w 197753"/>
                <a:gd name="connsiteY1" fmla="*/ 78544 h 78543"/>
                <a:gd name="connsiteX2" fmla="*/ 3136 w 197753"/>
                <a:gd name="connsiteY2" fmla="*/ 12008 h 78543"/>
                <a:gd name="connsiteX3" fmla="*/ 919 w 197753"/>
                <a:gd name="connsiteY3" fmla="*/ 3137 h 78543"/>
                <a:gd name="connsiteX4" fmla="*/ 9790 w 197753"/>
                <a:gd name="connsiteY4" fmla="*/ 919 h 78543"/>
                <a:gd name="connsiteX5" fmla="*/ 133990 w 197753"/>
                <a:gd name="connsiteY5" fmla="*/ 65236 h 78543"/>
                <a:gd name="connsiteX6" fmla="*/ 187219 w 197753"/>
                <a:gd name="connsiteY6" fmla="*/ 20879 h 78543"/>
                <a:gd name="connsiteX7" fmla="*/ 196090 w 197753"/>
                <a:gd name="connsiteY7" fmla="*/ 20879 h 78543"/>
                <a:gd name="connsiteX8" fmla="*/ 196090 w 197753"/>
                <a:gd name="connsiteY8" fmla="*/ 29751 h 78543"/>
                <a:gd name="connsiteX9" fmla="*/ 140643 w 197753"/>
                <a:gd name="connsiteY9" fmla="*/ 76326 h 78543"/>
                <a:gd name="connsiteX10" fmla="*/ 133990 w 197753"/>
                <a:gd name="connsiteY10" fmla="*/ 78544 h 7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753" h="78543">
                  <a:moveTo>
                    <a:pt x="133990" y="78544"/>
                  </a:moveTo>
                  <a:cubicBezTo>
                    <a:pt x="133990" y="78544"/>
                    <a:pt x="131772" y="78544"/>
                    <a:pt x="131772" y="78544"/>
                  </a:cubicBezTo>
                  <a:lnTo>
                    <a:pt x="3136" y="12008"/>
                  </a:lnTo>
                  <a:cubicBezTo>
                    <a:pt x="919" y="9790"/>
                    <a:pt x="-1299" y="7572"/>
                    <a:pt x="919" y="3137"/>
                  </a:cubicBezTo>
                  <a:cubicBezTo>
                    <a:pt x="3136" y="919"/>
                    <a:pt x="5354" y="-1299"/>
                    <a:pt x="9790" y="919"/>
                  </a:cubicBezTo>
                  <a:lnTo>
                    <a:pt x="133990" y="65236"/>
                  </a:lnTo>
                  <a:lnTo>
                    <a:pt x="187219" y="20879"/>
                  </a:lnTo>
                  <a:cubicBezTo>
                    <a:pt x="189436" y="18662"/>
                    <a:pt x="193872" y="18662"/>
                    <a:pt x="196090" y="20879"/>
                  </a:cubicBezTo>
                  <a:cubicBezTo>
                    <a:pt x="198308" y="23097"/>
                    <a:pt x="198308" y="27533"/>
                    <a:pt x="196090" y="29751"/>
                  </a:cubicBezTo>
                  <a:lnTo>
                    <a:pt x="140643" y="76326"/>
                  </a:lnTo>
                  <a:cubicBezTo>
                    <a:pt x="136208" y="78544"/>
                    <a:pt x="133990" y="78544"/>
                    <a:pt x="133990" y="78544"/>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0" name="任意多边形: 形状 129">
              <a:extLst>
                <a:ext uri="{FF2B5EF4-FFF2-40B4-BE49-F238E27FC236}">
                  <a16:creationId xmlns:a16="http://schemas.microsoft.com/office/drawing/2014/main" id="{FC3A3476-76C8-4E89-63A4-E788B34869D1}"/>
                </a:ext>
              </a:extLst>
            </p:cNvPr>
            <p:cNvSpPr/>
            <p:nvPr/>
          </p:nvSpPr>
          <p:spPr>
            <a:xfrm>
              <a:off x="7103352" y="95732"/>
              <a:ext cx="122297" cy="92595"/>
            </a:xfrm>
            <a:custGeom>
              <a:avLst/>
              <a:gdLst>
                <a:gd name="connsiteX0" fmla="*/ 7524 w 122297"/>
                <a:gd name="connsiteY0" fmla="*/ 92595 h 92595"/>
                <a:gd name="connsiteX1" fmla="*/ 870 w 122297"/>
                <a:gd name="connsiteY1" fmla="*/ 88160 h 92595"/>
                <a:gd name="connsiteX2" fmla="*/ 5306 w 122297"/>
                <a:gd name="connsiteY2" fmla="*/ 79288 h 92595"/>
                <a:gd name="connsiteX3" fmla="*/ 111763 w 122297"/>
                <a:gd name="connsiteY3" fmla="*/ 1663 h 92595"/>
                <a:gd name="connsiteX4" fmla="*/ 120634 w 122297"/>
                <a:gd name="connsiteY4" fmla="*/ 1663 h 92595"/>
                <a:gd name="connsiteX5" fmla="*/ 120634 w 122297"/>
                <a:gd name="connsiteY5" fmla="*/ 10535 h 92595"/>
                <a:gd name="connsiteX6" fmla="*/ 7524 w 122297"/>
                <a:gd name="connsiteY6" fmla="*/ 92595 h 92595"/>
                <a:gd name="connsiteX7" fmla="*/ 7524 w 122297"/>
                <a:gd name="connsiteY7" fmla="*/ 92595 h 92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297" h="92595">
                  <a:moveTo>
                    <a:pt x="7524" y="92595"/>
                  </a:moveTo>
                  <a:cubicBezTo>
                    <a:pt x="5306" y="92595"/>
                    <a:pt x="3088" y="90378"/>
                    <a:pt x="870" y="88160"/>
                  </a:cubicBezTo>
                  <a:cubicBezTo>
                    <a:pt x="-1348" y="85942"/>
                    <a:pt x="870" y="81506"/>
                    <a:pt x="5306" y="79288"/>
                  </a:cubicBezTo>
                  <a:cubicBezTo>
                    <a:pt x="71841" y="54892"/>
                    <a:pt x="111763" y="1663"/>
                    <a:pt x="111763" y="1663"/>
                  </a:cubicBezTo>
                  <a:cubicBezTo>
                    <a:pt x="113981" y="-554"/>
                    <a:pt x="118416" y="-554"/>
                    <a:pt x="120634" y="1663"/>
                  </a:cubicBezTo>
                  <a:cubicBezTo>
                    <a:pt x="122852" y="3881"/>
                    <a:pt x="122852" y="8317"/>
                    <a:pt x="120634" y="10535"/>
                  </a:cubicBezTo>
                  <a:cubicBezTo>
                    <a:pt x="118416" y="12753"/>
                    <a:pt x="78495" y="65981"/>
                    <a:pt x="7524" y="92595"/>
                  </a:cubicBezTo>
                  <a:cubicBezTo>
                    <a:pt x="7524" y="92595"/>
                    <a:pt x="7524" y="92595"/>
                    <a:pt x="7524" y="92595"/>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1" name="任意多边形: 形状 130">
              <a:extLst>
                <a:ext uri="{FF2B5EF4-FFF2-40B4-BE49-F238E27FC236}">
                  <a16:creationId xmlns:a16="http://schemas.microsoft.com/office/drawing/2014/main" id="{E0EEF99E-959A-E46A-FF4A-4D22FEBC88A6}"/>
                </a:ext>
              </a:extLst>
            </p:cNvPr>
            <p:cNvSpPr/>
            <p:nvPr/>
          </p:nvSpPr>
          <p:spPr>
            <a:xfrm>
              <a:off x="6438865" y="3785689"/>
              <a:ext cx="381471" cy="230657"/>
            </a:xfrm>
            <a:custGeom>
              <a:avLst/>
              <a:gdLst>
                <a:gd name="connsiteX0" fmla="*/ 0 w 381471"/>
                <a:gd name="connsiteY0" fmla="*/ 0 h 230657"/>
                <a:gd name="connsiteX1" fmla="*/ 0 w 381471"/>
                <a:gd name="connsiteY1" fmla="*/ 230657 h 230657"/>
                <a:gd name="connsiteX2" fmla="*/ 381471 w 381471"/>
                <a:gd name="connsiteY2" fmla="*/ 215132 h 230657"/>
                <a:gd name="connsiteX3" fmla="*/ 381471 w 381471"/>
                <a:gd name="connsiteY3" fmla="*/ 0 h 230657"/>
              </a:gdLst>
              <a:ahLst/>
              <a:cxnLst>
                <a:cxn ang="0">
                  <a:pos x="connsiteX0" y="connsiteY0"/>
                </a:cxn>
                <a:cxn ang="0">
                  <a:pos x="connsiteX1" y="connsiteY1"/>
                </a:cxn>
                <a:cxn ang="0">
                  <a:pos x="connsiteX2" y="connsiteY2"/>
                </a:cxn>
                <a:cxn ang="0">
                  <a:pos x="connsiteX3" y="connsiteY3"/>
                </a:cxn>
              </a:cxnLst>
              <a:rect l="l" t="t" r="r" b="b"/>
              <a:pathLst>
                <a:path w="381471" h="230657">
                  <a:moveTo>
                    <a:pt x="0" y="0"/>
                  </a:moveTo>
                  <a:lnTo>
                    <a:pt x="0" y="230657"/>
                  </a:lnTo>
                  <a:lnTo>
                    <a:pt x="381471" y="215132"/>
                  </a:lnTo>
                  <a:lnTo>
                    <a:pt x="381471" y="0"/>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2" name="任意多边形: 形状 131">
              <a:extLst>
                <a:ext uri="{FF2B5EF4-FFF2-40B4-BE49-F238E27FC236}">
                  <a16:creationId xmlns:a16="http://schemas.microsoft.com/office/drawing/2014/main" id="{B6AC75AF-DD8D-CFA5-2F0E-EB23F3AD2FCE}"/>
                </a:ext>
              </a:extLst>
            </p:cNvPr>
            <p:cNvSpPr/>
            <p:nvPr/>
          </p:nvSpPr>
          <p:spPr>
            <a:xfrm>
              <a:off x="5498495" y="3761293"/>
              <a:ext cx="377035" cy="217349"/>
            </a:xfrm>
            <a:custGeom>
              <a:avLst/>
              <a:gdLst>
                <a:gd name="connsiteX0" fmla="*/ 0 w 377035"/>
                <a:gd name="connsiteY0" fmla="*/ 0 h 217349"/>
                <a:gd name="connsiteX1" fmla="*/ 0 w 377035"/>
                <a:gd name="connsiteY1" fmla="*/ 217350 h 217349"/>
                <a:gd name="connsiteX2" fmla="*/ 377035 w 377035"/>
                <a:gd name="connsiteY2" fmla="*/ 201825 h 217349"/>
                <a:gd name="connsiteX3" fmla="*/ 377035 w 377035"/>
                <a:gd name="connsiteY3" fmla="*/ 0 h 217349"/>
              </a:gdLst>
              <a:ahLst/>
              <a:cxnLst>
                <a:cxn ang="0">
                  <a:pos x="connsiteX0" y="connsiteY0"/>
                </a:cxn>
                <a:cxn ang="0">
                  <a:pos x="connsiteX1" y="connsiteY1"/>
                </a:cxn>
                <a:cxn ang="0">
                  <a:pos x="connsiteX2" y="connsiteY2"/>
                </a:cxn>
                <a:cxn ang="0">
                  <a:pos x="connsiteX3" y="connsiteY3"/>
                </a:cxn>
              </a:cxnLst>
              <a:rect l="l" t="t" r="r" b="b"/>
              <a:pathLst>
                <a:path w="377035" h="217349">
                  <a:moveTo>
                    <a:pt x="0" y="0"/>
                  </a:moveTo>
                  <a:lnTo>
                    <a:pt x="0" y="217350"/>
                  </a:lnTo>
                  <a:lnTo>
                    <a:pt x="377035" y="201825"/>
                  </a:lnTo>
                  <a:lnTo>
                    <a:pt x="377035" y="0"/>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3" name="任意多边形: 形状 132">
              <a:extLst>
                <a:ext uri="{FF2B5EF4-FFF2-40B4-BE49-F238E27FC236}">
                  <a16:creationId xmlns:a16="http://schemas.microsoft.com/office/drawing/2014/main" id="{E236A719-5D23-C465-F9DD-4A952728E3CF}"/>
                </a:ext>
              </a:extLst>
            </p:cNvPr>
            <p:cNvSpPr/>
            <p:nvPr/>
          </p:nvSpPr>
          <p:spPr>
            <a:xfrm>
              <a:off x="5326879" y="1291060"/>
              <a:ext cx="1637617" cy="2576040"/>
            </a:xfrm>
            <a:custGeom>
              <a:avLst/>
              <a:gdLst>
                <a:gd name="connsiteX0" fmla="*/ 990004 w 1637617"/>
                <a:gd name="connsiteY0" fmla="*/ 83820 h 2576040"/>
                <a:gd name="connsiteX1" fmla="*/ 1457972 w 1637617"/>
                <a:gd name="connsiteY1" fmla="*/ 1310294 h 2576040"/>
                <a:gd name="connsiteX2" fmla="*/ 1637618 w 1637617"/>
                <a:gd name="connsiteY2" fmla="*/ 2543422 h 2576040"/>
                <a:gd name="connsiteX3" fmla="*/ 963390 w 1637617"/>
                <a:gd name="connsiteY3" fmla="*/ 2567818 h 2576040"/>
                <a:gd name="connsiteX4" fmla="*/ 865804 w 1637617"/>
                <a:gd name="connsiteY4" fmla="*/ 1784915 h 2576040"/>
                <a:gd name="connsiteX5" fmla="*/ 777090 w 1637617"/>
                <a:gd name="connsiteY5" fmla="*/ 1265937 h 2576040"/>
                <a:gd name="connsiteX6" fmla="*/ 677287 w 1637617"/>
                <a:gd name="connsiteY6" fmla="*/ 2567818 h 2576040"/>
                <a:gd name="connsiteX7" fmla="*/ 841 w 1637617"/>
                <a:gd name="connsiteY7" fmla="*/ 2534550 h 2576040"/>
                <a:gd name="connsiteX8" fmla="*/ 169398 w 1637617"/>
                <a:gd name="connsiteY8" fmla="*/ 305605 h 2576040"/>
                <a:gd name="connsiteX9" fmla="*/ 990004 w 1637617"/>
                <a:gd name="connsiteY9" fmla="*/ 83820 h 257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617" h="2576040">
                  <a:moveTo>
                    <a:pt x="990004" y="83820"/>
                  </a:moveTo>
                  <a:cubicBezTo>
                    <a:pt x="990004" y="83820"/>
                    <a:pt x="1284979" y="554005"/>
                    <a:pt x="1457972" y="1310294"/>
                  </a:cubicBezTo>
                  <a:cubicBezTo>
                    <a:pt x="1617657" y="1997829"/>
                    <a:pt x="1637618" y="2543422"/>
                    <a:pt x="1637618" y="2543422"/>
                  </a:cubicBezTo>
                  <a:lnTo>
                    <a:pt x="963390" y="2567818"/>
                  </a:lnTo>
                  <a:cubicBezTo>
                    <a:pt x="963390" y="2567818"/>
                    <a:pt x="885765" y="2006701"/>
                    <a:pt x="865804" y="1784915"/>
                  </a:cubicBezTo>
                  <a:cubicBezTo>
                    <a:pt x="845844" y="1563130"/>
                    <a:pt x="777090" y="1265937"/>
                    <a:pt x="777090" y="1265937"/>
                  </a:cubicBezTo>
                  <a:cubicBezTo>
                    <a:pt x="777090" y="1265937"/>
                    <a:pt x="699465" y="2545640"/>
                    <a:pt x="677287" y="2567818"/>
                  </a:cubicBezTo>
                  <a:cubicBezTo>
                    <a:pt x="655108" y="2589997"/>
                    <a:pt x="7494" y="2563383"/>
                    <a:pt x="841" y="2534550"/>
                  </a:cubicBezTo>
                  <a:cubicBezTo>
                    <a:pt x="-12467" y="2476886"/>
                    <a:pt x="136130" y="443112"/>
                    <a:pt x="169398" y="305605"/>
                  </a:cubicBezTo>
                  <a:cubicBezTo>
                    <a:pt x="295815" y="-211155"/>
                    <a:pt x="990004" y="83820"/>
                    <a:pt x="990004" y="83820"/>
                  </a:cubicBezTo>
                  <a:close/>
                </a:path>
              </a:pathLst>
            </a:custGeom>
            <a:solidFill>
              <a:srgbClr val="F7B369"/>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4" name="任意多边形: 形状 133">
              <a:extLst>
                <a:ext uri="{FF2B5EF4-FFF2-40B4-BE49-F238E27FC236}">
                  <a16:creationId xmlns:a16="http://schemas.microsoft.com/office/drawing/2014/main" id="{EE25081D-8D3A-6643-B51E-76ED2FD11EF3}"/>
                </a:ext>
              </a:extLst>
            </p:cNvPr>
            <p:cNvSpPr/>
            <p:nvPr/>
          </p:nvSpPr>
          <p:spPr>
            <a:xfrm>
              <a:off x="5290777" y="3861007"/>
              <a:ext cx="677902" cy="590942"/>
            </a:xfrm>
            <a:custGeom>
              <a:avLst/>
              <a:gdLst>
                <a:gd name="connsiteX0" fmla="*/ 677903 w 677902"/>
                <a:gd name="connsiteY0" fmla="*/ 474711 h 590942"/>
                <a:gd name="connsiteX1" fmla="*/ 637981 w 677902"/>
                <a:gd name="connsiteY1" fmla="*/ 567861 h 590942"/>
                <a:gd name="connsiteX2" fmla="*/ 212153 w 677902"/>
                <a:gd name="connsiteY2" fmla="*/ 585604 h 590942"/>
                <a:gd name="connsiteX3" fmla="*/ 23635 w 677902"/>
                <a:gd name="connsiteY3" fmla="*/ 561207 h 590942"/>
                <a:gd name="connsiteX4" fmla="*/ 3675 w 677902"/>
                <a:gd name="connsiteY4" fmla="*/ 459186 h 590942"/>
                <a:gd name="connsiteX5" fmla="*/ 5893 w 677902"/>
                <a:gd name="connsiteY5" fmla="*/ 452532 h 590942"/>
                <a:gd name="connsiteX6" fmla="*/ 25853 w 677902"/>
                <a:gd name="connsiteY6" fmla="*/ 403740 h 590942"/>
                <a:gd name="connsiteX7" fmla="*/ 45814 w 677902"/>
                <a:gd name="connsiteY7" fmla="*/ 368254 h 590942"/>
                <a:gd name="connsiteX8" fmla="*/ 112350 w 677902"/>
                <a:gd name="connsiteY8" fmla="*/ 257361 h 590942"/>
                <a:gd name="connsiteX9" fmla="*/ 158925 w 677902"/>
                <a:gd name="connsiteY9" fmla="*/ 99893 h 590942"/>
                <a:gd name="connsiteX10" fmla="*/ 343007 w 677902"/>
                <a:gd name="connsiteY10" fmla="*/ 6743 h 590942"/>
                <a:gd name="connsiteX11" fmla="*/ 402889 w 677902"/>
                <a:gd name="connsiteY11" fmla="*/ 2308 h 590942"/>
                <a:gd name="connsiteX12" fmla="*/ 598060 w 677902"/>
                <a:gd name="connsiteY12" fmla="*/ 53318 h 590942"/>
                <a:gd name="connsiteX13" fmla="*/ 637981 w 677902"/>
                <a:gd name="connsiteY13" fmla="*/ 281758 h 590942"/>
                <a:gd name="connsiteX14" fmla="*/ 637981 w 677902"/>
                <a:gd name="connsiteY14" fmla="*/ 308372 h 590942"/>
                <a:gd name="connsiteX15" fmla="*/ 666813 w 677902"/>
                <a:gd name="connsiteY15" fmla="*/ 425918 h 590942"/>
                <a:gd name="connsiteX16" fmla="*/ 673467 w 677902"/>
                <a:gd name="connsiteY16" fmla="*/ 454750 h 590942"/>
                <a:gd name="connsiteX17" fmla="*/ 677903 w 677902"/>
                <a:gd name="connsiteY17" fmla="*/ 474711 h 59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77902" h="590942">
                  <a:moveTo>
                    <a:pt x="677903" y="474711"/>
                  </a:moveTo>
                  <a:cubicBezTo>
                    <a:pt x="677903" y="512414"/>
                    <a:pt x="664596" y="556772"/>
                    <a:pt x="637981" y="567861"/>
                  </a:cubicBezTo>
                  <a:cubicBezTo>
                    <a:pt x="611367" y="578950"/>
                    <a:pt x="398453" y="601129"/>
                    <a:pt x="212153" y="585604"/>
                  </a:cubicBezTo>
                  <a:cubicBezTo>
                    <a:pt x="34725" y="570079"/>
                    <a:pt x="36942" y="576732"/>
                    <a:pt x="23635" y="561207"/>
                  </a:cubicBezTo>
                  <a:cubicBezTo>
                    <a:pt x="16982" y="552336"/>
                    <a:pt x="-9632" y="494672"/>
                    <a:pt x="3675" y="459186"/>
                  </a:cubicBezTo>
                  <a:cubicBezTo>
                    <a:pt x="3675" y="456968"/>
                    <a:pt x="5893" y="454750"/>
                    <a:pt x="5893" y="452532"/>
                  </a:cubicBezTo>
                  <a:cubicBezTo>
                    <a:pt x="12546" y="434789"/>
                    <a:pt x="21418" y="414829"/>
                    <a:pt x="25853" y="403740"/>
                  </a:cubicBezTo>
                  <a:cubicBezTo>
                    <a:pt x="30289" y="390432"/>
                    <a:pt x="39160" y="379343"/>
                    <a:pt x="45814" y="368254"/>
                  </a:cubicBezTo>
                  <a:cubicBezTo>
                    <a:pt x="65775" y="341640"/>
                    <a:pt x="103478" y="286193"/>
                    <a:pt x="112350" y="257361"/>
                  </a:cubicBezTo>
                  <a:cubicBezTo>
                    <a:pt x="125657" y="219658"/>
                    <a:pt x="145617" y="137597"/>
                    <a:pt x="158925" y="99893"/>
                  </a:cubicBezTo>
                  <a:cubicBezTo>
                    <a:pt x="167796" y="71061"/>
                    <a:pt x="285342" y="26704"/>
                    <a:pt x="343007" y="6743"/>
                  </a:cubicBezTo>
                  <a:cubicBezTo>
                    <a:pt x="362967" y="90"/>
                    <a:pt x="382928" y="-2128"/>
                    <a:pt x="402889" y="2308"/>
                  </a:cubicBezTo>
                  <a:cubicBezTo>
                    <a:pt x="460553" y="13397"/>
                    <a:pt x="578099" y="35575"/>
                    <a:pt x="598060" y="53318"/>
                  </a:cubicBezTo>
                  <a:cubicBezTo>
                    <a:pt x="624674" y="75497"/>
                    <a:pt x="637981" y="255143"/>
                    <a:pt x="637981" y="281758"/>
                  </a:cubicBezTo>
                  <a:lnTo>
                    <a:pt x="637981" y="308372"/>
                  </a:lnTo>
                  <a:cubicBezTo>
                    <a:pt x="637981" y="332768"/>
                    <a:pt x="655724" y="383779"/>
                    <a:pt x="666813" y="425918"/>
                  </a:cubicBezTo>
                  <a:cubicBezTo>
                    <a:pt x="669031" y="437007"/>
                    <a:pt x="671249" y="445879"/>
                    <a:pt x="673467" y="454750"/>
                  </a:cubicBezTo>
                  <a:cubicBezTo>
                    <a:pt x="677903" y="461404"/>
                    <a:pt x="677903" y="468057"/>
                    <a:pt x="677903" y="474711"/>
                  </a:cubicBezTo>
                  <a:close/>
                </a:path>
              </a:pathLst>
            </a:custGeom>
            <a:solidFill>
              <a:srgbClr val="68B6D8"/>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5" name="任意多边形: 形状 134">
              <a:extLst>
                <a:ext uri="{FF2B5EF4-FFF2-40B4-BE49-F238E27FC236}">
                  <a16:creationId xmlns:a16="http://schemas.microsoft.com/office/drawing/2014/main" id="{2D5008AD-7BE9-94EA-B828-F59200C3D320}"/>
                </a:ext>
              </a:extLst>
            </p:cNvPr>
            <p:cNvSpPr/>
            <p:nvPr/>
          </p:nvSpPr>
          <p:spPr>
            <a:xfrm>
              <a:off x="6099533" y="1857454"/>
              <a:ext cx="271497" cy="690671"/>
            </a:xfrm>
            <a:custGeom>
              <a:avLst/>
              <a:gdLst>
                <a:gd name="connsiteX0" fmla="*/ 6654 w 271497"/>
                <a:gd name="connsiteY0" fmla="*/ 690672 h 690671"/>
                <a:gd name="connsiteX1" fmla="*/ 0 w 271497"/>
                <a:gd name="connsiteY1" fmla="*/ 684018 h 690671"/>
                <a:gd name="connsiteX2" fmla="*/ 28832 w 271497"/>
                <a:gd name="connsiteY2" fmla="*/ 287022 h 690671"/>
                <a:gd name="connsiteX3" fmla="*/ 35486 w 271497"/>
                <a:gd name="connsiteY3" fmla="*/ 107376 h 690671"/>
                <a:gd name="connsiteX4" fmla="*/ 39921 w 271497"/>
                <a:gd name="connsiteY4" fmla="*/ 100722 h 690671"/>
                <a:gd name="connsiteX5" fmla="*/ 261707 w 271497"/>
                <a:gd name="connsiteY5" fmla="*/ 919 h 690671"/>
                <a:gd name="connsiteX6" fmla="*/ 270578 w 271497"/>
                <a:gd name="connsiteY6" fmla="*/ 3137 h 690671"/>
                <a:gd name="connsiteX7" fmla="*/ 268361 w 271497"/>
                <a:gd name="connsiteY7" fmla="*/ 12008 h 690671"/>
                <a:gd name="connsiteX8" fmla="*/ 48793 w 271497"/>
                <a:gd name="connsiteY8" fmla="*/ 109594 h 690671"/>
                <a:gd name="connsiteX9" fmla="*/ 42139 w 271497"/>
                <a:gd name="connsiteY9" fmla="*/ 284804 h 690671"/>
                <a:gd name="connsiteX10" fmla="*/ 13307 w 271497"/>
                <a:gd name="connsiteY10" fmla="*/ 681800 h 690671"/>
                <a:gd name="connsiteX11" fmla="*/ 6654 w 271497"/>
                <a:gd name="connsiteY11" fmla="*/ 690672 h 690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497" h="690671">
                  <a:moveTo>
                    <a:pt x="6654" y="690672"/>
                  </a:moveTo>
                  <a:cubicBezTo>
                    <a:pt x="2218" y="690672"/>
                    <a:pt x="0" y="686236"/>
                    <a:pt x="0" y="684018"/>
                  </a:cubicBezTo>
                  <a:cubicBezTo>
                    <a:pt x="0" y="681800"/>
                    <a:pt x="22179" y="409004"/>
                    <a:pt x="28832" y="287022"/>
                  </a:cubicBezTo>
                  <a:cubicBezTo>
                    <a:pt x="35486" y="167258"/>
                    <a:pt x="35486" y="109594"/>
                    <a:pt x="35486" y="107376"/>
                  </a:cubicBezTo>
                  <a:cubicBezTo>
                    <a:pt x="35486" y="105158"/>
                    <a:pt x="37704" y="102940"/>
                    <a:pt x="39921" y="100722"/>
                  </a:cubicBezTo>
                  <a:lnTo>
                    <a:pt x="261707" y="919"/>
                  </a:lnTo>
                  <a:cubicBezTo>
                    <a:pt x="263925" y="-1299"/>
                    <a:pt x="268361" y="919"/>
                    <a:pt x="270578" y="3137"/>
                  </a:cubicBezTo>
                  <a:cubicBezTo>
                    <a:pt x="272796" y="5354"/>
                    <a:pt x="270578" y="9790"/>
                    <a:pt x="268361" y="12008"/>
                  </a:cubicBezTo>
                  <a:lnTo>
                    <a:pt x="48793" y="109594"/>
                  </a:lnTo>
                  <a:cubicBezTo>
                    <a:pt x="48793" y="125119"/>
                    <a:pt x="46575" y="182783"/>
                    <a:pt x="42139" y="284804"/>
                  </a:cubicBezTo>
                  <a:cubicBezTo>
                    <a:pt x="35486" y="406786"/>
                    <a:pt x="15525" y="679582"/>
                    <a:pt x="13307" y="681800"/>
                  </a:cubicBezTo>
                  <a:cubicBezTo>
                    <a:pt x="13307" y="688454"/>
                    <a:pt x="11089" y="690672"/>
                    <a:pt x="6654" y="690672"/>
                  </a:cubicBezTo>
                  <a:close/>
                </a:path>
              </a:pathLst>
            </a:custGeom>
            <a:solidFill>
              <a:srgbClr val="A37B9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6" name="任意多边形: 形状 135">
              <a:extLst>
                <a:ext uri="{FF2B5EF4-FFF2-40B4-BE49-F238E27FC236}">
                  <a16:creationId xmlns:a16="http://schemas.microsoft.com/office/drawing/2014/main" id="{D032AAA7-CE29-4F0B-9F8E-CCBE293FEA1F}"/>
                </a:ext>
              </a:extLst>
            </p:cNvPr>
            <p:cNvSpPr/>
            <p:nvPr/>
          </p:nvSpPr>
          <p:spPr>
            <a:xfrm>
              <a:off x="5541395" y="1598014"/>
              <a:ext cx="162012" cy="216002"/>
            </a:xfrm>
            <a:custGeom>
              <a:avLst/>
              <a:gdLst>
                <a:gd name="connsiteX0" fmla="*/ 5893 w 162012"/>
                <a:gd name="connsiteY0" fmla="*/ 213784 h 216002"/>
                <a:gd name="connsiteX1" fmla="*/ 1457 w 162012"/>
                <a:gd name="connsiteY1" fmla="*/ 211566 h 216002"/>
                <a:gd name="connsiteX2" fmla="*/ 3675 w 162012"/>
                <a:gd name="connsiteY2" fmla="*/ 202695 h 216002"/>
                <a:gd name="connsiteX3" fmla="*/ 147835 w 162012"/>
                <a:gd name="connsiteY3" fmla="*/ 5306 h 216002"/>
                <a:gd name="connsiteX4" fmla="*/ 156707 w 162012"/>
                <a:gd name="connsiteY4" fmla="*/ 870 h 216002"/>
                <a:gd name="connsiteX5" fmla="*/ 161142 w 162012"/>
                <a:gd name="connsiteY5" fmla="*/ 9742 h 216002"/>
                <a:gd name="connsiteX6" fmla="*/ 10328 w 162012"/>
                <a:gd name="connsiteY6" fmla="*/ 216002 h 216002"/>
                <a:gd name="connsiteX7" fmla="*/ 5893 w 162012"/>
                <a:gd name="connsiteY7" fmla="*/ 213784 h 216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012" h="216002">
                  <a:moveTo>
                    <a:pt x="5893" y="213784"/>
                  </a:moveTo>
                  <a:cubicBezTo>
                    <a:pt x="3675" y="213784"/>
                    <a:pt x="1457" y="213784"/>
                    <a:pt x="1457" y="211566"/>
                  </a:cubicBezTo>
                  <a:cubicBezTo>
                    <a:pt x="-761" y="209349"/>
                    <a:pt x="-761" y="204913"/>
                    <a:pt x="3675" y="202695"/>
                  </a:cubicBezTo>
                  <a:cubicBezTo>
                    <a:pt x="119003" y="122852"/>
                    <a:pt x="147835" y="5306"/>
                    <a:pt x="147835" y="5306"/>
                  </a:cubicBezTo>
                  <a:cubicBezTo>
                    <a:pt x="147835" y="870"/>
                    <a:pt x="152271" y="-1348"/>
                    <a:pt x="156707" y="870"/>
                  </a:cubicBezTo>
                  <a:cubicBezTo>
                    <a:pt x="161142" y="870"/>
                    <a:pt x="163360" y="5306"/>
                    <a:pt x="161142" y="9742"/>
                  </a:cubicBezTo>
                  <a:cubicBezTo>
                    <a:pt x="158925" y="14177"/>
                    <a:pt x="130092" y="131724"/>
                    <a:pt x="10328" y="216002"/>
                  </a:cubicBezTo>
                  <a:cubicBezTo>
                    <a:pt x="8110" y="213784"/>
                    <a:pt x="5893" y="213784"/>
                    <a:pt x="5893" y="213784"/>
                  </a:cubicBezTo>
                  <a:close/>
                </a:path>
              </a:pathLst>
            </a:custGeom>
            <a:solidFill>
              <a:srgbClr val="A37B9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7" name="任意多边形: 形状 136">
              <a:extLst>
                <a:ext uri="{FF2B5EF4-FFF2-40B4-BE49-F238E27FC236}">
                  <a16:creationId xmlns:a16="http://schemas.microsoft.com/office/drawing/2014/main" id="{E253575E-68E1-7AB7-1D3D-4093EB53E675}"/>
                </a:ext>
              </a:extLst>
            </p:cNvPr>
            <p:cNvSpPr/>
            <p:nvPr/>
          </p:nvSpPr>
          <p:spPr>
            <a:xfrm>
              <a:off x="6365162" y="3890171"/>
              <a:ext cx="1069949" cy="528677"/>
            </a:xfrm>
            <a:custGeom>
              <a:avLst/>
              <a:gdLst>
                <a:gd name="connsiteX0" fmla="*/ 1056213 w 1069949"/>
                <a:gd name="connsiteY0" fmla="*/ 523171 h 528677"/>
                <a:gd name="connsiteX1" fmla="*/ 1069520 w 1069949"/>
                <a:gd name="connsiteY1" fmla="*/ 503211 h 528677"/>
                <a:gd name="connsiteX2" fmla="*/ 967499 w 1069949"/>
                <a:gd name="connsiteY2" fmla="*/ 276989 h 528677"/>
                <a:gd name="connsiteX3" fmla="*/ 632603 w 1069949"/>
                <a:gd name="connsiteY3" fmla="*/ 135046 h 528677"/>
                <a:gd name="connsiteX4" fmla="*/ 455174 w 1069949"/>
                <a:gd name="connsiteY4" fmla="*/ 1975 h 528677"/>
                <a:gd name="connsiteX5" fmla="*/ 231171 w 1069949"/>
                <a:gd name="connsiteY5" fmla="*/ 97343 h 528677"/>
                <a:gd name="connsiteX6" fmla="*/ 44871 w 1069949"/>
                <a:gd name="connsiteY6" fmla="*/ 81818 h 528677"/>
                <a:gd name="connsiteX7" fmla="*/ 2732 w 1069949"/>
                <a:gd name="connsiteY7" fmla="*/ 496557 h 528677"/>
                <a:gd name="connsiteX8" fmla="*/ 180160 w 1069949"/>
                <a:gd name="connsiteY8" fmla="*/ 505428 h 528677"/>
                <a:gd name="connsiteX9" fmla="*/ 257785 w 1069949"/>
                <a:gd name="connsiteY9" fmla="*/ 436675 h 528677"/>
                <a:gd name="connsiteX10" fmla="*/ 348717 w 1069949"/>
                <a:gd name="connsiteY10" fmla="*/ 512082 h 528677"/>
                <a:gd name="connsiteX11" fmla="*/ 1056213 w 1069949"/>
                <a:gd name="connsiteY11" fmla="*/ 523171 h 52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949" h="528677">
                  <a:moveTo>
                    <a:pt x="1056213" y="523171"/>
                  </a:moveTo>
                  <a:cubicBezTo>
                    <a:pt x="1065084" y="523171"/>
                    <a:pt x="1071738" y="514300"/>
                    <a:pt x="1069520" y="503211"/>
                  </a:cubicBezTo>
                  <a:cubicBezTo>
                    <a:pt x="1062867" y="458853"/>
                    <a:pt x="1038470" y="332435"/>
                    <a:pt x="967499" y="276989"/>
                  </a:cubicBezTo>
                  <a:cubicBezTo>
                    <a:pt x="881002" y="210453"/>
                    <a:pt x="699138" y="179404"/>
                    <a:pt x="632603" y="135046"/>
                  </a:cubicBezTo>
                  <a:cubicBezTo>
                    <a:pt x="566067" y="90689"/>
                    <a:pt x="495096" y="-15768"/>
                    <a:pt x="455174" y="1975"/>
                  </a:cubicBezTo>
                  <a:cubicBezTo>
                    <a:pt x="415253" y="21936"/>
                    <a:pt x="337628" y="110650"/>
                    <a:pt x="231171" y="97343"/>
                  </a:cubicBezTo>
                  <a:cubicBezTo>
                    <a:pt x="122496" y="81818"/>
                    <a:pt x="73703" y="55203"/>
                    <a:pt x="44871" y="81818"/>
                  </a:cubicBezTo>
                  <a:cubicBezTo>
                    <a:pt x="16039" y="108432"/>
                    <a:pt x="-8358" y="474378"/>
                    <a:pt x="2732" y="496557"/>
                  </a:cubicBezTo>
                  <a:cubicBezTo>
                    <a:pt x="13821" y="518735"/>
                    <a:pt x="166853" y="500993"/>
                    <a:pt x="180160" y="505428"/>
                  </a:cubicBezTo>
                  <a:cubicBezTo>
                    <a:pt x="193467" y="509864"/>
                    <a:pt x="233389" y="423368"/>
                    <a:pt x="257785" y="436675"/>
                  </a:cubicBezTo>
                  <a:cubicBezTo>
                    <a:pt x="282181" y="449982"/>
                    <a:pt x="313231" y="492121"/>
                    <a:pt x="348717" y="512082"/>
                  </a:cubicBezTo>
                  <a:cubicBezTo>
                    <a:pt x="381985" y="527607"/>
                    <a:pt x="945320" y="534260"/>
                    <a:pt x="1056213" y="523171"/>
                  </a:cubicBezTo>
                  <a:close/>
                </a:path>
              </a:pathLst>
            </a:custGeom>
            <a:solidFill>
              <a:srgbClr val="68B6D8"/>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8" name="任意多边形: 形状 137">
              <a:extLst>
                <a:ext uri="{FF2B5EF4-FFF2-40B4-BE49-F238E27FC236}">
                  <a16:creationId xmlns:a16="http://schemas.microsoft.com/office/drawing/2014/main" id="{9A5C254E-3293-533D-DE44-1356ECA932F0}"/>
                </a:ext>
              </a:extLst>
            </p:cNvPr>
            <p:cNvSpPr/>
            <p:nvPr/>
          </p:nvSpPr>
          <p:spPr>
            <a:xfrm>
              <a:off x="5447484" y="301275"/>
              <a:ext cx="989163" cy="1191151"/>
            </a:xfrm>
            <a:custGeom>
              <a:avLst/>
              <a:gdLst>
                <a:gd name="connsiteX0" fmla="*/ 494582 w 989163"/>
                <a:gd name="connsiteY0" fmla="*/ 163 h 1191151"/>
                <a:gd name="connsiteX1" fmla="*/ 48793 w 989163"/>
                <a:gd name="connsiteY1" fmla="*/ 193116 h 1191151"/>
                <a:gd name="connsiteX2" fmla="*/ 48793 w 989163"/>
                <a:gd name="connsiteY2" fmla="*/ 552409 h 1191151"/>
                <a:gd name="connsiteX3" fmla="*/ 0 w 989163"/>
                <a:gd name="connsiteY3" fmla="*/ 674391 h 1191151"/>
                <a:gd name="connsiteX4" fmla="*/ 17743 w 989163"/>
                <a:gd name="connsiteY4" fmla="*/ 1191151 h 1191151"/>
                <a:gd name="connsiteX5" fmla="*/ 989164 w 989163"/>
                <a:gd name="connsiteY5" fmla="*/ 1168973 h 1191151"/>
                <a:gd name="connsiteX6" fmla="*/ 947024 w 989163"/>
                <a:gd name="connsiteY6" fmla="*/ 667737 h 1191151"/>
                <a:gd name="connsiteX7" fmla="*/ 494582 w 989163"/>
                <a:gd name="connsiteY7" fmla="*/ 163 h 119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9163" h="1191151">
                  <a:moveTo>
                    <a:pt x="494582" y="163"/>
                  </a:moveTo>
                  <a:cubicBezTo>
                    <a:pt x="77625" y="-6491"/>
                    <a:pt x="48793" y="193116"/>
                    <a:pt x="48793" y="193116"/>
                  </a:cubicBezTo>
                  <a:lnTo>
                    <a:pt x="48793" y="552409"/>
                  </a:lnTo>
                  <a:lnTo>
                    <a:pt x="0" y="674391"/>
                  </a:lnTo>
                  <a:lnTo>
                    <a:pt x="17743" y="1191151"/>
                  </a:lnTo>
                  <a:lnTo>
                    <a:pt x="989164" y="1168973"/>
                  </a:lnTo>
                  <a:lnTo>
                    <a:pt x="947024" y="667737"/>
                  </a:lnTo>
                  <a:cubicBezTo>
                    <a:pt x="947024" y="665519"/>
                    <a:pt x="958114" y="6816"/>
                    <a:pt x="494582" y="163"/>
                  </a:cubicBezTo>
                  <a:close/>
                </a:path>
              </a:pathLst>
            </a:custGeom>
            <a:solidFill>
              <a:srgbClr val="5C69A5"/>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9" name="任意多边形: 形状 138">
              <a:extLst>
                <a:ext uri="{FF2B5EF4-FFF2-40B4-BE49-F238E27FC236}">
                  <a16:creationId xmlns:a16="http://schemas.microsoft.com/office/drawing/2014/main" id="{9CA225BA-E4D7-F012-17A2-75A0BF6AA6B5}"/>
                </a:ext>
              </a:extLst>
            </p:cNvPr>
            <p:cNvSpPr/>
            <p:nvPr/>
          </p:nvSpPr>
          <p:spPr>
            <a:xfrm>
              <a:off x="5931746" y="393110"/>
              <a:ext cx="147674" cy="631349"/>
            </a:xfrm>
            <a:custGeom>
              <a:avLst/>
              <a:gdLst>
                <a:gd name="connsiteX0" fmla="*/ 92380 w 147674"/>
                <a:gd name="connsiteY0" fmla="*/ 14786 h 631349"/>
                <a:gd name="connsiteX1" fmla="*/ 110123 w 147674"/>
                <a:gd name="connsiteY1" fmla="*/ 85757 h 631349"/>
                <a:gd name="connsiteX2" fmla="*/ 81291 w 147674"/>
                <a:gd name="connsiteY2" fmla="*/ 134550 h 631349"/>
                <a:gd name="connsiteX3" fmla="*/ 143391 w 147674"/>
                <a:gd name="connsiteY3" fmla="*/ 320850 h 631349"/>
                <a:gd name="connsiteX4" fmla="*/ 125648 w 147674"/>
                <a:gd name="connsiteY4" fmla="*/ 631350 h 631349"/>
                <a:gd name="connsiteX5" fmla="*/ 19191 w 147674"/>
                <a:gd name="connsiteY5" fmla="*/ 331939 h 631349"/>
                <a:gd name="connsiteX6" fmla="*/ 41370 w 147674"/>
                <a:gd name="connsiteY6" fmla="*/ 134550 h 631349"/>
                <a:gd name="connsiteX7" fmla="*/ 3666 w 147674"/>
                <a:gd name="connsiteY7" fmla="*/ 99064 h 631349"/>
                <a:gd name="connsiteX8" fmla="*/ 1448 w 147674"/>
                <a:gd name="connsiteY8" fmla="*/ 14786 h 631349"/>
                <a:gd name="connsiteX9" fmla="*/ 92380 w 147674"/>
                <a:gd name="connsiteY9" fmla="*/ 14786 h 63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7674" h="631349">
                  <a:moveTo>
                    <a:pt x="92380" y="14786"/>
                  </a:moveTo>
                  <a:cubicBezTo>
                    <a:pt x="92380" y="14786"/>
                    <a:pt x="112341" y="63578"/>
                    <a:pt x="110123" y="85757"/>
                  </a:cubicBezTo>
                  <a:cubicBezTo>
                    <a:pt x="107905" y="101282"/>
                    <a:pt x="81291" y="134550"/>
                    <a:pt x="81291" y="134550"/>
                  </a:cubicBezTo>
                  <a:cubicBezTo>
                    <a:pt x="81291" y="134550"/>
                    <a:pt x="132302" y="254314"/>
                    <a:pt x="143391" y="320850"/>
                  </a:cubicBezTo>
                  <a:cubicBezTo>
                    <a:pt x="152263" y="385168"/>
                    <a:pt x="147827" y="626914"/>
                    <a:pt x="125648" y="631350"/>
                  </a:cubicBezTo>
                  <a:cubicBezTo>
                    <a:pt x="116777" y="631350"/>
                    <a:pt x="23627" y="358553"/>
                    <a:pt x="19191" y="331939"/>
                  </a:cubicBezTo>
                  <a:cubicBezTo>
                    <a:pt x="14756" y="292018"/>
                    <a:pt x="41370" y="134550"/>
                    <a:pt x="41370" y="134550"/>
                  </a:cubicBezTo>
                  <a:cubicBezTo>
                    <a:pt x="41370" y="134550"/>
                    <a:pt x="10320" y="110153"/>
                    <a:pt x="3666" y="99064"/>
                  </a:cubicBezTo>
                  <a:cubicBezTo>
                    <a:pt x="-2987" y="87975"/>
                    <a:pt x="1448" y="14786"/>
                    <a:pt x="1448" y="14786"/>
                  </a:cubicBezTo>
                  <a:cubicBezTo>
                    <a:pt x="1448" y="14786"/>
                    <a:pt x="50241" y="-18482"/>
                    <a:pt x="92380" y="14786"/>
                  </a:cubicBezTo>
                  <a:close/>
                </a:path>
              </a:pathLst>
            </a:custGeom>
            <a:solidFill>
              <a:srgbClr val="F7B369"/>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0" name="任意多边形: 形状 139">
              <a:extLst>
                <a:ext uri="{FF2B5EF4-FFF2-40B4-BE49-F238E27FC236}">
                  <a16:creationId xmlns:a16="http://schemas.microsoft.com/office/drawing/2014/main" id="{EF756EFE-CAD6-2E26-3F97-1F47B0224A29}"/>
                </a:ext>
              </a:extLst>
            </p:cNvPr>
            <p:cNvSpPr/>
            <p:nvPr/>
          </p:nvSpPr>
          <p:spPr>
            <a:xfrm>
              <a:off x="6046305" y="146188"/>
              <a:ext cx="1179899" cy="1466002"/>
            </a:xfrm>
            <a:custGeom>
              <a:avLst/>
              <a:gdLst>
                <a:gd name="connsiteX0" fmla="*/ 867182 w 1179899"/>
                <a:gd name="connsiteY0" fmla="*/ 0 h 1466002"/>
                <a:gd name="connsiteX1" fmla="*/ 1179899 w 1179899"/>
                <a:gd name="connsiteY1" fmla="*/ 252836 h 1466002"/>
                <a:gd name="connsiteX2" fmla="*/ 873835 w 1179899"/>
                <a:gd name="connsiteY2" fmla="*/ 667575 h 1466002"/>
                <a:gd name="connsiteX3" fmla="*/ 370382 w 1179899"/>
                <a:gd name="connsiteY3" fmla="*/ 791774 h 1466002"/>
                <a:gd name="connsiteX4" fmla="*/ 399214 w 1179899"/>
                <a:gd name="connsiteY4" fmla="*/ 1466003 h 1466002"/>
                <a:gd name="connsiteX5" fmla="*/ 317153 w 1179899"/>
                <a:gd name="connsiteY5" fmla="*/ 1324060 h 1466002"/>
                <a:gd name="connsiteX6" fmla="*/ 104239 w 1179899"/>
                <a:gd name="connsiteY6" fmla="*/ 532285 h 1466002"/>
                <a:gd name="connsiteX7" fmla="*/ 0 w 1179899"/>
                <a:gd name="connsiteY7" fmla="*/ 141943 h 1466002"/>
                <a:gd name="connsiteX8" fmla="*/ 288321 w 1179899"/>
                <a:gd name="connsiteY8" fmla="*/ 181864 h 1466002"/>
                <a:gd name="connsiteX9" fmla="*/ 867182 w 1179899"/>
                <a:gd name="connsiteY9" fmla="*/ 0 h 1466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9899" h="1466002">
                  <a:moveTo>
                    <a:pt x="867182" y="0"/>
                  </a:moveTo>
                  <a:lnTo>
                    <a:pt x="1179899" y="252836"/>
                  </a:lnTo>
                  <a:cubicBezTo>
                    <a:pt x="1179899" y="252836"/>
                    <a:pt x="1071224" y="518978"/>
                    <a:pt x="873835" y="667575"/>
                  </a:cubicBezTo>
                  <a:cubicBezTo>
                    <a:pt x="667575" y="822824"/>
                    <a:pt x="370382" y="791774"/>
                    <a:pt x="370382" y="791774"/>
                  </a:cubicBezTo>
                  <a:lnTo>
                    <a:pt x="399214" y="1466003"/>
                  </a:lnTo>
                  <a:lnTo>
                    <a:pt x="317153" y="1324060"/>
                  </a:lnTo>
                  <a:cubicBezTo>
                    <a:pt x="317153" y="1324060"/>
                    <a:pt x="179646" y="774032"/>
                    <a:pt x="104239" y="532285"/>
                  </a:cubicBezTo>
                  <a:cubicBezTo>
                    <a:pt x="22179" y="268361"/>
                    <a:pt x="0" y="141943"/>
                    <a:pt x="0" y="141943"/>
                  </a:cubicBezTo>
                  <a:cubicBezTo>
                    <a:pt x="0" y="141943"/>
                    <a:pt x="117546" y="135289"/>
                    <a:pt x="288321" y="181864"/>
                  </a:cubicBezTo>
                  <a:cubicBezTo>
                    <a:pt x="381471" y="208478"/>
                    <a:pt x="623217" y="272796"/>
                    <a:pt x="867182" y="0"/>
                  </a:cubicBez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1" name="任意多边形: 形状 140">
              <a:extLst>
                <a:ext uri="{FF2B5EF4-FFF2-40B4-BE49-F238E27FC236}">
                  <a16:creationId xmlns:a16="http://schemas.microsoft.com/office/drawing/2014/main" id="{24932358-74B2-15F0-6663-1DC359016484}"/>
                </a:ext>
              </a:extLst>
            </p:cNvPr>
            <p:cNvSpPr/>
            <p:nvPr/>
          </p:nvSpPr>
          <p:spPr>
            <a:xfrm>
              <a:off x="5427523" y="299210"/>
              <a:ext cx="524031" cy="1349159"/>
            </a:xfrm>
            <a:custGeom>
              <a:avLst/>
              <a:gdLst>
                <a:gd name="connsiteX0" fmla="*/ 392560 w 524031"/>
                <a:gd name="connsiteY0" fmla="*/ 11 h 1349159"/>
                <a:gd name="connsiteX1" fmla="*/ 523414 w 524031"/>
                <a:gd name="connsiteY1" fmla="*/ 1330724 h 1349159"/>
                <a:gd name="connsiteX2" fmla="*/ 172993 w 524031"/>
                <a:gd name="connsiteY2" fmla="*/ 1344031 h 1349159"/>
                <a:gd name="connsiteX3" fmla="*/ 6654 w 524031"/>
                <a:gd name="connsiteY3" fmla="*/ 1299674 h 1349159"/>
                <a:gd name="connsiteX4" fmla="*/ 0 w 524031"/>
                <a:gd name="connsiteY4" fmla="*/ 696417 h 1349159"/>
                <a:gd name="connsiteX5" fmla="*/ 181864 w 524031"/>
                <a:gd name="connsiteY5" fmla="*/ 57675 h 1349159"/>
                <a:gd name="connsiteX6" fmla="*/ 392560 w 524031"/>
                <a:gd name="connsiteY6" fmla="*/ 11 h 134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4031" h="1349159">
                  <a:moveTo>
                    <a:pt x="392560" y="11"/>
                  </a:moveTo>
                  <a:cubicBezTo>
                    <a:pt x="392560" y="11"/>
                    <a:pt x="534503" y="1319635"/>
                    <a:pt x="523414" y="1330724"/>
                  </a:cubicBezTo>
                  <a:cubicBezTo>
                    <a:pt x="514542" y="1341813"/>
                    <a:pt x="275014" y="1357338"/>
                    <a:pt x="172993" y="1344031"/>
                  </a:cubicBezTo>
                  <a:cubicBezTo>
                    <a:pt x="70971" y="1330724"/>
                    <a:pt x="13307" y="1304110"/>
                    <a:pt x="6654" y="1299674"/>
                  </a:cubicBezTo>
                  <a:cubicBezTo>
                    <a:pt x="0" y="1297456"/>
                    <a:pt x="0" y="696417"/>
                    <a:pt x="0" y="696417"/>
                  </a:cubicBezTo>
                  <a:lnTo>
                    <a:pt x="181864" y="57675"/>
                  </a:lnTo>
                  <a:cubicBezTo>
                    <a:pt x="308282" y="-2207"/>
                    <a:pt x="392560" y="11"/>
                    <a:pt x="392560" y="11"/>
                  </a:cubicBez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2" name="任意多边形: 形状 141">
              <a:extLst>
                <a:ext uri="{FF2B5EF4-FFF2-40B4-BE49-F238E27FC236}">
                  <a16:creationId xmlns:a16="http://schemas.microsoft.com/office/drawing/2014/main" id="{33FB33C8-8051-F309-19F1-8772090557DE}"/>
                </a:ext>
              </a:extLst>
            </p:cNvPr>
            <p:cNvSpPr/>
            <p:nvPr/>
          </p:nvSpPr>
          <p:spPr>
            <a:xfrm>
              <a:off x="6566311" y="343577"/>
              <a:ext cx="58286" cy="155249"/>
            </a:xfrm>
            <a:custGeom>
              <a:avLst/>
              <a:gdLst>
                <a:gd name="connsiteX0" fmla="*/ 32240 w 58286"/>
                <a:gd name="connsiteY0" fmla="*/ 153032 h 155249"/>
                <a:gd name="connsiteX1" fmla="*/ 14497 w 58286"/>
                <a:gd name="connsiteY1" fmla="*/ 144161 h 155249"/>
                <a:gd name="connsiteX2" fmla="*/ 7843 w 58286"/>
                <a:gd name="connsiteY2" fmla="*/ 4436 h 155249"/>
                <a:gd name="connsiteX3" fmla="*/ 12279 w 58286"/>
                <a:gd name="connsiteY3" fmla="*/ 0 h 155249"/>
                <a:gd name="connsiteX4" fmla="*/ 18933 w 58286"/>
                <a:gd name="connsiteY4" fmla="*/ 4436 h 155249"/>
                <a:gd name="connsiteX5" fmla="*/ 54418 w 58286"/>
                <a:gd name="connsiteY5" fmla="*/ 141943 h 155249"/>
                <a:gd name="connsiteX6" fmla="*/ 34458 w 58286"/>
                <a:gd name="connsiteY6" fmla="*/ 155250 h 155249"/>
                <a:gd name="connsiteX7" fmla="*/ 32240 w 58286"/>
                <a:gd name="connsiteY7" fmla="*/ 153032 h 155249"/>
                <a:gd name="connsiteX8" fmla="*/ 16715 w 58286"/>
                <a:gd name="connsiteY8" fmla="*/ 26614 h 155249"/>
                <a:gd name="connsiteX9" fmla="*/ 23368 w 58286"/>
                <a:gd name="connsiteY9" fmla="*/ 135289 h 155249"/>
                <a:gd name="connsiteX10" fmla="*/ 34458 w 58286"/>
                <a:gd name="connsiteY10" fmla="*/ 139725 h 155249"/>
                <a:gd name="connsiteX11" fmla="*/ 43329 w 58286"/>
                <a:gd name="connsiteY11" fmla="*/ 135289 h 155249"/>
                <a:gd name="connsiteX12" fmla="*/ 16715 w 58286"/>
                <a:gd name="connsiteY12" fmla="*/ 26614 h 1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286" h="155249">
                  <a:moveTo>
                    <a:pt x="32240" y="153032"/>
                  </a:moveTo>
                  <a:cubicBezTo>
                    <a:pt x="25586" y="153032"/>
                    <a:pt x="18933" y="150814"/>
                    <a:pt x="14497" y="144161"/>
                  </a:cubicBezTo>
                  <a:cubicBezTo>
                    <a:pt x="-12117" y="115329"/>
                    <a:pt x="5626" y="15525"/>
                    <a:pt x="7843" y="4436"/>
                  </a:cubicBezTo>
                  <a:cubicBezTo>
                    <a:pt x="7843" y="2218"/>
                    <a:pt x="10061" y="0"/>
                    <a:pt x="12279" y="0"/>
                  </a:cubicBezTo>
                  <a:cubicBezTo>
                    <a:pt x="14497" y="0"/>
                    <a:pt x="16715" y="0"/>
                    <a:pt x="18933" y="4436"/>
                  </a:cubicBezTo>
                  <a:cubicBezTo>
                    <a:pt x="23368" y="15525"/>
                    <a:pt x="72161" y="108675"/>
                    <a:pt x="54418" y="141943"/>
                  </a:cubicBezTo>
                  <a:cubicBezTo>
                    <a:pt x="49983" y="148596"/>
                    <a:pt x="43329" y="153032"/>
                    <a:pt x="34458" y="155250"/>
                  </a:cubicBezTo>
                  <a:cubicBezTo>
                    <a:pt x="34458" y="153032"/>
                    <a:pt x="34458" y="153032"/>
                    <a:pt x="32240" y="153032"/>
                  </a:cubicBezTo>
                  <a:close/>
                  <a:moveTo>
                    <a:pt x="16715" y="26614"/>
                  </a:moveTo>
                  <a:cubicBezTo>
                    <a:pt x="12279" y="62100"/>
                    <a:pt x="7843" y="119764"/>
                    <a:pt x="23368" y="135289"/>
                  </a:cubicBezTo>
                  <a:cubicBezTo>
                    <a:pt x="25586" y="137507"/>
                    <a:pt x="30022" y="139725"/>
                    <a:pt x="34458" y="139725"/>
                  </a:cubicBezTo>
                  <a:cubicBezTo>
                    <a:pt x="38893" y="139725"/>
                    <a:pt x="41111" y="137507"/>
                    <a:pt x="43329" y="135289"/>
                  </a:cubicBezTo>
                  <a:cubicBezTo>
                    <a:pt x="52201" y="115329"/>
                    <a:pt x="34458" y="64318"/>
                    <a:pt x="16715" y="26614"/>
                  </a:cubicBezTo>
                  <a:close/>
                </a:path>
              </a:pathLst>
            </a:custGeom>
            <a:solidFill>
              <a:srgbClr val="E6F4F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3" name="任意多边形: 形状 142">
              <a:extLst>
                <a:ext uri="{FF2B5EF4-FFF2-40B4-BE49-F238E27FC236}">
                  <a16:creationId xmlns:a16="http://schemas.microsoft.com/office/drawing/2014/main" id="{187FDAFD-5A15-8B1C-6A83-F0DBE5857A83}"/>
                </a:ext>
              </a:extLst>
            </p:cNvPr>
            <p:cNvSpPr/>
            <p:nvPr/>
          </p:nvSpPr>
          <p:spPr>
            <a:xfrm>
              <a:off x="5820084" y="170585"/>
              <a:ext cx="239528" cy="219567"/>
            </a:xfrm>
            <a:custGeom>
              <a:avLst/>
              <a:gdLst>
                <a:gd name="connsiteX0" fmla="*/ 0 w 239528"/>
                <a:gd name="connsiteY0" fmla="*/ 48793 h 219567"/>
                <a:gd name="connsiteX1" fmla="*/ 2218 w 239528"/>
                <a:gd name="connsiteY1" fmla="*/ 179646 h 219567"/>
                <a:gd name="connsiteX2" fmla="*/ 128636 w 239528"/>
                <a:gd name="connsiteY2" fmla="*/ 219568 h 219567"/>
                <a:gd name="connsiteX3" fmla="*/ 239528 w 239528"/>
                <a:gd name="connsiteY3" fmla="*/ 166339 h 219567"/>
                <a:gd name="connsiteX4" fmla="*/ 226221 w 239528"/>
                <a:gd name="connsiteY4" fmla="*/ 0 h 219567"/>
                <a:gd name="connsiteX5" fmla="*/ 0 w 239528"/>
                <a:gd name="connsiteY5" fmla="*/ 48793 h 21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528" h="219567">
                  <a:moveTo>
                    <a:pt x="0" y="48793"/>
                  </a:moveTo>
                  <a:lnTo>
                    <a:pt x="2218" y="179646"/>
                  </a:lnTo>
                  <a:cubicBezTo>
                    <a:pt x="2218" y="179646"/>
                    <a:pt x="64318" y="219568"/>
                    <a:pt x="128636" y="219568"/>
                  </a:cubicBezTo>
                  <a:cubicBezTo>
                    <a:pt x="215132" y="219568"/>
                    <a:pt x="239528" y="166339"/>
                    <a:pt x="239528" y="166339"/>
                  </a:cubicBezTo>
                  <a:lnTo>
                    <a:pt x="226221" y="0"/>
                  </a:lnTo>
                  <a:lnTo>
                    <a:pt x="0" y="48793"/>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4" name="任意多边形: 形状 143">
              <a:extLst>
                <a:ext uri="{FF2B5EF4-FFF2-40B4-BE49-F238E27FC236}">
                  <a16:creationId xmlns:a16="http://schemas.microsoft.com/office/drawing/2014/main" id="{495E536E-A90D-C10F-9018-8BD219082970}"/>
                </a:ext>
              </a:extLst>
            </p:cNvPr>
            <p:cNvSpPr/>
            <p:nvPr/>
          </p:nvSpPr>
          <p:spPr>
            <a:xfrm>
              <a:off x="5822302" y="305874"/>
              <a:ext cx="288756" cy="190892"/>
            </a:xfrm>
            <a:custGeom>
              <a:avLst/>
              <a:gdLst>
                <a:gd name="connsiteX0" fmla="*/ 235093 w 288756"/>
                <a:gd name="connsiteY0" fmla="*/ 0 h 190892"/>
                <a:gd name="connsiteX1" fmla="*/ 137507 w 288756"/>
                <a:gd name="connsiteY1" fmla="*/ 70971 h 190892"/>
                <a:gd name="connsiteX2" fmla="*/ 0 w 288756"/>
                <a:gd name="connsiteY2" fmla="*/ 11089 h 190892"/>
                <a:gd name="connsiteX3" fmla="*/ 22179 w 288756"/>
                <a:gd name="connsiteY3" fmla="*/ 190736 h 190892"/>
                <a:gd name="connsiteX4" fmla="*/ 164121 w 288756"/>
                <a:gd name="connsiteY4" fmla="*/ 104239 h 190892"/>
                <a:gd name="connsiteX5" fmla="*/ 277232 w 288756"/>
                <a:gd name="connsiteY5" fmla="*/ 150814 h 190892"/>
                <a:gd name="connsiteX6" fmla="*/ 288321 w 288756"/>
                <a:gd name="connsiteY6" fmla="*/ 141943 h 190892"/>
                <a:gd name="connsiteX7" fmla="*/ 235093 w 288756"/>
                <a:gd name="connsiteY7" fmla="*/ 0 h 19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756" h="190892">
                  <a:moveTo>
                    <a:pt x="235093" y="0"/>
                  </a:moveTo>
                  <a:cubicBezTo>
                    <a:pt x="235093" y="0"/>
                    <a:pt x="221786" y="75407"/>
                    <a:pt x="137507" y="70971"/>
                  </a:cubicBezTo>
                  <a:cubicBezTo>
                    <a:pt x="53229" y="66536"/>
                    <a:pt x="0" y="11089"/>
                    <a:pt x="0" y="11089"/>
                  </a:cubicBezTo>
                  <a:cubicBezTo>
                    <a:pt x="0" y="11089"/>
                    <a:pt x="2218" y="186300"/>
                    <a:pt x="22179" y="190736"/>
                  </a:cubicBezTo>
                  <a:cubicBezTo>
                    <a:pt x="46575" y="195171"/>
                    <a:pt x="164121" y="104239"/>
                    <a:pt x="164121" y="104239"/>
                  </a:cubicBezTo>
                  <a:lnTo>
                    <a:pt x="277232" y="150814"/>
                  </a:lnTo>
                  <a:cubicBezTo>
                    <a:pt x="283886" y="153032"/>
                    <a:pt x="290539" y="146379"/>
                    <a:pt x="288321" y="141943"/>
                  </a:cubicBezTo>
                  <a:lnTo>
                    <a:pt x="235093" y="0"/>
                  </a:lnTo>
                  <a:close/>
                </a:path>
              </a:pathLst>
            </a:custGeom>
            <a:solidFill>
              <a:srgbClr val="E6F4F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5" name="任意多边形: 形状 144">
              <a:extLst>
                <a:ext uri="{FF2B5EF4-FFF2-40B4-BE49-F238E27FC236}">
                  <a16:creationId xmlns:a16="http://schemas.microsoft.com/office/drawing/2014/main" id="{0587C1D1-9179-C119-B26B-30897F30E2E8}"/>
                </a:ext>
              </a:extLst>
            </p:cNvPr>
            <p:cNvSpPr/>
            <p:nvPr/>
          </p:nvSpPr>
          <p:spPr>
            <a:xfrm>
              <a:off x="5820084" y="183892"/>
              <a:ext cx="226528" cy="143264"/>
            </a:xfrm>
            <a:custGeom>
              <a:avLst/>
              <a:gdLst>
                <a:gd name="connsiteX0" fmla="*/ 0 w 226528"/>
                <a:gd name="connsiteY0" fmla="*/ 31050 h 143264"/>
                <a:gd name="connsiteX1" fmla="*/ 157468 w 226528"/>
                <a:gd name="connsiteY1" fmla="*/ 141943 h 143264"/>
                <a:gd name="connsiteX2" fmla="*/ 226221 w 226528"/>
                <a:gd name="connsiteY2" fmla="*/ 0 h 143264"/>
                <a:gd name="connsiteX3" fmla="*/ 0 w 226528"/>
                <a:gd name="connsiteY3" fmla="*/ 31050 h 143264"/>
              </a:gdLst>
              <a:ahLst/>
              <a:cxnLst>
                <a:cxn ang="0">
                  <a:pos x="connsiteX0" y="connsiteY0"/>
                </a:cxn>
                <a:cxn ang="0">
                  <a:pos x="connsiteX1" y="connsiteY1"/>
                </a:cxn>
                <a:cxn ang="0">
                  <a:pos x="connsiteX2" y="connsiteY2"/>
                </a:cxn>
                <a:cxn ang="0">
                  <a:pos x="connsiteX3" y="connsiteY3"/>
                </a:cxn>
              </a:cxnLst>
              <a:rect l="l" t="t" r="r" b="b"/>
              <a:pathLst>
                <a:path w="226528" h="143264">
                  <a:moveTo>
                    <a:pt x="0" y="31050"/>
                  </a:moveTo>
                  <a:cubicBezTo>
                    <a:pt x="0" y="31050"/>
                    <a:pt x="62100" y="157468"/>
                    <a:pt x="157468" y="141943"/>
                  </a:cubicBezTo>
                  <a:cubicBezTo>
                    <a:pt x="235093" y="128636"/>
                    <a:pt x="226221" y="0"/>
                    <a:pt x="226221" y="0"/>
                  </a:cubicBezTo>
                  <a:lnTo>
                    <a:pt x="0" y="31050"/>
                  </a:ln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6" name="任意多边形: 形状 145">
              <a:extLst>
                <a:ext uri="{FF2B5EF4-FFF2-40B4-BE49-F238E27FC236}">
                  <a16:creationId xmlns:a16="http://schemas.microsoft.com/office/drawing/2014/main" id="{ABFC9F33-A9DC-292B-655B-FC99295B4E43}"/>
                </a:ext>
              </a:extLst>
            </p:cNvPr>
            <p:cNvSpPr/>
            <p:nvPr/>
          </p:nvSpPr>
          <p:spPr>
            <a:xfrm>
              <a:off x="5667207" y="-224094"/>
              <a:ext cx="434022" cy="506014"/>
            </a:xfrm>
            <a:custGeom>
              <a:avLst/>
              <a:gdLst>
                <a:gd name="connsiteX0" fmla="*/ 419020 w 434022"/>
                <a:gd name="connsiteY0" fmla="*/ 97487 h 506014"/>
                <a:gd name="connsiteX1" fmla="*/ 394623 w 434022"/>
                <a:gd name="connsiteY1" fmla="*/ 430166 h 506014"/>
                <a:gd name="connsiteX2" fmla="*/ 186145 w 434022"/>
                <a:gd name="connsiteY2" fmla="*/ 476741 h 506014"/>
                <a:gd name="connsiteX3" fmla="*/ 115173 w 434022"/>
                <a:gd name="connsiteY3" fmla="*/ 372501 h 506014"/>
                <a:gd name="connsiteX4" fmla="*/ 8716 w 434022"/>
                <a:gd name="connsiteY4" fmla="*/ 325926 h 506014"/>
                <a:gd name="connsiteX5" fmla="*/ 66381 w 434022"/>
                <a:gd name="connsiteY5" fmla="*/ 199509 h 506014"/>
                <a:gd name="connsiteX6" fmla="*/ 110738 w 434022"/>
                <a:gd name="connsiteY6" fmla="*/ 201726 h 506014"/>
                <a:gd name="connsiteX7" fmla="*/ 97431 w 434022"/>
                <a:gd name="connsiteY7" fmla="*/ 130755 h 506014"/>
                <a:gd name="connsiteX8" fmla="*/ 419020 w 434022"/>
                <a:gd name="connsiteY8" fmla="*/ 97487 h 50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022" h="506014">
                  <a:moveTo>
                    <a:pt x="419020" y="97487"/>
                  </a:moveTo>
                  <a:cubicBezTo>
                    <a:pt x="419020" y="97487"/>
                    <a:pt x="465594" y="321491"/>
                    <a:pt x="394623" y="430166"/>
                  </a:cubicBezTo>
                  <a:cubicBezTo>
                    <a:pt x="323652" y="538841"/>
                    <a:pt x="228284" y="507791"/>
                    <a:pt x="186145" y="476741"/>
                  </a:cubicBezTo>
                  <a:cubicBezTo>
                    <a:pt x="128480" y="434601"/>
                    <a:pt x="115173" y="372501"/>
                    <a:pt x="115173" y="372501"/>
                  </a:cubicBezTo>
                  <a:cubicBezTo>
                    <a:pt x="115173" y="372501"/>
                    <a:pt x="37548" y="390244"/>
                    <a:pt x="8716" y="325926"/>
                  </a:cubicBezTo>
                  <a:cubicBezTo>
                    <a:pt x="-20116" y="259391"/>
                    <a:pt x="28677" y="203944"/>
                    <a:pt x="66381" y="199509"/>
                  </a:cubicBezTo>
                  <a:cubicBezTo>
                    <a:pt x="106302" y="195073"/>
                    <a:pt x="110738" y="201726"/>
                    <a:pt x="110738" y="201726"/>
                  </a:cubicBezTo>
                  <a:lnTo>
                    <a:pt x="97431" y="130755"/>
                  </a:lnTo>
                  <a:cubicBezTo>
                    <a:pt x="97431" y="130755"/>
                    <a:pt x="332523" y="-139823"/>
                    <a:pt x="419020" y="97487"/>
                  </a:cubicBez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7" name="任意多边形: 形状 146">
              <a:extLst>
                <a:ext uri="{FF2B5EF4-FFF2-40B4-BE49-F238E27FC236}">
                  <a16:creationId xmlns:a16="http://schemas.microsoft.com/office/drawing/2014/main" id="{120BFE69-734E-C88D-F684-763BB6D48956}"/>
                </a:ext>
              </a:extLst>
            </p:cNvPr>
            <p:cNvSpPr/>
            <p:nvPr/>
          </p:nvSpPr>
          <p:spPr>
            <a:xfrm>
              <a:off x="6048523" y="-35290"/>
              <a:ext cx="129601" cy="165954"/>
            </a:xfrm>
            <a:custGeom>
              <a:avLst/>
              <a:gdLst>
                <a:gd name="connsiteX0" fmla="*/ 0 w 129601"/>
                <a:gd name="connsiteY0" fmla="*/ 15141 h 165954"/>
                <a:gd name="connsiteX1" fmla="*/ 128636 w 129601"/>
                <a:gd name="connsiteY1" fmla="*/ 55062 h 165954"/>
                <a:gd name="connsiteX2" fmla="*/ 13307 w 129601"/>
                <a:gd name="connsiteY2" fmla="*/ 165955 h 165954"/>
                <a:gd name="connsiteX3" fmla="*/ 0 w 129601"/>
                <a:gd name="connsiteY3" fmla="*/ 15141 h 165954"/>
              </a:gdLst>
              <a:ahLst/>
              <a:cxnLst>
                <a:cxn ang="0">
                  <a:pos x="connsiteX0" y="connsiteY0"/>
                </a:cxn>
                <a:cxn ang="0">
                  <a:pos x="connsiteX1" y="connsiteY1"/>
                </a:cxn>
                <a:cxn ang="0">
                  <a:pos x="connsiteX2" y="connsiteY2"/>
                </a:cxn>
                <a:cxn ang="0">
                  <a:pos x="connsiteX3" y="connsiteY3"/>
                </a:cxn>
              </a:cxnLst>
              <a:rect l="l" t="t" r="r" b="b"/>
              <a:pathLst>
                <a:path w="129601" h="165954">
                  <a:moveTo>
                    <a:pt x="0" y="15141"/>
                  </a:moveTo>
                  <a:cubicBezTo>
                    <a:pt x="0" y="15141"/>
                    <a:pt x="117546" y="-38088"/>
                    <a:pt x="128636" y="55062"/>
                  </a:cubicBezTo>
                  <a:cubicBezTo>
                    <a:pt x="141943" y="161519"/>
                    <a:pt x="13307" y="165955"/>
                    <a:pt x="13307" y="165955"/>
                  </a:cubicBezTo>
                  <a:lnTo>
                    <a:pt x="0" y="15141"/>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8" name="任意多边形: 形状 147">
              <a:extLst>
                <a:ext uri="{FF2B5EF4-FFF2-40B4-BE49-F238E27FC236}">
                  <a16:creationId xmlns:a16="http://schemas.microsoft.com/office/drawing/2014/main" id="{8F6300AC-CC79-4A56-1D5E-A1723DD91A16}"/>
                </a:ext>
              </a:extLst>
            </p:cNvPr>
            <p:cNvSpPr/>
            <p:nvPr/>
          </p:nvSpPr>
          <p:spPr>
            <a:xfrm>
              <a:off x="6105268" y="-7761"/>
              <a:ext cx="50630" cy="80761"/>
            </a:xfrm>
            <a:custGeom>
              <a:avLst/>
              <a:gdLst>
                <a:gd name="connsiteX0" fmla="*/ 5354 w 50630"/>
                <a:gd name="connsiteY0" fmla="*/ 80761 h 80761"/>
                <a:gd name="connsiteX1" fmla="*/ 3137 w 50630"/>
                <a:gd name="connsiteY1" fmla="*/ 80761 h 80761"/>
                <a:gd name="connsiteX2" fmla="*/ 919 w 50630"/>
                <a:gd name="connsiteY2" fmla="*/ 71890 h 80761"/>
                <a:gd name="connsiteX3" fmla="*/ 38622 w 50630"/>
                <a:gd name="connsiteY3" fmla="*/ 3137 h 80761"/>
                <a:gd name="connsiteX4" fmla="*/ 47494 w 50630"/>
                <a:gd name="connsiteY4" fmla="*/ 919 h 80761"/>
                <a:gd name="connsiteX5" fmla="*/ 49711 w 50630"/>
                <a:gd name="connsiteY5" fmla="*/ 9790 h 80761"/>
                <a:gd name="connsiteX6" fmla="*/ 12008 w 50630"/>
                <a:gd name="connsiteY6" fmla="*/ 78544 h 80761"/>
                <a:gd name="connsiteX7" fmla="*/ 5354 w 50630"/>
                <a:gd name="connsiteY7" fmla="*/ 80761 h 8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30" h="80761">
                  <a:moveTo>
                    <a:pt x="5354" y="80761"/>
                  </a:moveTo>
                  <a:cubicBezTo>
                    <a:pt x="5354" y="80761"/>
                    <a:pt x="3137" y="80761"/>
                    <a:pt x="3137" y="80761"/>
                  </a:cubicBezTo>
                  <a:cubicBezTo>
                    <a:pt x="919" y="78544"/>
                    <a:pt x="-1299" y="74108"/>
                    <a:pt x="919" y="71890"/>
                  </a:cubicBezTo>
                  <a:lnTo>
                    <a:pt x="38622" y="3137"/>
                  </a:lnTo>
                  <a:cubicBezTo>
                    <a:pt x="40840" y="919"/>
                    <a:pt x="43058" y="-1299"/>
                    <a:pt x="47494" y="919"/>
                  </a:cubicBezTo>
                  <a:cubicBezTo>
                    <a:pt x="49711" y="3137"/>
                    <a:pt x="51929" y="7572"/>
                    <a:pt x="49711" y="9790"/>
                  </a:cubicBezTo>
                  <a:lnTo>
                    <a:pt x="12008" y="78544"/>
                  </a:lnTo>
                  <a:cubicBezTo>
                    <a:pt x="9790" y="80761"/>
                    <a:pt x="7572" y="80761"/>
                    <a:pt x="5354" y="80761"/>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9" name="任意多边形: 形状 148">
              <a:extLst>
                <a:ext uri="{FF2B5EF4-FFF2-40B4-BE49-F238E27FC236}">
                  <a16:creationId xmlns:a16="http://schemas.microsoft.com/office/drawing/2014/main" id="{43F5D1D4-7516-B9B2-F9AE-6F089A28C12E}"/>
                </a:ext>
              </a:extLst>
            </p:cNvPr>
            <p:cNvSpPr/>
            <p:nvPr/>
          </p:nvSpPr>
          <p:spPr>
            <a:xfrm>
              <a:off x="5698656" y="18107"/>
              <a:ext cx="74298" cy="63763"/>
            </a:xfrm>
            <a:custGeom>
              <a:avLst/>
              <a:gdLst>
                <a:gd name="connsiteX0" fmla="*/ 68199 w 74298"/>
                <a:gd name="connsiteY0" fmla="*/ 63763 h 63763"/>
                <a:gd name="connsiteX1" fmla="*/ 63763 w 74298"/>
                <a:gd name="connsiteY1" fmla="*/ 61546 h 63763"/>
                <a:gd name="connsiteX2" fmla="*/ 1663 w 74298"/>
                <a:gd name="connsiteY2" fmla="*/ 10535 h 63763"/>
                <a:gd name="connsiteX3" fmla="*/ 1663 w 74298"/>
                <a:gd name="connsiteY3" fmla="*/ 1663 h 63763"/>
                <a:gd name="connsiteX4" fmla="*/ 10535 w 74298"/>
                <a:gd name="connsiteY4" fmla="*/ 1663 h 63763"/>
                <a:gd name="connsiteX5" fmla="*/ 72635 w 74298"/>
                <a:gd name="connsiteY5" fmla="*/ 52674 h 63763"/>
                <a:gd name="connsiteX6" fmla="*/ 72635 w 74298"/>
                <a:gd name="connsiteY6" fmla="*/ 61546 h 63763"/>
                <a:gd name="connsiteX7" fmla="*/ 68199 w 74298"/>
                <a:gd name="connsiteY7" fmla="*/ 63763 h 63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298" h="63763">
                  <a:moveTo>
                    <a:pt x="68199" y="63763"/>
                  </a:moveTo>
                  <a:cubicBezTo>
                    <a:pt x="65981" y="63763"/>
                    <a:pt x="65981" y="63763"/>
                    <a:pt x="63763" y="61546"/>
                  </a:cubicBezTo>
                  <a:lnTo>
                    <a:pt x="1663" y="10535"/>
                  </a:lnTo>
                  <a:cubicBezTo>
                    <a:pt x="-554" y="8317"/>
                    <a:pt x="-554" y="3881"/>
                    <a:pt x="1663" y="1663"/>
                  </a:cubicBezTo>
                  <a:cubicBezTo>
                    <a:pt x="3881" y="-554"/>
                    <a:pt x="8317" y="-554"/>
                    <a:pt x="10535" y="1663"/>
                  </a:cubicBezTo>
                  <a:lnTo>
                    <a:pt x="72635" y="52674"/>
                  </a:lnTo>
                  <a:cubicBezTo>
                    <a:pt x="74853" y="54892"/>
                    <a:pt x="74853" y="59328"/>
                    <a:pt x="72635" y="61546"/>
                  </a:cubicBezTo>
                  <a:cubicBezTo>
                    <a:pt x="72635" y="61546"/>
                    <a:pt x="70417" y="63763"/>
                    <a:pt x="68199" y="63763"/>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0" name="任意多边形: 形状 149">
              <a:extLst>
                <a:ext uri="{FF2B5EF4-FFF2-40B4-BE49-F238E27FC236}">
                  <a16:creationId xmlns:a16="http://schemas.microsoft.com/office/drawing/2014/main" id="{48F2CFE3-F6B3-68DD-D985-DA3F8952DD0B}"/>
                </a:ext>
              </a:extLst>
            </p:cNvPr>
            <p:cNvSpPr/>
            <p:nvPr/>
          </p:nvSpPr>
          <p:spPr>
            <a:xfrm>
              <a:off x="5705310" y="53593"/>
              <a:ext cx="47683" cy="39366"/>
            </a:xfrm>
            <a:custGeom>
              <a:avLst/>
              <a:gdLst>
                <a:gd name="connsiteX0" fmla="*/ 6099 w 47683"/>
                <a:gd name="connsiteY0" fmla="*/ 39367 h 39366"/>
                <a:gd name="connsiteX1" fmla="*/ 1663 w 47683"/>
                <a:gd name="connsiteY1" fmla="*/ 37149 h 39366"/>
                <a:gd name="connsiteX2" fmla="*/ 1663 w 47683"/>
                <a:gd name="connsiteY2" fmla="*/ 28278 h 39366"/>
                <a:gd name="connsiteX3" fmla="*/ 37149 w 47683"/>
                <a:gd name="connsiteY3" fmla="*/ 1663 h 39366"/>
                <a:gd name="connsiteX4" fmla="*/ 46021 w 47683"/>
                <a:gd name="connsiteY4" fmla="*/ 1663 h 39366"/>
                <a:gd name="connsiteX5" fmla="*/ 46021 w 47683"/>
                <a:gd name="connsiteY5" fmla="*/ 10535 h 39366"/>
                <a:gd name="connsiteX6" fmla="*/ 10535 w 47683"/>
                <a:gd name="connsiteY6" fmla="*/ 37149 h 39366"/>
                <a:gd name="connsiteX7" fmla="*/ 6099 w 47683"/>
                <a:gd name="connsiteY7" fmla="*/ 39367 h 3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83" h="39366">
                  <a:moveTo>
                    <a:pt x="6099" y="39367"/>
                  </a:moveTo>
                  <a:cubicBezTo>
                    <a:pt x="3881" y="39367"/>
                    <a:pt x="1663" y="39367"/>
                    <a:pt x="1663" y="37149"/>
                  </a:cubicBezTo>
                  <a:cubicBezTo>
                    <a:pt x="-554" y="34931"/>
                    <a:pt x="-554" y="30496"/>
                    <a:pt x="1663" y="28278"/>
                  </a:cubicBezTo>
                  <a:lnTo>
                    <a:pt x="37149" y="1663"/>
                  </a:lnTo>
                  <a:cubicBezTo>
                    <a:pt x="39367" y="-554"/>
                    <a:pt x="43803" y="-554"/>
                    <a:pt x="46021" y="1663"/>
                  </a:cubicBezTo>
                  <a:cubicBezTo>
                    <a:pt x="48238" y="3881"/>
                    <a:pt x="48238" y="8317"/>
                    <a:pt x="46021" y="10535"/>
                  </a:cubicBezTo>
                  <a:lnTo>
                    <a:pt x="10535" y="37149"/>
                  </a:lnTo>
                  <a:cubicBezTo>
                    <a:pt x="8317" y="37149"/>
                    <a:pt x="8317" y="39367"/>
                    <a:pt x="6099" y="39367"/>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1" name="任意多边形: 形状 150">
              <a:extLst>
                <a:ext uri="{FF2B5EF4-FFF2-40B4-BE49-F238E27FC236}">
                  <a16:creationId xmlns:a16="http://schemas.microsoft.com/office/drawing/2014/main" id="{60FF55A7-8A07-3345-721B-71FE0A39BD20}"/>
                </a:ext>
              </a:extLst>
            </p:cNvPr>
            <p:cNvSpPr/>
            <p:nvPr/>
          </p:nvSpPr>
          <p:spPr>
            <a:xfrm>
              <a:off x="6115058" y="39731"/>
              <a:ext cx="46575" cy="13307"/>
            </a:xfrm>
            <a:custGeom>
              <a:avLst/>
              <a:gdLst>
                <a:gd name="connsiteX0" fmla="*/ 39921 w 46575"/>
                <a:gd name="connsiteY0" fmla="*/ 13307 h 13307"/>
                <a:gd name="connsiteX1" fmla="*/ 6654 w 46575"/>
                <a:gd name="connsiteY1" fmla="*/ 13307 h 13307"/>
                <a:gd name="connsiteX2" fmla="*/ 0 w 46575"/>
                <a:gd name="connsiteY2" fmla="*/ 6654 h 13307"/>
                <a:gd name="connsiteX3" fmla="*/ 6654 w 46575"/>
                <a:gd name="connsiteY3" fmla="*/ 0 h 13307"/>
                <a:gd name="connsiteX4" fmla="*/ 39921 w 46575"/>
                <a:gd name="connsiteY4" fmla="*/ 0 h 13307"/>
                <a:gd name="connsiteX5" fmla="*/ 46575 w 46575"/>
                <a:gd name="connsiteY5" fmla="*/ 6654 h 13307"/>
                <a:gd name="connsiteX6" fmla="*/ 39921 w 46575"/>
                <a:gd name="connsiteY6" fmla="*/ 13307 h 13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 h="13307">
                  <a:moveTo>
                    <a:pt x="39921" y="13307"/>
                  </a:moveTo>
                  <a:lnTo>
                    <a:pt x="6654" y="13307"/>
                  </a:lnTo>
                  <a:cubicBezTo>
                    <a:pt x="2218" y="13307"/>
                    <a:pt x="0" y="11089"/>
                    <a:pt x="0" y="6654"/>
                  </a:cubicBezTo>
                  <a:cubicBezTo>
                    <a:pt x="0" y="2218"/>
                    <a:pt x="2218" y="0"/>
                    <a:pt x="6654" y="0"/>
                  </a:cubicBezTo>
                  <a:lnTo>
                    <a:pt x="39921" y="0"/>
                  </a:lnTo>
                  <a:cubicBezTo>
                    <a:pt x="44357" y="0"/>
                    <a:pt x="46575" y="2218"/>
                    <a:pt x="46575" y="6654"/>
                  </a:cubicBezTo>
                  <a:cubicBezTo>
                    <a:pt x="46575" y="8871"/>
                    <a:pt x="44357" y="13307"/>
                    <a:pt x="39921" y="13307"/>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2" name="任意多边形: 形状 151">
              <a:extLst>
                <a:ext uri="{FF2B5EF4-FFF2-40B4-BE49-F238E27FC236}">
                  <a16:creationId xmlns:a16="http://schemas.microsoft.com/office/drawing/2014/main" id="{1D94619D-95E4-809E-60DD-31A04E71576F}"/>
                </a:ext>
              </a:extLst>
            </p:cNvPr>
            <p:cNvSpPr/>
            <p:nvPr/>
          </p:nvSpPr>
          <p:spPr>
            <a:xfrm>
              <a:off x="5884402" y="-26803"/>
              <a:ext cx="17742" cy="51010"/>
            </a:xfrm>
            <a:custGeom>
              <a:avLst/>
              <a:gdLst>
                <a:gd name="connsiteX0" fmla="*/ 11089 w 17742"/>
                <a:gd name="connsiteY0" fmla="*/ 51011 h 51010"/>
                <a:gd name="connsiteX1" fmla="*/ 4436 w 17742"/>
                <a:gd name="connsiteY1" fmla="*/ 44357 h 51010"/>
                <a:gd name="connsiteX2" fmla="*/ 0 w 17742"/>
                <a:gd name="connsiteY2" fmla="*/ 6654 h 51010"/>
                <a:gd name="connsiteX3" fmla="*/ 6654 w 17742"/>
                <a:gd name="connsiteY3" fmla="*/ 0 h 51010"/>
                <a:gd name="connsiteX4" fmla="*/ 13307 w 17742"/>
                <a:gd name="connsiteY4" fmla="*/ 6654 h 51010"/>
                <a:gd name="connsiteX5" fmla="*/ 17743 w 17742"/>
                <a:gd name="connsiteY5" fmla="*/ 44357 h 51010"/>
                <a:gd name="connsiteX6" fmla="*/ 11089 w 17742"/>
                <a:gd name="connsiteY6" fmla="*/ 51011 h 51010"/>
                <a:gd name="connsiteX7" fmla="*/ 11089 w 17742"/>
                <a:gd name="connsiteY7" fmla="*/ 51011 h 5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42" h="51010">
                  <a:moveTo>
                    <a:pt x="11089" y="51011"/>
                  </a:moveTo>
                  <a:cubicBezTo>
                    <a:pt x="8871" y="51011"/>
                    <a:pt x="4436" y="48793"/>
                    <a:pt x="4436" y="44357"/>
                  </a:cubicBezTo>
                  <a:lnTo>
                    <a:pt x="0" y="6654"/>
                  </a:lnTo>
                  <a:cubicBezTo>
                    <a:pt x="0" y="2218"/>
                    <a:pt x="2218" y="0"/>
                    <a:pt x="6654" y="0"/>
                  </a:cubicBezTo>
                  <a:cubicBezTo>
                    <a:pt x="11089" y="0"/>
                    <a:pt x="13307" y="2218"/>
                    <a:pt x="13307" y="6654"/>
                  </a:cubicBezTo>
                  <a:lnTo>
                    <a:pt x="17743" y="44357"/>
                  </a:lnTo>
                  <a:cubicBezTo>
                    <a:pt x="17743" y="46575"/>
                    <a:pt x="15525" y="48793"/>
                    <a:pt x="11089" y="51011"/>
                  </a:cubicBezTo>
                  <a:cubicBezTo>
                    <a:pt x="11089" y="51011"/>
                    <a:pt x="11089" y="51011"/>
                    <a:pt x="11089" y="51011"/>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3" name="任意多边形: 形状 152">
              <a:extLst>
                <a:ext uri="{FF2B5EF4-FFF2-40B4-BE49-F238E27FC236}">
                  <a16:creationId xmlns:a16="http://schemas.microsoft.com/office/drawing/2014/main" id="{7BDDA0BC-C40E-98D5-5704-2045DD657B81}"/>
                </a:ext>
              </a:extLst>
            </p:cNvPr>
            <p:cNvSpPr/>
            <p:nvPr/>
          </p:nvSpPr>
          <p:spPr>
            <a:xfrm>
              <a:off x="6026344" y="-35675"/>
              <a:ext cx="17742" cy="51010"/>
            </a:xfrm>
            <a:custGeom>
              <a:avLst/>
              <a:gdLst>
                <a:gd name="connsiteX0" fmla="*/ 11089 w 17742"/>
                <a:gd name="connsiteY0" fmla="*/ 51011 h 51010"/>
                <a:gd name="connsiteX1" fmla="*/ 4436 w 17742"/>
                <a:gd name="connsiteY1" fmla="*/ 44357 h 51010"/>
                <a:gd name="connsiteX2" fmla="*/ 0 w 17742"/>
                <a:gd name="connsiteY2" fmla="*/ 6654 h 51010"/>
                <a:gd name="connsiteX3" fmla="*/ 6654 w 17742"/>
                <a:gd name="connsiteY3" fmla="*/ 0 h 51010"/>
                <a:gd name="connsiteX4" fmla="*/ 13307 w 17742"/>
                <a:gd name="connsiteY4" fmla="*/ 6654 h 51010"/>
                <a:gd name="connsiteX5" fmla="*/ 17743 w 17742"/>
                <a:gd name="connsiteY5" fmla="*/ 44357 h 51010"/>
                <a:gd name="connsiteX6" fmla="*/ 11089 w 17742"/>
                <a:gd name="connsiteY6" fmla="*/ 51011 h 51010"/>
                <a:gd name="connsiteX7" fmla="*/ 11089 w 17742"/>
                <a:gd name="connsiteY7" fmla="*/ 51011 h 5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42" h="51010">
                  <a:moveTo>
                    <a:pt x="11089" y="51011"/>
                  </a:moveTo>
                  <a:cubicBezTo>
                    <a:pt x="8871" y="51011"/>
                    <a:pt x="4436" y="48793"/>
                    <a:pt x="4436" y="44357"/>
                  </a:cubicBezTo>
                  <a:lnTo>
                    <a:pt x="0" y="6654"/>
                  </a:lnTo>
                  <a:cubicBezTo>
                    <a:pt x="0" y="2218"/>
                    <a:pt x="2218" y="0"/>
                    <a:pt x="6654" y="0"/>
                  </a:cubicBezTo>
                  <a:cubicBezTo>
                    <a:pt x="8871" y="0"/>
                    <a:pt x="13307" y="2218"/>
                    <a:pt x="13307" y="6654"/>
                  </a:cubicBezTo>
                  <a:lnTo>
                    <a:pt x="17743" y="44357"/>
                  </a:lnTo>
                  <a:cubicBezTo>
                    <a:pt x="17743" y="46575"/>
                    <a:pt x="15525" y="48793"/>
                    <a:pt x="11089" y="51011"/>
                  </a:cubicBezTo>
                  <a:cubicBezTo>
                    <a:pt x="13307" y="51011"/>
                    <a:pt x="11089" y="51011"/>
                    <a:pt x="11089" y="51011"/>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4" name="任意多边形: 形状 153">
              <a:extLst>
                <a:ext uri="{FF2B5EF4-FFF2-40B4-BE49-F238E27FC236}">
                  <a16:creationId xmlns:a16="http://schemas.microsoft.com/office/drawing/2014/main" id="{AA861F84-B69A-2D15-23CB-CED12B3BBDB4}"/>
                </a:ext>
              </a:extLst>
            </p:cNvPr>
            <p:cNvSpPr/>
            <p:nvPr/>
          </p:nvSpPr>
          <p:spPr>
            <a:xfrm>
              <a:off x="5958145" y="-8506"/>
              <a:ext cx="38688" cy="121427"/>
            </a:xfrm>
            <a:custGeom>
              <a:avLst/>
              <a:gdLst>
                <a:gd name="connsiteX0" fmla="*/ 21624 w 38688"/>
                <a:gd name="connsiteY0" fmla="*/ 121428 h 121427"/>
                <a:gd name="connsiteX1" fmla="*/ 17188 w 38688"/>
                <a:gd name="connsiteY1" fmla="*/ 119210 h 121427"/>
                <a:gd name="connsiteX2" fmla="*/ 14971 w 38688"/>
                <a:gd name="connsiteY2" fmla="*/ 110338 h 121427"/>
                <a:gd name="connsiteX3" fmla="*/ 1663 w 38688"/>
                <a:gd name="connsiteY3" fmla="*/ 10535 h 121427"/>
                <a:gd name="connsiteX4" fmla="*/ 1663 w 38688"/>
                <a:gd name="connsiteY4" fmla="*/ 1663 h 121427"/>
                <a:gd name="connsiteX5" fmla="*/ 10535 w 38688"/>
                <a:gd name="connsiteY5" fmla="*/ 1663 h 121427"/>
                <a:gd name="connsiteX6" fmla="*/ 23842 w 38688"/>
                <a:gd name="connsiteY6" fmla="*/ 116992 h 121427"/>
                <a:gd name="connsiteX7" fmla="*/ 21624 w 38688"/>
                <a:gd name="connsiteY7" fmla="*/ 121428 h 12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688" h="121427">
                  <a:moveTo>
                    <a:pt x="21624" y="121428"/>
                  </a:moveTo>
                  <a:cubicBezTo>
                    <a:pt x="19406" y="121428"/>
                    <a:pt x="19406" y="121428"/>
                    <a:pt x="17188" y="119210"/>
                  </a:cubicBezTo>
                  <a:cubicBezTo>
                    <a:pt x="14971" y="116992"/>
                    <a:pt x="14971" y="112556"/>
                    <a:pt x="14971" y="110338"/>
                  </a:cubicBezTo>
                  <a:cubicBezTo>
                    <a:pt x="48238" y="68199"/>
                    <a:pt x="1663" y="10535"/>
                    <a:pt x="1663" y="10535"/>
                  </a:cubicBezTo>
                  <a:cubicBezTo>
                    <a:pt x="-554" y="8317"/>
                    <a:pt x="-554" y="3881"/>
                    <a:pt x="1663" y="1663"/>
                  </a:cubicBezTo>
                  <a:cubicBezTo>
                    <a:pt x="3881" y="-554"/>
                    <a:pt x="8317" y="-554"/>
                    <a:pt x="10535" y="1663"/>
                  </a:cubicBezTo>
                  <a:cubicBezTo>
                    <a:pt x="10535" y="1663"/>
                    <a:pt x="63763" y="65981"/>
                    <a:pt x="23842" y="116992"/>
                  </a:cubicBezTo>
                  <a:cubicBezTo>
                    <a:pt x="26060" y="119210"/>
                    <a:pt x="23842" y="121428"/>
                    <a:pt x="21624" y="121428"/>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5" name="任意多边形: 形状 154">
              <a:extLst>
                <a:ext uri="{FF2B5EF4-FFF2-40B4-BE49-F238E27FC236}">
                  <a16:creationId xmlns:a16="http://schemas.microsoft.com/office/drawing/2014/main" id="{61F88574-D8C2-B387-B114-D14CA0B588D4}"/>
                </a:ext>
              </a:extLst>
            </p:cNvPr>
            <p:cNvSpPr/>
            <p:nvPr/>
          </p:nvSpPr>
          <p:spPr>
            <a:xfrm>
              <a:off x="6001948" y="-77992"/>
              <a:ext cx="54147" cy="15702"/>
            </a:xfrm>
            <a:custGeom>
              <a:avLst/>
              <a:gdLst>
                <a:gd name="connsiteX0" fmla="*/ 46575 w 54147"/>
                <a:gd name="connsiteY0" fmla="*/ 15702 h 15702"/>
                <a:gd name="connsiteX1" fmla="*/ 44357 w 54147"/>
                <a:gd name="connsiteY1" fmla="*/ 15702 h 15702"/>
                <a:gd name="connsiteX2" fmla="*/ 6654 w 54147"/>
                <a:gd name="connsiteY2" fmla="*/ 13485 h 15702"/>
                <a:gd name="connsiteX3" fmla="*/ 0 w 54147"/>
                <a:gd name="connsiteY3" fmla="*/ 9049 h 15702"/>
                <a:gd name="connsiteX4" fmla="*/ 4436 w 54147"/>
                <a:gd name="connsiteY4" fmla="*/ 2395 h 15702"/>
                <a:gd name="connsiteX5" fmla="*/ 51011 w 54147"/>
                <a:gd name="connsiteY5" fmla="*/ 4613 h 15702"/>
                <a:gd name="connsiteX6" fmla="*/ 53228 w 54147"/>
                <a:gd name="connsiteY6" fmla="*/ 13485 h 15702"/>
                <a:gd name="connsiteX7" fmla="*/ 46575 w 54147"/>
                <a:gd name="connsiteY7" fmla="*/ 15702 h 15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47" h="15702">
                  <a:moveTo>
                    <a:pt x="46575" y="15702"/>
                  </a:moveTo>
                  <a:cubicBezTo>
                    <a:pt x="46575" y="15702"/>
                    <a:pt x="44357" y="15702"/>
                    <a:pt x="44357" y="15702"/>
                  </a:cubicBezTo>
                  <a:cubicBezTo>
                    <a:pt x="28832" y="6831"/>
                    <a:pt x="6654" y="13485"/>
                    <a:pt x="6654" y="13485"/>
                  </a:cubicBezTo>
                  <a:cubicBezTo>
                    <a:pt x="2218" y="13485"/>
                    <a:pt x="0" y="11267"/>
                    <a:pt x="0" y="9049"/>
                  </a:cubicBezTo>
                  <a:cubicBezTo>
                    <a:pt x="0" y="4613"/>
                    <a:pt x="2218" y="2395"/>
                    <a:pt x="4436" y="2395"/>
                  </a:cubicBezTo>
                  <a:cubicBezTo>
                    <a:pt x="6654" y="2395"/>
                    <a:pt x="33268" y="-4258"/>
                    <a:pt x="51011" y="4613"/>
                  </a:cubicBezTo>
                  <a:cubicBezTo>
                    <a:pt x="53228" y="6831"/>
                    <a:pt x="55446" y="9049"/>
                    <a:pt x="53228" y="13485"/>
                  </a:cubicBezTo>
                  <a:cubicBezTo>
                    <a:pt x="51011" y="15702"/>
                    <a:pt x="48793" y="15702"/>
                    <a:pt x="46575" y="15702"/>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6" name="任意多边形: 形状 155">
              <a:extLst>
                <a:ext uri="{FF2B5EF4-FFF2-40B4-BE49-F238E27FC236}">
                  <a16:creationId xmlns:a16="http://schemas.microsoft.com/office/drawing/2014/main" id="{83216D0A-82FD-8E45-2EC9-4CA5C31E488D}"/>
                </a:ext>
              </a:extLst>
            </p:cNvPr>
            <p:cNvSpPr/>
            <p:nvPr/>
          </p:nvSpPr>
          <p:spPr>
            <a:xfrm>
              <a:off x="5858342" y="-71161"/>
              <a:ext cx="52674" cy="28832"/>
            </a:xfrm>
            <a:custGeom>
              <a:avLst/>
              <a:gdLst>
                <a:gd name="connsiteX0" fmla="*/ 6099 w 52674"/>
                <a:gd name="connsiteY0" fmla="*/ 28832 h 28832"/>
                <a:gd name="connsiteX1" fmla="*/ 1663 w 52674"/>
                <a:gd name="connsiteY1" fmla="*/ 26614 h 28832"/>
                <a:gd name="connsiteX2" fmla="*/ 1663 w 52674"/>
                <a:gd name="connsiteY2" fmla="*/ 17743 h 28832"/>
                <a:gd name="connsiteX3" fmla="*/ 46020 w 52674"/>
                <a:gd name="connsiteY3" fmla="*/ 0 h 28832"/>
                <a:gd name="connsiteX4" fmla="*/ 52674 w 52674"/>
                <a:gd name="connsiteY4" fmla="*/ 6654 h 28832"/>
                <a:gd name="connsiteX5" fmla="*/ 46020 w 52674"/>
                <a:gd name="connsiteY5" fmla="*/ 13307 h 28832"/>
                <a:gd name="connsiteX6" fmla="*/ 10535 w 52674"/>
                <a:gd name="connsiteY6" fmla="*/ 26614 h 28832"/>
                <a:gd name="connsiteX7" fmla="*/ 6099 w 52674"/>
                <a:gd name="connsiteY7" fmla="*/ 28832 h 28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74" h="28832">
                  <a:moveTo>
                    <a:pt x="6099" y="28832"/>
                  </a:moveTo>
                  <a:cubicBezTo>
                    <a:pt x="3881" y="28832"/>
                    <a:pt x="3881" y="28832"/>
                    <a:pt x="1663" y="26614"/>
                  </a:cubicBezTo>
                  <a:cubicBezTo>
                    <a:pt x="-554" y="24396"/>
                    <a:pt x="-554" y="19961"/>
                    <a:pt x="1663" y="17743"/>
                  </a:cubicBezTo>
                  <a:cubicBezTo>
                    <a:pt x="17188" y="2218"/>
                    <a:pt x="43803" y="0"/>
                    <a:pt x="46020" y="0"/>
                  </a:cubicBezTo>
                  <a:cubicBezTo>
                    <a:pt x="50456" y="0"/>
                    <a:pt x="52674" y="2218"/>
                    <a:pt x="52674" y="6654"/>
                  </a:cubicBezTo>
                  <a:cubicBezTo>
                    <a:pt x="52674" y="11089"/>
                    <a:pt x="50456" y="13307"/>
                    <a:pt x="46020" y="13307"/>
                  </a:cubicBezTo>
                  <a:cubicBezTo>
                    <a:pt x="46020" y="13307"/>
                    <a:pt x="21624" y="15525"/>
                    <a:pt x="10535" y="26614"/>
                  </a:cubicBezTo>
                  <a:cubicBezTo>
                    <a:pt x="8317" y="26614"/>
                    <a:pt x="8317" y="28832"/>
                    <a:pt x="6099" y="28832"/>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7" name="任意多边形: 形状 156">
              <a:extLst>
                <a:ext uri="{FF2B5EF4-FFF2-40B4-BE49-F238E27FC236}">
                  <a16:creationId xmlns:a16="http://schemas.microsoft.com/office/drawing/2014/main" id="{F15BB3E9-A2D0-08DD-643B-D60E151A2B50}"/>
                </a:ext>
              </a:extLst>
            </p:cNvPr>
            <p:cNvSpPr/>
            <p:nvPr/>
          </p:nvSpPr>
          <p:spPr>
            <a:xfrm>
              <a:off x="6003505" y="-259678"/>
              <a:ext cx="113031" cy="224003"/>
            </a:xfrm>
            <a:custGeom>
              <a:avLst/>
              <a:gdLst>
                <a:gd name="connsiteX0" fmla="*/ 38364 w 113031"/>
                <a:gd name="connsiteY0" fmla="*/ 0 h 224003"/>
                <a:gd name="connsiteX1" fmla="*/ 107117 w 113031"/>
                <a:gd name="connsiteY1" fmla="*/ 110893 h 224003"/>
                <a:gd name="connsiteX2" fmla="*/ 107117 w 113031"/>
                <a:gd name="connsiteY2" fmla="*/ 224003 h 224003"/>
                <a:gd name="connsiteX3" fmla="*/ 93810 w 113031"/>
                <a:gd name="connsiteY3" fmla="*/ 224003 h 224003"/>
                <a:gd name="connsiteX4" fmla="*/ 16185 w 113031"/>
                <a:gd name="connsiteY4" fmla="*/ 62100 h 224003"/>
                <a:gd name="connsiteX5" fmla="*/ 38364 w 113031"/>
                <a:gd name="connsiteY5" fmla="*/ 0 h 224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031" h="224003">
                  <a:moveTo>
                    <a:pt x="38364" y="0"/>
                  </a:moveTo>
                  <a:cubicBezTo>
                    <a:pt x="38364" y="0"/>
                    <a:pt x="93810" y="51011"/>
                    <a:pt x="107117" y="110893"/>
                  </a:cubicBezTo>
                  <a:cubicBezTo>
                    <a:pt x="120424" y="172993"/>
                    <a:pt x="107117" y="224003"/>
                    <a:pt x="107117" y="224003"/>
                  </a:cubicBezTo>
                  <a:lnTo>
                    <a:pt x="93810" y="224003"/>
                  </a:lnTo>
                  <a:cubicBezTo>
                    <a:pt x="93810" y="224003"/>
                    <a:pt x="64978" y="75407"/>
                    <a:pt x="16185" y="62100"/>
                  </a:cubicBezTo>
                  <a:cubicBezTo>
                    <a:pt x="-30390" y="48793"/>
                    <a:pt x="38364" y="0"/>
                    <a:pt x="38364" y="0"/>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8" name="任意多边形: 形状 157">
              <a:extLst>
                <a:ext uri="{FF2B5EF4-FFF2-40B4-BE49-F238E27FC236}">
                  <a16:creationId xmlns:a16="http://schemas.microsoft.com/office/drawing/2014/main" id="{EE248416-90B9-664A-1457-A97AE2FA0561}"/>
                </a:ext>
              </a:extLst>
            </p:cNvPr>
            <p:cNvSpPr/>
            <p:nvPr/>
          </p:nvSpPr>
          <p:spPr>
            <a:xfrm>
              <a:off x="5210174" y="2423926"/>
              <a:ext cx="66535" cy="53228"/>
            </a:xfrm>
            <a:custGeom>
              <a:avLst/>
              <a:gdLst>
                <a:gd name="connsiteX0" fmla="*/ 31050 w 66535"/>
                <a:gd name="connsiteY0" fmla="*/ 51011 h 53228"/>
                <a:gd name="connsiteX1" fmla="*/ 17743 w 66535"/>
                <a:gd name="connsiteY1" fmla="*/ 46575 h 53228"/>
                <a:gd name="connsiteX2" fmla="*/ 0 w 66535"/>
                <a:gd name="connsiteY2" fmla="*/ 6653 h 53228"/>
                <a:gd name="connsiteX3" fmla="*/ 6654 w 66535"/>
                <a:gd name="connsiteY3" fmla="*/ 0 h 53228"/>
                <a:gd name="connsiteX4" fmla="*/ 13307 w 66535"/>
                <a:gd name="connsiteY4" fmla="*/ 6653 h 53228"/>
                <a:gd name="connsiteX5" fmla="*/ 26614 w 66535"/>
                <a:gd name="connsiteY5" fmla="*/ 37703 h 53228"/>
                <a:gd name="connsiteX6" fmla="*/ 35486 w 66535"/>
                <a:gd name="connsiteY6" fmla="*/ 39921 h 53228"/>
                <a:gd name="connsiteX7" fmla="*/ 53229 w 66535"/>
                <a:gd name="connsiteY7" fmla="*/ 8871 h 53228"/>
                <a:gd name="connsiteX8" fmla="*/ 59882 w 66535"/>
                <a:gd name="connsiteY8" fmla="*/ 2218 h 53228"/>
                <a:gd name="connsiteX9" fmla="*/ 66536 w 66535"/>
                <a:gd name="connsiteY9" fmla="*/ 8871 h 53228"/>
                <a:gd name="connsiteX10" fmla="*/ 37704 w 66535"/>
                <a:gd name="connsiteY10" fmla="*/ 53228 h 53228"/>
                <a:gd name="connsiteX11" fmla="*/ 31050 w 66535"/>
                <a:gd name="connsiteY11" fmla="*/ 51011 h 5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535" h="53228">
                  <a:moveTo>
                    <a:pt x="31050" y="51011"/>
                  </a:moveTo>
                  <a:cubicBezTo>
                    <a:pt x="26614" y="51011"/>
                    <a:pt x="22179" y="48793"/>
                    <a:pt x="17743" y="46575"/>
                  </a:cubicBezTo>
                  <a:cubicBezTo>
                    <a:pt x="4436" y="35486"/>
                    <a:pt x="0" y="11089"/>
                    <a:pt x="0" y="6653"/>
                  </a:cubicBezTo>
                  <a:cubicBezTo>
                    <a:pt x="0" y="2218"/>
                    <a:pt x="2218" y="0"/>
                    <a:pt x="6654" y="0"/>
                  </a:cubicBezTo>
                  <a:cubicBezTo>
                    <a:pt x="11089" y="0"/>
                    <a:pt x="13307" y="2218"/>
                    <a:pt x="13307" y="6653"/>
                  </a:cubicBezTo>
                  <a:cubicBezTo>
                    <a:pt x="13307" y="13307"/>
                    <a:pt x="17743" y="31050"/>
                    <a:pt x="26614" y="37703"/>
                  </a:cubicBezTo>
                  <a:cubicBezTo>
                    <a:pt x="28832" y="39921"/>
                    <a:pt x="31050" y="39921"/>
                    <a:pt x="35486" y="39921"/>
                  </a:cubicBezTo>
                  <a:cubicBezTo>
                    <a:pt x="53229" y="35486"/>
                    <a:pt x="53229" y="8871"/>
                    <a:pt x="53229" y="8871"/>
                  </a:cubicBezTo>
                  <a:cubicBezTo>
                    <a:pt x="53229" y="4436"/>
                    <a:pt x="55446" y="2218"/>
                    <a:pt x="59882" y="2218"/>
                  </a:cubicBezTo>
                  <a:cubicBezTo>
                    <a:pt x="64318" y="2218"/>
                    <a:pt x="66536" y="4436"/>
                    <a:pt x="66536" y="8871"/>
                  </a:cubicBezTo>
                  <a:cubicBezTo>
                    <a:pt x="66536" y="11089"/>
                    <a:pt x="66536" y="46575"/>
                    <a:pt x="37704" y="53228"/>
                  </a:cubicBezTo>
                  <a:cubicBezTo>
                    <a:pt x="35486" y="48793"/>
                    <a:pt x="33268" y="51011"/>
                    <a:pt x="31050" y="51011"/>
                  </a:cubicBezTo>
                  <a:close/>
                </a:path>
              </a:pathLst>
            </a:custGeom>
            <a:solidFill>
              <a:srgbClr val="FFFFF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9" name="任意多边形: 形状 158">
              <a:extLst>
                <a:ext uri="{FF2B5EF4-FFF2-40B4-BE49-F238E27FC236}">
                  <a16:creationId xmlns:a16="http://schemas.microsoft.com/office/drawing/2014/main" id="{A9AAB07D-AC35-4EB3-B8B4-34804864C6A3}"/>
                </a:ext>
              </a:extLst>
            </p:cNvPr>
            <p:cNvSpPr/>
            <p:nvPr/>
          </p:nvSpPr>
          <p:spPr>
            <a:xfrm>
              <a:off x="5548635" y="4030498"/>
              <a:ext cx="222655" cy="116702"/>
            </a:xfrm>
            <a:custGeom>
              <a:avLst/>
              <a:gdLst>
                <a:gd name="connsiteX0" fmla="*/ 218220 w 222655"/>
                <a:gd name="connsiteY0" fmla="*/ 116702 h 116702"/>
                <a:gd name="connsiteX1" fmla="*/ 23049 w 222655"/>
                <a:gd name="connsiteY1" fmla="*/ 116702 h 116702"/>
                <a:gd name="connsiteX2" fmla="*/ 16395 w 222655"/>
                <a:gd name="connsiteY2" fmla="*/ 112266 h 116702"/>
                <a:gd name="connsiteX3" fmla="*/ 20831 w 222655"/>
                <a:gd name="connsiteY3" fmla="*/ 105613 h 116702"/>
                <a:gd name="connsiteX4" fmla="*/ 196041 w 222655"/>
                <a:gd name="connsiteY4" fmla="*/ 32424 h 116702"/>
                <a:gd name="connsiteX5" fmla="*/ 153902 w 222655"/>
                <a:gd name="connsiteY5" fmla="*/ 19117 h 116702"/>
                <a:gd name="connsiteX6" fmla="*/ 9741 w 222655"/>
                <a:gd name="connsiteY6" fmla="*/ 39077 h 116702"/>
                <a:gd name="connsiteX7" fmla="*/ 870 w 222655"/>
                <a:gd name="connsiteY7" fmla="*/ 34642 h 116702"/>
                <a:gd name="connsiteX8" fmla="*/ 5306 w 222655"/>
                <a:gd name="connsiteY8" fmla="*/ 25770 h 116702"/>
                <a:gd name="connsiteX9" fmla="*/ 158338 w 222655"/>
                <a:gd name="connsiteY9" fmla="*/ 5809 h 116702"/>
                <a:gd name="connsiteX10" fmla="*/ 216002 w 222655"/>
                <a:gd name="connsiteY10" fmla="*/ 25770 h 116702"/>
                <a:gd name="connsiteX11" fmla="*/ 220438 w 222655"/>
                <a:gd name="connsiteY11" fmla="*/ 32424 h 116702"/>
                <a:gd name="connsiteX12" fmla="*/ 216002 w 222655"/>
                <a:gd name="connsiteY12" fmla="*/ 39077 h 116702"/>
                <a:gd name="connsiteX13" fmla="*/ 54099 w 222655"/>
                <a:gd name="connsiteY13" fmla="*/ 105613 h 116702"/>
                <a:gd name="connsiteX14" fmla="*/ 216002 w 222655"/>
                <a:gd name="connsiteY14" fmla="*/ 105613 h 116702"/>
                <a:gd name="connsiteX15" fmla="*/ 222656 w 222655"/>
                <a:gd name="connsiteY15" fmla="*/ 112266 h 116702"/>
                <a:gd name="connsiteX16" fmla="*/ 218220 w 222655"/>
                <a:gd name="connsiteY16" fmla="*/ 116702 h 11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655" h="116702">
                  <a:moveTo>
                    <a:pt x="218220" y="116702"/>
                  </a:moveTo>
                  <a:lnTo>
                    <a:pt x="23049" y="116702"/>
                  </a:lnTo>
                  <a:cubicBezTo>
                    <a:pt x="20831" y="116702"/>
                    <a:pt x="16395" y="114484"/>
                    <a:pt x="16395" y="112266"/>
                  </a:cubicBezTo>
                  <a:cubicBezTo>
                    <a:pt x="16395" y="110048"/>
                    <a:pt x="16395" y="105613"/>
                    <a:pt x="20831" y="105613"/>
                  </a:cubicBezTo>
                  <a:lnTo>
                    <a:pt x="196041" y="32424"/>
                  </a:lnTo>
                  <a:lnTo>
                    <a:pt x="153902" y="19117"/>
                  </a:lnTo>
                  <a:cubicBezTo>
                    <a:pt x="98456" y="1374"/>
                    <a:pt x="9741" y="39077"/>
                    <a:pt x="9741" y="39077"/>
                  </a:cubicBezTo>
                  <a:cubicBezTo>
                    <a:pt x="7524" y="41295"/>
                    <a:pt x="3088" y="39077"/>
                    <a:pt x="870" y="34642"/>
                  </a:cubicBezTo>
                  <a:cubicBezTo>
                    <a:pt x="-1348" y="32424"/>
                    <a:pt x="870" y="27988"/>
                    <a:pt x="5306" y="25770"/>
                  </a:cubicBezTo>
                  <a:cubicBezTo>
                    <a:pt x="9741" y="23552"/>
                    <a:pt x="98456" y="-14151"/>
                    <a:pt x="158338" y="5809"/>
                  </a:cubicBezTo>
                  <a:lnTo>
                    <a:pt x="216002" y="25770"/>
                  </a:lnTo>
                  <a:cubicBezTo>
                    <a:pt x="218220" y="25770"/>
                    <a:pt x="220438" y="27988"/>
                    <a:pt x="220438" y="32424"/>
                  </a:cubicBezTo>
                  <a:cubicBezTo>
                    <a:pt x="220438" y="34642"/>
                    <a:pt x="218220" y="36859"/>
                    <a:pt x="216002" y="39077"/>
                  </a:cubicBezTo>
                  <a:lnTo>
                    <a:pt x="54099" y="105613"/>
                  </a:lnTo>
                  <a:lnTo>
                    <a:pt x="216002" y="105613"/>
                  </a:lnTo>
                  <a:cubicBezTo>
                    <a:pt x="220438" y="105613"/>
                    <a:pt x="222656" y="107831"/>
                    <a:pt x="222656" y="112266"/>
                  </a:cubicBezTo>
                  <a:cubicBezTo>
                    <a:pt x="222656" y="116702"/>
                    <a:pt x="222656" y="116702"/>
                    <a:pt x="218220" y="116702"/>
                  </a:cubicBez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0" name="任意多边形: 形状 159">
              <a:extLst>
                <a:ext uri="{FF2B5EF4-FFF2-40B4-BE49-F238E27FC236}">
                  <a16:creationId xmlns:a16="http://schemas.microsoft.com/office/drawing/2014/main" id="{57B88902-0C4A-1A94-4E46-EEB21A95FE6F}"/>
                </a:ext>
              </a:extLst>
            </p:cNvPr>
            <p:cNvSpPr/>
            <p:nvPr/>
          </p:nvSpPr>
          <p:spPr>
            <a:xfrm>
              <a:off x="6851386" y="4017645"/>
              <a:ext cx="303846" cy="107375"/>
            </a:xfrm>
            <a:custGeom>
              <a:avLst/>
              <a:gdLst>
                <a:gd name="connsiteX0" fmla="*/ 128636 w 303846"/>
                <a:gd name="connsiteY0" fmla="*/ 107376 h 107375"/>
                <a:gd name="connsiteX1" fmla="*/ 121982 w 303846"/>
                <a:gd name="connsiteY1" fmla="*/ 102940 h 107375"/>
                <a:gd name="connsiteX2" fmla="*/ 124200 w 303846"/>
                <a:gd name="connsiteY2" fmla="*/ 94068 h 107375"/>
                <a:gd name="connsiteX3" fmla="*/ 188518 w 303846"/>
                <a:gd name="connsiteY3" fmla="*/ 47494 h 107375"/>
                <a:gd name="connsiteX4" fmla="*/ 6654 w 303846"/>
                <a:gd name="connsiteY4" fmla="*/ 76326 h 107375"/>
                <a:gd name="connsiteX5" fmla="*/ 0 w 303846"/>
                <a:gd name="connsiteY5" fmla="*/ 71890 h 107375"/>
                <a:gd name="connsiteX6" fmla="*/ 4436 w 303846"/>
                <a:gd name="connsiteY6" fmla="*/ 65237 h 107375"/>
                <a:gd name="connsiteX7" fmla="*/ 144161 w 303846"/>
                <a:gd name="connsiteY7" fmla="*/ 919 h 107375"/>
                <a:gd name="connsiteX8" fmla="*/ 153032 w 303846"/>
                <a:gd name="connsiteY8" fmla="*/ 3137 h 107375"/>
                <a:gd name="connsiteX9" fmla="*/ 150814 w 303846"/>
                <a:gd name="connsiteY9" fmla="*/ 12008 h 107375"/>
                <a:gd name="connsiteX10" fmla="*/ 53229 w 303846"/>
                <a:gd name="connsiteY10" fmla="*/ 56365 h 107375"/>
                <a:gd name="connsiteX11" fmla="*/ 215132 w 303846"/>
                <a:gd name="connsiteY11" fmla="*/ 31969 h 107375"/>
                <a:gd name="connsiteX12" fmla="*/ 221786 w 303846"/>
                <a:gd name="connsiteY12" fmla="*/ 36404 h 107375"/>
                <a:gd name="connsiteX13" fmla="*/ 219568 w 303846"/>
                <a:gd name="connsiteY13" fmla="*/ 43058 h 107375"/>
                <a:gd name="connsiteX14" fmla="*/ 155250 w 303846"/>
                <a:gd name="connsiteY14" fmla="*/ 89633 h 107375"/>
                <a:gd name="connsiteX15" fmla="*/ 297193 w 303846"/>
                <a:gd name="connsiteY15" fmla="*/ 65237 h 107375"/>
                <a:gd name="connsiteX16" fmla="*/ 303846 w 303846"/>
                <a:gd name="connsiteY16" fmla="*/ 69672 h 107375"/>
                <a:gd name="connsiteX17" fmla="*/ 299410 w 303846"/>
                <a:gd name="connsiteY17" fmla="*/ 76326 h 107375"/>
                <a:gd name="connsiteX18" fmla="*/ 128636 w 303846"/>
                <a:gd name="connsiteY18" fmla="*/ 107376 h 107375"/>
                <a:gd name="connsiteX19" fmla="*/ 128636 w 303846"/>
                <a:gd name="connsiteY19" fmla="*/ 107376 h 107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03846" h="107375">
                  <a:moveTo>
                    <a:pt x="128636" y="107376"/>
                  </a:moveTo>
                  <a:cubicBezTo>
                    <a:pt x="126418" y="107376"/>
                    <a:pt x="124200" y="105158"/>
                    <a:pt x="121982" y="102940"/>
                  </a:cubicBezTo>
                  <a:cubicBezTo>
                    <a:pt x="119764" y="100722"/>
                    <a:pt x="121982" y="96286"/>
                    <a:pt x="124200" y="94068"/>
                  </a:cubicBezTo>
                  <a:lnTo>
                    <a:pt x="188518" y="47494"/>
                  </a:lnTo>
                  <a:lnTo>
                    <a:pt x="6654" y="76326"/>
                  </a:lnTo>
                  <a:cubicBezTo>
                    <a:pt x="4436" y="76326"/>
                    <a:pt x="0" y="74108"/>
                    <a:pt x="0" y="71890"/>
                  </a:cubicBezTo>
                  <a:cubicBezTo>
                    <a:pt x="0" y="69672"/>
                    <a:pt x="0" y="65237"/>
                    <a:pt x="4436" y="65237"/>
                  </a:cubicBezTo>
                  <a:lnTo>
                    <a:pt x="144161" y="919"/>
                  </a:lnTo>
                  <a:cubicBezTo>
                    <a:pt x="146378" y="-1299"/>
                    <a:pt x="150814" y="919"/>
                    <a:pt x="153032" y="3137"/>
                  </a:cubicBezTo>
                  <a:cubicBezTo>
                    <a:pt x="155250" y="5354"/>
                    <a:pt x="153032" y="9790"/>
                    <a:pt x="150814" y="12008"/>
                  </a:cubicBezTo>
                  <a:lnTo>
                    <a:pt x="53229" y="56365"/>
                  </a:lnTo>
                  <a:lnTo>
                    <a:pt x="215132" y="31969"/>
                  </a:lnTo>
                  <a:cubicBezTo>
                    <a:pt x="217350" y="31969"/>
                    <a:pt x="221786" y="34186"/>
                    <a:pt x="221786" y="36404"/>
                  </a:cubicBezTo>
                  <a:cubicBezTo>
                    <a:pt x="224003" y="38622"/>
                    <a:pt x="221786" y="43058"/>
                    <a:pt x="219568" y="43058"/>
                  </a:cubicBezTo>
                  <a:lnTo>
                    <a:pt x="155250" y="89633"/>
                  </a:lnTo>
                  <a:lnTo>
                    <a:pt x="297193" y="65237"/>
                  </a:lnTo>
                  <a:cubicBezTo>
                    <a:pt x="301628" y="65237"/>
                    <a:pt x="303846" y="67454"/>
                    <a:pt x="303846" y="69672"/>
                  </a:cubicBezTo>
                  <a:cubicBezTo>
                    <a:pt x="303846" y="74108"/>
                    <a:pt x="301628" y="76326"/>
                    <a:pt x="299410" y="76326"/>
                  </a:cubicBezTo>
                  <a:lnTo>
                    <a:pt x="128636" y="107376"/>
                  </a:lnTo>
                  <a:cubicBezTo>
                    <a:pt x="128636" y="107376"/>
                    <a:pt x="128636" y="107376"/>
                    <a:pt x="128636" y="107376"/>
                  </a:cubicBez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1" name="任意多边形: 形状 160">
              <a:extLst>
                <a:ext uri="{FF2B5EF4-FFF2-40B4-BE49-F238E27FC236}">
                  <a16:creationId xmlns:a16="http://schemas.microsoft.com/office/drawing/2014/main" id="{5C739858-7CA9-E5F4-340B-CC74D17AE0E4}"/>
                </a:ext>
              </a:extLst>
            </p:cNvPr>
            <p:cNvSpPr/>
            <p:nvPr/>
          </p:nvSpPr>
          <p:spPr>
            <a:xfrm>
              <a:off x="5689237" y="-331006"/>
              <a:ext cx="391267" cy="377391"/>
            </a:xfrm>
            <a:custGeom>
              <a:avLst/>
              <a:gdLst>
                <a:gd name="connsiteX0" fmla="*/ 31043 w 391267"/>
                <a:gd name="connsiteY0" fmla="*/ 310856 h 377391"/>
                <a:gd name="connsiteX1" fmla="*/ 17736 w 391267"/>
                <a:gd name="connsiteY1" fmla="*/ 109031 h 377391"/>
                <a:gd name="connsiteX2" fmla="*/ 372593 w 391267"/>
                <a:gd name="connsiteY2" fmla="*/ 9228 h 377391"/>
                <a:gd name="connsiteX3" fmla="*/ 379246 w 391267"/>
                <a:gd name="connsiteY3" fmla="*/ 184438 h 377391"/>
                <a:gd name="connsiteX4" fmla="*/ 263918 w 391267"/>
                <a:gd name="connsiteY4" fmla="*/ 173349 h 377391"/>
                <a:gd name="connsiteX5" fmla="*/ 155243 w 391267"/>
                <a:gd name="connsiteY5" fmla="*/ 242103 h 377391"/>
                <a:gd name="connsiteX6" fmla="*/ 146371 w 391267"/>
                <a:gd name="connsiteY6" fmla="*/ 310856 h 377391"/>
                <a:gd name="connsiteX7" fmla="*/ 110886 w 391267"/>
                <a:gd name="connsiteY7" fmla="*/ 339688 h 377391"/>
                <a:gd name="connsiteX8" fmla="*/ 110886 w 391267"/>
                <a:gd name="connsiteY8" fmla="*/ 377392 h 377391"/>
                <a:gd name="connsiteX9" fmla="*/ 79836 w 391267"/>
                <a:gd name="connsiteY9" fmla="*/ 306420 h 377391"/>
                <a:gd name="connsiteX10" fmla="*/ 31043 w 391267"/>
                <a:gd name="connsiteY10" fmla="*/ 310856 h 37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1267" h="377391">
                  <a:moveTo>
                    <a:pt x="31043" y="310856"/>
                  </a:moveTo>
                  <a:cubicBezTo>
                    <a:pt x="31043" y="310856"/>
                    <a:pt x="-28839" y="168913"/>
                    <a:pt x="17736" y="109031"/>
                  </a:cubicBezTo>
                  <a:cubicBezTo>
                    <a:pt x="73182" y="38060"/>
                    <a:pt x="343760" y="-24040"/>
                    <a:pt x="372593" y="9228"/>
                  </a:cubicBezTo>
                  <a:cubicBezTo>
                    <a:pt x="410296" y="58021"/>
                    <a:pt x="379246" y="184438"/>
                    <a:pt x="379246" y="184438"/>
                  </a:cubicBezTo>
                  <a:cubicBezTo>
                    <a:pt x="379246" y="184438"/>
                    <a:pt x="363721" y="160042"/>
                    <a:pt x="263918" y="173349"/>
                  </a:cubicBezTo>
                  <a:cubicBezTo>
                    <a:pt x="166332" y="186656"/>
                    <a:pt x="155243" y="242103"/>
                    <a:pt x="155243" y="242103"/>
                  </a:cubicBezTo>
                  <a:cubicBezTo>
                    <a:pt x="155243" y="242103"/>
                    <a:pt x="161896" y="286460"/>
                    <a:pt x="146371" y="310856"/>
                  </a:cubicBezTo>
                  <a:cubicBezTo>
                    <a:pt x="130846" y="335253"/>
                    <a:pt x="110886" y="339688"/>
                    <a:pt x="110886" y="339688"/>
                  </a:cubicBezTo>
                  <a:lnTo>
                    <a:pt x="110886" y="377392"/>
                  </a:lnTo>
                  <a:lnTo>
                    <a:pt x="79836" y="306420"/>
                  </a:lnTo>
                  <a:lnTo>
                    <a:pt x="31043" y="310856"/>
                  </a:ln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2" name="任意多边形: 形状 161">
              <a:extLst>
                <a:ext uri="{FF2B5EF4-FFF2-40B4-BE49-F238E27FC236}">
                  <a16:creationId xmlns:a16="http://schemas.microsoft.com/office/drawing/2014/main" id="{414F4493-8D2B-C545-25D9-758154307C85}"/>
                </a:ext>
              </a:extLst>
            </p:cNvPr>
            <p:cNvSpPr/>
            <p:nvPr/>
          </p:nvSpPr>
          <p:spPr>
            <a:xfrm>
              <a:off x="5897709" y="139535"/>
              <a:ext cx="73189" cy="46574"/>
            </a:xfrm>
            <a:custGeom>
              <a:avLst/>
              <a:gdLst>
                <a:gd name="connsiteX0" fmla="*/ 39921 w 73189"/>
                <a:gd name="connsiteY0" fmla="*/ 46575 h 46574"/>
                <a:gd name="connsiteX1" fmla="*/ 0 w 73189"/>
                <a:gd name="connsiteY1" fmla="*/ 8871 h 46574"/>
                <a:gd name="connsiteX2" fmla="*/ 0 w 73189"/>
                <a:gd name="connsiteY2" fmla="*/ 2218 h 46574"/>
                <a:gd name="connsiteX3" fmla="*/ 6654 w 73189"/>
                <a:gd name="connsiteY3" fmla="*/ 0 h 46574"/>
                <a:gd name="connsiteX4" fmla="*/ 68753 w 73189"/>
                <a:gd name="connsiteY4" fmla="*/ 17743 h 46574"/>
                <a:gd name="connsiteX5" fmla="*/ 73189 w 73189"/>
                <a:gd name="connsiteY5" fmla="*/ 22179 h 46574"/>
                <a:gd name="connsiteX6" fmla="*/ 73189 w 73189"/>
                <a:gd name="connsiteY6" fmla="*/ 26614 h 46574"/>
                <a:gd name="connsiteX7" fmla="*/ 42139 w 73189"/>
                <a:gd name="connsiteY7" fmla="*/ 46575 h 46574"/>
                <a:gd name="connsiteX8" fmla="*/ 39921 w 73189"/>
                <a:gd name="connsiteY8" fmla="*/ 46575 h 46574"/>
                <a:gd name="connsiteX9" fmla="*/ 17743 w 73189"/>
                <a:gd name="connsiteY9" fmla="*/ 15525 h 46574"/>
                <a:gd name="connsiteX10" fmla="*/ 39921 w 73189"/>
                <a:gd name="connsiteY10" fmla="*/ 33268 h 46574"/>
                <a:gd name="connsiteX11" fmla="*/ 57664 w 73189"/>
                <a:gd name="connsiteY11" fmla="*/ 26614 h 46574"/>
                <a:gd name="connsiteX12" fmla="*/ 17743 w 73189"/>
                <a:gd name="connsiteY12" fmla="*/ 15525 h 46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189" h="46574">
                  <a:moveTo>
                    <a:pt x="39921" y="46575"/>
                  </a:moveTo>
                  <a:cubicBezTo>
                    <a:pt x="17743" y="46575"/>
                    <a:pt x="2218" y="11089"/>
                    <a:pt x="0" y="8871"/>
                  </a:cubicBezTo>
                  <a:cubicBezTo>
                    <a:pt x="0" y="6654"/>
                    <a:pt x="0" y="4436"/>
                    <a:pt x="0" y="2218"/>
                  </a:cubicBezTo>
                  <a:cubicBezTo>
                    <a:pt x="2218" y="0"/>
                    <a:pt x="4436" y="0"/>
                    <a:pt x="6654" y="0"/>
                  </a:cubicBezTo>
                  <a:lnTo>
                    <a:pt x="68753" y="17743"/>
                  </a:lnTo>
                  <a:cubicBezTo>
                    <a:pt x="70971" y="17743"/>
                    <a:pt x="70971" y="19961"/>
                    <a:pt x="73189" y="22179"/>
                  </a:cubicBezTo>
                  <a:cubicBezTo>
                    <a:pt x="73189" y="24396"/>
                    <a:pt x="73189" y="26614"/>
                    <a:pt x="73189" y="26614"/>
                  </a:cubicBezTo>
                  <a:cubicBezTo>
                    <a:pt x="73189" y="26614"/>
                    <a:pt x="64318" y="42139"/>
                    <a:pt x="42139" y="46575"/>
                  </a:cubicBezTo>
                  <a:cubicBezTo>
                    <a:pt x="42139" y="46575"/>
                    <a:pt x="39921" y="46575"/>
                    <a:pt x="39921" y="46575"/>
                  </a:cubicBezTo>
                  <a:close/>
                  <a:moveTo>
                    <a:pt x="17743" y="15525"/>
                  </a:moveTo>
                  <a:cubicBezTo>
                    <a:pt x="24396" y="26614"/>
                    <a:pt x="33268" y="35486"/>
                    <a:pt x="39921" y="33268"/>
                  </a:cubicBezTo>
                  <a:cubicBezTo>
                    <a:pt x="48793" y="31050"/>
                    <a:pt x="53229" y="28832"/>
                    <a:pt x="57664" y="26614"/>
                  </a:cubicBezTo>
                  <a:lnTo>
                    <a:pt x="17743" y="15525"/>
                  </a:ln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3" name="任意多边形: 形状 162">
              <a:extLst>
                <a:ext uri="{FF2B5EF4-FFF2-40B4-BE49-F238E27FC236}">
                  <a16:creationId xmlns:a16="http://schemas.microsoft.com/office/drawing/2014/main" id="{16F49818-239B-BA9D-AD7B-377D2804460B}"/>
                </a:ext>
              </a:extLst>
            </p:cNvPr>
            <p:cNvSpPr/>
            <p:nvPr/>
          </p:nvSpPr>
          <p:spPr>
            <a:xfrm>
              <a:off x="6261437" y="1079906"/>
              <a:ext cx="705277" cy="767378"/>
            </a:xfrm>
            <a:custGeom>
              <a:avLst/>
              <a:gdLst>
                <a:gd name="connsiteX0" fmla="*/ 368164 w 705277"/>
                <a:gd name="connsiteY0" fmla="*/ 0 h 767378"/>
                <a:gd name="connsiteX1" fmla="*/ 705278 w 705277"/>
                <a:gd name="connsiteY1" fmla="*/ 246182 h 767378"/>
                <a:gd name="connsiteX2" fmla="*/ 383689 w 705277"/>
                <a:gd name="connsiteY2" fmla="*/ 767378 h 767378"/>
                <a:gd name="connsiteX3" fmla="*/ 0 w 705277"/>
                <a:gd name="connsiteY3" fmla="*/ 558900 h 767378"/>
              </a:gdLst>
              <a:ahLst/>
              <a:cxnLst>
                <a:cxn ang="0">
                  <a:pos x="connsiteX0" y="connsiteY0"/>
                </a:cxn>
                <a:cxn ang="0">
                  <a:pos x="connsiteX1" y="connsiteY1"/>
                </a:cxn>
                <a:cxn ang="0">
                  <a:pos x="connsiteX2" y="connsiteY2"/>
                </a:cxn>
                <a:cxn ang="0">
                  <a:pos x="connsiteX3" y="connsiteY3"/>
                </a:cxn>
              </a:cxnLst>
              <a:rect l="l" t="t" r="r" b="b"/>
              <a:pathLst>
                <a:path w="705277" h="767378">
                  <a:moveTo>
                    <a:pt x="368164" y="0"/>
                  </a:moveTo>
                  <a:lnTo>
                    <a:pt x="705278" y="246182"/>
                  </a:lnTo>
                  <a:lnTo>
                    <a:pt x="383689" y="767378"/>
                  </a:lnTo>
                  <a:lnTo>
                    <a:pt x="0" y="558900"/>
                  </a:lnTo>
                  <a:close/>
                </a:path>
              </a:pathLst>
            </a:custGeom>
            <a:solidFill>
              <a:srgbClr val="8192D3"/>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4" name="任意多边形: 形状 163">
              <a:extLst>
                <a:ext uri="{FF2B5EF4-FFF2-40B4-BE49-F238E27FC236}">
                  <a16:creationId xmlns:a16="http://schemas.microsoft.com/office/drawing/2014/main" id="{B67C3421-8397-CD78-6672-E3E8C71B3C82}"/>
                </a:ext>
              </a:extLst>
            </p:cNvPr>
            <p:cNvSpPr/>
            <p:nvPr/>
          </p:nvSpPr>
          <p:spPr>
            <a:xfrm>
              <a:off x="6312448" y="1122045"/>
              <a:ext cx="736328" cy="780685"/>
            </a:xfrm>
            <a:custGeom>
              <a:avLst/>
              <a:gdLst>
                <a:gd name="connsiteX0" fmla="*/ 374818 w 736328"/>
                <a:gd name="connsiteY0" fmla="*/ 0 h 780685"/>
                <a:gd name="connsiteX1" fmla="*/ 736328 w 736328"/>
                <a:gd name="connsiteY1" fmla="*/ 219568 h 780685"/>
                <a:gd name="connsiteX2" fmla="*/ 374818 w 736328"/>
                <a:gd name="connsiteY2" fmla="*/ 780685 h 780685"/>
                <a:gd name="connsiteX3" fmla="*/ 0 w 736328"/>
                <a:gd name="connsiteY3" fmla="*/ 561118 h 780685"/>
              </a:gdLst>
              <a:ahLst/>
              <a:cxnLst>
                <a:cxn ang="0">
                  <a:pos x="connsiteX0" y="connsiteY0"/>
                </a:cxn>
                <a:cxn ang="0">
                  <a:pos x="connsiteX1" y="connsiteY1"/>
                </a:cxn>
                <a:cxn ang="0">
                  <a:pos x="connsiteX2" y="connsiteY2"/>
                </a:cxn>
                <a:cxn ang="0">
                  <a:pos x="connsiteX3" y="connsiteY3"/>
                </a:cxn>
              </a:cxnLst>
              <a:rect l="l" t="t" r="r" b="b"/>
              <a:pathLst>
                <a:path w="736328" h="780685">
                  <a:moveTo>
                    <a:pt x="374818" y="0"/>
                  </a:moveTo>
                  <a:lnTo>
                    <a:pt x="736328" y="219568"/>
                  </a:lnTo>
                  <a:lnTo>
                    <a:pt x="374818" y="780685"/>
                  </a:lnTo>
                  <a:lnTo>
                    <a:pt x="0" y="561118"/>
                  </a:lnTo>
                  <a:close/>
                </a:path>
              </a:pathLst>
            </a:custGeom>
            <a:solidFill>
              <a:srgbClr val="92B4EA"/>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5" name="任意多边形: 形状 164">
              <a:extLst>
                <a:ext uri="{FF2B5EF4-FFF2-40B4-BE49-F238E27FC236}">
                  <a16:creationId xmlns:a16="http://schemas.microsoft.com/office/drawing/2014/main" id="{3C373508-CB76-B50F-6931-A9703C65BDB0}"/>
                </a:ext>
              </a:extLst>
            </p:cNvPr>
            <p:cNvSpPr/>
            <p:nvPr/>
          </p:nvSpPr>
          <p:spPr>
            <a:xfrm>
              <a:off x="6139455" y="1250680"/>
              <a:ext cx="466931" cy="372403"/>
            </a:xfrm>
            <a:custGeom>
              <a:avLst/>
              <a:gdLst>
                <a:gd name="connsiteX0" fmla="*/ 84278 w 466931"/>
                <a:gd name="connsiteY0" fmla="*/ 0 h 372403"/>
                <a:gd name="connsiteX1" fmla="*/ 448007 w 466931"/>
                <a:gd name="connsiteY1" fmla="*/ 62100 h 372403"/>
                <a:gd name="connsiteX2" fmla="*/ 361510 w 466931"/>
                <a:gd name="connsiteY2" fmla="*/ 365946 h 372403"/>
                <a:gd name="connsiteX3" fmla="*/ 53228 w 466931"/>
                <a:gd name="connsiteY3" fmla="*/ 263925 h 372403"/>
                <a:gd name="connsiteX4" fmla="*/ 0 w 466931"/>
                <a:gd name="connsiteY4" fmla="*/ 121982 h 372403"/>
                <a:gd name="connsiteX5" fmla="*/ 84278 w 466931"/>
                <a:gd name="connsiteY5" fmla="*/ 0 h 372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931" h="372403">
                  <a:moveTo>
                    <a:pt x="84278" y="0"/>
                  </a:moveTo>
                  <a:cubicBezTo>
                    <a:pt x="84278" y="0"/>
                    <a:pt x="383689" y="15525"/>
                    <a:pt x="448007" y="62100"/>
                  </a:cubicBezTo>
                  <a:cubicBezTo>
                    <a:pt x="512325" y="108675"/>
                    <a:pt x="394778" y="330461"/>
                    <a:pt x="361510" y="365946"/>
                  </a:cubicBezTo>
                  <a:cubicBezTo>
                    <a:pt x="328243" y="403650"/>
                    <a:pt x="53228" y="263925"/>
                    <a:pt x="53228" y="263925"/>
                  </a:cubicBezTo>
                  <a:lnTo>
                    <a:pt x="0" y="121982"/>
                  </a:lnTo>
                  <a:lnTo>
                    <a:pt x="84278" y="0"/>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6" name="任意多边形: 形状 165">
              <a:extLst>
                <a:ext uri="{FF2B5EF4-FFF2-40B4-BE49-F238E27FC236}">
                  <a16:creationId xmlns:a16="http://schemas.microsoft.com/office/drawing/2014/main" id="{F0FCC408-EDCB-1B92-CF64-1880CBD0279A}"/>
                </a:ext>
              </a:extLst>
            </p:cNvPr>
            <p:cNvSpPr/>
            <p:nvPr/>
          </p:nvSpPr>
          <p:spPr>
            <a:xfrm>
              <a:off x="6532015" y="1312780"/>
              <a:ext cx="184699" cy="251531"/>
            </a:xfrm>
            <a:custGeom>
              <a:avLst/>
              <a:gdLst>
                <a:gd name="connsiteX0" fmla="*/ 53229 w 184699"/>
                <a:gd name="connsiteY0" fmla="*/ 0 h 251531"/>
                <a:gd name="connsiteX1" fmla="*/ 184082 w 184699"/>
                <a:gd name="connsiteY1" fmla="*/ 235093 h 251531"/>
                <a:gd name="connsiteX2" fmla="*/ 0 w 184699"/>
                <a:gd name="connsiteY2" fmla="*/ 102021 h 251531"/>
                <a:gd name="connsiteX3" fmla="*/ 53229 w 184699"/>
                <a:gd name="connsiteY3" fmla="*/ 0 h 251531"/>
              </a:gdLst>
              <a:ahLst/>
              <a:cxnLst>
                <a:cxn ang="0">
                  <a:pos x="connsiteX0" y="connsiteY0"/>
                </a:cxn>
                <a:cxn ang="0">
                  <a:pos x="connsiteX1" y="connsiteY1"/>
                </a:cxn>
                <a:cxn ang="0">
                  <a:pos x="connsiteX2" y="connsiteY2"/>
                </a:cxn>
                <a:cxn ang="0">
                  <a:pos x="connsiteX3" y="connsiteY3"/>
                </a:cxn>
              </a:cxnLst>
              <a:rect l="l" t="t" r="r" b="b"/>
              <a:pathLst>
                <a:path w="184699" h="251531">
                  <a:moveTo>
                    <a:pt x="53229" y="0"/>
                  </a:moveTo>
                  <a:cubicBezTo>
                    <a:pt x="53229" y="0"/>
                    <a:pt x="195171" y="161904"/>
                    <a:pt x="184082" y="235093"/>
                  </a:cubicBezTo>
                  <a:cubicBezTo>
                    <a:pt x="172993" y="310500"/>
                    <a:pt x="0" y="102021"/>
                    <a:pt x="0" y="102021"/>
                  </a:cubicBezTo>
                  <a:lnTo>
                    <a:pt x="53229" y="0"/>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7" name="任意多边形: 形状 166">
              <a:extLst>
                <a:ext uri="{FF2B5EF4-FFF2-40B4-BE49-F238E27FC236}">
                  <a16:creationId xmlns:a16="http://schemas.microsoft.com/office/drawing/2014/main" id="{6CCC03E2-2C0C-D867-D01E-36C47A5D335D}"/>
                </a:ext>
              </a:extLst>
            </p:cNvPr>
            <p:cNvSpPr/>
            <p:nvPr/>
          </p:nvSpPr>
          <p:spPr>
            <a:xfrm>
              <a:off x="6273277" y="1512387"/>
              <a:ext cx="231681" cy="143824"/>
            </a:xfrm>
            <a:custGeom>
              <a:avLst/>
              <a:gdLst>
                <a:gd name="connsiteX0" fmla="*/ 123449 w 231681"/>
                <a:gd name="connsiteY0" fmla="*/ 68754 h 143824"/>
                <a:gd name="connsiteX1" fmla="*/ 5903 w 231681"/>
                <a:gd name="connsiteY1" fmla="*/ 115329 h 143824"/>
                <a:gd name="connsiteX2" fmla="*/ 227688 w 231681"/>
                <a:gd name="connsiteY2" fmla="*/ 106457 h 143824"/>
                <a:gd name="connsiteX3" fmla="*/ 156717 w 231681"/>
                <a:gd name="connsiteY3" fmla="*/ 0 h 143824"/>
                <a:gd name="connsiteX4" fmla="*/ 123449 w 231681"/>
                <a:gd name="connsiteY4" fmla="*/ 68754 h 143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81" h="143824">
                  <a:moveTo>
                    <a:pt x="123449" y="68754"/>
                  </a:moveTo>
                  <a:cubicBezTo>
                    <a:pt x="123449" y="68754"/>
                    <a:pt x="-31801" y="64318"/>
                    <a:pt x="5903" y="115329"/>
                  </a:cubicBezTo>
                  <a:cubicBezTo>
                    <a:pt x="41388" y="166339"/>
                    <a:pt x="203292" y="139725"/>
                    <a:pt x="227688" y="106457"/>
                  </a:cubicBezTo>
                  <a:cubicBezTo>
                    <a:pt x="252085" y="73189"/>
                    <a:pt x="156717" y="0"/>
                    <a:pt x="156717" y="0"/>
                  </a:cubicBezTo>
                  <a:lnTo>
                    <a:pt x="123449" y="68754"/>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8" name="任意多边形: 形状 167">
              <a:extLst>
                <a:ext uri="{FF2B5EF4-FFF2-40B4-BE49-F238E27FC236}">
                  <a16:creationId xmlns:a16="http://schemas.microsoft.com/office/drawing/2014/main" id="{3BF9F4CE-F71F-4BA7-FD63-6C120F181A87}"/>
                </a:ext>
              </a:extLst>
            </p:cNvPr>
            <p:cNvSpPr/>
            <p:nvPr/>
          </p:nvSpPr>
          <p:spPr>
            <a:xfrm>
              <a:off x="6327973" y="1546210"/>
              <a:ext cx="57664" cy="52674"/>
            </a:xfrm>
            <a:custGeom>
              <a:avLst/>
              <a:gdLst>
                <a:gd name="connsiteX0" fmla="*/ 51011 w 57664"/>
                <a:gd name="connsiteY0" fmla="*/ 52674 h 52674"/>
                <a:gd name="connsiteX1" fmla="*/ 51011 w 57664"/>
                <a:gd name="connsiteY1" fmla="*/ 52674 h 52674"/>
                <a:gd name="connsiteX2" fmla="*/ 4436 w 57664"/>
                <a:gd name="connsiteY2" fmla="*/ 41585 h 52674"/>
                <a:gd name="connsiteX3" fmla="*/ 0 w 57664"/>
                <a:gd name="connsiteY3" fmla="*/ 37149 h 52674"/>
                <a:gd name="connsiteX4" fmla="*/ 2218 w 57664"/>
                <a:gd name="connsiteY4" fmla="*/ 30496 h 52674"/>
                <a:gd name="connsiteX5" fmla="*/ 33268 w 57664"/>
                <a:gd name="connsiteY5" fmla="*/ 1663 h 52674"/>
                <a:gd name="connsiteX6" fmla="*/ 42139 w 57664"/>
                <a:gd name="connsiteY6" fmla="*/ 1663 h 52674"/>
                <a:gd name="connsiteX7" fmla="*/ 42139 w 57664"/>
                <a:gd name="connsiteY7" fmla="*/ 10535 h 52674"/>
                <a:gd name="connsiteX8" fmla="*/ 17743 w 57664"/>
                <a:gd name="connsiteY8" fmla="*/ 32713 h 52674"/>
                <a:gd name="connsiteX9" fmla="*/ 53228 w 57664"/>
                <a:gd name="connsiteY9" fmla="*/ 41585 h 52674"/>
                <a:gd name="connsiteX10" fmla="*/ 57664 w 57664"/>
                <a:gd name="connsiteY10" fmla="*/ 48238 h 52674"/>
                <a:gd name="connsiteX11" fmla="*/ 51011 w 57664"/>
                <a:gd name="connsiteY11" fmla="*/ 52674 h 52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64" h="52674">
                  <a:moveTo>
                    <a:pt x="51011" y="52674"/>
                  </a:moveTo>
                  <a:cubicBezTo>
                    <a:pt x="51011" y="52674"/>
                    <a:pt x="51011" y="52674"/>
                    <a:pt x="51011" y="52674"/>
                  </a:cubicBezTo>
                  <a:lnTo>
                    <a:pt x="4436" y="41585"/>
                  </a:lnTo>
                  <a:cubicBezTo>
                    <a:pt x="2218" y="41585"/>
                    <a:pt x="0" y="39367"/>
                    <a:pt x="0" y="37149"/>
                  </a:cubicBezTo>
                  <a:cubicBezTo>
                    <a:pt x="0" y="34931"/>
                    <a:pt x="0" y="32713"/>
                    <a:pt x="2218" y="30496"/>
                  </a:cubicBezTo>
                  <a:lnTo>
                    <a:pt x="33268" y="1663"/>
                  </a:lnTo>
                  <a:cubicBezTo>
                    <a:pt x="35486" y="-554"/>
                    <a:pt x="39921" y="-554"/>
                    <a:pt x="42139" y="1663"/>
                  </a:cubicBezTo>
                  <a:cubicBezTo>
                    <a:pt x="44357" y="3881"/>
                    <a:pt x="44357" y="8317"/>
                    <a:pt x="42139" y="10535"/>
                  </a:cubicBezTo>
                  <a:lnTo>
                    <a:pt x="17743" y="32713"/>
                  </a:lnTo>
                  <a:lnTo>
                    <a:pt x="53228" y="41585"/>
                  </a:lnTo>
                  <a:cubicBezTo>
                    <a:pt x="55446" y="41585"/>
                    <a:pt x="57664" y="46021"/>
                    <a:pt x="57664" y="48238"/>
                  </a:cubicBezTo>
                  <a:cubicBezTo>
                    <a:pt x="55446" y="52674"/>
                    <a:pt x="53228" y="52674"/>
                    <a:pt x="51011" y="52674"/>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9" name="任意多边形: 形状 168">
              <a:extLst>
                <a:ext uri="{FF2B5EF4-FFF2-40B4-BE49-F238E27FC236}">
                  <a16:creationId xmlns:a16="http://schemas.microsoft.com/office/drawing/2014/main" id="{D1ABAE4F-019A-0019-EFAB-DD5F4DE3056E}"/>
                </a:ext>
              </a:extLst>
            </p:cNvPr>
            <p:cNvSpPr/>
            <p:nvPr/>
          </p:nvSpPr>
          <p:spPr>
            <a:xfrm>
              <a:off x="6528879" y="1378397"/>
              <a:ext cx="61719" cy="89632"/>
            </a:xfrm>
            <a:custGeom>
              <a:avLst/>
              <a:gdLst>
                <a:gd name="connsiteX0" fmla="*/ 56365 w 61719"/>
                <a:gd name="connsiteY0" fmla="*/ 89633 h 89632"/>
                <a:gd name="connsiteX1" fmla="*/ 51929 w 61719"/>
                <a:gd name="connsiteY1" fmla="*/ 87415 h 89632"/>
                <a:gd name="connsiteX2" fmla="*/ 3136 w 61719"/>
                <a:gd name="connsiteY2" fmla="*/ 12008 h 89632"/>
                <a:gd name="connsiteX3" fmla="*/ 919 w 61719"/>
                <a:gd name="connsiteY3" fmla="*/ 3137 h 89632"/>
                <a:gd name="connsiteX4" fmla="*/ 9790 w 61719"/>
                <a:gd name="connsiteY4" fmla="*/ 919 h 89632"/>
                <a:gd name="connsiteX5" fmla="*/ 60801 w 61719"/>
                <a:gd name="connsiteY5" fmla="*/ 80762 h 89632"/>
                <a:gd name="connsiteX6" fmla="*/ 58583 w 61719"/>
                <a:gd name="connsiteY6" fmla="*/ 89633 h 89632"/>
                <a:gd name="connsiteX7" fmla="*/ 56365 w 61719"/>
                <a:gd name="connsiteY7" fmla="*/ 89633 h 8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9" h="89632">
                  <a:moveTo>
                    <a:pt x="56365" y="89633"/>
                  </a:moveTo>
                  <a:cubicBezTo>
                    <a:pt x="54147" y="89633"/>
                    <a:pt x="51929" y="87415"/>
                    <a:pt x="51929" y="87415"/>
                  </a:cubicBezTo>
                  <a:cubicBezTo>
                    <a:pt x="38622" y="63019"/>
                    <a:pt x="14226" y="20879"/>
                    <a:pt x="3136" y="12008"/>
                  </a:cubicBezTo>
                  <a:cubicBezTo>
                    <a:pt x="919" y="9790"/>
                    <a:pt x="-1299" y="5354"/>
                    <a:pt x="919" y="3137"/>
                  </a:cubicBezTo>
                  <a:cubicBezTo>
                    <a:pt x="3136" y="919"/>
                    <a:pt x="7572" y="-1299"/>
                    <a:pt x="9790" y="919"/>
                  </a:cubicBezTo>
                  <a:cubicBezTo>
                    <a:pt x="25315" y="12008"/>
                    <a:pt x="58583" y="71890"/>
                    <a:pt x="60801" y="80762"/>
                  </a:cubicBezTo>
                  <a:cubicBezTo>
                    <a:pt x="63019" y="82979"/>
                    <a:pt x="60801" y="87415"/>
                    <a:pt x="58583" y="89633"/>
                  </a:cubicBezTo>
                  <a:cubicBezTo>
                    <a:pt x="58583" y="89633"/>
                    <a:pt x="56365" y="89633"/>
                    <a:pt x="56365" y="89633"/>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0" name="任意多边形: 形状 169">
              <a:extLst>
                <a:ext uri="{FF2B5EF4-FFF2-40B4-BE49-F238E27FC236}">
                  <a16:creationId xmlns:a16="http://schemas.microsoft.com/office/drawing/2014/main" id="{07322F51-24F5-3D2D-AE03-5560558664A3}"/>
                </a:ext>
              </a:extLst>
            </p:cNvPr>
            <p:cNvSpPr/>
            <p:nvPr/>
          </p:nvSpPr>
          <p:spPr>
            <a:xfrm>
              <a:off x="6477868" y="1438279"/>
              <a:ext cx="77244" cy="109593"/>
            </a:xfrm>
            <a:custGeom>
              <a:avLst/>
              <a:gdLst>
                <a:gd name="connsiteX0" fmla="*/ 69672 w 77244"/>
                <a:gd name="connsiteY0" fmla="*/ 109594 h 109593"/>
                <a:gd name="connsiteX1" fmla="*/ 65236 w 77244"/>
                <a:gd name="connsiteY1" fmla="*/ 107376 h 109593"/>
                <a:gd name="connsiteX2" fmla="*/ 919 w 77244"/>
                <a:gd name="connsiteY2" fmla="*/ 9790 h 109593"/>
                <a:gd name="connsiteX3" fmla="*/ 3137 w 77244"/>
                <a:gd name="connsiteY3" fmla="*/ 919 h 109593"/>
                <a:gd name="connsiteX4" fmla="*/ 12008 w 77244"/>
                <a:gd name="connsiteY4" fmla="*/ 3136 h 109593"/>
                <a:gd name="connsiteX5" fmla="*/ 76326 w 77244"/>
                <a:gd name="connsiteY5" fmla="*/ 100722 h 109593"/>
                <a:gd name="connsiteX6" fmla="*/ 74108 w 77244"/>
                <a:gd name="connsiteY6" fmla="*/ 109594 h 109593"/>
                <a:gd name="connsiteX7" fmla="*/ 69672 w 77244"/>
                <a:gd name="connsiteY7" fmla="*/ 109594 h 10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44" h="109593">
                  <a:moveTo>
                    <a:pt x="69672" y="109594"/>
                  </a:moveTo>
                  <a:cubicBezTo>
                    <a:pt x="67454" y="109594"/>
                    <a:pt x="65236" y="109594"/>
                    <a:pt x="65236" y="107376"/>
                  </a:cubicBezTo>
                  <a:lnTo>
                    <a:pt x="919" y="9790"/>
                  </a:lnTo>
                  <a:cubicBezTo>
                    <a:pt x="-1299" y="7572"/>
                    <a:pt x="919" y="3136"/>
                    <a:pt x="3137" y="919"/>
                  </a:cubicBezTo>
                  <a:cubicBezTo>
                    <a:pt x="5354" y="-1299"/>
                    <a:pt x="9790" y="919"/>
                    <a:pt x="12008" y="3136"/>
                  </a:cubicBezTo>
                  <a:lnTo>
                    <a:pt x="76326" y="100722"/>
                  </a:lnTo>
                  <a:cubicBezTo>
                    <a:pt x="78544" y="102940"/>
                    <a:pt x="76326" y="107376"/>
                    <a:pt x="74108" y="109594"/>
                  </a:cubicBezTo>
                  <a:cubicBezTo>
                    <a:pt x="71890" y="109594"/>
                    <a:pt x="69672" y="109594"/>
                    <a:pt x="69672" y="109594"/>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1" name="任意多边形: 形状 170">
              <a:extLst>
                <a:ext uri="{FF2B5EF4-FFF2-40B4-BE49-F238E27FC236}">
                  <a16:creationId xmlns:a16="http://schemas.microsoft.com/office/drawing/2014/main" id="{3051F364-F6E5-3CFE-6408-F3A12C125E7D}"/>
                </a:ext>
              </a:extLst>
            </p:cNvPr>
            <p:cNvSpPr/>
            <p:nvPr/>
          </p:nvSpPr>
          <p:spPr>
            <a:xfrm>
              <a:off x="5221837" y="356885"/>
              <a:ext cx="1103917" cy="1266479"/>
            </a:xfrm>
            <a:custGeom>
              <a:avLst/>
              <a:gdLst>
                <a:gd name="connsiteX0" fmla="*/ 389768 w 1103917"/>
                <a:gd name="connsiteY0" fmla="*/ 0 h 1266479"/>
                <a:gd name="connsiteX1" fmla="*/ 1644 w 1103917"/>
                <a:gd name="connsiteY1" fmla="*/ 711932 h 1266479"/>
                <a:gd name="connsiteX2" fmla="*/ 975282 w 1103917"/>
                <a:gd name="connsiteY2" fmla="*/ 1266396 h 1266479"/>
                <a:gd name="connsiteX3" fmla="*/ 1103918 w 1103917"/>
                <a:gd name="connsiteY3" fmla="*/ 867181 h 1266479"/>
                <a:gd name="connsiteX4" fmla="*/ 571632 w 1103917"/>
                <a:gd name="connsiteY4" fmla="*/ 601039 h 1266479"/>
                <a:gd name="connsiteX5" fmla="*/ 389768 w 1103917"/>
                <a:gd name="connsiteY5" fmla="*/ 0 h 126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917" h="1266479">
                  <a:moveTo>
                    <a:pt x="389768" y="0"/>
                  </a:moveTo>
                  <a:cubicBezTo>
                    <a:pt x="389768" y="0"/>
                    <a:pt x="-29406" y="121982"/>
                    <a:pt x="1644" y="711932"/>
                  </a:cubicBezTo>
                  <a:cubicBezTo>
                    <a:pt x="32694" y="1286356"/>
                    <a:pt x="975282" y="1266396"/>
                    <a:pt x="975282" y="1266396"/>
                  </a:cubicBezTo>
                  <a:lnTo>
                    <a:pt x="1103918" y="867181"/>
                  </a:lnTo>
                  <a:lnTo>
                    <a:pt x="571632" y="601039"/>
                  </a:lnTo>
                  <a:lnTo>
                    <a:pt x="389768" y="0"/>
                  </a:ln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2" name="任意多边形: 形状 171">
              <a:extLst>
                <a:ext uri="{FF2B5EF4-FFF2-40B4-BE49-F238E27FC236}">
                  <a16:creationId xmlns:a16="http://schemas.microsoft.com/office/drawing/2014/main" id="{109AFDFE-B6D3-9328-BF19-DFDF99F6F12B}"/>
                </a:ext>
              </a:extLst>
            </p:cNvPr>
            <p:cNvSpPr/>
            <p:nvPr/>
          </p:nvSpPr>
          <p:spPr>
            <a:xfrm>
              <a:off x="5728043" y="880155"/>
              <a:ext cx="155804" cy="117689"/>
            </a:xfrm>
            <a:custGeom>
              <a:avLst/>
              <a:gdLst>
                <a:gd name="connsiteX0" fmla="*/ 147487 w 155804"/>
                <a:gd name="connsiteY0" fmla="*/ 117690 h 117689"/>
                <a:gd name="connsiteX1" fmla="*/ 147487 w 155804"/>
                <a:gd name="connsiteY1" fmla="*/ 117690 h 117689"/>
                <a:gd name="connsiteX2" fmla="*/ 3327 w 155804"/>
                <a:gd name="connsiteY2" fmla="*/ 40065 h 117689"/>
                <a:gd name="connsiteX3" fmla="*/ 3327 w 155804"/>
                <a:gd name="connsiteY3" fmla="*/ 13451 h 117689"/>
                <a:gd name="connsiteX4" fmla="*/ 21070 w 155804"/>
                <a:gd name="connsiteY4" fmla="*/ 143 h 117689"/>
                <a:gd name="connsiteX5" fmla="*/ 154141 w 155804"/>
                <a:gd name="connsiteY5" fmla="*/ 108818 h 117689"/>
                <a:gd name="connsiteX6" fmla="*/ 154141 w 155804"/>
                <a:gd name="connsiteY6" fmla="*/ 117690 h 117689"/>
                <a:gd name="connsiteX7" fmla="*/ 147487 w 155804"/>
                <a:gd name="connsiteY7" fmla="*/ 117690 h 117689"/>
                <a:gd name="connsiteX8" fmla="*/ 23287 w 155804"/>
                <a:gd name="connsiteY8" fmla="*/ 11233 h 117689"/>
                <a:gd name="connsiteX9" fmla="*/ 23287 w 155804"/>
                <a:gd name="connsiteY9" fmla="*/ 11233 h 117689"/>
                <a:gd name="connsiteX10" fmla="*/ 14416 w 155804"/>
                <a:gd name="connsiteY10" fmla="*/ 17886 h 117689"/>
                <a:gd name="connsiteX11" fmla="*/ 14416 w 155804"/>
                <a:gd name="connsiteY11" fmla="*/ 33411 h 117689"/>
                <a:gd name="connsiteX12" fmla="*/ 127527 w 155804"/>
                <a:gd name="connsiteY12" fmla="*/ 97729 h 117689"/>
                <a:gd name="connsiteX13" fmla="*/ 23287 w 155804"/>
                <a:gd name="connsiteY13" fmla="*/ 11233 h 11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5804" h="117689">
                  <a:moveTo>
                    <a:pt x="147487" y="117690"/>
                  </a:moveTo>
                  <a:cubicBezTo>
                    <a:pt x="147487" y="117690"/>
                    <a:pt x="147487" y="117690"/>
                    <a:pt x="147487" y="117690"/>
                  </a:cubicBezTo>
                  <a:cubicBezTo>
                    <a:pt x="140834" y="115472"/>
                    <a:pt x="21070" y="82204"/>
                    <a:pt x="3327" y="40065"/>
                  </a:cubicBezTo>
                  <a:cubicBezTo>
                    <a:pt x="-1109" y="31193"/>
                    <a:pt x="-1109" y="22322"/>
                    <a:pt x="3327" y="13451"/>
                  </a:cubicBezTo>
                  <a:cubicBezTo>
                    <a:pt x="7763" y="2361"/>
                    <a:pt x="16634" y="143"/>
                    <a:pt x="21070" y="143"/>
                  </a:cubicBezTo>
                  <a:cubicBezTo>
                    <a:pt x="60991" y="-4292"/>
                    <a:pt x="143052" y="95511"/>
                    <a:pt x="154141" y="108818"/>
                  </a:cubicBezTo>
                  <a:cubicBezTo>
                    <a:pt x="156359" y="111036"/>
                    <a:pt x="156359" y="113254"/>
                    <a:pt x="154141" y="117690"/>
                  </a:cubicBezTo>
                  <a:cubicBezTo>
                    <a:pt x="151923" y="115472"/>
                    <a:pt x="149705" y="117690"/>
                    <a:pt x="147487" y="117690"/>
                  </a:cubicBezTo>
                  <a:close/>
                  <a:moveTo>
                    <a:pt x="23287" y="11233"/>
                  </a:moveTo>
                  <a:cubicBezTo>
                    <a:pt x="23287" y="11233"/>
                    <a:pt x="23287" y="11233"/>
                    <a:pt x="23287" y="11233"/>
                  </a:cubicBezTo>
                  <a:cubicBezTo>
                    <a:pt x="18852" y="11233"/>
                    <a:pt x="16634" y="13451"/>
                    <a:pt x="14416" y="17886"/>
                  </a:cubicBezTo>
                  <a:cubicBezTo>
                    <a:pt x="12198" y="22322"/>
                    <a:pt x="12198" y="26758"/>
                    <a:pt x="14416" y="33411"/>
                  </a:cubicBezTo>
                  <a:cubicBezTo>
                    <a:pt x="25505" y="60026"/>
                    <a:pt x="89823" y="84422"/>
                    <a:pt x="127527" y="97729"/>
                  </a:cubicBezTo>
                  <a:cubicBezTo>
                    <a:pt x="94259" y="60026"/>
                    <a:pt x="47684" y="11233"/>
                    <a:pt x="23287" y="11233"/>
                  </a:cubicBezTo>
                  <a:close/>
                </a:path>
              </a:pathLst>
            </a:custGeom>
            <a:solidFill>
              <a:srgbClr val="E6F4F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73" name="圆角矩形 14">
            <a:extLst>
              <a:ext uri="{FF2B5EF4-FFF2-40B4-BE49-F238E27FC236}">
                <a16:creationId xmlns:a16="http://schemas.microsoft.com/office/drawing/2014/main" id="{F06C01CF-2A45-C2E0-84A3-F6415427416E}"/>
              </a:ext>
            </a:extLst>
          </p:cNvPr>
          <p:cNvSpPr/>
          <p:nvPr/>
        </p:nvSpPr>
        <p:spPr>
          <a:xfrm flipV="1">
            <a:off x="2676947" y="2101517"/>
            <a:ext cx="2404744" cy="3941019"/>
          </a:xfrm>
          <a:prstGeom prst="roundRect">
            <a:avLst>
              <a:gd name="adj" fmla="val 10351"/>
            </a:avLst>
          </a:prstGeom>
          <a:noFill/>
          <a:ln w="22225">
            <a:solidFill>
              <a:schemeClr val="accent2"/>
            </a:soli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Tree>
    <p:custDataLst>
      <p:tags r:id="rId1"/>
    </p:custDataLst>
    <p:extLst>
      <p:ext uri="{BB962C8B-B14F-4D97-AF65-F5344CB8AC3E}">
        <p14:creationId xmlns:p14="http://schemas.microsoft.com/office/powerpoint/2010/main" val="298385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2969813"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10000"/>
              </a:lnSpc>
              <a:buNone/>
            </a:pP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工具</a:t>
            </a:r>
            <a:r>
              <a:rPr kumimoji="1" lang="en-US" altLang="zh-CN"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4 – </a:t>
            </a:r>
            <a:r>
              <a:rPr kumimoji="1" lang="zh-CN" altLang="en-US" sz="3200" b="1" dirty="0">
                <a:solidFill>
                  <a:schemeClr val="tx1">
                    <a:lumMod val="65000"/>
                    <a:lumOff val="35000"/>
                  </a:schemeClr>
                </a:solidFill>
                <a:effectLst>
                  <a:innerShdw blurRad="63500" dist="50800" dir="16200000">
                    <a:prstClr val="black">
                      <a:alpha val="50000"/>
                    </a:prstClr>
                  </a:inn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平衡轮</a:t>
            </a:r>
          </a:p>
        </p:txBody>
      </p:sp>
      <p:sp>
        <p:nvSpPr>
          <p:cNvPr id="102" name="圆角矩形 16">
            <a:extLst>
              <a:ext uri="{FF2B5EF4-FFF2-40B4-BE49-F238E27FC236}">
                <a16:creationId xmlns:a16="http://schemas.microsoft.com/office/drawing/2014/main" id="{7EA5F2FD-1353-6755-D3D1-0D472AEDA492}"/>
              </a:ext>
            </a:extLst>
          </p:cNvPr>
          <p:cNvSpPr/>
          <p:nvPr/>
        </p:nvSpPr>
        <p:spPr>
          <a:xfrm>
            <a:off x="10339830" y="-665028"/>
            <a:ext cx="2701163" cy="1330055"/>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5000"/>
              </a:lnSpc>
            </a:pPr>
            <a:endParaRPr lang="zh-CN" altLang="en-US" sz="1600"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0" name="ïŝḻiḑé">
            <a:extLst>
              <a:ext uri="{FF2B5EF4-FFF2-40B4-BE49-F238E27FC236}">
                <a16:creationId xmlns:a16="http://schemas.microsoft.com/office/drawing/2014/main" id="{C269E3D4-81AB-7DC3-87A4-552A583BA42F}"/>
              </a:ext>
            </a:extLst>
          </p:cNvPr>
          <p:cNvSpPr/>
          <p:nvPr/>
        </p:nvSpPr>
        <p:spPr bwMode="auto">
          <a:xfrm>
            <a:off x="3146741" y="2052442"/>
            <a:ext cx="1316567" cy="1276351"/>
          </a:xfrm>
          <a:custGeom>
            <a:avLst/>
            <a:gdLst/>
            <a:ahLst/>
            <a:cxnLst>
              <a:cxn ang="0">
                <a:pos x="228" y="162"/>
              </a:cxn>
              <a:cxn ang="0">
                <a:pos x="276" y="114"/>
              </a:cxn>
              <a:cxn ang="0">
                <a:pos x="276" y="114"/>
              </a:cxn>
              <a:cxn ang="0">
                <a:pos x="0" y="0"/>
              </a:cxn>
              <a:cxn ang="0">
                <a:pos x="0" y="217"/>
              </a:cxn>
              <a:cxn ang="0">
                <a:pos x="122" y="268"/>
              </a:cxn>
              <a:cxn ang="0">
                <a:pos x="122" y="268"/>
              </a:cxn>
              <a:cxn ang="0">
                <a:pos x="181" y="209"/>
              </a:cxn>
              <a:cxn ang="0">
                <a:pos x="226" y="208"/>
              </a:cxn>
              <a:cxn ang="0">
                <a:pos x="228" y="162"/>
              </a:cxn>
            </a:cxnLst>
            <a:rect l="0" t="0" r="r" b="b"/>
            <a:pathLst>
              <a:path w="276" h="268">
                <a:moveTo>
                  <a:pt x="228" y="162"/>
                </a:moveTo>
                <a:cubicBezTo>
                  <a:pt x="276" y="114"/>
                  <a:pt x="276" y="114"/>
                  <a:pt x="276" y="114"/>
                </a:cubicBezTo>
                <a:cubicBezTo>
                  <a:pt x="276" y="114"/>
                  <a:pt x="276" y="114"/>
                  <a:pt x="276" y="114"/>
                </a:cubicBezTo>
                <a:cubicBezTo>
                  <a:pt x="200" y="38"/>
                  <a:pt x="100" y="0"/>
                  <a:pt x="0" y="0"/>
                </a:cubicBezTo>
                <a:cubicBezTo>
                  <a:pt x="0" y="217"/>
                  <a:pt x="0" y="217"/>
                  <a:pt x="0" y="217"/>
                </a:cubicBezTo>
                <a:cubicBezTo>
                  <a:pt x="44" y="217"/>
                  <a:pt x="88" y="234"/>
                  <a:pt x="122" y="268"/>
                </a:cubicBezTo>
                <a:cubicBezTo>
                  <a:pt x="122" y="268"/>
                  <a:pt x="122" y="268"/>
                  <a:pt x="122" y="268"/>
                </a:cubicBezTo>
                <a:cubicBezTo>
                  <a:pt x="181" y="209"/>
                  <a:pt x="181" y="209"/>
                  <a:pt x="181" y="209"/>
                </a:cubicBezTo>
                <a:cubicBezTo>
                  <a:pt x="226" y="208"/>
                  <a:pt x="226" y="208"/>
                  <a:pt x="226" y="208"/>
                </a:cubicBezTo>
                <a:lnTo>
                  <a:pt x="228" y="162"/>
                </a:lnTo>
                <a:close/>
              </a:path>
            </a:pathLst>
          </a:custGeom>
          <a:solidFill>
            <a:schemeClr val="accent2"/>
          </a:solidFill>
          <a:ln w="19050">
            <a:noFill/>
            <a:round/>
            <a:headEnd/>
            <a:tailEnd/>
          </a:ln>
        </p:spPr>
        <p:txBody>
          <a:bodyPr wrap="square" lIns="91440" tIns="45720" rIns="91440" bIns="45720"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1" name="îṧḷîḋé">
            <a:extLst>
              <a:ext uri="{FF2B5EF4-FFF2-40B4-BE49-F238E27FC236}">
                <a16:creationId xmlns:a16="http://schemas.microsoft.com/office/drawing/2014/main" id="{61CC3CC7-6D99-5832-2681-11F9F005919F}"/>
              </a:ext>
            </a:extLst>
          </p:cNvPr>
          <p:cNvSpPr/>
          <p:nvPr/>
        </p:nvSpPr>
        <p:spPr bwMode="auto">
          <a:xfrm>
            <a:off x="1830174" y="2052442"/>
            <a:ext cx="1464733" cy="1276351"/>
          </a:xfrm>
          <a:custGeom>
            <a:avLst/>
            <a:gdLst/>
            <a:ahLst/>
            <a:cxnLst>
              <a:cxn ang="0">
                <a:pos x="276" y="67"/>
              </a:cxn>
              <a:cxn ang="0">
                <a:pos x="276" y="0"/>
              </a:cxn>
              <a:cxn ang="0">
                <a:pos x="276" y="0"/>
              </a:cxn>
              <a:cxn ang="0">
                <a:pos x="0" y="114"/>
              </a:cxn>
              <a:cxn ang="0">
                <a:pos x="153" y="268"/>
              </a:cxn>
              <a:cxn ang="0">
                <a:pos x="276" y="217"/>
              </a:cxn>
              <a:cxn ang="0">
                <a:pos x="276" y="217"/>
              </a:cxn>
              <a:cxn ang="0">
                <a:pos x="276" y="134"/>
              </a:cxn>
              <a:cxn ang="0">
                <a:pos x="307" y="101"/>
              </a:cxn>
              <a:cxn ang="0">
                <a:pos x="276" y="67"/>
              </a:cxn>
            </a:cxnLst>
            <a:rect l="0" t="0" r="r" b="b"/>
            <a:pathLst>
              <a:path w="307" h="268">
                <a:moveTo>
                  <a:pt x="276" y="67"/>
                </a:moveTo>
                <a:cubicBezTo>
                  <a:pt x="276" y="0"/>
                  <a:pt x="276" y="0"/>
                  <a:pt x="276" y="0"/>
                </a:cubicBezTo>
                <a:cubicBezTo>
                  <a:pt x="276" y="0"/>
                  <a:pt x="276" y="0"/>
                  <a:pt x="276" y="0"/>
                </a:cubicBezTo>
                <a:cubicBezTo>
                  <a:pt x="168" y="0"/>
                  <a:pt x="70" y="43"/>
                  <a:pt x="0" y="114"/>
                </a:cubicBezTo>
                <a:cubicBezTo>
                  <a:pt x="153" y="268"/>
                  <a:pt x="153" y="268"/>
                  <a:pt x="153" y="268"/>
                </a:cubicBezTo>
                <a:cubicBezTo>
                  <a:pt x="185" y="236"/>
                  <a:pt x="228" y="217"/>
                  <a:pt x="276" y="217"/>
                </a:cubicBezTo>
                <a:cubicBezTo>
                  <a:pt x="276" y="217"/>
                  <a:pt x="276" y="217"/>
                  <a:pt x="276" y="217"/>
                </a:cubicBezTo>
                <a:cubicBezTo>
                  <a:pt x="276" y="134"/>
                  <a:pt x="276" y="134"/>
                  <a:pt x="276" y="134"/>
                </a:cubicBezTo>
                <a:cubicBezTo>
                  <a:pt x="307" y="101"/>
                  <a:pt x="307" y="101"/>
                  <a:pt x="307" y="101"/>
                </a:cubicBezTo>
                <a:lnTo>
                  <a:pt x="276" y="67"/>
                </a:lnTo>
                <a:close/>
              </a:path>
            </a:pathLst>
          </a:custGeom>
          <a:solidFill>
            <a:schemeClr val="accent1"/>
          </a:solidFill>
          <a:ln w="19050">
            <a:solidFill>
              <a:schemeClr val="bg1"/>
            </a:solidFill>
            <a:round/>
            <a:headEnd/>
            <a:tailEnd/>
          </a:ln>
        </p:spPr>
        <p:txBody>
          <a:bodyPr wrap="square" lIns="91440" tIns="45720" rIns="91440" bIns="45720"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2" name="iS1ídé">
            <a:extLst>
              <a:ext uri="{FF2B5EF4-FFF2-40B4-BE49-F238E27FC236}">
                <a16:creationId xmlns:a16="http://schemas.microsoft.com/office/drawing/2014/main" id="{8477968F-C57D-DE1A-E3CD-FC2818F06842}"/>
              </a:ext>
            </a:extLst>
          </p:cNvPr>
          <p:cNvSpPr/>
          <p:nvPr/>
        </p:nvSpPr>
        <p:spPr bwMode="auto">
          <a:xfrm>
            <a:off x="1281957" y="2594309"/>
            <a:ext cx="1278467" cy="1316567"/>
          </a:xfrm>
          <a:custGeom>
            <a:avLst/>
            <a:gdLst/>
            <a:ahLst/>
            <a:cxnLst>
              <a:cxn ang="0">
                <a:pos x="0" y="276"/>
              </a:cxn>
              <a:cxn ang="0">
                <a:pos x="218" y="276"/>
              </a:cxn>
              <a:cxn ang="0">
                <a:pos x="268" y="154"/>
              </a:cxn>
              <a:cxn ang="0">
                <a:pos x="209" y="95"/>
              </a:cxn>
              <a:cxn ang="0">
                <a:pos x="208" y="48"/>
              </a:cxn>
              <a:cxn ang="0">
                <a:pos x="162" y="48"/>
              </a:cxn>
              <a:cxn ang="0">
                <a:pos x="115" y="0"/>
              </a:cxn>
              <a:cxn ang="0">
                <a:pos x="0" y="276"/>
              </a:cxn>
            </a:cxnLst>
            <a:rect l="0" t="0" r="r" b="b"/>
            <a:pathLst>
              <a:path w="268" h="276">
                <a:moveTo>
                  <a:pt x="0" y="276"/>
                </a:moveTo>
                <a:cubicBezTo>
                  <a:pt x="218" y="276"/>
                  <a:pt x="218" y="276"/>
                  <a:pt x="218" y="276"/>
                </a:cubicBezTo>
                <a:cubicBezTo>
                  <a:pt x="218" y="232"/>
                  <a:pt x="234" y="187"/>
                  <a:pt x="268" y="154"/>
                </a:cubicBezTo>
                <a:cubicBezTo>
                  <a:pt x="209" y="95"/>
                  <a:pt x="209" y="95"/>
                  <a:pt x="209" y="95"/>
                </a:cubicBezTo>
                <a:cubicBezTo>
                  <a:pt x="208" y="48"/>
                  <a:pt x="208" y="48"/>
                  <a:pt x="208" y="48"/>
                </a:cubicBezTo>
                <a:cubicBezTo>
                  <a:pt x="162" y="48"/>
                  <a:pt x="162" y="48"/>
                  <a:pt x="162" y="48"/>
                </a:cubicBezTo>
                <a:cubicBezTo>
                  <a:pt x="115" y="0"/>
                  <a:pt x="115" y="0"/>
                  <a:pt x="115" y="0"/>
                </a:cubicBezTo>
                <a:cubicBezTo>
                  <a:pt x="38" y="76"/>
                  <a:pt x="0" y="176"/>
                  <a:pt x="0" y="276"/>
                </a:cubicBezTo>
                <a:close/>
              </a:path>
            </a:pathLst>
          </a:custGeom>
          <a:solidFill>
            <a:schemeClr val="accent2"/>
          </a:solidFill>
          <a:ln w="19050">
            <a:noFill/>
            <a:round/>
            <a:headEnd/>
            <a:tailEnd/>
          </a:ln>
        </p:spPr>
        <p:txBody>
          <a:bodyPr wrap="square" lIns="91440" tIns="45720" rIns="91440" bIns="45720"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3" name="íṧḻîďe">
            <a:extLst>
              <a:ext uri="{FF2B5EF4-FFF2-40B4-BE49-F238E27FC236}">
                <a16:creationId xmlns:a16="http://schemas.microsoft.com/office/drawing/2014/main" id="{3D1063C2-D0BE-C2E1-5618-7ED8B95E288F}"/>
              </a:ext>
            </a:extLst>
          </p:cNvPr>
          <p:cNvSpPr/>
          <p:nvPr/>
        </p:nvSpPr>
        <p:spPr bwMode="auto">
          <a:xfrm>
            <a:off x="1284074" y="3758475"/>
            <a:ext cx="1278467" cy="1466851"/>
          </a:xfrm>
          <a:custGeom>
            <a:avLst/>
            <a:gdLst/>
            <a:ahLst/>
            <a:cxnLst>
              <a:cxn ang="0">
                <a:pos x="114" y="308"/>
              </a:cxn>
              <a:cxn ang="0">
                <a:pos x="268" y="155"/>
              </a:cxn>
              <a:cxn ang="0">
                <a:pos x="217" y="32"/>
              </a:cxn>
              <a:cxn ang="0">
                <a:pos x="134" y="32"/>
              </a:cxn>
              <a:cxn ang="0">
                <a:pos x="100" y="0"/>
              </a:cxn>
              <a:cxn ang="0">
                <a:pos x="67" y="32"/>
              </a:cxn>
              <a:cxn ang="0">
                <a:pos x="0" y="32"/>
              </a:cxn>
              <a:cxn ang="0">
                <a:pos x="114" y="308"/>
              </a:cxn>
            </a:cxnLst>
            <a:rect l="0" t="0" r="r" b="b"/>
            <a:pathLst>
              <a:path w="268" h="308">
                <a:moveTo>
                  <a:pt x="114" y="308"/>
                </a:moveTo>
                <a:cubicBezTo>
                  <a:pt x="268" y="155"/>
                  <a:pt x="268" y="155"/>
                  <a:pt x="268" y="155"/>
                </a:cubicBezTo>
                <a:cubicBezTo>
                  <a:pt x="237" y="123"/>
                  <a:pt x="217" y="80"/>
                  <a:pt x="217" y="32"/>
                </a:cubicBezTo>
                <a:cubicBezTo>
                  <a:pt x="134" y="32"/>
                  <a:pt x="134" y="32"/>
                  <a:pt x="134" y="32"/>
                </a:cubicBezTo>
                <a:cubicBezTo>
                  <a:pt x="100" y="0"/>
                  <a:pt x="100" y="0"/>
                  <a:pt x="100" y="0"/>
                </a:cubicBezTo>
                <a:cubicBezTo>
                  <a:pt x="67" y="32"/>
                  <a:pt x="67" y="32"/>
                  <a:pt x="67" y="32"/>
                </a:cubicBezTo>
                <a:cubicBezTo>
                  <a:pt x="0" y="32"/>
                  <a:pt x="0" y="32"/>
                  <a:pt x="0" y="32"/>
                </a:cubicBezTo>
                <a:cubicBezTo>
                  <a:pt x="0" y="140"/>
                  <a:pt x="44" y="237"/>
                  <a:pt x="114" y="308"/>
                </a:cubicBezTo>
                <a:close/>
              </a:path>
            </a:pathLst>
          </a:custGeom>
          <a:solidFill>
            <a:schemeClr val="accent1"/>
          </a:solidFill>
          <a:ln w="19050">
            <a:solidFill>
              <a:schemeClr val="bg1"/>
            </a:solidFill>
            <a:round/>
            <a:headEnd/>
            <a:tailEnd/>
          </a:ln>
        </p:spPr>
        <p:txBody>
          <a:bodyPr wrap="square" lIns="91440" tIns="45720" rIns="91440" bIns="45720"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4" name="ï$líḑè">
            <a:extLst>
              <a:ext uri="{FF2B5EF4-FFF2-40B4-BE49-F238E27FC236}">
                <a16:creationId xmlns:a16="http://schemas.microsoft.com/office/drawing/2014/main" id="{680A688F-7AF1-3872-93C1-C5BC62EFD9BC}"/>
              </a:ext>
            </a:extLst>
          </p:cNvPr>
          <p:cNvSpPr/>
          <p:nvPr/>
        </p:nvSpPr>
        <p:spPr bwMode="auto">
          <a:xfrm>
            <a:off x="1830175" y="4497192"/>
            <a:ext cx="1316567" cy="1272117"/>
          </a:xfrm>
          <a:custGeom>
            <a:avLst/>
            <a:gdLst/>
            <a:ahLst/>
            <a:cxnLst>
              <a:cxn ang="0">
                <a:pos x="276" y="267"/>
              </a:cxn>
              <a:cxn ang="0">
                <a:pos x="276" y="50"/>
              </a:cxn>
              <a:cxn ang="0">
                <a:pos x="153" y="0"/>
              </a:cxn>
              <a:cxn ang="0">
                <a:pos x="94" y="58"/>
              </a:cxn>
              <a:cxn ang="0">
                <a:pos x="48" y="60"/>
              </a:cxn>
              <a:cxn ang="0">
                <a:pos x="47" y="105"/>
              </a:cxn>
              <a:cxn ang="0">
                <a:pos x="0" y="153"/>
              </a:cxn>
              <a:cxn ang="0">
                <a:pos x="276" y="267"/>
              </a:cxn>
            </a:cxnLst>
            <a:rect l="0" t="0" r="r" b="b"/>
            <a:pathLst>
              <a:path w="276" h="267">
                <a:moveTo>
                  <a:pt x="276" y="267"/>
                </a:moveTo>
                <a:cubicBezTo>
                  <a:pt x="276" y="50"/>
                  <a:pt x="276" y="50"/>
                  <a:pt x="276" y="50"/>
                </a:cubicBezTo>
                <a:cubicBezTo>
                  <a:pt x="231" y="50"/>
                  <a:pt x="187" y="33"/>
                  <a:pt x="153" y="0"/>
                </a:cubicBezTo>
                <a:cubicBezTo>
                  <a:pt x="94" y="58"/>
                  <a:pt x="94" y="58"/>
                  <a:pt x="94" y="58"/>
                </a:cubicBezTo>
                <a:cubicBezTo>
                  <a:pt x="48" y="60"/>
                  <a:pt x="48" y="60"/>
                  <a:pt x="48" y="60"/>
                </a:cubicBezTo>
                <a:cubicBezTo>
                  <a:pt x="47" y="105"/>
                  <a:pt x="47" y="105"/>
                  <a:pt x="47" y="105"/>
                </a:cubicBezTo>
                <a:cubicBezTo>
                  <a:pt x="0" y="153"/>
                  <a:pt x="0" y="153"/>
                  <a:pt x="0" y="153"/>
                </a:cubicBezTo>
                <a:cubicBezTo>
                  <a:pt x="76" y="229"/>
                  <a:pt x="176" y="267"/>
                  <a:pt x="276" y="267"/>
                </a:cubicBezTo>
                <a:close/>
              </a:path>
            </a:pathLst>
          </a:custGeom>
          <a:solidFill>
            <a:schemeClr val="accent2"/>
          </a:solidFill>
          <a:ln w="19050">
            <a:noFill/>
            <a:round/>
            <a:headEnd/>
            <a:tailEnd/>
          </a:ln>
        </p:spPr>
        <p:txBody>
          <a:bodyPr wrap="square" lIns="91440" tIns="45720" rIns="91440" bIns="45720"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5" name="í$ḻïdè">
            <a:extLst>
              <a:ext uri="{FF2B5EF4-FFF2-40B4-BE49-F238E27FC236}">
                <a16:creationId xmlns:a16="http://schemas.microsoft.com/office/drawing/2014/main" id="{EE1E0E7E-2621-8917-5A65-FAF181FBABE3}"/>
              </a:ext>
            </a:extLst>
          </p:cNvPr>
          <p:cNvSpPr/>
          <p:nvPr/>
        </p:nvSpPr>
        <p:spPr bwMode="auto">
          <a:xfrm>
            <a:off x="2994341" y="4497192"/>
            <a:ext cx="1468967" cy="1272117"/>
          </a:xfrm>
          <a:custGeom>
            <a:avLst/>
            <a:gdLst/>
            <a:ahLst/>
            <a:cxnLst>
              <a:cxn ang="0">
                <a:pos x="308" y="153"/>
              </a:cxn>
              <a:cxn ang="0">
                <a:pos x="154" y="0"/>
              </a:cxn>
              <a:cxn ang="0">
                <a:pos x="32" y="50"/>
              </a:cxn>
              <a:cxn ang="0">
                <a:pos x="32" y="133"/>
              </a:cxn>
              <a:cxn ang="0">
                <a:pos x="0" y="168"/>
              </a:cxn>
              <a:cxn ang="0">
                <a:pos x="32" y="200"/>
              </a:cxn>
              <a:cxn ang="0">
                <a:pos x="32" y="267"/>
              </a:cxn>
              <a:cxn ang="0">
                <a:pos x="308" y="153"/>
              </a:cxn>
            </a:cxnLst>
            <a:rect l="0" t="0" r="r" b="b"/>
            <a:pathLst>
              <a:path w="308" h="267">
                <a:moveTo>
                  <a:pt x="308" y="153"/>
                </a:moveTo>
                <a:cubicBezTo>
                  <a:pt x="154" y="0"/>
                  <a:pt x="154" y="0"/>
                  <a:pt x="154" y="0"/>
                </a:cubicBezTo>
                <a:cubicBezTo>
                  <a:pt x="123" y="31"/>
                  <a:pt x="80" y="50"/>
                  <a:pt x="32" y="50"/>
                </a:cubicBezTo>
                <a:cubicBezTo>
                  <a:pt x="32" y="133"/>
                  <a:pt x="32" y="133"/>
                  <a:pt x="32" y="133"/>
                </a:cubicBezTo>
                <a:cubicBezTo>
                  <a:pt x="0" y="168"/>
                  <a:pt x="0" y="168"/>
                  <a:pt x="0" y="168"/>
                </a:cubicBezTo>
                <a:cubicBezTo>
                  <a:pt x="32" y="200"/>
                  <a:pt x="32" y="200"/>
                  <a:pt x="32" y="200"/>
                </a:cubicBezTo>
                <a:cubicBezTo>
                  <a:pt x="32" y="267"/>
                  <a:pt x="32" y="267"/>
                  <a:pt x="32" y="267"/>
                </a:cubicBezTo>
                <a:cubicBezTo>
                  <a:pt x="140" y="267"/>
                  <a:pt x="237" y="224"/>
                  <a:pt x="308" y="153"/>
                </a:cubicBezTo>
                <a:close/>
              </a:path>
            </a:pathLst>
          </a:custGeom>
          <a:solidFill>
            <a:schemeClr val="accent1"/>
          </a:solidFill>
          <a:ln w="19050">
            <a:solidFill>
              <a:schemeClr val="bg1"/>
            </a:solidFill>
            <a:round/>
            <a:headEnd/>
            <a:tailEnd/>
          </a:ln>
        </p:spPr>
        <p:txBody>
          <a:bodyPr wrap="square" lIns="91440" tIns="45720" rIns="91440" bIns="45720"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6" name="ïṥḷïďê">
            <a:extLst>
              <a:ext uri="{FF2B5EF4-FFF2-40B4-BE49-F238E27FC236}">
                <a16:creationId xmlns:a16="http://schemas.microsoft.com/office/drawing/2014/main" id="{BD95C91A-310A-7621-AEE8-3E8613981584}"/>
              </a:ext>
            </a:extLst>
          </p:cNvPr>
          <p:cNvSpPr/>
          <p:nvPr/>
        </p:nvSpPr>
        <p:spPr bwMode="auto">
          <a:xfrm>
            <a:off x="3728823" y="3910875"/>
            <a:ext cx="1278467" cy="1314451"/>
          </a:xfrm>
          <a:custGeom>
            <a:avLst/>
            <a:gdLst/>
            <a:ahLst/>
            <a:cxnLst>
              <a:cxn ang="0">
                <a:pos x="106" y="228"/>
              </a:cxn>
              <a:cxn ang="0">
                <a:pos x="154" y="276"/>
              </a:cxn>
              <a:cxn ang="0">
                <a:pos x="154" y="276"/>
              </a:cxn>
              <a:cxn ang="0">
                <a:pos x="268" y="0"/>
              </a:cxn>
              <a:cxn ang="0">
                <a:pos x="51" y="0"/>
              </a:cxn>
              <a:cxn ang="0">
                <a:pos x="0" y="123"/>
              </a:cxn>
              <a:cxn ang="0">
                <a:pos x="0" y="123"/>
              </a:cxn>
              <a:cxn ang="0">
                <a:pos x="59" y="181"/>
              </a:cxn>
              <a:cxn ang="0">
                <a:pos x="60" y="227"/>
              </a:cxn>
              <a:cxn ang="0">
                <a:pos x="106" y="228"/>
              </a:cxn>
            </a:cxnLst>
            <a:rect l="0" t="0" r="r" b="b"/>
            <a:pathLst>
              <a:path w="268" h="276">
                <a:moveTo>
                  <a:pt x="106" y="228"/>
                </a:moveTo>
                <a:cubicBezTo>
                  <a:pt x="154" y="276"/>
                  <a:pt x="154" y="276"/>
                  <a:pt x="154" y="276"/>
                </a:cubicBezTo>
                <a:cubicBezTo>
                  <a:pt x="154" y="276"/>
                  <a:pt x="154" y="276"/>
                  <a:pt x="154" y="276"/>
                </a:cubicBezTo>
                <a:cubicBezTo>
                  <a:pt x="230" y="200"/>
                  <a:pt x="268" y="100"/>
                  <a:pt x="268" y="0"/>
                </a:cubicBezTo>
                <a:cubicBezTo>
                  <a:pt x="51" y="0"/>
                  <a:pt x="51" y="0"/>
                  <a:pt x="51" y="0"/>
                </a:cubicBezTo>
                <a:cubicBezTo>
                  <a:pt x="51" y="44"/>
                  <a:pt x="34" y="89"/>
                  <a:pt x="0" y="123"/>
                </a:cubicBezTo>
                <a:cubicBezTo>
                  <a:pt x="0" y="123"/>
                  <a:pt x="0" y="123"/>
                  <a:pt x="0" y="123"/>
                </a:cubicBezTo>
                <a:cubicBezTo>
                  <a:pt x="59" y="181"/>
                  <a:pt x="59" y="181"/>
                  <a:pt x="59" y="181"/>
                </a:cubicBezTo>
                <a:cubicBezTo>
                  <a:pt x="60" y="227"/>
                  <a:pt x="60" y="227"/>
                  <a:pt x="60" y="227"/>
                </a:cubicBezTo>
                <a:lnTo>
                  <a:pt x="106" y="228"/>
                </a:lnTo>
                <a:close/>
              </a:path>
            </a:pathLst>
          </a:custGeom>
          <a:solidFill>
            <a:schemeClr val="accent2"/>
          </a:solidFill>
          <a:ln w="19050">
            <a:noFill/>
            <a:round/>
            <a:headEnd/>
            <a:tailEnd/>
          </a:ln>
        </p:spPr>
        <p:txBody>
          <a:bodyPr wrap="square" lIns="91440" tIns="45720" rIns="91440" bIns="45720"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7" name="ïšļiḑè">
            <a:extLst>
              <a:ext uri="{FF2B5EF4-FFF2-40B4-BE49-F238E27FC236}">
                <a16:creationId xmlns:a16="http://schemas.microsoft.com/office/drawing/2014/main" id="{67508FEF-B2E1-3E0B-8486-C55CEAE7CF29}"/>
              </a:ext>
            </a:extLst>
          </p:cNvPr>
          <p:cNvSpPr/>
          <p:nvPr/>
        </p:nvSpPr>
        <p:spPr bwMode="auto">
          <a:xfrm>
            <a:off x="3728823" y="2594309"/>
            <a:ext cx="1278467" cy="1468967"/>
          </a:xfrm>
          <a:custGeom>
            <a:avLst/>
            <a:gdLst/>
            <a:ahLst/>
            <a:cxnLst>
              <a:cxn ang="0">
                <a:pos x="201" y="276"/>
              </a:cxn>
              <a:cxn ang="0">
                <a:pos x="268" y="276"/>
              </a:cxn>
              <a:cxn ang="0">
                <a:pos x="268" y="276"/>
              </a:cxn>
              <a:cxn ang="0">
                <a:pos x="154" y="0"/>
              </a:cxn>
              <a:cxn ang="0">
                <a:pos x="0" y="154"/>
              </a:cxn>
              <a:cxn ang="0">
                <a:pos x="51" y="276"/>
              </a:cxn>
              <a:cxn ang="0">
                <a:pos x="51" y="276"/>
              </a:cxn>
              <a:cxn ang="0">
                <a:pos x="134" y="276"/>
              </a:cxn>
              <a:cxn ang="0">
                <a:pos x="166" y="308"/>
              </a:cxn>
              <a:cxn ang="0">
                <a:pos x="201" y="276"/>
              </a:cxn>
            </a:cxnLst>
            <a:rect l="0" t="0" r="r" b="b"/>
            <a:pathLst>
              <a:path w="268" h="308">
                <a:moveTo>
                  <a:pt x="201" y="276"/>
                </a:moveTo>
                <a:cubicBezTo>
                  <a:pt x="268" y="276"/>
                  <a:pt x="268" y="276"/>
                  <a:pt x="268" y="276"/>
                </a:cubicBezTo>
                <a:cubicBezTo>
                  <a:pt x="268" y="276"/>
                  <a:pt x="268" y="276"/>
                  <a:pt x="268" y="276"/>
                </a:cubicBezTo>
                <a:cubicBezTo>
                  <a:pt x="268" y="168"/>
                  <a:pt x="224" y="71"/>
                  <a:pt x="154" y="0"/>
                </a:cubicBezTo>
                <a:cubicBezTo>
                  <a:pt x="0" y="154"/>
                  <a:pt x="0" y="154"/>
                  <a:pt x="0" y="154"/>
                </a:cubicBezTo>
                <a:cubicBezTo>
                  <a:pt x="32" y="185"/>
                  <a:pt x="51" y="228"/>
                  <a:pt x="51" y="276"/>
                </a:cubicBezTo>
                <a:cubicBezTo>
                  <a:pt x="51" y="276"/>
                  <a:pt x="51" y="276"/>
                  <a:pt x="51" y="276"/>
                </a:cubicBezTo>
                <a:cubicBezTo>
                  <a:pt x="134" y="276"/>
                  <a:pt x="134" y="276"/>
                  <a:pt x="134" y="276"/>
                </a:cubicBezTo>
                <a:cubicBezTo>
                  <a:pt x="166" y="308"/>
                  <a:pt x="166" y="308"/>
                  <a:pt x="166" y="308"/>
                </a:cubicBezTo>
                <a:lnTo>
                  <a:pt x="201" y="276"/>
                </a:lnTo>
                <a:close/>
              </a:path>
            </a:pathLst>
          </a:custGeom>
          <a:solidFill>
            <a:schemeClr val="accent1"/>
          </a:solidFill>
          <a:ln w="19050">
            <a:solidFill>
              <a:schemeClr val="bg1"/>
            </a:solidFill>
            <a:round/>
            <a:headEnd/>
            <a:tailEnd/>
          </a:ln>
        </p:spPr>
        <p:txBody>
          <a:bodyPr wrap="square" lIns="91440" tIns="45720" rIns="91440" bIns="45720"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8" name="îsļíḑê">
            <a:extLst>
              <a:ext uri="{FF2B5EF4-FFF2-40B4-BE49-F238E27FC236}">
                <a16:creationId xmlns:a16="http://schemas.microsoft.com/office/drawing/2014/main" id="{EEFACE7F-7C5C-8075-89F8-59886CDA3420}"/>
              </a:ext>
            </a:extLst>
          </p:cNvPr>
          <p:cNvSpPr/>
          <p:nvPr/>
        </p:nvSpPr>
        <p:spPr bwMode="auto">
          <a:xfrm>
            <a:off x="2467702" y="3247613"/>
            <a:ext cx="1342272" cy="1339827"/>
          </a:xfrm>
          <a:prstGeom prst="ellipse">
            <a:avLst/>
          </a:prstGeom>
          <a:solidFill>
            <a:schemeClr val="bg1">
              <a:lumMod val="85000"/>
            </a:schemeClr>
          </a:solidFill>
          <a:ln w="9525">
            <a:noFill/>
            <a:round/>
            <a:headEnd/>
            <a:tailEnd/>
          </a:ln>
        </p:spPr>
        <p:txBody>
          <a:bodyPr wrap="square" lIns="91440" tIns="45720" rIns="91440" bIns="45720" anchor="ctr">
            <a:noAutofit/>
          </a:bodyPr>
          <a:lstStyle/>
          <a:p>
            <a:pPr algn="ctr">
              <a:lnSpc>
                <a:spcPct val="135000"/>
              </a:lnSpc>
            </a:pPr>
            <a:endParaRPr>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9" name="文本框 78">
            <a:extLst>
              <a:ext uri="{FF2B5EF4-FFF2-40B4-BE49-F238E27FC236}">
                <a16:creationId xmlns:a16="http://schemas.microsoft.com/office/drawing/2014/main" id="{F3E9ACD1-8B77-6CBD-9B9D-149F21604750}"/>
              </a:ext>
            </a:extLst>
          </p:cNvPr>
          <p:cNvSpPr txBox="1"/>
          <p:nvPr/>
        </p:nvSpPr>
        <p:spPr>
          <a:xfrm>
            <a:off x="3349885" y="2318407"/>
            <a:ext cx="646331" cy="646331"/>
          </a:xfrm>
          <a:prstGeom prst="rect">
            <a:avLst/>
          </a:prstGeom>
          <a:noFill/>
        </p:spPr>
        <p:txBody>
          <a:bodyPr wrap="none" rtlCol="0">
            <a:noAutofit/>
          </a:bodyPr>
          <a:lstStyle/>
          <a:p>
            <a:pPr algn="ctr"/>
            <a:r>
              <a:rPr kumimoji="1"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职业</a:t>
            </a:r>
            <a:endParaRPr kumimoji="1"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ctr"/>
            <a:r>
              <a:rPr kumimoji="1"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发展</a:t>
            </a:r>
          </a:p>
        </p:txBody>
      </p:sp>
      <p:sp>
        <p:nvSpPr>
          <p:cNvPr id="80" name="文本框 79">
            <a:extLst>
              <a:ext uri="{FF2B5EF4-FFF2-40B4-BE49-F238E27FC236}">
                <a16:creationId xmlns:a16="http://schemas.microsoft.com/office/drawing/2014/main" id="{554D8CD3-8E1C-3CC7-ACAE-F9A665BC6135}"/>
              </a:ext>
            </a:extLst>
          </p:cNvPr>
          <p:cNvSpPr txBox="1"/>
          <p:nvPr/>
        </p:nvSpPr>
        <p:spPr>
          <a:xfrm>
            <a:off x="4088970" y="3112144"/>
            <a:ext cx="646331" cy="646331"/>
          </a:xfrm>
          <a:prstGeom prst="rect">
            <a:avLst/>
          </a:prstGeom>
          <a:noFill/>
        </p:spPr>
        <p:txBody>
          <a:bodyPr wrap="none" rtlCol="0">
            <a:noAutofit/>
          </a:bodyPr>
          <a:lstStyle/>
          <a:p>
            <a:pPr algn="ctr"/>
            <a:r>
              <a:rPr kumimoji="1"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财务</a:t>
            </a:r>
            <a:endParaRPr kumimoji="1"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ctr"/>
            <a:r>
              <a:rPr kumimoji="1"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状况</a:t>
            </a:r>
          </a:p>
        </p:txBody>
      </p:sp>
      <p:sp>
        <p:nvSpPr>
          <p:cNvPr id="81" name="文本框 80">
            <a:extLst>
              <a:ext uri="{FF2B5EF4-FFF2-40B4-BE49-F238E27FC236}">
                <a16:creationId xmlns:a16="http://schemas.microsoft.com/office/drawing/2014/main" id="{D88D01EE-D145-9BFC-0B7E-5FC43B1A0931}"/>
              </a:ext>
            </a:extLst>
          </p:cNvPr>
          <p:cNvSpPr txBox="1"/>
          <p:nvPr/>
        </p:nvSpPr>
        <p:spPr>
          <a:xfrm>
            <a:off x="4088968" y="4264208"/>
            <a:ext cx="646331" cy="369332"/>
          </a:xfrm>
          <a:prstGeom prst="rect">
            <a:avLst/>
          </a:prstGeom>
          <a:noFill/>
        </p:spPr>
        <p:txBody>
          <a:bodyPr wrap="none" rtlCol="0">
            <a:noAutofit/>
          </a:bodyPr>
          <a:lstStyle/>
          <a:p>
            <a:pPr algn="ctr"/>
            <a:r>
              <a:rPr kumimoji="1"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健康</a:t>
            </a:r>
          </a:p>
        </p:txBody>
      </p:sp>
      <p:sp>
        <p:nvSpPr>
          <p:cNvPr id="82" name="文本框 81">
            <a:extLst>
              <a:ext uri="{FF2B5EF4-FFF2-40B4-BE49-F238E27FC236}">
                <a16:creationId xmlns:a16="http://schemas.microsoft.com/office/drawing/2014/main" id="{2D87A945-9422-BF2D-05A6-7B63EEEA6D1F}"/>
              </a:ext>
            </a:extLst>
          </p:cNvPr>
          <p:cNvSpPr txBox="1"/>
          <p:nvPr/>
        </p:nvSpPr>
        <p:spPr>
          <a:xfrm>
            <a:off x="3272470" y="4902160"/>
            <a:ext cx="646331" cy="646331"/>
          </a:xfrm>
          <a:prstGeom prst="rect">
            <a:avLst/>
          </a:prstGeom>
          <a:noFill/>
        </p:spPr>
        <p:txBody>
          <a:bodyPr wrap="none" rtlCol="0">
            <a:noAutofit/>
          </a:bodyPr>
          <a:lstStyle/>
          <a:p>
            <a:pPr algn="ctr"/>
            <a:r>
              <a:rPr kumimoji="1"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娱乐</a:t>
            </a:r>
            <a:endParaRPr kumimoji="1"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ctr"/>
            <a:r>
              <a:rPr kumimoji="1"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休闲</a:t>
            </a:r>
          </a:p>
        </p:txBody>
      </p:sp>
      <p:sp>
        <p:nvSpPr>
          <p:cNvPr id="83" name="文本框 82">
            <a:extLst>
              <a:ext uri="{FF2B5EF4-FFF2-40B4-BE49-F238E27FC236}">
                <a16:creationId xmlns:a16="http://schemas.microsoft.com/office/drawing/2014/main" id="{5E92634B-AA79-C1F6-573C-E239BD8D63D8}"/>
              </a:ext>
            </a:extLst>
          </p:cNvPr>
          <p:cNvSpPr txBox="1"/>
          <p:nvPr/>
        </p:nvSpPr>
        <p:spPr>
          <a:xfrm>
            <a:off x="2237258" y="4943319"/>
            <a:ext cx="646331" cy="369332"/>
          </a:xfrm>
          <a:prstGeom prst="rect">
            <a:avLst/>
          </a:prstGeom>
          <a:noFill/>
        </p:spPr>
        <p:txBody>
          <a:bodyPr wrap="none" rtlCol="0">
            <a:noAutofit/>
          </a:bodyPr>
          <a:lstStyle/>
          <a:p>
            <a:pPr algn="ctr"/>
            <a:r>
              <a:rPr kumimoji="1"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家庭</a:t>
            </a:r>
          </a:p>
        </p:txBody>
      </p:sp>
      <p:sp>
        <p:nvSpPr>
          <p:cNvPr id="84" name="文本框 83">
            <a:extLst>
              <a:ext uri="{FF2B5EF4-FFF2-40B4-BE49-F238E27FC236}">
                <a16:creationId xmlns:a16="http://schemas.microsoft.com/office/drawing/2014/main" id="{609FD3C4-FC50-32A8-8CB8-6A0C4E1A47F1}"/>
              </a:ext>
            </a:extLst>
          </p:cNvPr>
          <p:cNvSpPr txBox="1"/>
          <p:nvPr/>
        </p:nvSpPr>
        <p:spPr>
          <a:xfrm>
            <a:off x="1569846" y="4198768"/>
            <a:ext cx="646331" cy="369332"/>
          </a:xfrm>
          <a:prstGeom prst="rect">
            <a:avLst/>
          </a:prstGeom>
          <a:noFill/>
        </p:spPr>
        <p:txBody>
          <a:bodyPr wrap="none" rtlCol="0">
            <a:noAutofit/>
          </a:bodyPr>
          <a:lstStyle/>
          <a:p>
            <a:pPr algn="ctr"/>
            <a:r>
              <a:rPr kumimoji="1"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朋友</a:t>
            </a:r>
          </a:p>
        </p:txBody>
      </p:sp>
      <p:sp>
        <p:nvSpPr>
          <p:cNvPr id="85" name="文本框 84">
            <a:extLst>
              <a:ext uri="{FF2B5EF4-FFF2-40B4-BE49-F238E27FC236}">
                <a16:creationId xmlns:a16="http://schemas.microsoft.com/office/drawing/2014/main" id="{59B92F28-0DE6-9815-F872-2FF9A1632F2E}"/>
              </a:ext>
            </a:extLst>
          </p:cNvPr>
          <p:cNvSpPr txBox="1"/>
          <p:nvPr/>
        </p:nvSpPr>
        <p:spPr>
          <a:xfrm>
            <a:off x="1528212" y="3005626"/>
            <a:ext cx="646331" cy="646331"/>
          </a:xfrm>
          <a:prstGeom prst="rect">
            <a:avLst/>
          </a:prstGeom>
          <a:noFill/>
        </p:spPr>
        <p:txBody>
          <a:bodyPr wrap="none" rtlCol="0">
            <a:noAutofit/>
          </a:bodyPr>
          <a:lstStyle/>
          <a:p>
            <a:pPr algn="ctr"/>
            <a:r>
              <a:rPr kumimoji="1"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个人</a:t>
            </a:r>
            <a:endParaRPr kumimoji="1"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ctr"/>
            <a:r>
              <a:rPr kumimoji="1"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成长</a:t>
            </a:r>
          </a:p>
        </p:txBody>
      </p:sp>
      <p:sp>
        <p:nvSpPr>
          <p:cNvPr id="86" name="文本框 85">
            <a:extLst>
              <a:ext uri="{FF2B5EF4-FFF2-40B4-BE49-F238E27FC236}">
                <a16:creationId xmlns:a16="http://schemas.microsoft.com/office/drawing/2014/main" id="{6333E02E-67A7-5A9A-4A1E-A515D43B9D79}"/>
              </a:ext>
            </a:extLst>
          </p:cNvPr>
          <p:cNvSpPr txBox="1"/>
          <p:nvPr/>
        </p:nvSpPr>
        <p:spPr>
          <a:xfrm>
            <a:off x="2404169" y="2326862"/>
            <a:ext cx="646331" cy="646331"/>
          </a:xfrm>
          <a:prstGeom prst="rect">
            <a:avLst/>
          </a:prstGeom>
          <a:noFill/>
        </p:spPr>
        <p:txBody>
          <a:bodyPr wrap="none" rtlCol="0">
            <a:noAutofit/>
          </a:bodyPr>
          <a:lstStyle/>
          <a:p>
            <a:pPr algn="ctr"/>
            <a:r>
              <a:rPr kumimoji="1"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自我</a:t>
            </a:r>
            <a:endParaRPr kumimoji="1"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ctr"/>
            <a:r>
              <a:rPr kumimoji="1"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实现</a:t>
            </a:r>
          </a:p>
        </p:txBody>
      </p:sp>
      <p:sp>
        <p:nvSpPr>
          <p:cNvPr id="87" name="文本框 86">
            <a:extLst>
              <a:ext uri="{FF2B5EF4-FFF2-40B4-BE49-F238E27FC236}">
                <a16:creationId xmlns:a16="http://schemas.microsoft.com/office/drawing/2014/main" id="{DC405763-A28A-4C7F-6D37-22F1BFA8A64A}"/>
              </a:ext>
            </a:extLst>
          </p:cNvPr>
          <p:cNvSpPr txBox="1"/>
          <p:nvPr/>
        </p:nvSpPr>
        <p:spPr>
          <a:xfrm>
            <a:off x="2581953" y="3639063"/>
            <a:ext cx="1107996" cy="551177"/>
          </a:xfrm>
          <a:prstGeom prst="rect">
            <a:avLst/>
          </a:prstGeom>
          <a:noFill/>
        </p:spPr>
        <p:txBody>
          <a:bodyPr wrap="none" rtlCol="0">
            <a:noAutofit/>
          </a:bodyPr>
          <a:lstStyle/>
          <a:p>
            <a:pPr>
              <a:lnSpc>
                <a:spcPct val="135000"/>
              </a:lnSpc>
            </a:pPr>
            <a:r>
              <a:rPr kumimoji="1" lang="zh-CN" altLang="en-US" sz="2400"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平衡轮</a:t>
            </a:r>
          </a:p>
        </p:txBody>
      </p:sp>
      <p:sp>
        <p:nvSpPr>
          <p:cNvPr id="90" name="íŝḷîďé">
            <a:extLst>
              <a:ext uri="{FF2B5EF4-FFF2-40B4-BE49-F238E27FC236}">
                <a16:creationId xmlns:a16="http://schemas.microsoft.com/office/drawing/2014/main" id="{D8193C12-1A4C-E661-22F1-0072409FACC6}"/>
              </a:ext>
            </a:extLst>
          </p:cNvPr>
          <p:cNvSpPr txBox="1"/>
          <p:nvPr/>
        </p:nvSpPr>
        <p:spPr>
          <a:xfrm>
            <a:off x="6381117" y="2462494"/>
            <a:ext cx="4388020" cy="436466"/>
          </a:xfrm>
          <a:prstGeom prst="rect">
            <a:avLst/>
          </a:prstGeom>
          <a:noFill/>
        </p:spPr>
        <p:txBody>
          <a:bodyPr wrap="square" rtlCol="0" anchor="b">
            <a:noAutofit/>
          </a:bodyPr>
          <a:lstStyle/>
          <a:p>
            <a:pPr>
              <a:lnSpc>
                <a:spcPct val="135000"/>
              </a:lnSpc>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目标的实现需要很多相关重要方面的支持</a:t>
            </a:r>
            <a:endParaRPr lang="en-GB" altLang="zh-CN"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2" name="íŝḷîďé">
            <a:extLst>
              <a:ext uri="{FF2B5EF4-FFF2-40B4-BE49-F238E27FC236}">
                <a16:creationId xmlns:a16="http://schemas.microsoft.com/office/drawing/2014/main" id="{1C72FE39-8C69-6CF0-B2EE-E917B70CE7E6}"/>
              </a:ext>
            </a:extLst>
          </p:cNvPr>
          <p:cNvSpPr txBox="1"/>
          <p:nvPr/>
        </p:nvSpPr>
        <p:spPr>
          <a:xfrm>
            <a:off x="6412052" y="3594217"/>
            <a:ext cx="4989373" cy="436466"/>
          </a:xfrm>
          <a:prstGeom prst="rect">
            <a:avLst/>
          </a:prstGeom>
          <a:noFill/>
        </p:spPr>
        <p:txBody>
          <a:bodyPr wrap="square" rtlCol="0" anchor="b">
            <a:noAutofit/>
          </a:bodyPr>
          <a:lstStyle/>
          <a:p>
            <a:pPr>
              <a:lnSpc>
                <a:spcPct val="135000"/>
              </a:lnSpc>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要想实现目标，每个相关重要方面需要平衡发展</a:t>
            </a:r>
            <a:endParaRPr lang="en-GB" altLang="zh-CN"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íŝḷîďé">
            <a:extLst>
              <a:ext uri="{FF2B5EF4-FFF2-40B4-BE49-F238E27FC236}">
                <a16:creationId xmlns:a16="http://schemas.microsoft.com/office/drawing/2014/main" id="{2D2EB8BD-C01E-8698-66FA-9FA841EBB5FD}"/>
              </a:ext>
            </a:extLst>
          </p:cNvPr>
          <p:cNvSpPr txBox="1"/>
          <p:nvPr/>
        </p:nvSpPr>
        <p:spPr>
          <a:xfrm>
            <a:off x="6412052" y="4676698"/>
            <a:ext cx="5220334" cy="810415"/>
          </a:xfrm>
          <a:prstGeom prst="rect">
            <a:avLst/>
          </a:prstGeom>
          <a:noFill/>
        </p:spPr>
        <p:txBody>
          <a:bodyPr wrap="square" rtlCol="0" anchor="b">
            <a:noAutofit/>
          </a:bodyPr>
          <a:lstStyle/>
          <a:p>
            <a:pPr>
              <a:lnSpc>
                <a:spcPct val="135000"/>
              </a:lnSpc>
            </a:pPr>
            <a:r>
              <a:rPr lang="zh-CN" altLang="en-US"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平衡轮就像是一架照相机，可以拍摄在某一个时刻，关于某个目标的相关重要方面的真实情况</a:t>
            </a:r>
            <a:endParaRPr lang="en-GB" altLang="zh-CN" b="1" dirty="0">
              <a:solidFill>
                <a:schemeClr val="bg2">
                  <a:lumMod val="2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7" name="文本框 96">
            <a:extLst>
              <a:ext uri="{FF2B5EF4-FFF2-40B4-BE49-F238E27FC236}">
                <a16:creationId xmlns:a16="http://schemas.microsoft.com/office/drawing/2014/main" id="{615B9FCC-C15E-6795-9FFA-CF4243466ECF}"/>
              </a:ext>
            </a:extLst>
          </p:cNvPr>
          <p:cNvSpPr txBox="1"/>
          <p:nvPr/>
        </p:nvSpPr>
        <p:spPr>
          <a:xfrm>
            <a:off x="5780612" y="2436017"/>
            <a:ext cx="340914" cy="425373"/>
          </a:xfrm>
          <a:prstGeom prst="rect">
            <a:avLst/>
          </a:prstGeom>
          <a:noFill/>
        </p:spPr>
        <p:txBody>
          <a:bodyPr wrap="square">
            <a:noAutofit/>
          </a:bodyPr>
          <a:lstStyle/>
          <a:p>
            <a:pPr algn="ctr">
              <a:lnSpc>
                <a:spcPct val="135000"/>
              </a:lnSpc>
            </a:pPr>
            <a:r>
              <a:rPr lang="en-US" altLang="zh-CN" sz="1800" b="1"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1</a:t>
            </a:r>
            <a:endPar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8" name="文本框 97">
            <a:extLst>
              <a:ext uri="{FF2B5EF4-FFF2-40B4-BE49-F238E27FC236}">
                <a16:creationId xmlns:a16="http://schemas.microsoft.com/office/drawing/2014/main" id="{77F384D5-ECCF-A60F-1A9A-26579C112575}"/>
              </a:ext>
            </a:extLst>
          </p:cNvPr>
          <p:cNvSpPr txBox="1"/>
          <p:nvPr/>
        </p:nvSpPr>
        <p:spPr>
          <a:xfrm>
            <a:off x="5757623" y="3599764"/>
            <a:ext cx="340914" cy="425373"/>
          </a:xfrm>
          <a:prstGeom prst="rect">
            <a:avLst/>
          </a:prstGeom>
          <a:noFill/>
        </p:spPr>
        <p:txBody>
          <a:bodyPr wrap="square">
            <a:noAutofit/>
          </a:bodyPr>
          <a:lstStyle/>
          <a:p>
            <a:pPr algn="ctr">
              <a:lnSpc>
                <a:spcPct val="135000"/>
              </a:lnSpc>
            </a:pPr>
            <a:r>
              <a:rPr lang="en-US" altLang="zh-CN" sz="1800" b="1"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2</a:t>
            </a:r>
            <a:endPar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9" name="文本框 98">
            <a:extLst>
              <a:ext uri="{FF2B5EF4-FFF2-40B4-BE49-F238E27FC236}">
                <a16:creationId xmlns:a16="http://schemas.microsoft.com/office/drawing/2014/main" id="{63651CB0-0454-B434-8E97-F4E66DC3AC01}"/>
              </a:ext>
            </a:extLst>
          </p:cNvPr>
          <p:cNvSpPr txBox="1"/>
          <p:nvPr/>
        </p:nvSpPr>
        <p:spPr>
          <a:xfrm>
            <a:off x="5768092" y="4830566"/>
            <a:ext cx="340914" cy="425373"/>
          </a:xfrm>
          <a:prstGeom prst="rect">
            <a:avLst/>
          </a:prstGeom>
          <a:noFill/>
        </p:spPr>
        <p:txBody>
          <a:bodyPr wrap="square">
            <a:noAutofit/>
          </a:bodyPr>
          <a:lstStyle/>
          <a:p>
            <a:pPr algn="ctr">
              <a:lnSpc>
                <a:spcPct val="135000"/>
              </a:lnSpc>
            </a:pPr>
            <a:r>
              <a:rPr lang="en-US" altLang="zh-CN" sz="1800" b="1" kern="0"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3</a:t>
            </a:r>
            <a:endPar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100" name="组合 99">
            <a:extLst>
              <a:ext uri="{FF2B5EF4-FFF2-40B4-BE49-F238E27FC236}">
                <a16:creationId xmlns:a16="http://schemas.microsoft.com/office/drawing/2014/main" id="{66EA7FF2-A68D-3BEA-B14D-28289A8932FA}"/>
              </a:ext>
            </a:extLst>
          </p:cNvPr>
          <p:cNvGrpSpPr/>
          <p:nvPr/>
        </p:nvGrpSpPr>
        <p:grpSpPr>
          <a:xfrm>
            <a:off x="5612360" y="2336937"/>
            <a:ext cx="677417" cy="677417"/>
            <a:chOff x="2787268" y="2327312"/>
            <a:chExt cx="1881129" cy="1881129"/>
          </a:xfrm>
        </p:grpSpPr>
        <p:grpSp>
          <p:nvGrpSpPr>
            <p:cNvPr id="101" name="组合 100">
              <a:extLst>
                <a:ext uri="{FF2B5EF4-FFF2-40B4-BE49-F238E27FC236}">
                  <a16:creationId xmlns:a16="http://schemas.microsoft.com/office/drawing/2014/main" id="{67FD0591-E372-604C-3C25-B6B42198CF45}"/>
                </a:ext>
              </a:extLst>
            </p:cNvPr>
            <p:cNvGrpSpPr/>
            <p:nvPr/>
          </p:nvGrpSpPr>
          <p:grpSpPr>
            <a:xfrm>
              <a:off x="2787268" y="2327312"/>
              <a:ext cx="1881129" cy="1881129"/>
              <a:chOff x="4362680" y="3428999"/>
              <a:chExt cx="1881129" cy="1881129"/>
            </a:xfrm>
          </p:grpSpPr>
          <p:sp>
            <p:nvSpPr>
              <p:cNvPr id="104" name="椭圆 103">
                <a:extLst>
                  <a:ext uri="{FF2B5EF4-FFF2-40B4-BE49-F238E27FC236}">
                    <a16:creationId xmlns:a16="http://schemas.microsoft.com/office/drawing/2014/main" id="{598EC34F-B28F-BC3D-9960-6C334BBFC63A}"/>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5" name="椭圆 104">
                <a:extLst>
                  <a:ext uri="{FF2B5EF4-FFF2-40B4-BE49-F238E27FC236}">
                    <a16:creationId xmlns:a16="http://schemas.microsoft.com/office/drawing/2014/main" id="{12F28ADD-119E-9923-C800-0A50D69BACFA}"/>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03" name="椭圆 102">
              <a:extLst>
                <a:ext uri="{FF2B5EF4-FFF2-40B4-BE49-F238E27FC236}">
                  <a16:creationId xmlns:a16="http://schemas.microsoft.com/office/drawing/2014/main" id="{49C93E09-AA71-7741-4D53-04585D97AA3A}"/>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06" name="组合 105">
            <a:extLst>
              <a:ext uri="{FF2B5EF4-FFF2-40B4-BE49-F238E27FC236}">
                <a16:creationId xmlns:a16="http://schemas.microsoft.com/office/drawing/2014/main" id="{D86FE2E8-BB43-EC5E-63A4-7F94FDEB5023}"/>
              </a:ext>
            </a:extLst>
          </p:cNvPr>
          <p:cNvGrpSpPr/>
          <p:nvPr/>
        </p:nvGrpSpPr>
        <p:grpSpPr>
          <a:xfrm>
            <a:off x="5589371" y="3489001"/>
            <a:ext cx="677417" cy="677417"/>
            <a:chOff x="2787268" y="2327312"/>
            <a:chExt cx="1881129" cy="1881129"/>
          </a:xfrm>
        </p:grpSpPr>
        <p:grpSp>
          <p:nvGrpSpPr>
            <p:cNvPr id="107" name="组合 106">
              <a:extLst>
                <a:ext uri="{FF2B5EF4-FFF2-40B4-BE49-F238E27FC236}">
                  <a16:creationId xmlns:a16="http://schemas.microsoft.com/office/drawing/2014/main" id="{40BEC873-F6B3-16F3-DDC8-9673125C8BBB}"/>
                </a:ext>
              </a:extLst>
            </p:cNvPr>
            <p:cNvGrpSpPr/>
            <p:nvPr/>
          </p:nvGrpSpPr>
          <p:grpSpPr>
            <a:xfrm>
              <a:off x="2787268" y="2327312"/>
              <a:ext cx="1881129" cy="1881129"/>
              <a:chOff x="4362680" y="3428999"/>
              <a:chExt cx="1881129" cy="1881129"/>
            </a:xfrm>
          </p:grpSpPr>
          <p:sp>
            <p:nvSpPr>
              <p:cNvPr id="175" name="椭圆 174">
                <a:extLst>
                  <a:ext uri="{FF2B5EF4-FFF2-40B4-BE49-F238E27FC236}">
                    <a16:creationId xmlns:a16="http://schemas.microsoft.com/office/drawing/2014/main" id="{0BA9F0CE-BC8F-9F23-A4B4-A90D099AFD39}"/>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6" name="椭圆 175">
                <a:extLst>
                  <a:ext uri="{FF2B5EF4-FFF2-40B4-BE49-F238E27FC236}">
                    <a16:creationId xmlns:a16="http://schemas.microsoft.com/office/drawing/2014/main" id="{3F23D2AD-8BBA-7A28-3B1A-F1836B4FB5D4}"/>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74" name="椭圆 173">
              <a:extLst>
                <a:ext uri="{FF2B5EF4-FFF2-40B4-BE49-F238E27FC236}">
                  <a16:creationId xmlns:a16="http://schemas.microsoft.com/office/drawing/2014/main" id="{D9CCEAEB-F49F-127C-40C4-6A211596264C}"/>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77" name="组合 176">
            <a:extLst>
              <a:ext uri="{FF2B5EF4-FFF2-40B4-BE49-F238E27FC236}">
                <a16:creationId xmlns:a16="http://schemas.microsoft.com/office/drawing/2014/main" id="{C280DFA6-E754-8A17-1449-69A60EA2CD3A}"/>
              </a:ext>
            </a:extLst>
          </p:cNvPr>
          <p:cNvGrpSpPr/>
          <p:nvPr/>
        </p:nvGrpSpPr>
        <p:grpSpPr>
          <a:xfrm>
            <a:off x="5612359" y="4743198"/>
            <a:ext cx="677417" cy="677417"/>
            <a:chOff x="2787268" y="2327312"/>
            <a:chExt cx="1881129" cy="1881129"/>
          </a:xfrm>
        </p:grpSpPr>
        <p:grpSp>
          <p:nvGrpSpPr>
            <p:cNvPr id="178" name="组合 177">
              <a:extLst>
                <a:ext uri="{FF2B5EF4-FFF2-40B4-BE49-F238E27FC236}">
                  <a16:creationId xmlns:a16="http://schemas.microsoft.com/office/drawing/2014/main" id="{C4C0E38F-6336-88D3-30C9-AF6FDC43D94F}"/>
                </a:ext>
              </a:extLst>
            </p:cNvPr>
            <p:cNvGrpSpPr/>
            <p:nvPr/>
          </p:nvGrpSpPr>
          <p:grpSpPr>
            <a:xfrm>
              <a:off x="2787268" y="2327312"/>
              <a:ext cx="1881129" cy="1881129"/>
              <a:chOff x="4362680" y="3428999"/>
              <a:chExt cx="1881129" cy="1881129"/>
            </a:xfrm>
          </p:grpSpPr>
          <p:sp>
            <p:nvSpPr>
              <p:cNvPr id="180" name="椭圆 179">
                <a:extLst>
                  <a:ext uri="{FF2B5EF4-FFF2-40B4-BE49-F238E27FC236}">
                    <a16:creationId xmlns:a16="http://schemas.microsoft.com/office/drawing/2014/main" id="{D7E8FF18-E192-D264-F924-91A719F9FD14}"/>
                  </a:ext>
                </a:extLst>
              </p:cNvPr>
              <p:cNvSpPr/>
              <p:nvPr/>
            </p:nvSpPr>
            <p:spPr>
              <a:xfrm>
                <a:off x="4362680" y="3428999"/>
                <a:ext cx="1881129" cy="1881129"/>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1" name="椭圆 180">
                <a:extLst>
                  <a:ext uri="{FF2B5EF4-FFF2-40B4-BE49-F238E27FC236}">
                    <a16:creationId xmlns:a16="http://schemas.microsoft.com/office/drawing/2014/main" id="{7F8A810B-484D-FDD2-6F78-F98011F904FF}"/>
                  </a:ext>
                </a:extLst>
              </p:cNvPr>
              <p:cNvSpPr/>
              <p:nvPr/>
            </p:nvSpPr>
            <p:spPr>
              <a:xfrm rot="7344883">
                <a:off x="4529909" y="3596227"/>
                <a:ext cx="1546671" cy="1546671"/>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79" name="椭圆 178">
              <a:extLst>
                <a:ext uri="{FF2B5EF4-FFF2-40B4-BE49-F238E27FC236}">
                  <a16:creationId xmlns:a16="http://schemas.microsoft.com/office/drawing/2014/main" id="{7FAE216C-E6D2-CCF2-BE40-E2E498E23F45}"/>
                </a:ext>
              </a:extLst>
            </p:cNvPr>
            <p:cNvSpPr/>
            <p:nvPr/>
          </p:nvSpPr>
          <p:spPr>
            <a:xfrm rot="14254889">
              <a:off x="3092640" y="2632683"/>
              <a:ext cx="1270383" cy="1270383"/>
            </a:xfrm>
            <a:prstGeom prst="ellipse">
              <a:avLst/>
            </a:prstGeom>
            <a:noFill/>
            <a:ln w="22225">
              <a:gradFill>
                <a:gsLst>
                  <a:gs pos="0">
                    <a:schemeClr val="accent1">
                      <a:alpha val="0"/>
                    </a:schemeClr>
                  </a:gs>
                  <a:gs pos="100000">
                    <a:schemeClr val="accent1"/>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custDataLst>
      <p:tags r:id="rId1"/>
    </p:custDataLst>
    <p:extLst>
      <p:ext uri="{BB962C8B-B14F-4D97-AF65-F5344CB8AC3E}">
        <p14:creationId xmlns:p14="http://schemas.microsoft.com/office/powerpoint/2010/main" val="22320937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716301" y="1544990"/>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716301" y="1932084"/>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716301" y="2319178"/>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en-US" altLang="zh-CN" sz="2800" dirty="0">
                <a:gradFill>
                  <a:gsLst>
                    <a:gs pos="0">
                      <a:schemeClr val="bg1"/>
                    </a:gs>
                    <a:gs pos="100000">
                      <a:srgbClr val="00FFFF"/>
                    </a:gs>
                  </a:gsLst>
                  <a:lin ang="2700000" scaled="1"/>
                </a:gra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Kay</a:t>
            </a:r>
            <a:endParaRPr lang="zh-CN" altLang="en-US" sz="2800" dirty="0">
              <a:gradFill>
                <a:gsLst>
                  <a:gs pos="0">
                    <a:schemeClr val="bg1"/>
                  </a:gs>
                  <a:gs pos="100000">
                    <a:srgbClr val="00FFFF"/>
                  </a:gs>
                </a:gsLst>
                <a:lin ang="2700000" scaled="1"/>
              </a:gra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SUN RAN</a:t>
            </a:r>
            <a:endParaRPr lang="zh-CN" altLang="en-US" sz="1100" spc="600" dirty="0">
              <a:solidFill>
                <a:srgbClr val="FFFED8">
                  <a:alpha val="22000"/>
                </a:srgb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39503" y="1422998"/>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艾迪鹅实战班学员</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39502" y="1807018"/>
            <a:ext cx="2734271"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企业培训负责人</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39503" y="2191038"/>
            <a:ext cx="2735968"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企业内部培训师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906867" y="2670684"/>
            <a:ext cx="2114751" cy="307777"/>
          </a:xfrm>
          <a:prstGeom prst="rect">
            <a:avLst/>
          </a:prstGeom>
          <a:noFill/>
        </p:spPr>
        <p:txBody>
          <a:bodyPr wrap="square" rtlCol="0">
            <a:spAutoFit/>
          </a:bodyPr>
          <a:lstStyle/>
          <a:p>
            <a:r>
              <a:rPr lang="zh-CN" altLang="en-US" sz="1400" spc="100" dirty="0">
                <a:solidFill>
                  <a:srgbClr val="00FFFF"/>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微信：</a:t>
            </a:r>
            <a:r>
              <a:rPr lang="en-US" altLang="zh-CN" sz="1400" spc="100" dirty="0">
                <a:solidFill>
                  <a:srgbClr val="00FFFF"/>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Sunran721</a:t>
            </a:r>
            <a:endParaRPr lang="zh-CN" altLang="en-US" sz="1400" spc="100" dirty="0">
              <a:solidFill>
                <a:srgbClr val="00FFFF"/>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pic>
        <p:nvPicPr>
          <p:cNvPr id="4" name="图片 3" descr="QR 代码&#10;&#10;描述已自动生成">
            <a:extLst>
              <a:ext uri="{FF2B5EF4-FFF2-40B4-BE49-F238E27FC236}">
                <a16:creationId xmlns:a16="http://schemas.microsoft.com/office/drawing/2014/main" id="{637283F2-4F21-F31D-F9E0-D9A2A58E1D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4742" y="680097"/>
            <a:ext cx="1957807" cy="1878489"/>
          </a:xfrm>
          <a:prstGeom prst="rect">
            <a:avLst/>
          </a:prstGeom>
        </p:spPr>
      </p:pic>
    </p:spTree>
    <p:extLst>
      <p:ext uri="{BB962C8B-B14F-4D97-AF65-F5344CB8AC3E}">
        <p14:creationId xmlns:p14="http://schemas.microsoft.com/office/powerpoint/2010/main" val="32778082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C3378AC-F7F4-E8BB-22D2-BFF79D65BC6E}"/>
              </a:ext>
            </a:extLst>
          </p:cNvPr>
          <p:cNvSpPr/>
          <p:nvPr/>
        </p:nvSpPr>
        <p:spPr>
          <a:xfrm>
            <a:off x="695325" y="5110052"/>
            <a:ext cx="4070345" cy="933332"/>
          </a:xfrm>
          <a:prstGeom prst="rect">
            <a:avLst/>
          </a:prstGeom>
        </p:spPr>
        <p:txBody>
          <a:bodyPr wrap="none">
            <a:spAutoFit/>
          </a:bodyPr>
          <a:lstStyle/>
          <a:p>
            <a:r>
              <a:rPr lang="en-US" altLang="zh-CN"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Kay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A7226AB8-9D28-D9D8-C951-3F62E4AE60F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022612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128">
            <a:extLst>
              <a:ext uri="{FF2B5EF4-FFF2-40B4-BE49-F238E27FC236}">
                <a16:creationId xmlns:a16="http://schemas.microsoft.com/office/drawing/2014/main" id="{96751D32-B90A-7584-BD45-9AD2A873379B}"/>
              </a:ext>
            </a:extLst>
          </p:cNvPr>
          <p:cNvSpPr/>
          <p:nvPr/>
        </p:nvSpPr>
        <p:spPr>
          <a:xfrm rot="3821531">
            <a:off x="3763990" y="-2454936"/>
            <a:ext cx="5445209" cy="10922923"/>
          </a:xfrm>
          <a:custGeom>
            <a:avLst/>
            <a:gdLst>
              <a:gd name="connsiteX0" fmla="*/ 1764398 w 5445209"/>
              <a:gd name="connsiteY0" fmla="*/ 2145040 h 10922923"/>
              <a:gd name="connsiteX1" fmla="*/ 3526800 w 5445209"/>
              <a:gd name="connsiteY1" fmla="*/ 0 h 10922923"/>
              <a:gd name="connsiteX2" fmla="*/ 5289202 w 5445209"/>
              <a:gd name="connsiteY2" fmla="*/ 2145039 h 10922923"/>
              <a:gd name="connsiteX3" fmla="*/ 4214051 w 5445209"/>
              <a:gd name="connsiteY3" fmla="*/ 2145039 h 10922923"/>
              <a:gd name="connsiteX4" fmla="*/ 4212500 w 5445209"/>
              <a:gd name="connsiteY4" fmla="*/ 2287014 h 10922923"/>
              <a:gd name="connsiteX5" fmla="*/ 5257579 w 5445209"/>
              <a:gd name="connsiteY5" fmla="*/ 7453247 h 10922923"/>
              <a:gd name="connsiteX6" fmla="*/ 5429942 w 5445209"/>
              <a:gd name="connsiteY6" fmla="*/ 7895123 h 10922923"/>
              <a:gd name="connsiteX7" fmla="*/ 5445209 w 5445209"/>
              <a:gd name="connsiteY7" fmla="*/ 7931349 h 10922923"/>
              <a:gd name="connsiteX8" fmla="*/ 3460219 w 5445209"/>
              <a:gd name="connsiteY8" fmla="*/ 10922923 h 10922923"/>
              <a:gd name="connsiteX9" fmla="*/ 0 w 5445209"/>
              <a:gd name="connsiteY9" fmla="*/ 10922923 h 10922923"/>
              <a:gd name="connsiteX10" fmla="*/ 184599 w 5445209"/>
              <a:gd name="connsiteY10" fmla="*/ 10659830 h 10922923"/>
              <a:gd name="connsiteX11" fmla="*/ 1796023 w 5445209"/>
              <a:gd name="connsiteY11" fmla="*/ 7453243 h 10922923"/>
              <a:gd name="connsiteX12" fmla="*/ 2841102 w 5445209"/>
              <a:gd name="connsiteY12" fmla="*/ 2287010 h 10922923"/>
              <a:gd name="connsiteX13" fmla="*/ 2839550 w 5445209"/>
              <a:gd name="connsiteY13" fmla="*/ 2145040 h 10922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5209" h="10922923">
                <a:moveTo>
                  <a:pt x="1764398" y="2145040"/>
                </a:moveTo>
                <a:lnTo>
                  <a:pt x="3526800" y="0"/>
                </a:lnTo>
                <a:lnTo>
                  <a:pt x="5289202" y="2145039"/>
                </a:lnTo>
                <a:lnTo>
                  <a:pt x="4214051" y="2145039"/>
                </a:lnTo>
                <a:lnTo>
                  <a:pt x="4212500" y="2287014"/>
                </a:lnTo>
                <a:cubicBezTo>
                  <a:pt x="4246438" y="3878429"/>
                  <a:pt x="4587321" y="5664517"/>
                  <a:pt x="5257579" y="7453247"/>
                </a:cubicBezTo>
                <a:cubicBezTo>
                  <a:pt x="5313433" y="7602308"/>
                  <a:pt x="5370915" y="7749623"/>
                  <a:pt x="5429942" y="7895123"/>
                </a:cubicBezTo>
                <a:lnTo>
                  <a:pt x="5445209" y="7931349"/>
                </a:lnTo>
                <a:lnTo>
                  <a:pt x="3460219" y="10922923"/>
                </a:lnTo>
                <a:lnTo>
                  <a:pt x="0" y="10922923"/>
                </a:lnTo>
                <a:lnTo>
                  <a:pt x="184599" y="10659830"/>
                </a:lnTo>
                <a:cubicBezTo>
                  <a:pt x="798260" y="9726498"/>
                  <a:pt x="1349184" y="8645729"/>
                  <a:pt x="1796023" y="7453243"/>
                </a:cubicBezTo>
                <a:cubicBezTo>
                  <a:pt x="2466279" y="5664513"/>
                  <a:pt x="2807164" y="3878426"/>
                  <a:pt x="2841102" y="2287010"/>
                </a:cubicBezTo>
                <a:lnTo>
                  <a:pt x="2839550" y="2145040"/>
                </a:lnTo>
                <a:close/>
              </a:path>
            </a:pathLst>
          </a:custGeom>
          <a:gradFill>
            <a:gsLst>
              <a:gs pos="0">
                <a:schemeClr val="accent1">
                  <a:alpha val="27000"/>
                </a:schemeClr>
              </a:gs>
              <a:gs pos="100000">
                <a:schemeClr val="accent1">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5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3909561"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员工职业发展路径图</a:t>
            </a:r>
          </a:p>
        </p:txBody>
      </p:sp>
      <p:grpSp>
        <p:nvGrpSpPr>
          <p:cNvPr id="11" name="图形 2">
            <a:extLst>
              <a:ext uri="{FF2B5EF4-FFF2-40B4-BE49-F238E27FC236}">
                <a16:creationId xmlns:a16="http://schemas.microsoft.com/office/drawing/2014/main" id="{34BE1B07-124C-943D-E362-DEABE937DE6D}"/>
              </a:ext>
            </a:extLst>
          </p:cNvPr>
          <p:cNvGrpSpPr/>
          <p:nvPr/>
        </p:nvGrpSpPr>
        <p:grpSpPr>
          <a:xfrm>
            <a:off x="9614884" y="1362922"/>
            <a:ext cx="1332299" cy="1205151"/>
            <a:chOff x="9696461" y="1207787"/>
            <a:chExt cx="1332299" cy="1205151"/>
          </a:xfrm>
          <a:solidFill>
            <a:schemeClr val="accent2"/>
          </a:solidFill>
        </p:grpSpPr>
        <p:sp>
          <p:nvSpPr>
            <p:cNvPr id="15" name="任意多边形: 形状 14">
              <a:extLst>
                <a:ext uri="{FF2B5EF4-FFF2-40B4-BE49-F238E27FC236}">
                  <a16:creationId xmlns:a16="http://schemas.microsoft.com/office/drawing/2014/main" id="{8DAAE03C-6068-ECA3-F37E-11464CFE86EB}"/>
                </a:ext>
              </a:extLst>
            </p:cNvPr>
            <p:cNvSpPr/>
            <p:nvPr/>
          </p:nvSpPr>
          <p:spPr>
            <a:xfrm>
              <a:off x="10613542" y="1306047"/>
              <a:ext cx="415218" cy="541037"/>
            </a:xfrm>
            <a:custGeom>
              <a:avLst/>
              <a:gdLst>
                <a:gd name="connsiteX0" fmla="*/ 36853 w 415218"/>
                <a:gd name="connsiteY0" fmla="*/ 541038 h 541037"/>
                <a:gd name="connsiteX1" fmla="*/ 5138 w 415218"/>
                <a:gd name="connsiteY1" fmla="*/ 522677 h 541037"/>
                <a:gd name="connsiteX2" fmla="*/ 16823 w 415218"/>
                <a:gd name="connsiteY2" fmla="*/ 470932 h 541037"/>
                <a:gd name="connsiteX3" fmla="*/ 338976 w 415218"/>
                <a:gd name="connsiteY3" fmla="*/ 133756 h 541037"/>
                <a:gd name="connsiteX4" fmla="*/ 46868 w 415218"/>
                <a:gd name="connsiteY4" fmla="*/ 93696 h 541037"/>
                <a:gd name="connsiteX5" fmla="*/ 1801 w 415218"/>
                <a:gd name="connsiteY5" fmla="*/ 68658 h 541037"/>
                <a:gd name="connsiteX6" fmla="*/ 26839 w 415218"/>
                <a:gd name="connsiteY6" fmla="*/ 23590 h 541037"/>
                <a:gd name="connsiteX7" fmla="*/ 410751 w 415218"/>
                <a:gd name="connsiteY7" fmla="*/ 115395 h 541037"/>
                <a:gd name="connsiteX8" fmla="*/ 55214 w 415218"/>
                <a:gd name="connsiteY8" fmla="*/ 536030 h 541037"/>
                <a:gd name="connsiteX9" fmla="*/ 36853 w 415218"/>
                <a:gd name="connsiteY9" fmla="*/ 541038 h 541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5218" h="541037">
                  <a:moveTo>
                    <a:pt x="36853" y="541038"/>
                  </a:moveTo>
                  <a:cubicBezTo>
                    <a:pt x="23500" y="541038"/>
                    <a:pt x="11816" y="534361"/>
                    <a:pt x="5138" y="522677"/>
                  </a:cubicBezTo>
                  <a:cubicBezTo>
                    <a:pt x="-4876" y="505985"/>
                    <a:pt x="131" y="482616"/>
                    <a:pt x="16823" y="470932"/>
                  </a:cubicBezTo>
                  <a:cubicBezTo>
                    <a:pt x="163711" y="380796"/>
                    <a:pt x="362345" y="217216"/>
                    <a:pt x="338976" y="133756"/>
                  </a:cubicBezTo>
                  <a:cubicBezTo>
                    <a:pt x="313938" y="41951"/>
                    <a:pt x="113635" y="75335"/>
                    <a:pt x="46868" y="93696"/>
                  </a:cubicBezTo>
                  <a:cubicBezTo>
                    <a:pt x="26839" y="98703"/>
                    <a:pt x="6808" y="87019"/>
                    <a:pt x="1801" y="68658"/>
                  </a:cubicBezTo>
                  <a:cubicBezTo>
                    <a:pt x="-3208" y="48628"/>
                    <a:pt x="8477" y="28598"/>
                    <a:pt x="26839" y="23590"/>
                  </a:cubicBezTo>
                  <a:cubicBezTo>
                    <a:pt x="40192" y="20252"/>
                    <a:pt x="360676" y="-66546"/>
                    <a:pt x="410751" y="115395"/>
                  </a:cubicBezTo>
                  <a:cubicBezTo>
                    <a:pt x="457488" y="282314"/>
                    <a:pt x="123651" y="495970"/>
                    <a:pt x="55214" y="536030"/>
                  </a:cubicBezTo>
                  <a:cubicBezTo>
                    <a:pt x="50207" y="539368"/>
                    <a:pt x="43530" y="541038"/>
                    <a:pt x="36853" y="541038"/>
                  </a:cubicBezTo>
                  <a:close/>
                </a:path>
              </a:pathLst>
            </a:custGeom>
            <a:grp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 name="任意多边形: 形状 20">
              <a:extLst>
                <a:ext uri="{FF2B5EF4-FFF2-40B4-BE49-F238E27FC236}">
                  <a16:creationId xmlns:a16="http://schemas.microsoft.com/office/drawing/2014/main" id="{B2F0F490-2DE5-11D1-9C8B-C6EA110DC5B3}"/>
                </a:ext>
              </a:extLst>
            </p:cNvPr>
            <p:cNvSpPr/>
            <p:nvPr/>
          </p:nvSpPr>
          <p:spPr>
            <a:xfrm>
              <a:off x="10047820" y="1207787"/>
              <a:ext cx="741117" cy="841269"/>
            </a:xfrm>
            <a:custGeom>
              <a:avLst/>
              <a:gdLst>
                <a:gd name="connsiteX0" fmla="*/ 370558 w 741117"/>
                <a:gd name="connsiteY0" fmla="*/ 841270 h 841269"/>
                <a:gd name="connsiteX1" fmla="*/ 0 w 741117"/>
                <a:gd name="connsiteY1" fmla="*/ 470710 h 841269"/>
                <a:gd name="connsiteX2" fmla="*/ 0 w 741117"/>
                <a:gd name="connsiteY2" fmla="*/ 75113 h 841269"/>
                <a:gd name="connsiteX3" fmla="*/ 75113 w 741117"/>
                <a:gd name="connsiteY3" fmla="*/ 0 h 841269"/>
                <a:gd name="connsiteX4" fmla="*/ 666004 w 741117"/>
                <a:gd name="connsiteY4" fmla="*/ 0 h 841269"/>
                <a:gd name="connsiteX5" fmla="*/ 741118 w 741117"/>
                <a:gd name="connsiteY5" fmla="*/ 75113 h 841269"/>
                <a:gd name="connsiteX6" fmla="*/ 741118 w 741117"/>
                <a:gd name="connsiteY6" fmla="*/ 469041 h 841269"/>
                <a:gd name="connsiteX7" fmla="*/ 370558 w 741117"/>
                <a:gd name="connsiteY7" fmla="*/ 841270 h 841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117" h="841269">
                  <a:moveTo>
                    <a:pt x="370558" y="841270"/>
                  </a:moveTo>
                  <a:cubicBezTo>
                    <a:pt x="165249" y="841270"/>
                    <a:pt x="0" y="674351"/>
                    <a:pt x="0" y="470710"/>
                  </a:cubicBezTo>
                  <a:lnTo>
                    <a:pt x="0" y="75113"/>
                  </a:lnTo>
                  <a:cubicBezTo>
                    <a:pt x="0" y="33384"/>
                    <a:pt x="33384" y="0"/>
                    <a:pt x="75113" y="0"/>
                  </a:cubicBezTo>
                  <a:lnTo>
                    <a:pt x="666004" y="0"/>
                  </a:lnTo>
                  <a:cubicBezTo>
                    <a:pt x="707734" y="0"/>
                    <a:pt x="741118" y="33384"/>
                    <a:pt x="741118" y="75113"/>
                  </a:cubicBezTo>
                  <a:lnTo>
                    <a:pt x="741118" y="469041"/>
                  </a:lnTo>
                  <a:cubicBezTo>
                    <a:pt x="741118" y="674351"/>
                    <a:pt x="575869" y="841270"/>
                    <a:pt x="370558" y="841270"/>
                  </a:cubicBezTo>
                  <a:close/>
                </a:path>
              </a:pathLst>
            </a:custGeom>
            <a:grp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 name="任意多边形: 形状 22">
              <a:extLst>
                <a:ext uri="{FF2B5EF4-FFF2-40B4-BE49-F238E27FC236}">
                  <a16:creationId xmlns:a16="http://schemas.microsoft.com/office/drawing/2014/main" id="{05E1A9FB-CC1D-7D7C-4216-F8BFBA86BE99}"/>
                </a:ext>
              </a:extLst>
            </p:cNvPr>
            <p:cNvSpPr/>
            <p:nvPr/>
          </p:nvSpPr>
          <p:spPr>
            <a:xfrm>
              <a:off x="10348273" y="1875461"/>
              <a:ext cx="140211" cy="445672"/>
            </a:xfrm>
            <a:custGeom>
              <a:avLst/>
              <a:gdLst>
                <a:gd name="connsiteX0" fmla="*/ 0 w 140211"/>
                <a:gd name="connsiteY0" fmla="*/ 0 h 445672"/>
                <a:gd name="connsiteX1" fmla="*/ 140212 w 140211"/>
                <a:gd name="connsiteY1" fmla="*/ 0 h 445672"/>
                <a:gd name="connsiteX2" fmla="*/ 140212 w 140211"/>
                <a:gd name="connsiteY2" fmla="*/ 445673 h 445672"/>
                <a:gd name="connsiteX3" fmla="*/ 0 w 140211"/>
                <a:gd name="connsiteY3" fmla="*/ 445673 h 445672"/>
              </a:gdLst>
              <a:ahLst/>
              <a:cxnLst>
                <a:cxn ang="0">
                  <a:pos x="connsiteX0" y="connsiteY0"/>
                </a:cxn>
                <a:cxn ang="0">
                  <a:pos x="connsiteX1" y="connsiteY1"/>
                </a:cxn>
                <a:cxn ang="0">
                  <a:pos x="connsiteX2" y="connsiteY2"/>
                </a:cxn>
                <a:cxn ang="0">
                  <a:pos x="connsiteX3" y="connsiteY3"/>
                </a:cxn>
              </a:cxnLst>
              <a:rect l="l" t="t" r="r" b="b"/>
              <a:pathLst>
                <a:path w="140211" h="445672">
                  <a:moveTo>
                    <a:pt x="0" y="0"/>
                  </a:moveTo>
                  <a:lnTo>
                    <a:pt x="140212" y="0"/>
                  </a:lnTo>
                  <a:lnTo>
                    <a:pt x="140212" y="445673"/>
                  </a:lnTo>
                  <a:lnTo>
                    <a:pt x="0" y="445673"/>
                  </a:lnTo>
                  <a:close/>
                </a:path>
              </a:pathLst>
            </a:custGeom>
            <a:grp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 name="任意多边形: 形状 23">
              <a:extLst>
                <a:ext uri="{FF2B5EF4-FFF2-40B4-BE49-F238E27FC236}">
                  <a16:creationId xmlns:a16="http://schemas.microsoft.com/office/drawing/2014/main" id="{AF2559CA-1CC5-FB8F-0974-0A32A8C1992B}"/>
                </a:ext>
              </a:extLst>
            </p:cNvPr>
            <p:cNvSpPr/>
            <p:nvPr/>
          </p:nvSpPr>
          <p:spPr>
            <a:xfrm>
              <a:off x="10141294" y="2230997"/>
              <a:ext cx="552500" cy="181941"/>
            </a:xfrm>
            <a:custGeom>
              <a:avLst/>
              <a:gdLst>
                <a:gd name="connsiteX0" fmla="*/ 552500 w 552500"/>
                <a:gd name="connsiteY0" fmla="*/ 181941 h 181941"/>
                <a:gd name="connsiteX1" fmla="*/ 0 w 552500"/>
                <a:gd name="connsiteY1" fmla="*/ 181941 h 181941"/>
                <a:gd name="connsiteX2" fmla="*/ 0 w 552500"/>
                <a:gd name="connsiteY2" fmla="*/ 156903 h 181941"/>
                <a:gd name="connsiteX3" fmla="*/ 156904 w 552500"/>
                <a:gd name="connsiteY3" fmla="*/ 0 h 181941"/>
                <a:gd name="connsiteX4" fmla="*/ 395597 w 552500"/>
                <a:gd name="connsiteY4" fmla="*/ 0 h 181941"/>
                <a:gd name="connsiteX5" fmla="*/ 552500 w 552500"/>
                <a:gd name="connsiteY5" fmla="*/ 156903 h 181941"/>
                <a:gd name="connsiteX6" fmla="*/ 552500 w 552500"/>
                <a:gd name="connsiteY6" fmla="*/ 181941 h 181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500" h="181941">
                  <a:moveTo>
                    <a:pt x="552500" y="181941"/>
                  </a:moveTo>
                  <a:lnTo>
                    <a:pt x="0" y="181941"/>
                  </a:lnTo>
                  <a:lnTo>
                    <a:pt x="0" y="156903"/>
                  </a:lnTo>
                  <a:cubicBezTo>
                    <a:pt x="0" y="70106"/>
                    <a:pt x="70106" y="0"/>
                    <a:pt x="156904" y="0"/>
                  </a:cubicBezTo>
                  <a:lnTo>
                    <a:pt x="395597" y="0"/>
                  </a:lnTo>
                  <a:cubicBezTo>
                    <a:pt x="482395" y="0"/>
                    <a:pt x="552500" y="70106"/>
                    <a:pt x="552500" y="156903"/>
                  </a:cubicBezTo>
                  <a:lnTo>
                    <a:pt x="552500" y="181941"/>
                  </a:lnTo>
                  <a:close/>
                </a:path>
              </a:pathLst>
            </a:custGeom>
            <a:grp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 name="任意多边形: 形状 24">
              <a:extLst>
                <a:ext uri="{FF2B5EF4-FFF2-40B4-BE49-F238E27FC236}">
                  <a16:creationId xmlns:a16="http://schemas.microsoft.com/office/drawing/2014/main" id="{D28BB8D0-717E-8E51-5BB7-872964E97509}"/>
                </a:ext>
              </a:extLst>
            </p:cNvPr>
            <p:cNvSpPr/>
            <p:nvPr/>
          </p:nvSpPr>
          <p:spPr>
            <a:xfrm>
              <a:off x="10002752" y="1207787"/>
              <a:ext cx="741130" cy="841269"/>
            </a:xfrm>
            <a:custGeom>
              <a:avLst/>
              <a:gdLst>
                <a:gd name="connsiteX0" fmla="*/ 370559 w 741130"/>
                <a:gd name="connsiteY0" fmla="*/ 841270 h 841269"/>
                <a:gd name="connsiteX1" fmla="*/ 0 w 741130"/>
                <a:gd name="connsiteY1" fmla="*/ 470710 h 841269"/>
                <a:gd name="connsiteX2" fmla="*/ 0 w 741130"/>
                <a:gd name="connsiteY2" fmla="*/ 75113 h 841269"/>
                <a:gd name="connsiteX3" fmla="*/ 75113 w 741130"/>
                <a:gd name="connsiteY3" fmla="*/ 0 h 841269"/>
                <a:gd name="connsiteX4" fmla="*/ 666004 w 741130"/>
                <a:gd name="connsiteY4" fmla="*/ 0 h 841269"/>
                <a:gd name="connsiteX5" fmla="*/ 741118 w 741130"/>
                <a:gd name="connsiteY5" fmla="*/ 75113 h 841269"/>
                <a:gd name="connsiteX6" fmla="*/ 741118 w 741130"/>
                <a:gd name="connsiteY6" fmla="*/ 469041 h 841269"/>
                <a:gd name="connsiteX7" fmla="*/ 370559 w 741130"/>
                <a:gd name="connsiteY7" fmla="*/ 841270 h 841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130" h="841269">
                  <a:moveTo>
                    <a:pt x="370559" y="841270"/>
                  </a:moveTo>
                  <a:cubicBezTo>
                    <a:pt x="165249" y="841270"/>
                    <a:pt x="0" y="674351"/>
                    <a:pt x="0" y="470710"/>
                  </a:cubicBezTo>
                  <a:lnTo>
                    <a:pt x="0" y="75113"/>
                  </a:lnTo>
                  <a:cubicBezTo>
                    <a:pt x="0" y="33384"/>
                    <a:pt x="33384" y="0"/>
                    <a:pt x="75113" y="0"/>
                  </a:cubicBezTo>
                  <a:lnTo>
                    <a:pt x="666004" y="0"/>
                  </a:lnTo>
                  <a:cubicBezTo>
                    <a:pt x="707734" y="0"/>
                    <a:pt x="741118" y="33384"/>
                    <a:pt x="741118" y="75113"/>
                  </a:cubicBezTo>
                  <a:lnTo>
                    <a:pt x="741118" y="469041"/>
                  </a:lnTo>
                  <a:cubicBezTo>
                    <a:pt x="742788" y="674351"/>
                    <a:pt x="575869" y="841270"/>
                    <a:pt x="370559" y="841270"/>
                  </a:cubicBezTo>
                  <a:close/>
                </a:path>
              </a:pathLst>
            </a:custGeom>
            <a:grp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 name="任意多边形: 形状 25">
              <a:extLst>
                <a:ext uri="{FF2B5EF4-FFF2-40B4-BE49-F238E27FC236}">
                  <a16:creationId xmlns:a16="http://schemas.microsoft.com/office/drawing/2014/main" id="{5EDEEA47-846F-D89C-0A84-1E8F708B28C0}"/>
                </a:ext>
              </a:extLst>
            </p:cNvPr>
            <p:cNvSpPr/>
            <p:nvPr/>
          </p:nvSpPr>
          <p:spPr>
            <a:xfrm>
              <a:off x="10303205" y="1875461"/>
              <a:ext cx="140211" cy="445672"/>
            </a:xfrm>
            <a:custGeom>
              <a:avLst/>
              <a:gdLst>
                <a:gd name="connsiteX0" fmla="*/ 0 w 140211"/>
                <a:gd name="connsiteY0" fmla="*/ 0 h 445672"/>
                <a:gd name="connsiteX1" fmla="*/ 140212 w 140211"/>
                <a:gd name="connsiteY1" fmla="*/ 0 h 445672"/>
                <a:gd name="connsiteX2" fmla="*/ 140212 w 140211"/>
                <a:gd name="connsiteY2" fmla="*/ 445673 h 445672"/>
                <a:gd name="connsiteX3" fmla="*/ 0 w 140211"/>
                <a:gd name="connsiteY3" fmla="*/ 445673 h 445672"/>
              </a:gdLst>
              <a:ahLst/>
              <a:cxnLst>
                <a:cxn ang="0">
                  <a:pos x="connsiteX0" y="connsiteY0"/>
                </a:cxn>
                <a:cxn ang="0">
                  <a:pos x="connsiteX1" y="connsiteY1"/>
                </a:cxn>
                <a:cxn ang="0">
                  <a:pos x="connsiteX2" y="connsiteY2"/>
                </a:cxn>
                <a:cxn ang="0">
                  <a:pos x="connsiteX3" y="connsiteY3"/>
                </a:cxn>
              </a:cxnLst>
              <a:rect l="l" t="t" r="r" b="b"/>
              <a:pathLst>
                <a:path w="140211" h="445672">
                  <a:moveTo>
                    <a:pt x="0" y="0"/>
                  </a:moveTo>
                  <a:lnTo>
                    <a:pt x="140212" y="0"/>
                  </a:lnTo>
                  <a:lnTo>
                    <a:pt x="140212" y="445673"/>
                  </a:lnTo>
                  <a:lnTo>
                    <a:pt x="0" y="445673"/>
                  </a:lnTo>
                  <a:close/>
                </a:path>
              </a:pathLst>
            </a:custGeom>
            <a:grp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 name="任意多边形: 形状 26">
              <a:extLst>
                <a:ext uri="{FF2B5EF4-FFF2-40B4-BE49-F238E27FC236}">
                  <a16:creationId xmlns:a16="http://schemas.microsoft.com/office/drawing/2014/main" id="{1AFD736D-BE96-3361-1504-ED8E6D5A9507}"/>
                </a:ext>
              </a:extLst>
            </p:cNvPr>
            <p:cNvSpPr/>
            <p:nvPr/>
          </p:nvSpPr>
          <p:spPr>
            <a:xfrm>
              <a:off x="10097896" y="2230997"/>
              <a:ext cx="552500" cy="181941"/>
            </a:xfrm>
            <a:custGeom>
              <a:avLst/>
              <a:gdLst>
                <a:gd name="connsiteX0" fmla="*/ 552500 w 552500"/>
                <a:gd name="connsiteY0" fmla="*/ 181941 h 181941"/>
                <a:gd name="connsiteX1" fmla="*/ 0 w 552500"/>
                <a:gd name="connsiteY1" fmla="*/ 181941 h 181941"/>
                <a:gd name="connsiteX2" fmla="*/ 0 w 552500"/>
                <a:gd name="connsiteY2" fmla="*/ 156903 h 181941"/>
                <a:gd name="connsiteX3" fmla="*/ 156903 w 552500"/>
                <a:gd name="connsiteY3" fmla="*/ 0 h 181941"/>
                <a:gd name="connsiteX4" fmla="*/ 395596 w 552500"/>
                <a:gd name="connsiteY4" fmla="*/ 0 h 181941"/>
                <a:gd name="connsiteX5" fmla="*/ 552500 w 552500"/>
                <a:gd name="connsiteY5" fmla="*/ 156903 h 181941"/>
                <a:gd name="connsiteX6" fmla="*/ 552500 w 552500"/>
                <a:gd name="connsiteY6" fmla="*/ 181941 h 181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500" h="181941">
                  <a:moveTo>
                    <a:pt x="552500" y="181941"/>
                  </a:moveTo>
                  <a:lnTo>
                    <a:pt x="0" y="181941"/>
                  </a:lnTo>
                  <a:lnTo>
                    <a:pt x="0" y="156903"/>
                  </a:lnTo>
                  <a:cubicBezTo>
                    <a:pt x="0" y="70106"/>
                    <a:pt x="70105" y="0"/>
                    <a:pt x="156903" y="0"/>
                  </a:cubicBezTo>
                  <a:lnTo>
                    <a:pt x="395596" y="0"/>
                  </a:lnTo>
                  <a:cubicBezTo>
                    <a:pt x="482394" y="0"/>
                    <a:pt x="552500" y="70106"/>
                    <a:pt x="552500" y="156903"/>
                  </a:cubicBezTo>
                  <a:lnTo>
                    <a:pt x="552500" y="181941"/>
                  </a:lnTo>
                  <a:close/>
                </a:path>
              </a:pathLst>
            </a:custGeom>
            <a:grp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 name="任意多边形: 形状 27">
              <a:extLst>
                <a:ext uri="{FF2B5EF4-FFF2-40B4-BE49-F238E27FC236}">
                  <a16:creationId xmlns:a16="http://schemas.microsoft.com/office/drawing/2014/main" id="{1AB14594-6250-33C4-4636-E477968DCDFA}"/>
                </a:ext>
              </a:extLst>
            </p:cNvPr>
            <p:cNvSpPr/>
            <p:nvPr/>
          </p:nvSpPr>
          <p:spPr>
            <a:xfrm>
              <a:off x="9696461" y="1306047"/>
              <a:ext cx="415659" cy="541037"/>
            </a:xfrm>
            <a:custGeom>
              <a:avLst/>
              <a:gdLst>
                <a:gd name="connsiteX0" fmla="*/ 379734 w 415659"/>
                <a:gd name="connsiteY0" fmla="*/ 541038 h 541037"/>
                <a:gd name="connsiteX1" fmla="*/ 359705 w 415659"/>
                <a:gd name="connsiteY1" fmla="*/ 536030 h 541037"/>
                <a:gd name="connsiteX2" fmla="*/ 4168 w 415659"/>
                <a:gd name="connsiteY2" fmla="*/ 115395 h 541037"/>
                <a:gd name="connsiteX3" fmla="*/ 388080 w 415659"/>
                <a:gd name="connsiteY3" fmla="*/ 23590 h 541037"/>
                <a:gd name="connsiteX4" fmla="*/ 413118 w 415659"/>
                <a:gd name="connsiteY4" fmla="*/ 68658 h 541037"/>
                <a:gd name="connsiteX5" fmla="*/ 368051 w 415659"/>
                <a:gd name="connsiteY5" fmla="*/ 95365 h 541037"/>
                <a:gd name="connsiteX6" fmla="*/ 75943 w 415659"/>
                <a:gd name="connsiteY6" fmla="*/ 135425 h 541037"/>
                <a:gd name="connsiteX7" fmla="*/ 398096 w 415659"/>
                <a:gd name="connsiteY7" fmla="*/ 472601 h 541037"/>
                <a:gd name="connsiteX8" fmla="*/ 409781 w 415659"/>
                <a:gd name="connsiteY8" fmla="*/ 524346 h 541037"/>
                <a:gd name="connsiteX9" fmla="*/ 379734 w 415659"/>
                <a:gd name="connsiteY9" fmla="*/ 541038 h 541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5659" h="541037">
                  <a:moveTo>
                    <a:pt x="379734" y="541038"/>
                  </a:moveTo>
                  <a:cubicBezTo>
                    <a:pt x="373058" y="541038"/>
                    <a:pt x="366381" y="539368"/>
                    <a:pt x="359705" y="536030"/>
                  </a:cubicBezTo>
                  <a:cubicBezTo>
                    <a:pt x="292938" y="494300"/>
                    <a:pt x="-40900" y="282314"/>
                    <a:pt x="4168" y="115395"/>
                  </a:cubicBezTo>
                  <a:cubicBezTo>
                    <a:pt x="54243" y="-66546"/>
                    <a:pt x="374727" y="20252"/>
                    <a:pt x="388080" y="23590"/>
                  </a:cubicBezTo>
                  <a:cubicBezTo>
                    <a:pt x="408111" y="28598"/>
                    <a:pt x="419795" y="50297"/>
                    <a:pt x="413118" y="68658"/>
                  </a:cubicBezTo>
                  <a:cubicBezTo>
                    <a:pt x="408111" y="88688"/>
                    <a:pt x="386412" y="100373"/>
                    <a:pt x="368051" y="95365"/>
                  </a:cubicBezTo>
                  <a:cubicBezTo>
                    <a:pt x="299614" y="77004"/>
                    <a:pt x="100981" y="43620"/>
                    <a:pt x="75943" y="135425"/>
                  </a:cubicBezTo>
                  <a:cubicBezTo>
                    <a:pt x="52574" y="218885"/>
                    <a:pt x="249538" y="384134"/>
                    <a:pt x="398096" y="472601"/>
                  </a:cubicBezTo>
                  <a:cubicBezTo>
                    <a:pt x="414788" y="482616"/>
                    <a:pt x="421464" y="505985"/>
                    <a:pt x="409781" y="524346"/>
                  </a:cubicBezTo>
                  <a:cubicBezTo>
                    <a:pt x="404772" y="534361"/>
                    <a:pt x="391419" y="541038"/>
                    <a:pt x="379734" y="541038"/>
                  </a:cubicBezTo>
                  <a:close/>
                </a:path>
              </a:pathLst>
            </a:custGeom>
            <a:grp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 name="任意多边形: 形状 28">
              <a:extLst>
                <a:ext uri="{FF2B5EF4-FFF2-40B4-BE49-F238E27FC236}">
                  <a16:creationId xmlns:a16="http://schemas.microsoft.com/office/drawing/2014/main" id="{D9384826-EF6D-3E51-9E1D-058A564965BA}"/>
                </a:ext>
              </a:extLst>
            </p:cNvPr>
            <p:cNvSpPr/>
            <p:nvPr/>
          </p:nvSpPr>
          <p:spPr>
            <a:xfrm>
              <a:off x="10091219" y="1274554"/>
              <a:ext cx="360543" cy="13353"/>
            </a:xfrm>
            <a:custGeom>
              <a:avLst/>
              <a:gdLst>
                <a:gd name="connsiteX0" fmla="*/ 353868 w 360543"/>
                <a:gd name="connsiteY0" fmla="*/ 13353 h 13353"/>
                <a:gd name="connsiteX1" fmla="*/ 6677 w 360543"/>
                <a:gd name="connsiteY1" fmla="*/ 13353 h 13353"/>
                <a:gd name="connsiteX2" fmla="*/ 0 w 360543"/>
                <a:gd name="connsiteY2" fmla="*/ 6677 h 13353"/>
                <a:gd name="connsiteX3" fmla="*/ 6677 w 360543"/>
                <a:gd name="connsiteY3" fmla="*/ 0 h 13353"/>
                <a:gd name="connsiteX4" fmla="*/ 353868 w 360543"/>
                <a:gd name="connsiteY4" fmla="*/ 0 h 13353"/>
                <a:gd name="connsiteX5" fmla="*/ 360544 w 360543"/>
                <a:gd name="connsiteY5" fmla="*/ 6677 h 13353"/>
                <a:gd name="connsiteX6" fmla="*/ 353868 w 360543"/>
                <a:gd name="connsiteY6" fmla="*/ 13353 h 13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543" h="13353">
                  <a:moveTo>
                    <a:pt x="353868" y="13353"/>
                  </a:moveTo>
                  <a:lnTo>
                    <a:pt x="6677" y="13353"/>
                  </a:lnTo>
                  <a:cubicBezTo>
                    <a:pt x="3339" y="13353"/>
                    <a:pt x="0" y="10015"/>
                    <a:pt x="0" y="6677"/>
                  </a:cubicBezTo>
                  <a:cubicBezTo>
                    <a:pt x="0" y="3338"/>
                    <a:pt x="3339" y="0"/>
                    <a:pt x="6677" y="0"/>
                  </a:cubicBezTo>
                  <a:lnTo>
                    <a:pt x="353868" y="0"/>
                  </a:lnTo>
                  <a:cubicBezTo>
                    <a:pt x="357206" y="0"/>
                    <a:pt x="360544" y="3338"/>
                    <a:pt x="360544" y="6677"/>
                  </a:cubicBezTo>
                  <a:cubicBezTo>
                    <a:pt x="360544" y="10015"/>
                    <a:pt x="357206" y="13353"/>
                    <a:pt x="353868" y="13353"/>
                  </a:cubicBezTo>
                  <a:close/>
                </a:path>
              </a:pathLst>
            </a:custGeom>
            <a:grp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 name="任意多边形: 形状 29">
              <a:extLst>
                <a:ext uri="{FF2B5EF4-FFF2-40B4-BE49-F238E27FC236}">
                  <a16:creationId xmlns:a16="http://schemas.microsoft.com/office/drawing/2014/main" id="{D752FDAA-C30B-BDE4-06E1-F46C883236E3}"/>
                </a:ext>
              </a:extLst>
            </p:cNvPr>
            <p:cNvSpPr/>
            <p:nvPr/>
          </p:nvSpPr>
          <p:spPr>
            <a:xfrm>
              <a:off x="10165677" y="2259373"/>
              <a:ext cx="112490" cy="68436"/>
            </a:xfrm>
            <a:custGeom>
              <a:avLst/>
              <a:gdLst>
                <a:gd name="connsiteX0" fmla="*/ 5662 w 112490"/>
                <a:gd name="connsiteY0" fmla="*/ 68437 h 68436"/>
                <a:gd name="connsiteX1" fmla="*/ 3993 w 112490"/>
                <a:gd name="connsiteY1" fmla="*/ 68437 h 68436"/>
                <a:gd name="connsiteX2" fmla="*/ 655 w 112490"/>
                <a:gd name="connsiteY2" fmla="*/ 60091 h 68436"/>
                <a:gd name="connsiteX3" fmla="*/ 105813 w 112490"/>
                <a:gd name="connsiteY3" fmla="*/ 0 h 68436"/>
                <a:gd name="connsiteX4" fmla="*/ 112490 w 112490"/>
                <a:gd name="connsiteY4" fmla="*/ 6677 h 68436"/>
                <a:gd name="connsiteX5" fmla="*/ 105813 w 112490"/>
                <a:gd name="connsiteY5" fmla="*/ 13353 h 68436"/>
                <a:gd name="connsiteX6" fmla="*/ 12339 w 112490"/>
                <a:gd name="connsiteY6" fmla="*/ 63429 h 68436"/>
                <a:gd name="connsiteX7" fmla="*/ 5662 w 112490"/>
                <a:gd name="connsiteY7" fmla="*/ 68437 h 6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490" h="68436">
                  <a:moveTo>
                    <a:pt x="5662" y="68437"/>
                  </a:moveTo>
                  <a:cubicBezTo>
                    <a:pt x="5662" y="68437"/>
                    <a:pt x="3993" y="68437"/>
                    <a:pt x="3993" y="68437"/>
                  </a:cubicBezTo>
                  <a:cubicBezTo>
                    <a:pt x="655" y="66767"/>
                    <a:pt x="-1014" y="63429"/>
                    <a:pt x="655" y="60091"/>
                  </a:cubicBezTo>
                  <a:cubicBezTo>
                    <a:pt x="655" y="58421"/>
                    <a:pt x="19015" y="0"/>
                    <a:pt x="105813" y="0"/>
                  </a:cubicBezTo>
                  <a:cubicBezTo>
                    <a:pt x="109152" y="0"/>
                    <a:pt x="112490" y="3338"/>
                    <a:pt x="112490" y="6677"/>
                  </a:cubicBezTo>
                  <a:cubicBezTo>
                    <a:pt x="112490" y="10015"/>
                    <a:pt x="109152" y="13353"/>
                    <a:pt x="105813" y="13353"/>
                  </a:cubicBezTo>
                  <a:cubicBezTo>
                    <a:pt x="29031" y="13353"/>
                    <a:pt x="12339" y="63429"/>
                    <a:pt x="12339" y="63429"/>
                  </a:cubicBezTo>
                  <a:cubicBezTo>
                    <a:pt x="10669" y="66767"/>
                    <a:pt x="9001" y="68437"/>
                    <a:pt x="5662" y="68437"/>
                  </a:cubicBezTo>
                  <a:close/>
                </a:path>
              </a:pathLst>
            </a:custGeom>
            <a:grp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31" name="任意多边形: 形状 30">
            <a:extLst>
              <a:ext uri="{FF2B5EF4-FFF2-40B4-BE49-F238E27FC236}">
                <a16:creationId xmlns:a16="http://schemas.microsoft.com/office/drawing/2014/main" id="{25B8EECF-BD22-3BE0-5F0A-17909FB2A084}"/>
              </a:ext>
            </a:extLst>
          </p:cNvPr>
          <p:cNvSpPr/>
          <p:nvPr/>
        </p:nvSpPr>
        <p:spPr>
          <a:xfrm>
            <a:off x="2245513" y="5724503"/>
            <a:ext cx="996503" cy="961450"/>
          </a:xfrm>
          <a:custGeom>
            <a:avLst/>
            <a:gdLst>
              <a:gd name="connsiteX0" fmla="*/ 938082 w 996503"/>
              <a:gd name="connsiteY0" fmla="*/ 961451 h 961450"/>
              <a:gd name="connsiteX1" fmla="*/ 58421 w 996503"/>
              <a:gd name="connsiteY1" fmla="*/ 961451 h 961450"/>
              <a:gd name="connsiteX2" fmla="*/ 0 w 996503"/>
              <a:gd name="connsiteY2" fmla="*/ 903029 h 961450"/>
              <a:gd name="connsiteX3" fmla="*/ 0 w 996503"/>
              <a:gd name="connsiteY3" fmla="*/ 58421 h 961450"/>
              <a:gd name="connsiteX4" fmla="*/ 58421 w 996503"/>
              <a:gd name="connsiteY4" fmla="*/ 0 h 961450"/>
              <a:gd name="connsiteX5" fmla="*/ 938082 w 996503"/>
              <a:gd name="connsiteY5" fmla="*/ 0 h 961450"/>
              <a:gd name="connsiteX6" fmla="*/ 996504 w 996503"/>
              <a:gd name="connsiteY6" fmla="*/ 58421 h 961450"/>
              <a:gd name="connsiteX7" fmla="*/ 996504 w 996503"/>
              <a:gd name="connsiteY7" fmla="*/ 903029 h 961450"/>
              <a:gd name="connsiteX8" fmla="*/ 938082 w 996503"/>
              <a:gd name="connsiteY8" fmla="*/ 961451 h 96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6503" h="961450">
                <a:moveTo>
                  <a:pt x="938082" y="961451"/>
                </a:moveTo>
                <a:lnTo>
                  <a:pt x="58421" y="961451"/>
                </a:lnTo>
                <a:cubicBezTo>
                  <a:pt x="26707" y="961451"/>
                  <a:pt x="0" y="934744"/>
                  <a:pt x="0" y="903029"/>
                </a:cubicBezTo>
                <a:lnTo>
                  <a:pt x="0" y="58421"/>
                </a:lnTo>
                <a:cubicBezTo>
                  <a:pt x="0" y="26707"/>
                  <a:pt x="26707" y="0"/>
                  <a:pt x="58421" y="0"/>
                </a:cubicBezTo>
                <a:lnTo>
                  <a:pt x="938082" y="0"/>
                </a:lnTo>
                <a:cubicBezTo>
                  <a:pt x="969797" y="0"/>
                  <a:pt x="996504" y="26707"/>
                  <a:pt x="996504" y="58421"/>
                </a:cubicBezTo>
                <a:lnTo>
                  <a:pt x="996504" y="903029"/>
                </a:lnTo>
                <a:cubicBezTo>
                  <a:pt x="996504" y="936413"/>
                  <a:pt x="969797" y="961451"/>
                  <a:pt x="938082" y="961451"/>
                </a:cubicBezTo>
                <a:close/>
              </a:path>
            </a:pathLst>
          </a:custGeom>
          <a:solidFill>
            <a:schemeClr val="accent1"/>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 name="任意多边形: 形状 31">
            <a:extLst>
              <a:ext uri="{FF2B5EF4-FFF2-40B4-BE49-F238E27FC236}">
                <a16:creationId xmlns:a16="http://schemas.microsoft.com/office/drawing/2014/main" id="{A5C357B4-E9BA-C2D2-66D9-A1B4B7482128}"/>
              </a:ext>
            </a:extLst>
          </p:cNvPr>
          <p:cNvSpPr/>
          <p:nvPr/>
        </p:nvSpPr>
        <p:spPr>
          <a:xfrm>
            <a:off x="6027888" y="4147123"/>
            <a:ext cx="996504" cy="2535493"/>
          </a:xfrm>
          <a:custGeom>
            <a:avLst/>
            <a:gdLst>
              <a:gd name="connsiteX0" fmla="*/ 938083 w 996504"/>
              <a:gd name="connsiteY0" fmla="*/ 2535493 h 2535493"/>
              <a:gd name="connsiteX1" fmla="*/ 58421 w 996504"/>
              <a:gd name="connsiteY1" fmla="*/ 2535493 h 2535493"/>
              <a:gd name="connsiteX2" fmla="*/ 0 w 996504"/>
              <a:gd name="connsiteY2" fmla="*/ 2477072 h 2535493"/>
              <a:gd name="connsiteX3" fmla="*/ 0 w 996504"/>
              <a:gd name="connsiteY3" fmla="*/ 58421 h 2535493"/>
              <a:gd name="connsiteX4" fmla="*/ 58421 w 996504"/>
              <a:gd name="connsiteY4" fmla="*/ 0 h 2535493"/>
              <a:gd name="connsiteX5" fmla="*/ 938083 w 996504"/>
              <a:gd name="connsiteY5" fmla="*/ 0 h 2535493"/>
              <a:gd name="connsiteX6" fmla="*/ 996504 w 996504"/>
              <a:gd name="connsiteY6" fmla="*/ 58421 h 2535493"/>
              <a:gd name="connsiteX7" fmla="*/ 996504 w 996504"/>
              <a:gd name="connsiteY7" fmla="*/ 2477072 h 2535493"/>
              <a:gd name="connsiteX8" fmla="*/ 938083 w 996504"/>
              <a:gd name="connsiteY8" fmla="*/ 2535493 h 253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6504" h="2535493">
                <a:moveTo>
                  <a:pt x="938083" y="2535493"/>
                </a:moveTo>
                <a:lnTo>
                  <a:pt x="58421" y="2535493"/>
                </a:lnTo>
                <a:cubicBezTo>
                  <a:pt x="26707" y="2535493"/>
                  <a:pt x="0" y="2508786"/>
                  <a:pt x="0" y="2477072"/>
                </a:cubicBezTo>
                <a:lnTo>
                  <a:pt x="0" y="58421"/>
                </a:lnTo>
                <a:cubicBezTo>
                  <a:pt x="0" y="26707"/>
                  <a:pt x="26707" y="0"/>
                  <a:pt x="58421" y="0"/>
                </a:cubicBezTo>
                <a:lnTo>
                  <a:pt x="938083" y="0"/>
                </a:lnTo>
                <a:cubicBezTo>
                  <a:pt x="969797" y="0"/>
                  <a:pt x="996504" y="26707"/>
                  <a:pt x="996504" y="58421"/>
                </a:cubicBezTo>
                <a:lnTo>
                  <a:pt x="996504" y="2477072"/>
                </a:lnTo>
                <a:cubicBezTo>
                  <a:pt x="996504" y="2508786"/>
                  <a:pt x="969797" y="2535493"/>
                  <a:pt x="938083" y="2535493"/>
                </a:cubicBezTo>
                <a:close/>
              </a:path>
            </a:pathLst>
          </a:custGeom>
          <a:solidFill>
            <a:schemeClr val="accent1"/>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 name="任意多边形: 形状 32">
            <a:extLst>
              <a:ext uri="{FF2B5EF4-FFF2-40B4-BE49-F238E27FC236}">
                <a16:creationId xmlns:a16="http://schemas.microsoft.com/office/drawing/2014/main" id="{1C18FAAE-4BF5-87DE-62D3-702135E826DC}"/>
              </a:ext>
            </a:extLst>
          </p:cNvPr>
          <p:cNvSpPr/>
          <p:nvPr/>
        </p:nvSpPr>
        <p:spPr>
          <a:xfrm>
            <a:off x="3938167" y="5028453"/>
            <a:ext cx="1307128" cy="1659170"/>
          </a:xfrm>
          <a:custGeom>
            <a:avLst/>
            <a:gdLst>
              <a:gd name="connsiteX0" fmla="*/ 938082 w 996503"/>
              <a:gd name="connsiteY0" fmla="*/ 1659170 h 1659170"/>
              <a:gd name="connsiteX1" fmla="*/ 58421 w 996503"/>
              <a:gd name="connsiteY1" fmla="*/ 1659170 h 1659170"/>
              <a:gd name="connsiteX2" fmla="*/ 0 w 996503"/>
              <a:gd name="connsiteY2" fmla="*/ 1600749 h 1659170"/>
              <a:gd name="connsiteX3" fmla="*/ 0 w 996503"/>
              <a:gd name="connsiteY3" fmla="*/ 58421 h 1659170"/>
              <a:gd name="connsiteX4" fmla="*/ 58421 w 996503"/>
              <a:gd name="connsiteY4" fmla="*/ 0 h 1659170"/>
              <a:gd name="connsiteX5" fmla="*/ 938082 w 996503"/>
              <a:gd name="connsiteY5" fmla="*/ 0 h 1659170"/>
              <a:gd name="connsiteX6" fmla="*/ 996504 w 996503"/>
              <a:gd name="connsiteY6" fmla="*/ 58421 h 1659170"/>
              <a:gd name="connsiteX7" fmla="*/ 996504 w 996503"/>
              <a:gd name="connsiteY7" fmla="*/ 1600749 h 1659170"/>
              <a:gd name="connsiteX8" fmla="*/ 938082 w 996503"/>
              <a:gd name="connsiteY8" fmla="*/ 1659170 h 165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6503" h="1659170">
                <a:moveTo>
                  <a:pt x="938082" y="1659170"/>
                </a:moveTo>
                <a:lnTo>
                  <a:pt x="58421" y="1659170"/>
                </a:lnTo>
                <a:cubicBezTo>
                  <a:pt x="26707" y="1659170"/>
                  <a:pt x="0" y="1632463"/>
                  <a:pt x="0" y="1600749"/>
                </a:cubicBezTo>
                <a:lnTo>
                  <a:pt x="0" y="58421"/>
                </a:lnTo>
                <a:cubicBezTo>
                  <a:pt x="0" y="26707"/>
                  <a:pt x="26707" y="0"/>
                  <a:pt x="58421" y="0"/>
                </a:cubicBezTo>
                <a:lnTo>
                  <a:pt x="938082" y="0"/>
                </a:lnTo>
                <a:cubicBezTo>
                  <a:pt x="969797" y="0"/>
                  <a:pt x="996504" y="26707"/>
                  <a:pt x="996504" y="58421"/>
                </a:cubicBezTo>
                <a:lnTo>
                  <a:pt x="996504" y="1600749"/>
                </a:lnTo>
                <a:cubicBezTo>
                  <a:pt x="996504" y="1632463"/>
                  <a:pt x="969797" y="1659170"/>
                  <a:pt x="938082" y="1659170"/>
                </a:cubicBezTo>
                <a:close/>
              </a:path>
            </a:pathLst>
          </a:custGeom>
          <a:solidFill>
            <a:schemeClr val="accent1"/>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 name="任意多边形: 形状 33">
            <a:extLst>
              <a:ext uri="{FF2B5EF4-FFF2-40B4-BE49-F238E27FC236}">
                <a16:creationId xmlns:a16="http://schemas.microsoft.com/office/drawing/2014/main" id="{CD6A8B1B-C189-13EF-9C24-C0F13739FB00}"/>
              </a:ext>
            </a:extLst>
          </p:cNvPr>
          <p:cNvSpPr/>
          <p:nvPr/>
        </p:nvSpPr>
        <p:spPr>
          <a:xfrm>
            <a:off x="7932429" y="3416020"/>
            <a:ext cx="996503" cy="3266596"/>
          </a:xfrm>
          <a:custGeom>
            <a:avLst/>
            <a:gdLst>
              <a:gd name="connsiteX0" fmla="*/ 938082 w 996503"/>
              <a:gd name="connsiteY0" fmla="*/ 3266596 h 3266596"/>
              <a:gd name="connsiteX1" fmla="*/ 58421 w 996503"/>
              <a:gd name="connsiteY1" fmla="*/ 3266596 h 3266596"/>
              <a:gd name="connsiteX2" fmla="*/ 0 w 996503"/>
              <a:gd name="connsiteY2" fmla="*/ 3208175 h 3266596"/>
              <a:gd name="connsiteX3" fmla="*/ 0 w 996503"/>
              <a:gd name="connsiteY3" fmla="*/ 58421 h 3266596"/>
              <a:gd name="connsiteX4" fmla="*/ 58421 w 996503"/>
              <a:gd name="connsiteY4" fmla="*/ 0 h 3266596"/>
              <a:gd name="connsiteX5" fmla="*/ 938082 w 996503"/>
              <a:gd name="connsiteY5" fmla="*/ 0 h 3266596"/>
              <a:gd name="connsiteX6" fmla="*/ 996504 w 996503"/>
              <a:gd name="connsiteY6" fmla="*/ 58421 h 3266596"/>
              <a:gd name="connsiteX7" fmla="*/ 996504 w 996503"/>
              <a:gd name="connsiteY7" fmla="*/ 3208175 h 3266596"/>
              <a:gd name="connsiteX8" fmla="*/ 938082 w 996503"/>
              <a:gd name="connsiteY8" fmla="*/ 3266596 h 326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6503" h="3266596">
                <a:moveTo>
                  <a:pt x="938082" y="3266596"/>
                </a:moveTo>
                <a:lnTo>
                  <a:pt x="58421" y="3266596"/>
                </a:lnTo>
                <a:cubicBezTo>
                  <a:pt x="26707" y="3266596"/>
                  <a:pt x="0" y="3239889"/>
                  <a:pt x="0" y="3208175"/>
                </a:cubicBezTo>
                <a:lnTo>
                  <a:pt x="0" y="58421"/>
                </a:lnTo>
                <a:cubicBezTo>
                  <a:pt x="0" y="26707"/>
                  <a:pt x="26707" y="0"/>
                  <a:pt x="58421" y="0"/>
                </a:cubicBezTo>
                <a:lnTo>
                  <a:pt x="938082" y="0"/>
                </a:lnTo>
                <a:cubicBezTo>
                  <a:pt x="969797" y="0"/>
                  <a:pt x="996504" y="26707"/>
                  <a:pt x="996504" y="58421"/>
                </a:cubicBezTo>
                <a:lnTo>
                  <a:pt x="996504" y="3208175"/>
                </a:lnTo>
                <a:cubicBezTo>
                  <a:pt x="996504" y="3239889"/>
                  <a:pt x="969797" y="3266596"/>
                  <a:pt x="938082" y="3266596"/>
                </a:cubicBezTo>
                <a:close/>
              </a:path>
            </a:pathLst>
          </a:custGeom>
          <a:solidFill>
            <a:schemeClr val="accent1"/>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5" name="任意多边形: 形状 34">
            <a:extLst>
              <a:ext uri="{FF2B5EF4-FFF2-40B4-BE49-F238E27FC236}">
                <a16:creationId xmlns:a16="http://schemas.microsoft.com/office/drawing/2014/main" id="{26412687-75C5-CEE3-4DB0-8B5D1AF6275B}"/>
              </a:ext>
            </a:extLst>
          </p:cNvPr>
          <p:cNvSpPr/>
          <p:nvPr/>
        </p:nvSpPr>
        <p:spPr>
          <a:xfrm>
            <a:off x="9821946" y="2568073"/>
            <a:ext cx="996504" cy="4114542"/>
          </a:xfrm>
          <a:custGeom>
            <a:avLst/>
            <a:gdLst>
              <a:gd name="connsiteX0" fmla="*/ 938083 w 996504"/>
              <a:gd name="connsiteY0" fmla="*/ 4114543 h 4114542"/>
              <a:gd name="connsiteX1" fmla="*/ 58421 w 996504"/>
              <a:gd name="connsiteY1" fmla="*/ 4114543 h 4114542"/>
              <a:gd name="connsiteX2" fmla="*/ 0 w 996504"/>
              <a:gd name="connsiteY2" fmla="*/ 4056121 h 4114542"/>
              <a:gd name="connsiteX3" fmla="*/ 0 w 996504"/>
              <a:gd name="connsiteY3" fmla="*/ 58421 h 4114542"/>
              <a:gd name="connsiteX4" fmla="*/ 58421 w 996504"/>
              <a:gd name="connsiteY4" fmla="*/ 0 h 4114542"/>
              <a:gd name="connsiteX5" fmla="*/ 938083 w 996504"/>
              <a:gd name="connsiteY5" fmla="*/ 0 h 4114542"/>
              <a:gd name="connsiteX6" fmla="*/ 996504 w 996504"/>
              <a:gd name="connsiteY6" fmla="*/ 58421 h 4114542"/>
              <a:gd name="connsiteX7" fmla="*/ 996504 w 996504"/>
              <a:gd name="connsiteY7" fmla="*/ 4056121 h 4114542"/>
              <a:gd name="connsiteX8" fmla="*/ 938083 w 996504"/>
              <a:gd name="connsiteY8" fmla="*/ 4114543 h 4114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6504" h="4114542">
                <a:moveTo>
                  <a:pt x="938083" y="4114543"/>
                </a:moveTo>
                <a:lnTo>
                  <a:pt x="58421" y="4114543"/>
                </a:lnTo>
                <a:cubicBezTo>
                  <a:pt x="26708" y="4114543"/>
                  <a:pt x="0" y="4087836"/>
                  <a:pt x="0" y="4056121"/>
                </a:cubicBezTo>
                <a:lnTo>
                  <a:pt x="0" y="58421"/>
                </a:lnTo>
                <a:cubicBezTo>
                  <a:pt x="0" y="26707"/>
                  <a:pt x="26708" y="0"/>
                  <a:pt x="58421" y="0"/>
                </a:cubicBezTo>
                <a:lnTo>
                  <a:pt x="938083" y="0"/>
                </a:lnTo>
                <a:cubicBezTo>
                  <a:pt x="969797" y="0"/>
                  <a:pt x="996504" y="26707"/>
                  <a:pt x="996504" y="58421"/>
                </a:cubicBezTo>
                <a:lnTo>
                  <a:pt x="996504" y="4056121"/>
                </a:lnTo>
                <a:cubicBezTo>
                  <a:pt x="994835" y="4087836"/>
                  <a:pt x="969797" y="4114543"/>
                  <a:pt x="938083" y="4114543"/>
                </a:cubicBezTo>
                <a:close/>
              </a:path>
            </a:pathLst>
          </a:custGeom>
          <a:solidFill>
            <a:schemeClr val="accent1"/>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36" name="组合 35">
            <a:extLst>
              <a:ext uri="{FF2B5EF4-FFF2-40B4-BE49-F238E27FC236}">
                <a16:creationId xmlns:a16="http://schemas.microsoft.com/office/drawing/2014/main" id="{88C8CC7D-FBE1-9D84-BC07-FEF86307367D}"/>
              </a:ext>
            </a:extLst>
          </p:cNvPr>
          <p:cNvGrpSpPr/>
          <p:nvPr/>
        </p:nvGrpSpPr>
        <p:grpSpPr>
          <a:xfrm>
            <a:off x="948074" y="3890067"/>
            <a:ext cx="1956984" cy="2790489"/>
            <a:chOff x="946937" y="3514601"/>
            <a:chExt cx="2110333" cy="3009152"/>
          </a:xfrm>
        </p:grpSpPr>
        <p:sp>
          <p:nvSpPr>
            <p:cNvPr id="37" name="任意多边形: 形状 36">
              <a:extLst>
                <a:ext uri="{FF2B5EF4-FFF2-40B4-BE49-F238E27FC236}">
                  <a16:creationId xmlns:a16="http://schemas.microsoft.com/office/drawing/2014/main" id="{6702161B-BC7B-8F0C-01E2-3ABB77F48F74}"/>
                </a:ext>
              </a:extLst>
            </p:cNvPr>
            <p:cNvSpPr/>
            <p:nvPr/>
          </p:nvSpPr>
          <p:spPr>
            <a:xfrm>
              <a:off x="2431081" y="4080458"/>
              <a:ext cx="245615" cy="219354"/>
            </a:xfrm>
            <a:custGeom>
              <a:avLst/>
              <a:gdLst>
                <a:gd name="connsiteX0" fmla="*/ 245615 w 245615"/>
                <a:gd name="connsiteY0" fmla="*/ 48403 h 219354"/>
                <a:gd name="connsiteX1" fmla="*/ 107073 w 245615"/>
                <a:gd name="connsiteY1" fmla="*/ 218660 h 219354"/>
                <a:gd name="connsiteX2" fmla="*/ 25283 w 245615"/>
                <a:gd name="connsiteY2" fmla="*/ 165246 h 219354"/>
                <a:gd name="connsiteX3" fmla="*/ 30290 w 245615"/>
                <a:gd name="connsiteY3" fmla="*/ 3336 h 219354"/>
                <a:gd name="connsiteX4" fmla="*/ 245615 w 245615"/>
                <a:gd name="connsiteY4" fmla="*/ 48403 h 21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15" h="219354">
                  <a:moveTo>
                    <a:pt x="245615" y="48403"/>
                  </a:moveTo>
                  <a:cubicBezTo>
                    <a:pt x="245615" y="48403"/>
                    <a:pt x="160487" y="232014"/>
                    <a:pt x="107073" y="218660"/>
                  </a:cubicBezTo>
                  <a:cubicBezTo>
                    <a:pt x="53659" y="205307"/>
                    <a:pt x="25283" y="165246"/>
                    <a:pt x="25283" y="165246"/>
                  </a:cubicBezTo>
                  <a:cubicBezTo>
                    <a:pt x="25283" y="165246"/>
                    <a:pt x="-34808" y="18358"/>
                    <a:pt x="30290" y="3336"/>
                  </a:cubicBezTo>
                  <a:cubicBezTo>
                    <a:pt x="112081" y="-15026"/>
                    <a:pt x="245615" y="48403"/>
                    <a:pt x="245615" y="48403"/>
                  </a:cubicBez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8" name="任意多边形: 形状 37">
              <a:extLst>
                <a:ext uri="{FF2B5EF4-FFF2-40B4-BE49-F238E27FC236}">
                  <a16:creationId xmlns:a16="http://schemas.microsoft.com/office/drawing/2014/main" id="{8C59FC5F-9978-A26F-D662-F24E3F5BD2CA}"/>
                </a:ext>
              </a:extLst>
            </p:cNvPr>
            <p:cNvSpPr/>
            <p:nvPr/>
          </p:nvSpPr>
          <p:spPr>
            <a:xfrm>
              <a:off x="2366228" y="3514601"/>
              <a:ext cx="691042" cy="691042"/>
            </a:xfrm>
            <a:custGeom>
              <a:avLst/>
              <a:gdLst>
                <a:gd name="connsiteX0" fmla="*/ 691043 w 691042"/>
                <a:gd name="connsiteY0" fmla="*/ 345521 h 691042"/>
                <a:gd name="connsiteX1" fmla="*/ 345521 w 691042"/>
                <a:gd name="connsiteY1" fmla="*/ 691043 h 691042"/>
                <a:gd name="connsiteX2" fmla="*/ 0 w 691042"/>
                <a:gd name="connsiteY2" fmla="*/ 345521 h 691042"/>
                <a:gd name="connsiteX3" fmla="*/ 345521 w 691042"/>
                <a:gd name="connsiteY3" fmla="*/ 0 h 691042"/>
                <a:gd name="connsiteX4" fmla="*/ 691043 w 691042"/>
                <a:gd name="connsiteY4" fmla="*/ 345521 h 691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42" h="691042">
                  <a:moveTo>
                    <a:pt x="691043" y="345521"/>
                  </a:moveTo>
                  <a:cubicBezTo>
                    <a:pt x="691043" y="536348"/>
                    <a:pt x="536348" y="691043"/>
                    <a:pt x="345521" y="691043"/>
                  </a:cubicBezTo>
                  <a:cubicBezTo>
                    <a:pt x="154695" y="691043"/>
                    <a:pt x="0" y="536348"/>
                    <a:pt x="0" y="345521"/>
                  </a:cubicBezTo>
                  <a:cubicBezTo>
                    <a:pt x="0" y="154695"/>
                    <a:pt x="154695" y="0"/>
                    <a:pt x="345521" y="0"/>
                  </a:cubicBezTo>
                  <a:cubicBezTo>
                    <a:pt x="536348" y="0"/>
                    <a:pt x="691043" y="154695"/>
                    <a:pt x="691043" y="345521"/>
                  </a:cubicBezTo>
                  <a:close/>
                </a:path>
              </a:pathLst>
            </a:custGeom>
            <a:solidFill>
              <a:srgbClr val="FCA338"/>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9" name="任意多边形: 形状 38">
              <a:extLst>
                <a:ext uri="{FF2B5EF4-FFF2-40B4-BE49-F238E27FC236}">
                  <a16:creationId xmlns:a16="http://schemas.microsoft.com/office/drawing/2014/main" id="{928D9AF8-C676-3D9B-DB00-F28D56462046}"/>
                </a:ext>
              </a:extLst>
            </p:cNvPr>
            <p:cNvSpPr/>
            <p:nvPr/>
          </p:nvSpPr>
          <p:spPr>
            <a:xfrm rot="17002817">
              <a:off x="2426743" y="3574540"/>
              <a:ext cx="570828" cy="570828"/>
            </a:xfrm>
            <a:custGeom>
              <a:avLst/>
              <a:gdLst>
                <a:gd name="connsiteX0" fmla="*/ 570829 w 570828"/>
                <a:gd name="connsiteY0" fmla="*/ 285414 h 570828"/>
                <a:gd name="connsiteX1" fmla="*/ 285415 w 570828"/>
                <a:gd name="connsiteY1" fmla="*/ 570829 h 570828"/>
                <a:gd name="connsiteX2" fmla="*/ 0 w 570828"/>
                <a:gd name="connsiteY2" fmla="*/ 285414 h 570828"/>
                <a:gd name="connsiteX3" fmla="*/ 285415 w 570828"/>
                <a:gd name="connsiteY3" fmla="*/ 0 h 570828"/>
                <a:gd name="connsiteX4" fmla="*/ 570829 w 570828"/>
                <a:gd name="connsiteY4" fmla="*/ 285414 h 570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828" h="570828">
                  <a:moveTo>
                    <a:pt x="570829" y="285414"/>
                  </a:moveTo>
                  <a:cubicBezTo>
                    <a:pt x="570829" y="443045"/>
                    <a:pt x="443045" y="570829"/>
                    <a:pt x="285415" y="570829"/>
                  </a:cubicBezTo>
                  <a:cubicBezTo>
                    <a:pt x="127784" y="570829"/>
                    <a:pt x="0" y="443045"/>
                    <a:pt x="0" y="285414"/>
                  </a:cubicBezTo>
                  <a:cubicBezTo>
                    <a:pt x="0" y="127784"/>
                    <a:pt x="127784" y="0"/>
                    <a:pt x="285415" y="0"/>
                  </a:cubicBezTo>
                  <a:cubicBezTo>
                    <a:pt x="443045" y="0"/>
                    <a:pt x="570829" y="127784"/>
                    <a:pt x="570829" y="285414"/>
                  </a:cubicBezTo>
                  <a:close/>
                </a:path>
              </a:pathLst>
            </a:custGeom>
            <a:solidFill>
              <a:srgbClr val="FFB655"/>
            </a:solidFill>
            <a:ln w="1668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0" name="任意多边形: 形状 39">
              <a:extLst>
                <a:ext uri="{FF2B5EF4-FFF2-40B4-BE49-F238E27FC236}">
                  <a16:creationId xmlns:a16="http://schemas.microsoft.com/office/drawing/2014/main" id="{6BF81227-07FB-7363-2F1C-0EBEC13D99CB}"/>
                </a:ext>
              </a:extLst>
            </p:cNvPr>
            <p:cNvSpPr/>
            <p:nvPr/>
          </p:nvSpPr>
          <p:spPr>
            <a:xfrm>
              <a:off x="2484740" y="3640804"/>
              <a:ext cx="122505" cy="130851"/>
            </a:xfrm>
            <a:custGeom>
              <a:avLst/>
              <a:gdLst>
                <a:gd name="connsiteX0" fmla="*/ 5007 w 122505"/>
                <a:gd name="connsiteY0" fmla="*/ 130851 h 130851"/>
                <a:gd name="connsiteX1" fmla="*/ 5007 w 122505"/>
                <a:gd name="connsiteY1" fmla="*/ 130851 h 130851"/>
                <a:gd name="connsiteX2" fmla="*/ 0 w 122505"/>
                <a:gd name="connsiteY2" fmla="*/ 125844 h 130851"/>
                <a:gd name="connsiteX3" fmla="*/ 116843 w 122505"/>
                <a:gd name="connsiteY3" fmla="*/ 655 h 130851"/>
                <a:gd name="connsiteX4" fmla="*/ 121850 w 122505"/>
                <a:gd name="connsiteY4" fmla="*/ 3993 h 130851"/>
                <a:gd name="connsiteX5" fmla="*/ 118512 w 122505"/>
                <a:gd name="connsiteY5" fmla="*/ 9001 h 130851"/>
                <a:gd name="connsiteX6" fmla="*/ 8346 w 122505"/>
                <a:gd name="connsiteY6" fmla="*/ 127513 h 130851"/>
                <a:gd name="connsiteX7" fmla="*/ 5007 w 122505"/>
                <a:gd name="connsiteY7" fmla="*/ 130851 h 130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505" h="130851">
                  <a:moveTo>
                    <a:pt x="5007" y="130851"/>
                  </a:moveTo>
                  <a:cubicBezTo>
                    <a:pt x="5007" y="130851"/>
                    <a:pt x="5007" y="130851"/>
                    <a:pt x="5007" y="130851"/>
                  </a:cubicBezTo>
                  <a:cubicBezTo>
                    <a:pt x="1669" y="130851"/>
                    <a:pt x="0" y="127513"/>
                    <a:pt x="0" y="125844"/>
                  </a:cubicBezTo>
                  <a:cubicBezTo>
                    <a:pt x="0" y="124175"/>
                    <a:pt x="23368" y="35708"/>
                    <a:pt x="116843" y="655"/>
                  </a:cubicBezTo>
                  <a:cubicBezTo>
                    <a:pt x="118512" y="-1014"/>
                    <a:pt x="121850" y="655"/>
                    <a:pt x="121850" y="3993"/>
                  </a:cubicBezTo>
                  <a:cubicBezTo>
                    <a:pt x="123520" y="5662"/>
                    <a:pt x="121850" y="9001"/>
                    <a:pt x="118512" y="9001"/>
                  </a:cubicBezTo>
                  <a:cubicBezTo>
                    <a:pt x="30045" y="42385"/>
                    <a:pt x="8346" y="127513"/>
                    <a:pt x="8346" y="127513"/>
                  </a:cubicBezTo>
                  <a:cubicBezTo>
                    <a:pt x="8346" y="129182"/>
                    <a:pt x="6677" y="130851"/>
                    <a:pt x="5007" y="130851"/>
                  </a:cubicBezTo>
                  <a:close/>
                </a:path>
              </a:pathLst>
            </a:custGeom>
            <a:solidFill>
              <a:srgbClr val="FFDD9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1" name="任意多边形: 形状 40">
              <a:extLst>
                <a:ext uri="{FF2B5EF4-FFF2-40B4-BE49-F238E27FC236}">
                  <a16:creationId xmlns:a16="http://schemas.microsoft.com/office/drawing/2014/main" id="{AA08D864-EC8D-AEB4-F651-4D61ACFF2C04}"/>
                </a:ext>
              </a:extLst>
            </p:cNvPr>
            <p:cNvSpPr/>
            <p:nvPr/>
          </p:nvSpPr>
          <p:spPr>
            <a:xfrm>
              <a:off x="1146053" y="4047071"/>
              <a:ext cx="530801" cy="493081"/>
            </a:xfrm>
            <a:custGeom>
              <a:avLst/>
              <a:gdLst>
                <a:gd name="connsiteX0" fmla="*/ 0 w 530801"/>
                <a:gd name="connsiteY0" fmla="*/ 91805 h 493081"/>
                <a:gd name="connsiteX1" fmla="*/ 262062 w 530801"/>
                <a:gd name="connsiteY1" fmla="*/ 445673 h 493081"/>
                <a:gd name="connsiteX2" fmla="*/ 530801 w 530801"/>
                <a:gd name="connsiteY2" fmla="*/ 487402 h 493081"/>
                <a:gd name="connsiteX3" fmla="*/ 507432 w 530801"/>
                <a:gd name="connsiteY3" fmla="*/ 233686 h 493081"/>
                <a:gd name="connsiteX4" fmla="*/ 365552 w 530801"/>
                <a:gd name="connsiteY4" fmla="*/ 198633 h 493081"/>
                <a:gd name="connsiteX5" fmla="*/ 243701 w 530801"/>
                <a:gd name="connsiteY5" fmla="*/ 116843 h 493081"/>
                <a:gd name="connsiteX6" fmla="*/ 140212 w 530801"/>
                <a:gd name="connsiteY6" fmla="*/ 0 h 493081"/>
                <a:gd name="connsiteX7" fmla="*/ 0 w 530801"/>
                <a:gd name="connsiteY7" fmla="*/ 91805 h 49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0801" h="493081">
                  <a:moveTo>
                    <a:pt x="0" y="91805"/>
                  </a:moveTo>
                  <a:cubicBezTo>
                    <a:pt x="0" y="91805"/>
                    <a:pt x="106828" y="360544"/>
                    <a:pt x="262062" y="445673"/>
                  </a:cubicBezTo>
                  <a:cubicBezTo>
                    <a:pt x="388920" y="515778"/>
                    <a:pt x="530801" y="487402"/>
                    <a:pt x="530801" y="487402"/>
                  </a:cubicBezTo>
                  <a:lnTo>
                    <a:pt x="507432" y="233686"/>
                  </a:lnTo>
                  <a:lnTo>
                    <a:pt x="365552" y="198633"/>
                  </a:lnTo>
                  <a:cubicBezTo>
                    <a:pt x="338845" y="186949"/>
                    <a:pt x="263731" y="136873"/>
                    <a:pt x="243701" y="116843"/>
                  </a:cubicBezTo>
                  <a:lnTo>
                    <a:pt x="140212" y="0"/>
                  </a:lnTo>
                  <a:lnTo>
                    <a:pt x="0" y="91805"/>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2" name="任意多边形: 形状 41">
              <a:extLst>
                <a:ext uri="{FF2B5EF4-FFF2-40B4-BE49-F238E27FC236}">
                  <a16:creationId xmlns:a16="http://schemas.microsoft.com/office/drawing/2014/main" id="{8D88401D-8655-A852-8851-A125EE224D5C}"/>
                </a:ext>
              </a:extLst>
            </p:cNvPr>
            <p:cNvSpPr/>
            <p:nvPr/>
          </p:nvSpPr>
          <p:spPr>
            <a:xfrm>
              <a:off x="1634940" y="3859944"/>
              <a:ext cx="254445" cy="292285"/>
            </a:xfrm>
            <a:custGeom>
              <a:avLst/>
              <a:gdLst>
                <a:gd name="connsiteX0" fmla="*/ 238878 w 254445"/>
                <a:gd name="connsiteY0" fmla="*/ 122028 h 292285"/>
                <a:gd name="connsiteX1" fmla="*/ 230532 w 254445"/>
                <a:gd name="connsiteY1" fmla="*/ 1847 h 292285"/>
                <a:gd name="connsiteX2" fmla="*/ 135388 w 254445"/>
                <a:gd name="connsiteY2" fmla="*/ 51923 h 292285"/>
                <a:gd name="connsiteX3" fmla="*/ 5192 w 254445"/>
                <a:gd name="connsiteY3" fmla="*/ 143728 h 292285"/>
                <a:gd name="connsiteX4" fmla="*/ 85313 w 254445"/>
                <a:gd name="connsiteY4" fmla="*/ 292285 h 292285"/>
                <a:gd name="connsiteX5" fmla="*/ 238878 w 254445"/>
                <a:gd name="connsiteY5" fmla="*/ 122028 h 29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445" h="292285">
                  <a:moveTo>
                    <a:pt x="238878" y="122028"/>
                  </a:moveTo>
                  <a:cubicBezTo>
                    <a:pt x="238878" y="122028"/>
                    <a:pt x="278938" y="15201"/>
                    <a:pt x="230532" y="1847"/>
                  </a:cubicBezTo>
                  <a:cubicBezTo>
                    <a:pt x="182125" y="-11506"/>
                    <a:pt x="135388" y="51923"/>
                    <a:pt x="135388" y="51923"/>
                  </a:cubicBezTo>
                  <a:cubicBezTo>
                    <a:pt x="135388" y="51923"/>
                    <a:pt x="35237" y="78630"/>
                    <a:pt x="5192" y="143728"/>
                  </a:cubicBezTo>
                  <a:cubicBezTo>
                    <a:pt x="-24853" y="208826"/>
                    <a:pt x="85313" y="292285"/>
                    <a:pt x="85313" y="292285"/>
                  </a:cubicBezTo>
                  <a:lnTo>
                    <a:pt x="238878" y="122028"/>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3" name="任意多边形: 形状 42">
              <a:extLst>
                <a:ext uri="{FF2B5EF4-FFF2-40B4-BE49-F238E27FC236}">
                  <a16:creationId xmlns:a16="http://schemas.microsoft.com/office/drawing/2014/main" id="{64411272-2A7C-7EA8-BB5D-CC3446E9AC8E}"/>
                </a:ext>
              </a:extLst>
            </p:cNvPr>
            <p:cNvSpPr/>
            <p:nvPr/>
          </p:nvSpPr>
          <p:spPr>
            <a:xfrm>
              <a:off x="2192632" y="6016710"/>
              <a:ext cx="267069" cy="215324"/>
            </a:xfrm>
            <a:custGeom>
              <a:avLst/>
              <a:gdLst>
                <a:gd name="connsiteX0" fmla="*/ 53414 w 267069"/>
                <a:gd name="connsiteY0" fmla="*/ 203640 h 215324"/>
                <a:gd name="connsiteX1" fmla="*/ 0 w 267069"/>
                <a:gd name="connsiteY1" fmla="*/ 125189 h 215324"/>
                <a:gd name="connsiteX2" fmla="*/ 185280 w 267069"/>
                <a:gd name="connsiteY2" fmla="*/ 0 h 215324"/>
                <a:gd name="connsiteX3" fmla="*/ 267070 w 267069"/>
                <a:gd name="connsiteY3" fmla="*/ 105158 h 215324"/>
                <a:gd name="connsiteX4" fmla="*/ 143550 w 267069"/>
                <a:gd name="connsiteY4" fmla="*/ 215325 h 215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069" h="215324">
                  <a:moveTo>
                    <a:pt x="53414" y="203640"/>
                  </a:moveTo>
                  <a:lnTo>
                    <a:pt x="0" y="125189"/>
                  </a:lnTo>
                  <a:lnTo>
                    <a:pt x="185280" y="0"/>
                  </a:lnTo>
                  <a:lnTo>
                    <a:pt x="267070" y="105158"/>
                  </a:lnTo>
                  <a:lnTo>
                    <a:pt x="143550" y="215325"/>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4" name="任意多边形: 形状 43">
              <a:extLst>
                <a:ext uri="{FF2B5EF4-FFF2-40B4-BE49-F238E27FC236}">
                  <a16:creationId xmlns:a16="http://schemas.microsoft.com/office/drawing/2014/main" id="{1B686376-4135-38EB-8E75-8FDE8B8F7E91}"/>
                </a:ext>
              </a:extLst>
            </p:cNvPr>
            <p:cNvSpPr/>
            <p:nvPr/>
          </p:nvSpPr>
          <p:spPr>
            <a:xfrm>
              <a:off x="1648478" y="6141899"/>
              <a:ext cx="238693" cy="148557"/>
            </a:xfrm>
            <a:custGeom>
              <a:avLst/>
              <a:gdLst>
                <a:gd name="connsiteX0" fmla="*/ 237024 w 238693"/>
                <a:gd name="connsiteY0" fmla="*/ 13353 h 148557"/>
                <a:gd name="connsiteX1" fmla="*/ 238694 w 238693"/>
                <a:gd name="connsiteY1" fmla="*/ 148557 h 148557"/>
                <a:gd name="connsiteX2" fmla="*/ 0 w 238693"/>
                <a:gd name="connsiteY2" fmla="*/ 145219 h 148557"/>
                <a:gd name="connsiteX3" fmla="*/ 10015 w 238693"/>
                <a:gd name="connsiteY3" fmla="*/ 0 h 148557"/>
              </a:gdLst>
              <a:ahLst/>
              <a:cxnLst>
                <a:cxn ang="0">
                  <a:pos x="connsiteX0" y="connsiteY0"/>
                </a:cxn>
                <a:cxn ang="0">
                  <a:pos x="connsiteX1" y="connsiteY1"/>
                </a:cxn>
                <a:cxn ang="0">
                  <a:pos x="connsiteX2" y="connsiteY2"/>
                </a:cxn>
                <a:cxn ang="0">
                  <a:pos x="connsiteX3" y="connsiteY3"/>
                </a:cxn>
              </a:cxnLst>
              <a:rect l="l" t="t" r="r" b="b"/>
              <a:pathLst>
                <a:path w="238693" h="148557">
                  <a:moveTo>
                    <a:pt x="237024" y="13353"/>
                  </a:moveTo>
                  <a:lnTo>
                    <a:pt x="238694" y="148557"/>
                  </a:lnTo>
                  <a:lnTo>
                    <a:pt x="0" y="145219"/>
                  </a:lnTo>
                  <a:lnTo>
                    <a:pt x="10015" y="0"/>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5" name="任意多边形: 形状 44">
              <a:extLst>
                <a:ext uri="{FF2B5EF4-FFF2-40B4-BE49-F238E27FC236}">
                  <a16:creationId xmlns:a16="http://schemas.microsoft.com/office/drawing/2014/main" id="{98650BC9-1A0B-A455-6795-1964B182EFBE}"/>
                </a:ext>
              </a:extLst>
            </p:cNvPr>
            <p:cNvSpPr/>
            <p:nvPr/>
          </p:nvSpPr>
          <p:spPr>
            <a:xfrm>
              <a:off x="1593092" y="4823243"/>
              <a:ext cx="415929" cy="1387464"/>
            </a:xfrm>
            <a:custGeom>
              <a:avLst/>
              <a:gdLst>
                <a:gd name="connsiteX0" fmla="*/ 415930 w 415929"/>
                <a:gd name="connsiteY0" fmla="*/ 1669 h 1387464"/>
                <a:gd name="connsiteX1" fmla="*/ 404245 w 415929"/>
                <a:gd name="connsiteY1" fmla="*/ 567523 h 1387464"/>
                <a:gd name="connsiteX2" fmla="*/ 387553 w 415929"/>
                <a:gd name="connsiteY2" fmla="*/ 1079963 h 1387464"/>
                <a:gd name="connsiteX3" fmla="*/ 369192 w 415929"/>
                <a:gd name="connsiteY3" fmla="*/ 1327003 h 1387464"/>
                <a:gd name="connsiteX4" fmla="*/ 360846 w 415929"/>
                <a:gd name="connsiteY4" fmla="*/ 1380416 h 1387464"/>
                <a:gd name="connsiteX5" fmla="*/ 3641 w 415929"/>
                <a:gd name="connsiteY5" fmla="*/ 1370402 h 1387464"/>
                <a:gd name="connsiteX6" fmla="*/ 13656 w 415929"/>
                <a:gd name="connsiteY6" fmla="*/ 1325333 h 1387464"/>
                <a:gd name="connsiteX7" fmla="*/ 3641 w 415929"/>
                <a:gd name="connsiteY7" fmla="*/ 278754 h 1387464"/>
                <a:gd name="connsiteX8" fmla="*/ 42032 w 415929"/>
                <a:gd name="connsiteY8" fmla="*/ 0 h 1387464"/>
                <a:gd name="connsiteX9" fmla="*/ 370862 w 415929"/>
                <a:gd name="connsiteY9" fmla="*/ 1669 h 1387464"/>
                <a:gd name="connsiteX10" fmla="*/ 415930 w 415929"/>
                <a:gd name="connsiteY10" fmla="*/ 1669 h 1387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5929" h="1387464">
                  <a:moveTo>
                    <a:pt x="415930" y="1669"/>
                  </a:moveTo>
                  <a:lnTo>
                    <a:pt x="404245" y="567523"/>
                  </a:lnTo>
                  <a:cubicBezTo>
                    <a:pt x="404245" y="567523"/>
                    <a:pt x="397569" y="847946"/>
                    <a:pt x="387553" y="1079963"/>
                  </a:cubicBezTo>
                  <a:cubicBezTo>
                    <a:pt x="384215" y="1160084"/>
                    <a:pt x="374200" y="1271919"/>
                    <a:pt x="369192" y="1327003"/>
                  </a:cubicBezTo>
                  <a:cubicBezTo>
                    <a:pt x="364185" y="1380416"/>
                    <a:pt x="365854" y="1377078"/>
                    <a:pt x="360846" y="1380416"/>
                  </a:cubicBezTo>
                  <a:cubicBezTo>
                    <a:pt x="335809" y="1395439"/>
                    <a:pt x="8648" y="1383755"/>
                    <a:pt x="3641" y="1370402"/>
                  </a:cubicBezTo>
                  <a:cubicBezTo>
                    <a:pt x="1972" y="1368732"/>
                    <a:pt x="13656" y="1382086"/>
                    <a:pt x="13656" y="1325333"/>
                  </a:cubicBezTo>
                  <a:cubicBezTo>
                    <a:pt x="11987" y="1083301"/>
                    <a:pt x="-8044" y="393928"/>
                    <a:pt x="3641" y="278754"/>
                  </a:cubicBezTo>
                  <a:cubicBezTo>
                    <a:pt x="16994" y="135204"/>
                    <a:pt x="42032" y="0"/>
                    <a:pt x="42032" y="0"/>
                  </a:cubicBezTo>
                  <a:lnTo>
                    <a:pt x="370862" y="1669"/>
                  </a:lnTo>
                  <a:lnTo>
                    <a:pt x="415930" y="1669"/>
                  </a:lnTo>
                  <a:close/>
                </a:path>
              </a:pathLst>
            </a:custGeom>
            <a:solidFill>
              <a:srgbClr val="68B6D8"/>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6" name="任意多边形: 形状 45">
              <a:extLst>
                <a:ext uri="{FF2B5EF4-FFF2-40B4-BE49-F238E27FC236}">
                  <a16:creationId xmlns:a16="http://schemas.microsoft.com/office/drawing/2014/main" id="{58865C46-149C-81A0-CE2A-EBA780F224E0}"/>
                </a:ext>
              </a:extLst>
            </p:cNvPr>
            <p:cNvSpPr/>
            <p:nvPr/>
          </p:nvSpPr>
          <p:spPr>
            <a:xfrm>
              <a:off x="1947262" y="4791528"/>
              <a:ext cx="506690" cy="1427153"/>
            </a:xfrm>
            <a:custGeom>
              <a:avLst/>
              <a:gdLst>
                <a:gd name="connsiteX0" fmla="*/ 500756 w 506690"/>
                <a:gd name="connsiteY0" fmla="*/ 1273589 h 1427153"/>
                <a:gd name="connsiteX1" fmla="*/ 223671 w 506690"/>
                <a:gd name="connsiteY1" fmla="*/ 1427154 h 1427153"/>
                <a:gd name="connsiteX2" fmla="*/ 170257 w 506690"/>
                <a:gd name="connsiteY2" fmla="*/ 1352041 h 1427153"/>
                <a:gd name="connsiteX3" fmla="*/ 35053 w 506690"/>
                <a:gd name="connsiteY3" fmla="*/ 1110009 h 1427153"/>
                <a:gd name="connsiteX4" fmla="*/ 0 w 506690"/>
                <a:gd name="connsiteY4" fmla="*/ 1044910 h 1427153"/>
                <a:gd name="connsiteX5" fmla="*/ 16692 w 506690"/>
                <a:gd name="connsiteY5" fmla="*/ 31715 h 1427153"/>
                <a:gd name="connsiteX6" fmla="*/ 16692 w 506690"/>
                <a:gd name="connsiteY6" fmla="*/ 30045 h 1427153"/>
                <a:gd name="connsiteX7" fmla="*/ 130197 w 506690"/>
                <a:gd name="connsiteY7" fmla="*/ 0 h 1427153"/>
                <a:gd name="connsiteX8" fmla="*/ 500756 w 506690"/>
                <a:gd name="connsiteY8" fmla="*/ 1225182 h 1427153"/>
                <a:gd name="connsiteX9" fmla="*/ 500756 w 506690"/>
                <a:gd name="connsiteY9" fmla="*/ 1273589 h 142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6690" h="1427153">
                  <a:moveTo>
                    <a:pt x="500756" y="1273589"/>
                  </a:moveTo>
                  <a:cubicBezTo>
                    <a:pt x="495748" y="1298626"/>
                    <a:pt x="243701" y="1427154"/>
                    <a:pt x="223671" y="1427154"/>
                  </a:cubicBezTo>
                  <a:cubicBezTo>
                    <a:pt x="218663" y="1427154"/>
                    <a:pt x="196964" y="1395439"/>
                    <a:pt x="170257" y="1352041"/>
                  </a:cubicBezTo>
                  <a:cubicBezTo>
                    <a:pt x="128527" y="1281935"/>
                    <a:pt x="71775" y="1176776"/>
                    <a:pt x="35053" y="1110009"/>
                  </a:cubicBezTo>
                  <a:cubicBezTo>
                    <a:pt x="15023" y="1071617"/>
                    <a:pt x="0" y="1044910"/>
                    <a:pt x="0" y="1044910"/>
                  </a:cubicBezTo>
                  <a:lnTo>
                    <a:pt x="16692" y="31715"/>
                  </a:lnTo>
                  <a:lnTo>
                    <a:pt x="16692" y="30045"/>
                  </a:lnTo>
                  <a:lnTo>
                    <a:pt x="130197" y="0"/>
                  </a:lnTo>
                  <a:cubicBezTo>
                    <a:pt x="130197" y="0"/>
                    <a:pt x="423973" y="941421"/>
                    <a:pt x="500756" y="1225182"/>
                  </a:cubicBezTo>
                  <a:cubicBezTo>
                    <a:pt x="514109" y="1275258"/>
                    <a:pt x="500756" y="1270250"/>
                    <a:pt x="500756" y="1273589"/>
                  </a:cubicBezTo>
                  <a:close/>
                </a:path>
              </a:pathLst>
            </a:custGeom>
            <a:solidFill>
              <a:srgbClr val="68B6D8"/>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7" name="任意多边形: 形状 46">
              <a:extLst>
                <a:ext uri="{FF2B5EF4-FFF2-40B4-BE49-F238E27FC236}">
                  <a16:creationId xmlns:a16="http://schemas.microsoft.com/office/drawing/2014/main" id="{5B18CE33-B5F6-D137-BE3F-3D707F0D973C}"/>
                </a:ext>
              </a:extLst>
            </p:cNvPr>
            <p:cNvSpPr/>
            <p:nvPr/>
          </p:nvSpPr>
          <p:spPr>
            <a:xfrm>
              <a:off x="1645139" y="4893348"/>
              <a:ext cx="127549" cy="86797"/>
            </a:xfrm>
            <a:custGeom>
              <a:avLst/>
              <a:gdLst>
                <a:gd name="connsiteX0" fmla="*/ 21699 w 127549"/>
                <a:gd name="connsiteY0" fmla="*/ 86798 h 86797"/>
                <a:gd name="connsiteX1" fmla="*/ 3338 w 127549"/>
                <a:gd name="connsiteY1" fmla="*/ 85128 h 86797"/>
                <a:gd name="connsiteX2" fmla="*/ 0 w 127549"/>
                <a:gd name="connsiteY2" fmla="*/ 80121 h 86797"/>
                <a:gd name="connsiteX3" fmla="*/ 5008 w 127549"/>
                <a:gd name="connsiteY3" fmla="*/ 76782 h 86797"/>
                <a:gd name="connsiteX4" fmla="*/ 120181 w 127549"/>
                <a:gd name="connsiteY4" fmla="*/ 1669 h 86797"/>
                <a:gd name="connsiteX5" fmla="*/ 125189 w 127549"/>
                <a:gd name="connsiteY5" fmla="*/ 0 h 86797"/>
                <a:gd name="connsiteX6" fmla="*/ 126858 w 127549"/>
                <a:gd name="connsiteY6" fmla="*/ 5008 h 86797"/>
                <a:gd name="connsiteX7" fmla="*/ 21699 w 127549"/>
                <a:gd name="connsiteY7" fmla="*/ 86798 h 8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549" h="86797">
                  <a:moveTo>
                    <a:pt x="21699" y="86798"/>
                  </a:moveTo>
                  <a:cubicBezTo>
                    <a:pt x="15023" y="86798"/>
                    <a:pt x="10015" y="86798"/>
                    <a:pt x="3338" y="85128"/>
                  </a:cubicBezTo>
                  <a:cubicBezTo>
                    <a:pt x="1669" y="85128"/>
                    <a:pt x="0" y="83459"/>
                    <a:pt x="0" y="80121"/>
                  </a:cubicBezTo>
                  <a:cubicBezTo>
                    <a:pt x="0" y="78452"/>
                    <a:pt x="1669" y="76782"/>
                    <a:pt x="5008" y="76782"/>
                  </a:cubicBezTo>
                  <a:cubicBezTo>
                    <a:pt x="75113" y="93474"/>
                    <a:pt x="120181" y="1669"/>
                    <a:pt x="120181" y="1669"/>
                  </a:cubicBezTo>
                  <a:cubicBezTo>
                    <a:pt x="121851" y="0"/>
                    <a:pt x="123520" y="0"/>
                    <a:pt x="125189" y="0"/>
                  </a:cubicBezTo>
                  <a:cubicBezTo>
                    <a:pt x="126858" y="1669"/>
                    <a:pt x="128527" y="3338"/>
                    <a:pt x="126858" y="5008"/>
                  </a:cubicBezTo>
                  <a:cubicBezTo>
                    <a:pt x="125189" y="6677"/>
                    <a:pt x="86798" y="86798"/>
                    <a:pt x="21699" y="86798"/>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8" name="任意多边形: 形状 47">
              <a:extLst>
                <a:ext uri="{FF2B5EF4-FFF2-40B4-BE49-F238E27FC236}">
                  <a16:creationId xmlns:a16="http://schemas.microsoft.com/office/drawing/2014/main" id="{68E65484-0592-E027-9A53-20520753FEF4}"/>
                </a:ext>
              </a:extLst>
            </p:cNvPr>
            <p:cNvSpPr/>
            <p:nvPr/>
          </p:nvSpPr>
          <p:spPr>
            <a:xfrm>
              <a:off x="1960616" y="4974447"/>
              <a:ext cx="105850" cy="923751"/>
            </a:xfrm>
            <a:custGeom>
              <a:avLst/>
              <a:gdLst>
                <a:gd name="connsiteX0" fmla="*/ 20030 w 105850"/>
                <a:gd name="connsiteY0" fmla="*/ 923751 h 923751"/>
                <a:gd name="connsiteX1" fmla="*/ 16692 w 105850"/>
                <a:gd name="connsiteY1" fmla="*/ 920412 h 923751"/>
                <a:gd name="connsiteX2" fmla="*/ 0 w 105850"/>
                <a:gd name="connsiteY2" fmla="*/ 69128 h 923751"/>
                <a:gd name="connsiteX3" fmla="*/ 1669 w 105850"/>
                <a:gd name="connsiteY3" fmla="*/ 65790 h 923751"/>
                <a:gd name="connsiteX4" fmla="*/ 100151 w 105850"/>
                <a:gd name="connsiteY4" fmla="*/ 691 h 923751"/>
                <a:gd name="connsiteX5" fmla="*/ 105159 w 105850"/>
                <a:gd name="connsiteY5" fmla="*/ 2361 h 923751"/>
                <a:gd name="connsiteX6" fmla="*/ 103489 w 105850"/>
                <a:gd name="connsiteY6" fmla="*/ 7368 h 923751"/>
                <a:gd name="connsiteX7" fmla="*/ 6677 w 105850"/>
                <a:gd name="connsiteY7" fmla="*/ 70797 h 923751"/>
                <a:gd name="connsiteX8" fmla="*/ 23369 w 105850"/>
                <a:gd name="connsiteY8" fmla="*/ 920412 h 923751"/>
                <a:gd name="connsiteX9" fmla="*/ 20030 w 105850"/>
                <a:gd name="connsiteY9" fmla="*/ 923751 h 923751"/>
                <a:gd name="connsiteX10" fmla="*/ 20030 w 105850"/>
                <a:gd name="connsiteY10" fmla="*/ 923751 h 92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850" h="923751">
                  <a:moveTo>
                    <a:pt x="20030" y="923751"/>
                  </a:moveTo>
                  <a:cubicBezTo>
                    <a:pt x="18361" y="923751"/>
                    <a:pt x="16692" y="922082"/>
                    <a:pt x="16692" y="920412"/>
                  </a:cubicBezTo>
                  <a:lnTo>
                    <a:pt x="0" y="69128"/>
                  </a:lnTo>
                  <a:cubicBezTo>
                    <a:pt x="0" y="67459"/>
                    <a:pt x="0" y="67459"/>
                    <a:pt x="1669" y="65790"/>
                  </a:cubicBezTo>
                  <a:lnTo>
                    <a:pt x="100151" y="691"/>
                  </a:lnTo>
                  <a:cubicBezTo>
                    <a:pt x="101820" y="-978"/>
                    <a:pt x="103489" y="691"/>
                    <a:pt x="105159" y="2361"/>
                  </a:cubicBezTo>
                  <a:cubicBezTo>
                    <a:pt x="106828" y="4030"/>
                    <a:pt x="105159" y="5699"/>
                    <a:pt x="103489" y="7368"/>
                  </a:cubicBezTo>
                  <a:lnTo>
                    <a:pt x="6677" y="70797"/>
                  </a:lnTo>
                  <a:lnTo>
                    <a:pt x="23369" y="920412"/>
                  </a:lnTo>
                  <a:cubicBezTo>
                    <a:pt x="23369" y="922082"/>
                    <a:pt x="21699" y="923751"/>
                    <a:pt x="20030" y="923751"/>
                  </a:cubicBezTo>
                  <a:cubicBezTo>
                    <a:pt x="20030" y="923751"/>
                    <a:pt x="20030" y="923751"/>
                    <a:pt x="20030" y="923751"/>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49" name="任意多边形: 形状 48">
              <a:extLst>
                <a:ext uri="{FF2B5EF4-FFF2-40B4-BE49-F238E27FC236}">
                  <a16:creationId xmlns:a16="http://schemas.microsoft.com/office/drawing/2014/main" id="{D05775DA-DC73-AAD4-8B73-CF1B5C9357DD}"/>
                </a:ext>
              </a:extLst>
            </p:cNvPr>
            <p:cNvSpPr/>
            <p:nvPr/>
          </p:nvSpPr>
          <p:spPr>
            <a:xfrm>
              <a:off x="1598402" y="4245210"/>
              <a:ext cx="495748" cy="616470"/>
            </a:xfrm>
            <a:custGeom>
              <a:avLst/>
              <a:gdLst>
                <a:gd name="connsiteX0" fmla="*/ 295446 w 495748"/>
                <a:gd name="connsiteY0" fmla="*/ 8840 h 616470"/>
                <a:gd name="connsiteX1" fmla="*/ 428981 w 495748"/>
                <a:gd name="connsiteY1" fmla="*/ 83954 h 616470"/>
                <a:gd name="connsiteX2" fmla="*/ 495748 w 495748"/>
                <a:gd name="connsiteY2" fmla="*/ 574694 h 616470"/>
                <a:gd name="connsiteX3" fmla="*/ 237024 w 495748"/>
                <a:gd name="connsiteY3" fmla="*/ 616424 h 616470"/>
                <a:gd name="connsiteX4" fmla="*/ 31714 w 495748"/>
                <a:gd name="connsiteY4" fmla="*/ 578033 h 616470"/>
                <a:gd name="connsiteX5" fmla="*/ 0 w 495748"/>
                <a:gd name="connsiteY5" fmla="*/ 317640 h 616470"/>
                <a:gd name="connsiteX6" fmla="*/ 43399 w 495748"/>
                <a:gd name="connsiteY6" fmla="*/ 17186 h 616470"/>
                <a:gd name="connsiteX7" fmla="*/ 295446 w 495748"/>
                <a:gd name="connsiteY7" fmla="*/ 8840 h 616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48" h="616470">
                  <a:moveTo>
                    <a:pt x="295446" y="8840"/>
                  </a:moveTo>
                  <a:cubicBezTo>
                    <a:pt x="295446" y="8840"/>
                    <a:pt x="390589" y="12179"/>
                    <a:pt x="428981" y="83954"/>
                  </a:cubicBezTo>
                  <a:cubicBezTo>
                    <a:pt x="467372" y="155729"/>
                    <a:pt x="495748" y="574694"/>
                    <a:pt x="495748" y="574694"/>
                  </a:cubicBezTo>
                  <a:cubicBezTo>
                    <a:pt x="495748" y="574694"/>
                    <a:pt x="390589" y="618093"/>
                    <a:pt x="237024" y="616424"/>
                  </a:cubicBezTo>
                  <a:cubicBezTo>
                    <a:pt x="83459" y="614755"/>
                    <a:pt x="31714" y="578033"/>
                    <a:pt x="31714" y="578033"/>
                  </a:cubicBezTo>
                  <a:lnTo>
                    <a:pt x="0" y="317640"/>
                  </a:lnTo>
                  <a:cubicBezTo>
                    <a:pt x="0" y="317640"/>
                    <a:pt x="5008" y="37216"/>
                    <a:pt x="43399" y="17186"/>
                  </a:cubicBezTo>
                  <a:cubicBezTo>
                    <a:pt x="80121" y="-1175"/>
                    <a:pt x="232017" y="-6182"/>
                    <a:pt x="295446" y="8840"/>
                  </a:cubicBezTo>
                  <a:close/>
                </a:path>
              </a:pathLst>
            </a:custGeom>
            <a:solidFill>
              <a:srgbClr val="A37B9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0" name="任意多边形: 形状 49">
              <a:extLst>
                <a:ext uri="{FF2B5EF4-FFF2-40B4-BE49-F238E27FC236}">
                  <a16:creationId xmlns:a16="http://schemas.microsoft.com/office/drawing/2014/main" id="{C51D565C-2EEB-EABF-ED06-0A0DBDEE36C8}"/>
                </a:ext>
              </a:extLst>
            </p:cNvPr>
            <p:cNvSpPr/>
            <p:nvPr/>
          </p:nvSpPr>
          <p:spPr>
            <a:xfrm>
              <a:off x="1738614" y="4162245"/>
              <a:ext cx="148557" cy="115291"/>
            </a:xfrm>
            <a:custGeom>
              <a:avLst/>
              <a:gdLst>
                <a:gd name="connsiteX0" fmla="*/ 0 w 148557"/>
                <a:gd name="connsiteY0" fmla="*/ 0 h 115291"/>
                <a:gd name="connsiteX1" fmla="*/ 10015 w 148557"/>
                <a:gd name="connsiteY1" fmla="*/ 100151 h 115291"/>
                <a:gd name="connsiteX2" fmla="*/ 85129 w 148557"/>
                <a:gd name="connsiteY2" fmla="*/ 115174 h 115291"/>
                <a:gd name="connsiteX3" fmla="*/ 148558 w 148557"/>
                <a:gd name="connsiteY3" fmla="*/ 113505 h 115291"/>
                <a:gd name="connsiteX4" fmla="*/ 136873 w 148557"/>
                <a:gd name="connsiteY4" fmla="*/ 63429 h 115291"/>
                <a:gd name="connsiteX5" fmla="*/ 125189 w 148557"/>
                <a:gd name="connsiteY5" fmla="*/ 15023 h 115291"/>
                <a:gd name="connsiteX6" fmla="*/ 16692 w 148557"/>
                <a:gd name="connsiteY6" fmla="*/ 1669 h 115291"/>
                <a:gd name="connsiteX7" fmla="*/ 0 w 148557"/>
                <a:gd name="connsiteY7" fmla="*/ 0 h 11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557" h="115291">
                  <a:moveTo>
                    <a:pt x="0" y="0"/>
                  </a:moveTo>
                  <a:lnTo>
                    <a:pt x="10015" y="100151"/>
                  </a:lnTo>
                  <a:cubicBezTo>
                    <a:pt x="10015" y="100151"/>
                    <a:pt x="25038" y="116843"/>
                    <a:pt x="85129" y="115174"/>
                  </a:cubicBezTo>
                  <a:cubicBezTo>
                    <a:pt x="128527" y="115174"/>
                    <a:pt x="148558" y="113505"/>
                    <a:pt x="148558" y="113505"/>
                  </a:cubicBezTo>
                  <a:lnTo>
                    <a:pt x="136873" y="63429"/>
                  </a:lnTo>
                  <a:lnTo>
                    <a:pt x="125189" y="15023"/>
                  </a:lnTo>
                  <a:lnTo>
                    <a:pt x="16692" y="1669"/>
                  </a:lnTo>
                  <a:lnTo>
                    <a:pt x="0" y="0"/>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1" name="任意多边形: 形状 50">
              <a:extLst>
                <a:ext uri="{FF2B5EF4-FFF2-40B4-BE49-F238E27FC236}">
                  <a16:creationId xmlns:a16="http://schemas.microsoft.com/office/drawing/2014/main" id="{189B4CE2-3F83-A406-BE4D-7EBB47F9A6BA}"/>
                </a:ext>
              </a:extLst>
            </p:cNvPr>
            <p:cNvSpPr/>
            <p:nvPr/>
          </p:nvSpPr>
          <p:spPr>
            <a:xfrm>
              <a:off x="1756975" y="4163914"/>
              <a:ext cx="118512" cy="62023"/>
            </a:xfrm>
            <a:custGeom>
              <a:avLst/>
              <a:gdLst>
                <a:gd name="connsiteX0" fmla="*/ 0 w 118512"/>
                <a:gd name="connsiteY0" fmla="*/ 0 h 62023"/>
                <a:gd name="connsiteX1" fmla="*/ 3338 w 118512"/>
                <a:gd name="connsiteY1" fmla="*/ 10015 h 62023"/>
                <a:gd name="connsiteX2" fmla="*/ 118512 w 118512"/>
                <a:gd name="connsiteY2" fmla="*/ 61760 h 62023"/>
                <a:gd name="connsiteX3" fmla="*/ 106828 w 118512"/>
                <a:gd name="connsiteY3" fmla="*/ 13353 h 62023"/>
                <a:gd name="connsiteX4" fmla="*/ 0 w 118512"/>
                <a:gd name="connsiteY4" fmla="*/ 0 h 62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512" h="62023">
                  <a:moveTo>
                    <a:pt x="0" y="0"/>
                  </a:moveTo>
                  <a:cubicBezTo>
                    <a:pt x="0" y="3338"/>
                    <a:pt x="1669" y="6677"/>
                    <a:pt x="3338" y="10015"/>
                  </a:cubicBezTo>
                  <a:cubicBezTo>
                    <a:pt x="30045" y="58421"/>
                    <a:pt x="93474" y="63429"/>
                    <a:pt x="118512" y="61760"/>
                  </a:cubicBezTo>
                  <a:lnTo>
                    <a:pt x="106828" y="13353"/>
                  </a:lnTo>
                  <a:lnTo>
                    <a:pt x="0" y="0"/>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2" name="任意多边形: 形状 51">
              <a:extLst>
                <a:ext uri="{FF2B5EF4-FFF2-40B4-BE49-F238E27FC236}">
                  <a16:creationId xmlns:a16="http://schemas.microsoft.com/office/drawing/2014/main" id="{34374548-D7F2-DA67-B4FE-BD03CABE6637}"/>
                </a:ext>
              </a:extLst>
            </p:cNvPr>
            <p:cNvSpPr/>
            <p:nvPr/>
          </p:nvSpPr>
          <p:spPr>
            <a:xfrm>
              <a:off x="1668678" y="3923564"/>
              <a:ext cx="243752" cy="285611"/>
            </a:xfrm>
            <a:custGeom>
              <a:avLst/>
              <a:gdLst>
                <a:gd name="connsiteX0" fmla="*/ 193455 w 243752"/>
                <a:gd name="connsiteY0" fmla="*/ 31702 h 285611"/>
                <a:gd name="connsiteX1" fmla="*/ 241862 w 243752"/>
                <a:gd name="connsiteY1" fmla="*/ 223658 h 285611"/>
                <a:gd name="connsiteX2" fmla="*/ 130026 w 243752"/>
                <a:gd name="connsiteY2" fmla="*/ 278741 h 285611"/>
                <a:gd name="connsiteX3" fmla="*/ 73274 w 243752"/>
                <a:gd name="connsiteY3" fmla="*/ 247027 h 285611"/>
                <a:gd name="connsiteX4" fmla="*/ 14853 w 243752"/>
                <a:gd name="connsiteY4" fmla="*/ 230335 h 285611"/>
                <a:gd name="connsiteX5" fmla="*/ 19860 w 243752"/>
                <a:gd name="connsiteY5" fmla="*/ 148545 h 285611"/>
                <a:gd name="connsiteX6" fmla="*/ 63259 w 243752"/>
                <a:gd name="connsiteY6" fmla="*/ 150214 h 285611"/>
                <a:gd name="connsiteX7" fmla="*/ 41560 w 243752"/>
                <a:gd name="connsiteY7" fmla="*/ 115161 h 285611"/>
                <a:gd name="connsiteX8" fmla="*/ 193455 w 243752"/>
                <a:gd name="connsiteY8" fmla="*/ 31702 h 2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752" h="285611">
                  <a:moveTo>
                    <a:pt x="193455" y="31702"/>
                  </a:moveTo>
                  <a:cubicBezTo>
                    <a:pt x="193455" y="31702"/>
                    <a:pt x="255215" y="151883"/>
                    <a:pt x="241862" y="223658"/>
                  </a:cubicBezTo>
                  <a:cubicBezTo>
                    <a:pt x="228508" y="295433"/>
                    <a:pt x="166749" y="290426"/>
                    <a:pt x="130026" y="278741"/>
                  </a:cubicBezTo>
                  <a:cubicBezTo>
                    <a:pt x="93304" y="268726"/>
                    <a:pt x="73274" y="247027"/>
                    <a:pt x="73274" y="247027"/>
                  </a:cubicBezTo>
                  <a:cubicBezTo>
                    <a:pt x="73274" y="247027"/>
                    <a:pt x="39890" y="262049"/>
                    <a:pt x="14853" y="230335"/>
                  </a:cubicBezTo>
                  <a:cubicBezTo>
                    <a:pt x="-10185" y="198621"/>
                    <a:pt x="-170" y="160229"/>
                    <a:pt x="19860" y="148545"/>
                  </a:cubicBezTo>
                  <a:cubicBezTo>
                    <a:pt x="38221" y="138530"/>
                    <a:pt x="63259" y="150214"/>
                    <a:pt x="63259" y="150214"/>
                  </a:cubicBezTo>
                  <a:lnTo>
                    <a:pt x="41560" y="115161"/>
                  </a:lnTo>
                  <a:cubicBezTo>
                    <a:pt x="41560" y="116830"/>
                    <a:pt x="103319" y="-73457"/>
                    <a:pt x="193455" y="31702"/>
                  </a:cubicBez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3" name="任意多边形: 形状 52">
              <a:extLst>
                <a:ext uri="{FF2B5EF4-FFF2-40B4-BE49-F238E27FC236}">
                  <a16:creationId xmlns:a16="http://schemas.microsoft.com/office/drawing/2014/main" id="{E82053B5-5B1B-DFD7-99BB-10FD8B34AC47}"/>
                </a:ext>
              </a:extLst>
            </p:cNvPr>
            <p:cNvSpPr/>
            <p:nvPr/>
          </p:nvSpPr>
          <p:spPr>
            <a:xfrm>
              <a:off x="1683531" y="4093808"/>
              <a:ext cx="51744" cy="35052"/>
            </a:xfrm>
            <a:custGeom>
              <a:avLst/>
              <a:gdLst>
                <a:gd name="connsiteX0" fmla="*/ 48406 w 51744"/>
                <a:gd name="connsiteY0" fmla="*/ 35053 h 35052"/>
                <a:gd name="connsiteX1" fmla="*/ 46737 w 51744"/>
                <a:gd name="connsiteY1" fmla="*/ 35053 h 35052"/>
                <a:gd name="connsiteX2" fmla="*/ 1669 w 51744"/>
                <a:gd name="connsiteY2" fmla="*/ 6677 h 35052"/>
                <a:gd name="connsiteX3" fmla="*/ 0 w 51744"/>
                <a:gd name="connsiteY3" fmla="*/ 1669 h 35052"/>
                <a:gd name="connsiteX4" fmla="*/ 5008 w 51744"/>
                <a:gd name="connsiteY4" fmla="*/ 0 h 35052"/>
                <a:gd name="connsiteX5" fmla="*/ 50076 w 51744"/>
                <a:gd name="connsiteY5" fmla="*/ 28376 h 35052"/>
                <a:gd name="connsiteX6" fmla="*/ 51745 w 51744"/>
                <a:gd name="connsiteY6" fmla="*/ 33384 h 35052"/>
                <a:gd name="connsiteX7" fmla="*/ 48406 w 51744"/>
                <a:gd name="connsiteY7" fmla="*/ 35053 h 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744" h="35052">
                  <a:moveTo>
                    <a:pt x="48406" y="35053"/>
                  </a:moveTo>
                  <a:cubicBezTo>
                    <a:pt x="48406" y="35053"/>
                    <a:pt x="46737" y="35053"/>
                    <a:pt x="46737" y="35053"/>
                  </a:cubicBezTo>
                  <a:lnTo>
                    <a:pt x="1669" y="6677"/>
                  </a:lnTo>
                  <a:cubicBezTo>
                    <a:pt x="0" y="5008"/>
                    <a:pt x="0" y="3339"/>
                    <a:pt x="0" y="1669"/>
                  </a:cubicBezTo>
                  <a:cubicBezTo>
                    <a:pt x="1669" y="0"/>
                    <a:pt x="3338" y="0"/>
                    <a:pt x="5008" y="0"/>
                  </a:cubicBezTo>
                  <a:lnTo>
                    <a:pt x="50076" y="28376"/>
                  </a:lnTo>
                  <a:cubicBezTo>
                    <a:pt x="51745" y="30045"/>
                    <a:pt x="51745" y="31715"/>
                    <a:pt x="51745" y="33384"/>
                  </a:cubicBezTo>
                  <a:cubicBezTo>
                    <a:pt x="51745" y="35053"/>
                    <a:pt x="50076" y="35053"/>
                    <a:pt x="48406" y="35053"/>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4" name="任意多边形: 形状 53">
              <a:extLst>
                <a:ext uri="{FF2B5EF4-FFF2-40B4-BE49-F238E27FC236}">
                  <a16:creationId xmlns:a16="http://schemas.microsoft.com/office/drawing/2014/main" id="{47FD70C0-7EC2-7E03-34DC-930B50ACF1EF}"/>
                </a:ext>
              </a:extLst>
            </p:cNvPr>
            <p:cNvSpPr/>
            <p:nvPr/>
          </p:nvSpPr>
          <p:spPr>
            <a:xfrm>
              <a:off x="1690207" y="4115508"/>
              <a:ext cx="33383" cy="16691"/>
            </a:xfrm>
            <a:custGeom>
              <a:avLst/>
              <a:gdLst>
                <a:gd name="connsiteX0" fmla="*/ 3338 w 33383"/>
                <a:gd name="connsiteY0" fmla="*/ 16692 h 16691"/>
                <a:gd name="connsiteX1" fmla="*/ 0 w 33383"/>
                <a:gd name="connsiteY1" fmla="*/ 15023 h 16691"/>
                <a:gd name="connsiteX2" fmla="*/ 1669 w 33383"/>
                <a:gd name="connsiteY2" fmla="*/ 10015 h 16691"/>
                <a:gd name="connsiteX3" fmla="*/ 28376 w 33383"/>
                <a:gd name="connsiteY3" fmla="*/ 0 h 16691"/>
                <a:gd name="connsiteX4" fmla="*/ 33384 w 33383"/>
                <a:gd name="connsiteY4" fmla="*/ 1669 h 16691"/>
                <a:gd name="connsiteX5" fmla="*/ 31714 w 33383"/>
                <a:gd name="connsiteY5" fmla="*/ 6677 h 16691"/>
                <a:gd name="connsiteX6" fmla="*/ 3338 w 33383"/>
                <a:gd name="connsiteY6" fmla="*/ 16692 h 16691"/>
                <a:gd name="connsiteX7" fmla="*/ 3338 w 33383"/>
                <a:gd name="connsiteY7" fmla="*/ 16692 h 16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83" h="16691">
                  <a:moveTo>
                    <a:pt x="3338" y="16692"/>
                  </a:moveTo>
                  <a:cubicBezTo>
                    <a:pt x="1669" y="16692"/>
                    <a:pt x="0" y="15023"/>
                    <a:pt x="0" y="15023"/>
                  </a:cubicBezTo>
                  <a:cubicBezTo>
                    <a:pt x="0" y="13354"/>
                    <a:pt x="0" y="11684"/>
                    <a:pt x="1669" y="10015"/>
                  </a:cubicBezTo>
                  <a:lnTo>
                    <a:pt x="28376" y="0"/>
                  </a:lnTo>
                  <a:cubicBezTo>
                    <a:pt x="30045" y="0"/>
                    <a:pt x="31714" y="0"/>
                    <a:pt x="33384" y="1669"/>
                  </a:cubicBezTo>
                  <a:cubicBezTo>
                    <a:pt x="33384" y="3338"/>
                    <a:pt x="33384" y="5008"/>
                    <a:pt x="31714" y="6677"/>
                  </a:cubicBezTo>
                  <a:lnTo>
                    <a:pt x="3338" y="16692"/>
                  </a:lnTo>
                  <a:cubicBezTo>
                    <a:pt x="3338" y="16692"/>
                    <a:pt x="3338" y="16692"/>
                    <a:pt x="3338" y="16692"/>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5" name="任意多边形: 形状 54">
              <a:extLst>
                <a:ext uri="{FF2B5EF4-FFF2-40B4-BE49-F238E27FC236}">
                  <a16:creationId xmlns:a16="http://schemas.microsoft.com/office/drawing/2014/main" id="{E11F232C-445D-7263-2F43-B113327547B3}"/>
                </a:ext>
              </a:extLst>
            </p:cNvPr>
            <p:cNvSpPr/>
            <p:nvPr/>
          </p:nvSpPr>
          <p:spPr>
            <a:xfrm>
              <a:off x="1783682" y="3994862"/>
              <a:ext cx="39082" cy="20494"/>
            </a:xfrm>
            <a:custGeom>
              <a:avLst/>
              <a:gdLst>
                <a:gd name="connsiteX0" fmla="*/ 3338 w 39082"/>
                <a:gd name="connsiteY0" fmla="*/ 20494 h 20494"/>
                <a:gd name="connsiteX1" fmla="*/ 1669 w 39082"/>
                <a:gd name="connsiteY1" fmla="*/ 20494 h 20494"/>
                <a:gd name="connsiteX2" fmla="*/ 0 w 39082"/>
                <a:gd name="connsiteY2" fmla="*/ 15487 h 20494"/>
                <a:gd name="connsiteX3" fmla="*/ 36722 w 39082"/>
                <a:gd name="connsiteY3" fmla="*/ 2133 h 20494"/>
                <a:gd name="connsiteX4" fmla="*/ 38391 w 39082"/>
                <a:gd name="connsiteY4" fmla="*/ 7141 h 20494"/>
                <a:gd name="connsiteX5" fmla="*/ 33384 w 39082"/>
                <a:gd name="connsiteY5" fmla="*/ 8810 h 20494"/>
                <a:gd name="connsiteX6" fmla="*/ 6677 w 39082"/>
                <a:gd name="connsiteY6" fmla="*/ 20494 h 20494"/>
                <a:gd name="connsiteX7" fmla="*/ 3338 w 39082"/>
                <a:gd name="connsiteY7" fmla="*/ 20494 h 20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82" h="20494">
                  <a:moveTo>
                    <a:pt x="3338" y="20494"/>
                  </a:moveTo>
                  <a:cubicBezTo>
                    <a:pt x="3338" y="20494"/>
                    <a:pt x="1669" y="20494"/>
                    <a:pt x="1669" y="20494"/>
                  </a:cubicBezTo>
                  <a:cubicBezTo>
                    <a:pt x="0" y="18825"/>
                    <a:pt x="0" y="17156"/>
                    <a:pt x="0" y="15487"/>
                  </a:cubicBezTo>
                  <a:cubicBezTo>
                    <a:pt x="13353" y="-7882"/>
                    <a:pt x="36722" y="2133"/>
                    <a:pt x="36722" y="2133"/>
                  </a:cubicBezTo>
                  <a:cubicBezTo>
                    <a:pt x="38391" y="2133"/>
                    <a:pt x="40060" y="5472"/>
                    <a:pt x="38391" y="7141"/>
                  </a:cubicBezTo>
                  <a:cubicBezTo>
                    <a:pt x="38391" y="8810"/>
                    <a:pt x="35053" y="10479"/>
                    <a:pt x="33384" y="8810"/>
                  </a:cubicBezTo>
                  <a:cubicBezTo>
                    <a:pt x="33384" y="8810"/>
                    <a:pt x="16692" y="2133"/>
                    <a:pt x="6677" y="20494"/>
                  </a:cubicBezTo>
                  <a:cubicBezTo>
                    <a:pt x="5008" y="20494"/>
                    <a:pt x="5008" y="20494"/>
                    <a:pt x="3338" y="20494"/>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6" name="任意多边形: 形状 55">
              <a:extLst>
                <a:ext uri="{FF2B5EF4-FFF2-40B4-BE49-F238E27FC236}">
                  <a16:creationId xmlns:a16="http://schemas.microsoft.com/office/drawing/2014/main" id="{D2857FDA-2EBF-2320-AA74-E6055248F4BB}"/>
                </a:ext>
              </a:extLst>
            </p:cNvPr>
            <p:cNvSpPr/>
            <p:nvPr/>
          </p:nvSpPr>
          <p:spPr>
            <a:xfrm>
              <a:off x="1849197" y="3992428"/>
              <a:ext cx="32966" cy="10826"/>
            </a:xfrm>
            <a:custGeom>
              <a:avLst/>
              <a:gdLst>
                <a:gd name="connsiteX0" fmla="*/ 29628 w 32966"/>
                <a:gd name="connsiteY0" fmla="*/ 9575 h 10826"/>
                <a:gd name="connsiteX1" fmla="*/ 27959 w 32966"/>
                <a:gd name="connsiteY1" fmla="*/ 9575 h 10826"/>
                <a:gd name="connsiteX2" fmla="*/ 6259 w 32966"/>
                <a:gd name="connsiteY2" fmla="*/ 9575 h 10826"/>
                <a:gd name="connsiteX3" fmla="*/ 1252 w 32966"/>
                <a:gd name="connsiteY3" fmla="*/ 9575 h 10826"/>
                <a:gd name="connsiteX4" fmla="*/ 1252 w 32966"/>
                <a:gd name="connsiteY4" fmla="*/ 4567 h 10826"/>
                <a:gd name="connsiteX5" fmla="*/ 31297 w 32966"/>
                <a:gd name="connsiteY5" fmla="*/ 4567 h 10826"/>
                <a:gd name="connsiteX6" fmla="*/ 32966 w 32966"/>
                <a:gd name="connsiteY6" fmla="*/ 9575 h 10826"/>
                <a:gd name="connsiteX7" fmla="*/ 29628 w 32966"/>
                <a:gd name="connsiteY7" fmla="*/ 9575 h 10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66" h="10826">
                  <a:moveTo>
                    <a:pt x="29628" y="9575"/>
                  </a:moveTo>
                  <a:cubicBezTo>
                    <a:pt x="29628" y="9575"/>
                    <a:pt x="27959" y="9575"/>
                    <a:pt x="27959" y="9575"/>
                  </a:cubicBezTo>
                  <a:cubicBezTo>
                    <a:pt x="17944" y="1229"/>
                    <a:pt x="7929" y="9575"/>
                    <a:pt x="6259" y="9575"/>
                  </a:cubicBezTo>
                  <a:cubicBezTo>
                    <a:pt x="4590" y="11244"/>
                    <a:pt x="2921" y="11244"/>
                    <a:pt x="1252" y="9575"/>
                  </a:cubicBezTo>
                  <a:cubicBezTo>
                    <a:pt x="-417" y="7906"/>
                    <a:pt x="-417" y="6236"/>
                    <a:pt x="1252" y="4567"/>
                  </a:cubicBezTo>
                  <a:cubicBezTo>
                    <a:pt x="6259" y="1229"/>
                    <a:pt x="19613" y="-3779"/>
                    <a:pt x="31297" y="4567"/>
                  </a:cubicBezTo>
                  <a:cubicBezTo>
                    <a:pt x="32966" y="6236"/>
                    <a:pt x="32966" y="7906"/>
                    <a:pt x="32966" y="9575"/>
                  </a:cubicBezTo>
                  <a:cubicBezTo>
                    <a:pt x="31297" y="7906"/>
                    <a:pt x="31297" y="9575"/>
                    <a:pt x="29628" y="9575"/>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7" name="任意多边形: 形状 56">
              <a:extLst>
                <a:ext uri="{FF2B5EF4-FFF2-40B4-BE49-F238E27FC236}">
                  <a16:creationId xmlns:a16="http://schemas.microsoft.com/office/drawing/2014/main" id="{AE54B8EF-F0ED-E549-A5C7-81DAA244D91C}"/>
                </a:ext>
              </a:extLst>
            </p:cNvPr>
            <p:cNvSpPr/>
            <p:nvPr/>
          </p:nvSpPr>
          <p:spPr>
            <a:xfrm>
              <a:off x="1846419" y="4041372"/>
              <a:ext cx="33288" cy="60781"/>
            </a:xfrm>
            <a:custGeom>
              <a:avLst/>
              <a:gdLst>
                <a:gd name="connsiteX0" fmla="*/ 27398 w 33288"/>
                <a:gd name="connsiteY0" fmla="*/ 60782 h 60781"/>
                <a:gd name="connsiteX1" fmla="*/ 24060 w 33288"/>
                <a:gd name="connsiteY1" fmla="*/ 55775 h 60781"/>
                <a:gd name="connsiteX2" fmla="*/ 2361 w 33288"/>
                <a:gd name="connsiteY2" fmla="*/ 7368 h 60781"/>
                <a:gd name="connsiteX3" fmla="*/ 691 w 33288"/>
                <a:gd name="connsiteY3" fmla="*/ 2360 h 60781"/>
                <a:gd name="connsiteX4" fmla="*/ 5699 w 33288"/>
                <a:gd name="connsiteY4" fmla="*/ 691 h 60781"/>
                <a:gd name="connsiteX5" fmla="*/ 32406 w 33288"/>
                <a:gd name="connsiteY5" fmla="*/ 55775 h 60781"/>
                <a:gd name="connsiteX6" fmla="*/ 27398 w 33288"/>
                <a:gd name="connsiteY6" fmla="*/ 60782 h 60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88" h="60781">
                  <a:moveTo>
                    <a:pt x="27398" y="60782"/>
                  </a:moveTo>
                  <a:cubicBezTo>
                    <a:pt x="24060" y="60782"/>
                    <a:pt x="24060" y="59113"/>
                    <a:pt x="24060" y="55775"/>
                  </a:cubicBezTo>
                  <a:cubicBezTo>
                    <a:pt x="30737" y="19052"/>
                    <a:pt x="4030" y="9037"/>
                    <a:pt x="2361" y="7368"/>
                  </a:cubicBezTo>
                  <a:cubicBezTo>
                    <a:pt x="691" y="7368"/>
                    <a:pt x="-978" y="4030"/>
                    <a:pt x="691" y="2360"/>
                  </a:cubicBezTo>
                  <a:cubicBezTo>
                    <a:pt x="691" y="691"/>
                    <a:pt x="4030" y="-978"/>
                    <a:pt x="5699" y="691"/>
                  </a:cubicBezTo>
                  <a:cubicBezTo>
                    <a:pt x="5699" y="691"/>
                    <a:pt x="39083" y="14045"/>
                    <a:pt x="32406" y="55775"/>
                  </a:cubicBezTo>
                  <a:cubicBezTo>
                    <a:pt x="30737" y="59113"/>
                    <a:pt x="29068" y="60782"/>
                    <a:pt x="27398" y="60782"/>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8" name="任意多边形: 形状 57">
              <a:extLst>
                <a:ext uri="{FF2B5EF4-FFF2-40B4-BE49-F238E27FC236}">
                  <a16:creationId xmlns:a16="http://schemas.microsoft.com/office/drawing/2014/main" id="{0D2F1954-B8A8-A576-8C92-21DC86510D4A}"/>
                </a:ext>
              </a:extLst>
            </p:cNvPr>
            <p:cNvSpPr/>
            <p:nvPr/>
          </p:nvSpPr>
          <p:spPr>
            <a:xfrm>
              <a:off x="1870480" y="4020364"/>
              <a:ext cx="15677" cy="28376"/>
            </a:xfrm>
            <a:custGeom>
              <a:avLst/>
              <a:gdLst>
                <a:gd name="connsiteX0" fmla="*/ 11684 w 15677"/>
                <a:gd name="connsiteY0" fmla="*/ 28376 h 28376"/>
                <a:gd name="connsiteX1" fmla="*/ 8346 w 15677"/>
                <a:gd name="connsiteY1" fmla="*/ 26707 h 28376"/>
                <a:gd name="connsiteX2" fmla="*/ 0 w 15677"/>
                <a:gd name="connsiteY2" fmla="*/ 5008 h 28376"/>
                <a:gd name="connsiteX3" fmla="*/ 1669 w 15677"/>
                <a:gd name="connsiteY3" fmla="*/ 0 h 28376"/>
                <a:gd name="connsiteX4" fmla="*/ 6677 w 15677"/>
                <a:gd name="connsiteY4" fmla="*/ 1669 h 28376"/>
                <a:gd name="connsiteX5" fmla="*/ 15023 w 15677"/>
                <a:gd name="connsiteY5" fmla="*/ 23368 h 28376"/>
                <a:gd name="connsiteX6" fmla="*/ 11684 w 15677"/>
                <a:gd name="connsiteY6" fmla="*/ 28376 h 28376"/>
                <a:gd name="connsiteX7" fmla="*/ 11684 w 15677"/>
                <a:gd name="connsiteY7" fmla="*/ 28376 h 2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77" h="28376">
                  <a:moveTo>
                    <a:pt x="11684" y="28376"/>
                  </a:moveTo>
                  <a:cubicBezTo>
                    <a:pt x="10015" y="28376"/>
                    <a:pt x="8346" y="26707"/>
                    <a:pt x="8346" y="26707"/>
                  </a:cubicBezTo>
                  <a:lnTo>
                    <a:pt x="0" y="5008"/>
                  </a:lnTo>
                  <a:cubicBezTo>
                    <a:pt x="0" y="3338"/>
                    <a:pt x="0" y="1669"/>
                    <a:pt x="1669" y="0"/>
                  </a:cubicBezTo>
                  <a:cubicBezTo>
                    <a:pt x="3338" y="0"/>
                    <a:pt x="5008" y="0"/>
                    <a:pt x="6677" y="1669"/>
                  </a:cubicBezTo>
                  <a:lnTo>
                    <a:pt x="15023" y="23368"/>
                  </a:lnTo>
                  <a:cubicBezTo>
                    <a:pt x="16692" y="26707"/>
                    <a:pt x="15023" y="28376"/>
                    <a:pt x="11684" y="28376"/>
                  </a:cubicBezTo>
                  <a:cubicBezTo>
                    <a:pt x="13353" y="28376"/>
                    <a:pt x="13353" y="28376"/>
                    <a:pt x="11684" y="2837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59" name="任意多边形: 形状 58">
              <a:extLst>
                <a:ext uri="{FF2B5EF4-FFF2-40B4-BE49-F238E27FC236}">
                  <a16:creationId xmlns:a16="http://schemas.microsoft.com/office/drawing/2014/main" id="{2027E51B-7402-CBCA-4B90-7354286E6EF4}"/>
                </a:ext>
              </a:extLst>
            </p:cNvPr>
            <p:cNvSpPr/>
            <p:nvPr/>
          </p:nvSpPr>
          <p:spPr>
            <a:xfrm>
              <a:off x="1810389" y="4028710"/>
              <a:ext cx="15677" cy="28376"/>
            </a:xfrm>
            <a:custGeom>
              <a:avLst/>
              <a:gdLst>
                <a:gd name="connsiteX0" fmla="*/ 11684 w 15677"/>
                <a:gd name="connsiteY0" fmla="*/ 28376 h 28376"/>
                <a:gd name="connsiteX1" fmla="*/ 8346 w 15677"/>
                <a:gd name="connsiteY1" fmla="*/ 26707 h 28376"/>
                <a:gd name="connsiteX2" fmla="*/ 0 w 15677"/>
                <a:gd name="connsiteY2" fmla="*/ 5008 h 28376"/>
                <a:gd name="connsiteX3" fmla="*/ 1669 w 15677"/>
                <a:gd name="connsiteY3" fmla="*/ 0 h 28376"/>
                <a:gd name="connsiteX4" fmla="*/ 6677 w 15677"/>
                <a:gd name="connsiteY4" fmla="*/ 1669 h 28376"/>
                <a:gd name="connsiteX5" fmla="*/ 15023 w 15677"/>
                <a:gd name="connsiteY5" fmla="*/ 23368 h 28376"/>
                <a:gd name="connsiteX6" fmla="*/ 11684 w 15677"/>
                <a:gd name="connsiteY6" fmla="*/ 28376 h 28376"/>
                <a:gd name="connsiteX7" fmla="*/ 11684 w 15677"/>
                <a:gd name="connsiteY7" fmla="*/ 28376 h 2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77" h="28376">
                  <a:moveTo>
                    <a:pt x="11684" y="28376"/>
                  </a:moveTo>
                  <a:cubicBezTo>
                    <a:pt x="10015" y="28376"/>
                    <a:pt x="8346" y="26707"/>
                    <a:pt x="8346" y="26707"/>
                  </a:cubicBezTo>
                  <a:lnTo>
                    <a:pt x="0" y="5008"/>
                  </a:lnTo>
                  <a:cubicBezTo>
                    <a:pt x="0" y="3338"/>
                    <a:pt x="0" y="1669"/>
                    <a:pt x="1669" y="0"/>
                  </a:cubicBezTo>
                  <a:cubicBezTo>
                    <a:pt x="3338" y="0"/>
                    <a:pt x="5008" y="0"/>
                    <a:pt x="6677" y="1669"/>
                  </a:cubicBezTo>
                  <a:lnTo>
                    <a:pt x="15023" y="23368"/>
                  </a:lnTo>
                  <a:cubicBezTo>
                    <a:pt x="16692" y="25038"/>
                    <a:pt x="15023" y="26707"/>
                    <a:pt x="11684" y="28376"/>
                  </a:cubicBezTo>
                  <a:cubicBezTo>
                    <a:pt x="13353" y="28376"/>
                    <a:pt x="13353" y="28376"/>
                    <a:pt x="11684" y="2837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0" name="任意多边形: 形状 59">
              <a:extLst>
                <a:ext uri="{FF2B5EF4-FFF2-40B4-BE49-F238E27FC236}">
                  <a16:creationId xmlns:a16="http://schemas.microsoft.com/office/drawing/2014/main" id="{0072A97F-1550-F0B1-998D-DC919A37B8DA}"/>
                </a:ext>
              </a:extLst>
            </p:cNvPr>
            <p:cNvSpPr/>
            <p:nvPr/>
          </p:nvSpPr>
          <p:spPr>
            <a:xfrm>
              <a:off x="1683531" y="3891837"/>
              <a:ext cx="191956" cy="183758"/>
            </a:xfrm>
            <a:custGeom>
              <a:avLst/>
              <a:gdLst>
                <a:gd name="connsiteX0" fmla="*/ 190287 w 191956"/>
                <a:gd name="connsiteY0" fmla="*/ 90136 h 183758"/>
                <a:gd name="connsiteX1" fmla="*/ 153565 w 191956"/>
                <a:gd name="connsiteY1" fmla="*/ 73444 h 183758"/>
                <a:gd name="connsiteX2" fmla="*/ 116843 w 191956"/>
                <a:gd name="connsiteY2" fmla="*/ 95144 h 183758"/>
                <a:gd name="connsiteX3" fmla="*/ 100151 w 191956"/>
                <a:gd name="connsiteY3" fmla="*/ 161911 h 183758"/>
                <a:gd name="connsiteX4" fmla="*/ 45068 w 191956"/>
                <a:gd name="connsiteY4" fmla="*/ 183610 h 183758"/>
                <a:gd name="connsiteX5" fmla="*/ 20030 w 191956"/>
                <a:gd name="connsiteY5" fmla="*/ 176934 h 183758"/>
                <a:gd name="connsiteX6" fmla="*/ 0 w 191956"/>
                <a:gd name="connsiteY6" fmla="*/ 141881 h 183758"/>
                <a:gd name="connsiteX7" fmla="*/ 60091 w 191956"/>
                <a:gd name="connsiteY7" fmla="*/ 58421 h 183758"/>
                <a:gd name="connsiteX8" fmla="*/ 143550 w 191956"/>
                <a:gd name="connsiteY8" fmla="*/ 0 h 183758"/>
                <a:gd name="connsiteX9" fmla="*/ 191956 w 191956"/>
                <a:gd name="connsiteY9" fmla="*/ 38391 h 183758"/>
                <a:gd name="connsiteX10" fmla="*/ 190287 w 191956"/>
                <a:gd name="connsiteY10" fmla="*/ 90136 h 183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956" h="183758">
                  <a:moveTo>
                    <a:pt x="190287" y="90136"/>
                  </a:moveTo>
                  <a:cubicBezTo>
                    <a:pt x="190287" y="90136"/>
                    <a:pt x="178603" y="71775"/>
                    <a:pt x="153565" y="73444"/>
                  </a:cubicBezTo>
                  <a:cubicBezTo>
                    <a:pt x="130196" y="75113"/>
                    <a:pt x="116843" y="95144"/>
                    <a:pt x="116843" y="95144"/>
                  </a:cubicBezTo>
                  <a:cubicBezTo>
                    <a:pt x="116843" y="95144"/>
                    <a:pt x="131866" y="136873"/>
                    <a:pt x="100151" y="161911"/>
                  </a:cubicBezTo>
                  <a:cubicBezTo>
                    <a:pt x="70106" y="186949"/>
                    <a:pt x="45068" y="183610"/>
                    <a:pt x="45068" y="183610"/>
                  </a:cubicBezTo>
                  <a:lnTo>
                    <a:pt x="20030" y="176934"/>
                  </a:lnTo>
                  <a:lnTo>
                    <a:pt x="0" y="141881"/>
                  </a:lnTo>
                  <a:lnTo>
                    <a:pt x="60091" y="58421"/>
                  </a:lnTo>
                  <a:lnTo>
                    <a:pt x="143550" y="0"/>
                  </a:lnTo>
                  <a:lnTo>
                    <a:pt x="191956" y="38391"/>
                  </a:lnTo>
                  <a:lnTo>
                    <a:pt x="190287" y="90136"/>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1" name="任意多边形: 形状 60">
              <a:extLst>
                <a:ext uri="{FF2B5EF4-FFF2-40B4-BE49-F238E27FC236}">
                  <a16:creationId xmlns:a16="http://schemas.microsoft.com/office/drawing/2014/main" id="{41751EC7-7EF6-AC2E-AAA6-6F5000082183}"/>
                </a:ext>
              </a:extLst>
            </p:cNvPr>
            <p:cNvSpPr/>
            <p:nvPr/>
          </p:nvSpPr>
          <p:spPr>
            <a:xfrm>
              <a:off x="1814705" y="4116486"/>
              <a:ext cx="40751" cy="24059"/>
            </a:xfrm>
            <a:custGeom>
              <a:avLst/>
              <a:gdLst>
                <a:gd name="connsiteX0" fmla="*/ 30737 w 40751"/>
                <a:gd name="connsiteY0" fmla="*/ 24060 h 24059"/>
                <a:gd name="connsiteX1" fmla="*/ 691 w 40751"/>
                <a:gd name="connsiteY1" fmla="*/ 5699 h 24059"/>
                <a:gd name="connsiteX2" fmla="*/ 2361 w 40751"/>
                <a:gd name="connsiteY2" fmla="*/ 691 h 24059"/>
                <a:gd name="connsiteX3" fmla="*/ 7368 w 40751"/>
                <a:gd name="connsiteY3" fmla="*/ 2360 h 24059"/>
                <a:gd name="connsiteX4" fmla="*/ 35744 w 40751"/>
                <a:gd name="connsiteY4" fmla="*/ 15714 h 24059"/>
                <a:gd name="connsiteX5" fmla="*/ 40752 w 40751"/>
                <a:gd name="connsiteY5" fmla="*/ 19052 h 24059"/>
                <a:gd name="connsiteX6" fmla="*/ 37414 w 40751"/>
                <a:gd name="connsiteY6" fmla="*/ 24060 h 24059"/>
                <a:gd name="connsiteX7" fmla="*/ 30737 w 40751"/>
                <a:gd name="connsiteY7" fmla="*/ 24060 h 24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751" h="24059">
                  <a:moveTo>
                    <a:pt x="30737" y="24060"/>
                  </a:moveTo>
                  <a:cubicBezTo>
                    <a:pt x="20722" y="24060"/>
                    <a:pt x="7368" y="20722"/>
                    <a:pt x="691" y="5699"/>
                  </a:cubicBezTo>
                  <a:cubicBezTo>
                    <a:pt x="-978" y="4030"/>
                    <a:pt x="691" y="2360"/>
                    <a:pt x="2361" y="691"/>
                  </a:cubicBezTo>
                  <a:cubicBezTo>
                    <a:pt x="4030" y="-978"/>
                    <a:pt x="5699" y="691"/>
                    <a:pt x="7368" y="2360"/>
                  </a:cubicBezTo>
                  <a:cubicBezTo>
                    <a:pt x="17383" y="19052"/>
                    <a:pt x="35744" y="15714"/>
                    <a:pt x="35744" y="15714"/>
                  </a:cubicBezTo>
                  <a:cubicBezTo>
                    <a:pt x="37414" y="15714"/>
                    <a:pt x="39083" y="17383"/>
                    <a:pt x="40752" y="19052"/>
                  </a:cubicBezTo>
                  <a:cubicBezTo>
                    <a:pt x="40752" y="20722"/>
                    <a:pt x="39083" y="22391"/>
                    <a:pt x="37414" y="24060"/>
                  </a:cubicBezTo>
                  <a:cubicBezTo>
                    <a:pt x="35744" y="24060"/>
                    <a:pt x="34075" y="24060"/>
                    <a:pt x="30737" y="24060"/>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2" name="任意多边形: 形状 61">
              <a:extLst>
                <a:ext uri="{FF2B5EF4-FFF2-40B4-BE49-F238E27FC236}">
                  <a16:creationId xmlns:a16="http://schemas.microsoft.com/office/drawing/2014/main" id="{AD9A4978-C986-6CFF-6DDB-B88251792842}"/>
                </a:ext>
              </a:extLst>
            </p:cNvPr>
            <p:cNvSpPr/>
            <p:nvPr/>
          </p:nvSpPr>
          <p:spPr>
            <a:xfrm>
              <a:off x="946937" y="3904384"/>
              <a:ext cx="349020" cy="261782"/>
            </a:xfrm>
            <a:custGeom>
              <a:avLst/>
              <a:gdLst>
                <a:gd name="connsiteX0" fmla="*/ 344335 w 349020"/>
                <a:gd name="connsiteY0" fmla="*/ 132672 h 261782"/>
                <a:gd name="connsiteX1" fmla="*/ 294260 w 349020"/>
                <a:gd name="connsiteY1" fmla="*/ 35860 h 261782"/>
                <a:gd name="connsiteX2" fmla="*/ 224154 w 349020"/>
                <a:gd name="connsiteY2" fmla="*/ 12491 h 261782"/>
                <a:gd name="connsiteX3" fmla="*/ 255868 w 349020"/>
                <a:gd name="connsiteY3" fmla="*/ 84266 h 261782"/>
                <a:gd name="connsiteX4" fmla="*/ 190770 w 349020"/>
                <a:gd name="connsiteY4" fmla="*/ 67574 h 261782"/>
                <a:gd name="connsiteX5" fmla="*/ 117326 w 349020"/>
                <a:gd name="connsiteY5" fmla="*/ 39198 h 261782"/>
                <a:gd name="connsiteX6" fmla="*/ 77265 w 349020"/>
                <a:gd name="connsiteY6" fmla="*/ 54221 h 261782"/>
                <a:gd name="connsiteX7" fmla="*/ 33867 w 349020"/>
                <a:gd name="connsiteY7" fmla="*/ 55890 h 261782"/>
                <a:gd name="connsiteX8" fmla="*/ 30528 w 349020"/>
                <a:gd name="connsiteY8" fmla="*/ 84266 h 261782"/>
                <a:gd name="connsiteX9" fmla="*/ 3821 w 349020"/>
                <a:gd name="connsiteY9" fmla="*/ 119319 h 261782"/>
                <a:gd name="connsiteX10" fmla="*/ 149040 w 349020"/>
                <a:gd name="connsiteY10" fmla="*/ 229485 h 261782"/>
                <a:gd name="connsiteX11" fmla="*/ 285914 w 349020"/>
                <a:gd name="connsiteY11" fmla="*/ 261200 h 261782"/>
                <a:gd name="connsiteX12" fmla="*/ 344335 w 349020"/>
                <a:gd name="connsiteY12" fmla="*/ 132672 h 26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020" h="261782">
                  <a:moveTo>
                    <a:pt x="344335" y="132672"/>
                  </a:moveTo>
                  <a:cubicBezTo>
                    <a:pt x="344335" y="132672"/>
                    <a:pt x="329312" y="65905"/>
                    <a:pt x="294260" y="35860"/>
                  </a:cubicBezTo>
                  <a:cubicBezTo>
                    <a:pt x="259207" y="5814"/>
                    <a:pt x="215808" y="-14216"/>
                    <a:pt x="224154" y="12491"/>
                  </a:cubicBezTo>
                  <a:cubicBezTo>
                    <a:pt x="230830" y="39198"/>
                    <a:pt x="255868" y="84266"/>
                    <a:pt x="255868" y="84266"/>
                  </a:cubicBezTo>
                  <a:lnTo>
                    <a:pt x="190770" y="67574"/>
                  </a:lnTo>
                  <a:cubicBezTo>
                    <a:pt x="190770" y="67574"/>
                    <a:pt x="149040" y="47544"/>
                    <a:pt x="117326" y="39198"/>
                  </a:cubicBezTo>
                  <a:cubicBezTo>
                    <a:pt x="87281" y="30852"/>
                    <a:pt x="77265" y="54221"/>
                    <a:pt x="77265" y="54221"/>
                  </a:cubicBezTo>
                  <a:cubicBezTo>
                    <a:pt x="77265" y="54221"/>
                    <a:pt x="47220" y="45875"/>
                    <a:pt x="33867" y="55890"/>
                  </a:cubicBezTo>
                  <a:cubicBezTo>
                    <a:pt x="20513" y="65905"/>
                    <a:pt x="30528" y="84266"/>
                    <a:pt x="30528" y="84266"/>
                  </a:cubicBezTo>
                  <a:cubicBezTo>
                    <a:pt x="30528" y="84266"/>
                    <a:pt x="-12871" y="85935"/>
                    <a:pt x="3821" y="119319"/>
                  </a:cubicBezTo>
                  <a:cubicBezTo>
                    <a:pt x="20513" y="152703"/>
                    <a:pt x="107311" y="209455"/>
                    <a:pt x="149040" y="229485"/>
                  </a:cubicBezTo>
                  <a:cubicBezTo>
                    <a:pt x="190770" y="249515"/>
                    <a:pt x="285914" y="261200"/>
                    <a:pt x="285914" y="261200"/>
                  </a:cubicBezTo>
                  <a:cubicBezTo>
                    <a:pt x="285914" y="261200"/>
                    <a:pt x="369373" y="277891"/>
                    <a:pt x="344335" y="132672"/>
                  </a:cubicBez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3" name="任意多边形: 形状 62">
              <a:extLst>
                <a:ext uri="{FF2B5EF4-FFF2-40B4-BE49-F238E27FC236}">
                  <a16:creationId xmlns:a16="http://schemas.microsoft.com/office/drawing/2014/main" id="{6D4246DE-A143-2F80-BB38-1EE6EBCAA8FA}"/>
                </a:ext>
              </a:extLst>
            </p:cNvPr>
            <p:cNvSpPr/>
            <p:nvPr/>
          </p:nvSpPr>
          <p:spPr>
            <a:xfrm>
              <a:off x="1050218" y="3984620"/>
              <a:ext cx="119894" cy="67458"/>
            </a:xfrm>
            <a:custGeom>
              <a:avLst/>
              <a:gdLst>
                <a:gd name="connsiteX0" fmla="*/ 4030 w 119894"/>
                <a:gd name="connsiteY0" fmla="*/ 67459 h 67458"/>
                <a:gd name="connsiteX1" fmla="*/ 691 w 119894"/>
                <a:gd name="connsiteY1" fmla="*/ 65790 h 67458"/>
                <a:gd name="connsiteX2" fmla="*/ 2361 w 119894"/>
                <a:gd name="connsiteY2" fmla="*/ 60782 h 67458"/>
                <a:gd name="connsiteX3" fmla="*/ 114196 w 119894"/>
                <a:gd name="connsiteY3" fmla="*/ 691 h 67458"/>
                <a:gd name="connsiteX4" fmla="*/ 119204 w 119894"/>
                <a:gd name="connsiteY4" fmla="*/ 2361 h 67458"/>
                <a:gd name="connsiteX5" fmla="*/ 117534 w 119894"/>
                <a:gd name="connsiteY5" fmla="*/ 7368 h 67458"/>
                <a:gd name="connsiteX6" fmla="*/ 5699 w 119894"/>
                <a:gd name="connsiteY6" fmla="*/ 67459 h 67458"/>
                <a:gd name="connsiteX7" fmla="*/ 4030 w 119894"/>
                <a:gd name="connsiteY7" fmla="*/ 67459 h 6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894" h="67458">
                  <a:moveTo>
                    <a:pt x="4030" y="67459"/>
                  </a:moveTo>
                  <a:cubicBezTo>
                    <a:pt x="2361" y="67459"/>
                    <a:pt x="691" y="67459"/>
                    <a:pt x="691" y="65790"/>
                  </a:cubicBezTo>
                  <a:cubicBezTo>
                    <a:pt x="-978" y="64120"/>
                    <a:pt x="691" y="62451"/>
                    <a:pt x="2361" y="60782"/>
                  </a:cubicBezTo>
                  <a:lnTo>
                    <a:pt x="114196" y="691"/>
                  </a:lnTo>
                  <a:cubicBezTo>
                    <a:pt x="115865" y="-978"/>
                    <a:pt x="117534" y="691"/>
                    <a:pt x="119204" y="2361"/>
                  </a:cubicBezTo>
                  <a:cubicBezTo>
                    <a:pt x="120873" y="4030"/>
                    <a:pt x="119204" y="5699"/>
                    <a:pt x="117534" y="7368"/>
                  </a:cubicBezTo>
                  <a:lnTo>
                    <a:pt x="5699" y="67459"/>
                  </a:lnTo>
                  <a:cubicBezTo>
                    <a:pt x="4030" y="65790"/>
                    <a:pt x="4030" y="67459"/>
                    <a:pt x="4030" y="67459"/>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4" name="任意多边形: 形状 63">
              <a:extLst>
                <a:ext uri="{FF2B5EF4-FFF2-40B4-BE49-F238E27FC236}">
                  <a16:creationId xmlns:a16="http://schemas.microsoft.com/office/drawing/2014/main" id="{C118F941-20AD-0447-62F3-1AFBCF1E9C15}"/>
                </a:ext>
              </a:extLst>
            </p:cNvPr>
            <p:cNvSpPr/>
            <p:nvPr/>
          </p:nvSpPr>
          <p:spPr>
            <a:xfrm>
              <a:off x="1198494" y="3992966"/>
              <a:ext cx="48401" cy="85819"/>
            </a:xfrm>
            <a:custGeom>
              <a:avLst/>
              <a:gdLst>
                <a:gd name="connsiteX0" fmla="*/ 44371 w 48401"/>
                <a:gd name="connsiteY0" fmla="*/ 85820 h 85819"/>
                <a:gd name="connsiteX1" fmla="*/ 44371 w 48401"/>
                <a:gd name="connsiteY1" fmla="*/ 85820 h 85819"/>
                <a:gd name="connsiteX2" fmla="*/ 2642 w 48401"/>
                <a:gd name="connsiteY2" fmla="*/ 2361 h 85819"/>
                <a:gd name="connsiteX3" fmla="*/ 7649 w 48401"/>
                <a:gd name="connsiteY3" fmla="*/ 691 h 85819"/>
                <a:gd name="connsiteX4" fmla="*/ 9318 w 48401"/>
                <a:gd name="connsiteY4" fmla="*/ 5699 h 85819"/>
                <a:gd name="connsiteX5" fmla="*/ 46041 w 48401"/>
                <a:gd name="connsiteY5" fmla="*/ 79143 h 85819"/>
                <a:gd name="connsiteX6" fmla="*/ 47710 w 48401"/>
                <a:gd name="connsiteY6" fmla="*/ 84151 h 85819"/>
                <a:gd name="connsiteX7" fmla="*/ 44371 w 48401"/>
                <a:gd name="connsiteY7" fmla="*/ 85820 h 8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01" h="85819">
                  <a:moveTo>
                    <a:pt x="44371" y="85820"/>
                  </a:moveTo>
                  <a:cubicBezTo>
                    <a:pt x="44371" y="85820"/>
                    <a:pt x="42702" y="85820"/>
                    <a:pt x="44371" y="85820"/>
                  </a:cubicBezTo>
                  <a:cubicBezTo>
                    <a:pt x="-15719" y="62451"/>
                    <a:pt x="2642" y="4030"/>
                    <a:pt x="2642" y="2361"/>
                  </a:cubicBezTo>
                  <a:cubicBezTo>
                    <a:pt x="2642" y="691"/>
                    <a:pt x="5980" y="-978"/>
                    <a:pt x="7649" y="691"/>
                  </a:cubicBezTo>
                  <a:cubicBezTo>
                    <a:pt x="9318" y="691"/>
                    <a:pt x="10988" y="4030"/>
                    <a:pt x="9318" y="5699"/>
                  </a:cubicBezTo>
                  <a:cubicBezTo>
                    <a:pt x="9318" y="7368"/>
                    <a:pt x="-5704" y="59113"/>
                    <a:pt x="46041" y="79143"/>
                  </a:cubicBezTo>
                  <a:cubicBezTo>
                    <a:pt x="47710" y="79143"/>
                    <a:pt x="49379" y="82482"/>
                    <a:pt x="47710" y="84151"/>
                  </a:cubicBezTo>
                  <a:cubicBezTo>
                    <a:pt x="47710" y="85820"/>
                    <a:pt x="46041" y="85820"/>
                    <a:pt x="44371" y="85820"/>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5" name="任意多边形: 形状 64">
              <a:extLst>
                <a:ext uri="{FF2B5EF4-FFF2-40B4-BE49-F238E27FC236}">
                  <a16:creationId xmlns:a16="http://schemas.microsoft.com/office/drawing/2014/main" id="{12E01277-E816-0433-2AB6-C4B22488955D}"/>
                </a:ext>
              </a:extLst>
            </p:cNvPr>
            <p:cNvSpPr/>
            <p:nvPr/>
          </p:nvSpPr>
          <p:spPr>
            <a:xfrm>
              <a:off x="1641460" y="6217013"/>
              <a:ext cx="607733" cy="306740"/>
            </a:xfrm>
            <a:custGeom>
              <a:avLst/>
              <a:gdLst>
                <a:gd name="connsiteX0" fmla="*/ 602917 w 607733"/>
                <a:gd name="connsiteY0" fmla="*/ 305461 h 306740"/>
                <a:gd name="connsiteX1" fmla="*/ 242373 w 607733"/>
                <a:gd name="connsiteY1" fmla="*/ 297115 h 306740"/>
                <a:gd name="connsiteX2" fmla="*/ 225681 w 607733"/>
                <a:gd name="connsiteY2" fmla="*/ 275416 h 306740"/>
                <a:gd name="connsiteX3" fmla="*/ 224012 w 607733"/>
                <a:gd name="connsiteY3" fmla="*/ 250378 h 306740"/>
                <a:gd name="connsiteX4" fmla="*/ 172267 w 607733"/>
                <a:gd name="connsiteY4" fmla="*/ 198633 h 306740"/>
                <a:gd name="connsiteX5" fmla="*/ 83800 w 607733"/>
                <a:gd name="connsiteY5" fmla="*/ 282092 h 306740"/>
                <a:gd name="connsiteX6" fmla="*/ 5348 w 607733"/>
                <a:gd name="connsiteY6" fmla="*/ 273746 h 306740"/>
                <a:gd name="connsiteX7" fmla="*/ 341 w 607733"/>
                <a:gd name="connsiteY7" fmla="*/ 215325 h 306740"/>
                <a:gd name="connsiteX8" fmla="*/ 3679 w 607733"/>
                <a:gd name="connsiteY8" fmla="*/ 50076 h 306740"/>
                <a:gd name="connsiteX9" fmla="*/ 2010 w 607733"/>
                <a:gd name="connsiteY9" fmla="*/ 0 h 306740"/>
                <a:gd name="connsiteX10" fmla="*/ 277426 w 607733"/>
                <a:gd name="connsiteY10" fmla="*/ 5007 h 306740"/>
                <a:gd name="connsiteX11" fmla="*/ 447682 w 607733"/>
                <a:gd name="connsiteY11" fmla="*/ 160242 h 306740"/>
                <a:gd name="connsiteX12" fmla="*/ 549503 w 607733"/>
                <a:gd name="connsiteY12" fmla="*/ 165249 h 306740"/>
                <a:gd name="connsiteX13" fmla="*/ 601248 w 607733"/>
                <a:gd name="connsiteY13" fmla="*/ 242032 h 306740"/>
                <a:gd name="connsiteX14" fmla="*/ 602917 w 607733"/>
                <a:gd name="connsiteY14" fmla="*/ 305461 h 306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7733" h="306740">
                  <a:moveTo>
                    <a:pt x="602917" y="305461"/>
                  </a:moveTo>
                  <a:cubicBezTo>
                    <a:pt x="594571" y="308799"/>
                    <a:pt x="405953" y="305461"/>
                    <a:pt x="242373" y="297115"/>
                  </a:cubicBezTo>
                  <a:cubicBezTo>
                    <a:pt x="230688" y="297115"/>
                    <a:pt x="224012" y="287100"/>
                    <a:pt x="225681" y="275416"/>
                  </a:cubicBezTo>
                  <a:cubicBezTo>
                    <a:pt x="227350" y="267070"/>
                    <a:pt x="225681" y="258724"/>
                    <a:pt x="224012" y="250378"/>
                  </a:cubicBezTo>
                  <a:cubicBezTo>
                    <a:pt x="217335" y="225340"/>
                    <a:pt x="197305" y="205310"/>
                    <a:pt x="172267" y="198633"/>
                  </a:cubicBezTo>
                  <a:cubicBezTo>
                    <a:pt x="125530" y="186948"/>
                    <a:pt x="83800" y="238693"/>
                    <a:pt x="83800" y="282092"/>
                  </a:cubicBezTo>
                  <a:cubicBezTo>
                    <a:pt x="83800" y="288769"/>
                    <a:pt x="8687" y="278754"/>
                    <a:pt x="5348" y="273746"/>
                  </a:cubicBezTo>
                  <a:cubicBezTo>
                    <a:pt x="2010" y="267070"/>
                    <a:pt x="341" y="243701"/>
                    <a:pt x="341" y="215325"/>
                  </a:cubicBezTo>
                  <a:cubicBezTo>
                    <a:pt x="-1329" y="148557"/>
                    <a:pt x="3679" y="50076"/>
                    <a:pt x="3679" y="50076"/>
                  </a:cubicBezTo>
                  <a:cubicBezTo>
                    <a:pt x="3679" y="50076"/>
                    <a:pt x="341" y="16692"/>
                    <a:pt x="2010" y="0"/>
                  </a:cubicBezTo>
                  <a:lnTo>
                    <a:pt x="277426" y="5007"/>
                  </a:lnTo>
                  <a:lnTo>
                    <a:pt x="447682" y="160242"/>
                  </a:lnTo>
                  <a:cubicBezTo>
                    <a:pt x="447682" y="160242"/>
                    <a:pt x="497758" y="153565"/>
                    <a:pt x="549503" y="165249"/>
                  </a:cubicBezTo>
                  <a:cubicBezTo>
                    <a:pt x="577879" y="171926"/>
                    <a:pt x="594571" y="208648"/>
                    <a:pt x="601248" y="242032"/>
                  </a:cubicBezTo>
                  <a:cubicBezTo>
                    <a:pt x="609593" y="275416"/>
                    <a:pt x="609593" y="302123"/>
                    <a:pt x="602917" y="305461"/>
                  </a:cubicBezTo>
                  <a:close/>
                </a:path>
              </a:pathLst>
            </a:custGeom>
            <a:solidFill>
              <a:srgbClr val="A37B9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6" name="任意多边形: 形状 65">
              <a:extLst>
                <a:ext uri="{FF2B5EF4-FFF2-40B4-BE49-F238E27FC236}">
                  <a16:creationId xmlns:a16="http://schemas.microsoft.com/office/drawing/2014/main" id="{9109C113-7591-61AA-E9F5-89B493330464}"/>
                </a:ext>
              </a:extLst>
            </p:cNvPr>
            <p:cNvSpPr/>
            <p:nvPr/>
          </p:nvSpPr>
          <p:spPr>
            <a:xfrm>
              <a:off x="1943924" y="6280859"/>
              <a:ext cx="108497" cy="64680"/>
            </a:xfrm>
            <a:custGeom>
              <a:avLst/>
              <a:gdLst>
                <a:gd name="connsiteX0" fmla="*/ 105159 w 108497"/>
                <a:gd name="connsiteY0" fmla="*/ 64681 h 64680"/>
                <a:gd name="connsiteX1" fmla="*/ 3338 w 108497"/>
                <a:gd name="connsiteY1" fmla="*/ 47989 h 64680"/>
                <a:gd name="connsiteX2" fmla="*/ 0 w 108497"/>
                <a:gd name="connsiteY2" fmla="*/ 46320 h 64680"/>
                <a:gd name="connsiteX3" fmla="*/ 0 w 108497"/>
                <a:gd name="connsiteY3" fmla="*/ 42982 h 64680"/>
                <a:gd name="connsiteX4" fmla="*/ 38391 w 108497"/>
                <a:gd name="connsiteY4" fmla="*/ 1252 h 64680"/>
                <a:gd name="connsiteX5" fmla="*/ 43399 w 108497"/>
                <a:gd name="connsiteY5" fmla="*/ 1252 h 64680"/>
                <a:gd name="connsiteX6" fmla="*/ 43399 w 108497"/>
                <a:gd name="connsiteY6" fmla="*/ 6259 h 64680"/>
                <a:gd name="connsiteX7" fmla="*/ 10015 w 108497"/>
                <a:gd name="connsiteY7" fmla="*/ 42982 h 64680"/>
                <a:gd name="connsiteX8" fmla="*/ 105159 w 108497"/>
                <a:gd name="connsiteY8" fmla="*/ 58004 h 64680"/>
                <a:gd name="connsiteX9" fmla="*/ 108497 w 108497"/>
                <a:gd name="connsiteY9" fmla="*/ 61343 h 64680"/>
                <a:gd name="connsiteX10" fmla="*/ 105159 w 108497"/>
                <a:gd name="connsiteY10" fmla="*/ 64681 h 6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497" h="64680">
                  <a:moveTo>
                    <a:pt x="105159" y="64681"/>
                  </a:moveTo>
                  <a:cubicBezTo>
                    <a:pt x="105159" y="64681"/>
                    <a:pt x="3338" y="47989"/>
                    <a:pt x="3338" y="47989"/>
                  </a:cubicBezTo>
                  <a:cubicBezTo>
                    <a:pt x="1669" y="47989"/>
                    <a:pt x="1669" y="46320"/>
                    <a:pt x="0" y="46320"/>
                  </a:cubicBezTo>
                  <a:cubicBezTo>
                    <a:pt x="0" y="44651"/>
                    <a:pt x="0" y="42982"/>
                    <a:pt x="0" y="42982"/>
                  </a:cubicBezTo>
                  <a:lnTo>
                    <a:pt x="38391" y="1252"/>
                  </a:lnTo>
                  <a:cubicBezTo>
                    <a:pt x="40060" y="-417"/>
                    <a:pt x="41730" y="-417"/>
                    <a:pt x="43399" y="1252"/>
                  </a:cubicBezTo>
                  <a:cubicBezTo>
                    <a:pt x="45068" y="2921"/>
                    <a:pt x="45068" y="4591"/>
                    <a:pt x="43399" y="6259"/>
                  </a:cubicBezTo>
                  <a:lnTo>
                    <a:pt x="10015" y="42982"/>
                  </a:lnTo>
                  <a:lnTo>
                    <a:pt x="105159" y="58004"/>
                  </a:lnTo>
                  <a:cubicBezTo>
                    <a:pt x="106828" y="58004"/>
                    <a:pt x="108497" y="59673"/>
                    <a:pt x="108497" y="61343"/>
                  </a:cubicBezTo>
                  <a:cubicBezTo>
                    <a:pt x="108497" y="63012"/>
                    <a:pt x="106828" y="64681"/>
                    <a:pt x="105159" y="64681"/>
                  </a:cubicBezTo>
                  <a:close/>
                </a:path>
              </a:pathLst>
            </a:custGeom>
            <a:solidFill>
              <a:srgbClr val="D2F2FA"/>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7" name="任意多边形: 形状 66">
              <a:extLst>
                <a:ext uri="{FF2B5EF4-FFF2-40B4-BE49-F238E27FC236}">
                  <a16:creationId xmlns:a16="http://schemas.microsoft.com/office/drawing/2014/main" id="{CA53F33D-F0EB-1CB0-E9C7-78BBEDDEAB6F}"/>
                </a:ext>
              </a:extLst>
            </p:cNvPr>
            <p:cNvSpPr/>
            <p:nvPr/>
          </p:nvSpPr>
          <p:spPr>
            <a:xfrm>
              <a:off x="2221008" y="6100170"/>
              <a:ext cx="674909" cy="368089"/>
            </a:xfrm>
            <a:custGeom>
              <a:avLst/>
              <a:gdLst>
                <a:gd name="connsiteX0" fmla="*/ 674351 w 674909"/>
                <a:gd name="connsiteY0" fmla="*/ 106828 h 368089"/>
                <a:gd name="connsiteX1" fmla="*/ 365552 w 674909"/>
                <a:gd name="connsiteY1" fmla="*/ 267070 h 368089"/>
                <a:gd name="connsiteX2" fmla="*/ 325491 w 674909"/>
                <a:gd name="connsiteY2" fmla="*/ 257054 h 368089"/>
                <a:gd name="connsiteX3" fmla="*/ 252047 w 674909"/>
                <a:gd name="connsiteY3" fmla="*/ 228678 h 368089"/>
                <a:gd name="connsiteX4" fmla="*/ 198633 w 674909"/>
                <a:gd name="connsiteY4" fmla="*/ 278754 h 368089"/>
                <a:gd name="connsiteX5" fmla="*/ 198633 w 674909"/>
                <a:gd name="connsiteY5" fmla="*/ 315476 h 368089"/>
                <a:gd name="connsiteX6" fmla="*/ 180272 w 674909"/>
                <a:gd name="connsiteY6" fmla="*/ 353867 h 368089"/>
                <a:gd name="connsiteX7" fmla="*/ 133535 w 674909"/>
                <a:gd name="connsiteY7" fmla="*/ 367221 h 368089"/>
                <a:gd name="connsiteX8" fmla="*/ 100151 w 674909"/>
                <a:gd name="connsiteY8" fmla="*/ 318815 h 368089"/>
                <a:gd name="connsiteX9" fmla="*/ 25038 w 674909"/>
                <a:gd name="connsiteY9" fmla="*/ 171926 h 368089"/>
                <a:gd name="connsiteX10" fmla="*/ 0 w 674909"/>
                <a:gd name="connsiteY10" fmla="*/ 128527 h 368089"/>
                <a:gd name="connsiteX11" fmla="*/ 243701 w 674909"/>
                <a:gd name="connsiteY11" fmla="*/ 0 h 368089"/>
                <a:gd name="connsiteX12" fmla="*/ 467372 w 674909"/>
                <a:gd name="connsiteY12" fmla="*/ 55083 h 368089"/>
                <a:gd name="connsiteX13" fmla="*/ 559177 w 674909"/>
                <a:gd name="connsiteY13" fmla="*/ 10015 h 368089"/>
                <a:gd name="connsiteX14" fmla="*/ 640967 w 674909"/>
                <a:gd name="connsiteY14" fmla="*/ 53414 h 368089"/>
                <a:gd name="connsiteX15" fmla="*/ 674351 w 674909"/>
                <a:gd name="connsiteY15" fmla="*/ 106828 h 36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4909" h="368089">
                  <a:moveTo>
                    <a:pt x="674351" y="106828"/>
                  </a:moveTo>
                  <a:cubicBezTo>
                    <a:pt x="669343" y="113504"/>
                    <a:pt x="510771" y="196964"/>
                    <a:pt x="365552" y="267070"/>
                  </a:cubicBezTo>
                  <a:cubicBezTo>
                    <a:pt x="352198" y="273746"/>
                    <a:pt x="333837" y="268739"/>
                    <a:pt x="325491" y="257054"/>
                  </a:cubicBezTo>
                  <a:cubicBezTo>
                    <a:pt x="310469" y="235355"/>
                    <a:pt x="282092" y="222001"/>
                    <a:pt x="252047" y="228678"/>
                  </a:cubicBezTo>
                  <a:cubicBezTo>
                    <a:pt x="227009" y="233686"/>
                    <a:pt x="205310" y="253716"/>
                    <a:pt x="198633" y="278754"/>
                  </a:cubicBezTo>
                  <a:cubicBezTo>
                    <a:pt x="195295" y="292107"/>
                    <a:pt x="195295" y="303791"/>
                    <a:pt x="198633" y="315476"/>
                  </a:cubicBezTo>
                  <a:cubicBezTo>
                    <a:pt x="203641" y="330499"/>
                    <a:pt x="195295" y="347190"/>
                    <a:pt x="180272" y="353867"/>
                  </a:cubicBezTo>
                  <a:cubicBezTo>
                    <a:pt x="153565" y="363882"/>
                    <a:pt x="136873" y="370559"/>
                    <a:pt x="133535" y="367221"/>
                  </a:cubicBezTo>
                  <a:cubicBezTo>
                    <a:pt x="126858" y="362213"/>
                    <a:pt x="115174" y="343852"/>
                    <a:pt x="100151" y="318815"/>
                  </a:cubicBezTo>
                  <a:cubicBezTo>
                    <a:pt x="66767" y="260393"/>
                    <a:pt x="25038" y="171926"/>
                    <a:pt x="25038" y="171926"/>
                  </a:cubicBezTo>
                  <a:cubicBezTo>
                    <a:pt x="25038" y="171926"/>
                    <a:pt x="6677" y="143550"/>
                    <a:pt x="0" y="128527"/>
                  </a:cubicBezTo>
                  <a:lnTo>
                    <a:pt x="243701" y="0"/>
                  </a:lnTo>
                  <a:lnTo>
                    <a:pt x="467372" y="55083"/>
                  </a:lnTo>
                  <a:cubicBezTo>
                    <a:pt x="467372" y="55083"/>
                    <a:pt x="507432" y="25038"/>
                    <a:pt x="559177" y="10015"/>
                  </a:cubicBezTo>
                  <a:cubicBezTo>
                    <a:pt x="587553" y="1669"/>
                    <a:pt x="619268" y="26707"/>
                    <a:pt x="640967" y="53414"/>
                  </a:cubicBezTo>
                  <a:cubicBezTo>
                    <a:pt x="666005" y="76783"/>
                    <a:pt x="677689" y="101820"/>
                    <a:pt x="674351" y="106828"/>
                  </a:cubicBezTo>
                  <a:close/>
                </a:path>
              </a:pathLst>
            </a:custGeom>
            <a:solidFill>
              <a:srgbClr val="A37B9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8" name="任意多边形: 形状 67">
              <a:extLst>
                <a:ext uri="{FF2B5EF4-FFF2-40B4-BE49-F238E27FC236}">
                  <a16:creationId xmlns:a16="http://schemas.microsoft.com/office/drawing/2014/main" id="{19C7CD7F-1A19-13C5-425B-377E6B1CDBB2}"/>
                </a:ext>
              </a:extLst>
            </p:cNvPr>
            <p:cNvSpPr/>
            <p:nvPr/>
          </p:nvSpPr>
          <p:spPr>
            <a:xfrm>
              <a:off x="2538154" y="6116861"/>
              <a:ext cx="105158" cy="63428"/>
            </a:xfrm>
            <a:custGeom>
              <a:avLst/>
              <a:gdLst>
                <a:gd name="connsiteX0" fmla="*/ 3338 w 105158"/>
                <a:gd name="connsiteY0" fmla="*/ 63429 h 63428"/>
                <a:gd name="connsiteX1" fmla="*/ 1669 w 105158"/>
                <a:gd name="connsiteY1" fmla="*/ 61760 h 63428"/>
                <a:gd name="connsiteX2" fmla="*/ 0 w 105158"/>
                <a:gd name="connsiteY2" fmla="*/ 58421 h 63428"/>
                <a:gd name="connsiteX3" fmla="*/ 13354 w 105158"/>
                <a:gd name="connsiteY3" fmla="*/ 3338 h 63428"/>
                <a:gd name="connsiteX4" fmla="*/ 18361 w 105158"/>
                <a:gd name="connsiteY4" fmla="*/ 0 h 63428"/>
                <a:gd name="connsiteX5" fmla="*/ 21699 w 105158"/>
                <a:gd name="connsiteY5" fmla="*/ 5007 h 63428"/>
                <a:gd name="connsiteX6" fmla="*/ 10015 w 105158"/>
                <a:gd name="connsiteY6" fmla="*/ 53414 h 63428"/>
                <a:gd name="connsiteX7" fmla="*/ 100151 w 105158"/>
                <a:gd name="connsiteY7" fmla="*/ 21699 h 63428"/>
                <a:gd name="connsiteX8" fmla="*/ 105159 w 105158"/>
                <a:gd name="connsiteY8" fmla="*/ 23368 h 63428"/>
                <a:gd name="connsiteX9" fmla="*/ 103489 w 105158"/>
                <a:gd name="connsiteY9" fmla="*/ 28376 h 63428"/>
                <a:gd name="connsiteX10" fmla="*/ 3338 w 105158"/>
                <a:gd name="connsiteY10" fmla="*/ 63429 h 63428"/>
                <a:gd name="connsiteX11" fmla="*/ 3338 w 105158"/>
                <a:gd name="connsiteY11" fmla="*/ 63429 h 63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158" h="63428">
                  <a:moveTo>
                    <a:pt x="3338" y="63429"/>
                  </a:moveTo>
                  <a:cubicBezTo>
                    <a:pt x="1669" y="63429"/>
                    <a:pt x="1669" y="63429"/>
                    <a:pt x="1669" y="61760"/>
                  </a:cubicBezTo>
                  <a:cubicBezTo>
                    <a:pt x="0" y="60091"/>
                    <a:pt x="0" y="60091"/>
                    <a:pt x="0" y="58421"/>
                  </a:cubicBezTo>
                  <a:lnTo>
                    <a:pt x="13354" y="3338"/>
                  </a:lnTo>
                  <a:cubicBezTo>
                    <a:pt x="13354" y="1669"/>
                    <a:pt x="15023" y="0"/>
                    <a:pt x="18361" y="0"/>
                  </a:cubicBezTo>
                  <a:cubicBezTo>
                    <a:pt x="20030" y="0"/>
                    <a:pt x="21699" y="1669"/>
                    <a:pt x="21699" y="5007"/>
                  </a:cubicBezTo>
                  <a:lnTo>
                    <a:pt x="10015" y="53414"/>
                  </a:lnTo>
                  <a:lnTo>
                    <a:pt x="100151" y="21699"/>
                  </a:lnTo>
                  <a:cubicBezTo>
                    <a:pt x="101820" y="21699"/>
                    <a:pt x="103489" y="21699"/>
                    <a:pt x="105159" y="23368"/>
                  </a:cubicBezTo>
                  <a:cubicBezTo>
                    <a:pt x="105159" y="25038"/>
                    <a:pt x="105159" y="26707"/>
                    <a:pt x="103489" y="28376"/>
                  </a:cubicBezTo>
                  <a:lnTo>
                    <a:pt x="3338" y="63429"/>
                  </a:lnTo>
                  <a:cubicBezTo>
                    <a:pt x="3338" y="63429"/>
                    <a:pt x="3338" y="63429"/>
                    <a:pt x="3338" y="63429"/>
                  </a:cubicBezTo>
                  <a:close/>
                </a:path>
              </a:pathLst>
            </a:custGeom>
            <a:solidFill>
              <a:srgbClr val="D2F2FA"/>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9" name="任意多边形: 形状 68">
              <a:extLst>
                <a:ext uri="{FF2B5EF4-FFF2-40B4-BE49-F238E27FC236}">
                  <a16:creationId xmlns:a16="http://schemas.microsoft.com/office/drawing/2014/main" id="{3032AE1F-C274-DBC9-FA25-3ACC963CC5E8}"/>
                </a:ext>
              </a:extLst>
            </p:cNvPr>
            <p:cNvSpPr/>
            <p:nvPr/>
          </p:nvSpPr>
          <p:spPr>
            <a:xfrm>
              <a:off x="2430815" y="4063434"/>
              <a:ext cx="90686" cy="180600"/>
            </a:xfrm>
            <a:custGeom>
              <a:avLst/>
              <a:gdLst>
                <a:gd name="connsiteX0" fmla="*/ 2180 w 90686"/>
                <a:gd name="connsiteY0" fmla="*/ 107157 h 180600"/>
                <a:gd name="connsiteX1" fmla="*/ 5519 w 90686"/>
                <a:gd name="connsiteY1" fmla="*/ 38720 h 180600"/>
                <a:gd name="connsiteX2" fmla="*/ 78963 w 90686"/>
                <a:gd name="connsiteY2" fmla="*/ 1998 h 180600"/>
                <a:gd name="connsiteX3" fmla="*/ 58932 w 90686"/>
                <a:gd name="connsiteY3" fmla="*/ 50404 h 180600"/>
                <a:gd name="connsiteX4" fmla="*/ 90647 w 90686"/>
                <a:gd name="connsiteY4" fmla="*/ 130525 h 180600"/>
                <a:gd name="connsiteX5" fmla="*/ 40571 w 90686"/>
                <a:gd name="connsiteY5" fmla="*/ 180601 h 180600"/>
                <a:gd name="connsiteX6" fmla="*/ 2180 w 90686"/>
                <a:gd name="connsiteY6" fmla="*/ 107157 h 18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686" h="180600">
                  <a:moveTo>
                    <a:pt x="2180" y="107157"/>
                  </a:moveTo>
                  <a:cubicBezTo>
                    <a:pt x="2180" y="107157"/>
                    <a:pt x="-4497" y="57081"/>
                    <a:pt x="5519" y="38720"/>
                  </a:cubicBezTo>
                  <a:cubicBezTo>
                    <a:pt x="15534" y="22028"/>
                    <a:pt x="65609" y="-8017"/>
                    <a:pt x="78963" y="1998"/>
                  </a:cubicBezTo>
                  <a:cubicBezTo>
                    <a:pt x="93985" y="12013"/>
                    <a:pt x="58932" y="50404"/>
                    <a:pt x="58932" y="50404"/>
                  </a:cubicBezTo>
                  <a:cubicBezTo>
                    <a:pt x="58932" y="50404"/>
                    <a:pt x="88978" y="88795"/>
                    <a:pt x="90647" y="130525"/>
                  </a:cubicBezTo>
                  <a:cubicBezTo>
                    <a:pt x="92316" y="172255"/>
                    <a:pt x="40571" y="180601"/>
                    <a:pt x="40571" y="180601"/>
                  </a:cubicBezTo>
                  <a:lnTo>
                    <a:pt x="2180" y="107157"/>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0" name="任意多边形: 形状 69">
              <a:extLst>
                <a:ext uri="{FF2B5EF4-FFF2-40B4-BE49-F238E27FC236}">
                  <a16:creationId xmlns:a16="http://schemas.microsoft.com/office/drawing/2014/main" id="{3BAB22D9-E838-A3AC-6AEE-D3D5A6794188}"/>
                </a:ext>
              </a:extLst>
            </p:cNvPr>
            <p:cNvSpPr/>
            <p:nvPr/>
          </p:nvSpPr>
          <p:spPr>
            <a:xfrm>
              <a:off x="2509086" y="4138185"/>
              <a:ext cx="32405" cy="90827"/>
            </a:xfrm>
            <a:custGeom>
              <a:avLst/>
              <a:gdLst>
                <a:gd name="connsiteX0" fmla="*/ 27398 w 32405"/>
                <a:gd name="connsiteY0" fmla="*/ 90827 h 90827"/>
                <a:gd name="connsiteX1" fmla="*/ 24060 w 32405"/>
                <a:gd name="connsiteY1" fmla="*/ 87489 h 90827"/>
                <a:gd name="connsiteX2" fmla="*/ 691 w 32405"/>
                <a:gd name="connsiteY2" fmla="*/ 5699 h 90827"/>
                <a:gd name="connsiteX3" fmla="*/ 2361 w 32405"/>
                <a:gd name="connsiteY3" fmla="*/ 691 h 90827"/>
                <a:gd name="connsiteX4" fmla="*/ 7368 w 32405"/>
                <a:gd name="connsiteY4" fmla="*/ 2360 h 90827"/>
                <a:gd name="connsiteX5" fmla="*/ 32406 w 32405"/>
                <a:gd name="connsiteY5" fmla="*/ 87489 h 90827"/>
                <a:gd name="connsiteX6" fmla="*/ 27398 w 32405"/>
                <a:gd name="connsiteY6" fmla="*/ 90827 h 90827"/>
                <a:gd name="connsiteX7" fmla="*/ 27398 w 32405"/>
                <a:gd name="connsiteY7" fmla="*/ 90827 h 90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05" h="90827">
                  <a:moveTo>
                    <a:pt x="27398" y="90827"/>
                  </a:moveTo>
                  <a:cubicBezTo>
                    <a:pt x="25729" y="90827"/>
                    <a:pt x="24060" y="89158"/>
                    <a:pt x="24060" y="87489"/>
                  </a:cubicBezTo>
                  <a:cubicBezTo>
                    <a:pt x="22391" y="42421"/>
                    <a:pt x="691" y="7368"/>
                    <a:pt x="691" y="5699"/>
                  </a:cubicBezTo>
                  <a:cubicBezTo>
                    <a:pt x="-978" y="4030"/>
                    <a:pt x="691" y="2360"/>
                    <a:pt x="2361" y="691"/>
                  </a:cubicBezTo>
                  <a:cubicBezTo>
                    <a:pt x="4030" y="-978"/>
                    <a:pt x="5699" y="691"/>
                    <a:pt x="7368" y="2360"/>
                  </a:cubicBezTo>
                  <a:cubicBezTo>
                    <a:pt x="9037" y="4030"/>
                    <a:pt x="30737" y="40752"/>
                    <a:pt x="32406" y="87489"/>
                  </a:cubicBezTo>
                  <a:cubicBezTo>
                    <a:pt x="30737" y="89158"/>
                    <a:pt x="29068" y="90827"/>
                    <a:pt x="27398" y="90827"/>
                  </a:cubicBezTo>
                  <a:cubicBezTo>
                    <a:pt x="27398" y="90827"/>
                    <a:pt x="27398" y="90827"/>
                    <a:pt x="27398" y="90827"/>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1" name="任意多边形: 形状 70">
              <a:extLst>
                <a:ext uri="{FF2B5EF4-FFF2-40B4-BE49-F238E27FC236}">
                  <a16:creationId xmlns:a16="http://schemas.microsoft.com/office/drawing/2014/main" id="{812991B3-0AFC-CEEB-2649-171E96E169D0}"/>
                </a:ext>
              </a:extLst>
            </p:cNvPr>
            <p:cNvSpPr/>
            <p:nvPr/>
          </p:nvSpPr>
          <p:spPr>
            <a:xfrm>
              <a:off x="1591725" y="6128545"/>
              <a:ext cx="382243" cy="96813"/>
            </a:xfrm>
            <a:custGeom>
              <a:avLst/>
              <a:gdLst>
                <a:gd name="connsiteX0" fmla="*/ 370559 w 382243"/>
                <a:gd name="connsiteY0" fmla="*/ 96813 h 96813"/>
                <a:gd name="connsiteX1" fmla="*/ 8346 w 382243"/>
                <a:gd name="connsiteY1" fmla="*/ 86798 h 96813"/>
                <a:gd name="connsiteX2" fmla="*/ 0 w 382243"/>
                <a:gd name="connsiteY2" fmla="*/ 78452 h 96813"/>
                <a:gd name="connsiteX3" fmla="*/ 1669 w 382243"/>
                <a:gd name="connsiteY3" fmla="*/ 8346 h 96813"/>
                <a:gd name="connsiteX4" fmla="*/ 10015 w 382243"/>
                <a:gd name="connsiteY4" fmla="*/ 0 h 96813"/>
                <a:gd name="connsiteX5" fmla="*/ 373898 w 382243"/>
                <a:gd name="connsiteY5" fmla="*/ 10015 h 96813"/>
                <a:gd name="connsiteX6" fmla="*/ 382244 w 382243"/>
                <a:gd name="connsiteY6" fmla="*/ 18361 h 96813"/>
                <a:gd name="connsiteX7" fmla="*/ 380574 w 382243"/>
                <a:gd name="connsiteY7" fmla="*/ 88467 h 96813"/>
                <a:gd name="connsiteX8" fmla="*/ 370559 w 382243"/>
                <a:gd name="connsiteY8" fmla="*/ 96813 h 96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243" h="96813">
                  <a:moveTo>
                    <a:pt x="370559" y="96813"/>
                  </a:moveTo>
                  <a:lnTo>
                    <a:pt x="8346" y="86798"/>
                  </a:lnTo>
                  <a:cubicBezTo>
                    <a:pt x="3338" y="86798"/>
                    <a:pt x="0" y="81791"/>
                    <a:pt x="0" y="78452"/>
                  </a:cubicBezTo>
                  <a:lnTo>
                    <a:pt x="1669" y="8346"/>
                  </a:lnTo>
                  <a:cubicBezTo>
                    <a:pt x="1669" y="3339"/>
                    <a:pt x="6677" y="0"/>
                    <a:pt x="10015" y="0"/>
                  </a:cubicBezTo>
                  <a:lnTo>
                    <a:pt x="373898" y="10015"/>
                  </a:lnTo>
                  <a:cubicBezTo>
                    <a:pt x="378905" y="10015"/>
                    <a:pt x="382244" y="15023"/>
                    <a:pt x="382244" y="18361"/>
                  </a:cubicBezTo>
                  <a:lnTo>
                    <a:pt x="380574" y="88467"/>
                  </a:lnTo>
                  <a:cubicBezTo>
                    <a:pt x="380574" y="93474"/>
                    <a:pt x="375567" y="96813"/>
                    <a:pt x="370559" y="96813"/>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2" name="任意多边形: 形状 71">
              <a:extLst>
                <a:ext uri="{FF2B5EF4-FFF2-40B4-BE49-F238E27FC236}">
                  <a16:creationId xmlns:a16="http://schemas.microsoft.com/office/drawing/2014/main" id="{FA868B3C-80CE-02B2-0498-05D3AFE5DDC1}"/>
                </a:ext>
              </a:extLst>
            </p:cNvPr>
            <p:cNvSpPr/>
            <p:nvPr/>
          </p:nvSpPr>
          <p:spPr>
            <a:xfrm>
              <a:off x="2130218" y="6007709"/>
              <a:ext cx="371868" cy="245010"/>
            </a:xfrm>
            <a:custGeom>
              <a:avLst/>
              <a:gdLst>
                <a:gd name="connsiteX0" fmla="*/ 367876 w 371868"/>
                <a:gd name="connsiteY0" fmla="*/ 79106 h 245010"/>
                <a:gd name="connsiteX1" fmla="*/ 44054 w 371868"/>
                <a:gd name="connsiteY1" fmla="*/ 244356 h 245010"/>
                <a:gd name="connsiteX2" fmla="*/ 32369 w 371868"/>
                <a:gd name="connsiteY2" fmla="*/ 241018 h 245010"/>
                <a:gd name="connsiteX3" fmla="*/ 655 w 371868"/>
                <a:gd name="connsiteY3" fmla="*/ 177589 h 245010"/>
                <a:gd name="connsiteX4" fmla="*/ 3993 w 371868"/>
                <a:gd name="connsiteY4" fmla="*/ 165904 h 245010"/>
                <a:gd name="connsiteX5" fmla="*/ 327815 w 371868"/>
                <a:gd name="connsiteY5" fmla="*/ 655 h 245010"/>
                <a:gd name="connsiteX6" fmla="*/ 339500 w 371868"/>
                <a:gd name="connsiteY6" fmla="*/ 3993 h 245010"/>
                <a:gd name="connsiteX7" fmla="*/ 371214 w 371868"/>
                <a:gd name="connsiteY7" fmla="*/ 67422 h 245010"/>
                <a:gd name="connsiteX8" fmla="*/ 367876 w 371868"/>
                <a:gd name="connsiteY8" fmla="*/ 79106 h 24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868" h="245010">
                  <a:moveTo>
                    <a:pt x="367876" y="79106"/>
                  </a:moveTo>
                  <a:lnTo>
                    <a:pt x="44054" y="244356"/>
                  </a:lnTo>
                  <a:cubicBezTo>
                    <a:pt x="39046" y="246025"/>
                    <a:pt x="34039" y="244356"/>
                    <a:pt x="32369" y="241018"/>
                  </a:cubicBezTo>
                  <a:lnTo>
                    <a:pt x="655" y="177589"/>
                  </a:lnTo>
                  <a:cubicBezTo>
                    <a:pt x="-1014" y="172581"/>
                    <a:pt x="655" y="167573"/>
                    <a:pt x="3993" y="165904"/>
                  </a:cubicBezTo>
                  <a:lnTo>
                    <a:pt x="327815" y="655"/>
                  </a:lnTo>
                  <a:cubicBezTo>
                    <a:pt x="332823" y="-1014"/>
                    <a:pt x="337830" y="655"/>
                    <a:pt x="339500" y="3993"/>
                  </a:cubicBezTo>
                  <a:lnTo>
                    <a:pt x="371214" y="67422"/>
                  </a:lnTo>
                  <a:cubicBezTo>
                    <a:pt x="372883" y="72430"/>
                    <a:pt x="371214" y="77438"/>
                    <a:pt x="367876" y="79106"/>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3" name="任意多边形: 形状 72">
              <a:extLst>
                <a:ext uri="{FF2B5EF4-FFF2-40B4-BE49-F238E27FC236}">
                  <a16:creationId xmlns:a16="http://schemas.microsoft.com/office/drawing/2014/main" id="{C898E9BC-DCC9-BE42-76FC-6B577BBB7855}"/>
                </a:ext>
              </a:extLst>
            </p:cNvPr>
            <p:cNvSpPr/>
            <p:nvPr/>
          </p:nvSpPr>
          <p:spPr>
            <a:xfrm>
              <a:off x="1146053" y="4052079"/>
              <a:ext cx="599237" cy="500755"/>
            </a:xfrm>
            <a:custGeom>
              <a:avLst/>
              <a:gdLst>
                <a:gd name="connsiteX0" fmla="*/ 0 w 599237"/>
                <a:gd name="connsiteY0" fmla="*/ 118512 h 500755"/>
                <a:gd name="connsiteX1" fmla="*/ 215325 w 599237"/>
                <a:gd name="connsiteY1" fmla="*/ 425642 h 500755"/>
                <a:gd name="connsiteX2" fmla="*/ 477387 w 599237"/>
                <a:gd name="connsiteY2" fmla="*/ 500756 h 500755"/>
                <a:gd name="connsiteX3" fmla="*/ 599238 w 599237"/>
                <a:gd name="connsiteY3" fmla="*/ 193626 h 500755"/>
                <a:gd name="connsiteX4" fmla="*/ 320484 w 599237"/>
                <a:gd name="connsiteY4" fmla="*/ 141881 h 500755"/>
                <a:gd name="connsiteX5" fmla="*/ 163580 w 599237"/>
                <a:gd name="connsiteY5" fmla="*/ 0 h 500755"/>
                <a:gd name="connsiteX6" fmla="*/ 0 w 599237"/>
                <a:gd name="connsiteY6" fmla="*/ 118512 h 50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237" h="500755">
                  <a:moveTo>
                    <a:pt x="0" y="118512"/>
                  </a:moveTo>
                  <a:cubicBezTo>
                    <a:pt x="0" y="118512"/>
                    <a:pt x="101820" y="360544"/>
                    <a:pt x="215325" y="425642"/>
                  </a:cubicBezTo>
                  <a:cubicBezTo>
                    <a:pt x="330499" y="489071"/>
                    <a:pt x="477387" y="500756"/>
                    <a:pt x="477387" y="500756"/>
                  </a:cubicBezTo>
                  <a:lnTo>
                    <a:pt x="599238" y="193626"/>
                  </a:lnTo>
                  <a:cubicBezTo>
                    <a:pt x="599238" y="193626"/>
                    <a:pt x="380574" y="186949"/>
                    <a:pt x="320484" y="141881"/>
                  </a:cubicBezTo>
                  <a:cubicBezTo>
                    <a:pt x="260393" y="96813"/>
                    <a:pt x="163580" y="0"/>
                    <a:pt x="163580" y="0"/>
                  </a:cubicBezTo>
                  <a:lnTo>
                    <a:pt x="0" y="118512"/>
                  </a:lnTo>
                  <a:close/>
                </a:path>
              </a:pathLst>
            </a:custGeom>
            <a:solidFill>
              <a:srgbClr val="A37B9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4" name="任意多边形: 形状 73">
              <a:extLst>
                <a:ext uri="{FF2B5EF4-FFF2-40B4-BE49-F238E27FC236}">
                  <a16:creationId xmlns:a16="http://schemas.microsoft.com/office/drawing/2014/main" id="{ED40FF23-B2CE-7E80-775F-0CA2DAE1AE02}"/>
                </a:ext>
              </a:extLst>
            </p:cNvPr>
            <p:cNvSpPr/>
            <p:nvPr/>
          </p:nvSpPr>
          <p:spPr>
            <a:xfrm>
              <a:off x="1448058" y="4202305"/>
              <a:ext cx="42904" cy="95143"/>
            </a:xfrm>
            <a:custGeom>
              <a:avLst/>
              <a:gdLst>
                <a:gd name="connsiteX0" fmla="*/ 11802 w 42904"/>
                <a:gd name="connsiteY0" fmla="*/ 95144 h 95143"/>
                <a:gd name="connsiteX1" fmla="*/ 1787 w 42904"/>
                <a:gd name="connsiteY1" fmla="*/ 90136 h 95143"/>
                <a:gd name="connsiteX2" fmla="*/ 33501 w 42904"/>
                <a:gd name="connsiteY2" fmla="*/ 1669 h 95143"/>
                <a:gd name="connsiteX3" fmla="*/ 36840 w 42904"/>
                <a:gd name="connsiteY3" fmla="*/ 0 h 95143"/>
                <a:gd name="connsiteX4" fmla="*/ 40178 w 42904"/>
                <a:gd name="connsiteY4" fmla="*/ 3339 h 95143"/>
                <a:gd name="connsiteX5" fmla="*/ 31832 w 42904"/>
                <a:gd name="connsiteY5" fmla="*/ 86798 h 95143"/>
                <a:gd name="connsiteX6" fmla="*/ 11802 w 42904"/>
                <a:gd name="connsiteY6" fmla="*/ 95144 h 95143"/>
                <a:gd name="connsiteX7" fmla="*/ 35170 w 42904"/>
                <a:gd name="connsiteY7" fmla="*/ 13354 h 95143"/>
                <a:gd name="connsiteX8" fmla="*/ 8464 w 42904"/>
                <a:gd name="connsiteY8" fmla="*/ 85129 h 95143"/>
                <a:gd name="connsiteX9" fmla="*/ 11802 w 42904"/>
                <a:gd name="connsiteY9" fmla="*/ 86798 h 95143"/>
                <a:gd name="connsiteX10" fmla="*/ 25155 w 42904"/>
                <a:gd name="connsiteY10" fmla="*/ 80121 h 95143"/>
                <a:gd name="connsiteX11" fmla="*/ 35170 w 42904"/>
                <a:gd name="connsiteY11" fmla="*/ 13354 h 95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904" h="95143">
                  <a:moveTo>
                    <a:pt x="11802" y="95144"/>
                  </a:moveTo>
                  <a:cubicBezTo>
                    <a:pt x="6794" y="95144"/>
                    <a:pt x="3456" y="91805"/>
                    <a:pt x="1787" y="90136"/>
                  </a:cubicBezTo>
                  <a:cubicBezTo>
                    <a:pt x="-8228" y="73444"/>
                    <a:pt x="26825" y="13354"/>
                    <a:pt x="33501" y="1669"/>
                  </a:cubicBezTo>
                  <a:cubicBezTo>
                    <a:pt x="33501" y="0"/>
                    <a:pt x="35170" y="0"/>
                    <a:pt x="36840" y="0"/>
                  </a:cubicBezTo>
                  <a:cubicBezTo>
                    <a:pt x="38509" y="0"/>
                    <a:pt x="40178" y="1669"/>
                    <a:pt x="40178" y="3339"/>
                  </a:cubicBezTo>
                  <a:cubicBezTo>
                    <a:pt x="40178" y="5008"/>
                    <a:pt x="50193" y="65098"/>
                    <a:pt x="31832" y="86798"/>
                  </a:cubicBezTo>
                  <a:cubicBezTo>
                    <a:pt x="26825" y="91805"/>
                    <a:pt x="20148" y="95144"/>
                    <a:pt x="11802" y="95144"/>
                  </a:cubicBezTo>
                  <a:close/>
                  <a:moveTo>
                    <a:pt x="35170" y="13354"/>
                  </a:moveTo>
                  <a:cubicBezTo>
                    <a:pt x="20148" y="41730"/>
                    <a:pt x="3456" y="76783"/>
                    <a:pt x="8464" y="85129"/>
                  </a:cubicBezTo>
                  <a:cubicBezTo>
                    <a:pt x="8464" y="85129"/>
                    <a:pt x="8464" y="86798"/>
                    <a:pt x="11802" y="86798"/>
                  </a:cubicBezTo>
                  <a:cubicBezTo>
                    <a:pt x="16809" y="86798"/>
                    <a:pt x="21817" y="85129"/>
                    <a:pt x="25155" y="80121"/>
                  </a:cubicBezTo>
                  <a:cubicBezTo>
                    <a:pt x="38509" y="66767"/>
                    <a:pt x="36840" y="31715"/>
                    <a:pt x="35170" y="13354"/>
                  </a:cubicBezTo>
                  <a:close/>
                </a:path>
              </a:pathLst>
            </a:custGeom>
            <a:solidFill>
              <a:srgbClr val="445584"/>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5" name="任意多边形: 形状 74">
              <a:extLst>
                <a:ext uri="{FF2B5EF4-FFF2-40B4-BE49-F238E27FC236}">
                  <a16:creationId xmlns:a16="http://schemas.microsoft.com/office/drawing/2014/main" id="{34468ADD-D80C-ED01-5716-07C9454D43A4}"/>
                </a:ext>
              </a:extLst>
            </p:cNvPr>
            <p:cNvSpPr/>
            <p:nvPr/>
          </p:nvSpPr>
          <p:spPr>
            <a:xfrm>
              <a:off x="1795259" y="4274660"/>
              <a:ext cx="110116" cy="408578"/>
            </a:xfrm>
            <a:custGeom>
              <a:avLst/>
              <a:gdLst>
                <a:gd name="connsiteX0" fmla="*/ 16799 w 110116"/>
                <a:gd name="connsiteY0" fmla="*/ 2759 h 408578"/>
                <a:gd name="connsiteX1" fmla="*/ 107 w 110116"/>
                <a:gd name="connsiteY1" fmla="*/ 39481 h 408578"/>
                <a:gd name="connsiteX2" fmla="*/ 38499 w 110116"/>
                <a:gd name="connsiteY2" fmla="*/ 86218 h 408578"/>
                <a:gd name="connsiteX3" fmla="*/ 28483 w 110116"/>
                <a:gd name="connsiteY3" fmla="*/ 216415 h 408578"/>
                <a:gd name="connsiteX4" fmla="*/ 96920 w 110116"/>
                <a:gd name="connsiteY4" fmla="*/ 408371 h 408578"/>
                <a:gd name="connsiteX5" fmla="*/ 108604 w 110116"/>
                <a:gd name="connsiteY5" fmla="*/ 214746 h 408578"/>
                <a:gd name="connsiteX6" fmla="*/ 66875 w 110116"/>
                <a:gd name="connsiteY6" fmla="*/ 81211 h 408578"/>
                <a:gd name="connsiteX7" fmla="*/ 86905 w 110116"/>
                <a:gd name="connsiteY7" fmla="*/ 32805 h 408578"/>
                <a:gd name="connsiteX8" fmla="*/ 56860 w 110116"/>
                <a:gd name="connsiteY8" fmla="*/ 1090 h 408578"/>
                <a:gd name="connsiteX9" fmla="*/ 16799 w 110116"/>
                <a:gd name="connsiteY9" fmla="*/ 2759 h 40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16" h="408578">
                  <a:moveTo>
                    <a:pt x="16799" y="2759"/>
                  </a:moveTo>
                  <a:cubicBezTo>
                    <a:pt x="16799" y="2759"/>
                    <a:pt x="-1562" y="29466"/>
                    <a:pt x="107" y="39481"/>
                  </a:cubicBezTo>
                  <a:cubicBezTo>
                    <a:pt x="1776" y="49496"/>
                    <a:pt x="38499" y="86218"/>
                    <a:pt x="38499" y="86218"/>
                  </a:cubicBezTo>
                  <a:cubicBezTo>
                    <a:pt x="38499" y="86218"/>
                    <a:pt x="18468" y="174685"/>
                    <a:pt x="28483" y="216415"/>
                  </a:cubicBezTo>
                  <a:cubicBezTo>
                    <a:pt x="38499" y="258145"/>
                    <a:pt x="88574" y="415048"/>
                    <a:pt x="96920" y="408371"/>
                  </a:cubicBezTo>
                  <a:cubicBezTo>
                    <a:pt x="105266" y="401695"/>
                    <a:pt x="113612" y="244791"/>
                    <a:pt x="108604" y="214746"/>
                  </a:cubicBezTo>
                  <a:cubicBezTo>
                    <a:pt x="103597" y="184701"/>
                    <a:pt x="66875" y="81211"/>
                    <a:pt x="66875" y="81211"/>
                  </a:cubicBezTo>
                  <a:cubicBezTo>
                    <a:pt x="66875" y="81211"/>
                    <a:pt x="86905" y="41150"/>
                    <a:pt x="86905" y="32805"/>
                  </a:cubicBezTo>
                  <a:cubicBezTo>
                    <a:pt x="86905" y="21120"/>
                    <a:pt x="56860" y="1090"/>
                    <a:pt x="56860" y="1090"/>
                  </a:cubicBezTo>
                  <a:cubicBezTo>
                    <a:pt x="56860" y="1090"/>
                    <a:pt x="31822" y="-2248"/>
                    <a:pt x="16799" y="2759"/>
                  </a:cubicBezTo>
                  <a:close/>
                </a:path>
              </a:pathLst>
            </a:custGeom>
            <a:solidFill>
              <a:srgbClr val="FFB655"/>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6" name="任意多边形: 形状 75">
              <a:extLst>
                <a:ext uri="{FF2B5EF4-FFF2-40B4-BE49-F238E27FC236}">
                  <a16:creationId xmlns:a16="http://schemas.microsoft.com/office/drawing/2014/main" id="{7988C3E6-C9FB-950C-3FBC-F82C6B515F53}"/>
                </a:ext>
              </a:extLst>
            </p:cNvPr>
            <p:cNvSpPr/>
            <p:nvPr/>
          </p:nvSpPr>
          <p:spPr>
            <a:xfrm>
              <a:off x="1741767" y="4245704"/>
              <a:ext cx="171629" cy="62571"/>
            </a:xfrm>
            <a:custGeom>
              <a:avLst/>
              <a:gdLst>
                <a:gd name="connsiteX0" fmla="*/ 5193 w 171629"/>
                <a:gd name="connsiteY0" fmla="*/ 0 h 62571"/>
                <a:gd name="connsiteX1" fmla="*/ 5193 w 171629"/>
                <a:gd name="connsiteY1" fmla="*/ 61760 h 62571"/>
                <a:gd name="connsiteX2" fmla="*/ 93660 w 171629"/>
                <a:gd name="connsiteY2" fmla="*/ 31714 h 62571"/>
                <a:gd name="connsiteX3" fmla="*/ 170442 w 171629"/>
                <a:gd name="connsiteY3" fmla="*/ 53414 h 62571"/>
                <a:gd name="connsiteX4" fmla="*/ 140397 w 171629"/>
                <a:gd name="connsiteY4" fmla="*/ 5008 h 62571"/>
                <a:gd name="connsiteX5" fmla="*/ 5193 w 171629"/>
                <a:gd name="connsiteY5" fmla="*/ 0 h 6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629" h="62571">
                  <a:moveTo>
                    <a:pt x="5193" y="0"/>
                  </a:moveTo>
                  <a:cubicBezTo>
                    <a:pt x="5193" y="0"/>
                    <a:pt x="-6491" y="56752"/>
                    <a:pt x="5193" y="61760"/>
                  </a:cubicBezTo>
                  <a:cubicBezTo>
                    <a:pt x="16877" y="68437"/>
                    <a:pt x="93660" y="31714"/>
                    <a:pt x="93660" y="31714"/>
                  </a:cubicBezTo>
                  <a:cubicBezTo>
                    <a:pt x="93660" y="31714"/>
                    <a:pt x="162096" y="56752"/>
                    <a:pt x="170442" y="53414"/>
                  </a:cubicBezTo>
                  <a:cubicBezTo>
                    <a:pt x="178788" y="50076"/>
                    <a:pt x="140397" y="5008"/>
                    <a:pt x="140397" y="5008"/>
                  </a:cubicBezTo>
                  <a:cubicBezTo>
                    <a:pt x="140397" y="5008"/>
                    <a:pt x="93660" y="50076"/>
                    <a:pt x="5193" y="0"/>
                  </a:cubicBezTo>
                  <a:close/>
                </a:path>
              </a:pathLst>
            </a:custGeom>
            <a:solidFill>
              <a:srgbClr val="445584"/>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7" name="任意多边形: 形状 76">
              <a:extLst>
                <a:ext uri="{FF2B5EF4-FFF2-40B4-BE49-F238E27FC236}">
                  <a16:creationId xmlns:a16="http://schemas.microsoft.com/office/drawing/2014/main" id="{7FB180F0-F8C4-2116-0873-55FA5EF20754}"/>
                </a:ext>
              </a:extLst>
            </p:cNvPr>
            <p:cNvSpPr/>
            <p:nvPr/>
          </p:nvSpPr>
          <p:spPr>
            <a:xfrm>
              <a:off x="1922224" y="4195629"/>
              <a:ext cx="649313" cy="434422"/>
            </a:xfrm>
            <a:custGeom>
              <a:avLst/>
              <a:gdLst>
                <a:gd name="connsiteX0" fmla="*/ 13354 w 649313"/>
                <a:gd name="connsiteY0" fmla="*/ 66767 h 434422"/>
                <a:gd name="connsiteX1" fmla="*/ 278754 w 649313"/>
                <a:gd name="connsiteY1" fmla="*/ 113505 h 434422"/>
                <a:gd name="connsiteX2" fmla="*/ 507432 w 649313"/>
                <a:gd name="connsiteY2" fmla="*/ 0 h 434422"/>
                <a:gd name="connsiteX3" fmla="*/ 649313 w 649313"/>
                <a:gd name="connsiteY3" fmla="*/ 98482 h 434422"/>
                <a:gd name="connsiteX4" fmla="*/ 355537 w 649313"/>
                <a:gd name="connsiteY4" fmla="*/ 423973 h 434422"/>
                <a:gd name="connsiteX5" fmla="*/ 0 w 649313"/>
                <a:gd name="connsiteY5" fmla="*/ 345521 h 434422"/>
                <a:gd name="connsiteX6" fmla="*/ 13354 w 649313"/>
                <a:gd name="connsiteY6" fmla="*/ 66767 h 434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313" h="434422">
                  <a:moveTo>
                    <a:pt x="13354" y="66767"/>
                  </a:moveTo>
                  <a:cubicBezTo>
                    <a:pt x="13354" y="66767"/>
                    <a:pt x="155234" y="120181"/>
                    <a:pt x="278754" y="113505"/>
                  </a:cubicBezTo>
                  <a:cubicBezTo>
                    <a:pt x="402274" y="106828"/>
                    <a:pt x="507432" y="0"/>
                    <a:pt x="507432" y="0"/>
                  </a:cubicBezTo>
                  <a:lnTo>
                    <a:pt x="649313" y="98482"/>
                  </a:lnTo>
                  <a:cubicBezTo>
                    <a:pt x="649313" y="98482"/>
                    <a:pt x="554170" y="377236"/>
                    <a:pt x="355537" y="423973"/>
                  </a:cubicBezTo>
                  <a:cubicBezTo>
                    <a:pt x="156903" y="470710"/>
                    <a:pt x="0" y="345521"/>
                    <a:pt x="0" y="345521"/>
                  </a:cubicBezTo>
                  <a:lnTo>
                    <a:pt x="13354" y="66767"/>
                  </a:lnTo>
                  <a:close/>
                </a:path>
              </a:pathLst>
            </a:custGeom>
            <a:solidFill>
              <a:srgbClr val="A37B9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8" name="任意多边形: 形状 77">
              <a:extLst>
                <a:ext uri="{FF2B5EF4-FFF2-40B4-BE49-F238E27FC236}">
                  <a16:creationId xmlns:a16="http://schemas.microsoft.com/office/drawing/2014/main" id="{0C6129C8-2E48-44D6-8B30-CB94F403EA4F}"/>
                </a:ext>
              </a:extLst>
            </p:cNvPr>
            <p:cNvSpPr/>
            <p:nvPr/>
          </p:nvSpPr>
          <p:spPr>
            <a:xfrm>
              <a:off x="2227685" y="4304126"/>
              <a:ext cx="48596" cy="70105"/>
            </a:xfrm>
            <a:custGeom>
              <a:avLst/>
              <a:gdLst>
                <a:gd name="connsiteX0" fmla="*/ 30045 w 48596"/>
                <a:gd name="connsiteY0" fmla="*/ 70106 h 70105"/>
                <a:gd name="connsiteX1" fmla="*/ 18361 w 48596"/>
                <a:gd name="connsiteY1" fmla="*/ 65098 h 70105"/>
                <a:gd name="connsiteX2" fmla="*/ 0 w 48596"/>
                <a:gd name="connsiteY2" fmla="*/ 3338 h 70105"/>
                <a:gd name="connsiteX3" fmla="*/ 1669 w 48596"/>
                <a:gd name="connsiteY3" fmla="*/ 0 h 70105"/>
                <a:gd name="connsiteX4" fmla="*/ 5007 w 48596"/>
                <a:gd name="connsiteY4" fmla="*/ 0 h 70105"/>
                <a:gd name="connsiteX5" fmla="*/ 48406 w 48596"/>
                <a:gd name="connsiteY5" fmla="*/ 56752 h 70105"/>
                <a:gd name="connsiteX6" fmla="*/ 36722 w 48596"/>
                <a:gd name="connsiteY6" fmla="*/ 66767 h 70105"/>
                <a:gd name="connsiteX7" fmla="*/ 30045 w 48596"/>
                <a:gd name="connsiteY7" fmla="*/ 70106 h 70105"/>
                <a:gd name="connsiteX8" fmla="*/ 8346 w 48596"/>
                <a:gd name="connsiteY8" fmla="*/ 13354 h 70105"/>
                <a:gd name="connsiteX9" fmla="*/ 23369 w 48596"/>
                <a:gd name="connsiteY9" fmla="*/ 61760 h 70105"/>
                <a:gd name="connsiteX10" fmla="*/ 36722 w 48596"/>
                <a:gd name="connsiteY10" fmla="*/ 63429 h 70105"/>
                <a:gd name="connsiteX11" fmla="*/ 43399 w 48596"/>
                <a:gd name="connsiteY11" fmla="*/ 58421 h 70105"/>
                <a:gd name="connsiteX12" fmla="*/ 8346 w 48596"/>
                <a:gd name="connsiteY12" fmla="*/ 13354 h 70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96" h="70105">
                  <a:moveTo>
                    <a:pt x="30045" y="70106"/>
                  </a:moveTo>
                  <a:cubicBezTo>
                    <a:pt x="25038" y="70106"/>
                    <a:pt x="21699" y="68437"/>
                    <a:pt x="18361" y="65098"/>
                  </a:cubicBezTo>
                  <a:cubicBezTo>
                    <a:pt x="0" y="51745"/>
                    <a:pt x="0" y="5008"/>
                    <a:pt x="0" y="3338"/>
                  </a:cubicBezTo>
                  <a:cubicBezTo>
                    <a:pt x="0" y="1669"/>
                    <a:pt x="0" y="0"/>
                    <a:pt x="1669" y="0"/>
                  </a:cubicBezTo>
                  <a:cubicBezTo>
                    <a:pt x="3338" y="0"/>
                    <a:pt x="5007" y="0"/>
                    <a:pt x="5007" y="0"/>
                  </a:cubicBezTo>
                  <a:cubicBezTo>
                    <a:pt x="10015" y="3338"/>
                    <a:pt x="51745" y="38391"/>
                    <a:pt x="48406" y="56752"/>
                  </a:cubicBezTo>
                  <a:cubicBezTo>
                    <a:pt x="48406" y="60091"/>
                    <a:pt x="45068" y="65098"/>
                    <a:pt x="36722" y="66767"/>
                  </a:cubicBezTo>
                  <a:cubicBezTo>
                    <a:pt x="35053" y="70106"/>
                    <a:pt x="33384" y="70106"/>
                    <a:pt x="30045" y="70106"/>
                  </a:cubicBezTo>
                  <a:close/>
                  <a:moveTo>
                    <a:pt x="8346" y="13354"/>
                  </a:moveTo>
                  <a:cubicBezTo>
                    <a:pt x="8346" y="28376"/>
                    <a:pt x="13353" y="53414"/>
                    <a:pt x="23369" y="61760"/>
                  </a:cubicBezTo>
                  <a:cubicBezTo>
                    <a:pt x="26707" y="65098"/>
                    <a:pt x="31715" y="65098"/>
                    <a:pt x="36722" y="63429"/>
                  </a:cubicBezTo>
                  <a:cubicBezTo>
                    <a:pt x="43399" y="61760"/>
                    <a:pt x="43399" y="58421"/>
                    <a:pt x="43399" y="58421"/>
                  </a:cubicBezTo>
                  <a:cubicBezTo>
                    <a:pt x="43399" y="48406"/>
                    <a:pt x="23369" y="26707"/>
                    <a:pt x="8346" y="13354"/>
                  </a:cubicBezTo>
                  <a:close/>
                </a:path>
              </a:pathLst>
            </a:custGeom>
            <a:solidFill>
              <a:srgbClr val="445584"/>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9" name="任意多边形: 形状 78">
              <a:extLst>
                <a:ext uri="{FF2B5EF4-FFF2-40B4-BE49-F238E27FC236}">
                  <a16:creationId xmlns:a16="http://schemas.microsoft.com/office/drawing/2014/main" id="{AC4C40A9-F04A-A100-94B0-766B10107811}"/>
                </a:ext>
              </a:extLst>
            </p:cNvPr>
            <p:cNvSpPr/>
            <p:nvPr/>
          </p:nvSpPr>
          <p:spPr>
            <a:xfrm>
              <a:off x="2052421" y="4462698"/>
              <a:ext cx="26706" cy="153565"/>
            </a:xfrm>
            <a:custGeom>
              <a:avLst/>
              <a:gdLst>
                <a:gd name="connsiteX0" fmla="*/ 23369 w 26706"/>
                <a:gd name="connsiteY0" fmla="*/ 153565 h 153565"/>
                <a:gd name="connsiteX1" fmla="*/ 20030 w 26706"/>
                <a:gd name="connsiteY1" fmla="*/ 150227 h 153565"/>
                <a:gd name="connsiteX2" fmla="*/ 0 w 26706"/>
                <a:gd name="connsiteY2" fmla="*/ 3338 h 153565"/>
                <a:gd name="connsiteX3" fmla="*/ 3338 w 26706"/>
                <a:gd name="connsiteY3" fmla="*/ 0 h 153565"/>
                <a:gd name="connsiteX4" fmla="*/ 6677 w 26706"/>
                <a:gd name="connsiteY4" fmla="*/ 3338 h 153565"/>
                <a:gd name="connsiteX5" fmla="*/ 26707 w 26706"/>
                <a:gd name="connsiteY5" fmla="*/ 150227 h 153565"/>
                <a:gd name="connsiteX6" fmla="*/ 23369 w 26706"/>
                <a:gd name="connsiteY6" fmla="*/ 153565 h 153565"/>
                <a:gd name="connsiteX7" fmla="*/ 23369 w 26706"/>
                <a:gd name="connsiteY7" fmla="*/ 153565 h 15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06" h="153565">
                  <a:moveTo>
                    <a:pt x="23369" y="153565"/>
                  </a:moveTo>
                  <a:cubicBezTo>
                    <a:pt x="21699" y="153565"/>
                    <a:pt x="20030" y="151896"/>
                    <a:pt x="20030" y="150227"/>
                  </a:cubicBezTo>
                  <a:lnTo>
                    <a:pt x="0" y="3338"/>
                  </a:lnTo>
                  <a:cubicBezTo>
                    <a:pt x="0" y="1669"/>
                    <a:pt x="1669" y="0"/>
                    <a:pt x="3338" y="0"/>
                  </a:cubicBezTo>
                  <a:cubicBezTo>
                    <a:pt x="5007" y="0"/>
                    <a:pt x="6677" y="1669"/>
                    <a:pt x="6677" y="3338"/>
                  </a:cubicBezTo>
                  <a:lnTo>
                    <a:pt x="26707" y="150227"/>
                  </a:lnTo>
                  <a:cubicBezTo>
                    <a:pt x="26707" y="151896"/>
                    <a:pt x="25038" y="153565"/>
                    <a:pt x="23369" y="153565"/>
                  </a:cubicBezTo>
                  <a:cubicBezTo>
                    <a:pt x="23369" y="153565"/>
                    <a:pt x="23369" y="153565"/>
                    <a:pt x="23369" y="153565"/>
                  </a:cubicBezTo>
                  <a:close/>
                </a:path>
              </a:pathLst>
            </a:custGeom>
            <a:solidFill>
              <a:srgbClr val="445584"/>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80" name="任意多边形: 形状 79">
            <a:extLst>
              <a:ext uri="{FF2B5EF4-FFF2-40B4-BE49-F238E27FC236}">
                <a16:creationId xmlns:a16="http://schemas.microsoft.com/office/drawing/2014/main" id="{BC56D777-2F22-9053-D626-DA528E617ABF}"/>
              </a:ext>
            </a:extLst>
          </p:cNvPr>
          <p:cNvSpPr/>
          <p:nvPr/>
        </p:nvSpPr>
        <p:spPr>
          <a:xfrm>
            <a:off x="7698703" y="4879637"/>
            <a:ext cx="41992" cy="80379"/>
          </a:xfrm>
          <a:custGeom>
            <a:avLst/>
            <a:gdLst>
              <a:gd name="connsiteX0" fmla="*/ 3378 w 41992"/>
              <a:gd name="connsiteY0" fmla="*/ 80379 h 80379"/>
              <a:gd name="connsiteX1" fmla="*/ 3378 w 41992"/>
              <a:gd name="connsiteY1" fmla="*/ 80379 h 80379"/>
              <a:gd name="connsiteX2" fmla="*/ 40 w 41992"/>
              <a:gd name="connsiteY2" fmla="*/ 77041 h 80379"/>
              <a:gd name="connsiteX3" fmla="*/ 16731 w 41992"/>
              <a:gd name="connsiteY3" fmla="*/ 1927 h 80379"/>
              <a:gd name="connsiteX4" fmla="*/ 31754 w 41992"/>
              <a:gd name="connsiteY4" fmla="*/ 1927 h 80379"/>
              <a:gd name="connsiteX5" fmla="*/ 41769 w 41992"/>
              <a:gd name="connsiteY5" fmla="*/ 15281 h 80379"/>
              <a:gd name="connsiteX6" fmla="*/ 5047 w 41992"/>
              <a:gd name="connsiteY6" fmla="*/ 80379 h 80379"/>
              <a:gd name="connsiteX7" fmla="*/ 3378 w 41992"/>
              <a:gd name="connsiteY7" fmla="*/ 80379 h 80379"/>
              <a:gd name="connsiteX8" fmla="*/ 25077 w 41992"/>
              <a:gd name="connsiteY8" fmla="*/ 6935 h 80379"/>
              <a:gd name="connsiteX9" fmla="*/ 21739 w 41992"/>
              <a:gd name="connsiteY9" fmla="*/ 8604 h 80379"/>
              <a:gd name="connsiteX10" fmla="*/ 8385 w 41992"/>
              <a:gd name="connsiteY10" fmla="*/ 68695 h 80379"/>
              <a:gd name="connsiteX11" fmla="*/ 36761 w 41992"/>
              <a:gd name="connsiteY11" fmla="*/ 16950 h 80379"/>
              <a:gd name="connsiteX12" fmla="*/ 30085 w 41992"/>
              <a:gd name="connsiteY12" fmla="*/ 8604 h 80379"/>
              <a:gd name="connsiteX13" fmla="*/ 25077 w 41992"/>
              <a:gd name="connsiteY13" fmla="*/ 6935 h 80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992" h="80379">
                <a:moveTo>
                  <a:pt x="3378" y="80379"/>
                </a:moveTo>
                <a:cubicBezTo>
                  <a:pt x="3378" y="80379"/>
                  <a:pt x="3378" y="80379"/>
                  <a:pt x="3378" y="80379"/>
                </a:cubicBezTo>
                <a:cubicBezTo>
                  <a:pt x="40" y="80379"/>
                  <a:pt x="40" y="78710"/>
                  <a:pt x="40" y="77041"/>
                </a:cubicBezTo>
                <a:cubicBezTo>
                  <a:pt x="40" y="70364"/>
                  <a:pt x="-1630" y="13612"/>
                  <a:pt x="16731" y="1927"/>
                </a:cubicBezTo>
                <a:cubicBezTo>
                  <a:pt x="20069" y="258"/>
                  <a:pt x="25077" y="-1411"/>
                  <a:pt x="31754" y="1927"/>
                </a:cubicBezTo>
                <a:cubicBezTo>
                  <a:pt x="36761" y="5266"/>
                  <a:pt x="40100" y="8604"/>
                  <a:pt x="41769" y="15281"/>
                </a:cubicBezTo>
                <a:cubicBezTo>
                  <a:pt x="45107" y="38649"/>
                  <a:pt x="10055" y="77041"/>
                  <a:pt x="5047" y="80379"/>
                </a:cubicBezTo>
                <a:cubicBezTo>
                  <a:pt x="5047" y="80379"/>
                  <a:pt x="5047" y="80379"/>
                  <a:pt x="3378" y="80379"/>
                </a:cubicBezTo>
                <a:close/>
                <a:moveTo>
                  <a:pt x="25077" y="6935"/>
                </a:moveTo>
                <a:cubicBezTo>
                  <a:pt x="23408" y="6935"/>
                  <a:pt x="21739" y="6935"/>
                  <a:pt x="21739" y="8604"/>
                </a:cubicBezTo>
                <a:cubicBezTo>
                  <a:pt x="11724" y="15281"/>
                  <a:pt x="8385" y="45326"/>
                  <a:pt x="8385" y="68695"/>
                </a:cubicBezTo>
                <a:cubicBezTo>
                  <a:pt x="20069" y="55341"/>
                  <a:pt x="40100" y="30303"/>
                  <a:pt x="36761" y="16950"/>
                </a:cubicBezTo>
                <a:cubicBezTo>
                  <a:pt x="36761" y="13612"/>
                  <a:pt x="33423" y="10273"/>
                  <a:pt x="30085" y="8604"/>
                </a:cubicBezTo>
                <a:cubicBezTo>
                  <a:pt x="28415" y="6935"/>
                  <a:pt x="26747" y="6935"/>
                  <a:pt x="25077" y="6935"/>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81" name="图形 2">
            <a:extLst>
              <a:ext uri="{FF2B5EF4-FFF2-40B4-BE49-F238E27FC236}">
                <a16:creationId xmlns:a16="http://schemas.microsoft.com/office/drawing/2014/main" id="{549268CA-7D76-8556-5DA5-C112F31A15F6}"/>
              </a:ext>
            </a:extLst>
          </p:cNvPr>
          <p:cNvGrpSpPr/>
          <p:nvPr/>
        </p:nvGrpSpPr>
        <p:grpSpPr>
          <a:xfrm>
            <a:off x="5329879" y="1965441"/>
            <a:ext cx="1739812" cy="2181626"/>
            <a:chOff x="5211178" y="1500421"/>
            <a:chExt cx="2016270" cy="2528289"/>
          </a:xfrm>
        </p:grpSpPr>
        <p:grpSp>
          <p:nvGrpSpPr>
            <p:cNvPr id="82" name="图形 2">
              <a:extLst>
                <a:ext uri="{FF2B5EF4-FFF2-40B4-BE49-F238E27FC236}">
                  <a16:creationId xmlns:a16="http://schemas.microsoft.com/office/drawing/2014/main" id="{8A55CC4F-D62D-4E55-CA30-FD0668637637}"/>
                </a:ext>
              </a:extLst>
            </p:cNvPr>
            <p:cNvGrpSpPr/>
            <p:nvPr/>
          </p:nvGrpSpPr>
          <p:grpSpPr>
            <a:xfrm>
              <a:off x="5211178" y="1500421"/>
              <a:ext cx="2016270" cy="2528289"/>
              <a:chOff x="5211178" y="1500421"/>
              <a:chExt cx="2016270" cy="2528289"/>
            </a:xfrm>
          </p:grpSpPr>
          <p:sp>
            <p:nvSpPr>
              <p:cNvPr id="87" name="任意多边形: 形状 86">
                <a:extLst>
                  <a:ext uri="{FF2B5EF4-FFF2-40B4-BE49-F238E27FC236}">
                    <a16:creationId xmlns:a16="http://schemas.microsoft.com/office/drawing/2014/main" id="{91EB7A33-E01F-230E-A052-5B25E90067EB}"/>
                  </a:ext>
                </a:extLst>
              </p:cNvPr>
              <p:cNvSpPr/>
              <p:nvPr/>
            </p:nvSpPr>
            <p:spPr>
              <a:xfrm>
                <a:off x="5616132" y="2619657"/>
                <a:ext cx="275415" cy="268998"/>
              </a:xfrm>
              <a:custGeom>
                <a:avLst/>
                <a:gdLst>
                  <a:gd name="connsiteX0" fmla="*/ 0 w 275415"/>
                  <a:gd name="connsiteY0" fmla="*/ 95404 h 268998"/>
                  <a:gd name="connsiteX1" fmla="*/ 110166 w 275415"/>
                  <a:gd name="connsiteY1" fmla="*/ 268999 h 268998"/>
                  <a:gd name="connsiteX2" fmla="*/ 275416 w 275415"/>
                  <a:gd name="connsiteY2" fmla="*/ 217254 h 268998"/>
                  <a:gd name="connsiteX3" fmla="*/ 193626 w 275415"/>
                  <a:gd name="connsiteY3" fmla="*/ 5268 h 268998"/>
                  <a:gd name="connsiteX4" fmla="*/ 0 w 275415"/>
                  <a:gd name="connsiteY4" fmla="*/ 95404 h 268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415" h="268998">
                    <a:moveTo>
                      <a:pt x="0" y="95404"/>
                    </a:moveTo>
                    <a:lnTo>
                      <a:pt x="110166" y="268999"/>
                    </a:lnTo>
                    <a:lnTo>
                      <a:pt x="275416" y="217254"/>
                    </a:lnTo>
                    <a:cubicBezTo>
                      <a:pt x="275416" y="217254"/>
                      <a:pt x="225340" y="36982"/>
                      <a:pt x="193626" y="5268"/>
                    </a:cubicBezTo>
                    <a:cubicBezTo>
                      <a:pt x="165249" y="-26447"/>
                      <a:pt x="0" y="95404"/>
                      <a:pt x="0" y="95404"/>
                    </a:cubicBez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8" name="任意多边形: 形状 87">
                <a:extLst>
                  <a:ext uri="{FF2B5EF4-FFF2-40B4-BE49-F238E27FC236}">
                    <a16:creationId xmlns:a16="http://schemas.microsoft.com/office/drawing/2014/main" id="{3359D01D-179A-77EF-3A7F-03505ADC496E}"/>
                  </a:ext>
                </a:extLst>
              </p:cNvPr>
              <p:cNvSpPr/>
              <p:nvPr/>
            </p:nvSpPr>
            <p:spPr>
              <a:xfrm>
                <a:off x="6405657" y="3532962"/>
                <a:ext cx="322152" cy="270408"/>
              </a:xfrm>
              <a:custGeom>
                <a:avLst/>
                <a:gdLst>
                  <a:gd name="connsiteX0" fmla="*/ 0 w 322152"/>
                  <a:gd name="connsiteY0" fmla="*/ 58421 h 270408"/>
                  <a:gd name="connsiteX1" fmla="*/ 95143 w 322152"/>
                  <a:gd name="connsiteY1" fmla="*/ 255385 h 270408"/>
                  <a:gd name="connsiteX2" fmla="*/ 322153 w 322152"/>
                  <a:gd name="connsiteY2" fmla="*/ 270408 h 270408"/>
                  <a:gd name="connsiteX3" fmla="*/ 227009 w 322152"/>
                  <a:gd name="connsiteY3" fmla="*/ 0 h 270408"/>
                </a:gdLst>
                <a:ahLst/>
                <a:cxnLst>
                  <a:cxn ang="0">
                    <a:pos x="connsiteX0" y="connsiteY0"/>
                  </a:cxn>
                  <a:cxn ang="0">
                    <a:pos x="connsiteX1" y="connsiteY1"/>
                  </a:cxn>
                  <a:cxn ang="0">
                    <a:pos x="connsiteX2" y="connsiteY2"/>
                  </a:cxn>
                  <a:cxn ang="0">
                    <a:pos x="connsiteX3" y="connsiteY3"/>
                  </a:cxn>
                </a:cxnLst>
                <a:rect l="l" t="t" r="r" b="b"/>
                <a:pathLst>
                  <a:path w="322152" h="270408">
                    <a:moveTo>
                      <a:pt x="0" y="58421"/>
                    </a:moveTo>
                    <a:lnTo>
                      <a:pt x="95143" y="255385"/>
                    </a:lnTo>
                    <a:lnTo>
                      <a:pt x="322153" y="270408"/>
                    </a:lnTo>
                    <a:lnTo>
                      <a:pt x="227009" y="0"/>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9" name="任意多边形: 形状 88">
                <a:extLst>
                  <a:ext uri="{FF2B5EF4-FFF2-40B4-BE49-F238E27FC236}">
                    <a16:creationId xmlns:a16="http://schemas.microsoft.com/office/drawing/2014/main" id="{53AF4D84-4FB9-4A6D-5A6C-B253F8385B63}"/>
                  </a:ext>
                </a:extLst>
              </p:cNvPr>
              <p:cNvSpPr/>
              <p:nvPr/>
            </p:nvSpPr>
            <p:spPr>
              <a:xfrm>
                <a:off x="6473243" y="3726634"/>
                <a:ext cx="595916" cy="302076"/>
              </a:xfrm>
              <a:custGeom>
                <a:avLst/>
                <a:gdLst>
                  <a:gd name="connsiteX0" fmla="*/ 30896 w 595916"/>
                  <a:gd name="connsiteY0" fmla="*/ 302076 h 302076"/>
                  <a:gd name="connsiteX1" fmla="*/ 851 w 595916"/>
                  <a:gd name="connsiteY1" fmla="*/ 272031 h 302076"/>
                  <a:gd name="connsiteX2" fmla="*/ 17542 w 595916"/>
                  <a:gd name="connsiteY2" fmla="*/ 31668 h 302076"/>
                  <a:gd name="connsiteX3" fmla="*/ 164431 w 595916"/>
                  <a:gd name="connsiteY3" fmla="*/ 61714 h 302076"/>
                  <a:gd name="connsiteX4" fmla="*/ 239544 w 595916"/>
                  <a:gd name="connsiteY4" fmla="*/ 1623 h 302076"/>
                  <a:gd name="connsiteX5" fmla="*/ 379756 w 595916"/>
                  <a:gd name="connsiteY5" fmla="*/ 95097 h 302076"/>
                  <a:gd name="connsiteX6" fmla="*/ 409801 w 595916"/>
                  <a:gd name="connsiteY6" fmla="*/ 111789 h 302076"/>
                  <a:gd name="connsiteX7" fmla="*/ 595081 w 595916"/>
                  <a:gd name="connsiteY7" fmla="*/ 221955 h 302076"/>
                  <a:gd name="connsiteX8" fmla="*/ 551682 w 595916"/>
                  <a:gd name="connsiteY8" fmla="*/ 300407 h 302076"/>
                  <a:gd name="connsiteX9" fmla="*/ 30896 w 595916"/>
                  <a:gd name="connsiteY9" fmla="*/ 302076 h 302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916" h="302076">
                    <a:moveTo>
                      <a:pt x="30896" y="302076"/>
                    </a:moveTo>
                    <a:cubicBezTo>
                      <a:pt x="14204" y="302076"/>
                      <a:pt x="851" y="288723"/>
                      <a:pt x="851" y="272031"/>
                    </a:cubicBezTo>
                    <a:cubicBezTo>
                      <a:pt x="-2487" y="203594"/>
                      <a:pt x="4189" y="33337"/>
                      <a:pt x="17542" y="31668"/>
                    </a:cubicBezTo>
                    <a:cubicBezTo>
                      <a:pt x="34234" y="29999"/>
                      <a:pt x="164431" y="61714"/>
                      <a:pt x="164431" y="61714"/>
                    </a:cubicBezTo>
                    <a:cubicBezTo>
                      <a:pt x="164431" y="61714"/>
                      <a:pt x="171108" y="-11731"/>
                      <a:pt x="239544" y="1623"/>
                    </a:cubicBezTo>
                    <a:cubicBezTo>
                      <a:pt x="291289" y="11638"/>
                      <a:pt x="353049" y="68390"/>
                      <a:pt x="379756" y="95097"/>
                    </a:cubicBezTo>
                    <a:cubicBezTo>
                      <a:pt x="388102" y="103443"/>
                      <a:pt x="398117" y="108451"/>
                      <a:pt x="409801" y="111789"/>
                    </a:cubicBezTo>
                    <a:cubicBezTo>
                      <a:pt x="458208" y="121804"/>
                      <a:pt x="590073" y="151850"/>
                      <a:pt x="595081" y="221955"/>
                    </a:cubicBezTo>
                    <a:cubicBezTo>
                      <a:pt x="601757" y="307084"/>
                      <a:pt x="566705" y="298738"/>
                      <a:pt x="551682" y="300407"/>
                    </a:cubicBezTo>
                    <a:cubicBezTo>
                      <a:pt x="534990" y="300407"/>
                      <a:pt x="141063" y="302076"/>
                      <a:pt x="30896" y="302076"/>
                    </a:cubicBezTo>
                    <a:close/>
                  </a:path>
                </a:pathLst>
              </a:custGeom>
              <a:solidFill>
                <a:srgbClr val="92B4EA"/>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0" name="任意多边形: 形状 89">
                <a:extLst>
                  <a:ext uri="{FF2B5EF4-FFF2-40B4-BE49-F238E27FC236}">
                    <a16:creationId xmlns:a16="http://schemas.microsoft.com/office/drawing/2014/main" id="{51BA2F7C-4163-CFA1-8444-E58281F7FC64}"/>
                  </a:ext>
                </a:extLst>
              </p:cNvPr>
              <p:cNvSpPr/>
              <p:nvPr/>
            </p:nvSpPr>
            <p:spPr>
              <a:xfrm>
                <a:off x="5211178" y="2415979"/>
                <a:ext cx="621524" cy="372635"/>
              </a:xfrm>
              <a:custGeom>
                <a:avLst/>
                <a:gdLst>
                  <a:gd name="connsiteX0" fmla="*/ 481737 w 621524"/>
                  <a:gd name="connsiteY0" fmla="*/ 3636 h 372635"/>
                  <a:gd name="connsiteX1" fmla="*/ 523466 w 621524"/>
                  <a:gd name="connsiteY1" fmla="*/ 16989 h 372635"/>
                  <a:gd name="connsiteX2" fmla="*/ 620279 w 621524"/>
                  <a:gd name="connsiteY2" fmla="*/ 237322 h 372635"/>
                  <a:gd name="connsiteX3" fmla="*/ 476729 w 621524"/>
                  <a:gd name="connsiteY3" fmla="*/ 279051 h 372635"/>
                  <a:gd name="connsiteX4" fmla="*/ 438338 w 621524"/>
                  <a:gd name="connsiteY4" fmla="*/ 367518 h 372635"/>
                  <a:gd name="connsiteX5" fmla="*/ 271419 w 621524"/>
                  <a:gd name="connsiteY5" fmla="*/ 349157 h 372635"/>
                  <a:gd name="connsiteX6" fmla="*/ 238035 w 621524"/>
                  <a:gd name="connsiteY6" fmla="*/ 349157 h 372635"/>
                  <a:gd name="connsiteX7" fmla="*/ 22711 w 621524"/>
                  <a:gd name="connsiteY7" fmla="*/ 337473 h 372635"/>
                  <a:gd name="connsiteX8" fmla="*/ 26049 w 621524"/>
                  <a:gd name="connsiteY8" fmla="*/ 247337 h 372635"/>
                  <a:gd name="connsiteX9" fmla="*/ 481737 w 621524"/>
                  <a:gd name="connsiteY9" fmla="*/ 3636 h 372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1524" h="372635">
                    <a:moveTo>
                      <a:pt x="481737" y="3636"/>
                    </a:moveTo>
                    <a:cubicBezTo>
                      <a:pt x="496759" y="-4710"/>
                      <a:pt x="515120" y="1967"/>
                      <a:pt x="523466" y="16989"/>
                    </a:cubicBezTo>
                    <a:cubicBezTo>
                      <a:pt x="558519" y="75411"/>
                      <a:pt x="631963" y="230645"/>
                      <a:pt x="620279" y="237322"/>
                    </a:cubicBezTo>
                    <a:cubicBezTo>
                      <a:pt x="606925" y="245668"/>
                      <a:pt x="476729" y="279051"/>
                      <a:pt x="476729" y="279051"/>
                    </a:cubicBezTo>
                    <a:cubicBezTo>
                      <a:pt x="476729" y="279051"/>
                      <a:pt x="505105" y="347488"/>
                      <a:pt x="438338" y="367518"/>
                    </a:cubicBezTo>
                    <a:cubicBezTo>
                      <a:pt x="388262" y="382541"/>
                      <a:pt x="306472" y="360841"/>
                      <a:pt x="271419" y="349157"/>
                    </a:cubicBezTo>
                    <a:cubicBezTo>
                      <a:pt x="259735" y="345819"/>
                      <a:pt x="248051" y="345819"/>
                      <a:pt x="238035" y="349157"/>
                    </a:cubicBezTo>
                    <a:cubicBezTo>
                      <a:pt x="191298" y="362511"/>
                      <a:pt x="59433" y="395894"/>
                      <a:pt x="22711" y="337473"/>
                    </a:cubicBezTo>
                    <a:cubicBezTo>
                      <a:pt x="-22357" y="265698"/>
                      <a:pt x="11026" y="255683"/>
                      <a:pt x="26049" y="247337"/>
                    </a:cubicBezTo>
                    <a:cubicBezTo>
                      <a:pt x="36064" y="238991"/>
                      <a:pt x="383255" y="55380"/>
                      <a:pt x="481737" y="3636"/>
                    </a:cubicBezTo>
                    <a:close/>
                  </a:path>
                </a:pathLst>
              </a:custGeom>
              <a:solidFill>
                <a:srgbClr val="92B4EA"/>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1" name="任意多边形: 形状 90">
                <a:extLst>
                  <a:ext uri="{FF2B5EF4-FFF2-40B4-BE49-F238E27FC236}">
                    <a16:creationId xmlns:a16="http://schemas.microsoft.com/office/drawing/2014/main" id="{DA968CD9-F23D-C3A3-B6A5-2EE482ACD025}"/>
                  </a:ext>
                </a:extLst>
              </p:cNvPr>
              <p:cNvSpPr/>
              <p:nvPr/>
            </p:nvSpPr>
            <p:spPr>
              <a:xfrm>
                <a:off x="5601109" y="2323451"/>
                <a:ext cx="1215166" cy="1409813"/>
              </a:xfrm>
              <a:custGeom>
                <a:avLst/>
                <a:gdLst>
                  <a:gd name="connsiteX0" fmla="*/ 817901 w 1215166"/>
                  <a:gd name="connsiteY0" fmla="*/ 199654 h 1409813"/>
                  <a:gd name="connsiteX1" fmla="*/ 1215167 w 1215166"/>
                  <a:gd name="connsiteY1" fmla="*/ 1346385 h 1409813"/>
                  <a:gd name="connsiteX2" fmla="*/ 819570 w 1215166"/>
                  <a:gd name="connsiteY2" fmla="*/ 1409814 h 1409813"/>
                  <a:gd name="connsiteX3" fmla="*/ 676020 w 1215166"/>
                  <a:gd name="connsiteY3" fmla="*/ 1022563 h 1409813"/>
                  <a:gd name="connsiteX4" fmla="*/ 273746 w 1215166"/>
                  <a:gd name="connsiteY4" fmla="*/ 947449 h 1409813"/>
                  <a:gd name="connsiteX5" fmla="*/ 0 w 1215166"/>
                  <a:gd name="connsiteY5" fmla="*/ 491762 h 1409813"/>
                  <a:gd name="connsiteX6" fmla="*/ 277085 w 1215166"/>
                  <a:gd name="connsiteY6" fmla="*/ 356557 h 1409813"/>
                  <a:gd name="connsiteX7" fmla="*/ 402274 w 1215166"/>
                  <a:gd name="connsiteY7" fmla="*/ 6028 h 1409813"/>
                  <a:gd name="connsiteX8" fmla="*/ 817901 w 1215166"/>
                  <a:gd name="connsiteY8" fmla="*/ 199654 h 140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166" h="1409813">
                    <a:moveTo>
                      <a:pt x="817901" y="199654"/>
                    </a:moveTo>
                    <a:lnTo>
                      <a:pt x="1215167" y="1346385"/>
                    </a:lnTo>
                    <a:lnTo>
                      <a:pt x="819570" y="1409814"/>
                    </a:lnTo>
                    <a:lnTo>
                      <a:pt x="676020" y="1022563"/>
                    </a:lnTo>
                    <a:cubicBezTo>
                      <a:pt x="676020" y="1022563"/>
                      <a:pt x="430650" y="1134398"/>
                      <a:pt x="273746" y="947449"/>
                    </a:cubicBezTo>
                    <a:cubicBezTo>
                      <a:pt x="116843" y="760500"/>
                      <a:pt x="0" y="491762"/>
                      <a:pt x="0" y="491762"/>
                    </a:cubicBezTo>
                    <a:lnTo>
                      <a:pt x="277085" y="356557"/>
                    </a:lnTo>
                    <a:cubicBezTo>
                      <a:pt x="277085" y="356557"/>
                      <a:pt x="293777" y="52766"/>
                      <a:pt x="402274" y="6028"/>
                    </a:cubicBezTo>
                    <a:cubicBezTo>
                      <a:pt x="515778" y="-40709"/>
                      <a:pt x="817901" y="199654"/>
                      <a:pt x="817901" y="199654"/>
                    </a:cubicBezTo>
                    <a:close/>
                  </a:path>
                </a:pathLst>
              </a:custGeom>
              <a:solidFill>
                <a:srgbClr val="F7B369"/>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2" name="任意多边形: 形状 91">
                <a:extLst>
                  <a:ext uri="{FF2B5EF4-FFF2-40B4-BE49-F238E27FC236}">
                    <a16:creationId xmlns:a16="http://schemas.microsoft.com/office/drawing/2014/main" id="{278B6315-F99D-7343-1548-701A3B51B8BD}"/>
                  </a:ext>
                </a:extLst>
              </p:cNvPr>
              <p:cNvSpPr/>
              <p:nvPr/>
            </p:nvSpPr>
            <p:spPr>
              <a:xfrm>
                <a:off x="6524169" y="2042379"/>
                <a:ext cx="552500" cy="317299"/>
              </a:xfrm>
              <a:custGeom>
                <a:avLst/>
                <a:gdLst>
                  <a:gd name="connsiteX0" fmla="*/ 0 w 552500"/>
                  <a:gd name="connsiteY0" fmla="*/ 201971 h 317299"/>
                  <a:gd name="connsiteX1" fmla="*/ 223671 w 552500"/>
                  <a:gd name="connsiteY1" fmla="*/ 317145 h 317299"/>
                  <a:gd name="connsiteX2" fmla="*/ 552501 w 552500"/>
                  <a:gd name="connsiteY2" fmla="*/ 203641 h 317299"/>
                  <a:gd name="connsiteX3" fmla="*/ 532471 w 552500"/>
                  <a:gd name="connsiteY3" fmla="*/ 78452 h 317299"/>
                  <a:gd name="connsiteX4" fmla="*/ 267070 w 552500"/>
                  <a:gd name="connsiteY4" fmla="*/ 46737 h 317299"/>
                  <a:gd name="connsiteX5" fmla="*/ 110166 w 552500"/>
                  <a:gd name="connsiteY5" fmla="*/ 0 h 317299"/>
                  <a:gd name="connsiteX6" fmla="*/ 0 w 552500"/>
                  <a:gd name="connsiteY6" fmla="*/ 201971 h 31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500" h="317299">
                    <a:moveTo>
                      <a:pt x="0" y="201971"/>
                    </a:moveTo>
                    <a:cubicBezTo>
                      <a:pt x="0" y="201971"/>
                      <a:pt x="76783" y="312138"/>
                      <a:pt x="223671" y="317145"/>
                    </a:cubicBezTo>
                    <a:cubicBezTo>
                      <a:pt x="367221" y="322153"/>
                      <a:pt x="552501" y="203641"/>
                      <a:pt x="552501" y="203641"/>
                    </a:cubicBezTo>
                    <a:lnTo>
                      <a:pt x="532471" y="78452"/>
                    </a:lnTo>
                    <a:cubicBezTo>
                      <a:pt x="532471" y="78452"/>
                      <a:pt x="357206" y="66767"/>
                      <a:pt x="267070" y="46737"/>
                    </a:cubicBezTo>
                    <a:cubicBezTo>
                      <a:pt x="178603" y="26707"/>
                      <a:pt x="110166" y="0"/>
                      <a:pt x="110166" y="0"/>
                    </a:cubicBezTo>
                    <a:lnTo>
                      <a:pt x="0" y="201971"/>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3" name="任意多边形: 形状 92">
                <a:extLst>
                  <a:ext uri="{FF2B5EF4-FFF2-40B4-BE49-F238E27FC236}">
                    <a16:creationId xmlns:a16="http://schemas.microsoft.com/office/drawing/2014/main" id="{CEA9E866-03A0-59A5-A4A4-55B5561E8C57}"/>
                  </a:ext>
                </a:extLst>
              </p:cNvPr>
              <p:cNvSpPr/>
              <p:nvPr/>
            </p:nvSpPr>
            <p:spPr>
              <a:xfrm>
                <a:off x="6971511" y="2063012"/>
                <a:ext cx="255938" cy="214910"/>
              </a:xfrm>
              <a:custGeom>
                <a:avLst/>
                <a:gdLst>
                  <a:gd name="connsiteX0" fmla="*/ 30045 w 255938"/>
                  <a:gd name="connsiteY0" fmla="*/ 81188 h 214910"/>
                  <a:gd name="connsiteX1" fmla="*/ 88467 w 255938"/>
                  <a:gd name="connsiteY1" fmla="*/ 7743 h 214910"/>
                  <a:gd name="connsiteX2" fmla="*/ 148557 w 255938"/>
                  <a:gd name="connsiteY2" fmla="*/ 1067 h 214910"/>
                  <a:gd name="connsiteX3" fmla="*/ 240363 w 255938"/>
                  <a:gd name="connsiteY3" fmla="*/ 9413 h 214910"/>
                  <a:gd name="connsiteX4" fmla="*/ 240363 w 255938"/>
                  <a:gd name="connsiteY4" fmla="*/ 56150 h 214910"/>
                  <a:gd name="connsiteX5" fmla="*/ 247039 w 255938"/>
                  <a:gd name="connsiteY5" fmla="*/ 188015 h 214910"/>
                  <a:gd name="connsiteX6" fmla="*/ 50076 w 255938"/>
                  <a:gd name="connsiteY6" fmla="*/ 206377 h 214910"/>
                  <a:gd name="connsiteX7" fmla="*/ 0 w 255938"/>
                  <a:gd name="connsiteY7" fmla="*/ 132932 h 214910"/>
                  <a:gd name="connsiteX8" fmla="*/ 30045 w 255938"/>
                  <a:gd name="connsiteY8" fmla="*/ 81188 h 21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938" h="214910">
                    <a:moveTo>
                      <a:pt x="30045" y="81188"/>
                    </a:moveTo>
                    <a:cubicBezTo>
                      <a:pt x="30045" y="81188"/>
                      <a:pt x="73444" y="19428"/>
                      <a:pt x="88467" y="7743"/>
                    </a:cubicBezTo>
                    <a:cubicBezTo>
                      <a:pt x="105158" y="-3941"/>
                      <a:pt x="148557" y="1067"/>
                      <a:pt x="148557" y="1067"/>
                    </a:cubicBezTo>
                    <a:cubicBezTo>
                      <a:pt x="148557" y="1067"/>
                      <a:pt x="227009" y="-3941"/>
                      <a:pt x="240363" y="9413"/>
                    </a:cubicBezTo>
                    <a:cubicBezTo>
                      <a:pt x="253716" y="24435"/>
                      <a:pt x="240363" y="56150"/>
                      <a:pt x="240363" y="56150"/>
                    </a:cubicBezTo>
                    <a:cubicBezTo>
                      <a:pt x="240363" y="56150"/>
                      <a:pt x="270408" y="141278"/>
                      <a:pt x="247039" y="188015"/>
                    </a:cubicBezTo>
                    <a:cubicBezTo>
                      <a:pt x="223671" y="234753"/>
                      <a:pt x="50076" y="206377"/>
                      <a:pt x="50076" y="206377"/>
                    </a:cubicBezTo>
                    <a:lnTo>
                      <a:pt x="0" y="132932"/>
                    </a:lnTo>
                    <a:lnTo>
                      <a:pt x="30045" y="81188"/>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任意多边形: 形状 93">
                <a:extLst>
                  <a:ext uri="{FF2B5EF4-FFF2-40B4-BE49-F238E27FC236}">
                    <a16:creationId xmlns:a16="http://schemas.microsoft.com/office/drawing/2014/main" id="{7BD70B29-F9A3-F78D-79F8-01CF596CE0BE}"/>
                  </a:ext>
                </a:extLst>
              </p:cNvPr>
              <p:cNvSpPr/>
              <p:nvPr/>
            </p:nvSpPr>
            <p:spPr>
              <a:xfrm>
                <a:off x="7078339" y="2134184"/>
                <a:ext cx="113504" cy="148448"/>
              </a:xfrm>
              <a:custGeom>
                <a:avLst/>
                <a:gdLst>
                  <a:gd name="connsiteX0" fmla="*/ 113504 w 113504"/>
                  <a:gd name="connsiteY0" fmla="*/ 136873 h 148448"/>
                  <a:gd name="connsiteX1" fmla="*/ 16692 w 113504"/>
                  <a:gd name="connsiteY1" fmla="*/ 130196 h 148448"/>
                  <a:gd name="connsiteX2" fmla="*/ 0 w 113504"/>
                  <a:gd name="connsiteY2" fmla="*/ 31715 h 148448"/>
                  <a:gd name="connsiteX3" fmla="*/ 105158 w 113504"/>
                  <a:gd name="connsiteY3" fmla="*/ 0 h 148448"/>
                  <a:gd name="connsiteX4" fmla="*/ 113504 w 113504"/>
                  <a:gd name="connsiteY4" fmla="*/ 136873 h 1484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4" h="148448">
                    <a:moveTo>
                      <a:pt x="113504" y="136873"/>
                    </a:moveTo>
                    <a:cubicBezTo>
                      <a:pt x="113504" y="136873"/>
                      <a:pt x="30045" y="166919"/>
                      <a:pt x="16692" y="130196"/>
                    </a:cubicBezTo>
                    <a:cubicBezTo>
                      <a:pt x="3339" y="93474"/>
                      <a:pt x="0" y="31715"/>
                      <a:pt x="0" y="31715"/>
                    </a:cubicBezTo>
                    <a:lnTo>
                      <a:pt x="105158" y="0"/>
                    </a:lnTo>
                    <a:lnTo>
                      <a:pt x="113504" y="136873"/>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5" name="任意多边形: 形状 94">
                <a:extLst>
                  <a:ext uri="{FF2B5EF4-FFF2-40B4-BE49-F238E27FC236}">
                    <a16:creationId xmlns:a16="http://schemas.microsoft.com/office/drawing/2014/main" id="{57C726EE-B2AF-39AB-DA8E-3DD7D69C791A}"/>
                  </a:ext>
                </a:extLst>
              </p:cNvPr>
              <p:cNvSpPr/>
              <p:nvPr/>
            </p:nvSpPr>
            <p:spPr>
              <a:xfrm>
                <a:off x="7005872" y="2061718"/>
                <a:ext cx="154947" cy="139233"/>
              </a:xfrm>
              <a:custGeom>
                <a:avLst/>
                <a:gdLst>
                  <a:gd name="connsiteX0" fmla="*/ 20721 w 154947"/>
                  <a:gd name="connsiteY0" fmla="*/ 139234 h 139233"/>
                  <a:gd name="connsiteX1" fmla="*/ 2360 w 154947"/>
                  <a:gd name="connsiteY1" fmla="*/ 135895 h 139233"/>
                  <a:gd name="connsiteX2" fmla="*/ 691 w 154947"/>
                  <a:gd name="connsiteY2" fmla="*/ 130888 h 139233"/>
                  <a:gd name="connsiteX3" fmla="*/ 5699 w 154947"/>
                  <a:gd name="connsiteY3" fmla="*/ 129219 h 139233"/>
                  <a:gd name="connsiteX4" fmla="*/ 84151 w 154947"/>
                  <a:gd name="connsiteY4" fmla="*/ 79143 h 139233"/>
                  <a:gd name="connsiteX5" fmla="*/ 85820 w 154947"/>
                  <a:gd name="connsiteY5" fmla="*/ 77474 h 139233"/>
                  <a:gd name="connsiteX6" fmla="*/ 89158 w 154947"/>
                  <a:gd name="connsiteY6" fmla="*/ 77474 h 139233"/>
                  <a:gd name="connsiteX7" fmla="*/ 145910 w 154947"/>
                  <a:gd name="connsiteY7" fmla="*/ 77474 h 139233"/>
                  <a:gd name="connsiteX8" fmla="*/ 147580 w 154947"/>
                  <a:gd name="connsiteY8" fmla="*/ 67459 h 139233"/>
                  <a:gd name="connsiteX9" fmla="*/ 69128 w 154947"/>
                  <a:gd name="connsiteY9" fmla="*/ 7368 h 139233"/>
                  <a:gd name="connsiteX10" fmla="*/ 67459 w 154947"/>
                  <a:gd name="connsiteY10" fmla="*/ 2361 h 139233"/>
                  <a:gd name="connsiteX11" fmla="*/ 72466 w 154947"/>
                  <a:gd name="connsiteY11" fmla="*/ 691 h 139233"/>
                  <a:gd name="connsiteX12" fmla="*/ 154256 w 154947"/>
                  <a:gd name="connsiteY12" fmla="*/ 65790 h 139233"/>
                  <a:gd name="connsiteX13" fmla="*/ 152587 w 154947"/>
                  <a:gd name="connsiteY13" fmla="*/ 80812 h 139233"/>
                  <a:gd name="connsiteX14" fmla="*/ 89158 w 154947"/>
                  <a:gd name="connsiteY14" fmla="*/ 85820 h 139233"/>
                  <a:gd name="connsiteX15" fmla="*/ 20721 w 154947"/>
                  <a:gd name="connsiteY15" fmla="*/ 139234 h 139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4947" h="139233">
                    <a:moveTo>
                      <a:pt x="20721" y="139234"/>
                    </a:moveTo>
                    <a:cubicBezTo>
                      <a:pt x="14045" y="139234"/>
                      <a:pt x="9037" y="137565"/>
                      <a:pt x="2360" y="135895"/>
                    </a:cubicBezTo>
                    <a:cubicBezTo>
                      <a:pt x="691" y="135895"/>
                      <a:pt x="-978" y="132557"/>
                      <a:pt x="691" y="130888"/>
                    </a:cubicBezTo>
                    <a:cubicBezTo>
                      <a:pt x="691" y="129219"/>
                      <a:pt x="4030" y="127549"/>
                      <a:pt x="5699" y="129219"/>
                    </a:cubicBezTo>
                    <a:cubicBezTo>
                      <a:pt x="50767" y="147580"/>
                      <a:pt x="84151" y="79143"/>
                      <a:pt x="84151" y="79143"/>
                    </a:cubicBezTo>
                    <a:cubicBezTo>
                      <a:pt x="84151" y="77474"/>
                      <a:pt x="85820" y="77474"/>
                      <a:pt x="85820" y="77474"/>
                    </a:cubicBezTo>
                    <a:cubicBezTo>
                      <a:pt x="87489" y="77474"/>
                      <a:pt x="87489" y="77474"/>
                      <a:pt x="89158" y="77474"/>
                    </a:cubicBezTo>
                    <a:cubicBezTo>
                      <a:pt x="89158" y="77474"/>
                      <a:pt x="129218" y="102512"/>
                      <a:pt x="145910" y="77474"/>
                    </a:cubicBezTo>
                    <a:cubicBezTo>
                      <a:pt x="147580" y="74136"/>
                      <a:pt x="147580" y="72466"/>
                      <a:pt x="147580" y="67459"/>
                    </a:cubicBezTo>
                    <a:cubicBezTo>
                      <a:pt x="142572" y="45759"/>
                      <a:pt x="89158" y="17383"/>
                      <a:pt x="69128" y="7368"/>
                    </a:cubicBezTo>
                    <a:cubicBezTo>
                      <a:pt x="67459" y="5699"/>
                      <a:pt x="65790" y="4030"/>
                      <a:pt x="67459" y="2361"/>
                    </a:cubicBezTo>
                    <a:cubicBezTo>
                      <a:pt x="69128" y="691"/>
                      <a:pt x="70797" y="-978"/>
                      <a:pt x="72466" y="691"/>
                    </a:cubicBezTo>
                    <a:cubicBezTo>
                      <a:pt x="75805" y="2361"/>
                      <a:pt x="147580" y="35744"/>
                      <a:pt x="154256" y="65790"/>
                    </a:cubicBezTo>
                    <a:cubicBezTo>
                      <a:pt x="155926" y="70797"/>
                      <a:pt x="154256" y="75805"/>
                      <a:pt x="152587" y="80812"/>
                    </a:cubicBezTo>
                    <a:cubicBezTo>
                      <a:pt x="137564" y="104181"/>
                      <a:pt x="105850" y="94166"/>
                      <a:pt x="89158" y="85820"/>
                    </a:cubicBezTo>
                    <a:cubicBezTo>
                      <a:pt x="82481" y="97504"/>
                      <a:pt x="57444" y="139234"/>
                      <a:pt x="20721" y="139234"/>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6" name="任意多边形: 形状 95">
                <a:extLst>
                  <a:ext uri="{FF2B5EF4-FFF2-40B4-BE49-F238E27FC236}">
                    <a16:creationId xmlns:a16="http://schemas.microsoft.com/office/drawing/2014/main" id="{943DF828-2C23-4EC4-1A6C-167EA1C3C094}"/>
                  </a:ext>
                </a:extLst>
              </p:cNvPr>
              <p:cNvSpPr/>
              <p:nvPr/>
            </p:nvSpPr>
            <p:spPr>
              <a:xfrm>
                <a:off x="7103250" y="2172576"/>
                <a:ext cx="115299" cy="71774"/>
              </a:xfrm>
              <a:custGeom>
                <a:avLst/>
                <a:gdLst>
                  <a:gd name="connsiteX0" fmla="*/ 21825 w 115299"/>
                  <a:gd name="connsiteY0" fmla="*/ 71775 h 71774"/>
                  <a:gd name="connsiteX1" fmla="*/ 18487 w 115299"/>
                  <a:gd name="connsiteY1" fmla="*/ 70106 h 71774"/>
                  <a:gd name="connsiteX2" fmla="*/ 1795 w 115299"/>
                  <a:gd name="connsiteY2" fmla="*/ 28376 h 71774"/>
                  <a:gd name="connsiteX3" fmla="*/ 111962 w 115299"/>
                  <a:gd name="connsiteY3" fmla="*/ 0 h 71774"/>
                  <a:gd name="connsiteX4" fmla="*/ 115300 w 115299"/>
                  <a:gd name="connsiteY4" fmla="*/ 3338 h 71774"/>
                  <a:gd name="connsiteX5" fmla="*/ 111962 w 115299"/>
                  <a:gd name="connsiteY5" fmla="*/ 6677 h 71774"/>
                  <a:gd name="connsiteX6" fmla="*/ 6803 w 115299"/>
                  <a:gd name="connsiteY6" fmla="*/ 30045 h 71774"/>
                  <a:gd name="connsiteX7" fmla="*/ 21825 w 115299"/>
                  <a:gd name="connsiteY7" fmla="*/ 65098 h 71774"/>
                  <a:gd name="connsiteX8" fmla="*/ 21825 w 115299"/>
                  <a:gd name="connsiteY8" fmla="*/ 70106 h 71774"/>
                  <a:gd name="connsiteX9" fmla="*/ 21825 w 115299"/>
                  <a:gd name="connsiteY9" fmla="*/ 71775 h 71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299" h="71774">
                    <a:moveTo>
                      <a:pt x="21825" y="71775"/>
                    </a:moveTo>
                    <a:cubicBezTo>
                      <a:pt x="20156" y="71775"/>
                      <a:pt x="20156" y="71775"/>
                      <a:pt x="18487" y="70106"/>
                    </a:cubicBezTo>
                    <a:cubicBezTo>
                      <a:pt x="16818" y="68437"/>
                      <a:pt x="-6551" y="45068"/>
                      <a:pt x="1795" y="28376"/>
                    </a:cubicBezTo>
                    <a:cubicBezTo>
                      <a:pt x="8472" y="11684"/>
                      <a:pt x="95270" y="1669"/>
                      <a:pt x="111962" y="0"/>
                    </a:cubicBezTo>
                    <a:cubicBezTo>
                      <a:pt x="113630" y="0"/>
                      <a:pt x="115300" y="1669"/>
                      <a:pt x="115300" y="3338"/>
                    </a:cubicBezTo>
                    <a:cubicBezTo>
                      <a:pt x="115300" y="5008"/>
                      <a:pt x="113630" y="6677"/>
                      <a:pt x="111962" y="6677"/>
                    </a:cubicBezTo>
                    <a:cubicBezTo>
                      <a:pt x="63555" y="11684"/>
                      <a:pt x="11810" y="21699"/>
                      <a:pt x="6803" y="30045"/>
                    </a:cubicBezTo>
                    <a:cubicBezTo>
                      <a:pt x="1795" y="41730"/>
                      <a:pt x="16818" y="58421"/>
                      <a:pt x="21825" y="65098"/>
                    </a:cubicBezTo>
                    <a:cubicBezTo>
                      <a:pt x="23494" y="66767"/>
                      <a:pt x="23494" y="68437"/>
                      <a:pt x="21825" y="70106"/>
                    </a:cubicBezTo>
                    <a:cubicBezTo>
                      <a:pt x="23494" y="71775"/>
                      <a:pt x="21825" y="71775"/>
                      <a:pt x="21825" y="71775"/>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7" name="任意多边形: 形状 96">
                <a:extLst>
                  <a:ext uri="{FF2B5EF4-FFF2-40B4-BE49-F238E27FC236}">
                    <a16:creationId xmlns:a16="http://schemas.microsoft.com/office/drawing/2014/main" id="{79149893-8E06-07B1-C8F9-9E9069EC6737}"/>
                  </a:ext>
                </a:extLst>
              </p:cNvPr>
              <p:cNvSpPr/>
              <p:nvPr/>
            </p:nvSpPr>
            <p:spPr>
              <a:xfrm>
                <a:off x="7111041" y="2234414"/>
                <a:ext cx="105839" cy="48328"/>
              </a:xfrm>
              <a:custGeom>
                <a:avLst/>
                <a:gdLst>
                  <a:gd name="connsiteX0" fmla="*/ 10697 w 105839"/>
                  <a:gd name="connsiteY0" fmla="*/ 48328 h 48328"/>
                  <a:gd name="connsiteX1" fmla="*/ 7358 w 105839"/>
                  <a:gd name="connsiteY1" fmla="*/ 46659 h 48328"/>
                  <a:gd name="connsiteX2" fmla="*/ 681 w 105839"/>
                  <a:gd name="connsiteY2" fmla="*/ 16614 h 48328"/>
                  <a:gd name="connsiteX3" fmla="*/ 10697 w 105839"/>
                  <a:gd name="connsiteY3" fmla="*/ 4929 h 48328"/>
                  <a:gd name="connsiteX4" fmla="*/ 102502 w 105839"/>
                  <a:gd name="connsiteY4" fmla="*/ 3260 h 48328"/>
                  <a:gd name="connsiteX5" fmla="*/ 105840 w 105839"/>
                  <a:gd name="connsiteY5" fmla="*/ 6599 h 48328"/>
                  <a:gd name="connsiteX6" fmla="*/ 102502 w 105839"/>
                  <a:gd name="connsiteY6" fmla="*/ 9937 h 48328"/>
                  <a:gd name="connsiteX7" fmla="*/ 14035 w 105839"/>
                  <a:gd name="connsiteY7" fmla="*/ 9937 h 48328"/>
                  <a:gd name="connsiteX8" fmla="*/ 7358 w 105839"/>
                  <a:gd name="connsiteY8" fmla="*/ 18283 h 48328"/>
                  <a:gd name="connsiteX9" fmla="*/ 12366 w 105839"/>
                  <a:gd name="connsiteY9" fmla="*/ 43321 h 48328"/>
                  <a:gd name="connsiteX10" fmla="*/ 10697 w 105839"/>
                  <a:gd name="connsiteY10" fmla="*/ 48328 h 48328"/>
                  <a:gd name="connsiteX11" fmla="*/ 10697 w 105839"/>
                  <a:gd name="connsiteY11" fmla="*/ 48328 h 48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839" h="48328">
                    <a:moveTo>
                      <a:pt x="10697" y="48328"/>
                    </a:moveTo>
                    <a:cubicBezTo>
                      <a:pt x="9027" y="48328"/>
                      <a:pt x="9027" y="48328"/>
                      <a:pt x="7358" y="46659"/>
                    </a:cubicBezTo>
                    <a:cubicBezTo>
                      <a:pt x="7358" y="46659"/>
                      <a:pt x="-2657" y="29967"/>
                      <a:pt x="681" y="16614"/>
                    </a:cubicBezTo>
                    <a:cubicBezTo>
                      <a:pt x="2351" y="11606"/>
                      <a:pt x="5689" y="6599"/>
                      <a:pt x="10697" y="4929"/>
                    </a:cubicBezTo>
                    <a:cubicBezTo>
                      <a:pt x="30727" y="-5086"/>
                      <a:pt x="99163" y="3260"/>
                      <a:pt x="102502" y="3260"/>
                    </a:cubicBezTo>
                    <a:cubicBezTo>
                      <a:pt x="104171" y="3260"/>
                      <a:pt x="105840" y="4929"/>
                      <a:pt x="105840" y="6599"/>
                    </a:cubicBezTo>
                    <a:cubicBezTo>
                      <a:pt x="105840" y="8268"/>
                      <a:pt x="104171" y="9937"/>
                      <a:pt x="102502" y="9937"/>
                    </a:cubicBezTo>
                    <a:cubicBezTo>
                      <a:pt x="82471" y="8268"/>
                      <a:pt x="29058" y="3260"/>
                      <a:pt x="14035" y="9937"/>
                    </a:cubicBezTo>
                    <a:cubicBezTo>
                      <a:pt x="10697" y="11606"/>
                      <a:pt x="9027" y="14944"/>
                      <a:pt x="7358" y="18283"/>
                    </a:cubicBezTo>
                    <a:cubicBezTo>
                      <a:pt x="4020" y="28298"/>
                      <a:pt x="12366" y="43321"/>
                      <a:pt x="12366" y="43321"/>
                    </a:cubicBezTo>
                    <a:cubicBezTo>
                      <a:pt x="14035" y="44990"/>
                      <a:pt x="12366" y="46659"/>
                      <a:pt x="10697" y="48328"/>
                    </a:cubicBezTo>
                    <a:cubicBezTo>
                      <a:pt x="12366" y="48328"/>
                      <a:pt x="10697" y="48328"/>
                      <a:pt x="10697" y="48328"/>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8" name="任意多边形: 形状 97">
                <a:extLst>
                  <a:ext uri="{FF2B5EF4-FFF2-40B4-BE49-F238E27FC236}">
                    <a16:creationId xmlns:a16="http://schemas.microsoft.com/office/drawing/2014/main" id="{3E22F206-5343-F96C-1150-473D019B3EE3}"/>
                  </a:ext>
                </a:extLst>
              </p:cNvPr>
              <p:cNvSpPr/>
              <p:nvPr/>
            </p:nvSpPr>
            <p:spPr>
              <a:xfrm>
                <a:off x="7092965" y="2146286"/>
                <a:ext cx="24456" cy="54665"/>
              </a:xfrm>
              <a:custGeom>
                <a:avLst/>
                <a:gdLst>
                  <a:gd name="connsiteX0" fmla="*/ 20427 w 24456"/>
                  <a:gd name="connsiteY0" fmla="*/ 54666 h 54665"/>
                  <a:gd name="connsiteX1" fmla="*/ 20427 w 24456"/>
                  <a:gd name="connsiteY1" fmla="*/ 54666 h 54665"/>
                  <a:gd name="connsiteX2" fmla="*/ 397 w 24456"/>
                  <a:gd name="connsiteY2" fmla="*/ 34636 h 54665"/>
                  <a:gd name="connsiteX3" fmla="*/ 15419 w 24456"/>
                  <a:gd name="connsiteY3" fmla="*/ 1252 h 54665"/>
                  <a:gd name="connsiteX4" fmla="*/ 20427 w 24456"/>
                  <a:gd name="connsiteY4" fmla="*/ 1252 h 54665"/>
                  <a:gd name="connsiteX5" fmla="*/ 20427 w 24456"/>
                  <a:gd name="connsiteY5" fmla="*/ 6259 h 54665"/>
                  <a:gd name="connsiteX6" fmla="*/ 7073 w 24456"/>
                  <a:gd name="connsiteY6" fmla="*/ 32966 h 54665"/>
                  <a:gd name="connsiteX7" fmla="*/ 22096 w 24456"/>
                  <a:gd name="connsiteY7" fmla="*/ 46320 h 54665"/>
                  <a:gd name="connsiteX8" fmla="*/ 23765 w 24456"/>
                  <a:gd name="connsiteY8" fmla="*/ 51327 h 54665"/>
                  <a:gd name="connsiteX9" fmla="*/ 20427 w 24456"/>
                  <a:gd name="connsiteY9" fmla="*/ 54666 h 5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56" h="54665">
                    <a:moveTo>
                      <a:pt x="20427" y="54666"/>
                    </a:moveTo>
                    <a:cubicBezTo>
                      <a:pt x="20427" y="54666"/>
                      <a:pt x="20427" y="54666"/>
                      <a:pt x="20427" y="54666"/>
                    </a:cubicBezTo>
                    <a:cubicBezTo>
                      <a:pt x="18758" y="54666"/>
                      <a:pt x="3735" y="49658"/>
                      <a:pt x="397" y="34636"/>
                    </a:cubicBezTo>
                    <a:cubicBezTo>
                      <a:pt x="-1273" y="24620"/>
                      <a:pt x="2066" y="12936"/>
                      <a:pt x="15419" y="1252"/>
                    </a:cubicBezTo>
                    <a:cubicBezTo>
                      <a:pt x="17088" y="-417"/>
                      <a:pt x="18758" y="-417"/>
                      <a:pt x="20427" y="1252"/>
                    </a:cubicBezTo>
                    <a:cubicBezTo>
                      <a:pt x="22096" y="2921"/>
                      <a:pt x="22096" y="4590"/>
                      <a:pt x="20427" y="6259"/>
                    </a:cubicBezTo>
                    <a:cubicBezTo>
                      <a:pt x="10412" y="16275"/>
                      <a:pt x="5404" y="26290"/>
                      <a:pt x="7073" y="32966"/>
                    </a:cubicBezTo>
                    <a:cubicBezTo>
                      <a:pt x="8743" y="42982"/>
                      <a:pt x="22096" y="46320"/>
                      <a:pt x="22096" y="46320"/>
                    </a:cubicBezTo>
                    <a:cubicBezTo>
                      <a:pt x="23765" y="46320"/>
                      <a:pt x="25434" y="49658"/>
                      <a:pt x="23765" y="51327"/>
                    </a:cubicBezTo>
                    <a:cubicBezTo>
                      <a:pt x="23765" y="52997"/>
                      <a:pt x="22096" y="54666"/>
                      <a:pt x="20427" y="5466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9" name="任意多边形: 形状 98">
                <a:extLst>
                  <a:ext uri="{FF2B5EF4-FFF2-40B4-BE49-F238E27FC236}">
                    <a16:creationId xmlns:a16="http://schemas.microsoft.com/office/drawing/2014/main" id="{71B25F3E-6D29-6702-989D-667F5441CE0D}"/>
                  </a:ext>
                </a:extLst>
              </p:cNvPr>
              <p:cNvSpPr/>
              <p:nvPr/>
            </p:nvSpPr>
            <p:spPr>
              <a:xfrm>
                <a:off x="6442379" y="1858769"/>
                <a:ext cx="325491" cy="520785"/>
              </a:xfrm>
              <a:custGeom>
                <a:avLst/>
                <a:gdLst>
                  <a:gd name="connsiteX0" fmla="*/ 23368 w 325491"/>
                  <a:gd name="connsiteY0" fmla="*/ 418966 h 520785"/>
                  <a:gd name="connsiteX1" fmla="*/ 146889 w 325491"/>
                  <a:gd name="connsiteY1" fmla="*/ 492410 h 520785"/>
                  <a:gd name="connsiteX2" fmla="*/ 208648 w 325491"/>
                  <a:gd name="connsiteY2" fmla="*/ 520786 h 520785"/>
                  <a:gd name="connsiteX3" fmla="*/ 325491 w 325491"/>
                  <a:gd name="connsiteY3" fmla="*/ 196964 h 520785"/>
                  <a:gd name="connsiteX4" fmla="*/ 0 w 325491"/>
                  <a:gd name="connsiteY4" fmla="*/ 0 h 520785"/>
                  <a:gd name="connsiteX5" fmla="*/ 23368 w 325491"/>
                  <a:gd name="connsiteY5" fmla="*/ 418966 h 520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491" h="520785">
                    <a:moveTo>
                      <a:pt x="23368" y="418966"/>
                    </a:moveTo>
                    <a:cubicBezTo>
                      <a:pt x="23368" y="418966"/>
                      <a:pt x="86798" y="462364"/>
                      <a:pt x="146889" y="492410"/>
                    </a:cubicBezTo>
                    <a:cubicBezTo>
                      <a:pt x="208648" y="520786"/>
                      <a:pt x="208648" y="520786"/>
                      <a:pt x="208648" y="520786"/>
                    </a:cubicBezTo>
                    <a:lnTo>
                      <a:pt x="325491" y="196964"/>
                    </a:lnTo>
                    <a:lnTo>
                      <a:pt x="0" y="0"/>
                    </a:lnTo>
                    <a:lnTo>
                      <a:pt x="23368" y="418966"/>
                    </a:lnTo>
                    <a:close/>
                  </a:path>
                </a:pathLst>
              </a:custGeom>
              <a:solidFill>
                <a:srgbClr val="5C69A5"/>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0" name="任意多边形: 形状 99">
                <a:extLst>
                  <a:ext uri="{FF2B5EF4-FFF2-40B4-BE49-F238E27FC236}">
                    <a16:creationId xmlns:a16="http://schemas.microsoft.com/office/drawing/2014/main" id="{7C2EDE76-D95E-0038-0F43-ADE1BC3EC51A}"/>
                  </a:ext>
                </a:extLst>
              </p:cNvPr>
              <p:cNvSpPr/>
              <p:nvPr/>
            </p:nvSpPr>
            <p:spPr>
              <a:xfrm>
                <a:off x="6280885" y="2661647"/>
                <a:ext cx="124771" cy="681027"/>
              </a:xfrm>
              <a:custGeom>
                <a:avLst/>
                <a:gdLst>
                  <a:gd name="connsiteX0" fmla="*/ 2921 w 124771"/>
                  <a:gd name="connsiteY0" fmla="*/ 677689 h 681027"/>
                  <a:gd name="connsiteX1" fmla="*/ 1252 w 124771"/>
                  <a:gd name="connsiteY1" fmla="*/ 677689 h 681027"/>
                  <a:gd name="connsiteX2" fmla="*/ 1252 w 124771"/>
                  <a:gd name="connsiteY2" fmla="*/ 672682 h 681027"/>
                  <a:gd name="connsiteX3" fmla="*/ 49658 w 124771"/>
                  <a:gd name="connsiteY3" fmla="*/ 469041 h 681027"/>
                  <a:gd name="connsiteX4" fmla="*/ 1252 w 124771"/>
                  <a:gd name="connsiteY4" fmla="*/ 25038 h 681027"/>
                  <a:gd name="connsiteX5" fmla="*/ 4590 w 124771"/>
                  <a:gd name="connsiteY5" fmla="*/ 21699 h 681027"/>
                  <a:gd name="connsiteX6" fmla="*/ 119764 w 124771"/>
                  <a:gd name="connsiteY6" fmla="*/ 0 h 681027"/>
                  <a:gd name="connsiteX7" fmla="*/ 124772 w 124771"/>
                  <a:gd name="connsiteY7" fmla="*/ 3338 h 681027"/>
                  <a:gd name="connsiteX8" fmla="*/ 121433 w 124771"/>
                  <a:gd name="connsiteY8" fmla="*/ 8346 h 681027"/>
                  <a:gd name="connsiteX9" fmla="*/ 9598 w 124771"/>
                  <a:gd name="connsiteY9" fmla="*/ 30045 h 681027"/>
                  <a:gd name="connsiteX10" fmla="*/ 58004 w 124771"/>
                  <a:gd name="connsiteY10" fmla="*/ 472380 h 681027"/>
                  <a:gd name="connsiteX11" fmla="*/ 7929 w 124771"/>
                  <a:gd name="connsiteY11" fmla="*/ 681028 h 681027"/>
                  <a:gd name="connsiteX12" fmla="*/ 2921 w 124771"/>
                  <a:gd name="connsiteY12" fmla="*/ 677689 h 68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771" h="681027">
                    <a:moveTo>
                      <a:pt x="2921" y="677689"/>
                    </a:moveTo>
                    <a:cubicBezTo>
                      <a:pt x="2921" y="677689"/>
                      <a:pt x="1252" y="677689"/>
                      <a:pt x="1252" y="677689"/>
                    </a:cubicBezTo>
                    <a:cubicBezTo>
                      <a:pt x="-417" y="676020"/>
                      <a:pt x="-417" y="674351"/>
                      <a:pt x="1252" y="672682"/>
                    </a:cubicBezTo>
                    <a:cubicBezTo>
                      <a:pt x="1252" y="672682"/>
                      <a:pt x="49658" y="605914"/>
                      <a:pt x="49658" y="469041"/>
                    </a:cubicBezTo>
                    <a:cubicBezTo>
                      <a:pt x="49658" y="332168"/>
                      <a:pt x="1252" y="28376"/>
                      <a:pt x="1252" y="25038"/>
                    </a:cubicBezTo>
                    <a:cubicBezTo>
                      <a:pt x="1252" y="23369"/>
                      <a:pt x="2921" y="21699"/>
                      <a:pt x="4590" y="21699"/>
                    </a:cubicBezTo>
                    <a:lnTo>
                      <a:pt x="119764" y="0"/>
                    </a:lnTo>
                    <a:cubicBezTo>
                      <a:pt x="121433" y="0"/>
                      <a:pt x="123102" y="1669"/>
                      <a:pt x="124772" y="3338"/>
                    </a:cubicBezTo>
                    <a:cubicBezTo>
                      <a:pt x="124772" y="5008"/>
                      <a:pt x="123102" y="6677"/>
                      <a:pt x="121433" y="8346"/>
                    </a:cubicBezTo>
                    <a:lnTo>
                      <a:pt x="9598" y="30045"/>
                    </a:lnTo>
                    <a:cubicBezTo>
                      <a:pt x="14605" y="65098"/>
                      <a:pt x="58004" y="340514"/>
                      <a:pt x="58004" y="472380"/>
                    </a:cubicBezTo>
                    <a:cubicBezTo>
                      <a:pt x="58004" y="610922"/>
                      <a:pt x="9598" y="677689"/>
                      <a:pt x="7929" y="681028"/>
                    </a:cubicBezTo>
                    <a:cubicBezTo>
                      <a:pt x="4590" y="676020"/>
                      <a:pt x="4590" y="677689"/>
                      <a:pt x="2921" y="677689"/>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1" name="任意多边形: 形状 100">
                <a:extLst>
                  <a:ext uri="{FF2B5EF4-FFF2-40B4-BE49-F238E27FC236}">
                    <a16:creationId xmlns:a16="http://schemas.microsoft.com/office/drawing/2014/main" id="{1A2EADA7-449E-5A41-BDC1-A47CDA6EA517}"/>
                  </a:ext>
                </a:extLst>
              </p:cNvPr>
              <p:cNvSpPr/>
              <p:nvPr/>
            </p:nvSpPr>
            <p:spPr>
              <a:xfrm>
                <a:off x="6457401" y="3573022"/>
                <a:ext cx="332168" cy="63429"/>
              </a:xfrm>
              <a:custGeom>
                <a:avLst/>
                <a:gdLst>
                  <a:gd name="connsiteX0" fmla="*/ 3339 w 332168"/>
                  <a:gd name="connsiteY0" fmla="*/ 63429 h 63429"/>
                  <a:gd name="connsiteX1" fmla="*/ 0 w 332168"/>
                  <a:gd name="connsiteY1" fmla="*/ 60091 h 63429"/>
                  <a:gd name="connsiteX2" fmla="*/ 3339 w 332168"/>
                  <a:gd name="connsiteY2" fmla="*/ 55083 h 63429"/>
                  <a:gd name="connsiteX3" fmla="*/ 328830 w 332168"/>
                  <a:gd name="connsiteY3" fmla="*/ 0 h 63429"/>
                  <a:gd name="connsiteX4" fmla="*/ 332168 w 332168"/>
                  <a:gd name="connsiteY4" fmla="*/ 3338 h 63429"/>
                  <a:gd name="connsiteX5" fmla="*/ 328830 w 332168"/>
                  <a:gd name="connsiteY5" fmla="*/ 8346 h 63429"/>
                  <a:gd name="connsiteX6" fmla="*/ 3339 w 332168"/>
                  <a:gd name="connsiteY6" fmla="*/ 63429 h 63429"/>
                  <a:gd name="connsiteX7" fmla="*/ 3339 w 332168"/>
                  <a:gd name="connsiteY7" fmla="*/ 63429 h 63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168" h="63429">
                    <a:moveTo>
                      <a:pt x="3339" y="63429"/>
                    </a:moveTo>
                    <a:cubicBezTo>
                      <a:pt x="1669" y="63429"/>
                      <a:pt x="0" y="61760"/>
                      <a:pt x="0" y="60091"/>
                    </a:cubicBezTo>
                    <a:cubicBezTo>
                      <a:pt x="0" y="58421"/>
                      <a:pt x="1669" y="56752"/>
                      <a:pt x="3339" y="55083"/>
                    </a:cubicBezTo>
                    <a:lnTo>
                      <a:pt x="328830" y="0"/>
                    </a:lnTo>
                    <a:cubicBezTo>
                      <a:pt x="330499" y="0"/>
                      <a:pt x="332168" y="1669"/>
                      <a:pt x="332168" y="3338"/>
                    </a:cubicBezTo>
                    <a:cubicBezTo>
                      <a:pt x="332168" y="5008"/>
                      <a:pt x="330499" y="6677"/>
                      <a:pt x="328830" y="8346"/>
                    </a:cubicBezTo>
                    <a:lnTo>
                      <a:pt x="3339" y="63429"/>
                    </a:lnTo>
                    <a:cubicBezTo>
                      <a:pt x="3339" y="63429"/>
                      <a:pt x="3339" y="63429"/>
                      <a:pt x="3339" y="63429"/>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2" name="任意多边形: 形状 101">
                <a:extLst>
                  <a:ext uri="{FF2B5EF4-FFF2-40B4-BE49-F238E27FC236}">
                    <a16:creationId xmlns:a16="http://schemas.microsoft.com/office/drawing/2014/main" id="{66E660D8-AB87-2DA3-53B4-578254DA4528}"/>
                  </a:ext>
                </a:extLst>
              </p:cNvPr>
              <p:cNvSpPr/>
              <p:nvPr/>
            </p:nvSpPr>
            <p:spPr>
              <a:xfrm>
                <a:off x="5893217" y="2770144"/>
                <a:ext cx="75554" cy="146888"/>
              </a:xfrm>
              <a:custGeom>
                <a:avLst/>
                <a:gdLst>
                  <a:gd name="connsiteX0" fmla="*/ 65098 w 75554"/>
                  <a:gd name="connsiteY0" fmla="*/ 146888 h 146888"/>
                  <a:gd name="connsiteX1" fmla="*/ 65098 w 75554"/>
                  <a:gd name="connsiteY1" fmla="*/ 146888 h 146888"/>
                  <a:gd name="connsiteX2" fmla="*/ 0 w 75554"/>
                  <a:gd name="connsiteY2" fmla="*/ 5008 h 146888"/>
                  <a:gd name="connsiteX3" fmla="*/ 1669 w 75554"/>
                  <a:gd name="connsiteY3" fmla="*/ 0 h 146888"/>
                  <a:gd name="connsiteX4" fmla="*/ 6677 w 75554"/>
                  <a:gd name="connsiteY4" fmla="*/ 1669 h 146888"/>
                  <a:gd name="connsiteX5" fmla="*/ 71775 w 75554"/>
                  <a:gd name="connsiteY5" fmla="*/ 143550 h 146888"/>
                  <a:gd name="connsiteX6" fmla="*/ 65098 w 75554"/>
                  <a:gd name="connsiteY6" fmla="*/ 146888 h 146888"/>
                  <a:gd name="connsiteX7" fmla="*/ 13353 w 75554"/>
                  <a:gd name="connsiteY7" fmla="*/ 21699 h 146888"/>
                  <a:gd name="connsiteX8" fmla="*/ 65098 w 75554"/>
                  <a:gd name="connsiteY8" fmla="*/ 138542 h 146888"/>
                  <a:gd name="connsiteX9" fmla="*/ 66767 w 75554"/>
                  <a:gd name="connsiteY9" fmla="*/ 136873 h 146888"/>
                  <a:gd name="connsiteX10" fmla="*/ 13353 w 75554"/>
                  <a:gd name="connsiteY10" fmla="*/ 21699 h 146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554" h="146888">
                    <a:moveTo>
                      <a:pt x="65098" y="146888"/>
                    </a:moveTo>
                    <a:cubicBezTo>
                      <a:pt x="63429" y="146888"/>
                      <a:pt x="63429" y="146888"/>
                      <a:pt x="65098" y="146888"/>
                    </a:cubicBezTo>
                    <a:cubicBezTo>
                      <a:pt x="41730" y="141881"/>
                      <a:pt x="6677" y="28376"/>
                      <a:pt x="0" y="5008"/>
                    </a:cubicBezTo>
                    <a:cubicBezTo>
                      <a:pt x="0" y="3338"/>
                      <a:pt x="0" y="1669"/>
                      <a:pt x="1669" y="0"/>
                    </a:cubicBezTo>
                    <a:cubicBezTo>
                      <a:pt x="3339" y="0"/>
                      <a:pt x="5007" y="0"/>
                      <a:pt x="6677" y="1669"/>
                    </a:cubicBezTo>
                    <a:cubicBezTo>
                      <a:pt x="15023" y="13354"/>
                      <a:pt x="93474" y="115174"/>
                      <a:pt x="71775" y="143550"/>
                    </a:cubicBezTo>
                    <a:cubicBezTo>
                      <a:pt x="70106" y="146888"/>
                      <a:pt x="66767" y="146888"/>
                      <a:pt x="65098" y="146888"/>
                    </a:cubicBezTo>
                    <a:close/>
                    <a:moveTo>
                      <a:pt x="13353" y="21699"/>
                    </a:moveTo>
                    <a:cubicBezTo>
                      <a:pt x="30045" y="75113"/>
                      <a:pt x="53414" y="136873"/>
                      <a:pt x="65098" y="138542"/>
                    </a:cubicBezTo>
                    <a:cubicBezTo>
                      <a:pt x="65098" y="138542"/>
                      <a:pt x="66767" y="138542"/>
                      <a:pt x="66767" y="136873"/>
                    </a:cubicBezTo>
                    <a:cubicBezTo>
                      <a:pt x="78452" y="123520"/>
                      <a:pt x="43399" y="65098"/>
                      <a:pt x="13353" y="21699"/>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3" name="任意多边形: 形状 102">
                <a:extLst>
                  <a:ext uri="{FF2B5EF4-FFF2-40B4-BE49-F238E27FC236}">
                    <a16:creationId xmlns:a16="http://schemas.microsoft.com/office/drawing/2014/main" id="{462C118C-8805-C17D-5B22-00E4E59DACD7}"/>
                  </a:ext>
                </a:extLst>
              </p:cNvPr>
              <p:cNvSpPr/>
              <p:nvPr/>
            </p:nvSpPr>
            <p:spPr>
              <a:xfrm>
                <a:off x="5637832" y="2769453"/>
                <a:ext cx="263731" cy="125880"/>
              </a:xfrm>
              <a:custGeom>
                <a:avLst/>
                <a:gdLst>
                  <a:gd name="connsiteX0" fmla="*/ 3338 w 263731"/>
                  <a:gd name="connsiteY0" fmla="*/ 125880 h 125880"/>
                  <a:gd name="connsiteX1" fmla="*/ 0 w 263731"/>
                  <a:gd name="connsiteY1" fmla="*/ 124211 h 125880"/>
                  <a:gd name="connsiteX2" fmla="*/ 1669 w 263731"/>
                  <a:gd name="connsiteY2" fmla="*/ 119204 h 125880"/>
                  <a:gd name="connsiteX3" fmla="*/ 258724 w 263731"/>
                  <a:gd name="connsiteY3" fmla="*/ 691 h 125880"/>
                  <a:gd name="connsiteX4" fmla="*/ 263731 w 263731"/>
                  <a:gd name="connsiteY4" fmla="*/ 2361 h 125880"/>
                  <a:gd name="connsiteX5" fmla="*/ 262062 w 263731"/>
                  <a:gd name="connsiteY5" fmla="*/ 7368 h 125880"/>
                  <a:gd name="connsiteX6" fmla="*/ 3338 w 263731"/>
                  <a:gd name="connsiteY6" fmla="*/ 125880 h 125880"/>
                  <a:gd name="connsiteX7" fmla="*/ 3338 w 263731"/>
                  <a:gd name="connsiteY7" fmla="*/ 125880 h 1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731" h="125880">
                    <a:moveTo>
                      <a:pt x="3338" y="125880"/>
                    </a:moveTo>
                    <a:cubicBezTo>
                      <a:pt x="1669" y="125880"/>
                      <a:pt x="0" y="125880"/>
                      <a:pt x="0" y="124211"/>
                    </a:cubicBezTo>
                    <a:cubicBezTo>
                      <a:pt x="0" y="122542"/>
                      <a:pt x="0" y="120873"/>
                      <a:pt x="1669" y="119204"/>
                    </a:cubicBezTo>
                    <a:lnTo>
                      <a:pt x="258724" y="691"/>
                    </a:lnTo>
                    <a:cubicBezTo>
                      <a:pt x="260393" y="-978"/>
                      <a:pt x="262062" y="691"/>
                      <a:pt x="263731" y="2361"/>
                    </a:cubicBezTo>
                    <a:cubicBezTo>
                      <a:pt x="263731" y="4030"/>
                      <a:pt x="263731" y="5699"/>
                      <a:pt x="262062" y="7368"/>
                    </a:cubicBezTo>
                    <a:lnTo>
                      <a:pt x="3338" y="125880"/>
                    </a:lnTo>
                    <a:cubicBezTo>
                      <a:pt x="3338" y="125880"/>
                      <a:pt x="3338" y="125880"/>
                      <a:pt x="3338" y="125880"/>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4" name="任意多边形: 形状 103">
                <a:extLst>
                  <a:ext uri="{FF2B5EF4-FFF2-40B4-BE49-F238E27FC236}">
                    <a16:creationId xmlns:a16="http://schemas.microsoft.com/office/drawing/2014/main" id="{81A2E09C-B160-CEFE-FCF0-1BC22BB1E1C5}"/>
                  </a:ext>
                </a:extLst>
              </p:cNvPr>
              <p:cNvSpPr/>
              <p:nvPr/>
            </p:nvSpPr>
            <p:spPr>
              <a:xfrm>
                <a:off x="5517650" y="2003241"/>
                <a:ext cx="542485" cy="526540"/>
              </a:xfrm>
              <a:custGeom>
                <a:avLst/>
                <a:gdLst>
                  <a:gd name="connsiteX0" fmla="*/ 542485 w 542485"/>
                  <a:gd name="connsiteY0" fmla="*/ 29123 h 526540"/>
                  <a:gd name="connsiteX1" fmla="*/ 235355 w 542485"/>
                  <a:gd name="connsiteY1" fmla="*/ 75860 h 526540"/>
                  <a:gd name="connsiteX2" fmla="*/ 0 w 542485"/>
                  <a:gd name="connsiteY2" fmla="*/ 469788 h 526540"/>
                  <a:gd name="connsiteX3" fmla="*/ 131866 w 542485"/>
                  <a:gd name="connsiteY3" fmla="*/ 526540 h 526540"/>
                  <a:gd name="connsiteX4" fmla="*/ 457357 w 542485"/>
                  <a:gd name="connsiteY4" fmla="*/ 227756 h 526540"/>
                  <a:gd name="connsiteX5" fmla="*/ 542485 w 542485"/>
                  <a:gd name="connsiteY5" fmla="*/ 29123 h 52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2485" h="526540">
                    <a:moveTo>
                      <a:pt x="542485" y="29123"/>
                    </a:moveTo>
                    <a:cubicBezTo>
                      <a:pt x="542485" y="29123"/>
                      <a:pt x="387251" y="-61013"/>
                      <a:pt x="235355" y="75860"/>
                    </a:cubicBezTo>
                    <a:cubicBezTo>
                      <a:pt x="83459" y="212734"/>
                      <a:pt x="0" y="469788"/>
                      <a:pt x="0" y="469788"/>
                    </a:cubicBezTo>
                    <a:lnTo>
                      <a:pt x="131866" y="526540"/>
                    </a:lnTo>
                    <a:lnTo>
                      <a:pt x="457357" y="227756"/>
                    </a:lnTo>
                    <a:lnTo>
                      <a:pt x="542485" y="29123"/>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5" name="任意多边形: 形状 104">
                <a:extLst>
                  <a:ext uri="{FF2B5EF4-FFF2-40B4-BE49-F238E27FC236}">
                    <a16:creationId xmlns:a16="http://schemas.microsoft.com/office/drawing/2014/main" id="{43DC14CD-BA3F-CED8-5F22-CEC4DD149616}"/>
                  </a:ext>
                </a:extLst>
              </p:cNvPr>
              <p:cNvSpPr/>
              <p:nvPr/>
            </p:nvSpPr>
            <p:spPr>
              <a:xfrm>
                <a:off x="5427040" y="2439646"/>
                <a:ext cx="238055" cy="270562"/>
              </a:xfrm>
              <a:custGeom>
                <a:avLst/>
                <a:gdLst>
                  <a:gd name="connsiteX0" fmla="*/ 235830 w 238055"/>
                  <a:gd name="connsiteY0" fmla="*/ 86798 h 270562"/>
                  <a:gd name="connsiteX1" fmla="*/ 235830 w 238055"/>
                  <a:gd name="connsiteY1" fmla="*/ 180272 h 270562"/>
                  <a:gd name="connsiteX2" fmla="*/ 194100 w 238055"/>
                  <a:gd name="connsiteY2" fmla="*/ 222002 h 270562"/>
                  <a:gd name="connsiteX3" fmla="*/ 117317 w 238055"/>
                  <a:gd name="connsiteY3" fmla="*/ 270408 h 270562"/>
                  <a:gd name="connsiteX4" fmla="*/ 88941 w 238055"/>
                  <a:gd name="connsiteY4" fmla="*/ 233686 h 270562"/>
                  <a:gd name="connsiteX5" fmla="*/ 474 w 238055"/>
                  <a:gd name="connsiteY5" fmla="*/ 135204 h 270562"/>
                  <a:gd name="connsiteX6" fmla="*/ 142355 w 238055"/>
                  <a:gd name="connsiteY6" fmla="*/ 0 h 270562"/>
                  <a:gd name="connsiteX7" fmla="*/ 229152 w 238055"/>
                  <a:gd name="connsiteY7" fmla="*/ 26707 h 270562"/>
                  <a:gd name="connsiteX8" fmla="*/ 235830 w 238055"/>
                  <a:gd name="connsiteY8" fmla="*/ 86798 h 270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055" h="270562">
                    <a:moveTo>
                      <a:pt x="235830" y="86798"/>
                    </a:moveTo>
                    <a:cubicBezTo>
                      <a:pt x="235830" y="86798"/>
                      <a:pt x="240837" y="161911"/>
                      <a:pt x="235830" y="180272"/>
                    </a:cubicBezTo>
                    <a:cubicBezTo>
                      <a:pt x="230822" y="198633"/>
                      <a:pt x="194100" y="222002"/>
                      <a:pt x="194100" y="222002"/>
                    </a:cubicBezTo>
                    <a:cubicBezTo>
                      <a:pt x="194100" y="222002"/>
                      <a:pt x="135678" y="273746"/>
                      <a:pt x="117317" y="270408"/>
                    </a:cubicBezTo>
                    <a:cubicBezTo>
                      <a:pt x="97287" y="267070"/>
                      <a:pt x="88941" y="233686"/>
                      <a:pt x="88941" y="233686"/>
                    </a:cubicBezTo>
                    <a:cubicBezTo>
                      <a:pt x="88941" y="233686"/>
                      <a:pt x="12158" y="185280"/>
                      <a:pt x="474" y="135204"/>
                    </a:cubicBezTo>
                    <a:cubicBezTo>
                      <a:pt x="-9541" y="85128"/>
                      <a:pt x="142355" y="0"/>
                      <a:pt x="142355" y="0"/>
                    </a:cubicBezTo>
                    <a:lnTo>
                      <a:pt x="229152" y="26707"/>
                    </a:lnTo>
                    <a:lnTo>
                      <a:pt x="235830" y="86798"/>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6" name="任意多边形: 形状 105">
                <a:extLst>
                  <a:ext uri="{FF2B5EF4-FFF2-40B4-BE49-F238E27FC236}">
                    <a16:creationId xmlns:a16="http://schemas.microsoft.com/office/drawing/2014/main" id="{02D4AA3E-A253-B475-2B00-87C254330ECA}"/>
                  </a:ext>
                </a:extLst>
              </p:cNvPr>
              <p:cNvSpPr/>
              <p:nvPr/>
            </p:nvSpPr>
            <p:spPr>
              <a:xfrm>
                <a:off x="5511391" y="2653718"/>
                <a:ext cx="22533" cy="22951"/>
              </a:xfrm>
              <a:custGeom>
                <a:avLst/>
                <a:gdLst>
                  <a:gd name="connsiteX0" fmla="*/ 2921 w 22533"/>
                  <a:gd name="connsiteY0" fmla="*/ 22951 h 22951"/>
                  <a:gd name="connsiteX1" fmla="*/ 1252 w 22533"/>
                  <a:gd name="connsiteY1" fmla="*/ 21282 h 22951"/>
                  <a:gd name="connsiteX2" fmla="*/ 1252 w 22533"/>
                  <a:gd name="connsiteY2" fmla="*/ 16275 h 22951"/>
                  <a:gd name="connsiteX3" fmla="*/ 16275 w 22533"/>
                  <a:gd name="connsiteY3" fmla="*/ 1252 h 22951"/>
                  <a:gd name="connsiteX4" fmla="*/ 21282 w 22533"/>
                  <a:gd name="connsiteY4" fmla="*/ 1252 h 22951"/>
                  <a:gd name="connsiteX5" fmla="*/ 21282 w 22533"/>
                  <a:gd name="connsiteY5" fmla="*/ 6259 h 22951"/>
                  <a:gd name="connsiteX6" fmla="*/ 6259 w 22533"/>
                  <a:gd name="connsiteY6" fmla="*/ 22951 h 22951"/>
                  <a:gd name="connsiteX7" fmla="*/ 2921 w 22533"/>
                  <a:gd name="connsiteY7" fmla="*/ 22951 h 2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33" h="22951">
                    <a:moveTo>
                      <a:pt x="2921" y="22951"/>
                    </a:moveTo>
                    <a:cubicBezTo>
                      <a:pt x="1252" y="22951"/>
                      <a:pt x="1252" y="22951"/>
                      <a:pt x="1252" y="21282"/>
                    </a:cubicBezTo>
                    <a:cubicBezTo>
                      <a:pt x="-417" y="19613"/>
                      <a:pt x="-417" y="17944"/>
                      <a:pt x="1252" y="16275"/>
                    </a:cubicBezTo>
                    <a:lnTo>
                      <a:pt x="16275" y="1252"/>
                    </a:lnTo>
                    <a:cubicBezTo>
                      <a:pt x="17944" y="-417"/>
                      <a:pt x="19613" y="-417"/>
                      <a:pt x="21282" y="1252"/>
                    </a:cubicBezTo>
                    <a:cubicBezTo>
                      <a:pt x="22951" y="2921"/>
                      <a:pt x="22951" y="4590"/>
                      <a:pt x="21282" y="6259"/>
                    </a:cubicBezTo>
                    <a:lnTo>
                      <a:pt x="6259" y="22951"/>
                    </a:lnTo>
                    <a:cubicBezTo>
                      <a:pt x="4590" y="22951"/>
                      <a:pt x="4590" y="22951"/>
                      <a:pt x="2921" y="22951"/>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7" name="任意多边形: 形状 106">
                <a:extLst>
                  <a:ext uri="{FF2B5EF4-FFF2-40B4-BE49-F238E27FC236}">
                    <a16:creationId xmlns:a16="http://schemas.microsoft.com/office/drawing/2014/main" id="{334572FB-B5D0-CAA6-AE90-1B70997E3AD9}"/>
                  </a:ext>
                </a:extLst>
              </p:cNvPr>
              <p:cNvSpPr/>
              <p:nvPr/>
            </p:nvSpPr>
            <p:spPr>
              <a:xfrm>
                <a:off x="5616132" y="2594880"/>
                <a:ext cx="46737" cy="70105"/>
              </a:xfrm>
              <a:custGeom>
                <a:avLst/>
                <a:gdLst>
                  <a:gd name="connsiteX0" fmla="*/ 3339 w 46737"/>
                  <a:gd name="connsiteY0" fmla="*/ 70106 h 70105"/>
                  <a:gd name="connsiteX1" fmla="*/ 1669 w 46737"/>
                  <a:gd name="connsiteY1" fmla="*/ 70106 h 70105"/>
                  <a:gd name="connsiteX2" fmla="*/ 0 w 46737"/>
                  <a:gd name="connsiteY2" fmla="*/ 65098 h 70105"/>
                  <a:gd name="connsiteX3" fmla="*/ 40060 w 46737"/>
                  <a:gd name="connsiteY3" fmla="*/ 1669 h 70105"/>
                  <a:gd name="connsiteX4" fmla="*/ 45068 w 46737"/>
                  <a:gd name="connsiteY4" fmla="*/ 0 h 70105"/>
                  <a:gd name="connsiteX5" fmla="*/ 46738 w 46737"/>
                  <a:gd name="connsiteY5" fmla="*/ 5008 h 70105"/>
                  <a:gd name="connsiteX6" fmla="*/ 6677 w 46737"/>
                  <a:gd name="connsiteY6" fmla="*/ 68437 h 70105"/>
                  <a:gd name="connsiteX7" fmla="*/ 3339 w 46737"/>
                  <a:gd name="connsiteY7" fmla="*/ 70106 h 70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37" h="70105">
                    <a:moveTo>
                      <a:pt x="3339" y="70106"/>
                    </a:moveTo>
                    <a:cubicBezTo>
                      <a:pt x="3339" y="70106"/>
                      <a:pt x="1669" y="70106"/>
                      <a:pt x="1669" y="70106"/>
                    </a:cubicBezTo>
                    <a:cubicBezTo>
                      <a:pt x="0" y="68437"/>
                      <a:pt x="0" y="66767"/>
                      <a:pt x="0" y="65098"/>
                    </a:cubicBezTo>
                    <a:lnTo>
                      <a:pt x="40060" y="1669"/>
                    </a:lnTo>
                    <a:cubicBezTo>
                      <a:pt x="41730" y="0"/>
                      <a:pt x="43399" y="0"/>
                      <a:pt x="45068" y="0"/>
                    </a:cubicBezTo>
                    <a:cubicBezTo>
                      <a:pt x="46738" y="1669"/>
                      <a:pt x="46738" y="3338"/>
                      <a:pt x="46738" y="5008"/>
                    </a:cubicBezTo>
                    <a:lnTo>
                      <a:pt x="6677" y="68437"/>
                    </a:lnTo>
                    <a:cubicBezTo>
                      <a:pt x="6677" y="70106"/>
                      <a:pt x="5008" y="70106"/>
                      <a:pt x="3339" y="7010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8" name="任意多边形: 形状 107">
                <a:extLst>
                  <a:ext uri="{FF2B5EF4-FFF2-40B4-BE49-F238E27FC236}">
                    <a16:creationId xmlns:a16="http://schemas.microsoft.com/office/drawing/2014/main" id="{EFEC20BC-8239-EF02-5AE7-41ED054D4BC4}"/>
                  </a:ext>
                </a:extLst>
              </p:cNvPr>
              <p:cNvSpPr/>
              <p:nvPr/>
            </p:nvSpPr>
            <p:spPr>
              <a:xfrm>
                <a:off x="5692915" y="1810101"/>
                <a:ext cx="860099" cy="739710"/>
              </a:xfrm>
              <a:custGeom>
                <a:avLst/>
                <a:gdLst>
                  <a:gd name="connsiteX0" fmla="*/ 0 w 860099"/>
                  <a:gd name="connsiteY0" fmla="*/ 285692 h 739710"/>
                  <a:gd name="connsiteX1" fmla="*/ 469041 w 860099"/>
                  <a:gd name="connsiteY1" fmla="*/ 1931 h 739710"/>
                  <a:gd name="connsiteX2" fmla="*/ 859631 w 860099"/>
                  <a:gd name="connsiteY2" fmla="*/ 215587 h 739710"/>
                  <a:gd name="connsiteX3" fmla="*/ 799540 w 860099"/>
                  <a:gd name="connsiteY3" fmla="*/ 502687 h 739710"/>
                  <a:gd name="connsiteX4" fmla="*/ 751134 w 860099"/>
                  <a:gd name="connsiteY4" fmla="*/ 739711 h 739710"/>
                  <a:gd name="connsiteX5" fmla="*/ 211987 w 860099"/>
                  <a:gd name="connsiteY5" fmla="*/ 587815 h 739710"/>
                  <a:gd name="connsiteX6" fmla="*/ 283762 w 860099"/>
                  <a:gd name="connsiteY6" fmla="*/ 420896 h 739710"/>
                  <a:gd name="connsiteX7" fmla="*/ 0 w 860099"/>
                  <a:gd name="connsiteY7" fmla="*/ 285692 h 73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0099" h="739710">
                    <a:moveTo>
                      <a:pt x="0" y="285692"/>
                    </a:moveTo>
                    <a:cubicBezTo>
                      <a:pt x="0" y="285692"/>
                      <a:pt x="185280" y="20292"/>
                      <a:pt x="469041" y="1931"/>
                    </a:cubicBezTo>
                    <a:cubicBezTo>
                      <a:pt x="804548" y="-19769"/>
                      <a:pt x="854623" y="147150"/>
                      <a:pt x="859631" y="215587"/>
                    </a:cubicBezTo>
                    <a:cubicBezTo>
                      <a:pt x="866307" y="289031"/>
                      <a:pt x="799540" y="502687"/>
                      <a:pt x="799540" y="502687"/>
                    </a:cubicBezTo>
                    <a:lnTo>
                      <a:pt x="751134" y="739711"/>
                    </a:lnTo>
                    <a:lnTo>
                      <a:pt x="211987" y="587815"/>
                    </a:lnTo>
                    <a:lnTo>
                      <a:pt x="283762" y="420896"/>
                    </a:lnTo>
                    <a:lnTo>
                      <a:pt x="0" y="285692"/>
                    </a:lnTo>
                    <a:close/>
                  </a:path>
                </a:pathLst>
              </a:custGeom>
              <a:solidFill>
                <a:srgbClr val="5C69A5"/>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9" name="任意多边形: 形状 108">
                <a:extLst>
                  <a:ext uri="{FF2B5EF4-FFF2-40B4-BE49-F238E27FC236}">
                    <a16:creationId xmlns:a16="http://schemas.microsoft.com/office/drawing/2014/main" id="{F2BDE09F-C41F-84F8-2478-A8CBFD5FBFB9}"/>
                  </a:ext>
                </a:extLst>
              </p:cNvPr>
              <p:cNvSpPr/>
              <p:nvPr/>
            </p:nvSpPr>
            <p:spPr>
              <a:xfrm>
                <a:off x="6215370" y="1504737"/>
                <a:ext cx="252438" cy="228842"/>
              </a:xfrm>
              <a:custGeom>
                <a:avLst/>
                <a:gdLst>
                  <a:gd name="connsiteX0" fmla="*/ 183610 w 252438"/>
                  <a:gd name="connsiteY0" fmla="*/ 120346 h 228842"/>
                  <a:gd name="connsiteX1" fmla="*/ 235355 w 252438"/>
                  <a:gd name="connsiteY1" fmla="*/ 6841 h 228842"/>
                  <a:gd name="connsiteX2" fmla="*/ 153565 w 252438"/>
                  <a:gd name="connsiteY2" fmla="*/ 33548 h 228842"/>
                  <a:gd name="connsiteX3" fmla="*/ 11684 w 252438"/>
                  <a:gd name="connsiteY3" fmla="*/ 81955 h 228842"/>
                  <a:gd name="connsiteX4" fmla="*/ 53414 w 252438"/>
                  <a:gd name="connsiteY4" fmla="*/ 228843 h 228842"/>
                  <a:gd name="connsiteX5" fmla="*/ 183610 w 252438"/>
                  <a:gd name="connsiteY5" fmla="*/ 120346 h 228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438" h="228842">
                    <a:moveTo>
                      <a:pt x="183610" y="120346"/>
                    </a:moveTo>
                    <a:cubicBezTo>
                      <a:pt x="183610" y="120346"/>
                      <a:pt x="293777" y="43563"/>
                      <a:pt x="235355" y="6841"/>
                    </a:cubicBezTo>
                    <a:cubicBezTo>
                      <a:pt x="196964" y="-18197"/>
                      <a:pt x="153565" y="33548"/>
                      <a:pt x="153565" y="33548"/>
                    </a:cubicBezTo>
                    <a:cubicBezTo>
                      <a:pt x="153565" y="33548"/>
                      <a:pt x="53414" y="33548"/>
                      <a:pt x="11684" y="81955"/>
                    </a:cubicBezTo>
                    <a:cubicBezTo>
                      <a:pt x="-30045" y="130361"/>
                      <a:pt x="53414" y="228843"/>
                      <a:pt x="53414" y="228843"/>
                    </a:cubicBezTo>
                    <a:lnTo>
                      <a:pt x="183610" y="120346"/>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0" name="任意多边形: 形状 109">
                <a:extLst>
                  <a:ext uri="{FF2B5EF4-FFF2-40B4-BE49-F238E27FC236}">
                    <a16:creationId xmlns:a16="http://schemas.microsoft.com/office/drawing/2014/main" id="{089CDD65-5BF5-1C8E-BA40-42729477EC84}"/>
                  </a:ext>
                </a:extLst>
              </p:cNvPr>
              <p:cNvSpPr/>
              <p:nvPr/>
            </p:nvSpPr>
            <p:spPr>
              <a:xfrm>
                <a:off x="6273791" y="1755279"/>
                <a:ext cx="121850" cy="131865"/>
              </a:xfrm>
              <a:custGeom>
                <a:avLst/>
                <a:gdLst>
                  <a:gd name="connsiteX0" fmla="*/ 13354 w 121850"/>
                  <a:gd name="connsiteY0" fmla="*/ 0 h 131865"/>
                  <a:gd name="connsiteX1" fmla="*/ 0 w 121850"/>
                  <a:gd name="connsiteY1" fmla="*/ 88467 h 131865"/>
                  <a:gd name="connsiteX2" fmla="*/ 75113 w 121850"/>
                  <a:gd name="connsiteY2" fmla="*/ 121851 h 131865"/>
                  <a:gd name="connsiteX3" fmla="*/ 118512 w 121850"/>
                  <a:gd name="connsiteY3" fmla="*/ 131866 h 131865"/>
                  <a:gd name="connsiteX4" fmla="*/ 120182 w 121850"/>
                  <a:gd name="connsiteY4" fmla="*/ 86798 h 131865"/>
                  <a:gd name="connsiteX5" fmla="*/ 121851 w 121850"/>
                  <a:gd name="connsiteY5" fmla="*/ 41730 h 131865"/>
                  <a:gd name="connsiteX6" fmla="*/ 30046 w 121850"/>
                  <a:gd name="connsiteY6" fmla="*/ 6677 h 131865"/>
                  <a:gd name="connsiteX7" fmla="*/ 13354 w 121850"/>
                  <a:gd name="connsiteY7" fmla="*/ 0 h 13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50" h="131865">
                    <a:moveTo>
                      <a:pt x="13354" y="0"/>
                    </a:moveTo>
                    <a:lnTo>
                      <a:pt x="0" y="88467"/>
                    </a:lnTo>
                    <a:cubicBezTo>
                      <a:pt x="0" y="88467"/>
                      <a:pt x="23369" y="108497"/>
                      <a:pt x="75113" y="121851"/>
                    </a:cubicBezTo>
                    <a:cubicBezTo>
                      <a:pt x="113505" y="130196"/>
                      <a:pt x="118512" y="131866"/>
                      <a:pt x="118512" y="131866"/>
                    </a:cubicBezTo>
                    <a:lnTo>
                      <a:pt x="120182" y="86798"/>
                    </a:lnTo>
                    <a:lnTo>
                      <a:pt x="121851" y="41730"/>
                    </a:lnTo>
                    <a:lnTo>
                      <a:pt x="30046" y="6677"/>
                    </a:lnTo>
                    <a:lnTo>
                      <a:pt x="13354" y="0"/>
                    </a:ln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1" name="任意多边形: 形状 110">
                <a:extLst>
                  <a:ext uri="{FF2B5EF4-FFF2-40B4-BE49-F238E27FC236}">
                    <a16:creationId xmlns:a16="http://schemas.microsoft.com/office/drawing/2014/main" id="{3357EE3D-4937-39EB-111D-58A3E14AF2CC}"/>
                  </a:ext>
                </a:extLst>
              </p:cNvPr>
              <p:cNvSpPr/>
              <p:nvPr/>
            </p:nvSpPr>
            <p:spPr>
              <a:xfrm>
                <a:off x="6302167" y="1761956"/>
                <a:ext cx="93474" cy="78451"/>
              </a:xfrm>
              <a:custGeom>
                <a:avLst/>
                <a:gdLst>
                  <a:gd name="connsiteX0" fmla="*/ 0 w 93474"/>
                  <a:gd name="connsiteY0" fmla="*/ 0 h 78451"/>
                  <a:gd name="connsiteX1" fmla="*/ 1669 w 93474"/>
                  <a:gd name="connsiteY1" fmla="*/ 8346 h 78451"/>
                  <a:gd name="connsiteX2" fmla="*/ 91805 w 93474"/>
                  <a:gd name="connsiteY2" fmla="*/ 78452 h 78451"/>
                  <a:gd name="connsiteX3" fmla="*/ 93474 w 93474"/>
                  <a:gd name="connsiteY3" fmla="*/ 33384 h 78451"/>
                  <a:gd name="connsiteX4" fmla="*/ 0 w 93474"/>
                  <a:gd name="connsiteY4" fmla="*/ 0 h 78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74" h="78451">
                    <a:moveTo>
                      <a:pt x="0" y="0"/>
                    </a:moveTo>
                    <a:cubicBezTo>
                      <a:pt x="0" y="1669"/>
                      <a:pt x="0" y="5008"/>
                      <a:pt x="1669" y="8346"/>
                    </a:cubicBezTo>
                    <a:cubicBezTo>
                      <a:pt x="15023" y="55083"/>
                      <a:pt x="68437" y="73444"/>
                      <a:pt x="91805" y="78452"/>
                    </a:cubicBezTo>
                    <a:lnTo>
                      <a:pt x="93474" y="33384"/>
                    </a:lnTo>
                    <a:lnTo>
                      <a:pt x="0" y="0"/>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2" name="任意多边形: 形状 111">
                <a:extLst>
                  <a:ext uri="{FF2B5EF4-FFF2-40B4-BE49-F238E27FC236}">
                    <a16:creationId xmlns:a16="http://schemas.microsoft.com/office/drawing/2014/main" id="{ED9C8C5B-FD49-4029-EC5F-5D87DB744462}"/>
                  </a:ext>
                </a:extLst>
              </p:cNvPr>
              <p:cNvSpPr/>
              <p:nvPr/>
            </p:nvSpPr>
            <p:spPr>
              <a:xfrm>
                <a:off x="6228887" y="1555552"/>
                <a:ext cx="230692" cy="257745"/>
              </a:xfrm>
              <a:custGeom>
                <a:avLst/>
                <a:gdLst>
                  <a:gd name="connsiteX0" fmla="*/ 216830 w 230692"/>
                  <a:gd name="connsiteY0" fmla="*/ 41155 h 257745"/>
                  <a:gd name="connsiteX1" fmla="*/ 218499 w 230692"/>
                  <a:gd name="connsiteY1" fmla="*/ 218089 h 257745"/>
                  <a:gd name="connsiteX2" fmla="*/ 101656 w 230692"/>
                  <a:gd name="connsiteY2" fmla="*/ 239788 h 257745"/>
                  <a:gd name="connsiteX3" fmla="*/ 56588 w 230692"/>
                  <a:gd name="connsiteY3" fmla="*/ 198059 h 257745"/>
                  <a:gd name="connsiteX4" fmla="*/ 6513 w 230692"/>
                  <a:gd name="connsiteY4" fmla="*/ 169682 h 257745"/>
                  <a:gd name="connsiteX5" fmla="*/ 28212 w 230692"/>
                  <a:gd name="connsiteY5" fmla="*/ 101246 h 257745"/>
                  <a:gd name="connsiteX6" fmla="*/ 68273 w 230692"/>
                  <a:gd name="connsiteY6" fmla="*/ 112930 h 257745"/>
                  <a:gd name="connsiteX7" fmla="*/ 56588 w 230692"/>
                  <a:gd name="connsiteY7" fmla="*/ 77877 h 257745"/>
                  <a:gd name="connsiteX8" fmla="*/ 216830 w 230692"/>
                  <a:gd name="connsiteY8" fmla="*/ 41155 h 257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692" h="257745">
                    <a:moveTo>
                      <a:pt x="216830" y="41155"/>
                    </a:moveTo>
                    <a:cubicBezTo>
                      <a:pt x="216830" y="41155"/>
                      <a:pt x="246875" y="159667"/>
                      <a:pt x="218499" y="218089"/>
                    </a:cubicBezTo>
                    <a:cubicBezTo>
                      <a:pt x="190123" y="276510"/>
                      <a:pt x="135040" y="258149"/>
                      <a:pt x="101656" y="239788"/>
                    </a:cubicBezTo>
                    <a:cubicBezTo>
                      <a:pt x="69941" y="221427"/>
                      <a:pt x="56588" y="198059"/>
                      <a:pt x="56588" y="198059"/>
                    </a:cubicBezTo>
                    <a:cubicBezTo>
                      <a:pt x="56588" y="198059"/>
                      <a:pt x="23204" y="203066"/>
                      <a:pt x="6513" y="169682"/>
                    </a:cubicBezTo>
                    <a:cubicBezTo>
                      <a:pt x="-10179" y="136299"/>
                      <a:pt x="8182" y="104584"/>
                      <a:pt x="28212" y="101246"/>
                    </a:cubicBezTo>
                    <a:cubicBezTo>
                      <a:pt x="48242" y="96238"/>
                      <a:pt x="68273" y="112930"/>
                      <a:pt x="68273" y="112930"/>
                    </a:cubicBezTo>
                    <a:lnTo>
                      <a:pt x="56588" y="77877"/>
                    </a:lnTo>
                    <a:cubicBezTo>
                      <a:pt x="56588" y="81216"/>
                      <a:pt x="156739" y="-70680"/>
                      <a:pt x="216830" y="41155"/>
                    </a:cubicBezTo>
                    <a:close/>
                  </a:path>
                </a:pathLst>
              </a:custGeom>
              <a:solidFill>
                <a:srgbClr val="F48462"/>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3" name="任意多边形: 形状 112">
                <a:extLst>
                  <a:ext uri="{FF2B5EF4-FFF2-40B4-BE49-F238E27FC236}">
                    <a16:creationId xmlns:a16="http://schemas.microsoft.com/office/drawing/2014/main" id="{DC5224EB-7B88-CA0E-E630-798734BF0213}"/>
                  </a:ext>
                </a:extLst>
              </p:cNvPr>
              <p:cNvSpPr/>
              <p:nvPr/>
            </p:nvSpPr>
            <p:spPr>
              <a:xfrm>
                <a:off x="6245832" y="1675576"/>
                <a:ext cx="44233" cy="42981"/>
              </a:xfrm>
              <a:custGeom>
                <a:avLst/>
                <a:gdLst>
                  <a:gd name="connsiteX0" fmla="*/ 41312 w 44233"/>
                  <a:gd name="connsiteY0" fmla="*/ 42982 h 42981"/>
                  <a:gd name="connsiteX1" fmla="*/ 37974 w 44233"/>
                  <a:gd name="connsiteY1" fmla="*/ 41312 h 42981"/>
                  <a:gd name="connsiteX2" fmla="*/ 1252 w 44233"/>
                  <a:gd name="connsiteY2" fmla="*/ 6259 h 42981"/>
                  <a:gd name="connsiteX3" fmla="*/ 1252 w 44233"/>
                  <a:gd name="connsiteY3" fmla="*/ 1252 h 42981"/>
                  <a:gd name="connsiteX4" fmla="*/ 6259 w 44233"/>
                  <a:gd name="connsiteY4" fmla="*/ 1252 h 42981"/>
                  <a:gd name="connsiteX5" fmla="*/ 42982 w 44233"/>
                  <a:gd name="connsiteY5" fmla="*/ 36305 h 42981"/>
                  <a:gd name="connsiteX6" fmla="*/ 42982 w 44233"/>
                  <a:gd name="connsiteY6" fmla="*/ 41312 h 42981"/>
                  <a:gd name="connsiteX7" fmla="*/ 41312 w 44233"/>
                  <a:gd name="connsiteY7" fmla="*/ 42982 h 4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233" h="42981">
                    <a:moveTo>
                      <a:pt x="41312" y="42982"/>
                    </a:moveTo>
                    <a:cubicBezTo>
                      <a:pt x="39643" y="42982"/>
                      <a:pt x="39643" y="42982"/>
                      <a:pt x="37974" y="41312"/>
                    </a:cubicBezTo>
                    <a:lnTo>
                      <a:pt x="1252" y="6259"/>
                    </a:lnTo>
                    <a:cubicBezTo>
                      <a:pt x="-417" y="4590"/>
                      <a:pt x="-417" y="2921"/>
                      <a:pt x="1252" y="1252"/>
                    </a:cubicBezTo>
                    <a:cubicBezTo>
                      <a:pt x="2921" y="-417"/>
                      <a:pt x="4590" y="-417"/>
                      <a:pt x="6259" y="1252"/>
                    </a:cubicBezTo>
                    <a:lnTo>
                      <a:pt x="42982" y="36305"/>
                    </a:lnTo>
                    <a:cubicBezTo>
                      <a:pt x="44650" y="37974"/>
                      <a:pt x="44650" y="39643"/>
                      <a:pt x="42982" y="41312"/>
                    </a:cubicBezTo>
                    <a:cubicBezTo>
                      <a:pt x="42982" y="42982"/>
                      <a:pt x="42982" y="42982"/>
                      <a:pt x="41312" y="42982"/>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4" name="任意多边形: 形状 113">
                <a:extLst>
                  <a:ext uri="{FF2B5EF4-FFF2-40B4-BE49-F238E27FC236}">
                    <a16:creationId xmlns:a16="http://schemas.microsoft.com/office/drawing/2014/main" id="{2DF4D550-9479-A4ED-FEC8-FAD2963A72D8}"/>
                  </a:ext>
                </a:extLst>
              </p:cNvPr>
              <p:cNvSpPr/>
              <p:nvPr/>
            </p:nvSpPr>
            <p:spPr>
              <a:xfrm>
                <a:off x="6247084" y="1703535"/>
                <a:ext cx="35052" cy="10015"/>
              </a:xfrm>
              <a:custGeom>
                <a:avLst/>
                <a:gdLst>
                  <a:gd name="connsiteX0" fmla="*/ 3338 w 35052"/>
                  <a:gd name="connsiteY0" fmla="*/ 10015 h 10015"/>
                  <a:gd name="connsiteX1" fmla="*/ 0 w 35052"/>
                  <a:gd name="connsiteY1" fmla="*/ 6677 h 10015"/>
                  <a:gd name="connsiteX2" fmla="*/ 3338 w 35052"/>
                  <a:gd name="connsiteY2" fmla="*/ 3338 h 10015"/>
                  <a:gd name="connsiteX3" fmla="*/ 31714 w 35052"/>
                  <a:gd name="connsiteY3" fmla="*/ 0 h 10015"/>
                  <a:gd name="connsiteX4" fmla="*/ 35052 w 35052"/>
                  <a:gd name="connsiteY4" fmla="*/ 3338 h 10015"/>
                  <a:gd name="connsiteX5" fmla="*/ 31714 w 35052"/>
                  <a:gd name="connsiteY5" fmla="*/ 6677 h 10015"/>
                  <a:gd name="connsiteX6" fmla="*/ 3338 w 35052"/>
                  <a:gd name="connsiteY6" fmla="*/ 10015 h 10015"/>
                  <a:gd name="connsiteX7" fmla="*/ 3338 w 35052"/>
                  <a:gd name="connsiteY7" fmla="*/ 10015 h 1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 h="10015">
                    <a:moveTo>
                      <a:pt x="3338" y="10015"/>
                    </a:moveTo>
                    <a:cubicBezTo>
                      <a:pt x="1669" y="10015"/>
                      <a:pt x="0" y="8346"/>
                      <a:pt x="0" y="6677"/>
                    </a:cubicBezTo>
                    <a:cubicBezTo>
                      <a:pt x="0" y="5008"/>
                      <a:pt x="1669" y="3338"/>
                      <a:pt x="3338" y="3338"/>
                    </a:cubicBezTo>
                    <a:lnTo>
                      <a:pt x="31714" y="0"/>
                    </a:lnTo>
                    <a:cubicBezTo>
                      <a:pt x="33384" y="0"/>
                      <a:pt x="35052" y="1669"/>
                      <a:pt x="35052" y="3338"/>
                    </a:cubicBezTo>
                    <a:cubicBezTo>
                      <a:pt x="35052" y="5008"/>
                      <a:pt x="33384" y="6677"/>
                      <a:pt x="31714" y="6677"/>
                    </a:cubicBezTo>
                    <a:lnTo>
                      <a:pt x="3338" y="10015"/>
                    </a:lnTo>
                    <a:cubicBezTo>
                      <a:pt x="3338" y="10015"/>
                      <a:pt x="3338" y="10015"/>
                      <a:pt x="3338" y="10015"/>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5" name="任意多边形: 形状 114">
                <a:extLst>
                  <a:ext uri="{FF2B5EF4-FFF2-40B4-BE49-F238E27FC236}">
                    <a16:creationId xmlns:a16="http://schemas.microsoft.com/office/drawing/2014/main" id="{9D2822DD-AD3E-E5F9-5F35-63C8D1CF7FEB}"/>
                  </a:ext>
                </a:extLst>
              </p:cNvPr>
              <p:cNvSpPr/>
              <p:nvPr/>
            </p:nvSpPr>
            <p:spPr>
              <a:xfrm>
                <a:off x="6412751" y="1668899"/>
                <a:ext cx="17594" cy="54665"/>
              </a:xfrm>
              <a:custGeom>
                <a:avLst/>
                <a:gdLst>
                  <a:gd name="connsiteX0" fmla="*/ 11267 w 17594"/>
                  <a:gd name="connsiteY0" fmla="*/ 54666 h 54665"/>
                  <a:gd name="connsiteX1" fmla="*/ 11267 w 17594"/>
                  <a:gd name="connsiteY1" fmla="*/ 54666 h 54665"/>
                  <a:gd name="connsiteX2" fmla="*/ 7929 w 17594"/>
                  <a:gd name="connsiteY2" fmla="*/ 49658 h 54665"/>
                  <a:gd name="connsiteX3" fmla="*/ 1252 w 17594"/>
                  <a:gd name="connsiteY3" fmla="*/ 6259 h 54665"/>
                  <a:gd name="connsiteX4" fmla="*/ 1252 w 17594"/>
                  <a:gd name="connsiteY4" fmla="*/ 1252 h 54665"/>
                  <a:gd name="connsiteX5" fmla="*/ 6259 w 17594"/>
                  <a:gd name="connsiteY5" fmla="*/ 1252 h 54665"/>
                  <a:gd name="connsiteX6" fmla="*/ 14605 w 17594"/>
                  <a:gd name="connsiteY6" fmla="*/ 51327 h 54665"/>
                  <a:gd name="connsiteX7" fmla="*/ 11267 w 17594"/>
                  <a:gd name="connsiteY7" fmla="*/ 54666 h 5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94" h="54665">
                    <a:moveTo>
                      <a:pt x="11267" y="54666"/>
                    </a:moveTo>
                    <a:cubicBezTo>
                      <a:pt x="9598" y="54666"/>
                      <a:pt x="9598" y="54666"/>
                      <a:pt x="11267" y="54666"/>
                    </a:cubicBezTo>
                    <a:cubicBezTo>
                      <a:pt x="7929" y="54666"/>
                      <a:pt x="7929" y="51327"/>
                      <a:pt x="7929" y="49658"/>
                    </a:cubicBezTo>
                    <a:cubicBezTo>
                      <a:pt x="16275" y="24620"/>
                      <a:pt x="1252" y="6259"/>
                      <a:pt x="1252" y="6259"/>
                    </a:cubicBezTo>
                    <a:cubicBezTo>
                      <a:pt x="-417" y="4590"/>
                      <a:pt x="-417" y="2921"/>
                      <a:pt x="1252" y="1252"/>
                    </a:cubicBezTo>
                    <a:cubicBezTo>
                      <a:pt x="2921" y="-417"/>
                      <a:pt x="4590" y="-417"/>
                      <a:pt x="6259" y="1252"/>
                    </a:cubicBezTo>
                    <a:cubicBezTo>
                      <a:pt x="6259" y="1252"/>
                      <a:pt x="24620" y="21282"/>
                      <a:pt x="14605" y="51327"/>
                    </a:cubicBezTo>
                    <a:cubicBezTo>
                      <a:pt x="12936" y="54666"/>
                      <a:pt x="11267" y="54666"/>
                      <a:pt x="11267" y="5466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6" name="任意多边形: 形状 115">
                <a:extLst>
                  <a:ext uri="{FF2B5EF4-FFF2-40B4-BE49-F238E27FC236}">
                    <a16:creationId xmlns:a16="http://schemas.microsoft.com/office/drawing/2014/main" id="{165A3B4E-F341-9D9F-2891-EA2FE37EACB6}"/>
                  </a:ext>
                </a:extLst>
              </p:cNvPr>
              <p:cNvSpPr/>
              <p:nvPr/>
            </p:nvSpPr>
            <p:spPr>
              <a:xfrm>
                <a:off x="6437371" y="1656797"/>
                <a:ext cx="10669" cy="28376"/>
              </a:xfrm>
              <a:custGeom>
                <a:avLst/>
                <a:gdLst>
                  <a:gd name="connsiteX0" fmla="*/ 6677 w 10669"/>
                  <a:gd name="connsiteY0" fmla="*/ 28376 h 28376"/>
                  <a:gd name="connsiteX1" fmla="*/ 3338 w 10669"/>
                  <a:gd name="connsiteY1" fmla="*/ 25038 h 28376"/>
                  <a:gd name="connsiteX2" fmla="*/ 0 w 10669"/>
                  <a:gd name="connsiteY2" fmla="*/ 3338 h 28376"/>
                  <a:gd name="connsiteX3" fmla="*/ 3338 w 10669"/>
                  <a:gd name="connsiteY3" fmla="*/ 0 h 28376"/>
                  <a:gd name="connsiteX4" fmla="*/ 6677 w 10669"/>
                  <a:gd name="connsiteY4" fmla="*/ 3338 h 28376"/>
                  <a:gd name="connsiteX5" fmla="*/ 10015 w 10669"/>
                  <a:gd name="connsiteY5" fmla="*/ 25038 h 28376"/>
                  <a:gd name="connsiteX6" fmla="*/ 6677 w 10669"/>
                  <a:gd name="connsiteY6" fmla="*/ 28376 h 28376"/>
                  <a:gd name="connsiteX7" fmla="*/ 6677 w 10669"/>
                  <a:gd name="connsiteY7" fmla="*/ 28376 h 2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9" h="28376">
                    <a:moveTo>
                      <a:pt x="6677" y="28376"/>
                    </a:moveTo>
                    <a:cubicBezTo>
                      <a:pt x="5007" y="28376"/>
                      <a:pt x="3338" y="26707"/>
                      <a:pt x="3338" y="25038"/>
                    </a:cubicBezTo>
                    <a:lnTo>
                      <a:pt x="0" y="3338"/>
                    </a:lnTo>
                    <a:cubicBezTo>
                      <a:pt x="0" y="1669"/>
                      <a:pt x="1669" y="0"/>
                      <a:pt x="3338" y="0"/>
                    </a:cubicBezTo>
                    <a:cubicBezTo>
                      <a:pt x="5007" y="0"/>
                      <a:pt x="6677" y="1669"/>
                      <a:pt x="6677" y="3338"/>
                    </a:cubicBezTo>
                    <a:lnTo>
                      <a:pt x="10015" y="25038"/>
                    </a:lnTo>
                    <a:cubicBezTo>
                      <a:pt x="11684" y="25038"/>
                      <a:pt x="10015" y="28376"/>
                      <a:pt x="6677" y="28376"/>
                    </a:cubicBezTo>
                    <a:cubicBezTo>
                      <a:pt x="6677" y="28376"/>
                      <a:pt x="6677" y="28376"/>
                      <a:pt x="6677" y="2837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7" name="任意多边形: 形状 116">
                <a:extLst>
                  <a:ext uri="{FF2B5EF4-FFF2-40B4-BE49-F238E27FC236}">
                    <a16:creationId xmlns:a16="http://schemas.microsoft.com/office/drawing/2014/main" id="{B6DED4F3-B53D-8852-A49B-9113A8CA007D}"/>
                  </a:ext>
                </a:extLst>
              </p:cNvPr>
              <p:cNvSpPr/>
              <p:nvPr/>
            </p:nvSpPr>
            <p:spPr>
              <a:xfrm>
                <a:off x="6380619" y="1648451"/>
                <a:ext cx="10014" cy="28376"/>
              </a:xfrm>
              <a:custGeom>
                <a:avLst/>
                <a:gdLst>
                  <a:gd name="connsiteX0" fmla="*/ 6677 w 10014"/>
                  <a:gd name="connsiteY0" fmla="*/ 28376 h 28376"/>
                  <a:gd name="connsiteX1" fmla="*/ 3338 w 10014"/>
                  <a:gd name="connsiteY1" fmla="*/ 25038 h 28376"/>
                  <a:gd name="connsiteX2" fmla="*/ 0 w 10014"/>
                  <a:gd name="connsiteY2" fmla="*/ 3338 h 28376"/>
                  <a:gd name="connsiteX3" fmla="*/ 3338 w 10014"/>
                  <a:gd name="connsiteY3" fmla="*/ 0 h 28376"/>
                  <a:gd name="connsiteX4" fmla="*/ 6677 w 10014"/>
                  <a:gd name="connsiteY4" fmla="*/ 3338 h 28376"/>
                  <a:gd name="connsiteX5" fmla="*/ 10015 w 10014"/>
                  <a:gd name="connsiteY5" fmla="*/ 25038 h 28376"/>
                  <a:gd name="connsiteX6" fmla="*/ 6677 w 10014"/>
                  <a:gd name="connsiteY6" fmla="*/ 28376 h 28376"/>
                  <a:gd name="connsiteX7" fmla="*/ 6677 w 10014"/>
                  <a:gd name="connsiteY7" fmla="*/ 28376 h 2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14" h="28376">
                    <a:moveTo>
                      <a:pt x="6677" y="28376"/>
                    </a:moveTo>
                    <a:cubicBezTo>
                      <a:pt x="5007" y="28376"/>
                      <a:pt x="3338" y="26707"/>
                      <a:pt x="3338" y="25038"/>
                    </a:cubicBezTo>
                    <a:lnTo>
                      <a:pt x="0" y="3338"/>
                    </a:lnTo>
                    <a:cubicBezTo>
                      <a:pt x="0" y="1669"/>
                      <a:pt x="1669" y="0"/>
                      <a:pt x="3338" y="0"/>
                    </a:cubicBezTo>
                    <a:cubicBezTo>
                      <a:pt x="5007" y="0"/>
                      <a:pt x="6677" y="1669"/>
                      <a:pt x="6677" y="3338"/>
                    </a:cubicBezTo>
                    <a:lnTo>
                      <a:pt x="10015" y="25038"/>
                    </a:lnTo>
                    <a:cubicBezTo>
                      <a:pt x="10015" y="26707"/>
                      <a:pt x="8346" y="28376"/>
                      <a:pt x="6677" y="28376"/>
                    </a:cubicBezTo>
                    <a:cubicBezTo>
                      <a:pt x="6677" y="28376"/>
                      <a:pt x="6677" y="28376"/>
                      <a:pt x="6677" y="2837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8" name="任意多边形: 形状 117">
                <a:extLst>
                  <a:ext uri="{FF2B5EF4-FFF2-40B4-BE49-F238E27FC236}">
                    <a16:creationId xmlns:a16="http://schemas.microsoft.com/office/drawing/2014/main" id="{F68936F3-E6D8-0C04-AF6C-84CE06883DBE}"/>
                  </a:ext>
                </a:extLst>
              </p:cNvPr>
              <p:cNvSpPr/>
              <p:nvPr/>
            </p:nvSpPr>
            <p:spPr>
              <a:xfrm>
                <a:off x="6262107" y="1534947"/>
                <a:ext cx="188617" cy="137515"/>
              </a:xfrm>
              <a:custGeom>
                <a:avLst/>
                <a:gdLst>
                  <a:gd name="connsiteX0" fmla="*/ 188618 w 188617"/>
                  <a:gd name="connsiteY0" fmla="*/ 88467 h 137515"/>
                  <a:gd name="connsiteX1" fmla="*/ 158573 w 188617"/>
                  <a:gd name="connsiteY1" fmla="*/ 65098 h 137515"/>
                  <a:gd name="connsiteX2" fmla="*/ 120181 w 188617"/>
                  <a:gd name="connsiteY2" fmla="*/ 75113 h 137515"/>
                  <a:gd name="connsiteX3" fmla="*/ 90136 w 188617"/>
                  <a:gd name="connsiteY3" fmla="*/ 128527 h 137515"/>
                  <a:gd name="connsiteX4" fmla="*/ 33384 w 188617"/>
                  <a:gd name="connsiteY4" fmla="*/ 135204 h 137515"/>
                  <a:gd name="connsiteX5" fmla="*/ 11684 w 188617"/>
                  <a:gd name="connsiteY5" fmla="*/ 123520 h 137515"/>
                  <a:gd name="connsiteX6" fmla="*/ 0 w 188617"/>
                  <a:gd name="connsiteY6" fmla="*/ 88467 h 137515"/>
                  <a:gd name="connsiteX7" fmla="*/ 75113 w 188617"/>
                  <a:gd name="connsiteY7" fmla="*/ 30045 h 137515"/>
                  <a:gd name="connsiteX8" fmla="*/ 165249 w 188617"/>
                  <a:gd name="connsiteY8" fmla="*/ 0 h 137515"/>
                  <a:gd name="connsiteX9" fmla="*/ 185280 w 188617"/>
                  <a:gd name="connsiteY9" fmla="*/ 45068 h 137515"/>
                  <a:gd name="connsiteX10" fmla="*/ 188618 w 188617"/>
                  <a:gd name="connsiteY10" fmla="*/ 88467 h 1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17" h="137515">
                    <a:moveTo>
                      <a:pt x="188618" y="88467"/>
                    </a:moveTo>
                    <a:cubicBezTo>
                      <a:pt x="188618" y="88467"/>
                      <a:pt x="181941" y="68437"/>
                      <a:pt x="158573" y="65098"/>
                    </a:cubicBezTo>
                    <a:cubicBezTo>
                      <a:pt x="136873" y="61760"/>
                      <a:pt x="120181" y="75113"/>
                      <a:pt x="120181" y="75113"/>
                    </a:cubicBezTo>
                    <a:cubicBezTo>
                      <a:pt x="120181" y="75113"/>
                      <a:pt x="123520" y="113505"/>
                      <a:pt x="90136" y="128527"/>
                    </a:cubicBezTo>
                    <a:cubicBezTo>
                      <a:pt x="56752" y="143550"/>
                      <a:pt x="33384" y="135204"/>
                      <a:pt x="33384" y="135204"/>
                    </a:cubicBezTo>
                    <a:lnTo>
                      <a:pt x="11684" y="123520"/>
                    </a:lnTo>
                    <a:lnTo>
                      <a:pt x="0" y="88467"/>
                    </a:lnTo>
                    <a:lnTo>
                      <a:pt x="75113" y="30045"/>
                    </a:lnTo>
                    <a:lnTo>
                      <a:pt x="165249" y="0"/>
                    </a:lnTo>
                    <a:lnTo>
                      <a:pt x="185280" y="45068"/>
                    </a:lnTo>
                    <a:lnTo>
                      <a:pt x="188618" y="88467"/>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9" name="任意多边形: 形状 118">
                <a:extLst>
                  <a:ext uri="{FF2B5EF4-FFF2-40B4-BE49-F238E27FC236}">
                    <a16:creationId xmlns:a16="http://schemas.microsoft.com/office/drawing/2014/main" id="{B0296CC0-1D8B-6D2F-387E-3B6FD25E4055}"/>
                  </a:ext>
                </a:extLst>
              </p:cNvPr>
              <p:cNvSpPr/>
              <p:nvPr/>
            </p:nvSpPr>
            <p:spPr>
              <a:xfrm>
                <a:off x="6365596" y="1728572"/>
                <a:ext cx="33383" cy="28376"/>
              </a:xfrm>
              <a:custGeom>
                <a:avLst/>
                <a:gdLst>
                  <a:gd name="connsiteX0" fmla="*/ 30046 w 33383"/>
                  <a:gd name="connsiteY0" fmla="*/ 28376 h 28376"/>
                  <a:gd name="connsiteX1" fmla="*/ 0 w 33383"/>
                  <a:gd name="connsiteY1" fmla="*/ 5008 h 28376"/>
                  <a:gd name="connsiteX2" fmla="*/ 1669 w 33383"/>
                  <a:gd name="connsiteY2" fmla="*/ 0 h 28376"/>
                  <a:gd name="connsiteX3" fmla="*/ 6677 w 33383"/>
                  <a:gd name="connsiteY3" fmla="*/ 1669 h 28376"/>
                  <a:gd name="connsiteX4" fmla="*/ 30046 w 33383"/>
                  <a:gd name="connsiteY4" fmla="*/ 20030 h 28376"/>
                  <a:gd name="connsiteX5" fmla="*/ 33384 w 33383"/>
                  <a:gd name="connsiteY5" fmla="*/ 23369 h 28376"/>
                  <a:gd name="connsiteX6" fmla="*/ 30046 w 33383"/>
                  <a:gd name="connsiteY6" fmla="*/ 28376 h 2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3" h="28376">
                    <a:moveTo>
                      <a:pt x="30046" y="28376"/>
                    </a:moveTo>
                    <a:cubicBezTo>
                      <a:pt x="28376" y="28376"/>
                      <a:pt x="6677" y="26707"/>
                      <a:pt x="0" y="5008"/>
                    </a:cubicBezTo>
                    <a:cubicBezTo>
                      <a:pt x="0" y="3338"/>
                      <a:pt x="0" y="1669"/>
                      <a:pt x="1669" y="0"/>
                    </a:cubicBezTo>
                    <a:cubicBezTo>
                      <a:pt x="3339" y="0"/>
                      <a:pt x="5008" y="0"/>
                      <a:pt x="6677" y="1669"/>
                    </a:cubicBezTo>
                    <a:cubicBezTo>
                      <a:pt x="11685" y="18361"/>
                      <a:pt x="30046" y="20030"/>
                      <a:pt x="30046" y="20030"/>
                    </a:cubicBezTo>
                    <a:cubicBezTo>
                      <a:pt x="31715" y="20030"/>
                      <a:pt x="33384" y="21699"/>
                      <a:pt x="33384" y="23369"/>
                    </a:cubicBezTo>
                    <a:cubicBezTo>
                      <a:pt x="33384" y="26707"/>
                      <a:pt x="31715" y="28376"/>
                      <a:pt x="30046" y="28376"/>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0" name="任意多边形: 形状 119">
                <a:extLst>
                  <a:ext uri="{FF2B5EF4-FFF2-40B4-BE49-F238E27FC236}">
                    <a16:creationId xmlns:a16="http://schemas.microsoft.com/office/drawing/2014/main" id="{FF5A41E3-9867-D23C-1FC2-C5E33404A601}"/>
                  </a:ext>
                </a:extLst>
              </p:cNvPr>
              <p:cNvSpPr/>
              <p:nvPr/>
            </p:nvSpPr>
            <p:spPr>
              <a:xfrm>
                <a:off x="6257099" y="1500421"/>
                <a:ext cx="113617" cy="84601"/>
              </a:xfrm>
              <a:custGeom>
                <a:avLst/>
                <a:gdLst>
                  <a:gd name="connsiteX0" fmla="*/ 113505 w 113617"/>
                  <a:gd name="connsiteY0" fmla="*/ 37864 h 84601"/>
                  <a:gd name="connsiteX1" fmla="*/ 61760 w 113617"/>
                  <a:gd name="connsiteY1" fmla="*/ 2811 h 84601"/>
                  <a:gd name="connsiteX2" fmla="*/ 0 w 113617"/>
                  <a:gd name="connsiteY2" fmla="*/ 84602 h 84601"/>
                  <a:gd name="connsiteX3" fmla="*/ 113505 w 113617"/>
                  <a:gd name="connsiteY3" fmla="*/ 37864 h 84601"/>
                </a:gdLst>
                <a:ahLst/>
                <a:cxnLst>
                  <a:cxn ang="0">
                    <a:pos x="connsiteX0" y="connsiteY0"/>
                  </a:cxn>
                  <a:cxn ang="0">
                    <a:pos x="connsiteX1" y="connsiteY1"/>
                  </a:cxn>
                  <a:cxn ang="0">
                    <a:pos x="connsiteX2" y="connsiteY2"/>
                  </a:cxn>
                  <a:cxn ang="0">
                    <a:pos x="connsiteX3" y="connsiteY3"/>
                  </a:cxn>
                </a:cxnLst>
                <a:rect l="l" t="t" r="r" b="b"/>
                <a:pathLst>
                  <a:path w="113617" h="84601">
                    <a:moveTo>
                      <a:pt x="113505" y="37864"/>
                    </a:moveTo>
                    <a:cubicBezTo>
                      <a:pt x="113505" y="37864"/>
                      <a:pt x="118512" y="-12211"/>
                      <a:pt x="61760" y="2811"/>
                    </a:cubicBezTo>
                    <a:cubicBezTo>
                      <a:pt x="6677" y="16165"/>
                      <a:pt x="0" y="84602"/>
                      <a:pt x="0" y="84602"/>
                    </a:cubicBezTo>
                    <a:lnTo>
                      <a:pt x="113505" y="37864"/>
                    </a:ln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1" name="任意多边形: 形状 120">
                <a:extLst>
                  <a:ext uri="{FF2B5EF4-FFF2-40B4-BE49-F238E27FC236}">
                    <a16:creationId xmlns:a16="http://schemas.microsoft.com/office/drawing/2014/main" id="{774848D7-5E25-E4FD-B3EA-1EC88FDB472A}"/>
                  </a:ext>
                </a:extLst>
              </p:cNvPr>
              <p:cNvSpPr/>
              <p:nvPr/>
            </p:nvSpPr>
            <p:spPr>
              <a:xfrm>
                <a:off x="6432364" y="1626752"/>
                <a:ext cx="25037" cy="13353"/>
              </a:xfrm>
              <a:custGeom>
                <a:avLst/>
                <a:gdLst>
                  <a:gd name="connsiteX0" fmla="*/ 21700 w 25037"/>
                  <a:gd name="connsiteY0" fmla="*/ 13353 h 13353"/>
                  <a:gd name="connsiteX1" fmla="*/ 21700 w 25037"/>
                  <a:gd name="connsiteY1" fmla="*/ 13353 h 13353"/>
                  <a:gd name="connsiteX2" fmla="*/ 3339 w 25037"/>
                  <a:gd name="connsiteY2" fmla="*/ 8346 h 13353"/>
                  <a:gd name="connsiteX3" fmla="*/ 0 w 25037"/>
                  <a:gd name="connsiteY3" fmla="*/ 3338 h 13353"/>
                  <a:gd name="connsiteX4" fmla="*/ 5008 w 25037"/>
                  <a:gd name="connsiteY4" fmla="*/ 0 h 13353"/>
                  <a:gd name="connsiteX5" fmla="*/ 21700 w 25037"/>
                  <a:gd name="connsiteY5" fmla="*/ 3338 h 13353"/>
                  <a:gd name="connsiteX6" fmla="*/ 25038 w 25037"/>
                  <a:gd name="connsiteY6" fmla="*/ 8346 h 13353"/>
                  <a:gd name="connsiteX7" fmla="*/ 21700 w 25037"/>
                  <a:gd name="connsiteY7" fmla="*/ 13353 h 13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37" h="13353">
                    <a:moveTo>
                      <a:pt x="21700" y="13353"/>
                    </a:moveTo>
                    <a:cubicBezTo>
                      <a:pt x="20030" y="13353"/>
                      <a:pt x="20030" y="13353"/>
                      <a:pt x="21700" y="13353"/>
                    </a:cubicBezTo>
                    <a:lnTo>
                      <a:pt x="3339" y="8346"/>
                    </a:lnTo>
                    <a:cubicBezTo>
                      <a:pt x="1669" y="8346"/>
                      <a:pt x="0" y="6677"/>
                      <a:pt x="0" y="3338"/>
                    </a:cubicBezTo>
                    <a:cubicBezTo>
                      <a:pt x="0" y="1669"/>
                      <a:pt x="1669" y="0"/>
                      <a:pt x="5008" y="0"/>
                    </a:cubicBezTo>
                    <a:lnTo>
                      <a:pt x="21700" y="3338"/>
                    </a:lnTo>
                    <a:cubicBezTo>
                      <a:pt x="23369" y="3338"/>
                      <a:pt x="25038" y="5008"/>
                      <a:pt x="25038" y="8346"/>
                    </a:cubicBezTo>
                    <a:cubicBezTo>
                      <a:pt x="23369" y="13353"/>
                      <a:pt x="23369" y="13353"/>
                      <a:pt x="21700" y="13353"/>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2" name="任意多边形: 形状 121">
                <a:extLst>
                  <a:ext uri="{FF2B5EF4-FFF2-40B4-BE49-F238E27FC236}">
                    <a16:creationId xmlns:a16="http://schemas.microsoft.com/office/drawing/2014/main" id="{4D45EFD8-D219-207A-7A17-22577B2295A0}"/>
                  </a:ext>
                </a:extLst>
              </p:cNvPr>
              <p:cNvSpPr/>
              <p:nvPr/>
            </p:nvSpPr>
            <p:spPr>
              <a:xfrm>
                <a:off x="6370604" y="1625083"/>
                <a:ext cx="33383" cy="15022"/>
              </a:xfrm>
              <a:custGeom>
                <a:avLst/>
                <a:gdLst>
                  <a:gd name="connsiteX0" fmla="*/ 3338 w 33383"/>
                  <a:gd name="connsiteY0" fmla="*/ 15023 h 15022"/>
                  <a:gd name="connsiteX1" fmla="*/ 0 w 33383"/>
                  <a:gd name="connsiteY1" fmla="*/ 11684 h 15022"/>
                  <a:gd name="connsiteX2" fmla="*/ 3338 w 33383"/>
                  <a:gd name="connsiteY2" fmla="*/ 6677 h 15022"/>
                  <a:gd name="connsiteX3" fmla="*/ 28376 w 33383"/>
                  <a:gd name="connsiteY3" fmla="*/ 0 h 15022"/>
                  <a:gd name="connsiteX4" fmla="*/ 33384 w 33383"/>
                  <a:gd name="connsiteY4" fmla="*/ 3338 h 15022"/>
                  <a:gd name="connsiteX5" fmla="*/ 30045 w 33383"/>
                  <a:gd name="connsiteY5" fmla="*/ 8346 h 15022"/>
                  <a:gd name="connsiteX6" fmla="*/ 3338 w 33383"/>
                  <a:gd name="connsiteY6" fmla="*/ 15023 h 15022"/>
                  <a:gd name="connsiteX7" fmla="*/ 3338 w 33383"/>
                  <a:gd name="connsiteY7" fmla="*/ 15023 h 1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83" h="15022">
                    <a:moveTo>
                      <a:pt x="3338" y="15023"/>
                    </a:moveTo>
                    <a:cubicBezTo>
                      <a:pt x="1669" y="15023"/>
                      <a:pt x="0" y="13353"/>
                      <a:pt x="0" y="11684"/>
                    </a:cubicBezTo>
                    <a:cubicBezTo>
                      <a:pt x="0" y="10015"/>
                      <a:pt x="0" y="8346"/>
                      <a:pt x="3338" y="6677"/>
                    </a:cubicBezTo>
                    <a:lnTo>
                      <a:pt x="28376" y="0"/>
                    </a:lnTo>
                    <a:cubicBezTo>
                      <a:pt x="30045" y="0"/>
                      <a:pt x="31714" y="0"/>
                      <a:pt x="33384" y="3338"/>
                    </a:cubicBezTo>
                    <a:cubicBezTo>
                      <a:pt x="33384" y="5008"/>
                      <a:pt x="33384" y="6677"/>
                      <a:pt x="30045" y="8346"/>
                    </a:cubicBezTo>
                    <a:lnTo>
                      <a:pt x="3338" y="15023"/>
                    </a:lnTo>
                    <a:cubicBezTo>
                      <a:pt x="5007" y="15023"/>
                      <a:pt x="3338" y="15023"/>
                      <a:pt x="3338" y="15023"/>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3" name="任意多边形: 形状 122">
                <a:extLst>
                  <a:ext uri="{FF2B5EF4-FFF2-40B4-BE49-F238E27FC236}">
                    <a16:creationId xmlns:a16="http://schemas.microsoft.com/office/drawing/2014/main" id="{C29EDB6B-4770-CB2A-5255-1A8C0FEFDAAE}"/>
                  </a:ext>
                </a:extLst>
              </p:cNvPr>
              <p:cNvSpPr/>
              <p:nvPr/>
            </p:nvSpPr>
            <p:spPr>
              <a:xfrm>
                <a:off x="5946631" y="2494729"/>
                <a:ext cx="93473" cy="55083"/>
              </a:xfrm>
              <a:custGeom>
                <a:avLst/>
                <a:gdLst>
                  <a:gd name="connsiteX0" fmla="*/ 3338 w 93473"/>
                  <a:gd name="connsiteY0" fmla="*/ 55083 h 55083"/>
                  <a:gd name="connsiteX1" fmla="*/ 0 w 93473"/>
                  <a:gd name="connsiteY1" fmla="*/ 51745 h 55083"/>
                  <a:gd name="connsiteX2" fmla="*/ 3338 w 93473"/>
                  <a:gd name="connsiteY2" fmla="*/ 46737 h 55083"/>
                  <a:gd name="connsiteX3" fmla="*/ 86797 w 93473"/>
                  <a:gd name="connsiteY3" fmla="*/ 1669 h 55083"/>
                  <a:gd name="connsiteX4" fmla="*/ 91805 w 93473"/>
                  <a:gd name="connsiteY4" fmla="*/ 0 h 55083"/>
                  <a:gd name="connsiteX5" fmla="*/ 93474 w 93473"/>
                  <a:gd name="connsiteY5" fmla="*/ 5008 h 55083"/>
                  <a:gd name="connsiteX6" fmla="*/ 3338 w 93473"/>
                  <a:gd name="connsiteY6" fmla="*/ 55083 h 55083"/>
                  <a:gd name="connsiteX7" fmla="*/ 3338 w 93473"/>
                  <a:gd name="connsiteY7" fmla="*/ 55083 h 55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473" h="55083">
                    <a:moveTo>
                      <a:pt x="3338" y="55083"/>
                    </a:moveTo>
                    <a:cubicBezTo>
                      <a:pt x="1669" y="55083"/>
                      <a:pt x="0" y="53414"/>
                      <a:pt x="0" y="51745"/>
                    </a:cubicBezTo>
                    <a:cubicBezTo>
                      <a:pt x="0" y="50076"/>
                      <a:pt x="1669" y="48406"/>
                      <a:pt x="3338" y="46737"/>
                    </a:cubicBezTo>
                    <a:cubicBezTo>
                      <a:pt x="3338" y="46737"/>
                      <a:pt x="68436" y="33384"/>
                      <a:pt x="86797" y="1669"/>
                    </a:cubicBezTo>
                    <a:cubicBezTo>
                      <a:pt x="88467" y="0"/>
                      <a:pt x="90136" y="0"/>
                      <a:pt x="91805" y="0"/>
                    </a:cubicBezTo>
                    <a:cubicBezTo>
                      <a:pt x="93474" y="1669"/>
                      <a:pt x="93474" y="3338"/>
                      <a:pt x="93474" y="5008"/>
                    </a:cubicBezTo>
                    <a:cubicBezTo>
                      <a:pt x="73444" y="40060"/>
                      <a:pt x="6677" y="53414"/>
                      <a:pt x="3338" y="55083"/>
                    </a:cubicBezTo>
                    <a:cubicBezTo>
                      <a:pt x="5007" y="55083"/>
                      <a:pt x="3338" y="55083"/>
                      <a:pt x="3338" y="55083"/>
                    </a:cubicBezTo>
                    <a:close/>
                  </a:path>
                </a:pathLst>
              </a:custGeom>
              <a:solidFill>
                <a:srgbClr val="FFFFFF"/>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83" name="任意多边形: 形状 82">
              <a:extLst>
                <a:ext uri="{FF2B5EF4-FFF2-40B4-BE49-F238E27FC236}">
                  <a16:creationId xmlns:a16="http://schemas.microsoft.com/office/drawing/2014/main" id="{75D565A9-806A-4B22-9800-99869F812101}"/>
                </a:ext>
              </a:extLst>
            </p:cNvPr>
            <p:cNvSpPr/>
            <p:nvPr/>
          </p:nvSpPr>
          <p:spPr>
            <a:xfrm>
              <a:off x="6250692" y="1810362"/>
              <a:ext cx="174235" cy="141880"/>
            </a:xfrm>
            <a:custGeom>
              <a:avLst/>
              <a:gdLst>
                <a:gd name="connsiteX0" fmla="*/ 143280 w 174235"/>
                <a:gd name="connsiteY0" fmla="*/ 23369 h 141880"/>
                <a:gd name="connsiteX1" fmla="*/ 173325 w 174235"/>
                <a:gd name="connsiteY1" fmla="*/ 86798 h 141880"/>
                <a:gd name="connsiteX2" fmla="*/ 166649 w 174235"/>
                <a:gd name="connsiteY2" fmla="*/ 141881 h 141880"/>
                <a:gd name="connsiteX3" fmla="*/ 113235 w 174235"/>
                <a:gd name="connsiteY3" fmla="*/ 75113 h 141880"/>
                <a:gd name="connsiteX4" fmla="*/ 53144 w 174235"/>
                <a:gd name="connsiteY4" fmla="*/ 131866 h 141880"/>
                <a:gd name="connsiteX5" fmla="*/ 1399 w 174235"/>
                <a:gd name="connsiteY5" fmla="*/ 63429 h 141880"/>
                <a:gd name="connsiteX6" fmla="*/ 24768 w 174235"/>
                <a:gd name="connsiteY6" fmla="*/ 0 h 141880"/>
                <a:gd name="connsiteX7" fmla="*/ 143280 w 174235"/>
                <a:gd name="connsiteY7" fmla="*/ 23369 h 14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235" h="141880">
                  <a:moveTo>
                    <a:pt x="143280" y="23369"/>
                  </a:moveTo>
                  <a:cubicBezTo>
                    <a:pt x="143280" y="23369"/>
                    <a:pt x="166649" y="45068"/>
                    <a:pt x="173325" y="86798"/>
                  </a:cubicBezTo>
                  <a:cubicBezTo>
                    <a:pt x="176664" y="110166"/>
                    <a:pt x="169987" y="141881"/>
                    <a:pt x="166649" y="141881"/>
                  </a:cubicBezTo>
                  <a:cubicBezTo>
                    <a:pt x="161641" y="141881"/>
                    <a:pt x="134934" y="81790"/>
                    <a:pt x="113235" y="75113"/>
                  </a:cubicBezTo>
                  <a:cubicBezTo>
                    <a:pt x="91535" y="68437"/>
                    <a:pt x="63159" y="130197"/>
                    <a:pt x="53144" y="131866"/>
                  </a:cubicBezTo>
                  <a:cubicBezTo>
                    <a:pt x="43129" y="133535"/>
                    <a:pt x="9745" y="101820"/>
                    <a:pt x="1399" y="63429"/>
                  </a:cubicBezTo>
                  <a:cubicBezTo>
                    <a:pt x="-6947" y="25038"/>
                    <a:pt x="24768" y="0"/>
                    <a:pt x="24768" y="0"/>
                  </a:cubicBezTo>
                  <a:cubicBezTo>
                    <a:pt x="24768" y="0"/>
                    <a:pt x="116573" y="108497"/>
                    <a:pt x="143280" y="23369"/>
                  </a:cubicBezTo>
                  <a:close/>
                </a:path>
              </a:pathLst>
            </a:custGeom>
            <a:solidFill>
              <a:srgbClr val="F7B369"/>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4" name="任意多边形: 形状 83">
              <a:extLst>
                <a:ext uri="{FF2B5EF4-FFF2-40B4-BE49-F238E27FC236}">
                  <a16:creationId xmlns:a16="http://schemas.microsoft.com/office/drawing/2014/main" id="{F059678B-6AA8-5DBA-C18B-A5FFBD9DD386}"/>
                </a:ext>
              </a:extLst>
            </p:cNvPr>
            <p:cNvSpPr/>
            <p:nvPr/>
          </p:nvSpPr>
          <p:spPr>
            <a:xfrm>
              <a:off x="5973337" y="2145177"/>
              <a:ext cx="42421" cy="89158"/>
            </a:xfrm>
            <a:custGeom>
              <a:avLst/>
              <a:gdLst>
                <a:gd name="connsiteX0" fmla="*/ 3339 w 42421"/>
                <a:gd name="connsiteY0" fmla="*/ 89158 h 89158"/>
                <a:gd name="connsiteX1" fmla="*/ 3339 w 42421"/>
                <a:gd name="connsiteY1" fmla="*/ 89158 h 89158"/>
                <a:gd name="connsiteX2" fmla="*/ 0 w 42421"/>
                <a:gd name="connsiteY2" fmla="*/ 84151 h 89158"/>
                <a:gd name="connsiteX3" fmla="*/ 35053 w 42421"/>
                <a:gd name="connsiteY3" fmla="*/ 2361 h 89158"/>
                <a:gd name="connsiteX4" fmla="*/ 40061 w 42421"/>
                <a:gd name="connsiteY4" fmla="*/ 691 h 89158"/>
                <a:gd name="connsiteX5" fmla="*/ 41730 w 42421"/>
                <a:gd name="connsiteY5" fmla="*/ 5699 h 89158"/>
                <a:gd name="connsiteX6" fmla="*/ 6677 w 42421"/>
                <a:gd name="connsiteY6" fmla="*/ 87489 h 89158"/>
                <a:gd name="connsiteX7" fmla="*/ 3339 w 42421"/>
                <a:gd name="connsiteY7" fmla="*/ 89158 h 8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421" h="89158">
                  <a:moveTo>
                    <a:pt x="3339" y="89158"/>
                  </a:moveTo>
                  <a:cubicBezTo>
                    <a:pt x="1669" y="89158"/>
                    <a:pt x="1669" y="89158"/>
                    <a:pt x="3339" y="89158"/>
                  </a:cubicBezTo>
                  <a:cubicBezTo>
                    <a:pt x="0" y="87489"/>
                    <a:pt x="0" y="85820"/>
                    <a:pt x="0" y="84151"/>
                  </a:cubicBezTo>
                  <a:lnTo>
                    <a:pt x="35053" y="2361"/>
                  </a:lnTo>
                  <a:cubicBezTo>
                    <a:pt x="35053" y="691"/>
                    <a:pt x="38392" y="-978"/>
                    <a:pt x="40061" y="691"/>
                  </a:cubicBezTo>
                  <a:cubicBezTo>
                    <a:pt x="41730" y="691"/>
                    <a:pt x="43399" y="4030"/>
                    <a:pt x="41730" y="5699"/>
                  </a:cubicBezTo>
                  <a:lnTo>
                    <a:pt x="6677" y="87489"/>
                  </a:lnTo>
                  <a:cubicBezTo>
                    <a:pt x="5008" y="89158"/>
                    <a:pt x="3339" y="89158"/>
                    <a:pt x="3339" y="89158"/>
                  </a:cubicBezTo>
                  <a:close/>
                </a:path>
              </a:pathLst>
            </a:custGeom>
            <a:solidFill>
              <a:srgbClr val="F7B369"/>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5" name="任意多边形: 形状 84">
              <a:extLst>
                <a:ext uri="{FF2B5EF4-FFF2-40B4-BE49-F238E27FC236}">
                  <a16:creationId xmlns:a16="http://schemas.microsoft.com/office/drawing/2014/main" id="{AD8B3C50-DC53-727C-6F5B-203337D08C24}"/>
                </a:ext>
              </a:extLst>
            </p:cNvPr>
            <p:cNvSpPr/>
            <p:nvPr/>
          </p:nvSpPr>
          <p:spPr>
            <a:xfrm>
              <a:off x="6494124" y="2235313"/>
              <a:ext cx="24059" cy="64120"/>
            </a:xfrm>
            <a:custGeom>
              <a:avLst/>
              <a:gdLst>
                <a:gd name="connsiteX0" fmla="*/ 3339 w 24059"/>
                <a:gd name="connsiteY0" fmla="*/ 64120 h 64120"/>
                <a:gd name="connsiteX1" fmla="*/ 3339 w 24059"/>
                <a:gd name="connsiteY1" fmla="*/ 64120 h 64120"/>
                <a:gd name="connsiteX2" fmla="*/ 0 w 24059"/>
                <a:gd name="connsiteY2" fmla="*/ 59113 h 64120"/>
                <a:gd name="connsiteX3" fmla="*/ 16692 w 24059"/>
                <a:gd name="connsiteY3" fmla="*/ 2361 h 64120"/>
                <a:gd name="connsiteX4" fmla="*/ 21699 w 24059"/>
                <a:gd name="connsiteY4" fmla="*/ 691 h 64120"/>
                <a:gd name="connsiteX5" fmla="*/ 23368 w 24059"/>
                <a:gd name="connsiteY5" fmla="*/ 5699 h 64120"/>
                <a:gd name="connsiteX6" fmla="*/ 6677 w 24059"/>
                <a:gd name="connsiteY6" fmla="*/ 62451 h 64120"/>
                <a:gd name="connsiteX7" fmla="*/ 3339 w 24059"/>
                <a:gd name="connsiteY7" fmla="*/ 64120 h 64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059" h="64120">
                  <a:moveTo>
                    <a:pt x="3339" y="64120"/>
                  </a:moveTo>
                  <a:cubicBezTo>
                    <a:pt x="1669" y="64120"/>
                    <a:pt x="1669" y="64120"/>
                    <a:pt x="3339" y="64120"/>
                  </a:cubicBezTo>
                  <a:cubicBezTo>
                    <a:pt x="0" y="64120"/>
                    <a:pt x="0" y="60782"/>
                    <a:pt x="0" y="59113"/>
                  </a:cubicBezTo>
                  <a:lnTo>
                    <a:pt x="16692" y="2361"/>
                  </a:lnTo>
                  <a:cubicBezTo>
                    <a:pt x="16692" y="691"/>
                    <a:pt x="20030" y="-978"/>
                    <a:pt x="21699" y="691"/>
                  </a:cubicBezTo>
                  <a:cubicBezTo>
                    <a:pt x="23368" y="691"/>
                    <a:pt x="25038" y="4030"/>
                    <a:pt x="23368" y="5699"/>
                  </a:cubicBezTo>
                  <a:lnTo>
                    <a:pt x="6677" y="62451"/>
                  </a:lnTo>
                  <a:cubicBezTo>
                    <a:pt x="5007" y="62451"/>
                    <a:pt x="5007" y="64120"/>
                    <a:pt x="3339" y="64120"/>
                  </a:cubicBezTo>
                  <a:close/>
                </a:path>
              </a:pathLst>
            </a:custGeom>
            <a:solidFill>
              <a:srgbClr val="F7B369"/>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6" name="任意多边形: 形状 85">
              <a:extLst>
                <a:ext uri="{FF2B5EF4-FFF2-40B4-BE49-F238E27FC236}">
                  <a16:creationId xmlns:a16="http://schemas.microsoft.com/office/drawing/2014/main" id="{C5D5B7FB-A4CC-D2DD-C5E3-64BEE1C4362C}"/>
                </a:ext>
              </a:extLst>
            </p:cNvPr>
            <p:cNvSpPr/>
            <p:nvPr/>
          </p:nvSpPr>
          <p:spPr>
            <a:xfrm>
              <a:off x="7155121" y="2115823"/>
              <a:ext cx="61759" cy="20030"/>
            </a:xfrm>
            <a:custGeom>
              <a:avLst/>
              <a:gdLst>
                <a:gd name="connsiteX0" fmla="*/ 3338 w 61759"/>
                <a:gd name="connsiteY0" fmla="*/ 20030 h 20030"/>
                <a:gd name="connsiteX1" fmla="*/ 0 w 61759"/>
                <a:gd name="connsiteY1" fmla="*/ 16692 h 20030"/>
                <a:gd name="connsiteX2" fmla="*/ 3338 w 61759"/>
                <a:gd name="connsiteY2" fmla="*/ 11684 h 20030"/>
                <a:gd name="connsiteX3" fmla="*/ 56752 w 61759"/>
                <a:gd name="connsiteY3" fmla="*/ 0 h 20030"/>
                <a:gd name="connsiteX4" fmla="*/ 61760 w 61759"/>
                <a:gd name="connsiteY4" fmla="*/ 3338 h 20030"/>
                <a:gd name="connsiteX5" fmla="*/ 58421 w 61759"/>
                <a:gd name="connsiteY5" fmla="*/ 8346 h 20030"/>
                <a:gd name="connsiteX6" fmla="*/ 3338 w 61759"/>
                <a:gd name="connsiteY6" fmla="*/ 20030 h 20030"/>
                <a:gd name="connsiteX7" fmla="*/ 3338 w 61759"/>
                <a:gd name="connsiteY7" fmla="*/ 20030 h 2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59" h="20030">
                  <a:moveTo>
                    <a:pt x="3338" y="20030"/>
                  </a:moveTo>
                  <a:cubicBezTo>
                    <a:pt x="1669" y="20030"/>
                    <a:pt x="0" y="18361"/>
                    <a:pt x="0" y="16692"/>
                  </a:cubicBezTo>
                  <a:cubicBezTo>
                    <a:pt x="0" y="15023"/>
                    <a:pt x="0" y="13353"/>
                    <a:pt x="3338" y="11684"/>
                  </a:cubicBezTo>
                  <a:lnTo>
                    <a:pt x="56752" y="0"/>
                  </a:lnTo>
                  <a:cubicBezTo>
                    <a:pt x="58421" y="0"/>
                    <a:pt x="60091" y="0"/>
                    <a:pt x="61760" y="3338"/>
                  </a:cubicBezTo>
                  <a:cubicBezTo>
                    <a:pt x="61760" y="5008"/>
                    <a:pt x="61760" y="6677"/>
                    <a:pt x="58421" y="8346"/>
                  </a:cubicBezTo>
                  <a:lnTo>
                    <a:pt x="3338" y="20030"/>
                  </a:lnTo>
                  <a:cubicBezTo>
                    <a:pt x="3338" y="20030"/>
                    <a:pt x="3338" y="20030"/>
                    <a:pt x="3338" y="20030"/>
                  </a:cubicBezTo>
                  <a:close/>
                </a:path>
              </a:pathLst>
            </a:custGeom>
            <a:solidFill>
              <a:srgbClr val="000000"/>
            </a:solidFill>
            <a:ln w="16685"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124" name="图形">
            <a:extLst>
              <a:ext uri="{FF2B5EF4-FFF2-40B4-BE49-F238E27FC236}">
                <a16:creationId xmlns:a16="http://schemas.microsoft.com/office/drawing/2014/main" id="{B2AFBD67-597C-194C-89F9-9D0EFDA1287B}"/>
              </a:ext>
            </a:extLst>
          </p:cNvPr>
          <p:cNvSpPr txBox="1"/>
          <p:nvPr/>
        </p:nvSpPr>
        <p:spPr>
          <a:xfrm>
            <a:off x="2428543" y="5777938"/>
            <a:ext cx="646331" cy="436466"/>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5000"/>
              </a:lnSpc>
            </a:pP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学徒</a:t>
            </a:r>
            <a:endPar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5" name="文本框 124">
            <a:extLst>
              <a:ext uri="{FF2B5EF4-FFF2-40B4-BE49-F238E27FC236}">
                <a16:creationId xmlns:a16="http://schemas.microsoft.com/office/drawing/2014/main" id="{8BC714D5-2ED0-25AB-405A-2DF5FB573039}"/>
              </a:ext>
            </a:extLst>
          </p:cNvPr>
          <p:cNvSpPr txBox="1"/>
          <p:nvPr/>
        </p:nvSpPr>
        <p:spPr>
          <a:xfrm>
            <a:off x="3880238" y="5122813"/>
            <a:ext cx="1398789" cy="436466"/>
          </a:xfrm>
          <a:prstGeom prst="rect">
            <a:avLst/>
          </a:prstGeom>
          <a:noFill/>
        </p:spPr>
        <p:txBody>
          <a:bodyPr wrap="square">
            <a:noAutofit/>
          </a:bodyPr>
          <a:lstStyle/>
          <a:p>
            <a:pPr algn="ctr">
              <a:lnSpc>
                <a:spcPct val="135000"/>
              </a:lnSpc>
            </a:pP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个人贡献者</a:t>
            </a:r>
            <a:endPar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6" name="文本框 125">
            <a:extLst>
              <a:ext uri="{FF2B5EF4-FFF2-40B4-BE49-F238E27FC236}">
                <a16:creationId xmlns:a16="http://schemas.microsoft.com/office/drawing/2014/main" id="{3F9025EB-B2FF-97B5-60D1-74607A1157EC}"/>
              </a:ext>
            </a:extLst>
          </p:cNvPr>
          <p:cNvSpPr txBox="1"/>
          <p:nvPr/>
        </p:nvSpPr>
        <p:spPr>
          <a:xfrm>
            <a:off x="6090379" y="4206806"/>
            <a:ext cx="916902" cy="436466"/>
          </a:xfrm>
          <a:prstGeom prst="rect">
            <a:avLst/>
          </a:prstGeom>
          <a:noFill/>
        </p:spPr>
        <p:txBody>
          <a:bodyPr wrap="square">
            <a:noAutofit/>
          </a:bodyPr>
          <a:lstStyle/>
          <a:p>
            <a:pPr algn="ctr">
              <a:lnSpc>
                <a:spcPct val="135000"/>
              </a:lnSpc>
            </a:pP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a:t>
            </a:r>
            <a:endPar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7" name="文本框 126">
            <a:extLst>
              <a:ext uri="{FF2B5EF4-FFF2-40B4-BE49-F238E27FC236}">
                <a16:creationId xmlns:a16="http://schemas.microsoft.com/office/drawing/2014/main" id="{469E2E6E-2F54-D2CA-9FC2-259537190CBA}"/>
              </a:ext>
            </a:extLst>
          </p:cNvPr>
          <p:cNvSpPr txBox="1"/>
          <p:nvPr/>
        </p:nvSpPr>
        <p:spPr>
          <a:xfrm>
            <a:off x="7979922" y="3498686"/>
            <a:ext cx="916902" cy="436466"/>
          </a:xfrm>
          <a:prstGeom prst="rect">
            <a:avLst/>
          </a:prstGeom>
          <a:noFill/>
        </p:spPr>
        <p:txBody>
          <a:bodyPr wrap="square">
            <a:noAutofit/>
          </a:bodyPr>
          <a:lstStyle/>
          <a:p>
            <a:pPr algn="ctr">
              <a:lnSpc>
                <a:spcPct val="135000"/>
              </a:lnSpc>
            </a:pP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组织者</a:t>
            </a:r>
            <a:endPar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8" name="文本框 127">
            <a:extLst>
              <a:ext uri="{FF2B5EF4-FFF2-40B4-BE49-F238E27FC236}">
                <a16:creationId xmlns:a16="http://schemas.microsoft.com/office/drawing/2014/main" id="{94750D82-0ADD-05BD-7B33-D3203D8CAA6C}"/>
              </a:ext>
            </a:extLst>
          </p:cNvPr>
          <p:cNvSpPr txBox="1"/>
          <p:nvPr/>
        </p:nvSpPr>
        <p:spPr>
          <a:xfrm>
            <a:off x="9877516" y="2615452"/>
            <a:ext cx="916902" cy="436466"/>
          </a:xfrm>
          <a:prstGeom prst="rect">
            <a:avLst/>
          </a:prstGeom>
          <a:noFill/>
        </p:spPr>
        <p:txBody>
          <a:bodyPr wrap="square">
            <a:noAutofit/>
          </a:bodyPr>
          <a:lstStyle/>
          <a:p>
            <a:pPr algn="ctr">
              <a:lnSpc>
                <a:spcPct val="135000"/>
              </a:lnSpc>
            </a:pP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决策者</a:t>
            </a:r>
            <a:endPar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Tree>
    <p:extLst>
      <p:ext uri="{BB962C8B-B14F-4D97-AF65-F5344CB8AC3E}">
        <p14:creationId xmlns:p14="http://schemas.microsoft.com/office/powerpoint/2010/main" val="2215273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6757506"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教练与培训师、顾问和导师的区别</a:t>
            </a:r>
          </a:p>
        </p:txBody>
      </p:sp>
      <p:sp>
        <p:nvSpPr>
          <p:cNvPr id="132" name="圆角矩形 14">
            <a:extLst>
              <a:ext uri="{FF2B5EF4-FFF2-40B4-BE49-F238E27FC236}">
                <a16:creationId xmlns:a16="http://schemas.microsoft.com/office/drawing/2014/main" id="{15CAD355-6C73-ACCE-C3DC-9D7960E1DC3A}"/>
              </a:ext>
            </a:extLst>
          </p:cNvPr>
          <p:cNvSpPr/>
          <p:nvPr/>
        </p:nvSpPr>
        <p:spPr>
          <a:xfrm rot="16200000" flipV="1">
            <a:off x="8005849" y="1554237"/>
            <a:ext cx="1557206" cy="2891644"/>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3" name="文本框 132">
            <a:extLst>
              <a:ext uri="{FF2B5EF4-FFF2-40B4-BE49-F238E27FC236}">
                <a16:creationId xmlns:a16="http://schemas.microsoft.com/office/drawing/2014/main" id="{DD96F785-ABA0-47D1-940B-AE7327ABEFE4}"/>
              </a:ext>
            </a:extLst>
          </p:cNvPr>
          <p:cNvSpPr txBox="1"/>
          <p:nvPr/>
        </p:nvSpPr>
        <p:spPr>
          <a:xfrm>
            <a:off x="4130098" y="2685215"/>
            <a:ext cx="1721329" cy="810415"/>
          </a:xfrm>
          <a:prstGeom prst="rect">
            <a:avLst/>
          </a:prstGeom>
          <a:noFill/>
        </p:spPr>
        <p:txBody>
          <a:bodyPr wrap="square">
            <a:noAutofit/>
          </a:bodyPr>
          <a:lstStyle/>
          <a:p>
            <a:pPr marL="285750" marR="0" lvl="0" indent="-285750" algn="ctr" defTabSz="914400" rtl="0" eaLnBrk="1" fontAlgn="auto" latinLnBrk="0" hangingPunct="1">
              <a:lnSpc>
                <a:spcPct val="135000"/>
              </a:lnSpc>
              <a:buClrTx/>
              <a:buSzTx/>
              <a:buFont typeface="Wingdings" panose="05000000000000000000" pitchFamily="2" charset="2"/>
              <a:buChar char="u"/>
              <a:defRPr/>
            </a:pPr>
            <a:r>
              <a:rPr kumimoji="0" lang="zh-CN" altLang="en-US" sz="1800" b="0" i="0" u="none" strike="noStrike" kern="1200" cap="none" spc="150" normalizeH="0" noProof="0" dirty="0">
                <a:ln>
                  <a:noFill/>
                </a:ln>
                <a:solidFill>
                  <a:schemeClr val="tx1">
                    <a:lumMod val="65000"/>
                    <a:lumOff val="35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学员为主</a:t>
            </a:r>
          </a:p>
          <a:p>
            <a:pPr marL="285750" marR="0" lvl="0" indent="-285750" algn="ctr" defTabSz="914400" rtl="0" eaLnBrk="1" fontAlgn="auto" latinLnBrk="0" hangingPunct="1">
              <a:lnSpc>
                <a:spcPct val="135000"/>
              </a:lnSpc>
              <a:buClrTx/>
              <a:buSzTx/>
              <a:buFont typeface="Wingdings" panose="05000000000000000000" pitchFamily="2" charset="2"/>
              <a:buChar char="u"/>
              <a:defRPr/>
            </a:pPr>
            <a:r>
              <a:rPr kumimoji="0" lang="zh-CN" altLang="en-US" sz="1800" b="0" i="0" u="none" strike="noStrike" kern="1200" cap="none" spc="150" normalizeH="0" noProof="0" dirty="0">
                <a:ln>
                  <a:noFill/>
                </a:ln>
                <a:solidFill>
                  <a:schemeClr val="tx1">
                    <a:lumMod val="65000"/>
                    <a:lumOff val="35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成就他人</a:t>
            </a:r>
            <a:endPar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4" name="文本框 133">
            <a:extLst>
              <a:ext uri="{FF2B5EF4-FFF2-40B4-BE49-F238E27FC236}">
                <a16:creationId xmlns:a16="http://schemas.microsoft.com/office/drawing/2014/main" id="{D6018BCF-0D9A-E5C1-8F7C-DD5166CE33E3}"/>
              </a:ext>
            </a:extLst>
          </p:cNvPr>
          <p:cNvSpPr txBox="1"/>
          <p:nvPr/>
        </p:nvSpPr>
        <p:spPr>
          <a:xfrm>
            <a:off x="4130098" y="4655529"/>
            <a:ext cx="1721329" cy="810415"/>
          </a:xfrm>
          <a:prstGeom prst="rect">
            <a:avLst/>
          </a:prstGeom>
          <a:noFill/>
        </p:spPr>
        <p:txBody>
          <a:bodyPr wrap="square">
            <a:noAutofit/>
          </a:bodyPr>
          <a:lstStyle/>
          <a:p>
            <a:pPr marR="0" lvl="0" algn="ctr" defTabSz="914400" rtl="0" eaLnBrk="1" fontAlgn="auto" latinLnBrk="0" hangingPunct="1">
              <a:lnSpc>
                <a:spcPct val="135000"/>
              </a:lnSpc>
              <a:buClrTx/>
              <a:buSzTx/>
              <a:buFont typeface="Wingdings" panose="05000000000000000000" pitchFamily="2" charset="2"/>
              <a:buChar char="u"/>
              <a:defRPr/>
            </a:pPr>
            <a:r>
              <a:rPr kumimoji="0" lang="zh-CN" altLang="en-US" sz="1800" b="0" i="0" u="none" strike="noStrike" kern="1200" cap="none" spc="150" normalizeH="0" noProof="0" dirty="0">
                <a:ln>
                  <a:noFill/>
                </a:ln>
                <a:solidFill>
                  <a:schemeClr val="tx1">
                    <a:lumMod val="65000"/>
                    <a:lumOff val="35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自我解决</a:t>
            </a:r>
          </a:p>
          <a:p>
            <a:pPr marR="0" lvl="0" algn="ctr" defTabSz="914400" rtl="0" eaLnBrk="1" fontAlgn="auto" latinLnBrk="0" hangingPunct="1">
              <a:lnSpc>
                <a:spcPct val="135000"/>
              </a:lnSpc>
              <a:buClrTx/>
              <a:buSzTx/>
              <a:buFont typeface="Wingdings" panose="05000000000000000000" pitchFamily="2" charset="2"/>
              <a:buChar char="u"/>
              <a:defRPr/>
            </a:pPr>
            <a:r>
              <a:rPr kumimoji="0" lang="zh-CN" altLang="en-US" sz="1800" b="0" i="0" u="none" strike="noStrike" kern="1200" cap="none" spc="150" normalizeH="0" noProof="0" dirty="0">
                <a:ln>
                  <a:noFill/>
                </a:ln>
                <a:solidFill>
                  <a:schemeClr val="tx1">
                    <a:lumMod val="65000"/>
                    <a:lumOff val="35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自我提炼</a:t>
            </a:r>
            <a:endPar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5" name="圆角矩形 14">
            <a:extLst>
              <a:ext uri="{FF2B5EF4-FFF2-40B4-BE49-F238E27FC236}">
                <a16:creationId xmlns:a16="http://schemas.microsoft.com/office/drawing/2014/main" id="{8DE976A4-D841-8B76-73B6-3C3CF70B02E5}"/>
              </a:ext>
            </a:extLst>
          </p:cNvPr>
          <p:cNvSpPr/>
          <p:nvPr/>
        </p:nvSpPr>
        <p:spPr>
          <a:xfrm rot="16200000" flipV="1">
            <a:off x="7988549" y="3449843"/>
            <a:ext cx="1557206" cy="2891644"/>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6" name="矩形: 圆角 135">
            <a:extLst>
              <a:ext uri="{FF2B5EF4-FFF2-40B4-BE49-F238E27FC236}">
                <a16:creationId xmlns:a16="http://schemas.microsoft.com/office/drawing/2014/main" id="{2292A9F1-52D0-3825-B4EC-7D22AAF7CB63}"/>
              </a:ext>
            </a:extLst>
          </p:cNvPr>
          <p:cNvSpPr/>
          <p:nvPr/>
        </p:nvSpPr>
        <p:spPr>
          <a:xfrm>
            <a:off x="6762438" y="2034650"/>
            <a:ext cx="2107831" cy="54350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7" name="矩形: 圆角 136">
            <a:extLst>
              <a:ext uri="{FF2B5EF4-FFF2-40B4-BE49-F238E27FC236}">
                <a16:creationId xmlns:a16="http://schemas.microsoft.com/office/drawing/2014/main" id="{32091598-4C3E-CC2D-0C41-A5A58B497543}"/>
              </a:ext>
            </a:extLst>
          </p:cNvPr>
          <p:cNvSpPr/>
          <p:nvPr/>
        </p:nvSpPr>
        <p:spPr>
          <a:xfrm>
            <a:off x="6762438" y="3991587"/>
            <a:ext cx="2107831" cy="54350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8" name="文本框 137">
            <a:extLst>
              <a:ext uri="{FF2B5EF4-FFF2-40B4-BE49-F238E27FC236}">
                <a16:creationId xmlns:a16="http://schemas.microsoft.com/office/drawing/2014/main" id="{E85B6F6D-C14D-A117-F5E5-0C5476D31975}"/>
              </a:ext>
            </a:extLst>
          </p:cNvPr>
          <p:cNvSpPr txBox="1"/>
          <p:nvPr/>
        </p:nvSpPr>
        <p:spPr>
          <a:xfrm>
            <a:off x="7263039" y="2103102"/>
            <a:ext cx="1106628" cy="430887"/>
          </a:xfrm>
          <a:prstGeom prst="rect">
            <a:avLst/>
          </a:prstGeom>
          <a:noFill/>
        </p:spPr>
        <p:txBody>
          <a:bodyPr wrap="square">
            <a:noAutofit/>
          </a:bodyPr>
          <a:lstStyle/>
          <a:p>
            <a:pPr algn="ct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培训师</a:t>
            </a:r>
            <a:endParaRPr lang="en-US" altLang="zh-CN"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9" name="文本框 138">
            <a:extLst>
              <a:ext uri="{FF2B5EF4-FFF2-40B4-BE49-F238E27FC236}">
                <a16:creationId xmlns:a16="http://schemas.microsoft.com/office/drawing/2014/main" id="{CE78C4D7-D4D5-D6E5-D518-8B027FCE3420}"/>
              </a:ext>
            </a:extLst>
          </p:cNvPr>
          <p:cNvSpPr txBox="1"/>
          <p:nvPr/>
        </p:nvSpPr>
        <p:spPr>
          <a:xfrm>
            <a:off x="7103884" y="4058887"/>
            <a:ext cx="1424938" cy="430887"/>
          </a:xfrm>
          <a:prstGeom prst="rect">
            <a:avLst/>
          </a:prstGeom>
          <a:noFill/>
        </p:spPr>
        <p:txBody>
          <a:bodyPr wrap="square">
            <a:noAutofit/>
          </a:bodyPr>
          <a:lstStyle/>
          <a:p>
            <a:pPr algn="ct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顾问</a:t>
            </a:r>
            <a:r>
              <a:rPr lang="en-US" altLang="zh-CN"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导师</a:t>
            </a:r>
            <a:endParaRPr lang="en-US" altLang="zh-CN"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0" name="文本框 139">
            <a:extLst>
              <a:ext uri="{FF2B5EF4-FFF2-40B4-BE49-F238E27FC236}">
                <a16:creationId xmlns:a16="http://schemas.microsoft.com/office/drawing/2014/main" id="{87F6A8FC-ECAE-1767-01F5-5E98AC5C0836}"/>
              </a:ext>
            </a:extLst>
          </p:cNvPr>
          <p:cNvSpPr txBox="1"/>
          <p:nvPr/>
        </p:nvSpPr>
        <p:spPr>
          <a:xfrm>
            <a:off x="7580380" y="2685215"/>
            <a:ext cx="1578573" cy="810415"/>
          </a:xfrm>
          <a:prstGeom prst="rect">
            <a:avLst/>
          </a:prstGeom>
          <a:noFill/>
        </p:spPr>
        <p:txBody>
          <a:bodyPr wrap="square">
            <a:noAutofit/>
          </a:bodyPr>
          <a:lstStyle/>
          <a:p>
            <a:pPr marL="285750" indent="-285750">
              <a:lnSpc>
                <a:spcPct val="135000"/>
              </a:lnSpc>
              <a:buFont typeface="Wingdings" panose="05000000000000000000" pitchFamily="2" charset="2"/>
              <a:buChar char="u"/>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讲师灌输</a:t>
            </a:r>
          </a:p>
          <a:p>
            <a:pPr marL="285750" indent="-285750">
              <a:lnSpc>
                <a:spcPct val="135000"/>
              </a:lnSpc>
              <a:buFont typeface="Wingdings" panose="05000000000000000000" pitchFamily="2" charset="2"/>
              <a:buChar char="u"/>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被动接受</a:t>
            </a:r>
          </a:p>
        </p:txBody>
      </p:sp>
      <p:sp>
        <p:nvSpPr>
          <p:cNvPr id="141" name="文本框 140">
            <a:extLst>
              <a:ext uri="{FF2B5EF4-FFF2-40B4-BE49-F238E27FC236}">
                <a16:creationId xmlns:a16="http://schemas.microsoft.com/office/drawing/2014/main" id="{30E59567-FC12-43EC-642C-E875BA0D4EB1}"/>
              </a:ext>
            </a:extLst>
          </p:cNvPr>
          <p:cNvSpPr txBox="1"/>
          <p:nvPr/>
        </p:nvSpPr>
        <p:spPr>
          <a:xfrm>
            <a:off x="7468987" y="4655529"/>
            <a:ext cx="1721329" cy="810415"/>
          </a:xfrm>
          <a:prstGeom prst="rect">
            <a:avLst/>
          </a:prstGeom>
          <a:noFill/>
        </p:spPr>
        <p:txBody>
          <a:bodyPr wrap="square">
            <a:noAutofit/>
          </a:bodyPr>
          <a:lstStyle/>
          <a:p>
            <a:pPr marL="285750" marR="0" lvl="0" indent="-285750" algn="ctr" defTabSz="914400" rtl="0" eaLnBrk="1" fontAlgn="auto" latinLnBrk="0" hangingPunct="1">
              <a:lnSpc>
                <a:spcPct val="135000"/>
              </a:lnSpc>
              <a:buClrTx/>
              <a:buSzTx/>
              <a:buFont typeface="Wingdings" panose="05000000000000000000" pitchFamily="2" charset="2"/>
              <a:buChar char="u"/>
              <a:defRPr/>
            </a:pPr>
            <a:r>
              <a:rPr kumimoji="0" lang="zh-CN" altLang="en-US" sz="1800" b="0" i="0" u="none" strike="noStrike" kern="1200" cap="none" spc="150" normalizeH="0" noProof="0" dirty="0">
                <a:ln>
                  <a:noFill/>
                </a:ln>
                <a:solidFill>
                  <a:schemeClr val="tx1">
                    <a:lumMod val="65000"/>
                    <a:lumOff val="35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协助解决</a:t>
            </a:r>
          </a:p>
          <a:p>
            <a:pPr marL="285750" marR="0" lvl="0" indent="-285750" algn="ctr" defTabSz="914400" rtl="0" eaLnBrk="1" fontAlgn="auto" latinLnBrk="0" hangingPunct="1">
              <a:lnSpc>
                <a:spcPct val="135000"/>
              </a:lnSpc>
              <a:buClrTx/>
              <a:buSzTx/>
              <a:buFont typeface="Wingdings" panose="05000000000000000000" pitchFamily="2" charset="2"/>
              <a:buChar char="u"/>
              <a:defRPr/>
            </a:pPr>
            <a:r>
              <a:rPr kumimoji="0" lang="zh-CN" altLang="en-US" sz="1800" b="0" i="0" u="none" strike="noStrike" kern="1200" cap="none" spc="150" normalizeH="0" noProof="0" dirty="0">
                <a:ln>
                  <a:noFill/>
                </a:ln>
                <a:solidFill>
                  <a:schemeClr val="tx1">
                    <a:lumMod val="65000"/>
                    <a:lumOff val="35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传导经验</a:t>
            </a:r>
            <a:endPar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cxnSp>
        <p:nvCxnSpPr>
          <p:cNvPr id="142" name="直接连接符 141">
            <a:extLst>
              <a:ext uri="{FF2B5EF4-FFF2-40B4-BE49-F238E27FC236}">
                <a16:creationId xmlns:a16="http://schemas.microsoft.com/office/drawing/2014/main" id="{0E7C6B17-6C8E-EE17-183E-9058FE7DA920}"/>
              </a:ext>
            </a:extLst>
          </p:cNvPr>
          <p:cNvCxnSpPr>
            <a:cxnSpLocks/>
          </p:cNvCxnSpPr>
          <p:nvPr/>
        </p:nvCxnSpPr>
        <p:spPr>
          <a:xfrm flipV="1">
            <a:off x="6408841" y="2135813"/>
            <a:ext cx="0" cy="3551971"/>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63" name="圆角矩形 14">
            <a:extLst>
              <a:ext uri="{FF2B5EF4-FFF2-40B4-BE49-F238E27FC236}">
                <a16:creationId xmlns:a16="http://schemas.microsoft.com/office/drawing/2014/main" id="{BDC33522-6F93-48F9-FB1A-2E31242DBEB6}"/>
              </a:ext>
            </a:extLst>
          </p:cNvPr>
          <p:cNvSpPr/>
          <p:nvPr/>
        </p:nvSpPr>
        <p:spPr>
          <a:xfrm rot="16200000" flipV="1">
            <a:off x="2937737" y="2783578"/>
            <a:ext cx="3551971" cy="2316473"/>
          </a:xfrm>
          <a:prstGeom prst="roundRect">
            <a:avLst>
              <a:gd name="adj" fmla="val 10351"/>
            </a:avLst>
          </a:prstGeom>
          <a:noFill/>
          <a:ln w="22225">
            <a:gradFill>
              <a:gsLst>
                <a:gs pos="0">
                  <a:schemeClr val="accent2">
                    <a:alpha val="0"/>
                  </a:schemeClr>
                </a:gs>
                <a:gs pos="100000">
                  <a:schemeClr val="accent2"/>
                </a:gs>
              </a:gsLst>
              <a:lin ang="5400000" scaled="1"/>
            </a:gradFill>
          </a:ln>
          <a:effectLst>
            <a:outerShdw blurRad="355600" dist="254000" dir="5400000" sx="85000" sy="8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kumimoji="1"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0" name="矩形: 圆角 129">
            <a:extLst>
              <a:ext uri="{FF2B5EF4-FFF2-40B4-BE49-F238E27FC236}">
                <a16:creationId xmlns:a16="http://schemas.microsoft.com/office/drawing/2014/main" id="{2CC7EB64-ED53-6806-238E-7659B40C74D7}"/>
              </a:ext>
            </a:extLst>
          </p:cNvPr>
          <p:cNvSpPr/>
          <p:nvPr/>
        </p:nvSpPr>
        <p:spPr>
          <a:xfrm>
            <a:off x="1886202" y="5382587"/>
            <a:ext cx="2050473" cy="54350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1" name="文本框 130">
            <a:extLst>
              <a:ext uri="{FF2B5EF4-FFF2-40B4-BE49-F238E27FC236}">
                <a16:creationId xmlns:a16="http://schemas.microsoft.com/office/drawing/2014/main" id="{0B39A583-737F-E369-6633-FE57E4F7529F}"/>
              </a:ext>
            </a:extLst>
          </p:cNvPr>
          <p:cNvSpPr txBox="1"/>
          <p:nvPr/>
        </p:nvSpPr>
        <p:spPr>
          <a:xfrm>
            <a:off x="2484579" y="5444625"/>
            <a:ext cx="853717" cy="461665"/>
          </a:xfrm>
          <a:prstGeom prst="rect">
            <a:avLst/>
          </a:prstGeom>
          <a:noFill/>
        </p:spPr>
        <p:txBody>
          <a:bodyPr wrap="square">
            <a:noAutofit/>
          </a:bodyPr>
          <a:lstStyle/>
          <a:p>
            <a:pPr algn="ctr"/>
            <a:r>
              <a:rPr lang="zh-CN" altLang="en-US" sz="24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a:t>
            </a:r>
            <a:endParaRPr lang="en-US" altLang="zh-CN" sz="24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143" name="组合 142">
            <a:extLst>
              <a:ext uri="{FF2B5EF4-FFF2-40B4-BE49-F238E27FC236}">
                <a16:creationId xmlns:a16="http://schemas.microsoft.com/office/drawing/2014/main" id="{D018E0A9-5C37-478C-9722-1F83E4DEEEE9}"/>
              </a:ext>
            </a:extLst>
          </p:cNvPr>
          <p:cNvGrpSpPr/>
          <p:nvPr/>
        </p:nvGrpSpPr>
        <p:grpSpPr>
          <a:xfrm>
            <a:off x="1642944" y="1838476"/>
            <a:ext cx="2107830" cy="3580097"/>
            <a:chOff x="4077246" y="0"/>
            <a:chExt cx="4037758" cy="6858032"/>
          </a:xfrm>
        </p:grpSpPr>
        <p:sp>
          <p:nvSpPr>
            <p:cNvPr id="144" name="任意多边形: 形状 143">
              <a:extLst>
                <a:ext uri="{FF2B5EF4-FFF2-40B4-BE49-F238E27FC236}">
                  <a16:creationId xmlns:a16="http://schemas.microsoft.com/office/drawing/2014/main" id="{50559FAA-A4CA-5043-D333-836A966159FD}"/>
                </a:ext>
              </a:extLst>
            </p:cNvPr>
            <p:cNvSpPr/>
            <p:nvPr/>
          </p:nvSpPr>
          <p:spPr>
            <a:xfrm>
              <a:off x="4077246" y="0"/>
              <a:ext cx="2302159" cy="2895750"/>
            </a:xfrm>
            <a:custGeom>
              <a:avLst/>
              <a:gdLst>
                <a:gd name="connsiteX0" fmla="*/ 2223172 w 2302159"/>
                <a:gd name="connsiteY0" fmla="*/ 2895751 h 2895750"/>
                <a:gd name="connsiteX1" fmla="*/ 78987 w 2302159"/>
                <a:gd name="connsiteY1" fmla="*/ 2895751 h 2895750"/>
                <a:gd name="connsiteX2" fmla="*/ 0 w 2302159"/>
                <a:gd name="connsiteY2" fmla="*/ 2816424 h 2895750"/>
                <a:gd name="connsiteX3" fmla="*/ 0 w 2302159"/>
                <a:gd name="connsiteY3" fmla="*/ 78987 h 2895750"/>
                <a:gd name="connsiteX4" fmla="*/ 78987 w 2302159"/>
                <a:gd name="connsiteY4" fmla="*/ 0 h 2895750"/>
                <a:gd name="connsiteX5" fmla="*/ 2223172 w 2302159"/>
                <a:gd name="connsiteY5" fmla="*/ 0 h 2895750"/>
                <a:gd name="connsiteX6" fmla="*/ 2302159 w 2302159"/>
                <a:gd name="connsiteY6" fmla="*/ 78987 h 2895750"/>
                <a:gd name="connsiteX7" fmla="*/ 2302159 w 2302159"/>
                <a:gd name="connsiteY7" fmla="*/ 2816424 h 2895750"/>
                <a:gd name="connsiteX8" fmla="*/ 2223172 w 2302159"/>
                <a:gd name="connsiteY8" fmla="*/ 2895751 h 289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2159" h="2895750">
                  <a:moveTo>
                    <a:pt x="2223172" y="2895751"/>
                  </a:moveTo>
                  <a:lnTo>
                    <a:pt x="78987" y="2895751"/>
                  </a:lnTo>
                  <a:cubicBezTo>
                    <a:pt x="35256" y="2895751"/>
                    <a:pt x="0" y="2860156"/>
                    <a:pt x="0" y="2816424"/>
                  </a:cubicBezTo>
                  <a:lnTo>
                    <a:pt x="0" y="78987"/>
                  </a:lnTo>
                  <a:cubicBezTo>
                    <a:pt x="0" y="35256"/>
                    <a:pt x="35256" y="0"/>
                    <a:pt x="78987" y="0"/>
                  </a:cubicBezTo>
                  <a:lnTo>
                    <a:pt x="2223172" y="0"/>
                  </a:lnTo>
                  <a:cubicBezTo>
                    <a:pt x="2266903" y="0"/>
                    <a:pt x="2302159" y="35256"/>
                    <a:pt x="2302159" y="78987"/>
                  </a:cubicBezTo>
                  <a:lnTo>
                    <a:pt x="2302159" y="2816424"/>
                  </a:lnTo>
                  <a:cubicBezTo>
                    <a:pt x="2302159" y="2860156"/>
                    <a:pt x="2266903" y="2895751"/>
                    <a:pt x="2223172" y="2895751"/>
                  </a:cubicBezTo>
                  <a:close/>
                </a:path>
              </a:pathLst>
            </a:custGeom>
            <a:solidFill>
              <a:srgbClr val="97679B"/>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5" name="任意多边形: 形状 144">
              <a:extLst>
                <a:ext uri="{FF2B5EF4-FFF2-40B4-BE49-F238E27FC236}">
                  <a16:creationId xmlns:a16="http://schemas.microsoft.com/office/drawing/2014/main" id="{F845D99D-9B0A-C245-0FE7-3DAF29E65D69}"/>
                </a:ext>
              </a:extLst>
            </p:cNvPr>
            <p:cNvSpPr/>
            <p:nvPr/>
          </p:nvSpPr>
          <p:spPr>
            <a:xfrm>
              <a:off x="4279288" y="0"/>
              <a:ext cx="2302161" cy="2895750"/>
            </a:xfrm>
            <a:custGeom>
              <a:avLst/>
              <a:gdLst>
                <a:gd name="connsiteX0" fmla="*/ 2222835 w 2302161"/>
                <a:gd name="connsiteY0" fmla="*/ 2895751 h 2895750"/>
                <a:gd name="connsiteX1" fmla="*/ 78990 w 2302161"/>
                <a:gd name="connsiteY1" fmla="*/ 2895751 h 2895750"/>
                <a:gd name="connsiteX2" fmla="*/ 2 w 2302161"/>
                <a:gd name="connsiteY2" fmla="*/ 2816764 h 2895750"/>
                <a:gd name="connsiteX3" fmla="*/ 2 w 2302161"/>
                <a:gd name="connsiteY3" fmla="*/ 78987 h 2895750"/>
                <a:gd name="connsiteX4" fmla="*/ 78990 w 2302161"/>
                <a:gd name="connsiteY4" fmla="*/ 0 h 2895750"/>
                <a:gd name="connsiteX5" fmla="*/ 2223175 w 2302161"/>
                <a:gd name="connsiteY5" fmla="*/ 0 h 2895750"/>
                <a:gd name="connsiteX6" fmla="*/ 2302162 w 2302161"/>
                <a:gd name="connsiteY6" fmla="*/ 78987 h 2895750"/>
                <a:gd name="connsiteX7" fmla="*/ 2302162 w 2302161"/>
                <a:gd name="connsiteY7" fmla="*/ 2816424 h 2895750"/>
                <a:gd name="connsiteX8" fmla="*/ 2222835 w 2302161"/>
                <a:gd name="connsiteY8" fmla="*/ 2895751 h 289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2161" h="2895750">
                  <a:moveTo>
                    <a:pt x="2222835" y="2895751"/>
                  </a:moveTo>
                  <a:lnTo>
                    <a:pt x="78990" y="2895751"/>
                  </a:lnTo>
                  <a:cubicBezTo>
                    <a:pt x="35259" y="2895751"/>
                    <a:pt x="2" y="2860495"/>
                    <a:pt x="2" y="2816764"/>
                  </a:cubicBezTo>
                  <a:lnTo>
                    <a:pt x="2" y="78987"/>
                  </a:lnTo>
                  <a:cubicBezTo>
                    <a:pt x="-337" y="35256"/>
                    <a:pt x="35259" y="0"/>
                    <a:pt x="78990" y="0"/>
                  </a:cubicBezTo>
                  <a:lnTo>
                    <a:pt x="2223175" y="0"/>
                  </a:lnTo>
                  <a:cubicBezTo>
                    <a:pt x="2266906" y="0"/>
                    <a:pt x="2302162" y="35256"/>
                    <a:pt x="2302162" y="78987"/>
                  </a:cubicBezTo>
                  <a:lnTo>
                    <a:pt x="2302162" y="2816424"/>
                  </a:lnTo>
                  <a:cubicBezTo>
                    <a:pt x="2302162" y="2860156"/>
                    <a:pt x="2266567" y="2895751"/>
                    <a:pt x="2222835" y="2895751"/>
                  </a:cubicBezTo>
                  <a:close/>
                </a:path>
              </a:pathLst>
            </a:custGeom>
            <a:solidFill>
              <a:srgbClr val="B49ECC"/>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6" name="任意多边形: 形状 145">
              <a:extLst>
                <a:ext uri="{FF2B5EF4-FFF2-40B4-BE49-F238E27FC236}">
                  <a16:creationId xmlns:a16="http://schemas.microsoft.com/office/drawing/2014/main" id="{27F71BD8-D401-E5B1-B0AA-43DBE14CE81F}"/>
                </a:ext>
              </a:extLst>
            </p:cNvPr>
            <p:cNvSpPr/>
            <p:nvPr/>
          </p:nvSpPr>
          <p:spPr>
            <a:xfrm>
              <a:off x="4711856" y="667832"/>
              <a:ext cx="1447197" cy="35256"/>
            </a:xfrm>
            <a:custGeom>
              <a:avLst/>
              <a:gdLst>
                <a:gd name="connsiteX0" fmla="*/ 1429570 w 1447197"/>
                <a:gd name="connsiteY0" fmla="*/ 35256 h 35256"/>
                <a:gd name="connsiteX1" fmla="*/ 17628 w 1447197"/>
                <a:gd name="connsiteY1" fmla="*/ 35256 h 35256"/>
                <a:gd name="connsiteX2" fmla="*/ 0 w 1447197"/>
                <a:gd name="connsiteY2" fmla="*/ 17628 h 35256"/>
                <a:gd name="connsiteX3" fmla="*/ 17628 w 1447197"/>
                <a:gd name="connsiteY3" fmla="*/ 0 h 35256"/>
                <a:gd name="connsiteX4" fmla="*/ 1429570 w 1447197"/>
                <a:gd name="connsiteY4" fmla="*/ 0 h 35256"/>
                <a:gd name="connsiteX5" fmla="*/ 1447197 w 1447197"/>
                <a:gd name="connsiteY5" fmla="*/ 17628 h 35256"/>
                <a:gd name="connsiteX6" fmla="*/ 1429570 w 1447197"/>
                <a:gd name="connsiteY6" fmla="*/ 35256 h 3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197" h="35256">
                  <a:moveTo>
                    <a:pt x="1429570" y="35256"/>
                  </a:moveTo>
                  <a:lnTo>
                    <a:pt x="17628" y="35256"/>
                  </a:lnTo>
                  <a:cubicBezTo>
                    <a:pt x="7797" y="35256"/>
                    <a:pt x="0" y="27459"/>
                    <a:pt x="0" y="17628"/>
                  </a:cubicBezTo>
                  <a:cubicBezTo>
                    <a:pt x="0" y="7797"/>
                    <a:pt x="7797" y="0"/>
                    <a:pt x="17628" y="0"/>
                  </a:cubicBezTo>
                  <a:lnTo>
                    <a:pt x="1429570" y="0"/>
                  </a:lnTo>
                  <a:cubicBezTo>
                    <a:pt x="1439400" y="0"/>
                    <a:pt x="1447197" y="7797"/>
                    <a:pt x="1447197" y="17628"/>
                  </a:cubicBezTo>
                  <a:cubicBezTo>
                    <a:pt x="1447197" y="27459"/>
                    <a:pt x="1439400" y="35256"/>
                    <a:pt x="1429570" y="35256"/>
                  </a:cubicBezTo>
                  <a:close/>
                </a:path>
              </a:pathLst>
            </a:custGeom>
            <a:solidFill>
              <a:srgbClr val="E3D3EF"/>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7" name="任意多边形: 形状 146">
              <a:extLst>
                <a:ext uri="{FF2B5EF4-FFF2-40B4-BE49-F238E27FC236}">
                  <a16:creationId xmlns:a16="http://schemas.microsoft.com/office/drawing/2014/main" id="{6A512FFC-5D44-6E4B-C3B4-469E56E3A2AD}"/>
                </a:ext>
              </a:extLst>
            </p:cNvPr>
            <p:cNvSpPr/>
            <p:nvPr/>
          </p:nvSpPr>
          <p:spPr>
            <a:xfrm>
              <a:off x="4711856" y="1048870"/>
              <a:ext cx="1447197" cy="35256"/>
            </a:xfrm>
            <a:custGeom>
              <a:avLst/>
              <a:gdLst>
                <a:gd name="connsiteX0" fmla="*/ 1429570 w 1447197"/>
                <a:gd name="connsiteY0" fmla="*/ 35256 h 35256"/>
                <a:gd name="connsiteX1" fmla="*/ 17628 w 1447197"/>
                <a:gd name="connsiteY1" fmla="*/ 35256 h 35256"/>
                <a:gd name="connsiteX2" fmla="*/ 0 w 1447197"/>
                <a:gd name="connsiteY2" fmla="*/ 17628 h 35256"/>
                <a:gd name="connsiteX3" fmla="*/ 17628 w 1447197"/>
                <a:gd name="connsiteY3" fmla="*/ 0 h 35256"/>
                <a:gd name="connsiteX4" fmla="*/ 1429570 w 1447197"/>
                <a:gd name="connsiteY4" fmla="*/ 0 h 35256"/>
                <a:gd name="connsiteX5" fmla="*/ 1447197 w 1447197"/>
                <a:gd name="connsiteY5" fmla="*/ 17628 h 35256"/>
                <a:gd name="connsiteX6" fmla="*/ 1429570 w 1447197"/>
                <a:gd name="connsiteY6" fmla="*/ 35256 h 3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197" h="35256">
                  <a:moveTo>
                    <a:pt x="1429570" y="35256"/>
                  </a:moveTo>
                  <a:lnTo>
                    <a:pt x="17628" y="35256"/>
                  </a:lnTo>
                  <a:cubicBezTo>
                    <a:pt x="7797" y="35256"/>
                    <a:pt x="0" y="27459"/>
                    <a:pt x="0" y="17628"/>
                  </a:cubicBezTo>
                  <a:cubicBezTo>
                    <a:pt x="0" y="7797"/>
                    <a:pt x="7797" y="0"/>
                    <a:pt x="17628" y="0"/>
                  </a:cubicBezTo>
                  <a:lnTo>
                    <a:pt x="1429570" y="0"/>
                  </a:lnTo>
                  <a:cubicBezTo>
                    <a:pt x="1439400" y="0"/>
                    <a:pt x="1447197" y="7797"/>
                    <a:pt x="1447197" y="17628"/>
                  </a:cubicBezTo>
                  <a:cubicBezTo>
                    <a:pt x="1447197" y="27459"/>
                    <a:pt x="1439400" y="35256"/>
                    <a:pt x="1429570" y="35256"/>
                  </a:cubicBezTo>
                  <a:close/>
                </a:path>
              </a:pathLst>
            </a:custGeom>
            <a:solidFill>
              <a:srgbClr val="E3D3EF"/>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8" name="任意多边形: 形状 147">
              <a:extLst>
                <a:ext uri="{FF2B5EF4-FFF2-40B4-BE49-F238E27FC236}">
                  <a16:creationId xmlns:a16="http://schemas.microsoft.com/office/drawing/2014/main" id="{F26EF0D8-EA45-6A9E-9F4B-04BDB82A9403}"/>
                </a:ext>
              </a:extLst>
            </p:cNvPr>
            <p:cNvSpPr/>
            <p:nvPr/>
          </p:nvSpPr>
          <p:spPr>
            <a:xfrm>
              <a:off x="4711856" y="1429908"/>
              <a:ext cx="1447197" cy="35256"/>
            </a:xfrm>
            <a:custGeom>
              <a:avLst/>
              <a:gdLst>
                <a:gd name="connsiteX0" fmla="*/ 1429570 w 1447197"/>
                <a:gd name="connsiteY0" fmla="*/ 35256 h 35256"/>
                <a:gd name="connsiteX1" fmla="*/ 17628 w 1447197"/>
                <a:gd name="connsiteY1" fmla="*/ 35256 h 35256"/>
                <a:gd name="connsiteX2" fmla="*/ 0 w 1447197"/>
                <a:gd name="connsiteY2" fmla="*/ 17628 h 35256"/>
                <a:gd name="connsiteX3" fmla="*/ 17628 w 1447197"/>
                <a:gd name="connsiteY3" fmla="*/ 0 h 35256"/>
                <a:gd name="connsiteX4" fmla="*/ 1429570 w 1447197"/>
                <a:gd name="connsiteY4" fmla="*/ 0 h 35256"/>
                <a:gd name="connsiteX5" fmla="*/ 1447197 w 1447197"/>
                <a:gd name="connsiteY5" fmla="*/ 17628 h 35256"/>
                <a:gd name="connsiteX6" fmla="*/ 1429570 w 1447197"/>
                <a:gd name="connsiteY6" fmla="*/ 35256 h 3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197" h="35256">
                  <a:moveTo>
                    <a:pt x="1429570" y="35256"/>
                  </a:moveTo>
                  <a:lnTo>
                    <a:pt x="17628" y="35256"/>
                  </a:lnTo>
                  <a:cubicBezTo>
                    <a:pt x="7797" y="35256"/>
                    <a:pt x="0" y="27459"/>
                    <a:pt x="0" y="17628"/>
                  </a:cubicBezTo>
                  <a:cubicBezTo>
                    <a:pt x="0" y="7797"/>
                    <a:pt x="7797" y="0"/>
                    <a:pt x="17628" y="0"/>
                  </a:cubicBezTo>
                  <a:lnTo>
                    <a:pt x="1429570" y="0"/>
                  </a:lnTo>
                  <a:cubicBezTo>
                    <a:pt x="1439400" y="0"/>
                    <a:pt x="1447197" y="7797"/>
                    <a:pt x="1447197" y="17628"/>
                  </a:cubicBezTo>
                  <a:cubicBezTo>
                    <a:pt x="1447197" y="27459"/>
                    <a:pt x="1439400" y="35256"/>
                    <a:pt x="1429570" y="35256"/>
                  </a:cubicBezTo>
                  <a:close/>
                </a:path>
              </a:pathLst>
            </a:custGeom>
            <a:solidFill>
              <a:srgbClr val="E3D3EF"/>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9" name="任意多边形: 形状 148">
              <a:extLst>
                <a:ext uri="{FF2B5EF4-FFF2-40B4-BE49-F238E27FC236}">
                  <a16:creationId xmlns:a16="http://schemas.microsoft.com/office/drawing/2014/main" id="{09262756-07E3-6977-AD1D-1458DDB3C9F8}"/>
                </a:ext>
              </a:extLst>
            </p:cNvPr>
            <p:cNvSpPr/>
            <p:nvPr/>
          </p:nvSpPr>
          <p:spPr>
            <a:xfrm>
              <a:off x="4711856" y="1810945"/>
              <a:ext cx="1447197" cy="35256"/>
            </a:xfrm>
            <a:custGeom>
              <a:avLst/>
              <a:gdLst>
                <a:gd name="connsiteX0" fmla="*/ 1429570 w 1447197"/>
                <a:gd name="connsiteY0" fmla="*/ 35256 h 35256"/>
                <a:gd name="connsiteX1" fmla="*/ 17628 w 1447197"/>
                <a:gd name="connsiteY1" fmla="*/ 35256 h 35256"/>
                <a:gd name="connsiteX2" fmla="*/ 0 w 1447197"/>
                <a:gd name="connsiteY2" fmla="*/ 17628 h 35256"/>
                <a:gd name="connsiteX3" fmla="*/ 17628 w 1447197"/>
                <a:gd name="connsiteY3" fmla="*/ 0 h 35256"/>
                <a:gd name="connsiteX4" fmla="*/ 1429570 w 1447197"/>
                <a:gd name="connsiteY4" fmla="*/ 0 h 35256"/>
                <a:gd name="connsiteX5" fmla="*/ 1447197 w 1447197"/>
                <a:gd name="connsiteY5" fmla="*/ 17628 h 35256"/>
                <a:gd name="connsiteX6" fmla="*/ 1429570 w 1447197"/>
                <a:gd name="connsiteY6" fmla="*/ 35256 h 3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197" h="35256">
                  <a:moveTo>
                    <a:pt x="1429570" y="35256"/>
                  </a:moveTo>
                  <a:lnTo>
                    <a:pt x="17628" y="35256"/>
                  </a:lnTo>
                  <a:cubicBezTo>
                    <a:pt x="7797" y="35256"/>
                    <a:pt x="0" y="27459"/>
                    <a:pt x="0" y="17628"/>
                  </a:cubicBezTo>
                  <a:cubicBezTo>
                    <a:pt x="0" y="7797"/>
                    <a:pt x="7797" y="0"/>
                    <a:pt x="17628" y="0"/>
                  </a:cubicBezTo>
                  <a:lnTo>
                    <a:pt x="1429570" y="0"/>
                  </a:lnTo>
                  <a:cubicBezTo>
                    <a:pt x="1439400" y="0"/>
                    <a:pt x="1447197" y="7797"/>
                    <a:pt x="1447197" y="17628"/>
                  </a:cubicBezTo>
                  <a:cubicBezTo>
                    <a:pt x="1447197" y="27459"/>
                    <a:pt x="1439400" y="35256"/>
                    <a:pt x="1429570" y="35256"/>
                  </a:cubicBezTo>
                  <a:close/>
                </a:path>
              </a:pathLst>
            </a:custGeom>
            <a:solidFill>
              <a:srgbClr val="E3D3EF"/>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0" name="任意多边形: 形状 149">
              <a:extLst>
                <a:ext uri="{FF2B5EF4-FFF2-40B4-BE49-F238E27FC236}">
                  <a16:creationId xmlns:a16="http://schemas.microsoft.com/office/drawing/2014/main" id="{4C917374-91CC-93F5-803D-2057C23AFDF1}"/>
                </a:ext>
              </a:extLst>
            </p:cNvPr>
            <p:cNvSpPr/>
            <p:nvPr/>
          </p:nvSpPr>
          <p:spPr>
            <a:xfrm>
              <a:off x="4701347" y="2192322"/>
              <a:ext cx="1447197" cy="35256"/>
            </a:xfrm>
            <a:custGeom>
              <a:avLst/>
              <a:gdLst>
                <a:gd name="connsiteX0" fmla="*/ 1429569 w 1447197"/>
                <a:gd name="connsiteY0" fmla="*/ 35256 h 35256"/>
                <a:gd name="connsiteX1" fmla="*/ 17628 w 1447197"/>
                <a:gd name="connsiteY1" fmla="*/ 35256 h 35256"/>
                <a:gd name="connsiteX2" fmla="*/ 0 w 1447197"/>
                <a:gd name="connsiteY2" fmla="*/ 17628 h 35256"/>
                <a:gd name="connsiteX3" fmla="*/ 17628 w 1447197"/>
                <a:gd name="connsiteY3" fmla="*/ 0 h 35256"/>
                <a:gd name="connsiteX4" fmla="*/ 1429569 w 1447197"/>
                <a:gd name="connsiteY4" fmla="*/ 0 h 35256"/>
                <a:gd name="connsiteX5" fmla="*/ 1447197 w 1447197"/>
                <a:gd name="connsiteY5" fmla="*/ 17628 h 35256"/>
                <a:gd name="connsiteX6" fmla="*/ 1429569 w 1447197"/>
                <a:gd name="connsiteY6" fmla="*/ 35256 h 3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197" h="35256">
                  <a:moveTo>
                    <a:pt x="1429569" y="35256"/>
                  </a:moveTo>
                  <a:lnTo>
                    <a:pt x="17628" y="35256"/>
                  </a:lnTo>
                  <a:cubicBezTo>
                    <a:pt x="7797" y="35256"/>
                    <a:pt x="0" y="27459"/>
                    <a:pt x="0" y="17628"/>
                  </a:cubicBezTo>
                  <a:cubicBezTo>
                    <a:pt x="0" y="7797"/>
                    <a:pt x="7797" y="0"/>
                    <a:pt x="17628" y="0"/>
                  </a:cubicBezTo>
                  <a:lnTo>
                    <a:pt x="1429569" y="0"/>
                  </a:lnTo>
                  <a:cubicBezTo>
                    <a:pt x="1439401" y="0"/>
                    <a:pt x="1447197" y="7797"/>
                    <a:pt x="1447197" y="17628"/>
                  </a:cubicBezTo>
                  <a:cubicBezTo>
                    <a:pt x="1447197" y="27120"/>
                    <a:pt x="1439401" y="35256"/>
                    <a:pt x="1429569" y="35256"/>
                  </a:cubicBezTo>
                  <a:close/>
                </a:path>
              </a:pathLst>
            </a:custGeom>
            <a:solidFill>
              <a:srgbClr val="E3D3EF"/>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1" name="任意多边形: 形状 150">
              <a:extLst>
                <a:ext uri="{FF2B5EF4-FFF2-40B4-BE49-F238E27FC236}">
                  <a16:creationId xmlns:a16="http://schemas.microsoft.com/office/drawing/2014/main" id="{197427EA-93E6-75B7-BCED-8CD662B0FED5}"/>
                </a:ext>
              </a:extLst>
            </p:cNvPr>
            <p:cNvSpPr/>
            <p:nvPr/>
          </p:nvSpPr>
          <p:spPr>
            <a:xfrm>
              <a:off x="6851295" y="6043718"/>
              <a:ext cx="480704" cy="264760"/>
            </a:xfrm>
            <a:custGeom>
              <a:avLst/>
              <a:gdLst>
                <a:gd name="connsiteX0" fmla="*/ 0 w 480704"/>
                <a:gd name="connsiteY0" fmla="*/ 0 h 264760"/>
                <a:gd name="connsiteX1" fmla="*/ 0 w 480704"/>
                <a:gd name="connsiteY1" fmla="*/ 264760 h 264760"/>
                <a:gd name="connsiteX2" fmla="*/ 480704 w 480704"/>
                <a:gd name="connsiteY2" fmla="*/ 245776 h 264760"/>
                <a:gd name="connsiteX3" fmla="*/ 480704 w 480704"/>
                <a:gd name="connsiteY3" fmla="*/ 0 h 264760"/>
              </a:gdLst>
              <a:ahLst/>
              <a:cxnLst>
                <a:cxn ang="0">
                  <a:pos x="connsiteX0" y="connsiteY0"/>
                </a:cxn>
                <a:cxn ang="0">
                  <a:pos x="connsiteX1" y="connsiteY1"/>
                </a:cxn>
                <a:cxn ang="0">
                  <a:pos x="connsiteX2" y="connsiteY2"/>
                </a:cxn>
                <a:cxn ang="0">
                  <a:pos x="connsiteX3" y="connsiteY3"/>
                </a:cxn>
              </a:cxnLst>
              <a:rect l="l" t="t" r="r" b="b"/>
              <a:pathLst>
                <a:path w="480704" h="264760">
                  <a:moveTo>
                    <a:pt x="0" y="0"/>
                  </a:moveTo>
                  <a:lnTo>
                    <a:pt x="0" y="264760"/>
                  </a:lnTo>
                  <a:lnTo>
                    <a:pt x="480704" y="245776"/>
                  </a:lnTo>
                  <a:lnTo>
                    <a:pt x="480704" y="0"/>
                  </a:lnTo>
                  <a:close/>
                </a:path>
              </a:pathLst>
            </a:custGeom>
            <a:solidFill>
              <a:srgbClr val="F48462"/>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2" name="任意多边形: 形状 151">
              <a:extLst>
                <a:ext uri="{FF2B5EF4-FFF2-40B4-BE49-F238E27FC236}">
                  <a16:creationId xmlns:a16="http://schemas.microsoft.com/office/drawing/2014/main" id="{30F87A6C-84A0-815E-3F65-30F738599818}"/>
                </a:ext>
              </a:extLst>
            </p:cNvPr>
            <p:cNvSpPr/>
            <p:nvPr/>
          </p:nvSpPr>
          <p:spPr>
            <a:xfrm>
              <a:off x="5741065" y="6013886"/>
              <a:ext cx="445108" cy="264760"/>
            </a:xfrm>
            <a:custGeom>
              <a:avLst/>
              <a:gdLst>
                <a:gd name="connsiteX0" fmla="*/ 0 w 445108"/>
                <a:gd name="connsiteY0" fmla="*/ 0 h 264760"/>
                <a:gd name="connsiteX1" fmla="*/ 0 w 445108"/>
                <a:gd name="connsiteY1" fmla="*/ 264760 h 264760"/>
                <a:gd name="connsiteX2" fmla="*/ 445109 w 445108"/>
                <a:gd name="connsiteY2" fmla="*/ 246115 h 264760"/>
                <a:gd name="connsiteX3" fmla="*/ 445109 w 445108"/>
                <a:gd name="connsiteY3" fmla="*/ 0 h 264760"/>
              </a:gdLst>
              <a:ahLst/>
              <a:cxnLst>
                <a:cxn ang="0">
                  <a:pos x="connsiteX0" y="connsiteY0"/>
                </a:cxn>
                <a:cxn ang="0">
                  <a:pos x="connsiteX1" y="connsiteY1"/>
                </a:cxn>
                <a:cxn ang="0">
                  <a:pos x="connsiteX2" y="connsiteY2"/>
                </a:cxn>
                <a:cxn ang="0">
                  <a:pos x="connsiteX3" y="connsiteY3"/>
                </a:cxn>
              </a:cxnLst>
              <a:rect l="l" t="t" r="r" b="b"/>
              <a:pathLst>
                <a:path w="445108" h="264760">
                  <a:moveTo>
                    <a:pt x="0" y="0"/>
                  </a:moveTo>
                  <a:lnTo>
                    <a:pt x="0" y="264760"/>
                  </a:lnTo>
                  <a:lnTo>
                    <a:pt x="445109" y="246115"/>
                  </a:lnTo>
                  <a:lnTo>
                    <a:pt x="445109" y="0"/>
                  </a:lnTo>
                  <a:close/>
                </a:path>
              </a:pathLst>
            </a:custGeom>
            <a:solidFill>
              <a:srgbClr val="F48462"/>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3" name="任意多边形: 形状 152">
              <a:extLst>
                <a:ext uri="{FF2B5EF4-FFF2-40B4-BE49-F238E27FC236}">
                  <a16:creationId xmlns:a16="http://schemas.microsoft.com/office/drawing/2014/main" id="{F83163D6-AB68-0077-C2DA-E0338D1B6213}"/>
                </a:ext>
              </a:extLst>
            </p:cNvPr>
            <p:cNvSpPr/>
            <p:nvPr/>
          </p:nvSpPr>
          <p:spPr>
            <a:xfrm>
              <a:off x="5526069" y="3000129"/>
              <a:ext cx="1962209" cy="3108629"/>
            </a:xfrm>
            <a:custGeom>
              <a:avLst/>
              <a:gdLst>
                <a:gd name="connsiteX0" fmla="*/ 1181828 w 1962209"/>
                <a:gd name="connsiteY0" fmla="*/ 97666 h 3108629"/>
                <a:gd name="connsiteX1" fmla="*/ 1734401 w 1962209"/>
                <a:gd name="connsiteY1" fmla="*/ 1578086 h 3108629"/>
                <a:gd name="connsiteX2" fmla="*/ 1962210 w 1962209"/>
                <a:gd name="connsiteY2" fmla="*/ 3096812 h 3108629"/>
                <a:gd name="connsiteX3" fmla="*/ 1150979 w 1962209"/>
                <a:gd name="connsiteY3" fmla="*/ 3096812 h 3108629"/>
                <a:gd name="connsiteX4" fmla="*/ 1036736 w 1962209"/>
                <a:gd name="connsiteY4" fmla="*/ 2150998 h 3108629"/>
                <a:gd name="connsiteX5" fmla="*/ 932662 w 1962209"/>
                <a:gd name="connsiteY5" fmla="*/ 1523845 h 3108629"/>
                <a:gd name="connsiteX6" fmla="*/ 794688 w 1962209"/>
                <a:gd name="connsiteY6" fmla="*/ 3096812 h 3108629"/>
                <a:gd name="connsiteX7" fmla="*/ 69 w 1962209"/>
                <a:gd name="connsiteY7" fmla="*/ 3066980 h 3108629"/>
                <a:gd name="connsiteX8" fmla="*/ 266524 w 1962209"/>
                <a:gd name="connsiteY8" fmla="*/ 296999 h 3108629"/>
                <a:gd name="connsiteX9" fmla="*/ 1181828 w 1962209"/>
                <a:gd name="connsiteY9" fmla="*/ 97666 h 3108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2209" h="3108629">
                  <a:moveTo>
                    <a:pt x="1181828" y="97666"/>
                  </a:moveTo>
                  <a:cubicBezTo>
                    <a:pt x="1181828" y="97666"/>
                    <a:pt x="1528627" y="666849"/>
                    <a:pt x="1734401" y="1578086"/>
                  </a:cubicBezTo>
                  <a:cubicBezTo>
                    <a:pt x="1921868" y="2409317"/>
                    <a:pt x="1962210" y="3096812"/>
                    <a:pt x="1962210" y="3096812"/>
                  </a:cubicBezTo>
                  <a:lnTo>
                    <a:pt x="1150979" y="3096812"/>
                  </a:lnTo>
                  <a:cubicBezTo>
                    <a:pt x="1150979" y="3096812"/>
                    <a:pt x="1060805" y="2419148"/>
                    <a:pt x="1036736" y="2150998"/>
                  </a:cubicBezTo>
                  <a:cubicBezTo>
                    <a:pt x="1012666" y="1882848"/>
                    <a:pt x="932662" y="1523845"/>
                    <a:pt x="932662" y="1523845"/>
                  </a:cubicBezTo>
                  <a:cubicBezTo>
                    <a:pt x="932662" y="1523845"/>
                    <a:pt x="821470" y="3070709"/>
                    <a:pt x="794688" y="3096812"/>
                  </a:cubicBezTo>
                  <a:cubicBezTo>
                    <a:pt x="768246" y="3122915"/>
                    <a:pt x="-8406" y="3102575"/>
                    <a:pt x="69" y="3066980"/>
                  </a:cubicBezTo>
                  <a:cubicBezTo>
                    <a:pt x="8544" y="3031385"/>
                    <a:pt x="245506" y="466161"/>
                    <a:pt x="266524" y="296999"/>
                  </a:cubicBezTo>
                  <a:cubicBezTo>
                    <a:pt x="331273" y="-222690"/>
                    <a:pt x="1181828" y="97666"/>
                    <a:pt x="1181828" y="97666"/>
                  </a:cubicBezTo>
                  <a:close/>
                </a:path>
              </a:pathLst>
            </a:custGeom>
            <a:solidFill>
              <a:srgbClr val="EFAE52"/>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4" name="任意多边形: 形状 153">
              <a:extLst>
                <a:ext uri="{FF2B5EF4-FFF2-40B4-BE49-F238E27FC236}">
                  <a16:creationId xmlns:a16="http://schemas.microsoft.com/office/drawing/2014/main" id="{610A0701-D89C-1AE4-7BE9-C39FE0EE7BC3}"/>
                </a:ext>
              </a:extLst>
            </p:cNvPr>
            <p:cNvSpPr/>
            <p:nvPr/>
          </p:nvSpPr>
          <p:spPr>
            <a:xfrm>
              <a:off x="5477354" y="6184922"/>
              <a:ext cx="819333" cy="673110"/>
            </a:xfrm>
            <a:custGeom>
              <a:avLst/>
              <a:gdLst>
                <a:gd name="connsiteX0" fmla="*/ 819334 w 819333"/>
                <a:gd name="connsiteY0" fmla="*/ 531035 h 673110"/>
                <a:gd name="connsiteX1" fmla="*/ 773230 w 819333"/>
                <a:gd name="connsiteY1" fmla="*/ 644601 h 673110"/>
                <a:gd name="connsiteX2" fmla="*/ 271507 w 819333"/>
                <a:gd name="connsiteY2" fmla="*/ 666297 h 673110"/>
                <a:gd name="connsiteX3" fmla="*/ 2001 w 819333"/>
                <a:gd name="connsiteY3" fmla="*/ 611379 h 673110"/>
                <a:gd name="connsiteX4" fmla="*/ 26070 w 819333"/>
                <a:gd name="connsiteY4" fmla="*/ 509339 h 673110"/>
                <a:gd name="connsiteX5" fmla="*/ 29121 w 819333"/>
                <a:gd name="connsiteY5" fmla="*/ 502220 h 673110"/>
                <a:gd name="connsiteX6" fmla="*/ 53191 w 819333"/>
                <a:gd name="connsiteY6" fmla="*/ 441878 h 673110"/>
                <a:gd name="connsiteX7" fmla="*/ 76921 w 819333"/>
                <a:gd name="connsiteY7" fmla="*/ 398825 h 673110"/>
                <a:gd name="connsiteX8" fmla="*/ 156247 w 819333"/>
                <a:gd name="connsiteY8" fmla="*/ 264241 h 673110"/>
                <a:gd name="connsiteX9" fmla="*/ 209809 w 819333"/>
                <a:gd name="connsiteY9" fmla="*/ 70672 h 673110"/>
                <a:gd name="connsiteX10" fmla="*/ 263032 w 819333"/>
                <a:gd name="connsiteY10" fmla="*/ 14736 h 673110"/>
                <a:gd name="connsiteX11" fmla="*/ 726447 w 819333"/>
                <a:gd name="connsiteY11" fmla="*/ 11007 h 673110"/>
                <a:gd name="connsiteX12" fmla="*/ 772552 w 819333"/>
                <a:gd name="connsiteY12" fmla="*/ 291023 h 673110"/>
                <a:gd name="connsiteX13" fmla="*/ 772552 w 819333"/>
                <a:gd name="connsiteY13" fmla="*/ 324245 h 673110"/>
                <a:gd name="connsiteX14" fmla="*/ 806452 w 819333"/>
                <a:gd name="connsiteY14" fmla="*/ 467303 h 673110"/>
                <a:gd name="connsiteX15" fmla="*/ 815266 w 819333"/>
                <a:gd name="connsiteY15" fmla="*/ 502899 h 673110"/>
                <a:gd name="connsiteX16" fmla="*/ 819334 w 819333"/>
                <a:gd name="connsiteY16" fmla="*/ 531035 h 67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9333" h="673110">
                  <a:moveTo>
                    <a:pt x="819334" y="531035"/>
                  </a:moveTo>
                  <a:cubicBezTo>
                    <a:pt x="819334" y="577818"/>
                    <a:pt x="804079" y="631041"/>
                    <a:pt x="773230" y="644601"/>
                  </a:cubicBezTo>
                  <a:cubicBezTo>
                    <a:pt x="742381" y="658161"/>
                    <a:pt x="491181" y="685959"/>
                    <a:pt x="271507" y="666297"/>
                  </a:cubicBezTo>
                  <a:cubicBezTo>
                    <a:pt x="61327" y="647313"/>
                    <a:pt x="17595" y="631041"/>
                    <a:pt x="2001" y="611379"/>
                  </a:cubicBezTo>
                  <a:cubicBezTo>
                    <a:pt x="-5457" y="601209"/>
                    <a:pt x="9120" y="554766"/>
                    <a:pt x="26070" y="509339"/>
                  </a:cubicBezTo>
                  <a:cubicBezTo>
                    <a:pt x="27087" y="506966"/>
                    <a:pt x="27765" y="504594"/>
                    <a:pt x="29121" y="502220"/>
                  </a:cubicBezTo>
                  <a:cubicBezTo>
                    <a:pt x="37935" y="479507"/>
                    <a:pt x="46749" y="457472"/>
                    <a:pt x="53191" y="441878"/>
                  </a:cubicBezTo>
                  <a:cubicBezTo>
                    <a:pt x="59632" y="426962"/>
                    <a:pt x="67768" y="412724"/>
                    <a:pt x="76921" y="398825"/>
                  </a:cubicBezTo>
                  <a:cubicBezTo>
                    <a:pt x="99634" y="366281"/>
                    <a:pt x="144721" y="299158"/>
                    <a:pt x="156247" y="264241"/>
                  </a:cubicBezTo>
                  <a:cubicBezTo>
                    <a:pt x="171502" y="217798"/>
                    <a:pt x="194554" y="117793"/>
                    <a:pt x="209809" y="70672"/>
                  </a:cubicBezTo>
                  <a:cubicBezTo>
                    <a:pt x="225403" y="24228"/>
                    <a:pt x="263032" y="14736"/>
                    <a:pt x="263032" y="14736"/>
                  </a:cubicBezTo>
                  <a:cubicBezTo>
                    <a:pt x="263032" y="14736"/>
                    <a:pt x="695259" y="-15774"/>
                    <a:pt x="726447" y="11007"/>
                  </a:cubicBezTo>
                  <a:cubicBezTo>
                    <a:pt x="756958" y="37449"/>
                    <a:pt x="772552" y="257800"/>
                    <a:pt x="772552" y="291023"/>
                  </a:cubicBezTo>
                  <a:lnTo>
                    <a:pt x="772552" y="324245"/>
                  </a:lnTo>
                  <a:cubicBezTo>
                    <a:pt x="772552" y="355094"/>
                    <a:pt x="793231" y="416453"/>
                    <a:pt x="806452" y="467303"/>
                  </a:cubicBezTo>
                  <a:cubicBezTo>
                    <a:pt x="810181" y="479846"/>
                    <a:pt x="812893" y="492050"/>
                    <a:pt x="815266" y="502899"/>
                  </a:cubicBezTo>
                  <a:cubicBezTo>
                    <a:pt x="817978" y="513746"/>
                    <a:pt x="819334" y="523239"/>
                    <a:pt x="819334" y="531035"/>
                  </a:cubicBezTo>
                  <a:close/>
                </a:path>
              </a:pathLst>
            </a:custGeom>
            <a:solidFill>
              <a:srgbClr val="9792E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5" name="任意多边形: 形状 154">
              <a:extLst>
                <a:ext uri="{FF2B5EF4-FFF2-40B4-BE49-F238E27FC236}">
                  <a16:creationId xmlns:a16="http://schemas.microsoft.com/office/drawing/2014/main" id="{DFC66E92-9307-8ED8-0649-0FFDCE0909E9}"/>
                </a:ext>
              </a:extLst>
            </p:cNvPr>
            <p:cNvSpPr/>
            <p:nvPr/>
          </p:nvSpPr>
          <p:spPr>
            <a:xfrm>
              <a:off x="6784895" y="6204456"/>
              <a:ext cx="1330109" cy="630688"/>
            </a:xfrm>
            <a:custGeom>
              <a:avLst/>
              <a:gdLst>
                <a:gd name="connsiteX0" fmla="*/ 1320706 w 1330109"/>
                <a:gd name="connsiteY0" fmla="*/ 606761 h 630688"/>
                <a:gd name="connsiteX1" fmla="*/ 36229 w 1330109"/>
                <a:gd name="connsiteY1" fmla="*/ 606761 h 630688"/>
                <a:gd name="connsiteX2" fmla="*/ 17584 w 1330109"/>
                <a:gd name="connsiteY2" fmla="*/ 484043 h 630688"/>
                <a:gd name="connsiteX3" fmla="*/ 7414 w 1330109"/>
                <a:gd name="connsiteY3" fmla="*/ 129108 h 630688"/>
                <a:gd name="connsiteX4" fmla="*/ 295 w 1330109"/>
                <a:gd name="connsiteY4" fmla="*/ 23001 h 630688"/>
                <a:gd name="connsiteX5" fmla="*/ 591853 w 1330109"/>
                <a:gd name="connsiteY5" fmla="*/ 2322 h 630688"/>
                <a:gd name="connsiteX6" fmla="*/ 975602 w 1330109"/>
                <a:gd name="connsiteY6" fmla="*/ 315559 h 630688"/>
                <a:gd name="connsiteX7" fmla="*/ 1195953 w 1330109"/>
                <a:gd name="connsiteY7" fmla="*/ 315559 h 630688"/>
                <a:gd name="connsiteX8" fmla="*/ 1315621 w 1330109"/>
                <a:gd name="connsiteY8" fmla="*/ 475907 h 630688"/>
                <a:gd name="connsiteX9" fmla="*/ 1320706 w 1330109"/>
                <a:gd name="connsiteY9" fmla="*/ 606761 h 630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30109" h="630688">
                  <a:moveTo>
                    <a:pt x="1320706" y="606761"/>
                  </a:moveTo>
                  <a:cubicBezTo>
                    <a:pt x="1291891" y="618966"/>
                    <a:pt x="64705" y="653883"/>
                    <a:pt x="36229" y="606761"/>
                  </a:cubicBezTo>
                  <a:cubicBezTo>
                    <a:pt x="27415" y="592523"/>
                    <a:pt x="21313" y="544385"/>
                    <a:pt x="17584" y="484043"/>
                  </a:cubicBezTo>
                  <a:cubicBezTo>
                    <a:pt x="7414" y="341323"/>
                    <a:pt x="7414" y="129108"/>
                    <a:pt x="7414" y="129108"/>
                  </a:cubicBezTo>
                  <a:cubicBezTo>
                    <a:pt x="7414" y="129108"/>
                    <a:pt x="-1739" y="56562"/>
                    <a:pt x="295" y="23001"/>
                  </a:cubicBezTo>
                  <a:cubicBezTo>
                    <a:pt x="1651" y="-10221"/>
                    <a:pt x="591853" y="2322"/>
                    <a:pt x="591853" y="2322"/>
                  </a:cubicBezTo>
                  <a:lnTo>
                    <a:pt x="975602" y="315559"/>
                  </a:lnTo>
                  <a:cubicBezTo>
                    <a:pt x="975602" y="315559"/>
                    <a:pt x="1081032" y="296236"/>
                    <a:pt x="1195953" y="315559"/>
                  </a:cubicBezTo>
                  <a:cubicBezTo>
                    <a:pt x="1256974" y="325729"/>
                    <a:pt x="1296298" y="403021"/>
                    <a:pt x="1315621" y="475907"/>
                  </a:cubicBezTo>
                  <a:cubicBezTo>
                    <a:pt x="1333249" y="540656"/>
                    <a:pt x="1334605" y="600659"/>
                    <a:pt x="1320706" y="606761"/>
                  </a:cubicBezTo>
                  <a:close/>
                </a:path>
              </a:pathLst>
            </a:custGeom>
            <a:solidFill>
              <a:srgbClr val="9792E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6" name="任意多边形: 形状 155">
              <a:extLst>
                <a:ext uri="{FF2B5EF4-FFF2-40B4-BE49-F238E27FC236}">
                  <a16:creationId xmlns:a16="http://schemas.microsoft.com/office/drawing/2014/main" id="{87F940CF-F345-8FC4-89D5-6F5C14587BD1}"/>
                </a:ext>
              </a:extLst>
            </p:cNvPr>
            <p:cNvSpPr/>
            <p:nvPr/>
          </p:nvSpPr>
          <p:spPr>
            <a:xfrm>
              <a:off x="6802479" y="6680702"/>
              <a:ext cx="1312525" cy="154442"/>
            </a:xfrm>
            <a:custGeom>
              <a:avLst/>
              <a:gdLst>
                <a:gd name="connsiteX0" fmla="*/ 1303122 w 1312525"/>
                <a:gd name="connsiteY0" fmla="*/ 130516 h 154442"/>
                <a:gd name="connsiteX1" fmla="*/ 18645 w 1312525"/>
                <a:gd name="connsiteY1" fmla="*/ 130516 h 154442"/>
                <a:gd name="connsiteX2" fmla="*/ 0 w 1312525"/>
                <a:gd name="connsiteY2" fmla="*/ 7797 h 154442"/>
                <a:gd name="connsiteX3" fmla="*/ 1298037 w 1312525"/>
                <a:gd name="connsiteY3" fmla="*/ 0 h 154442"/>
                <a:gd name="connsiteX4" fmla="*/ 1303122 w 1312525"/>
                <a:gd name="connsiteY4" fmla="*/ 130516 h 154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525" h="154442">
                  <a:moveTo>
                    <a:pt x="1303122" y="130516"/>
                  </a:moveTo>
                  <a:cubicBezTo>
                    <a:pt x="1274307" y="142720"/>
                    <a:pt x="47121" y="177637"/>
                    <a:pt x="18645" y="130516"/>
                  </a:cubicBezTo>
                  <a:cubicBezTo>
                    <a:pt x="9831" y="116278"/>
                    <a:pt x="3729" y="68140"/>
                    <a:pt x="0" y="7797"/>
                  </a:cubicBezTo>
                  <a:cubicBezTo>
                    <a:pt x="233233" y="25086"/>
                    <a:pt x="807501" y="57630"/>
                    <a:pt x="1298037" y="0"/>
                  </a:cubicBezTo>
                  <a:cubicBezTo>
                    <a:pt x="1315665" y="64410"/>
                    <a:pt x="1317021" y="124414"/>
                    <a:pt x="1303122" y="130516"/>
                  </a:cubicBezTo>
                  <a:close/>
                </a:path>
              </a:pathLst>
            </a:custGeom>
            <a:solidFill>
              <a:srgbClr val="EFAE52"/>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7" name="任意多边形: 形状 156">
              <a:extLst>
                <a:ext uri="{FF2B5EF4-FFF2-40B4-BE49-F238E27FC236}">
                  <a16:creationId xmlns:a16="http://schemas.microsoft.com/office/drawing/2014/main" id="{9CC06D50-28A4-1BD9-5FCC-2E02CC39D14A}"/>
                </a:ext>
              </a:extLst>
            </p:cNvPr>
            <p:cNvSpPr/>
            <p:nvPr/>
          </p:nvSpPr>
          <p:spPr>
            <a:xfrm>
              <a:off x="5477354" y="6652565"/>
              <a:ext cx="819333" cy="205467"/>
            </a:xfrm>
            <a:custGeom>
              <a:avLst/>
              <a:gdLst>
                <a:gd name="connsiteX0" fmla="*/ 819334 w 819333"/>
                <a:gd name="connsiteY0" fmla="*/ 63393 h 205467"/>
                <a:gd name="connsiteX1" fmla="*/ 773230 w 819333"/>
                <a:gd name="connsiteY1" fmla="*/ 176959 h 205467"/>
                <a:gd name="connsiteX2" fmla="*/ 271507 w 819333"/>
                <a:gd name="connsiteY2" fmla="*/ 198655 h 205467"/>
                <a:gd name="connsiteX3" fmla="*/ 2001 w 819333"/>
                <a:gd name="connsiteY3" fmla="*/ 143737 h 205467"/>
                <a:gd name="connsiteX4" fmla="*/ 26070 w 819333"/>
                <a:gd name="connsiteY4" fmla="*/ 41697 h 205467"/>
                <a:gd name="connsiteX5" fmla="*/ 806791 w 819333"/>
                <a:gd name="connsiteY5" fmla="*/ 0 h 205467"/>
                <a:gd name="connsiteX6" fmla="*/ 815605 w 819333"/>
                <a:gd name="connsiteY6" fmla="*/ 35595 h 205467"/>
                <a:gd name="connsiteX7" fmla="*/ 819334 w 819333"/>
                <a:gd name="connsiteY7" fmla="*/ 63393 h 20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333" h="205467">
                  <a:moveTo>
                    <a:pt x="819334" y="63393"/>
                  </a:moveTo>
                  <a:cubicBezTo>
                    <a:pt x="819334" y="110175"/>
                    <a:pt x="804079" y="163399"/>
                    <a:pt x="773230" y="176959"/>
                  </a:cubicBezTo>
                  <a:cubicBezTo>
                    <a:pt x="742381" y="190519"/>
                    <a:pt x="491181" y="218317"/>
                    <a:pt x="271507" y="198655"/>
                  </a:cubicBezTo>
                  <a:cubicBezTo>
                    <a:pt x="61327" y="179671"/>
                    <a:pt x="17595" y="163399"/>
                    <a:pt x="2001" y="143737"/>
                  </a:cubicBezTo>
                  <a:cubicBezTo>
                    <a:pt x="-5457" y="133567"/>
                    <a:pt x="9120" y="87123"/>
                    <a:pt x="26070" y="41697"/>
                  </a:cubicBezTo>
                  <a:cubicBezTo>
                    <a:pt x="220996" y="56952"/>
                    <a:pt x="573558" y="70851"/>
                    <a:pt x="806791" y="0"/>
                  </a:cubicBezTo>
                  <a:cubicBezTo>
                    <a:pt x="810520" y="12543"/>
                    <a:pt x="813232" y="24747"/>
                    <a:pt x="815605" y="35595"/>
                  </a:cubicBezTo>
                  <a:cubicBezTo>
                    <a:pt x="817978" y="46104"/>
                    <a:pt x="819334" y="55596"/>
                    <a:pt x="819334" y="63393"/>
                  </a:cubicBezTo>
                  <a:close/>
                </a:path>
              </a:pathLst>
            </a:custGeom>
            <a:solidFill>
              <a:srgbClr val="EFAE52"/>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8" name="任意多边形: 形状 157">
              <a:extLst>
                <a:ext uri="{FF2B5EF4-FFF2-40B4-BE49-F238E27FC236}">
                  <a16:creationId xmlns:a16="http://schemas.microsoft.com/office/drawing/2014/main" id="{09FA557A-A97E-275D-8048-B85E566C31D7}"/>
                </a:ext>
              </a:extLst>
            </p:cNvPr>
            <p:cNvSpPr/>
            <p:nvPr/>
          </p:nvSpPr>
          <p:spPr>
            <a:xfrm>
              <a:off x="6451586" y="3692417"/>
              <a:ext cx="317657" cy="838676"/>
            </a:xfrm>
            <a:custGeom>
              <a:avLst/>
              <a:gdLst>
                <a:gd name="connsiteX0" fmla="*/ 7145 w 317657"/>
                <a:gd name="connsiteY0" fmla="*/ 838676 h 838676"/>
                <a:gd name="connsiteX1" fmla="*/ 26 w 317657"/>
                <a:gd name="connsiteY1" fmla="*/ 830880 h 838676"/>
                <a:gd name="connsiteX2" fmla="*/ 32909 w 317657"/>
                <a:gd name="connsiteY2" fmla="*/ 346785 h 838676"/>
                <a:gd name="connsiteX3" fmla="*/ 40706 w 317657"/>
                <a:gd name="connsiteY3" fmla="*/ 128129 h 838676"/>
                <a:gd name="connsiteX4" fmla="*/ 44774 w 317657"/>
                <a:gd name="connsiteY4" fmla="*/ 121688 h 838676"/>
                <a:gd name="connsiteX5" fmla="*/ 307500 w 317657"/>
                <a:gd name="connsiteY5" fmla="*/ 665 h 838676"/>
                <a:gd name="connsiteX6" fmla="*/ 316992 w 317657"/>
                <a:gd name="connsiteY6" fmla="*/ 4055 h 838676"/>
                <a:gd name="connsiteX7" fmla="*/ 313602 w 317657"/>
                <a:gd name="connsiteY7" fmla="*/ 13547 h 838676"/>
                <a:gd name="connsiteX8" fmla="*/ 54944 w 317657"/>
                <a:gd name="connsiteY8" fmla="*/ 132876 h 838676"/>
                <a:gd name="connsiteX9" fmla="*/ 47486 w 317657"/>
                <a:gd name="connsiteY9" fmla="*/ 347803 h 838676"/>
                <a:gd name="connsiteX10" fmla="*/ 14603 w 317657"/>
                <a:gd name="connsiteY10" fmla="*/ 832235 h 838676"/>
                <a:gd name="connsiteX11" fmla="*/ 7145 w 317657"/>
                <a:gd name="connsiteY11" fmla="*/ 838676 h 83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7657" h="838676">
                  <a:moveTo>
                    <a:pt x="7145" y="838676"/>
                  </a:moveTo>
                  <a:cubicBezTo>
                    <a:pt x="2738" y="838338"/>
                    <a:pt x="-313" y="834948"/>
                    <a:pt x="26" y="830880"/>
                  </a:cubicBezTo>
                  <a:cubicBezTo>
                    <a:pt x="365" y="827490"/>
                    <a:pt x="25451" y="494590"/>
                    <a:pt x="32909" y="346785"/>
                  </a:cubicBezTo>
                  <a:cubicBezTo>
                    <a:pt x="40367" y="199320"/>
                    <a:pt x="40706" y="128807"/>
                    <a:pt x="40706" y="128129"/>
                  </a:cubicBezTo>
                  <a:cubicBezTo>
                    <a:pt x="40706" y="125417"/>
                    <a:pt x="42401" y="122705"/>
                    <a:pt x="44774" y="121688"/>
                  </a:cubicBezTo>
                  <a:lnTo>
                    <a:pt x="307500" y="665"/>
                  </a:lnTo>
                  <a:cubicBezTo>
                    <a:pt x="311229" y="-1030"/>
                    <a:pt x="315297" y="665"/>
                    <a:pt x="316992" y="4055"/>
                  </a:cubicBezTo>
                  <a:cubicBezTo>
                    <a:pt x="318687" y="7784"/>
                    <a:pt x="316992" y="11852"/>
                    <a:pt x="313602" y="13547"/>
                  </a:cubicBezTo>
                  <a:lnTo>
                    <a:pt x="54944" y="132876"/>
                  </a:lnTo>
                  <a:cubicBezTo>
                    <a:pt x="54605" y="150842"/>
                    <a:pt x="53588" y="221016"/>
                    <a:pt x="47486" y="347803"/>
                  </a:cubicBezTo>
                  <a:cubicBezTo>
                    <a:pt x="40028" y="495607"/>
                    <a:pt x="14942" y="828845"/>
                    <a:pt x="14603" y="832235"/>
                  </a:cubicBezTo>
                  <a:cubicBezTo>
                    <a:pt x="14264" y="835965"/>
                    <a:pt x="10874" y="838676"/>
                    <a:pt x="7145" y="838676"/>
                  </a:cubicBezTo>
                  <a:close/>
                </a:path>
              </a:pathLst>
            </a:custGeom>
            <a:solidFill>
              <a:srgbClr val="FFFFFF"/>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9" name="任意多边形: 形状 158">
              <a:extLst>
                <a:ext uri="{FF2B5EF4-FFF2-40B4-BE49-F238E27FC236}">
                  <a16:creationId xmlns:a16="http://schemas.microsoft.com/office/drawing/2014/main" id="{8E7C9559-6F46-5A17-6AD1-4B0F6BAE3CF9}"/>
                </a:ext>
              </a:extLst>
            </p:cNvPr>
            <p:cNvSpPr/>
            <p:nvPr/>
          </p:nvSpPr>
          <p:spPr>
            <a:xfrm>
              <a:off x="5744897" y="6293747"/>
              <a:ext cx="360946" cy="135076"/>
            </a:xfrm>
            <a:custGeom>
              <a:avLst/>
              <a:gdLst>
                <a:gd name="connsiteX0" fmla="*/ 7355 w 360946"/>
                <a:gd name="connsiteY0" fmla="*/ 135076 h 135076"/>
                <a:gd name="connsiteX1" fmla="*/ 236 w 360946"/>
                <a:gd name="connsiteY1" fmla="*/ 129652 h 135076"/>
                <a:gd name="connsiteX2" fmla="*/ 5321 w 360946"/>
                <a:gd name="connsiteY2" fmla="*/ 120838 h 135076"/>
                <a:gd name="connsiteX3" fmla="*/ 267369 w 360946"/>
                <a:gd name="connsiteY3" fmla="*/ 88633 h 135076"/>
                <a:gd name="connsiteX4" fmla="*/ 327373 w 360946"/>
                <a:gd name="connsiteY4" fmla="*/ 99142 h 135076"/>
                <a:gd name="connsiteX5" fmla="*/ 115497 w 360946"/>
                <a:gd name="connsiteY5" fmla="*/ 20833 h 135076"/>
                <a:gd name="connsiteX6" fmla="*/ 106005 w 360946"/>
                <a:gd name="connsiteY6" fmla="*/ 17104 h 135076"/>
                <a:gd name="connsiteX7" fmla="*/ 109734 w 360946"/>
                <a:gd name="connsiteY7" fmla="*/ 7612 h 135076"/>
                <a:gd name="connsiteX8" fmla="*/ 358561 w 360946"/>
                <a:gd name="connsiteY8" fmla="*/ 105583 h 135076"/>
                <a:gd name="connsiteX9" fmla="*/ 360256 w 360946"/>
                <a:gd name="connsiteY9" fmla="*/ 114058 h 135076"/>
                <a:gd name="connsiteX10" fmla="*/ 352459 w 360946"/>
                <a:gd name="connsiteY10" fmla="*/ 118126 h 135076"/>
                <a:gd name="connsiteX11" fmla="*/ 264657 w 360946"/>
                <a:gd name="connsiteY11" fmla="*/ 103210 h 135076"/>
                <a:gd name="connsiteX12" fmla="*/ 9050 w 360946"/>
                <a:gd name="connsiteY12" fmla="*/ 135076 h 135076"/>
                <a:gd name="connsiteX13" fmla="*/ 7355 w 360946"/>
                <a:gd name="connsiteY13" fmla="*/ 135076 h 1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0946" h="135076">
                  <a:moveTo>
                    <a:pt x="7355" y="135076"/>
                  </a:moveTo>
                  <a:cubicBezTo>
                    <a:pt x="4304" y="135076"/>
                    <a:pt x="1253" y="133042"/>
                    <a:pt x="236" y="129652"/>
                  </a:cubicBezTo>
                  <a:cubicBezTo>
                    <a:pt x="-781" y="125923"/>
                    <a:pt x="1592" y="121855"/>
                    <a:pt x="5321" y="120838"/>
                  </a:cubicBezTo>
                  <a:cubicBezTo>
                    <a:pt x="12440" y="118804"/>
                    <a:pt x="178890" y="73039"/>
                    <a:pt x="267369" y="88633"/>
                  </a:cubicBezTo>
                  <a:lnTo>
                    <a:pt x="327373" y="99142"/>
                  </a:lnTo>
                  <a:cubicBezTo>
                    <a:pt x="282964" y="64564"/>
                    <a:pt x="178890" y="-7304"/>
                    <a:pt x="115497" y="20833"/>
                  </a:cubicBezTo>
                  <a:cubicBezTo>
                    <a:pt x="111768" y="22528"/>
                    <a:pt x="107700" y="20833"/>
                    <a:pt x="106005" y="17104"/>
                  </a:cubicBezTo>
                  <a:cubicBezTo>
                    <a:pt x="104310" y="13375"/>
                    <a:pt x="106005" y="8967"/>
                    <a:pt x="109734" y="7612"/>
                  </a:cubicBezTo>
                  <a:cubicBezTo>
                    <a:pt x="200247" y="-32729"/>
                    <a:pt x="352120" y="100159"/>
                    <a:pt x="358561" y="105583"/>
                  </a:cubicBezTo>
                  <a:cubicBezTo>
                    <a:pt x="360934" y="107617"/>
                    <a:pt x="361612" y="111346"/>
                    <a:pt x="360256" y="114058"/>
                  </a:cubicBezTo>
                  <a:cubicBezTo>
                    <a:pt x="358900" y="117109"/>
                    <a:pt x="355849" y="118804"/>
                    <a:pt x="352459" y="118126"/>
                  </a:cubicBezTo>
                  <a:lnTo>
                    <a:pt x="264657" y="103210"/>
                  </a:lnTo>
                  <a:cubicBezTo>
                    <a:pt x="179907" y="88294"/>
                    <a:pt x="10745" y="134737"/>
                    <a:pt x="9050" y="135076"/>
                  </a:cubicBezTo>
                  <a:cubicBezTo>
                    <a:pt x="8711" y="135076"/>
                    <a:pt x="8033" y="135076"/>
                    <a:pt x="7355" y="135076"/>
                  </a:cubicBezTo>
                  <a:close/>
                </a:path>
              </a:pathLst>
            </a:custGeom>
            <a:solidFill>
              <a:srgbClr val="5D2866"/>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0" name="任意多边形: 形状 159">
              <a:extLst>
                <a:ext uri="{FF2B5EF4-FFF2-40B4-BE49-F238E27FC236}">
                  <a16:creationId xmlns:a16="http://schemas.microsoft.com/office/drawing/2014/main" id="{4EBC571B-F49F-06F1-EA9D-F7A87EC57150}"/>
                </a:ext>
              </a:extLst>
            </p:cNvPr>
            <p:cNvSpPr/>
            <p:nvPr/>
          </p:nvSpPr>
          <p:spPr>
            <a:xfrm>
              <a:off x="7442619" y="6321356"/>
              <a:ext cx="233155" cy="130858"/>
            </a:xfrm>
            <a:custGeom>
              <a:avLst/>
              <a:gdLst>
                <a:gd name="connsiteX0" fmla="*/ 226008 w 233155"/>
                <a:gd name="connsiteY0" fmla="*/ 130859 h 130858"/>
                <a:gd name="connsiteX1" fmla="*/ 6674 w 233155"/>
                <a:gd name="connsiteY1" fmla="*/ 107468 h 130858"/>
                <a:gd name="connsiteX2" fmla="*/ 572 w 233155"/>
                <a:gd name="connsiteY2" fmla="*/ 103060 h 130858"/>
                <a:gd name="connsiteX3" fmla="*/ 1589 w 233155"/>
                <a:gd name="connsiteY3" fmla="*/ 95602 h 130858"/>
                <a:gd name="connsiteX4" fmla="*/ 77864 w 233155"/>
                <a:gd name="connsiteY4" fmla="*/ 2716 h 130858"/>
                <a:gd name="connsiteX5" fmla="*/ 88035 w 233155"/>
                <a:gd name="connsiteY5" fmla="*/ 1699 h 130858"/>
                <a:gd name="connsiteX6" fmla="*/ 89051 w 233155"/>
                <a:gd name="connsiteY6" fmla="*/ 11869 h 130858"/>
                <a:gd name="connsiteX7" fmla="*/ 21251 w 233155"/>
                <a:gd name="connsiteY7" fmla="*/ 94585 h 130858"/>
                <a:gd name="connsiteX8" fmla="*/ 226686 w 233155"/>
                <a:gd name="connsiteY8" fmla="*/ 116620 h 130858"/>
                <a:gd name="connsiteX9" fmla="*/ 233127 w 233155"/>
                <a:gd name="connsiteY9" fmla="*/ 124757 h 130858"/>
                <a:gd name="connsiteX10" fmla="*/ 226008 w 233155"/>
                <a:gd name="connsiteY10" fmla="*/ 130859 h 13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155" h="130858">
                  <a:moveTo>
                    <a:pt x="226008" y="130859"/>
                  </a:moveTo>
                  <a:cubicBezTo>
                    <a:pt x="225330" y="130859"/>
                    <a:pt x="6674" y="107468"/>
                    <a:pt x="6674" y="107468"/>
                  </a:cubicBezTo>
                  <a:cubicBezTo>
                    <a:pt x="3962" y="107129"/>
                    <a:pt x="1589" y="105434"/>
                    <a:pt x="572" y="103060"/>
                  </a:cubicBezTo>
                  <a:cubicBezTo>
                    <a:pt x="-445" y="100688"/>
                    <a:pt x="-106" y="97636"/>
                    <a:pt x="1589" y="95602"/>
                  </a:cubicBezTo>
                  <a:lnTo>
                    <a:pt x="77864" y="2716"/>
                  </a:lnTo>
                  <a:cubicBezTo>
                    <a:pt x="80238" y="-335"/>
                    <a:pt x="84983" y="-1013"/>
                    <a:pt x="88035" y="1699"/>
                  </a:cubicBezTo>
                  <a:cubicBezTo>
                    <a:pt x="91085" y="4072"/>
                    <a:pt x="91425" y="8818"/>
                    <a:pt x="89051" y="11869"/>
                  </a:cubicBezTo>
                  <a:lnTo>
                    <a:pt x="21251" y="94585"/>
                  </a:lnTo>
                  <a:lnTo>
                    <a:pt x="226686" y="116620"/>
                  </a:lnTo>
                  <a:cubicBezTo>
                    <a:pt x="230754" y="116959"/>
                    <a:pt x="233466" y="120689"/>
                    <a:pt x="233127" y="124757"/>
                  </a:cubicBezTo>
                  <a:cubicBezTo>
                    <a:pt x="232788" y="128147"/>
                    <a:pt x="229737" y="130859"/>
                    <a:pt x="226008" y="130859"/>
                  </a:cubicBezTo>
                  <a:close/>
                </a:path>
              </a:pathLst>
            </a:custGeom>
            <a:solidFill>
              <a:srgbClr val="5D2866"/>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1" name="任意多边形: 形状 160">
              <a:extLst>
                <a:ext uri="{FF2B5EF4-FFF2-40B4-BE49-F238E27FC236}">
                  <a16:creationId xmlns:a16="http://schemas.microsoft.com/office/drawing/2014/main" id="{159B3AB3-EA62-D064-2AC2-3E1060617223}"/>
                </a:ext>
              </a:extLst>
            </p:cNvPr>
            <p:cNvSpPr/>
            <p:nvPr/>
          </p:nvSpPr>
          <p:spPr>
            <a:xfrm>
              <a:off x="5796951" y="3410817"/>
              <a:ext cx="189088" cy="260907"/>
            </a:xfrm>
            <a:custGeom>
              <a:avLst/>
              <a:gdLst>
                <a:gd name="connsiteX0" fmla="*/ 7168 w 189088"/>
                <a:gd name="connsiteY0" fmla="*/ 260907 h 260907"/>
                <a:gd name="connsiteX1" fmla="*/ 1405 w 189088"/>
                <a:gd name="connsiteY1" fmla="*/ 257856 h 260907"/>
                <a:gd name="connsiteX2" fmla="*/ 3100 w 189088"/>
                <a:gd name="connsiteY2" fmla="*/ 247686 h 260907"/>
                <a:gd name="connsiteX3" fmla="*/ 174635 w 189088"/>
                <a:gd name="connsiteY3" fmla="*/ 5639 h 260907"/>
                <a:gd name="connsiteX4" fmla="*/ 183449 w 189088"/>
                <a:gd name="connsiteY4" fmla="*/ 215 h 260907"/>
                <a:gd name="connsiteX5" fmla="*/ 188873 w 189088"/>
                <a:gd name="connsiteY5" fmla="*/ 9029 h 260907"/>
                <a:gd name="connsiteX6" fmla="*/ 11914 w 189088"/>
                <a:gd name="connsiteY6" fmla="*/ 259551 h 260907"/>
                <a:gd name="connsiteX7" fmla="*/ 7168 w 189088"/>
                <a:gd name="connsiteY7" fmla="*/ 260907 h 26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088" h="260907">
                  <a:moveTo>
                    <a:pt x="7168" y="260907"/>
                  </a:moveTo>
                  <a:cubicBezTo>
                    <a:pt x="4795" y="260907"/>
                    <a:pt x="2761" y="259891"/>
                    <a:pt x="1405" y="257856"/>
                  </a:cubicBezTo>
                  <a:cubicBezTo>
                    <a:pt x="-968" y="254466"/>
                    <a:pt x="-290" y="250060"/>
                    <a:pt x="3100" y="247686"/>
                  </a:cubicBezTo>
                  <a:cubicBezTo>
                    <a:pt x="138701" y="149715"/>
                    <a:pt x="174296" y="6995"/>
                    <a:pt x="174635" y="5639"/>
                  </a:cubicBezTo>
                  <a:cubicBezTo>
                    <a:pt x="175652" y="1910"/>
                    <a:pt x="179381" y="-802"/>
                    <a:pt x="183449" y="215"/>
                  </a:cubicBezTo>
                  <a:cubicBezTo>
                    <a:pt x="187178" y="1232"/>
                    <a:pt x="189890" y="4961"/>
                    <a:pt x="188873" y="9029"/>
                  </a:cubicBezTo>
                  <a:cubicBezTo>
                    <a:pt x="187517" y="15131"/>
                    <a:pt x="151921" y="158190"/>
                    <a:pt x="11914" y="259551"/>
                  </a:cubicBezTo>
                  <a:cubicBezTo>
                    <a:pt x="10219" y="260230"/>
                    <a:pt x="8524" y="260907"/>
                    <a:pt x="7168" y="260907"/>
                  </a:cubicBezTo>
                  <a:close/>
                </a:path>
              </a:pathLst>
            </a:custGeom>
            <a:solidFill>
              <a:srgbClr val="FFFFFF"/>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2" name="任意多边形: 形状 161">
              <a:extLst>
                <a:ext uri="{FF2B5EF4-FFF2-40B4-BE49-F238E27FC236}">
                  <a16:creationId xmlns:a16="http://schemas.microsoft.com/office/drawing/2014/main" id="{AB70186C-F09E-1572-8ECA-925EA4486CC8}"/>
                </a:ext>
              </a:extLst>
            </p:cNvPr>
            <p:cNvSpPr/>
            <p:nvPr/>
          </p:nvSpPr>
          <p:spPr>
            <a:xfrm>
              <a:off x="5706915" y="1782689"/>
              <a:ext cx="1095563" cy="1560618"/>
            </a:xfrm>
            <a:custGeom>
              <a:avLst/>
              <a:gdLst>
                <a:gd name="connsiteX0" fmla="*/ 431798 w 1095563"/>
                <a:gd name="connsiteY0" fmla="*/ 21816 h 1560618"/>
                <a:gd name="connsiteX1" fmla="*/ 63304 w 1095563"/>
                <a:gd name="connsiteY1" fmla="*/ 151314 h 1560618"/>
                <a:gd name="connsiteX2" fmla="*/ 42625 w 1095563"/>
                <a:gd name="connsiteY2" fmla="*/ 1557154 h 1560618"/>
                <a:gd name="connsiteX3" fmla="*/ 733171 w 1095563"/>
                <a:gd name="connsiteY3" fmla="*/ 1557154 h 1560618"/>
                <a:gd name="connsiteX4" fmla="*/ 1095563 w 1095563"/>
                <a:gd name="connsiteY4" fmla="*/ 1470030 h 1560618"/>
                <a:gd name="connsiteX5" fmla="*/ 833176 w 1095563"/>
                <a:gd name="connsiteY5" fmla="*/ 73005 h 1560618"/>
                <a:gd name="connsiteX6" fmla="*/ 431798 w 1095563"/>
                <a:gd name="connsiteY6" fmla="*/ 21816 h 156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5563" h="1560618">
                  <a:moveTo>
                    <a:pt x="431798" y="21816"/>
                  </a:moveTo>
                  <a:cubicBezTo>
                    <a:pt x="431798" y="21816"/>
                    <a:pt x="192463" y="21138"/>
                    <a:pt x="63304" y="151314"/>
                  </a:cubicBezTo>
                  <a:cubicBezTo>
                    <a:pt x="-65856" y="281830"/>
                    <a:pt x="42625" y="1557154"/>
                    <a:pt x="42625" y="1557154"/>
                  </a:cubicBezTo>
                  <a:cubicBezTo>
                    <a:pt x="42625" y="1557154"/>
                    <a:pt x="483327" y="1564951"/>
                    <a:pt x="733171" y="1557154"/>
                  </a:cubicBezTo>
                  <a:cubicBezTo>
                    <a:pt x="915215" y="1551391"/>
                    <a:pt x="1095563" y="1470030"/>
                    <a:pt x="1095563" y="1470030"/>
                  </a:cubicBezTo>
                  <a:cubicBezTo>
                    <a:pt x="1095563" y="1470030"/>
                    <a:pt x="900298" y="198436"/>
                    <a:pt x="833176" y="73005"/>
                  </a:cubicBezTo>
                  <a:cubicBezTo>
                    <a:pt x="766054" y="-52426"/>
                    <a:pt x="431798" y="21816"/>
                    <a:pt x="431798" y="21816"/>
                  </a:cubicBezTo>
                  <a:close/>
                </a:path>
              </a:pathLst>
            </a:custGeom>
            <a:solidFill>
              <a:srgbClr val="9B4EA8"/>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3" name="任意多边形: 形状 162">
              <a:extLst>
                <a:ext uri="{FF2B5EF4-FFF2-40B4-BE49-F238E27FC236}">
                  <a16:creationId xmlns:a16="http://schemas.microsoft.com/office/drawing/2014/main" id="{2222BB20-24BA-21D5-138C-BBA31F66753A}"/>
                </a:ext>
              </a:extLst>
            </p:cNvPr>
            <p:cNvSpPr/>
            <p:nvPr/>
          </p:nvSpPr>
          <p:spPr>
            <a:xfrm>
              <a:off x="6521107" y="1830946"/>
              <a:ext cx="495393" cy="1250249"/>
            </a:xfrm>
            <a:custGeom>
              <a:avLst/>
              <a:gdLst>
                <a:gd name="connsiteX0" fmla="*/ 0 w 495393"/>
                <a:gd name="connsiteY0" fmla="*/ 0 h 1250249"/>
                <a:gd name="connsiteX1" fmla="*/ 330187 w 495393"/>
                <a:gd name="connsiteY1" fmla="*/ 374258 h 1250249"/>
                <a:gd name="connsiteX2" fmla="*/ 450872 w 495393"/>
                <a:gd name="connsiteY2" fmla="*/ 1091246 h 1250249"/>
                <a:gd name="connsiteX3" fmla="*/ 94920 w 495393"/>
                <a:gd name="connsiteY3" fmla="*/ 1250238 h 1250249"/>
                <a:gd name="connsiteX4" fmla="*/ 0 w 495393"/>
                <a:gd name="connsiteY4" fmla="*/ 0 h 1250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93" h="1250249">
                  <a:moveTo>
                    <a:pt x="0" y="0"/>
                  </a:moveTo>
                  <a:cubicBezTo>
                    <a:pt x="0" y="0"/>
                    <a:pt x="136618" y="59664"/>
                    <a:pt x="330187" y="374258"/>
                  </a:cubicBezTo>
                  <a:cubicBezTo>
                    <a:pt x="507146" y="662070"/>
                    <a:pt x="532571" y="927847"/>
                    <a:pt x="450872" y="1091246"/>
                  </a:cubicBezTo>
                  <a:cubicBezTo>
                    <a:pt x="369173" y="1254645"/>
                    <a:pt x="94920" y="1250238"/>
                    <a:pt x="94920" y="1250238"/>
                  </a:cubicBezTo>
                  <a:lnTo>
                    <a:pt x="0" y="0"/>
                  </a:lnTo>
                  <a:close/>
                </a:path>
              </a:pathLst>
            </a:custGeom>
            <a:solidFill>
              <a:srgbClr val="9B4EA8"/>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4" name="任意多边形: 形状 163">
              <a:extLst>
                <a:ext uri="{FF2B5EF4-FFF2-40B4-BE49-F238E27FC236}">
                  <a16:creationId xmlns:a16="http://schemas.microsoft.com/office/drawing/2014/main" id="{CAD0E59A-316B-0C47-FFEA-28336CBC34B5}"/>
                </a:ext>
              </a:extLst>
            </p:cNvPr>
            <p:cNvSpPr/>
            <p:nvPr/>
          </p:nvSpPr>
          <p:spPr>
            <a:xfrm>
              <a:off x="5833035" y="929377"/>
              <a:ext cx="552965" cy="538498"/>
            </a:xfrm>
            <a:custGeom>
              <a:avLst/>
              <a:gdLst>
                <a:gd name="connsiteX0" fmla="*/ 337884 w 552965"/>
                <a:gd name="connsiteY0" fmla="*/ 357811 h 538498"/>
                <a:gd name="connsiteX1" fmla="*/ 551455 w 552965"/>
                <a:gd name="connsiteY1" fmla="*/ 188310 h 538498"/>
                <a:gd name="connsiteX2" fmla="*/ 306018 w 552965"/>
                <a:gd name="connsiteY2" fmla="*/ 40167 h 538498"/>
                <a:gd name="connsiteX3" fmla="*/ 235505 w 552965"/>
                <a:gd name="connsiteY3" fmla="*/ 200176 h 538498"/>
                <a:gd name="connsiteX4" fmla="*/ 120923 w 552965"/>
                <a:gd name="connsiteY4" fmla="*/ 206617 h 538498"/>
                <a:gd name="connsiteX5" fmla="*/ 95159 w 552965"/>
                <a:gd name="connsiteY5" fmla="*/ 322555 h 538498"/>
                <a:gd name="connsiteX6" fmla="*/ 238 w 552965"/>
                <a:gd name="connsiteY6" fmla="*/ 402898 h 538498"/>
                <a:gd name="connsiteX7" fmla="*/ 67022 w 552965"/>
                <a:gd name="connsiteY7" fmla="*/ 538499 h 538498"/>
                <a:gd name="connsiteX8" fmla="*/ 337884 w 552965"/>
                <a:gd name="connsiteY8" fmla="*/ 357811 h 538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965" h="538498">
                  <a:moveTo>
                    <a:pt x="337884" y="357811"/>
                  </a:moveTo>
                  <a:cubicBezTo>
                    <a:pt x="337884" y="357811"/>
                    <a:pt x="532810" y="375100"/>
                    <a:pt x="551455" y="188310"/>
                  </a:cubicBezTo>
                  <a:cubicBezTo>
                    <a:pt x="571456" y="-10683"/>
                    <a:pt x="387717" y="-37126"/>
                    <a:pt x="306018" y="40167"/>
                  </a:cubicBezTo>
                  <a:cubicBezTo>
                    <a:pt x="224318" y="117459"/>
                    <a:pt x="235505" y="200176"/>
                    <a:pt x="235505" y="200176"/>
                  </a:cubicBezTo>
                  <a:cubicBezTo>
                    <a:pt x="235505" y="200176"/>
                    <a:pt x="182960" y="148647"/>
                    <a:pt x="120923" y="206617"/>
                  </a:cubicBezTo>
                  <a:cubicBezTo>
                    <a:pt x="75497" y="249331"/>
                    <a:pt x="95159" y="322555"/>
                    <a:pt x="95159" y="322555"/>
                  </a:cubicBezTo>
                  <a:cubicBezTo>
                    <a:pt x="95159" y="322555"/>
                    <a:pt x="-5525" y="314758"/>
                    <a:pt x="238" y="402898"/>
                  </a:cubicBezTo>
                  <a:cubicBezTo>
                    <a:pt x="6001" y="491378"/>
                    <a:pt x="67022" y="538499"/>
                    <a:pt x="67022" y="538499"/>
                  </a:cubicBezTo>
                  <a:lnTo>
                    <a:pt x="337884" y="357811"/>
                  </a:lnTo>
                  <a:close/>
                </a:path>
              </a:pathLst>
            </a:custGeom>
            <a:solidFill>
              <a:srgbClr val="431949"/>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5" name="任意多边形: 形状 164">
              <a:extLst>
                <a:ext uri="{FF2B5EF4-FFF2-40B4-BE49-F238E27FC236}">
                  <a16:creationId xmlns:a16="http://schemas.microsoft.com/office/drawing/2014/main" id="{635B098D-4591-F632-FD99-283F1ABE35BF}"/>
                </a:ext>
              </a:extLst>
            </p:cNvPr>
            <p:cNvSpPr/>
            <p:nvPr/>
          </p:nvSpPr>
          <p:spPr>
            <a:xfrm>
              <a:off x="5978366" y="1624495"/>
              <a:ext cx="297304" cy="269343"/>
            </a:xfrm>
            <a:custGeom>
              <a:avLst/>
              <a:gdLst>
                <a:gd name="connsiteX0" fmla="*/ 0 w 297304"/>
                <a:gd name="connsiteY0" fmla="*/ 0 h 269343"/>
                <a:gd name="connsiteX1" fmla="*/ 11865 w 297304"/>
                <a:gd name="connsiteY1" fmla="*/ 208486 h 269343"/>
                <a:gd name="connsiteX2" fmla="*/ 175264 w 297304"/>
                <a:gd name="connsiteY2" fmla="*/ 269167 h 269343"/>
                <a:gd name="connsiteX3" fmla="*/ 297304 w 297304"/>
                <a:gd name="connsiteY3" fmla="*/ 249166 h 269343"/>
                <a:gd name="connsiteX4" fmla="*/ 278659 w 297304"/>
                <a:gd name="connsiteY4" fmla="*/ 144415 h 269343"/>
                <a:gd name="connsiteX5" fmla="*/ 260353 w 297304"/>
                <a:gd name="connsiteY5" fmla="*/ 42375 h 269343"/>
                <a:gd name="connsiteX6" fmla="*/ 37290 w 297304"/>
                <a:gd name="connsiteY6" fmla="*/ 6102 h 269343"/>
                <a:gd name="connsiteX7" fmla="*/ 0 w 297304"/>
                <a:gd name="connsiteY7" fmla="*/ 0 h 26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304" h="269343">
                  <a:moveTo>
                    <a:pt x="0" y="0"/>
                  </a:moveTo>
                  <a:lnTo>
                    <a:pt x="11865" y="208486"/>
                  </a:lnTo>
                  <a:cubicBezTo>
                    <a:pt x="11865" y="208486"/>
                    <a:pt x="52884" y="266116"/>
                    <a:pt x="175264" y="269167"/>
                  </a:cubicBezTo>
                  <a:cubicBezTo>
                    <a:pt x="266455" y="271540"/>
                    <a:pt x="297304" y="249166"/>
                    <a:pt x="297304" y="249166"/>
                  </a:cubicBezTo>
                  <a:lnTo>
                    <a:pt x="278659" y="144415"/>
                  </a:lnTo>
                  <a:lnTo>
                    <a:pt x="260353" y="42375"/>
                  </a:lnTo>
                  <a:lnTo>
                    <a:pt x="37290" y="6102"/>
                  </a:lnTo>
                  <a:lnTo>
                    <a:pt x="0" y="0"/>
                  </a:lnTo>
                  <a:close/>
                </a:path>
              </a:pathLst>
            </a:custGeom>
            <a:solidFill>
              <a:srgbClr val="F48462"/>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6" name="任意多边形: 形状 165">
              <a:extLst>
                <a:ext uri="{FF2B5EF4-FFF2-40B4-BE49-F238E27FC236}">
                  <a16:creationId xmlns:a16="http://schemas.microsoft.com/office/drawing/2014/main" id="{E63EBE20-8FFD-BBE9-DF83-4C2CFAF21470}"/>
                </a:ext>
              </a:extLst>
            </p:cNvPr>
            <p:cNvSpPr/>
            <p:nvPr/>
          </p:nvSpPr>
          <p:spPr>
            <a:xfrm>
              <a:off x="6015656" y="1630597"/>
              <a:ext cx="241030" cy="137973"/>
            </a:xfrm>
            <a:custGeom>
              <a:avLst/>
              <a:gdLst>
                <a:gd name="connsiteX0" fmla="*/ 0 w 241030"/>
                <a:gd name="connsiteY0" fmla="*/ 0 h 137973"/>
                <a:gd name="connsiteX1" fmla="*/ 7119 w 241030"/>
                <a:gd name="connsiteY1" fmla="*/ 19662 h 137973"/>
                <a:gd name="connsiteX2" fmla="*/ 241030 w 241030"/>
                <a:gd name="connsiteY2" fmla="*/ 137974 h 137973"/>
                <a:gd name="connsiteX3" fmla="*/ 222724 w 241030"/>
                <a:gd name="connsiteY3" fmla="*/ 35934 h 137973"/>
                <a:gd name="connsiteX4" fmla="*/ 0 w 241030"/>
                <a:gd name="connsiteY4" fmla="*/ 0 h 137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030" h="137973">
                  <a:moveTo>
                    <a:pt x="0" y="0"/>
                  </a:moveTo>
                  <a:cubicBezTo>
                    <a:pt x="1017" y="5763"/>
                    <a:pt x="3390" y="12204"/>
                    <a:pt x="7119" y="19662"/>
                  </a:cubicBezTo>
                  <a:cubicBezTo>
                    <a:pt x="59664" y="121024"/>
                    <a:pt x="188485" y="136279"/>
                    <a:pt x="241030" y="137974"/>
                  </a:cubicBezTo>
                  <a:lnTo>
                    <a:pt x="222724" y="35934"/>
                  </a:lnTo>
                  <a:lnTo>
                    <a:pt x="0" y="0"/>
                  </a:lnTo>
                  <a:close/>
                </a:path>
              </a:pathLst>
            </a:custGeom>
            <a:solidFill>
              <a:srgbClr val="00000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7" name="任意多边形: 形状 166">
              <a:extLst>
                <a:ext uri="{FF2B5EF4-FFF2-40B4-BE49-F238E27FC236}">
                  <a16:creationId xmlns:a16="http://schemas.microsoft.com/office/drawing/2014/main" id="{FC12C152-A09B-A410-DC3A-5C08682EDD5F}"/>
                </a:ext>
              </a:extLst>
            </p:cNvPr>
            <p:cNvSpPr/>
            <p:nvPr/>
          </p:nvSpPr>
          <p:spPr>
            <a:xfrm>
              <a:off x="5823703" y="1118585"/>
              <a:ext cx="529920" cy="594864"/>
            </a:xfrm>
            <a:custGeom>
              <a:avLst/>
              <a:gdLst>
                <a:gd name="connsiteX0" fmla="*/ 434340 w 529920"/>
                <a:gd name="connsiteY0" fmla="*/ 70632 h 594864"/>
                <a:gd name="connsiteX1" fmla="*/ 523836 w 529920"/>
                <a:gd name="connsiteY1" fmla="*/ 473026 h 594864"/>
                <a:gd name="connsiteX2" fmla="*/ 274331 w 529920"/>
                <a:gd name="connsiteY2" fmla="*/ 578117 h 594864"/>
                <a:gd name="connsiteX3" fmla="*/ 154663 w 529920"/>
                <a:gd name="connsiteY3" fmla="*/ 505910 h 594864"/>
                <a:gd name="connsiteX4" fmla="*/ 28894 w 529920"/>
                <a:gd name="connsiteY4" fmla="*/ 467263 h 594864"/>
                <a:gd name="connsiteX5" fmla="*/ 45166 w 529920"/>
                <a:gd name="connsiteY5" fmla="*/ 299797 h 594864"/>
                <a:gd name="connsiteX6" fmla="*/ 138391 w 529920"/>
                <a:gd name="connsiteY6" fmla="*/ 308272 h 594864"/>
                <a:gd name="connsiteX7" fmla="*/ 95677 w 529920"/>
                <a:gd name="connsiteY7" fmla="*/ 234369 h 594864"/>
                <a:gd name="connsiteX8" fmla="*/ 434340 w 529920"/>
                <a:gd name="connsiteY8" fmla="*/ 70632 h 594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20" h="594864">
                  <a:moveTo>
                    <a:pt x="434340" y="70632"/>
                  </a:moveTo>
                  <a:cubicBezTo>
                    <a:pt x="434340" y="70632"/>
                    <a:pt x="558414" y="325561"/>
                    <a:pt x="523836" y="473026"/>
                  </a:cubicBezTo>
                  <a:cubicBezTo>
                    <a:pt x="488919" y="620492"/>
                    <a:pt x="355013" y="603203"/>
                    <a:pt x="274331" y="578117"/>
                  </a:cubicBezTo>
                  <a:cubicBezTo>
                    <a:pt x="193648" y="553370"/>
                    <a:pt x="154663" y="505910"/>
                    <a:pt x="154663" y="505910"/>
                  </a:cubicBezTo>
                  <a:cubicBezTo>
                    <a:pt x="154663" y="505910"/>
                    <a:pt x="81439" y="534047"/>
                    <a:pt x="28894" y="467263"/>
                  </a:cubicBezTo>
                  <a:cubicBezTo>
                    <a:pt x="-23651" y="400141"/>
                    <a:pt x="3808" y="319798"/>
                    <a:pt x="45166" y="299797"/>
                  </a:cubicBezTo>
                  <a:cubicBezTo>
                    <a:pt x="86863" y="279796"/>
                    <a:pt x="138391" y="308272"/>
                    <a:pt x="138391" y="308272"/>
                  </a:cubicBezTo>
                  <a:lnTo>
                    <a:pt x="95677" y="234369"/>
                  </a:lnTo>
                  <a:cubicBezTo>
                    <a:pt x="96016" y="234708"/>
                    <a:pt x="246533" y="-155821"/>
                    <a:pt x="434340" y="70632"/>
                  </a:cubicBezTo>
                  <a:close/>
                </a:path>
              </a:pathLst>
            </a:custGeom>
            <a:solidFill>
              <a:srgbClr val="F48462"/>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8" name="任意多边形: 形状 167">
              <a:extLst>
                <a:ext uri="{FF2B5EF4-FFF2-40B4-BE49-F238E27FC236}">
                  <a16:creationId xmlns:a16="http://schemas.microsoft.com/office/drawing/2014/main" id="{1447AED7-B018-BCCC-EB64-F6408F4C415F}"/>
                </a:ext>
              </a:extLst>
            </p:cNvPr>
            <p:cNvSpPr/>
            <p:nvPr/>
          </p:nvSpPr>
          <p:spPr>
            <a:xfrm>
              <a:off x="5855621" y="1462086"/>
              <a:ext cx="112262" cy="76640"/>
            </a:xfrm>
            <a:custGeom>
              <a:avLst/>
              <a:gdLst>
                <a:gd name="connsiteX0" fmla="*/ 104778 w 112262"/>
                <a:gd name="connsiteY0" fmla="*/ 76641 h 76640"/>
                <a:gd name="connsiteX1" fmla="*/ 101049 w 112262"/>
                <a:gd name="connsiteY1" fmla="*/ 75624 h 76640"/>
                <a:gd name="connsiteX2" fmla="*/ 3417 w 112262"/>
                <a:gd name="connsiteY2" fmla="*/ 13587 h 76640"/>
                <a:gd name="connsiteX3" fmla="*/ 1044 w 112262"/>
                <a:gd name="connsiteY3" fmla="*/ 3417 h 76640"/>
                <a:gd name="connsiteX4" fmla="*/ 11214 w 112262"/>
                <a:gd name="connsiteY4" fmla="*/ 1044 h 76640"/>
                <a:gd name="connsiteX5" fmla="*/ 108846 w 112262"/>
                <a:gd name="connsiteY5" fmla="*/ 63081 h 76640"/>
                <a:gd name="connsiteX6" fmla="*/ 111219 w 112262"/>
                <a:gd name="connsiteY6" fmla="*/ 73251 h 76640"/>
                <a:gd name="connsiteX7" fmla="*/ 104778 w 112262"/>
                <a:gd name="connsiteY7" fmla="*/ 76641 h 7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262" h="76640">
                  <a:moveTo>
                    <a:pt x="104778" y="76641"/>
                  </a:moveTo>
                  <a:cubicBezTo>
                    <a:pt x="103422" y="76641"/>
                    <a:pt x="102066" y="76302"/>
                    <a:pt x="101049" y="75624"/>
                  </a:cubicBezTo>
                  <a:lnTo>
                    <a:pt x="3417" y="13587"/>
                  </a:lnTo>
                  <a:cubicBezTo>
                    <a:pt x="27" y="11553"/>
                    <a:pt x="-990" y="6807"/>
                    <a:pt x="1044" y="3417"/>
                  </a:cubicBezTo>
                  <a:cubicBezTo>
                    <a:pt x="3078" y="27"/>
                    <a:pt x="7824" y="-990"/>
                    <a:pt x="11214" y="1044"/>
                  </a:cubicBezTo>
                  <a:lnTo>
                    <a:pt x="108846" y="63081"/>
                  </a:lnTo>
                  <a:cubicBezTo>
                    <a:pt x="112236" y="65115"/>
                    <a:pt x="113253" y="69861"/>
                    <a:pt x="111219" y="73251"/>
                  </a:cubicBezTo>
                  <a:cubicBezTo>
                    <a:pt x="109524" y="75624"/>
                    <a:pt x="107151" y="76641"/>
                    <a:pt x="104778" y="76641"/>
                  </a:cubicBezTo>
                  <a:close/>
                </a:path>
              </a:pathLst>
            </a:custGeom>
            <a:solidFill>
              <a:srgbClr val="00000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9" name="任意多边形: 形状 168">
              <a:extLst>
                <a:ext uri="{FF2B5EF4-FFF2-40B4-BE49-F238E27FC236}">
                  <a16:creationId xmlns:a16="http://schemas.microsoft.com/office/drawing/2014/main" id="{EB80FA33-BF6C-9135-3D51-EB85534D085C}"/>
                </a:ext>
              </a:extLst>
            </p:cNvPr>
            <p:cNvSpPr/>
            <p:nvPr/>
          </p:nvSpPr>
          <p:spPr>
            <a:xfrm>
              <a:off x="5867805" y="1508634"/>
              <a:ext cx="75690" cy="33822"/>
            </a:xfrm>
            <a:custGeom>
              <a:avLst/>
              <a:gdLst>
                <a:gd name="connsiteX0" fmla="*/ 7165 w 75690"/>
                <a:gd name="connsiteY0" fmla="*/ 33822 h 33822"/>
                <a:gd name="connsiteX1" fmla="*/ 385 w 75690"/>
                <a:gd name="connsiteY1" fmla="*/ 28737 h 33822"/>
                <a:gd name="connsiteX2" fmla="*/ 5132 w 75690"/>
                <a:gd name="connsiteY2" fmla="*/ 19584 h 33822"/>
                <a:gd name="connsiteX3" fmla="*/ 66152 w 75690"/>
                <a:gd name="connsiteY3" fmla="*/ 261 h 33822"/>
                <a:gd name="connsiteX4" fmla="*/ 75305 w 75690"/>
                <a:gd name="connsiteY4" fmla="*/ 5007 h 33822"/>
                <a:gd name="connsiteX5" fmla="*/ 70559 w 75690"/>
                <a:gd name="connsiteY5" fmla="*/ 14160 h 33822"/>
                <a:gd name="connsiteX6" fmla="*/ 9539 w 75690"/>
                <a:gd name="connsiteY6" fmla="*/ 33483 h 33822"/>
                <a:gd name="connsiteX7" fmla="*/ 7165 w 75690"/>
                <a:gd name="connsiteY7" fmla="*/ 33822 h 33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690" h="33822">
                  <a:moveTo>
                    <a:pt x="7165" y="33822"/>
                  </a:moveTo>
                  <a:cubicBezTo>
                    <a:pt x="4115" y="33822"/>
                    <a:pt x="1063" y="31788"/>
                    <a:pt x="385" y="28737"/>
                  </a:cubicBezTo>
                  <a:cubicBezTo>
                    <a:pt x="-970" y="25008"/>
                    <a:pt x="1402" y="20940"/>
                    <a:pt x="5132" y="19584"/>
                  </a:cubicBezTo>
                  <a:lnTo>
                    <a:pt x="66152" y="261"/>
                  </a:lnTo>
                  <a:cubicBezTo>
                    <a:pt x="69881" y="-756"/>
                    <a:pt x="73949" y="1278"/>
                    <a:pt x="75305" y="5007"/>
                  </a:cubicBezTo>
                  <a:cubicBezTo>
                    <a:pt x="76661" y="8736"/>
                    <a:pt x="74288" y="12804"/>
                    <a:pt x="70559" y="14160"/>
                  </a:cubicBezTo>
                  <a:lnTo>
                    <a:pt x="9539" y="33483"/>
                  </a:lnTo>
                  <a:cubicBezTo>
                    <a:pt x="8522" y="33822"/>
                    <a:pt x="7844" y="33822"/>
                    <a:pt x="7165" y="33822"/>
                  </a:cubicBezTo>
                  <a:close/>
                </a:path>
              </a:pathLst>
            </a:custGeom>
            <a:solidFill>
              <a:srgbClr val="00000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0" name="任意多边形: 形状 169">
              <a:extLst>
                <a:ext uri="{FF2B5EF4-FFF2-40B4-BE49-F238E27FC236}">
                  <a16:creationId xmlns:a16="http://schemas.microsoft.com/office/drawing/2014/main" id="{95FF1C5B-624E-90BE-42F5-6608A19DFBE9}"/>
                </a:ext>
              </a:extLst>
            </p:cNvPr>
            <p:cNvSpPr/>
            <p:nvPr/>
          </p:nvSpPr>
          <p:spPr>
            <a:xfrm>
              <a:off x="6081973" y="1265797"/>
              <a:ext cx="84581" cy="42069"/>
            </a:xfrm>
            <a:custGeom>
              <a:avLst/>
              <a:gdLst>
                <a:gd name="connsiteX0" fmla="*/ 7246 w 84581"/>
                <a:gd name="connsiteY0" fmla="*/ 42070 h 42069"/>
                <a:gd name="connsiteX1" fmla="*/ 3178 w 84581"/>
                <a:gd name="connsiteY1" fmla="*/ 40714 h 42069"/>
                <a:gd name="connsiteX2" fmla="*/ 1144 w 84581"/>
                <a:gd name="connsiteY2" fmla="*/ 30544 h 42069"/>
                <a:gd name="connsiteX3" fmla="*/ 80470 w 84581"/>
                <a:gd name="connsiteY3" fmla="*/ 5119 h 42069"/>
                <a:gd name="connsiteX4" fmla="*/ 83860 w 84581"/>
                <a:gd name="connsiteY4" fmla="*/ 14611 h 42069"/>
                <a:gd name="connsiteX5" fmla="*/ 74368 w 84581"/>
                <a:gd name="connsiteY5" fmla="*/ 18001 h 42069"/>
                <a:gd name="connsiteX6" fmla="*/ 13009 w 84581"/>
                <a:gd name="connsiteY6" fmla="*/ 38680 h 42069"/>
                <a:gd name="connsiteX7" fmla="*/ 7246 w 84581"/>
                <a:gd name="connsiteY7" fmla="*/ 42070 h 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581" h="42069">
                  <a:moveTo>
                    <a:pt x="7246" y="42070"/>
                  </a:moveTo>
                  <a:cubicBezTo>
                    <a:pt x="5890" y="42070"/>
                    <a:pt x="4534" y="41731"/>
                    <a:pt x="3178" y="40714"/>
                  </a:cubicBezTo>
                  <a:cubicBezTo>
                    <a:pt x="-212" y="38341"/>
                    <a:pt x="-890" y="33934"/>
                    <a:pt x="1144" y="30544"/>
                  </a:cubicBezTo>
                  <a:cubicBezTo>
                    <a:pt x="33349" y="-16577"/>
                    <a:pt x="80132" y="4780"/>
                    <a:pt x="80470" y="5119"/>
                  </a:cubicBezTo>
                  <a:cubicBezTo>
                    <a:pt x="84200" y="6814"/>
                    <a:pt x="85555" y="11221"/>
                    <a:pt x="83860" y="14611"/>
                  </a:cubicBezTo>
                  <a:cubicBezTo>
                    <a:pt x="82165" y="18340"/>
                    <a:pt x="77758" y="19696"/>
                    <a:pt x="74368" y="18001"/>
                  </a:cubicBezTo>
                  <a:cubicBezTo>
                    <a:pt x="73013" y="17323"/>
                    <a:pt x="38095" y="2068"/>
                    <a:pt x="13009" y="38680"/>
                  </a:cubicBezTo>
                  <a:cubicBezTo>
                    <a:pt x="11992" y="41053"/>
                    <a:pt x="9619" y="42070"/>
                    <a:pt x="7246" y="42070"/>
                  </a:cubicBezTo>
                  <a:close/>
                </a:path>
              </a:pathLst>
            </a:custGeom>
            <a:solidFill>
              <a:srgbClr val="00000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1" name="任意多边形: 形状 170">
              <a:extLst>
                <a:ext uri="{FF2B5EF4-FFF2-40B4-BE49-F238E27FC236}">
                  <a16:creationId xmlns:a16="http://schemas.microsoft.com/office/drawing/2014/main" id="{5D597783-7D59-9CF4-9290-CC554CF00EA1}"/>
                </a:ext>
              </a:extLst>
            </p:cNvPr>
            <p:cNvSpPr/>
            <p:nvPr/>
          </p:nvSpPr>
          <p:spPr>
            <a:xfrm>
              <a:off x="6227595" y="1261985"/>
              <a:ext cx="70498" cy="24524"/>
            </a:xfrm>
            <a:custGeom>
              <a:avLst/>
              <a:gdLst>
                <a:gd name="connsiteX0" fmla="*/ 63331 w 70498"/>
                <a:gd name="connsiteY0" fmla="*/ 24525 h 24524"/>
                <a:gd name="connsiteX1" fmla="*/ 58924 w 70498"/>
                <a:gd name="connsiteY1" fmla="*/ 23169 h 24524"/>
                <a:gd name="connsiteX2" fmla="*/ 11463 w 70498"/>
                <a:gd name="connsiteY2" fmla="*/ 21135 h 24524"/>
                <a:gd name="connsiteX3" fmla="*/ 1293 w 70498"/>
                <a:gd name="connsiteY3" fmla="*/ 19101 h 24524"/>
                <a:gd name="connsiteX4" fmla="*/ 3327 w 70498"/>
                <a:gd name="connsiteY4" fmla="*/ 8931 h 24524"/>
                <a:gd name="connsiteX5" fmla="*/ 67399 w 70498"/>
                <a:gd name="connsiteY5" fmla="*/ 11304 h 24524"/>
                <a:gd name="connsiteX6" fmla="*/ 69094 w 70498"/>
                <a:gd name="connsiteY6" fmla="*/ 21474 h 24524"/>
                <a:gd name="connsiteX7" fmla="*/ 63331 w 70498"/>
                <a:gd name="connsiteY7" fmla="*/ 24525 h 2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498" h="24524">
                  <a:moveTo>
                    <a:pt x="63331" y="24525"/>
                  </a:moveTo>
                  <a:cubicBezTo>
                    <a:pt x="61974" y="24525"/>
                    <a:pt x="60279" y="24186"/>
                    <a:pt x="58924" y="23169"/>
                  </a:cubicBezTo>
                  <a:cubicBezTo>
                    <a:pt x="35193" y="5541"/>
                    <a:pt x="11802" y="20796"/>
                    <a:pt x="11463" y="21135"/>
                  </a:cubicBezTo>
                  <a:cubicBezTo>
                    <a:pt x="8073" y="23508"/>
                    <a:pt x="3666" y="22491"/>
                    <a:pt x="1293" y="19101"/>
                  </a:cubicBezTo>
                  <a:cubicBezTo>
                    <a:pt x="-1080" y="15711"/>
                    <a:pt x="-63" y="11304"/>
                    <a:pt x="3327" y="8931"/>
                  </a:cubicBezTo>
                  <a:cubicBezTo>
                    <a:pt x="4683" y="7914"/>
                    <a:pt x="35532" y="-12087"/>
                    <a:pt x="67399" y="11304"/>
                  </a:cubicBezTo>
                  <a:cubicBezTo>
                    <a:pt x="70789" y="13677"/>
                    <a:pt x="71467" y="18084"/>
                    <a:pt x="69094" y="21474"/>
                  </a:cubicBezTo>
                  <a:cubicBezTo>
                    <a:pt x="67738" y="23508"/>
                    <a:pt x="65364" y="24525"/>
                    <a:pt x="63331" y="24525"/>
                  </a:cubicBezTo>
                  <a:close/>
                </a:path>
              </a:pathLst>
            </a:custGeom>
            <a:solidFill>
              <a:srgbClr val="00000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2" name="任意多边形: 形状 171">
              <a:extLst>
                <a:ext uri="{FF2B5EF4-FFF2-40B4-BE49-F238E27FC236}">
                  <a16:creationId xmlns:a16="http://schemas.microsoft.com/office/drawing/2014/main" id="{AA3DDD00-38FC-85C5-EED6-80E53E5DA8EF}"/>
                </a:ext>
              </a:extLst>
            </p:cNvPr>
            <p:cNvSpPr/>
            <p:nvPr/>
          </p:nvSpPr>
          <p:spPr>
            <a:xfrm>
              <a:off x="6219053" y="1369562"/>
              <a:ext cx="46352" cy="152215"/>
            </a:xfrm>
            <a:custGeom>
              <a:avLst/>
              <a:gdLst>
                <a:gd name="connsiteX0" fmla="*/ 34243 w 46352"/>
                <a:gd name="connsiteY0" fmla="*/ 152216 h 152215"/>
                <a:gd name="connsiteX1" fmla="*/ 32548 w 46352"/>
                <a:gd name="connsiteY1" fmla="*/ 151877 h 152215"/>
                <a:gd name="connsiteX2" fmla="*/ 27124 w 46352"/>
                <a:gd name="connsiteY2" fmla="*/ 143063 h 152215"/>
                <a:gd name="connsiteX3" fmla="*/ 1699 w 46352"/>
                <a:gd name="connsiteY3" fmla="*/ 11869 h 152215"/>
                <a:gd name="connsiteX4" fmla="*/ 2716 w 46352"/>
                <a:gd name="connsiteY4" fmla="*/ 1699 h 152215"/>
                <a:gd name="connsiteX5" fmla="*/ 12886 w 46352"/>
                <a:gd name="connsiteY5" fmla="*/ 2716 h 152215"/>
                <a:gd name="connsiteX6" fmla="*/ 41362 w 46352"/>
                <a:gd name="connsiteY6" fmla="*/ 146453 h 152215"/>
                <a:gd name="connsiteX7" fmla="*/ 34243 w 46352"/>
                <a:gd name="connsiteY7" fmla="*/ 152216 h 15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52" h="152215">
                  <a:moveTo>
                    <a:pt x="34243" y="152216"/>
                  </a:moveTo>
                  <a:cubicBezTo>
                    <a:pt x="33565" y="152216"/>
                    <a:pt x="33226" y="152216"/>
                    <a:pt x="32548" y="151877"/>
                  </a:cubicBezTo>
                  <a:cubicBezTo>
                    <a:pt x="28480" y="150860"/>
                    <a:pt x="26107" y="147131"/>
                    <a:pt x="27124" y="143063"/>
                  </a:cubicBezTo>
                  <a:cubicBezTo>
                    <a:pt x="45430" y="65431"/>
                    <a:pt x="2038" y="12547"/>
                    <a:pt x="1699" y="11869"/>
                  </a:cubicBezTo>
                  <a:cubicBezTo>
                    <a:pt x="-1013" y="8818"/>
                    <a:pt x="-335" y="4072"/>
                    <a:pt x="2716" y="1699"/>
                  </a:cubicBezTo>
                  <a:cubicBezTo>
                    <a:pt x="5767" y="-1013"/>
                    <a:pt x="10174" y="-335"/>
                    <a:pt x="12886" y="2716"/>
                  </a:cubicBezTo>
                  <a:cubicBezTo>
                    <a:pt x="14920" y="5089"/>
                    <a:pt x="61363" y="61702"/>
                    <a:pt x="41362" y="146453"/>
                  </a:cubicBezTo>
                  <a:cubicBezTo>
                    <a:pt x="40345" y="149843"/>
                    <a:pt x="37633" y="152216"/>
                    <a:pt x="34243" y="152216"/>
                  </a:cubicBezTo>
                  <a:close/>
                </a:path>
              </a:pathLst>
            </a:custGeom>
            <a:solidFill>
              <a:srgbClr val="00000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3" name="任意多边形: 形状 172">
              <a:extLst>
                <a:ext uri="{FF2B5EF4-FFF2-40B4-BE49-F238E27FC236}">
                  <a16:creationId xmlns:a16="http://schemas.microsoft.com/office/drawing/2014/main" id="{63360974-1C78-AF27-FC24-4A09244A9CC3}"/>
                </a:ext>
              </a:extLst>
            </p:cNvPr>
            <p:cNvSpPr/>
            <p:nvPr/>
          </p:nvSpPr>
          <p:spPr>
            <a:xfrm>
              <a:off x="6272876" y="1325074"/>
              <a:ext cx="29997" cy="61780"/>
            </a:xfrm>
            <a:custGeom>
              <a:avLst/>
              <a:gdLst>
                <a:gd name="connsiteX0" fmla="*/ 22796 w 29997"/>
                <a:gd name="connsiteY0" fmla="*/ 61781 h 61780"/>
                <a:gd name="connsiteX1" fmla="*/ 16016 w 29997"/>
                <a:gd name="connsiteY1" fmla="*/ 56696 h 61780"/>
                <a:gd name="connsiteX2" fmla="*/ 421 w 29997"/>
                <a:gd name="connsiteY2" fmla="*/ 9575 h 61780"/>
                <a:gd name="connsiteX3" fmla="*/ 4828 w 29997"/>
                <a:gd name="connsiteY3" fmla="*/ 421 h 61780"/>
                <a:gd name="connsiteX4" fmla="*/ 13982 w 29997"/>
                <a:gd name="connsiteY4" fmla="*/ 4828 h 61780"/>
                <a:gd name="connsiteX5" fmla="*/ 29576 w 29997"/>
                <a:gd name="connsiteY5" fmla="*/ 51950 h 61780"/>
                <a:gd name="connsiteX6" fmla="*/ 25169 w 29997"/>
                <a:gd name="connsiteY6" fmla="*/ 61103 h 61780"/>
                <a:gd name="connsiteX7" fmla="*/ 22796 w 29997"/>
                <a:gd name="connsiteY7" fmla="*/ 61781 h 61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97" h="61780">
                  <a:moveTo>
                    <a:pt x="22796" y="61781"/>
                  </a:moveTo>
                  <a:cubicBezTo>
                    <a:pt x="19745" y="61781"/>
                    <a:pt x="17033" y="59747"/>
                    <a:pt x="16016" y="56696"/>
                  </a:cubicBezTo>
                  <a:lnTo>
                    <a:pt x="421" y="9575"/>
                  </a:lnTo>
                  <a:cubicBezTo>
                    <a:pt x="-934" y="5846"/>
                    <a:pt x="1099" y="1777"/>
                    <a:pt x="4828" y="421"/>
                  </a:cubicBezTo>
                  <a:cubicBezTo>
                    <a:pt x="8558" y="-935"/>
                    <a:pt x="12626" y="1100"/>
                    <a:pt x="13982" y="4828"/>
                  </a:cubicBezTo>
                  <a:lnTo>
                    <a:pt x="29576" y="51950"/>
                  </a:lnTo>
                  <a:cubicBezTo>
                    <a:pt x="30932" y="55679"/>
                    <a:pt x="28898" y="59747"/>
                    <a:pt x="25169" y="61103"/>
                  </a:cubicBezTo>
                  <a:cubicBezTo>
                    <a:pt x="24152" y="61442"/>
                    <a:pt x="23474" y="61781"/>
                    <a:pt x="22796" y="61781"/>
                  </a:cubicBezTo>
                  <a:close/>
                </a:path>
              </a:pathLst>
            </a:custGeom>
            <a:solidFill>
              <a:srgbClr val="00000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4" name="任意多边形: 形状 173">
              <a:extLst>
                <a:ext uri="{FF2B5EF4-FFF2-40B4-BE49-F238E27FC236}">
                  <a16:creationId xmlns:a16="http://schemas.microsoft.com/office/drawing/2014/main" id="{CCC9597C-45BD-611E-6700-30EE2CD892C9}"/>
                </a:ext>
              </a:extLst>
            </p:cNvPr>
            <p:cNvSpPr/>
            <p:nvPr/>
          </p:nvSpPr>
          <p:spPr>
            <a:xfrm>
              <a:off x="6141004" y="1334905"/>
              <a:ext cx="29997" cy="61780"/>
            </a:xfrm>
            <a:custGeom>
              <a:avLst/>
              <a:gdLst>
                <a:gd name="connsiteX0" fmla="*/ 22796 w 29997"/>
                <a:gd name="connsiteY0" fmla="*/ 61781 h 61780"/>
                <a:gd name="connsiteX1" fmla="*/ 16016 w 29997"/>
                <a:gd name="connsiteY1" fmla="*/ 56696 h 61780"/>
                <a:gd name="connsiteX2" fmla="*/ 422 w 29997"/>
                <a:gd name="connsiteY2" fmla="*/ 9575 h 61780"/>
                <a:gd name="connsiteX3" fmla="*/ 4829 w 29997"/>
                <a:gd name="connsiteY3" fmla="*/ 421 h 61780"/>
                <a:gd name="connsiteX4" fmla="*/ 13982 w 29997"/>
                <a:gd name="connsiteY4" fmla="*/ 4829 h 61780"/>
                <a:gd name="connsiteX5" fmla="*/ 29576 w 29997"/>
                <a:gd name="connsiteY5" fmla="*/ 51950 h 61780"/>
                <a:gd name="connsiteX6" fmla="*/ 25169 w 29997"/>
                <a:gd name="connsiteY6" fmla="*/ 61103 h 61780"/>
                <a:gd name="connsiteX7" fmla="*/ 22796 w 29997"/>
                <a:gd name="connsiteY7" fmla="*/ 61781 h 61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97" h="61780">
                  <a:moveTo>
                    <a:pt x="22796" y="61781"/>
                  </a:moveTo>
                  <a:cubicBezTo>
                    <a:pt x="19744" y="61781"/>
                    <a:pt x="17032" y="59747"/>
                    <a:pt x="16016" y="56696"/>
                  </a:cubicBezTo>
                  <a:lnTo>
                    <a:pt x="422" y="9575"/>
                  </a:lnTo>
                  <a:cubicBezTo>
                    <a:pt x="-935" y="5846"/>
                    <a:pt x="1099" y="1777"/>
                    <a:pt x="4829" y="421"/>
                  </a:cubicBezTo>
                  <a:cubicBezTo>
                    <a:pt x="8557" y="-935"/>
                    <a:pt x="12626" y="1100"/>
                    <a:pt x="13982" y="4829"/>
                  </a:cubicBezTo>
                  <a:lnTo>
                    <a:pt x="29576" y="51950"/>
                  </a:lnTo>
                  <a:cubicBezTo>
                    <a:pt x="30932" y="55679"/>
                    <a:pt x="28898" y="59747"/>
                    <a:pt x="25169" y="61103"/>
                  </a:cubicBezTo>
                  <a:cubicBezTo>
                    <a:pt x="24491" y="61781"/>
                    <a:pt x="23474" y="61781"/>
                    <a:pt x="22796" y="61781"/>
                  </a:cubicBezTo>
                  <a:close/>
                </a:path>
              </a:pathLst>
            </a:custGeom>
            <a:solidFill>
              <a:srgbClr val="00000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5" name="任意多边形: 形状 174">
              <a:extLst>
                <a:ext uri="{FF2B5EF4-FFF2-40B4-BE49-F238E27FC236}">
                  <a16:creationId xmlns:a16="http://schemas.microsoft.com/office/drawing/2014/main" id="{559A1C91-208A-50EB-9F55-BC3F4F9465A1}"/>
                </a:ext>
              </a:extLst>
            </p:cNvPr>
            <p:cNvSpPr/>
            <p:nvPr/>
          </p:nvSpPr>
          <p:spPr>
            <a:xfrm>
              <a:off x="5868190" y="1058701"/>
              <a:ext cx="428158" cy="369266"/>
            </a:xfrm>
            <a:custGeom>
              <a:avLst/>
              <a:gdLst>
                <a:gd name="connsiteX0" fmla="*/ 414938 w 428158"/>
                <a:gd name="connsiteY0" fmla="*/ 188146 h 369266"/>
                <a:gd name="connsiteX1" fmla="*/ 337985 w 428158"/>
                <a:gd name="connsiteY1" fmla="*/ 150178 h 369266"/>
                <a:gd name="connsiteX2" fmla="*/ 257641 w 428158"/>
                <a:gd name="connsiteY2" fmla="*/ 191197 h 369266"/>
                <a:gd name="connsiteX3" fmla="*/ 217300 w 428158"/>
                <a:gd name="connsiteY3" fmla="*/ 327814 h 369266"/>
                <a:gd name="connsiteX4" fmla="*/ 93903 w 428158"/>
                <a:gd name="connsiteY4" fmla="*/ 368495 h 369266"/>
                <a:gd name="connsiteX5" fmla="*/ 41697 w 428158"/>
                <a:gd name="connsiteY5" fmla="*/ 353240 h 369266"/>
                <a:gd name="connsiteX6" fmla="*/ 0 w 428158"/>
                <a:gd name="connsiteY6" fmla="*/ 280354 h 369266"/>
                <a:gd name="connsiteX7" fmla="*/ 139330 w 428158"/>
                <a:gd name="connsiteY7" fmla="*/ 112210 h 369266"/>
                <a:gd name="connsiteX8" fmla="*/ 325441 w 428158"/>
                <a:gd name="connsiteY8" fmla="*/ 0 h 369266"/>
                <a:gd name="connsiteX9" fmla="*/ 428159 w 428158"/>
                <a:gd name="connsiteY9" fmla="*/ 83394 h 369266"/>
                <a:gd name="connsiteX10" fmla="*/ 414938 w 428158"/>
                <a:gd name="connsiteY10" fmla="*/ 188146 h 36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158" h="369266">
                  <a:moveTo>
                    <a:pt x="414938" y="188146"/>
                  </a:moveTo>
                  <a:cubicBezTo>
                    <a:pt x="414938" y="188146"/>
                    <a:pt x="389852" y="147466"/>
                    <a:pt x="337985" y="150178"/>
                  </a:cubicBezTo>
                  <a:cubicBezTo>
                    <a:pt x="286117" y="152890"/>
                    <a:pt x="257641" y="191197"/>
                    <a:pt x="257641" y="191197"/>
                  </a:cubicBezTo>
                  <a:cubicBezTo>
                    <a:pt x="257641" y="191197"/>
                    <a:pt x="285439" y="277303"/>
                    <a:pt x="217300" y="327814"/>
                  </a:cubicBezTo>
                  <a:cubicBezTo>
                    <a:pt x="149161" y="378326"/>
                    <a:pt x="93903" y="368495"/>
                    <a:pt x="93903" y="368495"/>
                  </a:cubicBezTo>
                  <a:lnTo>
                    <a:pt x="41697" y="353240"/>
                  </a:lnTo>
                  <a:lnTo>
                    <a:pt x="0" y="280354"/>
                  </a:lnTo>
                  <a:lnTo>
                    <a:pt x="139330" y="112210"/>
                  </a:lnTo>
                  <a:lnTo>
                    <a:pt x="325441" y="0"/>
                  </a:lnTo>
                  <a:lnTo>
                    <a:pt x="428159" y="83394"/>
                  </a:lnTo>
                  <a:lnTo>
                    <a:pt x="414938" y="188146"/>
                  </a:lnTo>
                  <a:close/>
                </a:path>
              </a:pathLst>
            </a:custGeom>
            <a:solidFill>
              <a:srgbClr val="431949"/>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6" name="任意多边形: 形状 175">
              <a:extLst>
                <a:ext uri="{FF2B5EF4-FFF2-40B4-BE49-F238E27FC236}">
                  <a16:creationId xmlns:a16="http://schemas.microsoft.com/office/drawing/2014/main" id="{9CB0D29E-A324-139D-DDAF-63BB20A860F5}"/>
                </a:ext>
              </a:extLst>
            </p:cNvPr>
            <p:cNvSpPr/>
            <p:nvPr/>
          </p:nvSpPr>
          <p:spPr>
            <a:xfrm>
              <a:off x="5280637" y="1821423"/>
              <a:ext cx="711628" cy="877367"/>
            </a:xfrm>
            <a:custGeom>
              <a:avLst/>
              <a:gdLst>
                <a:gd name="connsiteX0" fmla="*/ 711628 w 711628"/>
                <a:gd name="connsiteY0" fmla="*/ 1388 h 877367"/>
                <a:gd name="connsiteX1" fmla="*/ 159056 w 711628"/>
                <a:gd name="connsiteY1" fmla="*/ 310896 h 877367"/>
                <a:gd name="connsiteX2" fmla="*/ 64 w 711628"/>
                <a:gd name="connsiteY2" fmla="*/ 877368 h 877367"/>
                <a:gd name="connsiteX3" fmla="*/ 553993 w 711628"/>
                <a:gd name="connsiteY3" fmla="*/ 797024 h 877367"/>
                <a:gd name="connsiteX4" fmla="*/ 711628 w 711628"/>
                <a:gd name="connsiteY4" fmla="*/ 1388 h 87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628" h="877367">
                  <a:moveTo>
                    <a:pt x="711628" y="1388"/>
                  </a:moveTo>
                  <a:cubicBezTo>
                    <a:pt x="711628" y="1388"/>
                    <a:pt x="356016" y="-38614"/>
                    <a:pt x="159056" y="310896"/>
                  </a:cubicBezTo>
                  <a:cubicBezTo>
                    <a:pt x="-8072" y="607861"/>
                    <a:pt x="64" y="877368"/>
                    <a:pt x="64" y="877368"/>
                  </a:cubicBezTo>
                  <a:lnTo>
                    <a:pt x="553993" y="797024"/>
                  </a:lnTo>
                  <a:lnTo>
                    <a:pt x="711628" y="1388"/>
                  </a:lnTo>
                  <a:close/>
                </a:path>
              </a:pathLst>
            </a:custGeom>
            <a:solidFill>
              <a:srgbClr val="9B4EA8"/>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7" name="任意多边形: 形状 176">
              <a:extLst>
                <a:ext uri="{FF2B5EF4-FFF2-40B4-BE49-F238E27FC236}">
                  <a16:creationId xmlns:a16="http://schemas.microsoft.com/office/drawing/2014/main" id="{22664288-3444-605D-80C3-40AE4B49A4AA}"/>
                </a:ext>
              </a:extLst>
            </p:cNvPr>
            <p:cNvSpPr/>
            <p:nvPr/>
          </p:nvSpPr>
          <p:spPr>
            <a:xfrm>
              <a:off x="5280701" y="1701119"/>
              <a:ext cx="1179408" cy="1380082"/>
            </a:xfrm>
            <a:custGeom>
              <a:avLst/>
              <a:gdLst>
                <a:gd name="connsiteX0" fmla="*/ 0 w 1179408"/>
                <a:gd name="connsiteY0" fmla="*/ 997672 h 1380082"/>
                <a:gd name="connsiteX1" fmla="*/ 355613 w 1179408"/>
                <a:gd name="connsiteY1" fmla="*/ 1375997 h 1380082"/>
                <a:gd name="connsiteX2" fmla="*/ 903100 w 1179408"/>
                <a:gd name="connsiteY2" fmla="*/ 536630 h 1380082"/>
                <a:gd name="connsiteX3" fmla="*/ 1020056 w 1179408"/>
                <a:gd name="connsiteY3" fmla="*/ 462049 h 1380082"/>
                <a:gd name="connsiteX4" fmla="*/ 1091246 w 1179408"/>
                <a:gd name="connsiteY4" fmla="*/ 506119 h 1380082"/>
                <a:gd name="connsiteX5" fmla="*/ 1166165 w 1179408"/>
                <a:gd name="connsiteY5" fmla="*/ 358315 h 1380082"/>
                <a:gd name="connsiteX6" fmla="*/ 1056668 w 1179408"/>
                <a:gd name="connsiteY6" fmla="*/ 164067 h 1380082"/>
                <a:gd name="connsiteX7" fmla="*/ 1170572 w 1179408"/>
                <a:gd name="connsiteY7" fmla="*/ 668 h 1380082"/>
                <a:gd name="connsiteX8" fmla="*/ 866827 w 1179408"/>
                <a:gd name="connsiteY8" fmla="*/ 147456 h 1380082"/>
                <a:gd name="connsiteX9" fmla="*/ 826147 w 1179408"/>
                <a:gd name="connsiteY9" fmla="*/ 67452 h 1380082"/>
                <a:gd name="connsiteX10" fmla="*/ 748176 w 1179408"/>
                <a:gd name="connsiteY10" fmla="*/ 261361 h 1380082"/>
                <a:gd name="connsiteX11" fmla="*/ 133567 w 1179408"/>
                <a:gd name="connsiteY11" fmla="*/ 964789 h 1380082"/>
                <a:gd name="connsiteX12" fmla="*/ 0 w 1179408"/>
                <a:gd name="connsiteY12" fmla="*/ 997672 h 138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9408" h="1380082">
                  <a:moveTo>
                    <a:pt x="0" y="997672"/>
                  </a:moveTo>
                  <a:cubicBezTo>
                    <a:pt x="0" y="997672"/>
                    <a:pt x="10848" y="1426170"/>
                    <a:pt x="355613" y="1375997"/>
                  </a:cubicBezTo>
                  <a:cubicBezTo>
                    <a:pt x="747159" y="1319045"/>
                    <a:pt x="903100" y="536630"/>
                    <a:pt x="903100" y="536630"/>
                  </a:cubicBezTo>
                  <a:lnTo>
                    <a:pt x="1020056" y="462049"/>
                  </a:lnTo>
                  <a:cubicBezTo>
                    <a:pt x="1020056" y="462049"/>
                    <a:pt x="997681" y="557648"/>
                    <a:pt x="1091246" y="506119"/>
                  </a:cubicBezTo>
                  <a:cubicBezTo>
                    <a:pt x="1184810" y="454591"/>
                    <a:pt x="1166165" y="358315"/>
                    <a:pt x="1166165" y="358315"/>
                  </a:cubicBezTo>
                  <a:lnTo>
                    <a:pt x="1056668" y="164067"/>
                  </a:lnTo>
                  <a:cubicBezTo>
                    <a:pt x="1056668" y="164067"/>
                    <a:pt x="1218372" y="8465"/>
                    <a:pt x="1170572" y="668"/>
                  </a:cubicBezTo>
                  <a:cubicBezTo>
                    <a:pt x="1096670" y="-11536"/>
                    <a:pt x="866827" y="147456"/>
                    <a:pt x="866827" y="147456"/>
                  </a:cubicBezTo>
                  <a:cubicBezTo>
                    <a:pt x="866827" y="147456"/>
                    <a:pt x="879370" y="51519"/>
                    <a:pt x="826147" y="67452"/>
                  </a:cubicBezTo>
                  <a:cubicBezTo>
                    <a:pt x="768516" y="84402"/>
                    <a:pt x="748176" y="261361"/>
                    <a:pt x="748176" y="261361"/>
                  </a:cubicBezTo>
                  <a:lnTo>
                    <a:pt x="133567" y="964789"/>
                  </a:lnTo>
                  <a:lnTo>
                    <a:pt x="0" y="997672"/>
                  </a:lnTo>
                  <a:close/>
                </a:path>
              </a:pathLst>
            </a:custGeom>
            <a:solidFill>
              <a:srgbClr val="F48462"/>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8" name="任意多边形: 形状 177">
              <a:extLst>
                <a:ext uri="{FF2B5EF4-FFF2-40B4-BE49-F238E27FC236}">
                  <a16:creationId xmlns:a16="http://schemas.microsoft.com/office/drawing/2014/main" id="{A45B38F6-48A2-4588-DD16-519F10F15770}"/>
                </a:ext>
              </a:extLst>
            </p:cNvPr>
            <p:cNvSpPr/>
            <p:nvPr/>
          </p:nvSpPr>
          <p:spPr>
            <a:xfrm>
              <a:off x="6293288" y="2094224"/>
              <a:ext cx="79041" cy="76741"/>
            </a:xfrm>
            <a:custGeom>
              <a:avLst/>
              <a:gdLst>
                <a:gd name="connsiteX0" fmla="*/ 7130 w 79041"/>
                <a:gd name="connsiteY0" fmla="*/ 76742 h 76741"/>
                <a:gd name="connsiteX1" fmla="*/ 1706 w 79041"/>
                <a:gd name="connsiteY1" fmla="*/ 74369 h 76741"/>
                <a:gd name="connsiteX2" fmla="*/ 1367 w 79041"/>
                <a:gd name="connsiteY2" fmla="*/ 65554 h 76741"/>
                <a:gd name="connsiteX3" fmla="*/ 44081 w 79041"/>
                <a:gd name="connsiteY3" fmla="*/ 3178 h 76741"/>
                <a:gd name="connsiteX4" fmla="*/ 54251 w 79041"/>
                <a:gd name="connsiteY4" fmla="*/ 1144 h 76741"/>
                <a:gd name="connsiteX5" fmla="*/ 56285 w 79041"/>
                <a:gd name="connsiteY5" fmla="*/ 11314 h 76741"/>
                <a:gd name="connsiteX6" fmla="*/ 28826 w 79041"/>
                <a:gd name="connsiteY6" fmla="*/ 51316 h 76741"/>
                <a:gd name="connsiteX7" fmla="*/ 68489 w 79041"/>
                <a:gd name="connsiteY7" fmla="*/ 31993 h 76741"/>
                <a:gd name="connsiteX8" fmla="*/ 78320 w 79041"/>
                <a:gd name="connsiteY8" fmla="*/ 35383 h 76741"/>
                <a:gd name="connsiteX9" fmla="*/ 74930 w 79041"/>
                <a:gd name="connsiteY9" fmla="*/ 45214 h 76741"/>
                <a:gd name="connsiteX10" fmla="*/ 10520 w 79041"/>
                <a:gd name="connsiteY10" fmla="*/ 76402 h 76741"/>
                <a:gd name="connsiteX11" fmla="*/ 7130 w 79041"/>
                <a:gd name="connsiteY11" fmla="*/ 76742 h 7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041" h="76741">
                  <a:moveTo>
                    <a:pt x="7130" y="76742"/>
                  </a:moveTo>
                  <a:cubicBezTo>
                    <a:pt x="5096" y="76742"/>
                    <a:pt x="3062" y="75724"/>
                    <a:pt x="1706" y="74369"/>
                  </a:cubicBezTo>
                  <a:cubicBezTo>
                    <a:pt x="-329" y="71995"/>
                    <a:pt x="-667" y="68267"/>
                    <a:pt x="1367" y="65554"/>
                  </a:cubicBezTo>
                  <a:lnTo>
                    <a:pt x="44081" y="3178"/>
                  </a:lnTo>
                  <a:cubicBezTo>
                    <a:pt x="46454" y="-212"/>
                    <a:pt x="50861" y="-890"/>
                    <a:pt x="54251" y="1144"/>
                  </a:cubicBezTo>
                  <a:cubicBezTo>
                    <a:pt x="57641" y="3517"/>
                    <a:pt x="58319" y="7924"/>
                    <a:pt x="56285" y="11314"/>
                  </a:cubicBezTo>
                  <a:lnTo>
                    <a:pt x="28826" y="51316"/>
                  </a:lnTo>
                  <a:lnTo>
                    <a:pt x="68489" y="31993"/>
                  </a:lnTo>
                  <a:cubicBezTo>
                    <a:pt x="72218" y="30298"/>
                    <a:pt x="76286" y="31654"/>
                    <a:pt x="78320" y="35383"/>
                  </a:cubicBezTo>
                  <a:cubicBezTo>
                    <a:pt x="80015" y="39112"/>
                    <a:pt x="78659" y="43180"/>
                    <a:pt x="74930" y="45214"/>
                  </a:cubicBezTo>
                  <a:lnTo>
                    <a:pt x="10520" y="76402"/>
                  </a:lnTo>
                  <a:cubicBezTo>
                    <a:pt x="9503" y="76402"/>
                    <a:pt x="8486" y="76742"/>
                    <a:pt x="7130" y="76742"/>
                  </a:cubicBezTo>
                  <a:close/>
                </a:path>
              </a:pathLst>
            </a:custGeom>
            <a:solidFill>
              <a:srgbClr val="00000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9" name="任意多边形: 形状 178">
              <a:extLst>
                <a:ext uri="{FF2B5EF4-FFF2-40B4-BE49-F238E27FC236}">
                  <a16:creationId xmlns:a16="http://schemas.microsoft.com/office/drawing/2014/main" id="{862ABFE1-606B-7192-84AC-1DB23AF542E5}"/>
                </a:ext>
              </a:extLst>
            </p:cNvPr>
            <p:cNvSpPr/>
            <p:nvPr/>
          </p:nvSpPr>
          <p:spPr>
            <a:xfrm>
              <a:off x="6288258" y="1858451"/>
              <a:ext cx="56184" cy="43686"/>
            </a:xfrm>
            <a:custGeom>
              <a:avLst/>
              <a:gdLst>
                <a:gd name="connsiteX0" fmla="*/ 7413 w 56184"/>
                <a:gd name="connsiteY0" fmla="*/ 43686 h 43686"/>
                <a:gd name="connsiteX1" fmla="*/ 1311 w 56184"/>
                <a:gd name="connsiteY1" fmla="*/ 40635 h 43686"/>
                <a:gd name="connsiteX2" fmla="*/ 3006 w 56184"/>
                <a:gd name="connsiteY2" fmla="*/ 30465 h 43686"/>
                <a:gd name="connsiteX3" fmla="*/ 44703 w 56184"/>
                <a:gd name="connsiteY3" fmla="*/ 1311 h 43686"/>
                <a:gd name="connsiteX4" fmla="*/ 54873 w 56184"/>
                <a:gd name="connsiteY4" fmla="*/ 3006 h 43686"/>
                <a:gd name="connsiteX5" fmla="*/ 53178 w 56184"/>
                <a:gd name="connsiteY5" fmla="*/ 13176 h 43686"/>
                <a:gd name="connsiteX6" fmla="*/ 11481 w 56184"/>
                <a:gd name="connsiteY6" fmla="*/ 42330 h 43686"/>
                <a:gd name="connsiteX7" fmla="*/ 7413 w 56184"/>
                <a:gd name="connsiteY7" fmla="*/ 43686 h 43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84" h="43686">
                  <a:moveTo>
                    <a:pt x="7413" y="43686"/>
                  </a:moveTo>
                  <a:cubicBezTo>
                    <a:pt x="5040" y="43686"/>
                    <a:pt x="3006" y="42669"/>
                    <a:pt x="1311" y="40635"/>
                  </a:cubicBezTo>
                  <a:cubicBezTo>
                    <a:pt x="-1062" y="37245"/>
                    <a:pt x="-45" y="32838"/>
                    <a:pt x="3006" y="30465"/>
                  </a:cubicBezTo>
                  <a:lnTo>
                    <a:pt x="44703" y="1311"/>
                  </a:lnTo>
                  <a:cubicBezTo>
                    <a:pt x="48093" y="-1062"/>
                    <a:pt x="52500" y="-45"/>
                    <a:pt x="54873" y="3006"/>
                  </a:cubicBezTo>
                  <a:cubicBezTo>
                    <a:pt x="57246" y="6396"/>
                    <a:pt x="56229" y="10803"/>
                    <a:pt x="53178" y="13176"/>
                  </a:cubicBezTo>
                  <a:lnTo>
                    <a:pt x="11481" y="42330"/>
                  </a:lnTo>
                  <a:cubicBezTo>
                    <a:pt x="10125" y="43347"/>
                    <a:pt x="8769" y="43686"/>
                    <a:pt x="7413" y="43686"/>
                  </a:cubicBezTo>
                  <a:close/>
                </a:path>
              </a:pathLst>
            </a:custGeom>
            <a:solidFill>
              <a:srgbClr val="00000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0" name="任意多边形: 形状 179">
              <a:extLst>
                <a:ext uri="{FF2B5EF4-FFF2-40B4-BE49-F238E27FC236}">
                  <a16:creationId xmlns:a16="http://schemas.microsoft.com/office/drawing/2014/main" id="{09FEE190-E345-7972-B9E2-8EA3B379956C}"/>
                </a:ext>
              </a:extLst>
            </p:cNvPr>
            <p:cNvSpPr/>
            <p:nvPr/>
          </p:nvSpPr>
          <p:spPr>
            <a:xfrm>
              <a:off x="5279699" y="1967564"/>
              <a:ext cx="966477" cy="1176917"/>
            </a:xfrm>
            <a:custGeom>
              <a:avLst/>
              <a:gdLst>
                <a:gd name="connsiteX0" fmla="*/ 714261 w 966477"/>
                <a:gd name="connsiteY0" fmla="*/ 0 h 1176917"/>
                <a:gd name="connsiteX1" fmla="*/ 966478 w 966477"/>
                <a:gd name="connsiteY1" fmla="*/ 316288 h 1176917"/>
                <a:gd name="connsiteX2" fmla="*/ 566456 w 966477"/>
                <a:gd name="connsiteY2" fmla="*/ 1113959 h 1176917"/>
                <a:gd name="connsiteX3" fmla="*/ 1002 w 966477"/>
                <a:gd name="connsiteY3" fmla="*/ 731565 h 1176917"/>
                <a:gd name="connsiteX4" fmla="*/ 714261 w 966477"/>
                <a:gd name="connsiteY4" fmla="*/ 0 h 117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477" h="1176917">
                  <a:moveTo>
                    <a:pt x="714261" y="0"/>
                  </a:moveTo>
                  <a:lnTo>
                    <a:pt x="966478" y="316288"/>
                  </a:lnTo>
                  <a:cubicBezTo>
                    <a:pt x="966478" y="316288"/>
                    <a:pt x="869184" y="924796"/>
                    <a:pt x="566456" y="1113959"/>
                  </a:cubicBezTo>
                  <a:cubicBezTo>
                    <a:pt x="263728" y="1303122"/>
                    <a:pt x="-19000" y="1033955"/>
                    <a:pt x="1002" y="731565"/>
                  </a:cubicBezTo>
                  <a:cubicBezTo>
                    <a:pt x="21342" y="429176"/>
                    <a:pt x="714261" y="0"/>
                    <a:pt x="714261" y="0"/>
                  </a:cubicBezTo>
                  <a:close/>
                </a:path>
              </a:pathLst>
            </a:custGeom>
            <a:solidFill>
              <a:srgbClr val="9B4EA8"/>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1" name="任意多边形: 形状 180">
              <a:extLst>
                <a:ext uri="{FF2B5EF4-FFF2-40B4-BE49-F238E27FC236}">
                  <a16:creationId xmlns:a16="http://schemas.microsoft.com/office/drawing/2014/main" id="{CD14DF6D-8AE0-EF9B-D7A6-4641379EF9A0}"/>
                </a:ext>
              </a:extLst>
            </p:cNvPr>
            <p:cNvSpPr/>
            <p:nvPr/>
          </p:nvSpPr>
          <p:spPr>
            <a:xfrm>
              <a:off x="6156480" y="1548696"/>
              <a:ext cx="64133" cy="40202"/>
            </a:xfrm>
            <a:custGeom>
              <a:avLst/>
              <a:gdLst>
                <a:gd name="connsiteX0" fmla="*/ 56814 w 64133"/>
                <a:gd name="connsiteY0" fmla="*/ 40203 h 40202"/>
                <a:gd name="connsiteX1" fmla="*/ 53424 w 64133"/>
                <a:gd name="connsiteY1" fmla="*/ 39525 h 40202"/>
                <a:gd name="connsiteX2" fmla="*/ 3930 w 64133"/>
                <a:gd name="connsiteY2" fmla="*/ 13761 h 40202"/>
                <a:gd name="connsiteX3" fmla="*/ 879 w 64133"/>
                <a:gd name="connsiteY3" fmla="*/ 3930 h 40202"/>
                <a:gd name="connsiteX4" fmla="*/ 10710 w 64133"/>
                <a:gd name="connsiteY4" fmla="*/ 879 h 40202"/>
                <a:gd name="connsiteX5" fmla="*/ 60204 w 64133"/>
                <a:gd name="connsiteY5" fmla="*/ 26643 h 40202"/>
                <a:gd name="connsiteX6" fmla="*/ 63255 w 64133"/>
                <a:gd name="connsiteY6" fmla="*/ 36474 h 40202"/>
                <a:gd name="connsiteX7" fmla="*/ 56814 w 64133"/>
                <a:gd name="connsiteY7" fmla="*/ 40203 h 4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33" h="40202">
                  <a:moveTo>
                    <a:pt x="56814" y="40203"/>
                  </a:moveTo>
                  <a:cubicBezTo>
                    <a:pt x="55797" y="40203"/>
                    <a:pt x="54441" y="39864"/>
                    <a:pt x="53424" y="39525"/>
                  </a:cubicBezTo>
                  <a:lnTo>
                    <a:pt x="3930" y="13761"/>
                  </a:lnTo>
                  <a:cubicBezTo>
                    <a:pt x="540" y="12066"/>
                    <a:pt x="-1155" y="7659"/>
                    <a:pt x="879" y="3930"/>
                  </a:cubicBezTo>
                  <a:cubicBezTo>
                    <a:pt x="2574" y="540"/>
                    <a:pt x="6981" y="-1155"/>
                    <a:pt x="10710" y="879"/>
                  </a:cubicBezTo>
                  <a:lnTo>
                    <a:pt x="60204" y="26643"/>
                  </a:lnTo>
                  <a:cubicBezTo>
                    <a:pt x="63594" y="28338"/>
                    <a:pt x="65289" y="32745"/>
                    <a:pt x="63255" y="36474"/>
                  </a:cubicBezTo>
                  <a:cubicBezTo>
                    <a:pt x="61899" y="38508"/>
                    <a:pt x="59526" y="40203"/>
                    <a:pt x="56814" y="40203"/>
                  </a:cubicBezTo>
                  <a:close/>
                </a:path>
              </a:pathLst>
            </a:custGeom>
            <a:solidFill>
              <a:srgbClr val="00000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2" name="任意多边形: 形状 181">
              <a:extLst>
                <a:ext uri="{FF2B5EF4-FFF2-40B4-BE49-F238E27FC236}">
                  <a16:creationId xmlns:a16="http://schemas.microsoft.com/office/drawing/2014/main" id="{8D9B366C-C093-88A0-8791-B9D2C5F7B18B}"/>
                </a:ext>
              </a:extLst>
            </p:cNvPr>
            <p:cNvSpPr/>
            <p:nvPr/>
          </p:nvSpPr>
          <p:spPr>
            <a:xfrm>
              <a:off x="6047261" y="1737488"/>
              <a:ext cx="195652" cy="119222"/>
            </a:xfrm>
            <a:custGeom>
              <a:avLst/>
              <a:gdLst>
                <a:gd name="connsiteX0" fmla="*/ 100266 w 195652"/>
                <a:gd name="connsiteY0" fmla="*/ 119223 h 119222"/>
                <a:gd name="connsiteX1" fmla="*/ 95520 w 195652"/>
                <a:gd name="connsiteY1" fmla="*/ 117528 h 119222"/>
                <a:gd name="connsiteX2" fmla="*/ 93486 w 195652"/>
                <a:gd name="connsiteY2" fmla="*/ 109053 h 119222"/>
                <a:gd name="connsiteX3" fmla="*/ 82638 w 195652"/>
                <a:gd name="connsiteY3" fmla="*/ 19895 h 119222"/>
                <a:gd name="connsiteX4" fmla="*/ 70434 w 195652"/>
                <a:gd name="connsiteY4" fmla="*/ 14810 h 119222"/>
                <a:gd name="connsiteX5" fmla="*/ 14160 w 195652"/>
                <a:gd name="connsiteY5" fmla="*/ 109391 h 119222"/>
                <a:gd name="connsiteX6" fmla="*/ 5007 w 195652"/>
                <a:gd name="connsiteY6" fmla="*/ 114138 h 119222"/>
                <a:gd name="connsiteX7" fmla="*/ 261 w 195652"/>
                <a:gd name="connsiteY7" fmla="*/ 104985 h 119222"/>
                <a:gd name="connsiteX8" fmla="*/ 67383 w 195652"/>
                <a:gd name="connsiteY8" fmla="*/ 572 h 119222"/>
                <a:gd name="connsiteX9" fmla="*/ 93147 w 195652"/>
                <a:gd name="connsiteY9" fmla="*/ 9725 h 119222"/>
                <a:gd name="connsiteX10" fmla="*/ 113148 w 195652"/>
                <a:gd name="connsiteY10" fmla="*/ 94814 h 119222"/>
                <a:gd name="connsiteX11" fmla="*/ 184339 w 195652"/>
                <a:gd name="connsiteY11" fmla="*/ 49049 h 119222"/>
                <a:gd name="connsiteX12" fmla="*/ 194509 w 195652"/>
                <a:gd name="connsiteY12" fmla="*/ 51083 h 119222"/>
                <a:gd name="connsiteX13" fmla="*/ 192475 w 195652"/>
                <a:gd name="connsiteY13" fmla="*/ 61253 h 119222"/>
                <a:gd name="connsiteX14" fmla="*/ 104334 w 195652"/>
                <a:gd name="connsiteY14" fmla="*/ 117867 h 119222"/>
                <a:gd name="connsiteX15" fmla="*/ 100266 w 195652"/>
                <a:gd name="connsiteY15" fmla="*/ 119223 h 11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652" h="119222">
                  <a:moveTo>
                    <a:pt x="100266" y="119223"/>
                  </a:moveTo>
                  <a:cubicBezTo>
                    <a:pt x="98571" y="119223"/>
                    <a:pt x="96876" y="118545"/>
                    <a:pt x="95520" y="117528"/>
                  </a:cubicBezTo>
                  <a:cubicBezTo>
                    <a:pt x="93147" y="115493"/>
                    <a:pt x="92469" y="112103"/>
                    <a:pt x="93486" y="109053"/>
                  </a:cubicBezTo>
                  <a:cubicBezTo>
                    <a:pt x="93825" y="108375"/>
                    <a:pt x="116538" y="55829"/>
                    <a:pt x="82638" y="19895"/>
                  </a:cubicBezTo>
                  <a:cubicBezTo>
                    <a:pt x="77214" y="14132"/>
                    <a:pt x="73146" y="14132"/>
                    <a:pt x="70434" y="14810"/>
                  </a:cubicBezTo>
                  <a:cubicBezTo>
                    <a:pt x="50094" y="19217"/>
                    <a:pt x="25008" y="75152"/>
                    <a:pt x="14160" y="109391"/>
                  </a:cubicBezTo>
                  <a:cubicBezTo>
                    <a:pt x="12804" y="113121"/>
                    <a:pt x="8736" y="115155"/>
                    <a:pt x="5007" y="114138"/>
                  </a:cubicBezTo>
                  <a:cubicBezTo>
                    <a:pt x="1278" y="112782"/>
                    <a:pt x="-756" y="108713"/>
                    <a:pt x="261" y="104985"/>
                  </a:cubicBezTo>
                  <a:cubicBezTo>
                    <a:pt x="3312" y="95153"/>
                    <a:pt x="32466" y="8708"/>
                    <a:pt x="67383" y="572"/>
                  </a:cubicBezTo>
                  <a:cubicBezTo>
                    <a:pt x="73824" y="-784"/>
                    <a:pt x="83655" y="-445"/>
                    <a:pt x="93147" y="9725"/>
                  </a:cubicBezTo>
                  <a:cubicBezTo>
                    <a:pt x="119928" y="37862"/>
                    <a:pt x="117894" y="73118"/>
                    <a:pt x="113148" y="94814"/>
                  </a:cubicBezTo>
                  <a:lnTo>
                    <a:pt x="184339" y="49049"/>
                  </a:lnTo>
                  <a:cubicBezTo>
                    <a:pt x="187729" y="47015"/>
                    <a:pt x="192136" y="48032"/>
                    <a:pt x="194509" y="51083"/>
                  </a:cubicBezTo>
                  <a:cubicBezTo>
                    <a:pt x="196543" y="54473"/>
                    <a:pt x="195865" y="58880"/>
                    <a:pt x="192475" y="61253"/>
                  </a:cubicBezTo>
                  <a:lnTo>
                    <a:pt x="104334" y="117867"/>
                  </a:lnTo>
                  <a:cubicBezTo>
                    <a:pt x="102978" y="118883"/>
                    <a:pt x="101622" y="119223"/>
                    <a:pt x="100266" y="119223"/>
                  </a:cubicBezTo>
                  <a:close/>
                </a:path>
              </a:pathLst>
            </a:custGeom>
            <a:solidFill>
              <a:srgbClr val="00000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3" name="任意多边形: 形状 182">
              <a:extLst>
                <a:ext uri="{FF2B5EF4-FFF2-40B4-BE49-F238E27FC236}">
                  <a16:creationId xmlns:a16="http://schemas.microsoft.com/office/drawing/2014/main" id="{5DFD36E9-6D98-951D-02CC-3A1DAF539573}"/>
                </a:ext>
              </a:extLst>
            </p:cNvPr>
            <p:cNvSpPr/>
            <p:nvPr/>
          </p:nvSpPr>
          <p:spPr>
            <a:xfrm>
              <a:off x="5406000" y="2254646"/>
              <a:ext cx="367948" cy="301459"/>
            </a:xfrm>
            <a:custGeom>
              <a:avLst/>
              <a:gdLst>
                <a:gd name="connsiteX0" fmla="*/ 367949 w 367948"/>
                <a:gd name="connsiteY0" fmla="*/ 53 h 301459"/>
                <a:gd name="connsiteX1" fmla="*/ 165565 w 367948"/>
                <a:gd name="connsiteY1" fmla="*/ 24800 h 301459"/>
                <a:gd name="connsiteX2" fmla="*/ 2166 w 367948"/>
                <a:gd name="connsiteY2" fmla="*/ 242439 h 301459"/>
                <a:gd name="connsiteX3" fmla="*/ 64542 w 367948"/>
                <a:gd name="connsiteY3" fmla="*/ 242439 h 301459"/>
                <a:gd name="connsiteX4" fmla="*/ 95730 w 367948"/>
                <a:gd name="connsiteY4" fmla="*/ 301425 h 301459"/>
                <a:gd name="connsiteX5" fmla="*/ 367949 w 367948"/>
                <a:gd name="connsiteY5" fmla="*/ 53 h 30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948" h="301459">
                  <a:moveTo>
                    <a:pt x="367949" y="53"/>
                  </a:moveTo>
                  <a:cubicBezTo>
                    <a:pt x="367949" y="53"/>
                    <a:pt x="229636" y="-2320"/>
                    <a:pt x="165565" y="24800"/>
                  </a:cubicBezTo>
                  <a:cubicBezTo>
                    <a:pt x="101493" y="51581"/>
                    <a:pt x="-17496" y="217692"/>
                    <a:pt x="2166" y="242439"/>
                  </a:cubicBezTo>
                  <a:cubicBezTo>
                    <a:pt x="21489" y="267186"/>
                    <a:pt x="64542" y="242439"/>
                    <a:pt x="64542" y="242439"/>
                  </a:cubicBezTo>
                  <a:cubicBezTo>
                    <a:pt x="64542" y="242439"/>
                    <a:pt x="41151" y="303120"/>
                    <a:pt x="95730" y="301425"/>
                  </a:cubicBezTo>
                  <a:cubicBezTo>
                    <a:pt x="149632" y="299730"/>
                    <a:pt x="367949" y="53"/>
                    <a:pt x="367949" y="53"/>
                  </a:cubicBezTo>
                  <a:close/>
                </a:path>
              </a:pathLst>
            </a:custGeom>
            <a:solidFill>
              <a:srgbClr val="F48462"/>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4" name="任意多边形: 形状 183">
              <a:extLst>
                <a:ext uri="{FF2B5EF4-FFF2-40B4-BE49-F238E27FC236}">
                  <a16:creationId xmlns:a16="http://schemas.microsoft.com/office/drawing/2014/main" id="{DE2ADB95-57D7-0452-F46C-8F903E524689}"/>
                </a:ext>
              </a:extLst>
            </p:cNvPr>
            <p:cNvSpPr/>
            <p:nvPr/>
          </p:nvSpPr>
          <p:spPr>
            <a:xfrm>
              <a:off x="6239058" y="2366569"/>
              <a:ext cx="617260" cy="130854"/>
            </a:xfrm>
            <a:custGeom>
              <a:avLst/>
              <a:gdLst>
                <a:gd name="connsiteX0" fmla="*/ 610203 w 617260"/>
                <a:gd name="connsiteY0" fmla="*/ 130855 h 130854"/>
                <a:gd name="connsiteX1" fmla="*/ 606474 w 617260"/>
                <a:gd name="connsiteY1" fmla="*/ 129838 h 130854"/>
                <a:gd name="connsiteX2" fmla="*/ 7119 w 617260"/>
                <a:gd name="connsiteY2" fmla="*/ 14577 h 130854"/>
                <a:gd name="connsiteX3" fmla="*/ 0 w 617260"/>
                <a:gd name="connsiteY3" fmla="*/ 7119 h 130854"/>
                <a:gd name="connsiteX4" fmla="*/ 7458 w 617260"/>
                <a:gd name="connsiteY4" fmla="*/ 0 h 130854"/>
                <a:gd name="connsiteX5" fmla="*/ 613593 w 617260"/>
                <a:gd name="connsiteY5" fmla="*/ 117295 h 130854"/>
                <a:gd name="connsiteX6" fmla="*/ 616305 w 617260"/>
                <a:gd name="connsiteY6" fmla="*/ 127126 h 130854"/>
                <a:gd name="connsiteX7" fmla="*/ 610203 w 617260"/>
                <a:gd name="connsiteY7" fmla="*/ 130855 h 13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260" h="130854">
                  <a:moveTo>
                    <a:pt x="610203" y="130855"/>
                  </a:moveTo>
                  <a:cubicBezTo>
                    <a:pt x="608847" y="130855"/>
                    <a:pt x="607830" y="130516"/>
                    <a:pt x="606474" y="129838"/>
                  </a:cubicBezTo>
                  <a:cubicBezTo>
                    <a:pt x="429515" y="28815"/>
                    <a:pt x="11187" y="14577"/>
                    <a:pt x="7119" y="14577"/>
                  </a:cubicBezTo>
                  <a:cubicBezTo>
                    <a:pt x="3051" y="14577"/>
                    <a:pt x="0" y="11187"/>
                    <a:pt x="0" y="7119"/>
                  </a:cubicBezTo>
                  <a:cubicBezTo>
                    <a:pt x="0" y="3051"/>
                    <a:pt x="3051" y="0"/>
                    <a:pt x="7458" y="0"/>
                  </a:cubicBezTo>
                  <a:cubicBezTo>
                    <a:pt x="24747" y="678"/>
                    <a:pt x="433583" y="14238"/>
                    <a:pt x="613593" y="117295"/>
                  </a:cubicBezTo>
                  <a:cubicBezTo>
                    <a:pt x="616983" y="119329"/>
                    <a:pt x="618339" y="123736"/>
                    <a:pt x="616305" y="127126"/>
                  </a:cubicBezTo>
                  <a:cubicBezTo>
                    <a:pt x="615288" y="129499"/>
                    <a:pt x="612915" y="130855"/>
                    <a:pt x="610203" y="130855"/>
                  </a:cubicBezTo>
                  <a:close/>
                </a:path>
              </a:pathLst>
            </a:custGeom>
            <a:solidFill>
              <a:srgbClr val="5D2866"/>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5" name="任意多边形: 形状 184">
              <a:extLst>
                <a:ext uri="{FF2B5EF4-FFF2-40B4-BE49-F238E27FC236}">
                  <a16:creationId xmlns:a16="http://schemas.microsoft.com/office/drawing/2014/main" id="{63E64096-BB32-B070-17C8-075FCB2AF0BF}"/>
                </a:ext>
              </a:extLst>
            </p:cNvPr>
            <p:cNvSpPr/>
            <p:nvPr/>
          </p:nvSpPr>
          <p:spPr>
            <a:xfrm>
              <a:off x="6066670" y="2850471"/>
              <a:ext cx="751430" cy="205627"/>
            </a:xfrm>
            <a:custGeom>
              <a:avLst/>
              <a:gdLst>
                <a:gd name="connsiteX0" fmla="*/ 744622 w 751430"/>
                <a:gd name="connsiteY0" fmla="*/ 205627 h 205627"/>
                <a:gd name="connsiteX1" fmla="*/ 4243 w 751430"/>
                <a:gd name="connsiteY1" fmla="*/ 13752 h 205627"/>
                <a:gd name="connsiteX2" fmla="*/ 514 w 751430"/>
                <a:gd name="connsiteY2" fmla="*/ 4260 h 205627"/>
                <a:gd name="connsiteX3" fmla="*/ 10006 w 751430"/>
                <a:gd name="connsiteY3" fmla="*/ 870 h 205627"/>
                <a:gd name="connsiteX4" fmla="*/ 744961 w 751430"/>
                <a:gd name="connsiteY4" fmla="*/ 191389 h 205627"/>
                <a:gd name="connsiteX5" fmla="*/ 751402 w 751430"/>
                <a:gd name="connsiteY5" fmla="*/ 199186 h 205627"/>
                <a:gd name="connsiteX6" fmla="*/ 744622 w 751430"/>
                <a:gd name="connsiteY6" fmla="*/ 205627 h 205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1430" h="205627">
                  <a:moveTo>
                    <a:pt x="744622" y="205627"/>
                  </a:moveTo>
                  <a:cubicBezTo>
                    <a:pt x="739876" y="205288"/>
                    <a:pt x="338837" y="167320"/>
                    <a:pt x="4243" y="13752"/>
                  </a:cubicBezTo>
                  <a:cubicBezTo>
                    <a:pt x="514" y="12057"/>
                    <a:pt x="-842" y="7650"/>
                    <a:pt x="514" y="4260"/>
                  </a:cubicBezTo>
                  <a:cubicBezTo>
                    <a:pt x="2209" y="531"/>
                    <a:pt x="6616" y="-1164"/>
                    <a:pt x="10006" y="870"/>
                  </a:cubicBezTo>
                  <a:cubicBezTo>
                    <a:pt x="342227" y="153421"/>
                    <a:pt x="741232" y="191050"/>
                    <a:pt x="744961" y="191389"/>
                  </a:cubicBezTo>
                  <a:cubicBezTo>
                    <a:pt x="749029" y="191728"/>
                    <a:pt x="751741" y="195118"/>
                    <a:pt x="751402" y="199186"/>
                  </a:cubicBezTo>
                  <a:cubicBezTo>
                    <a:pt x="751402" y="202915"/>
                    <a:pt x="748351" y="205627"/>
                    <a:pt x="744622" y="205627"/>
                  </a:cubicBezTo>
                  <a:close/>
                </a:path>
              </a:pathLst>
            </a:custGeom>
            <a:solidFill>
              <a:srgbClr val="5D2866"/>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6" name="任意多边形: 形状 185">
              <a:extLst>
                <a:ext uri="{FF2B5EF4-FFF2-40B4-BE49-F238E27FC236}">
                  <a16:creationId xmlns:a16="http://schemas.microsoft.com/office/drawing/2014/main" id="{7EE3A8A5-379E-C7B0-972D-2E33B429768E}"/>
                </a:ext>
              </a:extLst>
            </p:cNvPr>
            <p:cNvSpPr/>
            <p:nvPr/>
          </p:nvSpPr>
          <p:spPr>
            <a:xfrm>
              <a:off x="5819642" y="1944851"/>
              <a:ext cx="433724" cy="346120"/>
            </a:xfrm>
            <a:custGeom>
              <a:avLst/>
              <a:gdLst>
                <a:gd name="connsiteX0" fmla="*/ 426535 w 433724"/>
                <a:gd name="connsiteY0" fmla="*/ 346120 h 346120"/>
                <a:gd name="connsiteX1" fmla="*/ 420772 w 433724"/>
                <a:gd name="connsiteY1" fmla="*/ 343408 h 346120"/>
                <a:gd name="connsiteX2" fmla="*/ 174318 w 433724"/>
                <a:gd name="connsiteY2" fmla="*/ 18984 h 346120"/>
                <a:gd name="connsiteX3" fmla="*/ 12953 w 433724"/>
                <a:gd name="connsiteY3" fmla="*/ 223402 h 346120"/>
                <a:gd name="connsiteX4" fmla="*/ 2783 w 433724"/>
                <a:gd name="connsiteY4" fmla="*/ 224758 h 346120"/>
                <a:gd name="connsiteX5" fmla="*/ 1427 w 433724"/>
                <a:gd name="connsiteY5" fmla="*/ 214588 h 346120"/>
                <a:gd name="connsiteX6" fmla="*/ 168555 w 433724"/>
                <a:gd name="connsiteY6" fmla="*/ 2712 h 346120"/>
                <a:gd name="connsiteX7" fmla="*/ 174318 w 433724"/>
                <a:gd name="connsiteY7" fmla="*/ 0 h 346120"/>
                <a:gd name="connsiteX8" fmla="*/ 180081 w 433724"/>
                <a:gd name="connsiteY8" fmla="*/ 2712 h 346120"/>
                <a:gd name="connsiteX9" fmla="*/ 432298 w 433724"/>
                <a:gd name="connsiteY9" fmla="*/ 334595 h 346120"/>
                <a:gd name="connsiteX10" fmla="*/ 430942 w 433724"/>
                <a:gd name="connsiteY10" fmla="*/ 344765 h 346120"/>
                <a:gd name="connsiteX11" fmla="*/ 426535 w 433724"/>
                <a:gd name="connsiteY11" fmla="*/ 346120 h 34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3724" h="346120">
                  <a:moveTo>
                    <a:pt x="426535" y="346120"/>
                  </a:moveTo>
                  <a:cubicBezTo>
                    <a:pt x="424501" y="346120"/>
                    <a:pt x="422128" y="345103"/>
                    <a:pt x="420772" y="343408"/>
                  </a:cubicBezTo>
                  <a:lnTo>
                    <a:pt x="174318" y="18984"/>
                  </a:lnTo>
                  <a:lnTo>
                    <a:pt x="12953" y="223402"/>
                  </a:lnTo>
                  <a:cubicBezTo>
                    <a:pt x="10580" y="226453"/>
                    <a:pt x="5834" y="227131"/>
                    <a:pt x="2783" y="224758"/>
                  </a:cubicBezTo>
                  <a:cubicBezTo>
                    <a:pt x="-268" y="222385"/>
                    <a:pt x="-946" y="217639"/>
                    <a:pt x="1427" y="214588"/>
                  </a:cubicBezTo>
                  <a:lnTo>
                    <a:pt x="168555" y="2712"/>
                  </a:lnTo>
                  <a:cubicBezTo>
                    <a:pt x="169911" y="1017"/>
                    <a:pt x="171945" y="0"/>
                    <a:pt x="174318" y="0"/>
                  </a:cubicBezTo>
                  <a:cubicBezTo>
                    <a:pt x="176352" y="678"/>
                    <a:pt x="178725" y="1017"/>
                    <a:pt x="180081" y="2712"/>
                  </a:cubicBezTo>
                  <a:lnTo>
                    <a:pt x="432298" y="334595"/>
                  </a:lnTo>
                  <a:cubicBezTo>
                    <a:pt x="434671" y="337645"/>
                    <a:pt x="433993" y="342392"/>
                    <a:pt x="430942" y="344765"/>
                  </a:cubicBezTo>
                  <a:cubicBezTo>
                    <a:pt x="429586" y="345782"/>
                    <a:pt x="427891" y="346120"/>
                    <a:pt x="426535" y="346120"/>
                  </a:cubicBezTo>
                  <a:close/>
                </a:path>
              </a:pathLst>
            </a:custGeom>
            <a:solidFill>
              <a:srgbClr val="5D2866"/>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7" name="任意多边形: 形状 186">
              <a:extLst>
                <a:ext uri="{FF2B5EF4-FFF2-40B4-BE49-F238E27FC236}">
                  <a16:creationId xmlns:a16="http://schemas.microsoft.com/office/drawing/2014/main" id="{3B5ECE39-677B-A1ED-DE8F-E3E4441158F1}"/>
                </a:ext>
              </a:extLst>
            </p:cNvPr>
            <p:cNvSpPr/>
            <p:nvPr/>
          </p:nvSpPr>
          <p:spPr>
            <a:xfrm>
              <a:off x="6513501" y="2350395"/>
              <a:ext cx="217230" cy="61600"/>
            </a:xfrm>
            <a:custGeom>
              <a:avLst/>
              <a:gdLst>
                <a:gd name="connsiteX0" fmla="*/ 117782 w 217230"/>
                <a:gd name="connsiteY0" fmla="*/ 61600 h 61600"/>
                <a:gd name="connsiteX1" fmla="*/ 6589 w 217230"/>
                <a:gd name="connsiteY1" fmla="*/ 55498 h 61600"/>
                <a:gd name="connsiteX2" fmla="*/ 148 w 217230"/>
                <a:gd name="connsiteY2" fmla="*/ 49735 h 61600"/>
                <a:gd name="connsiteX3" fmla="*/ 4216 w 217230"/>
                <a:gd name="connsiteY3" fmla="*/ 41938 h 61600"/>
                <a:gd name="connsiteX4" fmla="*/ 208634 w 217230"/>
                <a:gd name="connsiteY4" fmla="*/ 18547 h 61600"/>
                <a:gd name="connsiteX5" fmla="*/ 215753 w 217230"/>
                <a:gd name="connsiteY5" fmla="*/ 41599 h 61600"/>
                <a:gd name="connsiteX6" fmla="*/ 117782 w 217230"/>
                <a:gd name="connsiteY6" fmla="*/ 61600 h 61600"/>
                <a:gd name="connsiteX7" fmla="*/ 36082 w 217230"/>
                <a:gd name="connsiteY7" fmla="*/ 43633 h 61600"/>
                <a:gd name="connsiteX8" fmla="*/ 202871 w 217230"/>
                <a:gd name="connsiteY8" fmla="*/ 35158 h 61600"/>
                <a:gd name="connsiteX9" fmla="*/ 198803 w 217230"/>
                <a:gd name="connsiteY9" fmla="*/ 28717 h 61600"/>
                <a:gd name="connsiteX10" fmla="*/ 36082 w 217230"/>
                <a:gd name="connsiteY10" fmla="*/ 43633 h 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230" h="61600">
                  <a:moveTo>
                    <a:pt x="117782" y="61600"/>
                  </a:moveTo>
                  <a:cubicBezTo>
                    <a:pt x="74390" y="61600"/>
                    <a:pt x="28624" y="57871"/>
                    <a:pt x="6589" y="55498"/>
                  </a:cubicBezTo>
                  <a:cubicBezTo>
                    <a:pt x="3199" y="55159"/>
                    <a:pt x="826" y="52786"/>
                    <a:pt x="148" y="49735"/>
                  </a:cubicBezTo>
                  <a:cubicBezTo>
                    <a:pt x="-530" y="46684"/>
                    <a:pt x="1165" y="43294"/>
                    <a:pt x="4216" y="41938"/>
                  </a:cubicBezTo>
                  <a:cubicBezTo>
                    <a:pt x="10318" y="38887"/>
                    <a:pt x="157106" y="-32981"/>
                    <a:pt x="208634" y="18547"/>
                  </a:cubicBezTo>
                  <a:cubicBezTo>
                    <a:pt x="218804" y="28717"/>
                    <a:pt x="218126" y="36514"/>
                    <a:pt x="215753" y="41599"/>
                  </a:cubicBezTo>
                  <a:cubicBezTo>
                    <a:pt x="208295" y="57193"/>
                    <a:pt x="164564" y="61600"/>
                    <a:pt x="117782" y="61600"/>
                  </a:cubicBezTo>
                  <a:close/>
                  <a:moveTo>
                    <a:pt x="36082" y="43633"/>
                  </a:moveTo>
                  <a:cubicBezTo>
                    <a:pt x="116426" y="49396"/>
                    <a:pt x="196769" y="48040"/>
                    <a:pt x="202871" y="35158"/>
                  </a:cubicBezTo>
                  <a:cubicBezTo>
                    <a:pt x="202871" y="34819"/>
                    <a:pt x="202871" y="32785"/>
                    <a:pt x="198803" y="28717"/>
                  </a:cubicBezTo>
                  <a:cubicBezTo>
                    <a:pt x="167954" y="-1793"/>
                    <a:pt x="85577" y="22954"/>
                    <a:pt x="36082" y="43633"/>
                  </a:cubicBezTo>
                  <a:close/>
                </a:path>
              </a:pathLst>
            </a:custGeom>
            <a:solidFill>
              <a:srgbClr val="5D2866"/>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8" name="任意多边形: 形状 187">
              <a:extLst>
                <a:ext uri="{FF2B5EF4-FFF2-40B4-BE49-F238E27FC236}">
                  <a16:creationId xmlns:a16="http://schemas.microsoft.com/office/drawing/2014/main" id="{6BB87BF2-F8D1-4D78-947F-0EC26D978F46}"/>
                </a:ext>
              </a:extLst>
            </p:cNvPr>
            <p:cNvSpPr/>
            <p:nvPr/>
          </p:nvSpPr>
          <p:spPr>
            <a:xfrm>
              <a:off x="5985031" y="1815576"/>
              <a:ext cx="68358" cy="63847"/>
            </a:xfrm>
            <a:custGeom>
              <a:avLst/>
              <a:gdLst>
                <a:gd name="connsiteX0" fmla="*/ 61135 w 68358"/>
                <a:gd name="connsiteY0" fmla="*/ 63847 h 63847"/>
                <a:gd name="connsiteX1" fmla="*/ 115 w 68358"/>
                <a:gd name="connsiteY1" fmla="*/ 8590 h 63847"/>
                <a:gd name="connsiteX2" fmla="*/ 5878 w 68358"/>
                <a:gd name="connsiteY2" fmla="*/ 115 h 63847"/>
                <a:gd name="connsiteX3" fmla="*/ 14353 w 68358"/>
                <a:gd name="connsiteY3" fmla="*/ 5878 h 63847"/>
                <a:gd name="connsiteX4" fmla="*/ 62152 w 68358"/>
                <a:gd name="connsiteY4" fmla="*/ 49609 h 63847"/>
                <a:gd name="connsiteX5" fmla="*/ 68254 w 68358"/>
                <a:gd name="connsiteY5" fmla="*/ 57745 h 63847"/>
                <a:gd name="connsiteX6" fmla="*/ 61135 w 68358"/>
                <a:gd name="connsiteY6" fmla="*/ 63847 h 6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58" h="63847">
                  <a:moveTo>
                    <a:pt x="61135" y="63847"/>
                  </a:moveTo>
                  <a:cubicBezTo>
                    <a:pt x="10285" y="57067"/>
                    <a:pt x="115" y="8929"/>
                    <a:pt x="115" y="8590"/>
                  </a:cubicBezTo>
                  <a:cubicBezTo>
                    <a:pt x="-563" y="4522"/>
                    <a:pt x="1810" y="793"/>
                    <a:pt x="5878" y="115"/>
                  </a:cubicBezTo>
                  <a:cubicBezTo>
                    <a:pt x="9946" y="-563"/>
                    <a:pt x="13675" y="1810"/>
                    <a:pt x="14353" y="5878"/>
                  </a:cubicBezTo>
                  <a:cubicBezTo>
                    <a:pt x="14692" y="7573"/>
                    <a:pt x="22828" y="44185"/>
                    <a:pt x="62152" y="49609"/>
                  </a:cubicBezTo>
                  <a:cubicBezTo>
                    <a:pt x="66220" y="50287"/>
                    <a:pt x="68932" y="53677"/>
                    <a:pt x="68254" y="57745"/>
                  </a:cubicBezTo>
                  <a:cubicBezTo>
                    <a:pt x="67576" y="61135"/>
                    <a:pt x="64525" y="63847"/>
                    <a:pt x="61135" y="63847"/>
                  </a:cubicBezTo>
                  <a:close/>
                </a:path>
              </a:pathLst>
            </a:custGeom>
            <a:solidFill>
              <a:srgbClr val="5D2866"/>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9" name="任意多边形: 形状 188">
              <a:extLst>
                <a:ext uri="{FF2B5EF4-FFF2-40B4-BE49-F238E27FC236}">
                  <a16:creationId xmlns:a16="http://schemas.microsoft.com/office/drawing/2014/main" id="{3F1D27AB-648D-20C8-84F7-5DC2840EF4E2}"/>
                </a:ext>
              </a:extLst>
            </p:cNvPr>
            <p:cNvSpPr/>
            <p:nvPr/>
          </p:nvSpPr>
          <p:spPr>
            <a:xfrm>
              <a:off x="5458872" y="2356255"/>
              <a:ext cx="134193" cy="151338"/>
            </a:xfrm>
            <a:custGeom>
              <a:avLst/>
              <a:gdLst>
                <a:gd name="connsiteX0" fmla="*/ 7263 w 134193"/>
                <a:gd name="connsiteY0" fmla="*/ 151339 h 151338"/>
                <a:gd name="connsiteX1" fmla="*/ 2517 w 134193"/>
                <a:gd name="connsiteY1" fmla="*/ 149644 h 151338"/>
                <a:gd name="connsiteX2" fmla="*/ 1839 w 134193"/>
                <a:gd name="connsiteY2" fmla="*/ 139474 h 151338"/>
                <a:gd name="connsiteX3" fmla="*/ 121506 w 134193"/>
                <a:gd name="connsiteY3" fmla="*/ 2517 h 151338"/>
                <a:gd name="connsiteX4" fmla="*/ 131677 w 134193"/>
                <a:gd name="connsiteY4" fmla="*/ 1839 h 151338"/>
                <a:gd name="connsiteX5" fmla="*/ 132355 w 134193"/>
                <a:gd name="connsiteY5" fmla="*/ 12009 h 151338"/>
                <a:gd name="connsiteX6" fmla="*/ 13026 w 134193"/>
                <a:gd name="connsiteY6" fmla="*/ 148966 h 151338"/>
                <a:gd name="connsiteX7" fmla="*/ 7263 w 134193"/>
                <a:gd name="connsiteY7" fmla="*/ 151339 h 1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193" h="151338">
                  <a:moveTo>
                    <a:pt x="7263" y="151339"/>
                  </a:moveTo>
                  <a:cubicBezTo>
                    <a:pt x="5568" y="151339"/>
                    <a:pt x="3873" y="150661"/>
                    <a:pt x="2517" y="149644"/>
                  </a:cubicBezTo>
                  <a:cubicBezTo>
                    <a:pt x="-534" y="146932"/>
                    <a:pt x="-873" y="142524"/>
                    <a:pt x="1839" y="139474"/>
                  </a:cubicBezTo>
                  <a:lnTo>
                    <a:pt x="121506" y="2517"/>
                  </a:lnTo>
                  <a:cubicBezTo>
                    <a:pt x="124219" y="-534"/>
                    <a:pt x="128626" y="-873"/>
                    <a:pt x="131677" y="1839"/>
                  </a:cubicBezTo>
                  <a:cubicBezTo>
                    <a:pt x="134728" y="4551"/>
                    <a:pt x="135067" y="8958"/>
                    <a:pt x="132355" y="12009"/>
                  </a:cubicBezTo>
                  <a:lnTo>
                    <a:pt x="13026" y="148966"/>
                  </a:lnTo>
                  <a:cubicBezTo>
                    <a:pt x="11331" y="150661"/>
                    <a:pt x="9297" y="151339"/>
                    <a:pt x="7263" y="151339"/>
                  </a:cubicBezTo>
                  <a:close/>
                </a:path>
              </a:pathLst>
            </a:custGeom>
            <a:solidFill>
              <a:srgbClr val="000000"/>
            </a:solidFill>
            <a:ln w="3383"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extLst>
      <p:ext uri="{BB962C8B-B14F-4D97-AF65-F5344CB8AC3E}">
        <p14:creationId xmlns:p14="http://schemas.microsoft.com/office/powerpoint/2010/main" val="292213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2" name="直接连接符 301">
            <a:extLst>
              <a:ext uri="{FF2B5EF4-FFF2-40B4-BE49-F238E27FC236}">
                <a16:creationId xmlns:a16="http://schemas.microsoft.com/office/drawing/2014/main" id="{E28AEFAB-A696-23B5-E7C9-F4BD23D9BF76}"/>
              </a:ext>
            </a:extLst>
          </p:cNvPr>
          <p:cNvCxnSpPr>
            <a:cxnSpLocks/>
          </p:cNvCxnSpPr>
          <p:nvPr/>
        </p:nvCxnSpPr>
        <p:spPr>
          <a:xfrm>
            <a:off x="4638385" y="5229572"/>
            <a:ext cx="2712001" cy="83"/>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00" name="直接连接符 299">
            <a:extLst>
              <a:ext uri="{FF2B5EF4-FFF2-40B4-BE49-F238E27FC236}">
                <a16:creationId xmlns:a16="http://schemas.microsoft.com/office/drawing/2014/main" id="{6BE15AB4-0815-CBF1-62CB-815B84208491}"/>
              </a:ext>
            </a:extLst>
          </p:cNvPr>
          <p:cNvCxnSpPr>
            <a:cxnSpLocks/>
          </p:cNvCxnSpPr>
          <p:nvPr/>
        </p:nvCxnSpPr>
        <p:spPr>
          <a:xfrm>
            <a:off x="4651053" y="4124268"/>
            <a:ext cx="2712001" cy="83"/>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01" name="直接连接符 300">
            <a:extLst>
              <a:ext uri="{FF2B5EF4-FFF2-40B4-BE49-F238E27FC236}">
                <a16:creationId xmlns:a16="http://schemas.microsoft.com/office/drawing/2014/main" id="{F8CDEF84-3448-AD92-F005-EE3E94288D7F}"/>
              </a:ext>
            </a:extLst>
          </p:cNvPr>
          <p:cNvCxnSpPr>
            <a:cxnSpLocks/>
          </p:cNvCxnSpPr>
          <p:nvPr/>
        </p:nvCxnSpPr>
        <p:spPr>
          <a:xfrm>
            <a:off x="4639445" y="4689834"/>
            <a:ext cx="2712001" cy="83"/>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a16="http://schemas.microsoft.com/office/drawing/2014/main" id="{2E7B3A15-0207-10B7-FF64-9CD2B17BDD68}"/>
              </a:ext>
            </a:extLst>
          </p:cNvPr>
          <p:cNvCxnSpPr>
            <a:cxnSpLocks/>
          </p:cNvCxnSpPr>
          <p:nvPr/>
        </p:nvCxnSpPr>
        <p:spPr>
          <a:xfrm>
            <a:off x="4664384" y="3111345"/>
            <a:ext cx="2712001" cy="83"/>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99" name="直接连接符 298">
            <a:extLst>
              <a:ext uri="{FF2B5EF4-FFF2-40B4-BE49-F238E27FC236}">
                <a16:creationId xmlns:a16="http://schemas.microsoft.com/office/drawing/2014/main" id="{39B115F1-3EB3-1D73-0644-C07175D1E018}"/>
              </a:ext>
            </a:extLst>
          </p:cNvPr>
          <p:cNvCxnSpPr>
            <a:cxnSpLocks/>
          </p:cNvCxnSpPr>
          <p:nvPr/>
        </p:nvCxnSpPr>
        <p:spPr>
          <a:xfrm>
            <a:off x="4652776" y="3676911"/>
            <a:ext cx="2712001" cy="83"/>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97" name="直接连接符 296">
            <a:extLst>
              <a:ext uri="{FF2B5EF4-FFF2-40B4-BE49-F238E27FC236}">
                <a16:creationId xmlns:a16="http://schemas.microsoft.com/office/drawing/2014/main" id="{5AFB4C9B-9621-9029-E282-4E39C66F9F9E}"/>
              </a:ext>
            </a:extLst>
          </p:cNvPr>
          <p:cNvCxnSpPr>
            <a:cxnSpLocks/>
            <a:endCxn id="74" idx="1"/>
          </p:cNvCxnSpPr>
          <p:nvPr/>
        </p:nvCxnSpPr>
        <p:spPr>
          <a:xfrm>
            <a:off x="4644268" y="2553005"/>
            <a:ext cx="2712001" cy="410"/>
          </a:xfrm>
          <a:prstGeom prst="line">
            <a:avLst/>
          </a:prstGeom>
          <a:ln w="19050">
            <a:solidFill>
              <a:schemeClr val="tx1">
                <a:lumMod val="50000"/>
                <a:lumOff val="50000"/>
                <a:alpha val="64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5214799"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教练式对话与非教练式对话</a:t>
            </a:r>
          </a:p>
        </p:txBody>
      </p:sp>
      <p:sp>
        <p:nvSpPr>
          <p:cNvPr id="69" name="同侧圆角矩形 23">
            <a:extLst>
              <a:ext uri="{FF2B5EF4-FFF2-40B4-BE49-F238E27FC236}">
                <a16:creationId xmlns:a16="http://schemas.microsoft.com/office/drawing/2014/main" id="{A7DFB4C4-983D-6520-4DC0-6643A7381FDE}"/>
              </a:ext>
            </a:extLst>
          </p:cNvPr>
          <p:cNvSpPr/>
          <p:nvPr/>
        </p:nvSpPr>
        <p:spPr>
          <a:xfrm rot="16200000" flipH="1">
            <a:off x="1400660" y="1220826"/>
            <a:ext cx="3432516" cy="5164741"/>
          </a:xfrm>
          <a:prstGeom prst="round2SameRect">
            <a:avLst>
              <a:gd name="adj1" fmla="val 50000"/>
              <a:gd name="adj2" fmla="val 0"/>
            </a:avLst>
          </a:prstGeom>
          <a:noFill/>
          <a:ln w="12700" cap="rnd">
            <a:gradFill>
              <a:gsLst>
                <a:gs pos="0">
                  <a:schemeClr val="accent1"/>
                </a:gs>
                <a:gs pos="100000">
                  <a:schemeClr val="accent3">
                    <a:lumMod val="20000"/>
                    <a:lumOff val="8000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35000"/>
              </a:lnSpc>
            </a:pPr>
            <a:endParaRPr lang="en-GB" sz="1600" b="1">
              <a:solidFill>
                <a:schemeClr val="tx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0" name="同侧圆角矩形 21">
            <a:extLst>
              <a:ext uri="{FF2B5EF4-FFF2-40B4-BE49-F238E27FC236}">
                <a16:creationId xmlns:a16="http://schemas.microsoft.com/office/drawing/2014/main" id="{FF6A7E2D-286C-7A02-0C4F-05D1B29C06B3}"/>
              </a:ext>
            </a:extLst>
          </p:cNvPr>
          <p:cNvSpPr/>
          <p:nvPr/>
        </p:nvSpPr>
        <p:spPr>
          <a:xfrm rot="5400000">
            <a:off x="7037728" y="1220827"/>
            <a:ext cx="3432515" cy="5164739"/>
          </a:xfrm>
          <a:prstGeom prst="round2SameRect">
            <a:avLst>
              <a:gd name="adj1" fmla="val 50000"/>
              <a:gd name="adj2" fmla="val 0"/>
            </a:avLst>
          </a:prstGeom>
          <a:noFill/>
          <a:ln w="12700" cap="rnd">
            <a:gradFill>
              <a:gsLst>
                <a:gs pos="0">
                  <a:schemeClr val="accent5"/>
                </a:gs>
                <a:gs pos="100000">
                  <a:schemeClr val="accent5">
                    <a:lumMod val="60000"/>
                    <a:lumOff val="40000"/>
                    <a:alpha val="2000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35000"/>
              </a:lnSpc>
            </a:pPr>
            <a:endParaRPr lang="en-GB" sz="1600" b="1">
              <a:solidFill>
                <a:schemeClr val="tx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1" name="矩形: 圆角 70">
            <a:extLst>
              <a:ext uri="{FF2B5EF4-FFF2-40B4-BE49-F238E27FC236}">
                <a16:creationId xmlns:a16="http://schemas.microsoft.com/office/drawing/2014/main" id="{6A94CC43-7658-0D72-7DD5-E27686EE542C}"/>
              </a:ext>
            </a:extLst>
          </p:cNvPr>
          <p:cNvSpPr/>
          <p:nvPr/>
        </p:nvSpPr>
        <p:spPr>
          <a:xfrm>
            <a:off x="4959345" y="2322324"/>
            <a:ext cx="1987095" cy="46136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2" name="文本框 71">
            <a:extLst>
              <a:ext uri="{FF2B5EF4-FFF2-40B4-BE49-F238E27FC236}">
                <a16:creationId xmlns:a16="http://schemas.microsoft.com/office/drawing/2014/main" id="{47718849-CB05-AE5F-AF79-6CE89A581904}"/>
              </a:ext>
            </a:extLst>
          </p:cNvPr>
          <p:cNvSpPr txBox="1"/>
          <p:nvPr/>
        </p:nvSpPr>
        <p:spPr>
          <a:xfrm>
            <a:off x="4959345" y="2368749"/>
            <a:ext cx="1860934" cy="369332"/>
          </a:xfrm>
          <a:prstGeom prst="rect">
            <a:avLst/>
          </a:prstGeom>
          <a:noFill/>
        </p:spPr>
        <p:txBody>
          <a:bodyPr wrap="square">
            <a:noAutofit/>
          </a:bodyPr>
          <a:lstStyle/>
          <a:p>
            <a:pPr algn="ctr" fontAlgn="ctr"/>
            <a:r>
              <a:rPr lang="zh-CN" altLang="en-US" sz="1800" b="1" i="0" u="none" strike="noStrike" dirty="0">
                <a:solidFill>
                  <a:schemeClr val="bg1"/>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对话的风格</a:t>
            </a:r>
            <a:r>
              <a:rPr lang="en-US" altLang="zh-CN" sz="1800" b="1" i="0" u="none" strike="noStrike" dirty="0">
                <a:solidFill>
                  <a:schemeClr val="bg1"/>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sz="1800" b="1" i="0" u="none" strike="noStrike" dirty="0">
                <a:solidFill>
                  <a:schemeClr val="bg1"/>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氛围</a:t>
            </a:r>
          </a:p>
        </p:txBody>
      </p:sp>
      <p:sp>
        <p:nvSpPr>
          <p:cNvPr id="73" name="文本框 72">
            <a:extLst>
              <a:ext uri="{FF2B5EF4-FFF2-40B4-BE49-F238E27FC236}">
                <a16:creationId xmlns:a16="http://schemas.microsoft.com/office/drawing/2014/main" id="{3D2CE722-957D-C3D2-F19F-84F2A0C5D9A9}"/>
              </a:ext>
            </a:extLst>
          </p:cNvPr>
          <p:cNvSpPr txBox="1"/>
          <p:nvPr/>
        </p:nvSpPr>
        <p:spPr>
          <a:xfrm>
            <a:off x="3147144" y="2368749"/>
            <a:ext cx="1408721" cy="369332"/>
          </a:xfrm>
          <a:prstGeom prst="rect">
            <a:avLst/>
          </a:prstGeom>
          <a:noFill/>
        </p:spPr>
        <p:txBody>
          <a:bodyPr wrap="square">
            <a:noAutofit/>
          </a:bodyPr>
          <a:lstStyle/>
          <a:p>
            <a:pPr algn="r" fontAlgn="ctr"/>
            <a:r>
              <a:rPr lang="zh-CN" altLang="en-US" sz="1800" b="0" i="0" u="none" strike="noStrike"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责备、紧张</a:t>
            </a:r>
          </a:p>
        </p:txBody>
      </p:sp>
      <p:sp>
        <p:nvSpPr>
          <p:cNvPr id="74" name="文本框 73">
            <a:extLst>
              <a:ext uri="{FF2B5EF4-FFF2-40B4-BE49-F238E27FC236}">
                <a16:creationId xmlns:a16="http://schemas.microsoft.com/office/drawing/2014/main" id="{B766C76C-D9BD-E486-5AB8-356FDC3CA432}"/>
              </a:ext>
            </a:extLst>
          </p:cNvPr>
          <p:cNvSpPr txBox="1"/>
          <p:nvPr/>
        </p:nvSpPr>
        <p:spPr>
          <a:xfrm>
            <a:off x="7356269" y="2368749"/>
            <a:ext cx="1329473" cy="369332"/>
          </a:xfrm>
          <a:prstGeom prst="rect">
            <a:avLst/>
          </a:prstGeom>
          <a:noFill/>
        </p:spPr>
        <p:txBody>
          <a:bodyPr wrap="square">
            <a:noAutofit/>
          </a:bodyPr>
          <a:lstStyle/>
          <a:p>
            <a:pPr fontAlgn="ctr"/>
            <a:r>
              <a:rPr lang="zh-CN" altLang="en-US" sz="1800" b="0" i="0" u="none" strike="noStrike"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支持、平等</a:t>
            </a:r>
          </a:p>
        </p:txBody>
      </p:sp>
      <p:sp>
        <p:nvSpPr>
          <p:cNvPr id="75" name="文本框 74">
            <a:extLst>
              <a:ext uri="{FF2B5EF4-FFF2-40B4-BE49-F238E27FC236}">
                <a16:creationId xmlns:a16="http://schemas.microsoft.com/office/drawing/2014/main" id="{3ED37B05-02B0-F0F3-3D0F-9AAFF9BA6A63}"/>
              </a:ext>
            </a:extLst>
          </p:cNvPr>
          <p:cNvSpPr txBox="1"/>
          <p:nvPr/>
        </p:nvSpPr>
        <p:spPr>
          <a:xfrm>
            <a:off x="3632456" y="2913731"/>
            <a:ext cx="928679" cy="369332"/>
          </a:xfrm>
          <a:prstGeom prst="rect">
            <a:avLst/>
          </a:prstGeom>
          <a:noFill/>
        </p:spPr>
        <p:txBody>
          <a:bodyPr wrap="square">
            <a:noAutofit/>
          </a:bodyPr>
          <a:lstStyle/>
          <a:p>
            <a:pPr algn="r" fontAlgn="ctr"/>
            <a:r>
              <a:rPr lang="zh-CN" altLang="en-US" sz="1800" b="0" i="0" u="none" strike="noStrike"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不信任</a:t>
            </a:r>
          </a:p>
        </p:txBody>
      </p:sp>
      <p:sp>
        <p:nvSpPr>
          <p:cNvPr id="76" name="文本框 75">
            <a:extLst>
              <a:ext uri="{FF2B5EF4-FFF2-40B4-BE49-F238E27FC236}">
                <a16:creationId xmlns:a16="http://schemas.microsoft.com/office/drawing/2014/main" id="{8F8F54FE-FE35-32D6-BCDC-7CBBB98C34DD}"/>
              </a:ext>
            </a:extLst>
          </p:cNvPr>
          <p:cNvSpPr txBox="1"/>
          <p:nvPr/>
        </p:nvSpPr>
        <p:spPr>
          <a:xfrm>
            <a:off x="7357655" y="2909028"/>
            <a:ext cx="2170256" cy="369332"/>
          </a:xfrm>
          <a:prstGeom prst="rect">
            <a:avLst/>
          </a:prstGeom>
          <a:noFill/>
        </p:spPr>
        <p:txBody>
          <a:bodyPr wrap="square">
            <a:noAutofit/>
          </a:bodyPr>
          <a:lstStyle/>
          <a:p>
            <a:pPr fontAlgn="ctr"/>
            <a:r>
              <a:rPr lang="zh-CN" altLang="en-US" sz="1800" b="0" i="0" u="none" strike="noStrike"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对潜在能力的信任</a:t>
            </a:r>
          </a:p>
        </p:txBody>
      </p:sp>
      <p:sp>
        <p:nvSpPr>
          <p:cNvPr id="77" name="矩形: 圆角 76">
            <a:extLst>
              <a:ext uri="{FF2B5EF4-FFF2-40B4-BE49-F238E27FC236}">
                <a16:creationId xmlns:a16="http://schemas.microsoft.com/office/drawing/2014/main" id="{FD34F953-E89A-8B65-37A1-4163C7C6A04B}"/>
              </a:ext>
            </a:extLst>
          </p:cNvPr>
          <p:cNvSpPr/>
          <p:nvPr/>
        </p:nvSpPr>
        <p:spPr>
          <a:xfrm>
            <a:off x="4959345" y="2862603"/>
            <a:ext cx="1987095" cy="46136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8" name="文本框 77">
            <a:extLst>
              <a:ext uri="{FF2B5EF4-FFF2-40B4-BE49-F238E27FC236}">
                <a16:creationId xmlns:a16="http://schemas.microsoft.com/office/drawing/2014/main" id="{DDB6394E-435B-BBB9-3336-E22CC1657BDD}"/>
              </a:ext>
            </a:extLst>
          </p:cNvPr>
          <p:cNvSpPr txBox="1"/>
          <p:nvPr/>
        </p:nvSpPr>
        <p:spPr>
          <a:xfrm>
            <a:off x="5391528" y="2909028"/>
            <a:ext cx="1112355" cy="369332"/>
          </a:xfrm>
          <a:prstGeom prst="rect">
            <a:avLst/>
          </a:prstGeom>
          <a:noFill/>
        </p:spPr>
        <p:txBody>
          <a:bodyPr wrap="square">
            <a:noAutofit/>
          </a:bodyPr>
          <a:lstStyle/>
          <a:p>
            <a:pPr algn="ctr" fontAlgn="ctr"/>
            <a:r>
              <a:rPr lang="zh-CN" altLang="en-US" sz="1800" b="1" i="0" u="none" strike="noStrike" dirty="0">
                <a:solidFill>
                  <a:schemeClr val="bg1"/>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信任程度</a:t>
            </a:r>
          </a:p>
        </p:txBody>
      </p:sp>
      <p:sp>
        <p:nvSpPr>
          <p:cNvPr id="79" name="矩形: 圆角 78">
            <a:extLst>
              <a:ext uri="{FF2B5EF4-FFF2-40B4-BE49-F238E27FC236}">
                <a16:creationId xmlns:a16="http://schemas.microsoft.com/office/drawing/2014/main" id="{45101710-A425-7CCD-B4E7-917B5352C181}"/>
              </a:ext>
            </a:extLst>
          </p:cNvPr>
          <p:cNvSpPr/>
          <p:nvPr/>
        </p:nvSpPr>
        <p:spPr>
          <a:xfrm>
            <a:off x="4959345" y="3396368"/>
            <a:ext cx="1987095" cy="46136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0" name="文本框 79">
            <a:extLst>
              <a:ext uri="{FF2B5EF4-FFF2-40B4-BE49-F238E27FC236}">
                <a16:creationId xmlns:a16="http://schemas.microsoft.com/office/drawing/2014/main" id="{70103291-8EBF-07BE-08DA-F935E81FA0D0}"/>
              </a:ext>
            </a:extLst>
          </p:cNvPr>
          <p:cNvSpPr txBox="1"/>
          <p:nvPr/>
        </p:nvSpPr>
        <p:spPr>
          <a:xfrm>
            <a:off x="5285816" y="3443417"/>
            <a:ext cx="1417137" cy="369332"/>
          </a:xfrm>
          <a:prstGeom prst="rect">
            <a:avLst/>
          </a:prstGeom>
          <a:noFill/>
        </p:spPr>
        <p:txBody>
          <a:bodyPr wrap="square">
            <a:noAutofit/>
          </a:bodyPr>
          <a:lstStyle/>
          <a:p>
            <a:pPr algn="ctr" fontAlgn="ctr"/>
            <a:r>
              <a:rPr lang="zh-CN" altLang="en-US" sz="1800" b="1" i="0" u="none" strike="noStrike" dirty="0">
                <a:solidFill>
                  <a:schemeClr val="bg1"/>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提问的特点</a:t>
            </a:r>
          </a:p>
        </p:txBody>
      </p:sp>
      <p:sp>
        <p:nvSpPr>
          <p:cNvPr id="81" name="文本框 80">
            <a:extLst>
              <a:ext uri="{FF2B5EF4-FFF2-40B4-BE49-F238E27FC236}">
                <a16:creationId xmlns:a16="http://schemas.microsoft.com/office/drawing/2014/main" id="{3BBFE97C-D7E5-63E9-F178-81C8360CF23B}"/>
              </a:ext>
            </a:extLst>
          </p:cNvPr>
          <p:cNvSpPr txBox="1"/>
          <p:nvPr/>
        </p:nvSpPr>
        <p:spPr>
          <a:xfrm>
            <a:off x="3147144" y="3442793"/>
            <a:ext cx="1408721" cy="369332"/>
          </a:xfrm>
          <a:prstGeom prst="rect">
            <a:avLst/>
          </a:prstGeom>
          <a:noFill/>
        </p:spPr>
        <p:txBody>
          <a:bodyPr wrap="square">
            <a:noAutofit/>
          </a:bodyPr>
          <a:lstStyle/>
          <a:p>
            <a:pPr algn="r" fontAlgn="ctr"/>
            <a:r>
              <a:rPr lang="zh-CN" altLang="en-US" sz="1800" b="0" i="0" u="none" strike="noStrike"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过去导向</a:t>
            </a:r>
          </a:p>
        </p:txBody>
      </p:sp>
      <p:sp>
        <p:nvSpPr>
          <p:cNvPr id="82" name="文本框 81">
            <a:extLst>
              <a:ext uri="{FF2B5EF4-FFF2-40B4-BE49-F238E27FC236}">
                <a16:creationId xmlns:a16="http://schemas.microsoft.com/office/drawing/2014/main" id="{760AA0A9-0EBF-718D-ADE3-861837EDE2F4}"/>
              </a:ext>
            </a:extLst>
          </p:cNvPr>
          <p:cNvSpPr txBox="1"/>
          <p:nvPr/>
        </p:nvSpPr>
        <p:spPr>
          <a:xfrm>
            <a:off x="7356269" y="3442793"/>
            <a:ext cx="1329473" cy="369332"/>
          </a:xfrm>
          <a:prstGeom prst="rect">
            <a:avLst/>
          </a:prstGeom>
          <a:noFill/>
        </p:spPr>
        <p:txBody>
          <a:bodyPr wrap="square">
            <a:noAutofit/>
          </a:bodyPr>
          <a:lstStyle/>
          <a:p>
            <a:pPr fontAlgn="ctr"/>
            <a:r>
              <a:rPr lang="zh-CN" altLang="en-US" sz="1800" b="0" i="0" u="none" strike="noStrike"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未来导向</a:t>
            </a:r>
          </a:p>
        </p:txBody>
      </p:sp>
      <p:sp>
        <p:nvSpPr>
          <p:cNvPr id="83" name="文本框 82">
            <a:extLst>
              <a:ext uri="{FF2B5EF4-FFF2-40B4-BE49-F238E27FC236}">
                <a16:creationId xmlns:a16="http://schemas.microsoft.com/office/drawing/2014/main" id="{0F1FD2D8-47A9-355F-100F-AE62F550F72B}"/>
              </a:ext>
            </a:extLst>
          </p:cNvPr>
          <p:cNvSpPr txBox="1"/>
          <p:nvPr/>
        </p:nvSpPr>
        <p:spPr>
          <a:xfrm>
            <a:off x="3632456" y="3987775"/>
            <a:ext cx="928679" cy="369332"/>
          </a:xfrm>
          <a:prstGeom prst="rect">
            <a:avLst/>
          </a:prstGeom>
          <a:noFill/>
        </p:spPr>
        <p:txBody>
          <a:bodyPr wrap="square">
            <a:noAutofit/>
          </a:bodyPr>
          <a:lstStyle/>
          <a:p>
            <a:pPr algn="r" fontAlgn="ctr"/>
            <a:r>
              <a:rPr lang="zh-CN" altLang="en-US" sz="1800" b="0" i="0" u="none" strike="noStrike"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上司</a:t>
            </a:r>
          </a:p>
        </p:txBody>
      </p:sp>
      <p:sp>
        <p:nvSpPr>
          <p:cNvPr id="84" name="文本框 83">
            <a:extLst>
              <a:ext uri="{FF2B5EF4-FFF2-40B4-BE49-F238E27FC236}">
                <a16:creationId xmlns:a16="http://schemas.microsoft.com/office/drawing/2014/main" id="{8FFEA169-C4B6-67CF-BBB9-33FD85309335}"/>
              </a:ext>
            </a:extLst>
          </p:cNvPr>
          <p:cNvSpPr txBox="1"/>
          <p:nvPr/>
        </p:nvSpPr>
        <p:spPr>
          <a:xfrm>
            <a:off x="7357655" y="3983072"/>
            <a:ext cx="2170256" cy="369332"/>
          </a:xfrm>
          <a:prstGeom prst="rect">
            <a:avLst/>
          </a:prstGeom>
          <a:noFill/>
        </p:spPr>
        <p:txBody>
          <a:bodyPr wrap="square">
            <a:noAutofit/>
          </a:bodyPr>
          <a:lstStyle/>
          <a:p>
            <a:pPr fontAlgn="ctr"/>
            <a:r>
              <a:rPr lang="zh-CN" altLang="en-US" sz="1800" b="0" i="0" u="none" strike="noStrike"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下属（被指导者）</a:t>
            </a:r>
          </a:p>
        </p:txBody>
      </p:sp>
      <p:sp>
        <p:nvSpPr>
          <p:cNvPr id="85" name="矩形: 圆角 84">
            <a:extLst>
              <a:ext uri="{FF2B5EF4-FFF2-40B4-BE49-F238E27FC236}">
                <a16:creationId xmlns:a16="http://schemas.microsoft.com/office/drawing/2014/main" id="{95BF9CAA-E01E-5926-53B8-8E782BB1F734}"/>
              </a:ext>
            </a:extLst>
          </p:cNvPr>
          <p:cNvSpPr/>
          <p:nvPr/>
        </p:nvSpPr>
        <p:spPr>
          <a:xfrm>
            <a:off x="4959345" y="3936647"/>
            <a:ext cx="1987095" cy="46136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6" name="文本框 85">
            <a:extLst>
              <a:ext uri="{FF2B5EF4-FFF2-40B4-BE49-F238E27FC236}">
                <a16:creationId xmlns:a16="http://schemas.microsoft.com/office/drawing/2014/main" id="{8227E038-CE1D-EFEF-33BE-09C2A0FA4606}"/>
              </a:ext>
            </a:extLst>
          </p:cNvPr>
          <p:cNvSpPr txBox="1"/>
          <p:nvPr/>
        </p:nvSpPr>
        <p:spPr>
          <a:xfrm>
            <a:off x="5317725" y="3983947"/>
            <a:ext cx="1352749" cy="369332"/>
          </a:xfrm>
          <a:prstGeom prst="rect">
            <a:avLst/>
          </a:prstGeom>
          <a:noFill/>
        </p:spPr>
        <p:txBody>
          <a:bodyPr wrap="square">
            <a:noAutofit/>
          </a:bodyPr>
          <a:lstStyle/>
          <a:p>
            <a:pPr algn="ctr" fontAlgn="ctr"/>
            <a:r>
              <a:rPr lang="zh-CN" altLang="en-US" sz="1800" b="1" i="0" u="none" strike="noStrike" dirty="0">
                <a:solidFill>
                  <a:schemeClr val="bg1"/>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谁说的话多</a:t>
            </a:r>
          </a:p>
        </p:txBody>
      </p:sp>
      <p:sp>
        <p:nvSpPr>
          <p:cNvPr id="87" name="矩形: 圆角 86">
            <a:extLst>
              <a:ext uri="{FF2B5EF4-FFF2-40B4-BE49-F238E27FC236}">
                <a16:creationId xmlns:a16="http://schemas.microsoft.com/office/drawing/2014/main" id="{7738838F-4811-56C2-23B1-4992A7B6624D}"/>
              </a:ext>
            </a:extLst>
          </p:cNvPr>
          <p:cNvSpPr/>
          <p:nvPr/>
        </p:nvSpPr>
        <p:spPr>
          <a:xfrm>
            <a:off x="4959345" y="4460833"/>
            <a:ext cx="1987095" cy="46136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8" name="文本框 87">
            <a:extLst>
              <a:ext uri="{FF2B5EF4-FFF2-40B4-BE49-F238E27FC236}">
                <a16:creationId xmlns:a16="http://schemas.microsoft.com/office/drawing/2014/main" id="{AEE282E4-9CA0-7CCF-D7D9-A16BB30E11C0}"/>
              </a:ext>
            </a:extLst>
          </p:cNvPr>
          <p:cNvSpPr txBox="1"/>
          <p:nvPr/>
        </p:nvSpPr>
        <p:spPr>
          <a:xfrm>
            <a:off x="4959345" y="4507258"/>
            <a:ext cx="1987096" cy="369332"/>
          </a:xfrm>
          <a:prstGeom prst="rect">
            <a:avLst/>
          </a:prstGeom>
          <a:noFill/>
        </p:spPr>
        <p:txBody>
          <a:bodyPr wrap="square">
            <a:noAutofit/>
          </a:bodyPr>
          <a:lstStyle/>
          <a:p>
            <a:pPr algn="ctr" fontAlgn="ctr"/>
            <a:r>
              <a:rPr lang="zh-CN" altLang="en-US" sz="1800" b="1" i="0" u="none" strike="noStrike" dirty="0">
                <a:solidFill>
                  <a:schemeClr val="bg1"/>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未来双方的关系</a:t>
            </a:r>
          </a:p>
        </p:txBody>
      </p:sp>
      <p:sp>
        <p:nvSpPr>
          <p:cNvPr id="89" name="文本框 88">
            <a:extLst>
              <a:ext uri="{FF2B5EF4-FFF2-40B4-BE49-F238E27FC236}">
                <a16:creationId xmlns:a16="http://schemas.microsoft.com/office/drawing/2014/main" id="{C7F3171B-8865-0E4E-3193-9BFE261CE697}"/>
              </a:ext>
            </a:extLst>
          </p:cNvPr>
          <p:cNvSpPr txBox="1"/>
          <p:nvPr/>
        </p:nvSpPr>
        <p:spPr>
          <a:xfrm>
            <a:off x="3147144" y="4507258"/>
            <a:ext cx="1408721" cy="369332"/>
          </a:xfrm>
          <a:prstGeom prst="rect">
            <a:avLst/>
          </a:prstGeom>
          <a:noFill/>
        </p:spPr>
        <p:txBody>
          <a:bodyPr wrap="square">
            <a:noAutofit/>
          </a:bodyPr>
          <a:lstStyle/>
          <a:p>
            <a:pPr algn="r" fontAlgn="ctr"/>
            <a:r>
              <a:rPr lang="zh-CN" altLang="en-US" sz="1800" b="0" i="0" u="none" strike="noStrike"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紧张、疏远</a:t>
            </a:r>
          </a:p>
        </p:txBody>
      </p:sp>
      <p:sp>
        <p:nvSpPr>
          <p:cNvPr id="90" name="文本框 89">
            <a:extLst>
              <a:ext uri="{FF2B5EF4-FFF2-40B4-BE49-F238E27FC236}">
                <a16:creationId xmlns:a16="http://schemas.microsoft.com/office/drawing/2014/main" id="{F09F6FEC-A96E-A6F0-803C-CE74E268D56A}"/>
              </a:ext>
            </a:extLst>
          </p:cNvPr>
          <p:cNvSpPr txBox="1"/>
          <p:nvPr/>
        </p:nvSpPr>
        <p:spPr>
          <a:xfrm>
            <a:off x="7356269" y="4507258"/>
            <a:ext cx="1329473" cy="369332"/>
          </a:xfrm>
          <a:prstGeom prst="rect">
            <a:avLst/>
          </a:prstGeom>
          <a:noFill/>
        </p:spPr>
        <p:txBody>
          <a:bodyPr wrap="square">
            <a:noAutofit/>
          </a:bodyPr>
          <a:lstStyle/>
          <a:p>
            <a:pPr fontAlgn="ctr"/>
            <a:r>
              <a:rPr lang="zh-CN" altLang="en-US" sz="1800" b="0" i="0" u="none" strike="noStrike"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融洽、信赖</a:t>
            </a:r>
          </a:p>
        </p:txBody>
      </p:sp>
      <p:sp>
        <p:nvSpPr>
          <p:cNvPr id="91" name="文本框 90">
            <a:extLst>
              <a:ext uri="{FF2B5EF4-FFF2-40B4-BE49-F238E27FC236}">
                <a16:creationId xmlns:a16="http://schemas.microsoft.com/office/drawing/2014/main" id="{F7BAE381-5527-E34B-3DE2-F6A9B79BFF3D}"/>
              </a:ext>
            </a:extLst>
          </p:cNvPr>
          <p:cNvSpPr txBox="1"/>
          <p:nvPr/>
        </p:nvSpPr>
        <p:spPr>
          <a:xfrm>
            <a:off x="3368603" y="5052240"/>
            <a:ext cx="1189668" cy="369332"/>
          </a:xfrm>
          <a:prstGeom prst="rect">
            <a:avLst/>
          </a:prstGeom>
          <a:noFill/>
        </p:spPr>
        <p:txBody>
          <a:bodyPr wrap="square">
            <a:noAutofit/>
          </a:bodyPr>
          <a:lstStyle/>
          <a:p>
            <a:pPr algn="r" fontAlgn="ctr"/>
            <a:r>
              <a:rPr lang="zh-CN" altLang="en-US" sz="1800" b="0" i="0" u="none" strike="noStrike"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慢慢成长</a:t>
            </a:r>
          </a:p>
        </p:txBody>
      </p:sp>
      <p:sp>
        <p:nvSpPr>
          <p:cNvPr id="92" name="文本框 91">
            <a:extLst>
              <a:ext uri="{FF2B5EF4-FFF2-40B4-BE49-F238E27FC236}">
                <a16:creationId xmlns:a16="http://schemas.microsoft.com/office/drawing/2014/main" id="{91F86266-082D-EB70-C0CC-C2325043419D}"/>
              </a:ext>
            </a:extLst>
          </p:cNvPr>
          <p:cNvSpPr txBox="1"/>
          <p:nvPr/>
        </p:nvSpPr>
        <p:spPr>
          <a:xfrm>
            <a:off x="7357654" y="5047537"/>
            <a:ext cx="2485839" cy="369332"/>
          </a:xfrm>
          <a:prstGeom prst="rect">
            <a:avLst/>
          </a:prstGeom>
          <a:noFill/>
        </p:spPr>
        <p:txBody>
          <a:bodyPr wrap="square">
            <a:noAutofit/>
          </a:bodyPr>
          <a:lstStyle/>
          <a:p>
            <a:pPr fontAlgn="ctr"/>
            <a:r>
              <a:rPr lang="zh-CN" altLang="en-US" sz="1800" b="0" i="0" u="none" strike="noStrike"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提高解决问题的能力</a:t>
            </a:r>
          </a:p>
        </p:txBody>
      </p:sp>
      <p:sp>
        <p:nvSpPr>
          <p:cNvPr id="93" name="矩形: 圆角 92">
            <a:extLst>
              <a:ext uri="{FF2B5EF4-FFF2-40B4-BE49-F238E27FC236}">
                <a16:creationId xmlns:a16="http://schemas.microsoft.com/office/drawing/2014/main" id="{397B4C3C-47FD-7CB2-5586-8F9FAD95D56A}"/>
              </a:ext>
            </a:extLst>
          </p:cNvPr>
          <p:cNvSpPr/>
          <p:nvPr/>
        </p:nvSpPr>
        <p:spPr>
          <a:xfrm>
            <a:off x="4959345" y="5001112"/>
            <a:ext cx="1987095" cy="46136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文本框 93">
            <a:extLst>
              <a:ext uri="{FF2B5EF4-FFF2-40B4-BE49-F238E27FC236}">
                <a16:creationId xmlns:a16="http://schemas.microsoft.com/office/drawing/2014/main" id="{7C9BB50E-D16E-69F6-1FE7-27209B254B27}"/>
              </a:ext>
            </a:extLst>
          </p:cNvPr>
          <p:cNvSpPr txBox="1"/>
          <p:nvPr/>
        </p:nvSpPr>
        <p:spPr>
          <a:xfrm>
            <a:off x="5144102" y="5047537"/>
            <a:ext cx="1605017" cy="369332"/>
          </a:xfrm>
          <a:prstGeom prst="rect">
            <a:avLst/>
          </a:prstGeom>
          <a:noFill/>
        </p:spPr>
        <p:txBody>
          <a:bodyPr wrap="square">
            <a:noAutofit/>
          </a:bodyPr>
          <a:lstStyle/>
          <a:p>
            <a:pPr algn="ctr" fontAlgn="ctr"/>
            <a:r>
              <a:rPr lang="zh-CN" altLang="en-US" sz="1800" b="1" i="0" u="none" strike="noStrike" dirty="0">
                <a:solidFill>
                  <a:schemeClr val="bg1"/>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被指导者成长</a:t>
            </a:r>
          </a:p>
        </p:txBody>
      </p:sp>
      <p:sp>
        <p:nvSpPr>
          <p:cNvPr id="95" name="文本框 94">
            <a:extLst>
              <a:ext uri="{FF2B5EF4-FFF2-40B4-BE49-F238E27FC236}">
                <a16:creationId xmlns:a16="http://schemas.microsoft.com/office/drawing/2014/main" id="{4DBD3484-9647-8A36-1BFC-0D1DC32EB962}"/>
              </a:ext>
            </a:extLst>
          </p:cNvPr>
          <p:cNvSpPr txBox="1"/>
          <p:nvPr/>
        </p:nvSpPr>
        <p:spPr>
          <a:xfrm>
            <a:off x="797346" y="2291693"/>
            <a:ext cx="1600987" cy="369332"/>
          </a:xfrm>
          <a:prstGeom prst="rect">
            <a:avLst/>
          </a:prstGeom>
          <a:solidFill>
            <a:schemeClr val="accent2"/>
          </a:solidFill>
          <a:ln>
            <a:noFill/>
          </a:ln>
        </p:spPr>
        <p:txBody>
          <a:bodyPr wrap="square">
            <a:noAutofit/>
          </a:bodyPr>
          <a:lstStyle/>
          <a:p>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非教练式对话</a:t>
            </a:r>
          </a:p>
        </p:txBody>
      </p:sp>
      <p:sp>
        <p:nvSpPr>
          <p:cNvPr id="96" name="文本框 95">
            <a:extLst>
              <a:ext uri="{FF2B5EF4-FFF2-40B4-BE49-F238E27FC236}">
                <a16:creationId xmlns:a16="http://schemas.microsoft.com/office/drawing/2014/main" id="{FE40C0C6-52A0-446A-19BD-A88006BE9735}"/>
              </a:ext>
            </a:extLst>
          </p:cNvPr>
          <p:cNvSpPr txBox="1"/>
          <p:nvPr/>
        </p:nvSpPr>
        <p:spPr>
          <a:xfrm>
            <a:off x="9622878" y="2291693"/>
            <a:ext cx="1600987" cy="369332"/>
          </a:xfrm>
          <a:prstGeom prst="rect">
            <a:avLst/>
          </a:prstGeom>
          <a:solidFill>
            <a:schemeClr val="accent2"/>
          </a:solidFill>
          <a:ln>
            <a:noFill/>
          </a:ln>
        </p:spPr>
        <p:txBody>
          <a:bodyPr wrap="square">
            <a:noAutofit/>
          </a:bodyPr>
          <a:lstStyle/>
          <a:p>
            <a:pPr algn="ct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教练式对话</a:t>
            </a:r>
          </a:p>
        </p:txBody>
      </p:sp>
      <p:grpSp>
        <p:nvGrpSpPr>
          <p:cNvPr id="97" name="组合 96">
            <a:extLst>
              <a:ext uri="{FF2B5EF4-FFF2-40B4-BE49-F238E27FC236}">
                <a16:creationId xmlns:a16="http://schemas.microsoft.com/office/drawing/2014/main" id="{98872439-6F67-C477-D91C-0A95AA649A13}"/>
              </a:ext>
            </a:extLst>
          </p:cNvPr>
          <p:cNvGrpSpPr/>
          <p:nvPr/>
        </p:nvGrpSpPr>
        <p:grpSpPr>
          <a:xfrm>
            <a:off x="712581" y="3198365"/>
            <a:ext cx="2517884" cy="2674791"/>
            <a:chOff x="2740592" y="2445622"/>
            <a:chExt cx="4191837" cy="4412539"/>
          </a:xfrm>
        </p:grpSpPr>
        <p:grpSp>
          <p:nvGrpSpPr>
            <p:cNvPr id="98" name="组合 97">
              <a:extLst>
                <a:ext uri="{FF2B5EF4-FFF2-40B4-BE49-F238E27FC236}">
                  <a16:creationId xmlns:a16="http://schemas.microsoft.com/office/drawing/2014/main" id="{21B48BB4-EB0D-A016-54A1-93C784B27671}"/>
                </a:ext>
              </a:extLst>
            </p:cNvPr>
            <p:cNvGrpSpPr/>
            <p:nvPr/>
          </p:nvGrpSpPr>
          <p:grpSpPr>
            <a:xfrm>
              <a:off x="4700865" y="2993482"/>
              <a:ext cx="2231564" cy="3864679"/>
              <a:chOff x="4700864" y="1966778"/>
              <a:chExt cx="2824409" cy="4891383"/>
            </a:xfrm>
          </p:grpSpPr>
          <p:sp>
            <p:nvSpPr>
              <p:cNvPr id="192" name="任意多边形: 形状 191">
                <a:extLst>
                  <a:ext uri="{FF2B5EF4-FFF2-40B4-BE49-F238E27FC236}">
                    <a16:creationId xmlns:a16="http://schemas.microsoft.com/office/drawing/2014/main" id="{FBFE3A7B-2C7E-9C61-E90C-E4476AFAE64E}"/>
                  </a:ext>
                </a:extLst>
              </p:cNvPr>
              <p:cNvSpPr/>
              <p:nvPr/>
            </p:nvSpPr>
            <p:spPr>
              <a:xfrm>
                <a:off x="6141864" y="2001942"/>
                <a:ext cx="519816" cy="844263"/>
              </a:xfrm>
              <a:custGeom>
                <a:avLst/>
                <a:gdLst>
                  <a:gd name="connsiteX0" fmla="*/ 59577 w 519816"/>
                  <a:gd name="connsiteY0" fmla="*/ 44799 h 844263"/>
                  <a:gd name="connsiteX1" fmla="*/ 401435 w 519816"/>
                  <a:gd name="connsiteY1" fmla="*/ 83666 h 844263"/>
                  <a:gd name="connsiteX2" fmla="*/ 455338 w 519816"/>
                  <a:gd name="connsiteY2" fmla="*/ 844264 h 844263"/>
                  <a:gd name="connsiteX3" fmla="*/ 0 w 519816"/>
                  <a:gd name="connsiteY3" fmla="*/ 730216 h 844263"/>
                  <a:gd name="connsiteX4" fmla="*/ 59577 w 519816"/>
                  <a:gd name="connsiteY4" fmla="*/ 44799 h 844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816" h="844263">
                    <a:moveTo>
                      <a:pt x="59577" y="44799"/>
                    </a:moveTo>
                    <a:cubicBezTo>
                      <a:pt x="59577" y="44799"/>
                      <a:pt x="171355" y="-78327"/>
                      <a:pt x="401435" y="83666"/>
                    </a:cubicBezTo>
                    <a:cubicBezTo>
                      <a:pt x="631515" y="245658"/>
                      <a:pt x="455338" y="844264"/>
                      <a:pt x="455338" y="844264"/>
                    </a:cubicBezTo>
                    <a:lnTo>
                      <a:pt x="0" y="730216"/>
                    </a:lnTo>
                    <a:lnTo>
                      <a:pt x="59577" y="44799"/>
                    </a:ln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3" name="任意多边形: 形状 192">
                <a:extLst>
                  <a:ext uri="{FF2B5EF4-FFF2-40B4-BE49-F238E27FC236}">
                    <a16:creationId xmlns:a16="http://schemas.microsoft.com/office/drawing/2014/main" id="{AD011528-AC7E-4E20-1A0E-E7E2772BDD2A}"/>
                  </a:ext>
                </a:extLst>
              </p:cNvPr>
              <p:cNvSpPr/>
              <p:nvPr/>
            </p:nvSpPr>
            <p:spPr>
              <a:xfrm>
                <a:off x="5585813" y="5919805"/>
                <a:ext cx="536191" cy="525694"/>
              </a:xfrm>
              <a:custGeom>
                <a:avLst/>
                <a:gdLst>
                  <a:gd name="connsiteX0" fmla="*/ 0 w 536191"/>
                  <a:gd name="connsiteY0" fmla="*/ 0 h 525694"/>
                  <a:gd name="connsiteX1" fmla="*/ 70641 w 536191"/>
                  <a:gd name="connsiteY1" fmla="*/ 384413 h 525694"/>
                  <a:gd name="connsiteX2" fmla="*/ 312637 w 536191"/>
                  <a:gd name="connsiteY2" fmla="*/ 525695 h 525694"/>
                  <a:gd name="connsiteX3" fmla="*/ 536192 w 536191"/>
                  <a:gd name="connsiteY3" fmla="*/ 446543 h 525694"/>
                  <a:gd name="connsiteX4" fmla="*/ 500446 w 536191"/>
                  <a:gd name="connsiteY4" fmla="*/ 0 h 525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191" h="525694">
                    <a:moveTo>
                      <a:pt x="0" y="0"/>
                    </a:moveTo>
                    <a:lnTo>
                      <a:pt x="70641" y="384413"/>
                    </a:lnTo>
                    <a:lnTo>
                      <a:pt x="312637" y="525695"/>
                    </a:lnTo>
                    <a:lnTo>
                      <a:pt x="536192" y="446543"/>
                    </a:lnTo>
                    <a:lnTo>
                      <a:pt x="500446" y="0"/>
                    </a:lnTo>
                    <a:close/>
                  </a:path>
                </a:pathLst>
              </a:custGeom>
              <a:solidFill>
                <a:srgbClr val="F27E64"/>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4" name="任意多边形: 形状 193">
                <a:extLst>
                  <a:ext uri="{FF2B5EF4-FFF2-40B4-BE49-F238E27FC236}">
                    <a16:creationId xmlns:a16="http://schemas.microsoft.com/office/drawing/2014/main" id="{12260A2E-13E7-B322-249C-D9B1ED2DA196}"/>
                  </a:ext>
                </a:extLst>
              </p:cNvPr>
              <p:cNvSpPr/>
              <p:nvPr/>
            </p:nvSpPr>
            <p:spPr>
              <a:xfrm>
                <a:off x="5099197" y="6258724"/>
                <a:ext cx="1052595" cy="544646"/>
              </a:xfrm>
              <a:custGeom>
                <a:avLst/>
                <a:gdLst>
                  <a:gd name="connsiteX0" fmla="*/ 1052596 w 1052595"/>
                  <a:gd name="connsiteY0" fmla="*/ 125497 h 544646"/>
                  <a:gd name="connsiteX1" fmla="*/ 927768 w 1052595"/>
                  <a:gd name="connsiteY1" fmla="*/ 373734 h 544646"/>
                  <a:gd name="connsiteX2" fmla="*/ 848616 w 1052595"/>
                  <a:gd name="connsiteY2" fmla="*/ 530903 h 544646"/>
                  <a:gd name="connsiteX3" fmla="*/ 29576 w 1052595"/>
                  <a:gd name="connsiteY3" fmla="*/ 530903 h 544646"/>
                  <a:gd name="connsiteX4" fmla="*/ 29576 w 1052595"/>
                  <a:gd name="connsiteY4" fmla="*/ 376854 h 544646"/>
                  <a:gd name="connsiteX5" fmla="*/ 532858 w 1052595"/>
                  <a:gd name="connsiteY5" fmla="*/ 79254 h 544646"/>
                  <a:gd name="connsiteX6" fmla="*/ 561796 w 1052595"/>
                  <a:gd name="connsiteY6" fmla="*/ 385 h 544646"/>
                  <a:gd name="connsiteX7" fmla="*/ 783081 w 1052595"/>
                  <a:gd name="connsiteY7" fmla="*/ 79254 h 544646"/>
                  <a:gd name="connsiteX8" fmla="*/ 1007488 w 1052595"/>
                  <a:gd name="connsiteY8" fmla="*/ 102 h 544646"/>
                  <a:gd name="connsiteX9" fmla="*/ 1052596 w 1052595"/>
                  <a:gd name="connsiteY9" fmla="*/ 125497 h 54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2595" h="544646">
                    <a:moveTo>
                      <a:pt x="1052596" y="125497"/>
                    </a:moveTo>
                    <a:lnTo>
                      <a:pt x="927768" y="373734"/>
                    </a:lnTo>
                    <a:lnTo>
                      <a:pt x="848616" y="530903"/>
                    </a:lnTo>
                    <a:cubicBezTo>
                      <a:pt x="848616" y="530903"/>
                      <a:pt x="69010" y="561826"/>
                      <a:pt x="29576" y="530903"/>
                    </a:cubicBezTo>
                    <a:cubicBezTo>
                      <a:pt x="-9859" y="499980"/>
                      <a:pt x="-9859" y="412884"/>
                      <a:pt x="29576" y="376854"/>
                    </a:cubicBezTo>
                    <a:cubicBezTo>
                      <a:pt x="69010" y="341108"/>
                      <a:pt x="532858" y="79254"/>
                      <a:pt x="532858" y="79254"/>
                    </a:cubicBezTo>
                    <a:cubicBezTo>
                      <a:pt x="532858" y="79254"/>
                      <a:pt x="532858" y="7194"/>
                      <a:pt x="561796" y="385"/>
                    </a:cubicBezTo>
                    <a:cubicBezTo>
                      <a:pt x="590733" y="-6424"/>
                      <a:pt x="783081" y="79254"/>
                      <a:pt x="783081" y="79254"/>
                    </a:cubicBezTo>
                    <a:lnTo>
                      <a:pt x="1007488" y="102"/>
                    </a:lnTo>
                    <a:lnTo>
                      <a:pt x="1052596" y="125497"/>
                    </a:lnTo>
                    <a:close/>
                  </a:path>
                </a:pathLst>
              </a:custGeom>
              <a:solidFill>
                <a:srgbClr val="5D2866"/>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5" name="任意多边形: 形状 194">
                <a:extLst>
                  <a:ext uri="{FF2B5EF4-FFF2-40B4-BE49-F238E27FC236}">
                    <a16:creationId xmlns:a16="http://schemas.microsoft.com/office/drawing/2014/main" id="{FE0B946F-0D0E-9D07-74BC-6A57E52387CB}"/>
                  </a:ext>
                </a:extLst>
              </p:cNvPr>
              <p:cNvSpPr/>
              <p:nvPr/>
            </p:nvSpPr>
            <p:spPr>
              <a:xfrm>
                <a:off x="5099197" y="6631626"/>
                <a:ext cx="927768" cy="171744"/>
              </a:xfrm>
              <a:custGeom>
                <a:avLst/>
                <a:gdLst>
                  <a:gd name="connsiteX0" fmla="*/ 927768 w 927768"/>
                  <a:gd name="connsiteY0" fmla="*/ 831 h 171744"/>
                  <a:gd name="connsiteX1" fmla="*/ 848616 w 927768"/>
                  <a:gd name="connsiteY1" fmla="*/ 158001 h 171744"/>
                  <a:gd name="connsiteX2" fmla="*/ 29576 w 927768"/>
                  <a:gd name="connsiteY2" fmla="*/ 158001 h 171744"/>
                  <a:gd name="connsiteX3" fmla="*/ 29576 w 927768"/>
                  <a:gd name="connsiteY3" fmla="*/ 3952 h 171744"/>
                  <a:gd name="connsiteX4" fmla="*/ 862234 w 927768"/>
                  <a:gd name="connsiteY4" fmla="*/ 3952 h 171744"/>
                  <a:gd name="connsiteX5" fmla="*/ 927768 w 927768"/>
                  <a:gd name="connsiteY5" fmla="*/ 831 h 171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7768" h="171744">
                    <a:moveTo>
                      <a:pt x="927768" y="831"/>
                    </a:moveTo>
                    <a:lnTo>
                      <a:pt x="848616" y="158001"/>
                    </a:lnTo>
                    <a:cubicBezTo>
                      <a:pt x="848616" y="158001"/>
                      <a:pt x="69010" y="188924"/>
                      <a:pt x="29576" y="158001"/>
                    </a:cubicBezTo>
                    <a:cubicBezTo>
                      <a:pt x="-9859" y="127077"/>
                      <a:pt x="-9859" y="39982"/>
                      <a:pt x="29576" y="3952"/>
                    </a:cubicBezTo>
                    <a:cubicBezTo>
                      <a:pt x="29576" y="3952"/>
                      <a:pt x="564633" y="45088"/>
                      <a:pt x="862234" y="3952"/>
                    </a:cubicBezTo>
                    <a:cubicBezTo>
                      <a:pt x="890320" y="-20"/>
                      <a:pt x="911597" y="-871"/>
                      <a:pt x="927768" y="831"/>
                    </a:cubicBezTo>
                    <a:close/>
                  </a:path>
                </a:pathLst>
              </a:custGeom>
              <a:solidFill>
                <a:srgbClr val="8988E2"/>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6" name="任意多边形: 形状 195">
                <a:extLst>
                  <a:ext uri="{FF2B5EF4-FFF2-40B4-BE49-F238E27FC236}">
                    <a16:creationId xmlns:a16="http://schemas.microsoft.com/office/drawing/2014/main" id="{7055F602-7A68-E50C-9DF2-F22E9C6C116B}"/>
                  </a:ext>
                </a:extLst>
              </p:cNvPr>
              <p:cNvSpPr/>
              <p:nvPr/>
            </p:nvSpPr>
            <p:spPr>
              <a:xfrm>
                <a:off x="6083138" y="5966899"/>
                <a:ext cx="435478" cy="399448"/>
              </a:xfrm>
              <a:custGeom>
                <a:avLst/>
                <a:gdLst>
                  <a:gd name="connsiteX0" fmla="*/ 0 w 435478"/>
                  <a:gd name="connsiteY0" fmla="*/ 0 h 399448"/>
                  <a:gd name="connsiteX1" fmla="*/ 49931 w 435478"/>
                  <a:gd name="connsiteY1" fmla="*/ 399449 h 399448"/>
                  <a:gd name="connsiteX2" fmla="*/ 419875 w 435478"/>
                  <a:gd name="connsiteY2" fmla="*/ 399449 h 399448"/>
                  <a:gd name="connsiteX3" fmla="*/ 435479 w 435478"/>
                  <a:gd name="connsiteY3" fmla="*/ 0 h 399448"/>
                </a:gdLst>
                <a:ahLst/>
                <a:cxnLst>
                  <a:cxn ang="0">
                    <a:pos x="connsiteX0" y="connsiteY0"/>
                  </a:cxn>
                  <a:cxn ang="0">
                    <a:pos x="connsiteX1" y="connsiteY1"/>
                  </a:cxn>
                  <a:cxn ang="0">
                    <a:pos x="connsiteX2" y="connsiteY2"/>
                  </a:cxn>
                  <a:cxn ang="0">
                    <a:pos x="connsiteX3" y="connsiteY3"/>
                  </a:cxn>
                </a:cxnLst>
                <a:rect l="l" t="t" r="r" b="b"/>
                <a:pathLst>
                  <a:path w="435478" h="399448">
                    <a:moveTo>
                      <a:pt x="0" y="0"/>
                    </a:moveTo>
                    <a:lnTo>
                      <a:pt x="49931" y="399449"/>
                    </a:lnTo>
                    <a:lnTo>
                      <a:pt x="419875" y="399449"/>
                    </a:lnTo>
                    <a:lnTo>
                      <a:pt x="435479" y="0"/>
                    </a:lnTo>
                    <a:close/>
                  </a:path>
                </a:pathLst>
              </a:custGeom>
              <a:solidFill>
                <a:srgbClr val="FF928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7" name="任意多边形: 形状 196">
                <a:extLst>
                  <a:ext uri="{FF2B5EF4-FFF2-40B4-BE49-F238E27FC236}">
                    <a16:creationId xmlns:a16="http://schemas.microsoft.com/office/drawing/2014/main" id="{3601188A-BE9B-5C67-4B33-C9B76F87BA0D}"/>
                  </a:ext>
                </a:extLst>
              </p:cNvPr>
              <p:cNvSpPr/>
              <p:nvPr/>
            </p:nvSpPr>
            <p:spPr>
              <a:xfrm>
                <a:off x="5892128" y="6293652"/>
                <a:ext cx="723513" cy="564509"/>
              </a:xfrm>
              <a:custGeom>
                <a:avLst/>
                <a:gdLst>
                  <a:gd name="connsiteX0" fmla="*/ 723514 w 723513"/>
                  <a:gd name="connsiteY0" fmla="*/ 429306 h 564509"/>
                  <a:gd name="connsiteX1" fmla="*/ 605211 w 723513"/>
                  <a:gd name="connsiteY1" fmla="*/ 555836 h 564509"/>
                  <a:gd name="connsiteX2" fmla="*/ 16534 w 723513"/>
                  <a:gd name="connsiteY2" fmla="*/ 538814 h 564509"/>
                  <a:gd name="connsiteX3" fmla="*/ 647 w 723513"/>
                  <a:gd name="connsiteY3" fmla="*/ 460796 h 564509"/>
                  <a:gd name="connsiteX4" fmla="*/ 23911 w 723513"/>
                  <a:gd name="connsiteY4" fmla="*/ 362069 h 564509"/>
                  <a:gd name="connsiteX5" fmla="*/ 221082 w 723513"/>
                  <a:gd name="connsiteY5" fmla="*/ 49149 h 564509"/>
                  <a:gd name="connsiteX6" fmla="*/ 381088 w 723513"/>
                  <a:gd name="connsiteY6" fmla="*/ 1203 h 564509"/>
                  <a:gd name="connsiteX7" fmla="*/ 539676 w 723513"/>
                  <a:gd name="connsiteY7" fmla="*/ 49149 h 564509"/>
                  <a:gd name="connsiteX8" fmla="*/ 611736 w 723513"/>
                  <a:gd name="connsiteY8" fmla="*/ 14821 h 564509"/>
                  <a:gd name="connsiteX9" fmla="*/ 716421 w 723513"/>
                  <a:gd name="connsiteY9" fmla="*/ 382495 h 564509"/>
                  <a:gd name="connsiteX10" fmla="*/ 723514 w 723513"/>
                  <a:gd name="connsiteY10" fmla="*/ 429306 h 564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3513" h="564509">
                    <a:moveTo>
                      <a:pt x="723514" y="429306"/>
                    </a:moveTo>
                    <a:cubicBezTo>
                      <a:pt x="723514" y="473846"/>
                      <a:pt x="697413" y="535409"/>
                      <a:pt x="605211" y="555836"/>
                    </a:cubicBezTo>
                    <a:cubicBezTo>
                      <a:pt x="513008" y="576546"/>
                      <a:pt x="31287" y="555836"/>
                      <a:pt x="16534" y="538814"/>
                    </a:cubicBezTo>
                    <a:cubicBezTo>
                      <a:pt x="8591" y="530019"/>
                      <a:pt x="3484" y="493422"/>
                      <a:pt x="647" y="460796"/>
                    </a:cubicBezTo>
                    <a:cubicBezTo>
                      <a:pt x="-2473" y="426185"/>
                      <a:pt x="5754" y="391290"/>
                      <a:pt x="23911" y="362069"/>
                    </a:cubicBezTo>
                    <a:lnTo>
                      <a:pt x="221082" y="49149"/>
                    </a:lnTo>
                    <a:cubicBezTo>
                      <a:pt x="221082" y="49149"/>
                      <a:pt x="275552" y="-9010"/>
                      <a:pt x="381088" y="1203"/>
                    </a:cubicBezTo>
                    <a:cubicBezTo>
                      <a:pt x="486908" y="11416"/>
                      <a:pt x="539676" y="49149"/>
                      <a:pt x="539676" y="49149"/>
                    </a:cubicBezTo>
                    <a:cubicBezTo>
                      <a:pt x="539676" y="49149"/>
                      <a:pt x="588756" y="-2485"/>
                      <a:pt x="611736" y="14821"/>
                    </a:cubicBezTo>
                    <a:cubicBezTo>
                      <a:pt x="630744" y="29006"/>
                      <a:pt x="695144" y="274122"/>
                      <a:pt x="716421" y="382495"/>
                    </a:cubicBezTo>
                    <a:cubicBezTo>
                      <a:pt x="720960" y="405191"/>
                      <a:pt x="723514" y="421646"/>
                      <a:pt x="723514" y="429306"/>
                    </a:cubicBezTo>
                    <a:close/>
                  </a:path>
                </a:pathLst>
              </a:custGeom>
              <a:solidFill>
                <a:srgbClr val="773884"/>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8" name="任意多边形: 形状 197">
                <a:extLst>
                  <a:ext uri="{FF2B5EF4-FFF2-40B4-BE49-F238E27FC236}">
                    <a16:creationId xmlns:a16="http://schemas.microsoft.com/office/drawing/2014/main" id="{C56F2E9C-BACE-FAC1-E101-754ACB622F21}"/>
                  </a:ext>
                </a:extLst>
              </p:cNvPr>
              <p:cNvSpPr/>
              <p:nvPr/>
            </p:nvSpPr>
            <p:spPr>
              <a:xfrm>
                <a:off x="5412825" y="3540124"/>
                <a:ext cx="1294735" cy="2715798"/>
              </a:xfrm>
              <a:custGeom>
                <a:avLst/>
                <a:gdLst>
                  <a:gd name="connsiteX0" fmla="*/ 263772 w 1294735"/>
                  <a:gd name="connsiteY0" fmla="*/ 118029 h 2715798"/>
                  <a:gd name="connsiteX1" fmla="*/ 66885 w 1294735"/>
                  <a:gd name="connsiteY1" fmla="*/ 1222187 h 2715798"/>
                  <a:gd name="connsiteX2" fmla="*/ 17805 w 1294735"/>
                  <a:gd name="connsiteY2" fmla="*/ 2581107 h 2715798"/>
                  <a:gd name="connsiteX3" fmla="*/ 518250 w 1294735"/>
                  <a:gd name="connsiteY3" fmla="*/ 2652032 h 2715798"/>
                  <a:gd name="connsiteX4" fmla="*/ 942097 w 1294735"/>
                  <a:gd name="connsiteY4" fmla="*/ 2715297 h 2715798"/>
                  <a:gd name="connsiteX5" fmla="*/ 1294736 w 1294735"/>
                  <a:gd name="connsiteY5" fmla="*/ 2657138 h 2715798"/>
                  <a:gd name="connsiteX6" fmla="*/ 1105792 w 1294735"/>
                  <a:gd name="connsiteY6" fmla="*/ 122284 h 2715798"/>
                  <a:gd name="connsiteX7" fmla="*/ 263772 w 1294735"/>
                  <a:gd name="connsiteY7" fmla="*/ 118029 h 2715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4735" h="2715798">
                    <a:moveTo>
                      <a:pt x="263772" y="118029"/>
                    </a:moveTo>
                    <a:cubicBezTo>
                      <a:pt x="263772" y="118029"/>
                      <a:pt x="125043" y="715783"/>
                      <a:pt x="66885" y="1222187"/>
                    </a:cubicBezTo>
                    <a:cubicBezTo>
                      <a:pt x="8726" y="1728590"/>
                      <a:pt x="-21630" y="2550467"/>
                      <a:pt x="17805" y="2581107"/>
                    </a:cubicBezTo>
                    <a:cubicBezTo>
                      <a:pt x="57239" y="2611746"/>
                      <a:pt x="518250" y="2652032"/>
                      <a:pt x="518250" y="2652032"/>
                    </a:cubicBezTo>
                    <a:cubicBezTo>
                      <a:pt x="518250" y="2652032"/>
                      <a:pt x="674001" y="2722389"/>
                      <a:pt x="942097" y="2715297"/>
                    </a:cubicBezTo>
                    <a:cubicBezTo>
                      <a:pt x="1136715" y="2710190"/>
                      <a:pt x="1294736" y="2657138"/>
                      <a:pt x="1294736" y="2657138"/>
                    </a:cubicBezTo>
                    <a:cubicBezTo>
                      <a:pt x="1294736" y="2657138"/>
                      <a:pt x="1254167" y="470383"/>
                      <a:pt x="1105792" y="122284"/>
                    </a:cubicBezTo>
                    <a:cubicBezTo>
                      <a:pt x="989759" y="-150351"/>
                      <a:pt x="263772" y="118029"/>
                      <a:pt x="263772" y="118029"/>
                    </a:cubicBezTo>
                    <a:close/>
                  </a:path>
                </a:pathLst>
              </a:custGeom>
              <a:solidFill>
                <a:srgbClr val="EFAE52"/>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9" name="任意多边形: 形状 198">
                <a:extLst>
                  <a:ext uri="{FF2B5EF4-FFF2-40B4-BE49-F238E27FC236}">
                    <a16:creationId xmlns:a16="http://schemas.microsoft.com/office/drawing/2014/main" id="{153A3FEE-0DE3-D938-9DA5-42207E2E4F9D}"/>
                  </a:ext>
                </a:extLst>
              </p:cNvPr>
              <p:cNvSpPr/>
              <p:nvPr/>
            </p:nvSpPr>
            <p:spPr>
              <a:xfrm>
                <a:off x="5659007" y="2607331"/>
                <a:ext cx="859609" cy="1119578"/>
              </a:xfrm>
              <a:custGeom>
                <a:avLst/>
                <a:gdLst>
                  <a:gd name="connsiteX0" fmla="*/ 0 w 859609"/>
                  <a:gd name="connsiteY0" fmla="*/ 1065007 h 1119578"/>
                  <a:gd name="connsiteX1" fmla="*/ 530802 w 859609"/>
                  <a:gd name="connsiteY1" fmla="*/ 1116641 h 1119578"/>
                  <a:gd name="connsiteX2" fmla="*/ 859609 w 859609"/>
                  <a:gd name="connsiteY2" fmla="*/ 1055078 h 1119578"/>
                  <a:gd name="connsiteX3" fmla="*/ 859609 w 859609"/>
                  <a:gd name="connsiteY3" fmla="*/ 649104 h 1119578"/>
                  <a:gd name="connsiteX4" fmla="*/ 655630 w 859609"/>
                  <a:gd name="connsiteY4" fmla="*/ 0 h 1119578"/>
                  <a:gd name="connsiteX5" fmla="*/ 285686 w 859609"/>
                  <a:gd name="connsiteY5" fmla="*/ 20710 h 1119578"/>
                  <a:gd name="connsiteX6" fmla="*/ 57591 w 859609"/>
                  <a:gd name="connsiteY6" fmla="*/ 451933 h 1119578"/>
                  <a:gd name="connsiteX7" fmla="*/ 0 w 859609"/>
                  <a:gd name="connsiteY7" fmla="*/ 1065007 h 111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9609" h="1119578">
                    <a:moveTo>
                      <a:pt x="0" y="1065007"/>
                    </a:moveTo>
                    <a:cubicBezTo>
                      <a:pt x="0" y="1065007"/>
                      <a:pt x="291643" y="1134514"/>
                      <a:pt x="530802" y="1116641"/>
                    </a:cubicBezTo>
                    <a:cubicBezTo>
                      <a:pt x="769960" y="1098768"/>
                      <a:pt x="859609" y="1055078"/>
                      <a:pt x="859609" y="1055078"/>
                    </a:cubicBezTo>
                    <a:lnTo>
                      <a:pt x="859609" y="649104"/>
                    </a:lnTo>
                    <a:lnTo>
                      <a:pt x="655630" y="0"/>
                    </a:lnTo>
                    <a:lnTo>
                      <a:pt x="285686" y="20710"/>
                    </a:lnTo>
                    <a:lnTo>
                      <a:pt x="57591" y="451933"/>
                    </a:lnTo>
                    <a:lnTo>
                      <a:pt x="0" y="1065007"/>
                    </a:lnTo>
                    <a:close/>
                  </a:path>
                </a:pathLst>
              </a:custGeom>
              <a:solidFill>
                <a:srgbClr val="5D2866"/>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0" name="任意多边形: 形状 199">
                <a:extLst>
                  <a:ext uri="{FF2B5EF4-FFF2-40B4-BE49-F238E27FC236}">
                    <a16:creationId xmlns:a16="http://schemas.microsoft.com/office/drawing/2014/main" id="{FF2DB919-3ED5-2AAE-76FD-6DBB78504AF8}"/>
                  </a:ext>
                </a:extLst>
              </p:cNvPr>
              <p:cNvSpPr/>
              <p:nvPr/>
            </p:nvSpPr>
            <p:spPr>
              <a:xfrm>
                <a:off x="6020440" y="2434842"/>
                <a:ext cx="233201" cy="233515"/>
              </a:xfrm>
              <a:custGeom>
                <a:avLst/>
                <a:gdLst>
                  <a:gd name="connsiteX0" fmla="*/ 233201 w 233201"/>
                  <a:gd name="connsiteY0" fmla="*/ 0 h 233515"/>
                  <a:gd name="connsiteX1" fmla="*/ 228946 w 233201"/>
                  <a:gd name="connsiteY1" fmla="*/ 177312 h 233515"/>
                  <a:gd name="connsiteX2" fmla="*/ 97025 w 233201"/>
                  <a:gd name="connsiteY2" fmla="*/ 233201 h 233515"/>
                  <a:gd name="connsiteX3" fmla="*/ 0 w 233201"/>
                  <a:gd name="connsiteY3" fmla="*/ 197171 h 233515"/>
                  <a:gd name="connsiteX4" fmla="*/ 21845 w 233201"/>
                  <a:gd name="connsiteY4" fmla="*/ 42555 h 233515"/>
                  <a:gd name="connsiteX5" fmla="*/ 202845 w 233201"/>
                  <a:gd name="connsiteY5" fmla="*/ 5958 h 233515"/>
                  <a:gd name="connsiteX6" fmla="*/ 233201 w 233201"/>
                  <a:gd name="connsiteY6" fmla="*/ 0 h 23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1" h="233515">
                    <a:moveTo>
                      <a:pt x="233201" y="0"/>
                    </a:moveTo>
                    <a:lnTo>
                      <a:pt x="228946" y="177312"/>
                    </a:lnTo>
                    <a:cubicBezTo>
                      <a:pt x="228946" y="177312"/>
                      <a:pt x="196887" y="227527"/>
                      <a:pt x="97025" y="233201"/>
                    </a:cubicBezTo>
                    <a:cubicBezTo>
                      <a:pt x="22696" y="237456"/>
                      <a:pt x="0" y="197171"/>
                      <a:pt x="0" y="197171"/>
                    </a:cubicBezTo>
                    <a:lnTo>
                      <a:pt x="21845" y="42555"/>
                    </a:lnTo>
                    <a:lnTo>
                      <a:pt x="202845" y="5958"/>
                    </a:lnTo>
                    <a:lnTo>
                      <a:pt x="233201" y="0"/>
                    </a:lnTo>
                    <a:close/>
                  </a:path>
                </a:pathLst>
              </a:custGeom>
              <a:solidFill>
                <a:srgbClr val="FF928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1" name="任意多边形: 形状 200">
                <a:extLst>
                  <a:ext uri="{FF2B5EF4-FFF2-40B4-BE49-F238E27FC236}">
                    <a16:creationId xmlns:a16="http://schemas.microsoft.com/office/drawing/2014/main" id="{A8AE20FC-4C43-A668-E959-F083815FCAE1}"/>
                  </a:ext>
                </a:extLst>
              </p:cNvPr>
              <p:cNvSpPr/>
              <p:nvPr/>
            </p:nvSpPr>
            <p:spPr>
              <a:xfrm>
                <a:off x="6029802" y="2424061"/>
                <a:ext cx="223838" cy="140998"/>
              </a:xfrm>
              <a:custGeom>
                <a:avLst/>
                <a:gdLst>
                  <a:gd name="connsiteX0" fmla="*/ 223839 w 223838"/>
                  <a:gd name="connsiteY0" fmla="*/ 0 h 140998"/>
                  <a:gd name="connsiteX1" fmla="*/ 218449 w 223838"/>
                  <a:gd name="connsiteY1" fmla="*/ 17022 h 140998"/>
                  <a:gd name="connsiteX2" fmla="*/ 0 w 223838"/>
                  <a:gd name="connsiteY2" fmla="*/ 140999 h 140998"/>
                  <a:gd name="connsiteX3" fmla="*/ 12199 w 223838"/>
                  <a:gd name="connsiteY3" fmla="*/ 53619 h 140998"/>
                  <a:gd name="connsiteX4" fmla="*/ 223839 w 223838"/>
                  <a:gd name="connsiteY4" fmla="*/ 0 h 140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838" h="140998">
                    <a:moveTo>
                      <a:pt x="223839" y="0"/>
                    </a:moveTo>
                    <a:cubicBezTo>
                      <a:pt x="223271" y="4823"/>
                      <a:pt x="221286" y="10497"/>
                      <a:pt x="218449" y="17022"/>
                    </a:cubicBezTo>
                    <a:cubicBezTo>
                      <a:pt x="178163" y="104685"/>
                      <a:pt x="43122" y="137878"/>
                      <a:pt x="0" y="140999"/>
                    </a:cubicBezTo>
                    <a:lnTo>
                      <a:pt x="12199" y="53619"/>
                    </a:lnTo>
                    <a:lnTo>
                      <a:pt x="223839" y="0"/>
                    </a:ln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2" name="任意多边形: 形状 201">
                <a:extLst>
                  <a:ext uri="{FF2B5EF4-FFF2-40B4-BE49-F238E27FC236}">
                    <a16:creationId xmlns:a16="http://schemas.microsoft.com/office/drawing/2014/main" id="{9A90C3F4-DF2C-874C-96DA-F9ACAC67C71A}"/>
                  </a:ext>
                </a:extLst>
              </p:cNvPr>
              <p:cNvSpPr/>
              <p:nvPr/>
            </p:nvSpPr>
            <p:spPr>
              <a:xfrm>
                <a:off x="5944773" y="2008990"/>
                <a:ext cx="432549" cy="507318"/>
              </a:xfrm>
              <a:custGeom>
                <a:avLst/>
                <a:gdLst>
                  <a:gd name="connsiteX0" fmla="*/ 69142 w 432549"/>
                  <a:gd name="connsiteY0" fmla="*/ 63284 h 507318"/>
                  <a:gd name="connsiteX1" fmla="*/ 6729 w 432549"/>
                  <a:gd name="connsiteY1" fmla="*/ 407695 h 507318"/>
                  <a:gd name="connsiteX2" fmla="*/ 213261 w 432549"/>
                  <a:gd name="connsiteY2" fmla="*/ 490252 h 507318"/>
                  <a:gd name="connsiteX3" fmla="*/ 309152 w 432549"/>
                  <a:gd name="connsiteY3" fmla="*/ 425569 h 507318"/>
                  <a:gd name="connsiteX4" fmla="*/ 411000 w 432549"/>
                  <a:gd name="connsiteY4" fmla="*/ 389255 h 507318"/>
                  <a:gd name="connsiteX5" fmla="*/ 393127 w 432549"/>
                  <a:gd name="connsiteY5" fmla="*/ 247405 h 507318"/>
                  <a:gd name="connsiteX6" fmla="*/ 317095 w 432549"/>
                  <a:gd name="connsiteY6" fmla="*/ 257335 h 507318"/>
                  <a:gd name="connsiteX7" fmla="*/ 350005 w 432549"/>
                  <a:gd name="connsiteY7" fmla="*/ 193502 h 507318"/>
                  <a:gd name="connsiteX8" fmla="*/ 69142 w 432549"/>
                  <a:gd name="connsiteY8" fmla="*/ 63284 h 507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549" h="507318">
                    <a:moveTo>
                      <a:pt x="69142" y="63284"/>
                    </a:moveTo>
                    <a:cubicBezTo>
                      <a:pt x="69142" y="63284"/>
                      <a:pt x="-25613" y="283435"/>
                      <a:pt x="6729" y="407695"/>
                    </a:cubicBezTo>
                    <a:cubicBezTo>
                      <a:pt x="39070" y="532239"/>
                      <a:pt x="148011" y="513799"/>
                      <a:pt x="213261" y="490252"/>
                    </a:cubicBezTo>
                    <a:cubicBezTo>
                      <a:pt x="278512" y="466989"/>
                      <a:pt x="309152" y="425569"/>
                      <a:pt x="309152" y="425569"/>
                    </a:cubicBezTo>
                    <a:cubicBezTo>
                      <a:pt x="309152" y="425569"/>
                      <a:pt x="369580" y="447697"/>
                      <a:pt x="411000" y="389255"/>
                    </a:cubicBezTo>
                    <a:cubicBezTo>
                      <a:pt x="452137" y="330813"/>
                      <a:pt x="427738" y="263009"/>
                      <a:pt x="393127" y="247405"/>
                    </a:cubicBezTo>
                    <a:cubicBezTo>
                      <a:pt x="358516" y="231518"/>
                      <a:pt x="317095" y="257335"/>
                      <a:pt x="317095" y="257335"/>
                    </a:cubicBezTo>
                    <a:lnTo>
                      <a:pt x="350005" y="193502"/>
                    </a:lnTo>
                    <a:cubicBezTo>
                      <a:pt x="349721" y="193502"/>
                      <a:pt x="216666" y="-134170"/>
                      <a:pt x="69142" y="63284"/>
                    </a:cubicBezTo>
                    <a:close/>
                  </a:path>
                </a:pathLst>
              </a:custGeom>
              <a:solidFill>
                <a:srgbClr val="FF928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3" name="任意多边形: 形状 202">
                <a:extLst>
                  <a:ext uri="{FF2B5EF4-FFF2-40B4-BE49-F238E27FC236}">
                    <a16:creationId xmlns:a16="http://schemas.microsoft.com/office/drawing/2014/main" id="{31A0D55F-6CC3-5A13-9EFF-CD3D2BA56A98}"/>
                  </a:ext>
                </a:extLst>
              </p:cNvPr>
              <p:cNvSpPr/>
              <p:nvPr/>
            </p:nvSpPr>
            <p:spPr>
              <a:xfrm>
                <a:off x="6011949" y="2249196"/>
                <a:ext cx="34130" cy="103089"/>
              </a:xfrm>
              <a:custGeom>
                <a:avLst/>
                <a:gdLst>
                  <a:gd name="connsiteX0" fmla="*/ 9343 w 34130"/>
                  <a:gd name="connsiteY0" fmla="*/ 103089 h 103089"/>
                  <a:gd name="connsiteX1" fmla="*/ 3385 w 34130"/>
                  <a:gd name="connsiteY1" fmla="*/ 98834 h 103089"/>
                  <a:gd name="connsiteX2" fmla="*/ 22960 w 34130"/>
                  <a:gd name="connsiteY2" fmla="*/ 2660 h 103089"/>
                  <a:gd name="connsiteX3" fmla="*/ 31471 w 34130"/>
                  <a:gd name="connsiteY3" fmla="*/ 957 h 103089"/>
                  <a:gd name="connsiteX4" fmla="*/ 33173 w 34130"/>
                  <a:gd name="connsiteY4" fmla="*/ 9468 h 103089"/>
                  <a:gd name="connsiteX5" fmla="*/ 15300 w 34130"/>
                  <a:gd name="connsiteY5" fmla="*/ 95429 h 103089"/>
                  <a:gd name="connsiteX6" fmla="*/ 11045 w 34130"/>
                  <a:gd name="connsiteY6" fmla="*/ 103089 h 103089"/>
                  <a:gd name="connsiteX7" fmla="*/ 9343 w 34130"/>
                  <a:gd name="connsiteY7" fmla="*/ 103089 h 10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30" h="103089">
                    <a:moveTo>
                      <a:pt x="9343" y="103089"/>
                    </a:moveTo>
                    <a:cubicBezTo>
                      <a:pt x="6789" y="103089"/>
                      <a:pt x="4236" y="101387"/>
                      <a:pt x="3385" y="98834"/>
                    </a:cubicBezTo>
                    <a:cubicBezTo>
                      <a:pt x="-10233" y="52023"/>
                      <a:pt x="21541" y="4646"/>
                      <a:pt x="22960" y="2660"/>
                    </a:cubicBezTo>
                    <a:cubicBezTo>
                      <a:pt x="24946" y="-177"/>
                      <a:pt x="28634" y="-745"/>
                      <a:pt x="31471" y="957"/>
                    </a:cubicBezTo>
                    <a:cubicBezTo>
                      <a:pt x="34308" y="2943"/>
                      <a:pt x="34876" y="6631"/>
                      <a:pt x="33173" y="9468"/>
                    </a:cubicBezTo>
                    <a:cubicBezTo>
                      <a:pt x="32889" y="10036"/>
                      <a:pt x="3101" y="54293"/>
                      <a:pt x="15300" y="95429"/>
                    </a:cubicBezTo>
                    <a:cubicBezTo>
                      <a:pt x="16151" y="98550"/>
                      <a:pt x="14449" y="101954"/>
                      <a:pt x="11045" y="103089"/>
                    </a:cubicBezTo>
                    <a:cubicBezTo>
                      <a:pt x="10477" y="102806"/>
                      <a:pt x="9910" y="103089"/>
                      <a:pt x="9343" y="103089"/>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4" name="任意多边形: 形状 203">
                <a:extLst>
                  <a:ext uri="{FF2B5EF4-FFF2-40B4-BE49-F238E27FC236}">
                    <a16:creationId xmlns:a16="http://schemas.microsoft.com/office/drawing/2014/main" id="{63601256-E335-EC11-5065-2EC4855B60A1}"/>
                  </a:ext>
                </a:extLst>
              </p:cNvPr>
              <p:cNvSpPr/>
              <p:nvPr/>
            </p:nvSpPr>
            <p:spPr>
              <a:xfrm>
                <a:off x="6264456" y="2293310"/>
                <a:ext cx="70005" cy="75713"/>
              </a:xfrm>
              <a:custGeom>
                <a:avLst/>
                <a:gdLst>
                  <a:gd name="connsiteX0" fmla="*/ 5924 w 70005"/>
                  <a:gd name="connsiteY0" fmla="*/ 75714 h 75713"/>
                  <a:gd name="connsiteX1" fmla="*/ 1952 w 70005"/>
                  <a:gd name="connsiteY1" fmla="*/ 74012 h 75713"/>
                  <a:gd name="connsiteX2" fmla="*/ 1668 w 70005"/>
                  <a:gd name="connsiteY2" fmla="*/ 65501 h 75713"/>
                  <a:gd name="connsiteX3" fmla="*/ 59543 w 70005"/>
                  <a:gd name="connsiteY3" fmla="*/ 1952 h 75713"/>
                  <a:gd name="connsiteX4" fmla="*/ 68054 w 70005"/>
                  <a:gd name="connsiteY4" fmla="*/ 1668 h 75713"/>
                  <a:gd name="connsiteX5" fmla="*/ 68337 w 70005"/>
                  <a:gd name="connsiteY5" fmla="*/ 10179 h 75713"/>
                  <a:gd name="connsiteX6" fmla="*/ 10463 w 70005"/>
                  <a:gd name="connsiteY6" fmla="*/ 73728 h 75713"/>
                  <a:gd name="connsiteX7" fmla="*/ 5924 w 70005"/>
                  <a:gd name="connsiteY7" fmla="*/ 75714 h 7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005" h="75713">
                    <a:moveTo>
                      <a:pt x="5924" y="75714"/>
                    </a:moveTo>
                    <a:cubicBezTo>
                      <a:pt x="4505" y="75714"/>
                      <a:pt x="3087" y="75146"/>
                      <a:pt x="1952" y="74012"/>
                    </a:cubicBezTo>
                    <a:cubicBezTo>
                      <a:pt x="-601" y="71742"/>
                      <a:pt x="-601" y="67770"/>
                      <a:pt x="1668" y="65501"/>
                    </a:cubicBezTo>
                    <a:lnTo>
                      <a:pt x="59543" y="1952"/>
                    </a:lnTo>
                    <a:cubicBezTo>
                      <a:pt x="61813" y="-601"/>
                      <a:pt x="65784" y="-601"/>
                      <a:pt x="68054" y="1668"/>
                    </a:cubicBezTo>
                    <a:cubicBezTo>
                      <a:pt x="70607" y="3938"/>
                      <a:pt x="70607" y="7910"/>
                      <a:pt x="68337" y="10179"/>
                    </a:cubicBezTo>
                    <a:lnTo>
                      <a:pt x="10463" y="73728"/>
                    </a:lnTo>
                    <a:cubicBezTo>
                      <a:pt x="9045" y="75146"/>
                      <a:pt x="7626" y="75714"/>
                      <a:pt x="5924" y="75714"/>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5" name="任意多边形: 形状 204">
                <a:extLst>
                  <a:ext uri="{FF2B5EF4-FFF2-40B4-BE49-F238E27FC236}">
                    <a16:creationId xmlns:a16="http://schemas.microsoft.com/office/drawing/2014/main" id="{B28F4058-28AB-B118-22D4-8D831DC5336B}"/>
                  </a:ext>
                </a:extLst>
              </p:cNvPr>
              <p:cNvSpPr/>
              <p:nvPr/>
            </p:nvSpPr>
            <p:spPr>
              <a:xfrm>
                <a:off x="6285329" y="2333474"/>
                <a:ext cx="52374" cy="18811"/>
              </a:xfrm>
              <a:custGeom>
                <a:avLst/>
                <a:gdLst>
                  <a:gd name="connsiteX0" fmla="*/ 46046 w 52374"/>
                  <a:gd name="connsiteY0" fmla="*/ 18811 h 18811"/>
                  <a:gd name="connsiteX1" fmla="*/ 5194 w 52374"/>
                  <a:gd name="connsiteY1" fmla="*/ 12286 h 18811"/>
                  <a:gd name="connsiteX2" fmla="*/ 87 w 52374"/>
                  <a:gd name="connsiteY2" fmla="*/ 5193 h 18811"/>
                  <a:gd name="connsiteX3" fmla="*/ 7179 w 52374"/>
                  <a:gd name="connsiteY3" fmla="*/ 87 h 18811"/>
                  <a:gd name="connsiteX4" fmla="*/ 47181 w 52374"/>
                  <a:gd name="connsiteY4" fmla="*/ 6612 h 18811"/>
                  <a:gd name="connsiteX5" fmla="*/ 52288 w 52374"/>
                  <a:gd name="connsiteY5" fmla="*/ 13704 h 18811"/>
                  <a:gd name="connsiteX6" fmla="*/ 46046 w 52374"/>
                  <a:gd name="connsiteY6" fmla="*/ 18811 h 18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74" h="18811">
                    <a:moveTo>
                      <a:pt x="46046" y="18811"/>
                    </a:moveTo>
                    <a:cubicBezTo>
                      <a:pt x="45195" y="18811"/>
                      <a:pt x="5194" y="12286"/>
                      <a:pt x="5194" y="12286"/>
                    </a:cubicBezTo>
                    <a:cubicBezTo>
                      <a:pt x="1789" y="11719"/>
                      <a:pt x="-480" y="8598"/>
                      <a:pt x="87" y="5193"/>
                    </a:cubicBezTo>
                    <a:cubicBezTo>
                      <a:pt x="654" y="1789"/>
                      <a:pt x="3775" y="-480"/>
                      <a:pt x="7179" y="87"/>
                    </a:cubicBezTo>
                    <a:lnTo>
                      <a:pt x="47181" y="6612"/>
                    </a:lnTo>
                    <a:cubicBezTo>
                      <a:pt x="50585" y="7179"/>
                      <a:pt x="52855" y="10300"/>
                      <a:pt x="52288" y="13704"/>
                    </a:cubicBezTo>
                    <a:cubicBezTo>
                      <a:pt x="51720" y="16825"/>
                      <a:pt x="49167" y="18811"/>
                      <a:pt x="46046" y="18811"/>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6" name="任意多边形: 形状 205">
                <a:extLst>
                  <a:ext uri="{FF2B5EF4-FFF2-40B4-BE49-F238E27FC236}">
                    <a16:creationId xmlns:a16="http://schemas.microsoft.com/office/drawing/2014/main" id="{7C753CAC-BEBC-3A48-7EC1-59CC4764ECE2}"/>
                  </a:ext>
                </a:extLst>
              </p:cNvPr>
              <p:cNvSpPr/>
              <p:nvPr/>
            </p:nvSpPr>
            <p:spPr>
              <a:xfrm>
                <a:off x="5974110" y="2152190"/>
                <a:ext cx="49821" cy="19095"/>
              </a:xfrm>
              <a:custGeom>
                <a:avLst/>
                <a:gdLst>
                  <a:gd name="connsiteX0" fmla="*/ 6045 w 49821"/>
                  <a:gd name="connsiteY0" fmla="*/ 19095 h 19095"/>
                  <a:gd name="connsiteX1" fmla="*/ 87 w 49821"/>
                  <a:gd name="connsiteY1" fmla="*/ 13988 h 19095"/>
                  <a:gd name="connsiteX2" fmla="*/ 4910 w 49821"/>
                  <a:gd name="connsiteY2" fmla="*/ 6896 h 19095"/>
                  <a:gd name="connsiteX3" fmla="*/ 42642 w 49821"/>
                  <a:gd name="connsiteY3" fmla="*/ 87 h 19095"/>
                  <a:gd name="connsiteX4" fmla="*/ 49735 w 49821"/>
                  <a:gd name="connsiteY4" fmla="*/ 4910 h 19095"/>
                  <a:gd name="connsiteX5" fmla="*/ 44912 w 49821"/>
                  <a:gd name="connsiteY5" fmla="*/ 12003 h 19095"/>
                  <a:gd name="connsiteX6" fmla="*/ 7180 w 49821"/>
                  <a:gd name="connsiteY6" fmla="*/ 18811 h 19095"/>
                  <a:gd name="connsiteX7" fmla="*/ 6045 w 49821"/>
                  <a:gd name="connsiteY7" fmla="*/ 19095 h 1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1" h="19095">
                    <a:moveTo>
                      <a:pt x="6045" y="19095"/>
                    </a:moveTo>
                    <a:cubicBezTo>
                      <a:pt x="3208" y="19095"/>
                      <a:pt x="655" y="17109"/>
                      <a:pt x="87" y="13988"/>
                    </a:cubicBezTo>
                    <a:cubicBezTo>
                      <a:pt x="-480" y="10584"/>
                      <a:pt x="1789" y="7463"/>
                      <a:pt x="4910" y="6896"/>
                    </a:cubicBezTo>
                    <a:lnTo>
                      <a:pt x="42642" y="87"/>
                    </a:lnTo>
                    <a:cubicBezTo>
                      <a:pt x="46046" y="-480"/>
                      <a:pt x="49167" y="1789"/>
                      <a:pt x="49735" y="4910"/>
                    </a:cubicBezTo>
                    <a:cubicBezTo>
                      <a:pt x="50302" y="8314"/>
                      <a:pt x="48032" y="11435"/>
                      <a:pt x="44912" y="12003"/>
                    </a:cubicBezTo>
                    <a:lnTo>
                      <a:pt x="7180" y="18811"/>
                    </a:lnTo>
                    <a:cubicBezTo>
                      <a:pt x="6896" y="19095"/>
                      <a:pt x="6612" y="19095"/>
                      <a:pt x="6045" y="19095"/>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7" name="任意多边形: 形状 206">
                <a:extLst>
                  <a:ext uri="{FF2B5EF4-FFF2-40B4-BE49-F238E27FC236}">
                    <a16:creationId xmlns:a16="http://schemas.microsoft.com/office/drawing/2014/main" id="{6BF00019-2889-FE09-A1D5-6003F0AB00FD}"/>
                  </a:ext>
                </a:extLst>
              </p:cNvPr>
              <p:cNvSpPr/>
              <p:nvPr/>
            </p:nvSpPr>
            <p:spPr>
              <a:xfrm>
                <a:off x="6069193" y="2152338"/>
                <a:ext cx="73848" cy="44764"/>
              </a:xfrm>
              <a:custGeom>
                <a:avLst/>
                <a:gdLst>
                  <a:gd name="connsiteX0" fmla="*/ 67847 w 73848"/>
                  <a:gd name="connsiteY0" fmla="*/ 44764 h 44764"/>
                  <a:gd name="connsiteX1" fmla="*/ 65010 w 73848"/>
                  <a:gd name="connsiteY1" fmla="*/ 44197 h 44764"/>
                  <a:gd name="connsiteX2" fmla="*/ 3164 w 73848"/>
                  <a:gd name="connsiteY2" fmla="*/ 11571 h 44764"/>
                  <a:gd name="connsiteX3" fmla="*/ 611 w 73848"/>
                  <a:gd name="connsiteY3" fmla="*/ 3344 h 44764"/>
                  <a:gd name="connsiteX4" fmla="*/ 8838 w 73848"/>
                  <a:gd name="connsiteY4" fmla="*/ 791 h 44764"/>
                  <a:gd name="connsiteX5" fmla="*/ 70684 w 73848"/>
                  <a:gd name="connsiteY5" fmla="*/ 33416 h 44764"/>
                  <a:gd name="connsiteX6" fmla="*/ 73238 w 73848"/>
                  <a:gd name="connsiteY6" fmla="*/ 41643 h 44764"/>
                  <a:gd name="connsiteX7" fmla="*/ 67847 w 73848"/>
                  <a:gd name="connsiteY7" fmla="*/ 44764 h 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48" h="44764">
                    <a:moveTo>
                      <a:pt x="67847" y="44764"/>
                    </a:moveTo>
                    <a:cubicBezTo>
                      <a:pt x="66996" y="44764"/>
                      <a:pt x="65862" y="44480"/>
                      <a:pt x="65010" y="44197"/>
                    </a:cubicBezTo>
                    <a:lnTo>
                      <a:pt x="3164" y="11571"/>
                    </a:lnTo>
                    <a:cubicBezTo>
                      <a:pt x="327" y="10153"/>
                      <a:pt x="-808" y="6465"/>
                      <a:pt x="611" y="3344"/>
                    </a:cubicBezTo>
                    <a:cubicBezTo>
                      <a:pt x="2029" y="223"/>
                      <a:pt x="5717" y="-912"/>
                      <a:pt x="8838" y="791"/>
                    </a:cubicBezTo>
                    <a:lnTo>
                      <a:pt x="70684" y="33416"/>
                    </a:lnTo>
                    <a:cubicBezTo>
                      <a:pt x="73521" y="34835"/>
                      <a:pt x="74656" y="38523"/>
                      <a:pt x="73238" y="41643"/>
                    </a:cubicBezTo>
                    <a:cubicBezTo>
                      <a:pt x="72103" y="43346"/>
                      <a:pt x="70117" y="44764"/>
                      <a:pt x="67847" y="44764"/>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8" name="任意多边形: 形状 207">
                <a:extLst>
                  <a:ext uri="{FF2B5EF4-FFF2-40B4-BE49-F238E27FC236}">
                    <a16:creationId xmlns:a16="http://schemas.microsoft.com/office/drawing/2014/main" id="{6EEB8E30-DB79-3F80-6341-DA2B3D5463AA}"/>
                  </a:ext>
                </a:extLst>
              </p:cNvPr>
              <p:cNvSpPr/>
              <p:nvPr/>
            </p:nvSpPr>
            <p:spPr>
              <a:xfrm>
                <a:off x="5974052" y="2194686"/>
                <a:ext cx="24198" cy="67098"/>
              </a:xfrm>
              <a:custGeom>
                <a:avLst/>
                <a:gdLst>
                  <a:gd name="connsiteX0" fmla="*/ 6103 w 24198"/>
                  <a:gd name="connsiteY0" fmla="*/ 67099 h 67098"/>
                  <a:gd name="connsiteX1" fmla="*/ 4401 w 24198"/>
                  <a:gd name="connsiteY1" fmla="*/ 66815 h 67098"/>
                  <a:gd name="connsiteX2" fmla="*/ 429 w 24198"/>
                  <a:gd name="connsiteY2" fmla="*/ 59155 h 67098"/>
                  <a:gd name="connsiteX3" fmla="*/ 11210 w 24198"/>
                  <a:gd name="connsiteY3" fmla="*/ 22274 h 67098"/>
                  <a:gd name="connsiteX4" fmla="*/ 1280 w 24198"/>
                  <a:gd name="connsiteY4" fmla="*/ 9791 h 67098"/>
                  <a:gd name="connsiteX5" fmla="*/ 2415 w 24198"/>
                  <a:gd name="connsiteY5" fmla="*/ 1280 h 67098"/>
                  <a:gd name="connsiteX6" fmla="*/ 10926 w 24198"/>
                  <a:gd name="connsiteY6" fmla="*/ 2415 h 67098"/>
                  <a:gd name="connsiteX7" fmla="*/ 22842 w 24198"/>
                  <a:gd name="connsiteY7" fmla="*/ 17451 h 67098"/>
                  <a:gd name="connsiteX8" fmla="*/ 23976 w 24198"/>
                  <a:gd name="connsiteY8" fmla="*/ 22842 h 67098"/>
                  <a:gd name="connsiteX9" fmla="*/ 12061 w 24198"/>
                  <a:gd name="connsiteY9" fmla="*/ 62843 h 67098"/>
                  <a:gd name="connsiteX10" fmla="*/ 6103 w 24198"/>
                  <a:gd name="connsiteY10" fmla="*/ 67099 h 6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198" h="67098">
                    <a:moveTo>
                      <a:pt x="6103" y="67099"/>
                    </a:moveTo>
                    <a:cubicBezTo>
                      <a:pt x="5536" y="67099"/>
                      <a:pt x="4969" y="67099"/>
                      <a:pt x="4401" y="66815"/>
                    </a:cubicBezTo>
                    <a:cubicBezTo>
                      <a:pt x="1280" y="65964"/>
                      <a:pt x="-705" y="62559"/>
                      <a:pt x="429" y="59155"/>
                    </a:cubicBezTo>
                    <a:lnTo>
                      <a:pt x="11210" y="22274"/>
                    </a:lnTo>
                    <a:lnTo>
                      <a:pt x="1280" y="9791"/>
                    </a:lnTo>
                    <a:cubicBezTo>
                      <a:pt x="-705" y="7238"/>
                      <a:pt x="-422" y="3266"/>
                      <a:pt x="2415" y="1280"/>
                    </a:cubicBezTo>
                    <a:cubicBezTo>
                      <a:pt x="4969" y="-705"/>
                      <a:pt x="8940" y="-422"/>
                      <a:pt x="10926" y="2415"/>
                    </a:cubicBezTo>
                    <a:lnTo>
                      <a:pt x="22842" y="17451"/>
                    </a:lnTo>
                    <a:cubicBezTo>
                      <a:pt x="23976" y="18870"/>
                      <a:pt x="24544" y="21139"/>
                      <a:pt x="23976" y="22842"/>
                    </a:cubicBezTo>
                    <a:lnTo>
                      <a:pt x="12061" y="62843"/>
                    </a:lnTo>
                    <a:cubicBezTo>
                      <a:pt x="11210" y="65396"/>
                      <a:pt x="8940" y="67099"/>
                      <a:pt x="6103" y="67099"/>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9" name="任意多边形: 形状 208">
                <a:extLst>
                  <a:ext uri="{FF2B5EF4-FFF2-40B4-BE49-F238E27FC236}">
                    <a16:creationId xmlns:a16="http://schemas.microsoft.com/office/drawing/2014/main" id="{16E45C79-830E-CDC2-BA9C-420FF74607A1}"/>
                  </a:ext>
                </a:extLst>
              </p:cNvPr>
              <p:cNvSpPr/>
              <p:nvPr/>
            </p:nvSpPr>
            <p:spPr>
              <a:xfrm>
                <a:off x="6077296" y="2200503"/>
                <a:ext cx="28244" cy="72062"/>
              </a:xfrm>
              <a:custGeom>
                <a:avLst/>
                <a:gdLst>
                  <a:gd name="connsiteX0" fmla="*/ 10382 w 28244"/>
                  <a:gd name="connsiteY0" fmla="*/ 72063 h 72062"/>
                  <a:gd name="connsiteX1" fmla="*/ 8679 w 28244"/>
                  <a:gd name="connsiteY1" fmla="*/ 71779 h 72062"/>
                  <a:gd name="connsiteX2" fmla="*/ 4708 w 28244"/>
                  <a:gd name="connsiteY2" fmla="*/ 64119 h 72062"/>
                  <a:gd name="connsiteX3" fmla="*/ 15488 w 28244"/>
                  <a:gd name="connsiteY3" fmla="*/ 27238 h 72062"/>
                  <a:gd name="connsiteX4" fmla="*/ 1303 w 28244"/>
                  <a:gd name="connsiteY4" fmla="*/ 9933 h 72062"/>
                  <a:gd name="connsiteX5" fmla="*/ 2154 w 28244"/>
                  <a:gd name="connsiteY5" fmla="*/ 1422 h 72062"/>
                  <a:gd name="connsiteX6" fmla="*/ 10665 w 28244"/>
                  <a:gd name="connsiteY6" fmla="*/ 2273 h 72062"/>
                  <a:gd name="connsiteX7" fmla="*/ 26836 w 28244"/>
                  <a:gd name="connsiteY7" fmla="*/ 22132 h 72062"/>
                  <a:gd name="connsiteX8" fmla="*/ 27971 w 28244"/>
                  <a:gd name="connsiteY8" fmla="*/ 27806 h 72062"/>
                  <a:gd name="connsiteX9" fmla="*/ 16056 w 28244"/>
                  <a:gd name="connsiteY9" fmla="*/ 67807 h 72062"/>
                  <a:gd name="connsiteX10" fmla="*/ 10382 w 28244"/>
                  <a:gd name="connsiteY10" fmla="*/ 72063 h 7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244" h="72062">
                    <a:moveTo>
                      <a:pt x="10382" y="72063"/>
                    </a:moveTo>
                    <a:cubicBezTo>
                      <a:pt x="9814" y="72063"/>
                      <a:pt x="9247" y="72063"/>
                      <a:pt x="8679" y="71779"/>
                    </a:cubicBezTo>
                    <a:cubicBezTo>
                      <a:pt x="5559" y="70928"/>
                      <a:pt x="3573" y="67524"/>
                      <a:pt x="4708" y="64119"/>
                    </a:cubicBezTo>
                    <a:lnTo>
                      <a:pt x="15488" y="27238"/>
                    </a:lnTo>
                    <a:lnTo>
                      <a:pt x="1303" y="9933"/>
                    </a:lnTo>
                    <a:cubicBezTo>
                      <a:pt x="-683" y="7380"/>
                      <a:pt x="-399" y="3408"/>
                      <a:pt x="2154" y="1422"/>
                    </a:cubicBezTo>
                    <a:cubicBezTo>
                      <a:pt x="4708" y="-848"/>
                      <a:pt x="8679" y="-280"/>
                      <a:pt x="10665" y="2273"/>
                    </a:cubicBezTo>
                    <a:lnTo>
                      <a:pt x="26836" y="22132"/>
                    </a:lnTo>
                    <a:cubicBezTo>
                      <a:pt x="28255" y="23550"/>
                      <a:pt x="28538" y="25820"/>
                      <a:pt x="27971" y="27806"/>
                    </a:cubicBezTo>
                    <a:lnTo>
                      <a:pt x="16056" y="67807"/>
                    </a:lnTo>
                    <a:cubicBezTo>
                      <a:pt x="15204" y="70361"/>
                      <a:pt x="12935" y="72063"/>
                      <a:pt x="10382" y="72063"/>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0" name="任意多边形: 形状 209">
                <a:extLst>
                  <a:ext uri="{FF2B5EF4-FFF2-40B4-BE49-F238E27FC236}">
                    <a16:creationId xmlns:a16="http://schemas.microsoft.com/office/drawing/2014/main" id="{51720D36-92F4-3B20-FB44-AC95E3387775}"/>
                  </a:ext>
                </a:extLst>
              </p:cNvPr>
              <p:cNvSpPr/>
              <p:nvPr/>
            </p:nvSpPr>
            <p:spPr>
              <a:xfrm>
                <a:off x="5662943" y="3929493"/>
                <a:ext cx="268028" cy="2243655"/>
              </a:xfrm>
              <a:custGeom>
                <a:avLst/>
                <a:gdLst>
                  <a:gd name="connsiteX0" fmla="*/ 262175 w 268028"/>
                  <a:gd name="connsiteY0" fmla="*/ 2243372 h 2243655"/>
                  <a:gd name="connsiteX1" fmla="*/ 256217 w 268028"/>
                  <a:gd name="connsiteY1" fmla="*/ 2238549 h 2243655"/>
                  <a:gd name="connsiteX2" fmla="*/ 160894 w 268028"/>
                  <a:gd name="connsiteY2" fmla="*/ 84419 h 2243655"/>
                  <a:gd name="connsiteX3" fmla="*/ 3441 w 268028"/>
                  <a:gd name="connsiteY3" fmla="*/ 11509 h 2243655"/>
                  <a:gd name="connsiteX4" fmla="*/ 604 w 268028"/>
                  <a:gd name="connsiteY4" fmla="*/ 3565 h 2243655"/>
                  <a:gd name="connsiteX5" fmla="*/ 8547 w 268028"/>
                  <a:gd name="connsiteY5" fmla="*/ 728 h 2243655"/>
                  <a:gd name="connsiteX6" fmla="*/ 169405 w 268028"/>
                  <a:gd name="connsiteY6" fmla="*/ 75341 h 2243655"/>
                  <a:gd name="connsiteX7" fmla="*/ 172809 w 268028"/>
                  <a:gd name="connsiteY7" fmla="*/ 81015 h 2243655"/>
                  <a:gd name="connsiteX8" fmla="*/ 267849 w 268028"/>
                  <a:gd name="connsiteY8" fmla="*/ 2236563 h 2243655"/>
                  <a:gd name="connsiteX9" fmla="*/ 263309 w 268028"/>
                  <a:gd name="connsiteY9" fmla="*/ 2243655 h 2243655"/>
                  <a:gd name="connsiteX10" fmla="*/ 262175 w 268028"/>
                  <a:gd name="connsiteY10" fmla="*/ 2243372 h 2243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028" h="2243655">
                    <a:moveTo>
                      <a:pt x="262175" y="2243372"/>
                    </a:moveTo>
                    <a:cubicBezTo>
                      <a:pt x="259338" y="2243372"/>
                      <a:pt x="256784" y="2241386"/>
                      <a:pt x="256217" y="2238549"/>
                    </a:cubicBezTo>
                    <a:cubicBezTo>
                      <a:pt x="154652" y="1767324"/>
                      <a:pt x="160326" y="174920"/>
                      <a:pt x="160894" y="84419"/>
                    </a:cubicBezTo>
                    <a:lnTo>
                      <a:pt x="3441" y="11509"/>
                    </a:lnTo>
                    <a:cubicBezTo>
                      <a:pt x="320" y="10090"/>
                      <a:pt x="-815" y="6402"/>
                      <a:pt x="604" y="3565"/>
                    </a:cubicBezTo>
                    <a:cubicBezTo>
                      <a:pt x="2022" y="445"/>
                      <a:pt x="5710" y="-974"/>
                      <a:pt x="8547" y="728"/>
                    </a:cubicBezTo>
                    <a:lnTo>
                      <a:pt x="169405" y="75341"/>
                    </a:lnTo>
                    <a:cubicBezTo>
                      <a:pt x="171674" y="76192"/>
                      <a:pt x="172809" y="78462"/>
                      <a:pt x="172809" y="81015"/>
                    </a:cubicBezTo>
                    <a:cubicBezTo>
                      <a:pt x="172809" y="97753"/>
                      <a:pt x="164298" y="1755125"/>
                      <a:pt x="267849" y="2236563"/>
                    </a:cubicBezTo>
                    <a:cubicBezTo>
                      <a:pt x="268700" y="2239967"/>
                      <a:pt x="266430" y="2243088"/>
                      <a:pt x="263309" y="2243655"/>
                    </a:cubicBezTo>
                    <a:cubicBezTo>
                      <a:pt x="263026" y="2243088"/>
                      <a:pt x="262458" y="2243372"/>
                      <a:pt x="262175" y="2243372"/>
                    </a:cubicBezTo>
                    <a:close/>
                  </a:path>
                </a:pathLst>
              </a:custGeom>
              <a:solidFill>
                <a:srgbClr val="5D2866"/>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1" name="任意多边形: 形状 210">
                <a:extLst>
                  <a:ext uri="{FF2B5EF4-FFF2-40B4-BE49-F238E27FC236}">
                    <a16:creationId xmlns:a16="http://schemas.microsoft.com/office/drawing/2014/main" id="{D62AF155-5576-832C-9DFC-52424591AAF2}"/>
                  </a:ext>
                </a:extLst>
              </p:cNvPr>
              <p:cNvSpPr/>
              <p:nvPr/>
            </p:nvSpPr>
            <p:spPr>
              <a:xfrm>
                <a:off x="5892128" y="6655721"/>
                <a:ext cx="723513" cy="202440"/>
              </a:xfrm>
              <a:custGeom>
                <a:avLst/>
                <a:gdLst>
                  <a:gd name="connsiteX0" fmla="*/ 723514 w 723513"/>
                  <a:gd name="connsiteY0" fmla="*/ 67237 h 202440"/>
                  <a:gd name="connsiteX1" fmla="*/ 605211 w 723513"/>
                  <a:gd name="connsiteY1" fmla="*/ 193767 h 202440"/>
                  <a:gd name="connsiteX2" fmla="*/ 16534 w 723513"/>
                  <a:gd name="connsiteY2" fmla="*/ 176745 h 202440"/>
                  <a:gd name="connsiteX3" fmla="*/ 647 w 723513"/>
                  <a:gd name="connsiteY3" fmla="*/ 98728 h 202440"/>
                  <a:gd name="connsiteX4" fmla="*/ 23911 w 723513"/>
                  <a:gd name="connsiteY4" fmla="*/ 0 h 202440"/>
                  <a:gd name="connsiteX5" fmla="*/ 349030 w 723513"/>
                  <a:gd name="connsiteY5" fmla="*/ 61847 h 202440"/>
                  <a:gd name="connsiteX6" fmla="*/ 716705 w 723513"/>
                  <a:gd name="connsiteY6" fmla="*/ 20710 h 202440"/>
                  <a:gd name="connsiteX7" fmla="*/ 723514 w 723513"/>
                  <a:gd name="connsiteY7" fmla="*/ 67237 h 20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3513" h="202440">
                    <a:moveTo>
                      <a:pt x="723514" y="67237"/>
                    </a:moveTo>
                    <a:cubicBezTo>
                      <a:pt x="723514" y="111778"/>
                      <a:pt x="697413" y="173341"/>
                      <a:pt x="605211" y="193767"/>
                    </a:cubicBezTo>
                    <a:cubicBezTo>
                      <a:pt x="513008" y="214477"/>
                      <a:pt x="31287" y="193767"/>
                      <a:pt x="16534" y="176745"/>
                    </a:cubicBezTo>
                    <a:cubicBezTo>
                      <a:pt x="8591" y="167950"/>
                      <a:pt x="3484" y="131353"/>
                      <a:pt x="647" y="98728"/>
                    </a:cubicBezTo>
                    <a:cubicBezTo>
                      <a:pt x="-2473" y="64116"/>
                      <a:pt x="5754" y="29221"/>
                      <a:pt x="23911" y="0"/>
                    </a:cubicBezTo>
                    <a:cubicBezTo>
                      <a:pt x="23911" y="0"/>
                      <a:pt x="54834" y="51066"/>
                      <a:pt x="349030" y="61847"/>
                    </a:cubicBezTo>
                    <a:cubicBezTo>
                      <a:pt x="537690" y="68655"/>
                      <a:pt x="656277" y="41136"/>
                      <a:pt x="716705" y="20710"/>
                    </a:cubicBezTo>
                    <a:cubicBezTo>
                      <a:pt x="720960" y="43123"/>
                      <a:pt x="723514" y="59577"/>
                      <a:pt x="723514" y="67237"/>
                    </a:cubicBezTo>
                    <a:close/>
                  </a:path>
                </a:pathLst>
              </a:custGeom>
              <a:solidFill>
                <a:srgbClr val="A49CF2"/>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2" name="任意多边形: 形状 211">
                <a:extLst>
                  <a:ext uri="{FF2B5EF4-FFF2-40B4-BE49-F238E27FC236}">
                    <a16:creationId xmlns:a16="http://schemas.microsoft.com/office/drawing/2014/main" id="{D4A64587-A85F-FC0C-4038-AE4DD1E26B42}"/>
                  </a:ext>
                </a:extLst>
              </p:cNvPr>
              <p:cNvSpPr/>
              <p:nvPr/>
            </p:nvSpPr>
            <p:spPr>
              <a:xfrm>
                <a:off x="6013302" y="2542635"/>
                <a:ext cx="246416" cy="165976"/>
              </a:xfrm>
              <a:custGeom>
                <a:avLst/>
                <a:gdLst>
                  <a:gd name="connsiteX0" fmla="*/ 2315 w 246416"/>
                  <a:gd name="connsiteY0" fmla="*/ 121152 h 165976"/>
                  <a:gd name="connsiteX1" fmla="*/ 16500 w 246416"/>
                  <a:gd name="connsiteY1" fmla="*/ 22141 h 165976"/>
                  <a:gd name="connsiteX2" fmla="*/ 128278 w 246416"/>
                  <a:gd name="connsiteY2" fmla="*/ 27815 h 165976"/>
                  <a:gd name="connsiteX3" fmla="*/ 237502 w 246416"/>
                  <a:gd name="connsiteY3" fmla="*/ 12 h 165976"/>
                  <a:gd name="connsiteX4" fmla="*/ 240055 w 246416"/>
                  <a:gd name="connsiteY4" fmla="*/ 118031 h 165976"/>
                  <a:gd name="connsiteX5" fmla="*/ 92531 w 246416"/>
                  <a:gd name="connsiteY5" fmla="*/ 165977 h 165976"/>
                  <a:gd name="connsiteX6" fmla="*/ 2315 w 246416"/>
                  <a:gd name="connsiteY6" fmla="*/ 121152 h 16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416" h="165976">
                    <a:moveTo>
                      <a:pt x="2315" y="121152"/>
                    </a:moveTo>
                    <a:cubicBezTo>
                      <a:pt x="2315" y="121152"/>
                      <a:pt x="-8466" y="25829"/>
                      <a:pt x="16500" y="22141"/>
                    </a:cubicBezTo>
                    <a:cubicBezTo>
                      <a:pt x="41749" y="18737"/>
                      <a:pt x="69552" y="37177"/>
                      <a:pt x="128278" y="27815"/>
                    </a:cubicBezTo>
                    <a:cubicBezTo>
                      <a:pt x="187287" y="18453"/>
                      <a:pt x="219062" y="-555"/>
                      <a:pt x="237502" y="12"/>
                    </a:cubicBezTo>
                    <a:cubicBezTo>
                      <a:pt x="255943" y="580"/>
                      <a:pt x="240055" y="118031"/>
                      <a:pt x="240055" y="118031"/>
                    </a:cubicBezTo>
                    <a:lnTo>
                      <a:pt x="92531" y="165977"/>
                    </a:lnTo>
                    <a:lnTo>
                      <a:pt x="2315" y="121152"/>
                    </a:lnTo>
                    <a:close/>
                  </a:path>
                </a:pathLst>
              </a:custGeom>
              <a:solidFill>
                <a:srgbClr val="5D2866"/>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3" name="任意多边形: 形状 212">
                <a:extLst>
                  <a:ext uri="{FF2B5EF4-FFF2-40B4-BE49-F238E27FC236}">
                    <a16:creationId xmlns:a16="http://schemas.microsoft.com/office/drawing/2014/main" id="{3BA5E3FD-AAA0-8296-2E5E-3E7D0F32ED79}"/>
                  </a:ext>
                </a:extLst>
              </p:cNvPr>
              <p:cNvSpPr/>
              <p:nvPr/>
            </p:nvSpPr>
            <p:spPr>
              <a:xfrm>
                <a:off x="6308599" y="3763043"/>
                <a:ext cx="160692" cy="178242"/>
              </a:xfrm>
              <a:custGeom>
                <a:avLst/>
                <a:gdLst>
                  <a:gd name="connsiteX0" fmla="*/ 154696 w 160692"/>
                  <a:gd name="connsiteY0" fmla="*/ 178243 h 178242"/>
                  <a:gd name="connsiteX1" fmla="*/ 152993 w 160692"/>
                  <a:gd name="connsiteY1" fmla="*/ 177959 h 178242"/>
                  <a:gd name="connsiteX2" fmla="*/ 79 w 160692"/>
                  <a:gd name="connsiteY2" fmla="*/ 6888 h 178242"/>
                  <a:gd name="connsiteX3" fmla="*/ 5186 w 160692"/>
                  <a:gd name="connsiteY3" fmla="*/ 79 h 178242"/>
                  <a:gd name="connsiteX4" fmla="*/ 11995 w 160692"/>
                  <a:gd name="connsiteY4" fmla="*/ 5186 h 178242"/>
                  <a:gd name="connsiteX5" fmla="*/ 156398 w 160692"/>
                  <a:gd name="connsiteY5" fmla="*/ 166327 h 178242"/>
                  <a:gd name="connsiteX6" fmla="*/ 160370 w 160692"/>
                  <a:gd name="connsiteY6" fmla="*/ 173987 h 178242"/>
                  <a:gd name="connsiteX7" fmla="*/ 154696 w 160692"/>
                  <a:gd name="connsiteY7" fmla="*/ 178243 h 178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692" h="178242">
                    <a:moveTo>
                      <a:pt x="154696" y="178243"/>
                    </a:moveTo>
                    <a:cubicBezTo>
                      <a:pt x="154128" y="178243"/>
                      <a:pt x="153561" y="178243"/>
                      <a:pt x="152993" y="177959"/>
                    </a:cubicBezTo>
                    <a:cubicBezTo>
                      <a:pt x="19655" y="137674"/>
                      <a:pt x="363" y="8023"/>
                      <a:pt x="79" y="6888"/>
                    </a:cubicBezTo>
                    <a:cubicBezTo>
                      <a:pt x="-488" y="3484"/>
                      <a:pt x="2065" y="363"/>
                      <a:pt x="5186" y="79"/>
                    </a:cubicBezTo>
                    <a:cubicBezTo>
                      <a:pt x="8590" y="-488"/>
                      <a:pt x="11427" y="2065"/>
                      <a:pt x="11995" y="5186"/>
                    </a:cubicBezTo>
                    <a:cubicBezTo>
                      <a:pt x="12279" y="6321"/>
                      <a:pt x="30719" y="128312"/>
                      <a:pt x="156398" y="166327"/>
                    </a:cubicBezTo>
                    <a:cubicBezTo>
                      <a:pt x="159519" y="167178"/>
                      <a:pt x="161504" y="170583"/>
                      <a:pt x="160370" y="173987"/>
                    </a:cubicBezTo>
                    <a:cubicBezTo>
                      <a:pt x="159802" y="176540"/>
                      <a:pt x="157249" y="178243"/>
                      <a:pt x="154696" y="178243"/>
                    </a:cubicBezTo>
                    <a:close/>
                  </a:path>
                </a:pathLst>
              </a:custGeom>
              <a:solidFill>
                <a:srgbClr val="5D2866"/>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4" name="任意多边形: 形状 213">
                <a:extLst>
                  <a:ext uri="{FF2B5EF4-FFF2-40B4-BE49-F238E27FC236}">
                    <a16:creationId xmlns:a16="http://schemas.microsoft.com/office/drawing/2014/main" id="{24F29912-EDCB-1804-965C-238AC6E8C889}"/>
                  </a:ext>
                </a:extLst>
              </p:cNvPr>
              <p:cNvSpPr/>
              <p:nvPr/>
            </p:nvSpPr>
            <p:spPr>
              <a:xfrm>
                <a:off x="5963700" y="1966778"/>
                <a:ext cx="418663" cy="333022"/>
              </a:xfrm>
              <a:custGeom>
                <a:avLst/>
                <a:gdLst>
                  <a:gd name="connsiteX0" fmla="*/ 383562 w 418663"/>
                  <a:gd name="connsiteY0" fmla="*/ 295858 h 333022"/>
                  <a:gd name="connsiteX1" fmla="*/ 335617 w 418663"/>
                  <a:gd name="connsiteY1" fmla="*/ 285929 h 333022"/>
                  <a:gd name="connsiteX2" fmla="*/ 297884 w 418663"/>
                  <a:gd name="connsiteY2" fmla="*/ 299830 h 333022"/>
                  <a:gd name="connsiteX3" fmla="*/ 269514 w 418663"/>
                  <a:gd name="connsiteY3" fmla="*/ 333023 h 333022"/>
                  <a:gd name="connsiteX4" fmla="*/ 290225 w 418663"/>
                  <a:gd name="connsiteY4" fmla="*/ 261814 h 333022"/>
                  <a:gd name="connsiteX5" fmla="*/ 245968 w 418663"/>
                  <a:gd name="connsiteY5" fmla="*/ 236565 h 333022"/>
                  <a:gd name="connsiteX6" fmla="*/ 261003 w 418663"/>
                  <a:gd name="connsiteY6" fmla="*/ 174719 h 333022"/>
                  <a:gd name="connsiteX7" fmla="*/ 230648 w 418663"/>
                  <a:gd name="connsiteY7" fmla="*/ 228905 h 333022"/>
                  <a:gd name="connsiteX8" fmla="*/ 142985 w 418663"/>
                  <a:gd name="connsiteY8" fmla="*/ 198549 h 333022"/>
                  <a:gd name="connsiteX9" fmla="*/ 97876 w 418663"/>
                  <a:gd name="connsiteY9" fmla="*/ 191741 h 333022"/>
                  <a:gd name="connsiteX10" fmla="*/ 112061 w 418663"/>
                  <a:gd name="connsiteY10" fmla="*/ 124220 h 333022"/>
                  <a:gd name="connsiteX11" fmla="*/ 80571 w 418663"/>
                  <a:gd name="connsiteY11" fmla="*/ 190038 h 333022"/>
                  <a:gd name="connsiteX12" fmla="*/ 28938 w 418663"/>
                  <a:gd name="connsiteY12" fmla="*/ 191457 h 333022"/>
                  <a:gd name="connsiteX13" fmla="*/ 0 w 418663"/>
                  <a:gd name="connsiteY13" fmla="*/ 259545 h 333022"/>
                  <a:gd name="connsiteX14" fmla="*/ 97309 w 418663"/>
                  <a:gd name="connsiteY14" fmla="*/ 24925 h 333022"/>
                  <a:gd name="connsiteX15" fmla="*/ 394342 w 418663"/>
                  <a:gd name="connsiteY15" fmla="*/ 88190 h 333022"/>
                  <a:gd name="connsiteX16" fmla="*/ 383562 w 418663"/>
                  <a:gd name="connsiteY16" fmla="*/ 295858 h 333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8663" h="333022">
                    <a:moveTo>
                      <a:pt x="383562" y="295858"/>
                    </a:moveTo>
                    <a:cubicBezTo>
                      <a:pt x="383562" y="295858"/>
                      <a:pt x="356610" y="283659"/>
                      <a:pt x="335617" y="285929"/>
                    </a:cubicBezTo>
                    <a:cubicBezTo>
                      <a:pt x="314339" y="287915"/>
                      <a:pt x="297884" y="299830"/>
                      <a:pt x="297884" y="299830"/>
                    </a:cubicBezTo>
                    <a:lnTo>
                      <a:pt x="269514" y="333023"/>
                    </a:lnTo>
                    <a:lnTo>
                      <a:pt x="290225" y="261814"/>
                    </a:lnTo>
                    <a:cubicBezTo>
                      <a:pt x="290225" y="261814"/>
                      <a:pt x="272635" y="250183"/>
                      <a:pt x="245968" y="236565"/>
                    </a:cubicBezTo>
                    <a:lnTo>
                      <a:pt x="261003" y="174719"/>
                    </a:lnTo>
                    <a:lnTo>
                      <a:pt x="230648" y="228905"/>
                    </a:lnTo>
                    <a:cubicBezTo>
                      <a:pt x="205115" y="216706"/>
                      <a:pt x="174192" y="204507"/>
                      <a:pt x="142985" y="198549"/>
                    </a:cubicBezTo>
                    <a:cubicBezTo>
                      <a:pt x="126246" y="195145"/>
                      <a:pt x="110926" y="193159"/>
                      <a:pt x="97876" y="191741"/>
                    </a:cubicBezTo>
                    <a:lnTo>
                      <a:pt x="112061" y="124220"/>
                    </a:lnTo>
                    <a:lnTo>
                      <a:pt x="80571" y="190038"/>
                    </a:lnTo>
                    <a:cubicBezTo>
                      <a:pt x="46527" y="188053"/>
                      <a:pt x="28938" y="191457"/>
                      <a:pt x="28938" y="191457"/>
                    </a:cubicBezTo>
                    <a:lnTo>
                      <a:pt x="0" y="259545"/>
                    </a:lnTo>
                    <a:cubicBezTo>
                      <a:pt x="0" y="259545"/>
                      <a:pt x="10781" y="69750"/>
                      <a:pt x="97309" y="24925"/>
                    </a:cubicBezTo>
                    <a:cubicBezTo>
                      <a:pt x="183837" y="-19899"/>
                      <a:pt x="333063" y="-7416"/>
                      <a:pt x="394342" y="88190"/>
                    </a:cubicBezTo>
                    <a:cubicBezTo>
                      <a:pt x="454770" y="183797"/>
                      <a:pt x="383562" y="295858"/>
                      <a:pt x="383562" y="295858"/>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5" name="任意多边形: 形状 214">
                <a:extLst>
                  <a:ext uri="{FF2B5EF4-FFF2-40B4-BE49-F238E27FC236}">
                    <a16:creationId xmlns:a16="http://schemas.microsoft.com/office/drawing/2014/main" id="{DD051A60-AF26-3726-0F0A-66E40159BC8F}"/>
                  </a:ext>
                </a:extLst>
              </p:cNvPr>
              <p:cNvSpPr/>
              <p:nvPr/>
            </p:nvSpPr>
            <p:spPr>
              <a:xfrm>
                <a:off x="6069177" y="2347970"/>
                <a:ext cx="36148" cy="44316"/>
              </a:xfrm>
              <a:custGeom>
                <a:avLst/>
                <a:gdLst>
                  <a:gd name="connsiteX0" fmla="*/ 6017 w 36148"/>
                  <a:gd name="connsiteY0" fmla="*/ 44316 h 44316"/>
                  <a:gd name="connsiteX1" fmla="*/ 2329 w 36148"/>
                  <a:gd name="connsiteY1" fmla="*/ 43182 h 44316"/>
                  <a:gd name="connsiteX2" fmla="*/ 1194 w 36148"/>
                  <a:gd name="connsiteY2" fmla="*/ 34671 h 44316"/>
                  <a:gd name="connsiteX3" fmla="*/ 25309 w 36148"/>
                  <a:gd name="connsiteY3" fmla="*/ 2329 h 44316"/>
                  <a:gd name="connsiteX4" fmla="*/ 33820 w 36148"/>
                  <a:gd name="connsiteY4" fmla="*/ 1194 h 44316"/>
                  <a:gd name="connsiteX5" fmla="*/ 34954 w 36148"/>
                  <a:gd name="connsiteY5" fmla="*/ 9705 h 44316"/>
                  <a:gd name="connsiteX6" fmla="*/ 10840 w 36148"/>
                  <a:gd name="connsiteY6" fmla="*/ 42047 h 44316"/>
                  <a:gd name="connsiteX7" fmla="*/ 6017 w 36148"/>
                  <a:gd name="connsiteY7" fmla="*/ 44316 h 4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48" h="44316">
                    <a:moveTo>
                      <a:pt x="6017" y="44316"/>
                    </a:moveTo>
                    <a:cubicBezTo>
                      <a:pt x="4882" y="44316"/>
                      <a:pt x="3464" y="44033"/>
                      <a:pt x="2329" y="43182"/>
                    </a:cubicBezTo>
                    <a:cubicBezTo>
                      <a:pt x="-224" y="41196"/>
                      <a:pt x="-792" y="37508"/>
                      <a:pt x="1194" y="34671"/>
                    </a:cubicBezTo>
                    <a:lnTo>
                      <a:pt x="25309" y="2329"/>
                    </a:lnTo>
                    <a:cubicBezTo>
                      <a:pt x="27295" y="-224"/>
                      <a:pt x="30983" y="-792"/>
                      <a:pt x="33820" y="1194"/>
                    </a:cubicBezTo>
                    <a:cubicBezTo>
                      <a:pt x="36373" y="3180"/>
                      <a:pt x="36941" y="6868"/>
                      <a:pt x="34954" y="9705"/>
                    </a:cubicBezTo>
                    <a:lnTo>
                      <a:pt x="10840" y="42047"/>
                    </a:lnTo>
                    <a:cubicBezTo>
                      <a:pt x="9705" y="43465"/>
                      <a:pt x="7719" y="44316"/>
                      <a:pt x="6017" y="44316"/>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6" name="任意多边形: 形状 215">
                <a:extLst>
                  <a:ext uri="{FF2B5EF4-FFF2-40B4-BE49-F238E27FC236}">
                    <a16:creationId xmlns:a16="http://schemas.microsoft.com/office/drawing/2014/main" id="{10861A27-76C8-2920-398F-9586332B0A54}"/>
                  </a:ext>
                </a:extLst>
              </p:cNvPr>
              <p:cNvSpPr/>
              <p:nvPr/>
            </p:nvSpPr>
            <p:spPr>
              <a:xfrm>
                <a:off x="4700864" y="2464995"/>
                <a:ext cx="547914" cy="473980"/>
              </a:xfrm>
              <a:custGeom>
                <a:avLst/>
                <a:gdLst>
                  <a:gd name="connsiteX0" fmla="*/ 490323 w 547914"/>
                  <a:gd name="connsiteY0" fmla="*/ 473981 h 473980"/>
                  <a:gd name="connsiteX1" fmla="*/ 141373 w 547914"/>
                  <a:gd name="connsiteY1" fmla="*/ 350288 h 473980"/>
                  <a:gd name="connsiteX2" fmla="*/ 1509 w 547914"/>
                  <a:gd name="connsiteY2" fmla="*/ 201062 h 473980"/>
                  <a:gd name="connsiteX3" fmla="*/ 97967 w 547914"/>
                  <a:gd name="connsiteY3" fmla="*/ 211275 h 473980"/>
                  <a:gd name="connsiteX4" fmla="*/ 3495 w 547914"/>
                  <a:gd name="connsiteY4" fmla="*/ 93824 h 473980"/>
                  <a:gd name="connsiteX5" fmla="*/ 130593 w 547914"/>
                  <a:gd name="connsiteY5" fmla="*/ 104604 h 473980"/>
                  <a:gd name="connsiteX6" fmla="*/ 95981 w 547914"/>
                  <a:gd name="connsiteY6" fmla="*/ 12969 h 473980"/>
                  <a:gd name="connsiteX7" fmla="*/ 320671 w 547914"/>
                  <a:gd name="connsiteY7" fmla="*/ 107157 h 473980"/>
                  <a:gd name="connsiteX8" fmla="*/ 274428 w 547914"/>
                  <a:gd name="connsiteY8" fmla="*/ 2472 h 473980"/>
                  <a:gd name="connsiteX9" fmla="*/ 483515 w 547914"/>
                  <a:gd name="connsiteY9" fmla="*/ 111697 h 473980"/>
                  <a:gd name="connsiteX10" fmla="*/ 547914 w 547914"/>
                  <a:gd name="connsiteY10" fmla="*/ 249858 h 473980"/>
                  <a:gd name="connsiteX11" fmla="*/ 490323 w 547914"/>
                  <a:gd name="connsiteY11" fmla="*/ 473981 h 473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7914" h="473980">
                    <a:moveTo>
                      <a:pt x="490323" y="473981"/>
                    </a:moveTo>
                    <a:cubicBezTo>
                      <a:pt x="490323" y="473981"/>
                      <a:pt x="264782" y="425752"/>
                      <a:pt x="141373" y="350288"/>
                    </a:cubicBezTo>
                    <a:cubicBezTo>
                      <a:pt x="17964" y="274540"/>
                      <a:pt x="-7002" y="221205"/>
                      <a:pt x="1509" y="201062"/>
                    </a:cubicBezTo>
                    <a:cubicBezTo>
                      <a:pt x="10304" y="181203"/>
                      <a:pt x="97967" y="211275"/>
                      <a:pt x="97967" y="211275"/>
                    </a:cubicBezTo>
                    <a:cubicBezTo>
                      <a:pt x="97967" y="211275"/>
                      <a:pt x="-16080" y="136946"/>
                      <a:pt x="3495" y="93824"/>
                    </a:cubicBezTo>
                    <a:cubicBezTo>
                      <a:pt x="23354" y="50701"/>
                      <a:pt x="130593" y="104604"/>
                      <a:pt x="130593" y="104604"/>
                    </a:cubicBezTo>
                    <a:cubicBezTo>
                      <a:pt x="130593" y="104604"/>
                      <a:pt x="59951" y="34814"/>
                      <a:pt x="95981" y="12969"/>
                    </a:cubicBezTo>
                    <a:cubicBezTo>
                      <a:pt x="131727" y="-8592"/>
                      <a:pt x="320671" y="107157"/>
                      <a:pt x="320671" y="107157"/>
                    </a:cubicBezTo>
                    <a:cubicBezTo>
                      <a:pt x="320671" y="107157"/>
                      <a:pt x="246909" y="19494"/>
                      <a:pt x="274428" y="2472"/>
                    </a:cubicBezTo>
                    <a:cubicBezTo>
                      <a:pt x="301947" y="-14550"/>
                      <a:pt x="446634" y="60063"/>
                      <a:pt x="483515" y="111697"/>
                    </a:cubicBezTo>
                    <a:cubicBezTo>
                      <a:pt x="520112" y="163046"/>
                      <a:pt x="547914" y="249858"/>
                      <a:pt x="547914" y="249858"/>
                    </a:cubicBezTo>
                    <a:lnTo>
                      <a:pt x="490323" y="473981"/>
                    </a:lnTo>
                    <a:close/>
                  </a:path>
                </a:pathLst>
              </a:custGeom>
              <a:solidFill>
                <a:srgbClr val="FF928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7" name="任意多边形: 形状 216">
                <a:extLst>
                  <a:ext uri="{FF2B5EF4-FFF2-40B4-BE49-F238E27FC236}">
                    <a16:creationId xmlns:a16="http://schemas.microsoft.com/office/drawing/2014/main" id="{D703F2A5-94EE-C997-3E0B-E05620DE68F3}"/>
                  </a:ext>
                </a:extLst>
              </p:cNvPr>
              <p:cNvSpPr/>
              <p:nvPr/>
            </p:nvSpPr>
            <p:spPr>
              <a:xfrm>
                <a:off x="5015487" y="2566457"/>
                <a:ext cx="128381" cy="197759"/>
              </a:xfrm>
              <a:custGeom>
                <a:avLst/>
                <a:gdLst>
                  <a:gd name="connsiteX0" fmla="*/ 122081 w 128381"/>
                  <a:gd name="connsiteY0" fmla="*/ 197760 h 197759"/>
                  <a:gd name="connsiteX1" fmla="*/ 118393 w 128381"/>
                  <a:gd name="connsiteY1" fmla="*/ 196625 h 197759"/>
                  <a:gd name="connsiteX2" fmla="*/ 90 w 128381"/>
                  <a:gd name="connsiteY2" fmla="*/ 5696 h 197759"/>
                  <a:gd name="connsiteX3" fmla="*/ 6615 w 128381"/>
                  <a:gd name="connsiteY3" fmla="*/ 22 h 197759"/>
                  <a:gd name="connsiteX4" fmla="*/ 12289 w 128381"/>
                  <a:gd name="connsiteY4" fmla="*/ 6547 h 197759"/>
                  <a:gd name="connsiteX5" fmla="*/ 126053 w 128381"/>
                  <a:gd name="connsiteY5" fmla="*/ 187263 h 197759"/>
                  <a:gd name="connsiteX6" fmla="*/ 127188 w 128381"/>
                  <a:gd name="connsiteY6" fmla="*/ 195774 h 197759"/>
                  <a:gd name="connsiteX7" fmla="*/ 122081 w 128381"/>
                  <a:gd name="connsiteY7" fmla="*/ 197760 h 197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381" h="197759">
                    <a:moveTo>
                      <a:pt x="122081" y="197760"/>
                    </a:moveTo>
                    <a:cubicBezTo>
                      <a:pt x="120662" y="197760"/>
                      <a:pt x="119528" y="197476"/>
                      <a:pt x="118393" y="196625"/>
                    </a:cubicBezTo>
                    <a:cubicBezTo>
                      <a:pt x="-5017" y="101018"/>
                      <a:pt x="-194" y="9384"/>
                      <a:pt x="90" y="5696"/>
                    </a:cubicBezTo>
                    <a:cubicBezTo>
                      <a:pt x="374" y="2291"/>
                      <a:pt x="3211" y="-262"/>
                      <a:pt x="6615" y="22"/>
                    </a:cubicBezTo>
                    <a:cubicBezTo>
                      <a:pt x="10020" y="305"/>
                      <a:pt x="12573" y="3142"/>
                      <a:pt x="12289" y="6547"/>
                    </a:cubicBezTo>
                    <a:cubicBezTo>
                      <a:pt x="12289" y="7398"/>
                      <a:pt x="8034" y="95912"/>
                      <a:pt x="126053" y="187263"/>
                    </a:cubicBezTo>
                    <a:cubicBezTo>
                      <a:pt x="128606" y="189249"/>
                      <a:pt x="129173" y="193221"/>
                      <a:pt x="127188" y="195774"/>
                    </a:cubicBezTo>
                    <a:cubicBezTo>
                      <a:pt x="125769" y="196909"/>
                      <a:pt x="123783" y="197760"/>
                      <a:pt x="122081" y="197760"/>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8" name="任意多边形: 形状 217">
                <a:extLst>
                  <a:ext uri="{FF2B5EF4-FFF2-40B4-BE49-F238E27FC236}">
                    <a16:creationId xmlns:a16="http://schemas.microsoft.com/office/drawing/2014/main" id="{A2382C77-5846-7301-7831-A754727F6BB6}"/>
                  </a:ext>
                </a:extLst>
              </p:cNvPr>
              <p:cNvSpPr/>
              <p:nvPr/>
            </p:nvSpPr>
            <p:spPr>
              <a:xfrm>
                <a:off x="4909435" y="2545729"/>
                <a:ext cx="83485" cy="240899"/>
              </a:xfrm>
              <a:custGeom>
                <a:avLst/>
                <a:gdLst>
                  <a:gd name="connsiteX0" fmla="*/ 5997 w 83485"/>
                  <a:gd name="connsiteY0" fmla="*/ 240900 h 240899"/>
                  <a:gd name="connsiteX1" fmla="*/ 4294 w 83485"/>
                  <a:gd name="connsiteY1" fmla="*/ 240616 h 240899"/>
                  <a:gd name="connsiteX2" fmla="*/ 323 w 83485"/>
                  <a:gd name="connsiteY2" fmla="*/ 232956 h 240899"/>
                  <a:gd name="connsiteX3" fmla="*/ 71531 w 83485"/>
                  <a:gd name="connsiteY3" fmla="*/ 4294 h 240899"/>
                  <a:gd name="connsiteX4" fmla="*/ 79191 w 83485"/>
                  <a:gd name="connsiteY4" fmla="*/ 323 h 240899"/>
                  <a:gd name="connsiteX5" fmla="*/ 83163 w 83485"/>
                  <a:gd name="connsiteY5" fmla="*/ 7982 h 240899"/>
                  <a:gd name="connsiteX6" fmla="*/ 11954 w 83485"/>
                  <a:gd name="connsiteY6" fmla="*/ 236644 h 240899"/>
                  <a:gd name="connsiteX7" fmla="*/ 5997 w 83485"/>
                  <a:gd name="connsiteY7" fmla="*/ 240900 h 240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85" h="240899">
                    <a:moveTo>
                      <a:pt x="5997" y="240900"/>
                    </a:moveTo>
                    <a:cubicBezTo>
                      <a:pt x="5429" y="240900"/>
                      <a:pt x="4862" y="240900"/>
                      <a:pt x="4294" y="240616"/>
                    </a:cubicBezTo>
                    <a:cubicBezTo>
                      <a:pt x="1174" y="239765"/>
                      <a:pt x="-812" y="236077"/>
                      <a:pt x="323" y="232956"/>
                    </a:cubicBezTo>
                    <a:lnTo>
                      <a:pt x="71531" y="4294"/>
                    </a:lnTo>
                    <a:cubicBezTo>
                      <a:pt x="72382" y="1174"/>
                      <a:pt x="75787" y="-812"/>
                      <a:pt x="79191" y="323"/>
                    </a:cubicBezTo>
                    <a:cubicBezTo>
                      <a:pt x="82312" y="1174"/>
                      <a:pt x="84298" y="4578"/>
                      <a:pt x="83163" y="7982"/>
                    </a:cubicBezTo>
                    <a:lnTo>
                      <a:pt x="11954" y="236644"/>
                    </a:lnTo>
                    <a:cubicBezTo>
                      <a:pt x="11103" y="239197"/>
                      <a:pt x="8550" y="240900"/>
                      <a:pt x="5997" y="240900"/>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19" name="任意多边形: 形状 218">
                <a:extLst>
                  <a:ext uri="{FF2B5EF4-FFF2-40B4-BE49-F238E27FC236}">
                    <a16:creationId xmlns:a16="http://schemas.microsoft.com/office/drawing/2014/main" id="{208E4CAD-C8E7-5CF3-3A71-C49558CFEF44}"/>
                  </a:ext>
                </a:extLst>
              </p:cNvPr>
              <p:cNvSpPr/>
              <p:nvPr/>
            </p:nvSpPr>
            <p:spPr>
              <a:xfrm>
                <a:off x="6977359" y="2489393"/>
                <a:ext cx="547914" cy="473980"/>
              </a:xfrm>
              <a:custGeom>
                <a:avLst/>
                <a:gdLst>
                  <a:gd name="connsiteX0" fmla="*/ 57591 w 547914"/>
                  <a:gd name="connsiteY0" fmla="*/ 473981 h 473980"/>
                  <a:gd name="connsiteX1" fmla="*/ 406541 w 547914"/>
                  <a:gd name="connsiteY1" fmla="*/ 350288 h 473980"/>
                  <a:gd name="connsiteX2" fmla="*/ 546405 w 547914"/>
                  <a:gd name="connsiteY2" fmla="*/ 201062 h 473980"/>
                  <a:gd name="connsiteX3" fmla="*/ 449947 w 547914"/>
                  <a:gd name="connsiteY3" fmla="*/ 211275 h 473980"/>
                  <a:gd name="connsiteX4" fmla="*/ 544419 w 547914"/>
                  <a:gd name="connsiteY4" fmla="*/ 93824 h 473980"/>
                  <a:gd name="connsiteX5" fmla="*/ 417322 w 547914"/>
                  <a:gd name="connsiteY5" fmla="*/ 104604 h 473980"/>
                  <a:gd name="connsiteX6" fmla="*/ 451933 w 547914"/>
                  <a:gd name="connsiteY6" fmla="*/ 12969 h 473980"/>
                  <a:gd name="connsiteX7" fmla="*/ 227243 w 547914"/>
                  <a:gd name="connsiteY7" fmla="*/ 107157 h 473980"/>
                  <a:gd name="connsiteX8" fmla="*/ 273486 w 547914"/>
                  <a:gd name="connsiteY8" fmla="*/ 2472 h 473980"/>
                  <a:gd name="connsiteX9" fmla="*/ 64400 w 547914"/>
                  <a:gd name="connsiteY9" fmla="*/ 111697 h 473980"/>
                  <a:gd name="connsiteX10" fmla="*/ 0 w 547914"/>
                  <a:gd name="connsiteY10" fmla="*/ 249858 h 473980"/>
                  <a:gd name="connsiteX11" fmla="*/ 57591 w 547914"/>
                  <a:gd name="connsiteY11" fmla="*/ 473981 h 473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7914" h="473980">
                    <a:moveTo>
                      <a:pt x="57591" y="473981"/>
                    </a:moveTo>
                    <a:cubicBezTo>
                      <a:pt x="57591" y="473981"/>
                      <a:pt x="283132" y="425752"/>
                      <a:pt x="406541" y="350288"/>
                    </a:cubicBezTo>
                    <a:cubicBezTo>
                      <a:pt x="529950" y="274824"/>
                      <a:pt x="554916" y="221205"/>
                      <a:pt x="546405" y="201062"/>
                    </a:cubicBezTo>
                    <a:cubicBezTo>
                      <a:pt x="537610" y="181203"/>
                      <a:pt x="449947" y="211275"/>
                      <a:pt x="449947" y="211275"/>
                    </a:cubicBezTo>
                    <a:cubicBezTo>
                      <a:pt x="449947" y="211275"/>
                      <a:pt x="563994" y="136946"/>
                      <a:pt x="544419" y="93824"/>
                    </a:cubicBezTo>
                    <a:cubicBezTo>
                      <a:pt x="524560" y="50701"/>
                      <a:pt x="417322" y="104604"/>
                      <a:pt x="417322" y="104604"/>
                    </a:cubicBezTo>
                    <a:cubicBezTo>
                      <a:pt x="417322" y="104604"/>
                      <a:pt x="487963" y="34814"/>
                      <a:pt x="451933" y="12969"/>
                    </a:cubicBezTo>
                    <a:cubicBezTo>
                      <a:pt x="416187" y="-8592"/>
                      <a:pt x="227243" y="107157"/>
                      <a:pt x="227243" y="107157"/>
                    </a:cubicBezTo>
                    <a:cubicBezTo>
                      <a:pt x="227243" y="107157"/>
                      <a:pt x="301005" y="19494"/>
                      <a:pt x="273486" y="2472"/>
                    </a:cubicBezTo>
                    <a:cubicBezTo>
                      <a:pt x="245967" y="-14550"/>
                      <a:pt x="101281" y="60063"/>
                      <a:pt x="64400" y="111697"/>
                    </a:cubicBezTo>
                    <a:cubicBezTo>
                      <a:pt x="27802" y="163046"/>
                      <a:pt x="0" y="249858"/>
                      <a:pt x="0" y="249858"/>
                    </a:cubicBezTo>
                    <a:lnTo>
                      <a:pt x="57591" y="473981"/>
                    </a:lnTo>
                    <a:close/>
                  </a:path>
                </a:pathLst>
              </a:custGeom>
              <a:solidFill>
                <a:srgbClr val="FF928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0" name="任意多边形: 形状 219">
                <a:extLst>
                  <a:ext uri="{FF2B5EF4-FFF2-40B4-BE49-F238E27FC236}">
                    <a16:creationId xmlns:a16="http://schemas.microsoft.com/office/drawing/2014/main" id="{76962CDD-652B-D518-AF58-DB4FBBF09FEB}"/>
                  </a:ext>
                </a:extLst>
              </p:cNvPr>
              <p:cNvSpPr/>
              <p:nvPr/>
            </p:nvSpPr>
            <p:spPr>
              <a:xfrm>
                <a:off x="7082552" y="2590571"/>
                <a:ext cx="128381" cy="198043"/>
              </a:xfrm>
              <a:custGeom>
                <a:avLst/>
                <a:gdLst>
                  <a:gd name="connsiteX0" fmla="*/ 6017 w 128381"/>
                  <a:gd name="connsiteY0" fmla="*/ 198044 h 198043"/>
                  <a:gd name="connsiteX1" fmla="*/ 1194 w 128381"/>
                  <a:gd name="connsiteY1" fmla="*/ 195774 h 198043"/>
                  <a:gd name="connsiteX2" fmla="*/ 2329 w 128381"/>
                  <a:gd name="connsiteY2" fmla="*/ 187263 h 198043"/>
                  <a:gd name="connsiteX3" fmla="*/ 116093 w 128381"/>
                  <a:gd name="connsiteY3" fmla="*/ 6547 h 198043"/>
                  <a:gd name="connsiteX4" fmla="*/ 121767 w 128381"/>
                  <a:gd name="connsiteY4" fmla="*/ 22 h 198043"/>
                  <a:gd name="connsiteX5" fmla="*/ 128291 w 128381"/>
                  <a:gd name="connsiteY5" fmla="*/ 5696 h 198043"/>
                  <a:gd name="connsiteX6" fmla="*/ 9989 w 128381"/>
                  <a:gd name="connsiteY6" fmla="*/ 196625 h 198043"/>
                  <a:gd name="connsiteX7" fmla="*/ 6017 w 128381"/>
                  <a:gd name="connsiteY7" fmla="*/ 198044 h 198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381" h="198043">
                    <a:moveTo>
                      <a:pt x="6017" y="198044"/>
                    </a:moveTo>
                    <a:cubicBezTo>
                      <a:pt x="4315" y="198044"/>
                      <a:pt x="2329" y="197193"/>
                      <a:pt x="1194" y="195774"/>
                    </a:cubicBezTo>
                    <a:cubicBezTo>
                      <a:pt x="-792" y="193221"/>
                      <a:pt x="-224" y="189249"/>
                      <a:pt x="2329" y="187263"/>
                    </a:cubicBezTo>
                    <a:cubicBezTo>
                      <a:pt x="120348" y="96196"/>
                      <a:pt x="116093" y="7398"/>
                      <a:pt x="116093" y="6547"/>
                    </a:cubicBezTo>
                    <a:cubicBezTo>
                      <a:pt x="115809" y="3142"/>
                      <a:pt x="118362" y="305"/>
                      <a:pt x="121767" y="22"/>
                    </a:cubicBezTo>
                    <a:cubicBezTo>
                      <a:pt x="125171" y="-262"/>
                      <a:pt x="128008" y="2291"/>
                      <a:pt x="128291" y="5696"/>
                    </a:cubicBezTo>
                    <a:cubicBezTo>
                      <a:pt x="128575" y="9667"/>
                      <a:pt x="133398" y="101302"/>
                      <a:pt x="9989" y="196625"/>
                    </a:cubicBezTo>
                    <a:cubicBezTo>
                      <a:pt x="8570" y="197476"/>
                      <a:pt x="7436" y="198044"/>
                      <a:pt x="6017" y="198044"/>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1" name="任意多边形: 形状 220">
                <a:extLst>
                  <a:ext uri="{FF2B5EF4-FFF2-40B4-BE49-F238E27FC236}">
                    <a16:creationId xmlns:a16="http://schemas.microsoft.com/office/drawing/2014/main" id="{10F02639-F32F-099C-35AF-0F4FA1EE2F6D}"/>
                  </a:ext>
                </a:extLst>
              </p:cNvPr>
              <p:cNvSpPr/>
              <p:nvPr/>
            </p:nvSpPr>
            <p:spPr>
              <a:xfrm>
                <a:off x="7233604" y="2569844"/>
                <a:ext cx="83276" cy="240899"/>
              </a:xfrm>
              <a:custGeom>
                <a:avLst/>
                <a:gdLst>
                  <a:gd name="connsiteX0" fmla="*/ 77101 w 83276"/>
                  <a:gd name="connsiteY0" fmla="*/ 240900 h 240899"/>
                  <a:gd name="connsiteX1" fmla="*/ 71427 w 83276"/>
                  <a:gd name="connsiteY1" fmla="*/ 236644 h 240899"/>
                  <a:gd name="connsiteX2" fmla="*/ 218 w 83276"/>
                  <a:gd name="connsiteY2" fmla="*/ 7982 h 240899"/>
                  <a:gd name="connsiteX3" fmla="*/ 4190 w 83276"/>
                  <a:gd name="connsiteY3" fmla="*/ 323 h 240899"/>
                  <a:gd name="connsiteX4" fmla="*/ 11850 w 83276"/>
                  <a:gd name="connsiteY4" fmla="*/ 4294 h 240899"/>
                  <a:gd name="connsiteX5" fmla="*/ 83059 w 83276"/>
                  <a:gd name="connsiteY5" fmla="*/ 232956 h 240899"/>
                  <a:gd name="connsiteX6" fmla="*/ 79087 w 83276"/>
                  <a:gd name="connsiteY6" fmla="*/ 240616 h 240899"/>
                  <a:gd name="connsiteX7" fmla="*/ 77101 w 83276"/>
                  <a:gd name="connsiteY7" fmla="*/ 240900 h 240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276" h="240899">
                    <a:moveTo>
                      <a:pt x="77101" y="240900"/>
                    </a:moveTo>
                    <a:cubicBezTo>
                      <a:pt x="74548" y="240900"/>
                      <a:pt x="71994" y="239197"/>
                      <a:pt x="71427" y="236644"/>
                    </a:cubicBezTo>
                    <a:lnTo>
                      <a:pt x="218" y="7982"/>
                    </a:lnTo>
                    <a:cubicBezTo>
                      <a:pt x="-633" y="4862"/>
                      <a:pt x="1069" y="1457"/>
                      <a:pt x="4190" y="323"/>
                    </a:cubicBezTo>
                    <a:cubicBezTo>
                      <a:pt x="7311" y="-812"/>
                      <a:pt x="10715" y="1174"/>
                      <a:pt x="11850" y="4294"/>
                    </a:cubicBezTo>
                    <a:lnTo>
                      <a:pt x="83059" y="232956"/>
                    </a:lnTo>
                    <a:cubicBezTo>
                      <a:pt x="83910" y="236077"/>
                      <a:pt x="82207" y="239481"/>
                      <a:pt x="79087" y="240616"/>
                    </a:cubicBezTo>
                    <a:cubicBezTo>
                      <a:pt x="78236" y="240900"/>
                      <a:pt x="77668" y="240900"/>
                      <a:pt x="77101" y="240900"/>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2" name="任意多边形: 形状 221">
                <a:extLst>
                  <a:ext uri="{FF2B5EF4-FFF2-40B4-BE49-F238E27FC236}">
                    <a16:creationId xmlns:a16="http://schemas.microsoft.com/office/drawing/2014/main" id="{B764EF8C-0B0D-4C8E-1021-0714FCB19C41}"/>
                  </a:ext>
                </a:extLst>
              </p:cNvPr>
              <p:cNvSpPr/>
              <p:nvPr/>
            </p:nvSpPr>
            <p:spPr>
              <a:xfrm>
                <a:off x="4977561" y="2585526"/>
                <a:ext cx="1097633" cy="791792"/>
              </a:xfrm>
              <a:custGeom>
                <a:avLst/>
                <a:gdLst>
                  <a:gd name="connsiteX0" fmla="*/ 0 w 1097633"/>
                  <a:gd name="connsiteY0" fmla="*/ 383521 h 791792"/>
                  <a:gd name="connsiteX1" fmla="*/ 435195 w 1097633"/>
                  <a:gd name="connsiteY1" fmla="*/ 786091 h 791792"/>
                  <a:gd name="connsiteX2" fmla="*/ 914079 w 1097633"/>
                  <a:gd name="connsiteY2" fmla="*/ 639986 h 791792"/>
                  <a:gd name="connsiteX3" fmla="*/ 1097633 w 1097633"/>
                  <a:gd name="connsiteY3" fmla="*/ 55565 h 791792"/>
                  <a:gd name="connsiteX4" fmla="*/ 914079 w 1097633"/>
                  <a:gd name="connsiteY4" fmla="*/ 2229 h 791792"/>
                  <a:gd name="connsiteX5" fmla="*/ 551795 w 1097633"/>
                  <a:gd name="connsiteY5" fmla="*/ 260396 h 791792"/>
                  <a:gd name="connsiteX6" fmla="*/ 267812 w 1097633"/>
                  <a:gd name="connsiteY6" fmla="*/ 95566 h 791792"/>
                  <a:gd name="connsiteX7" fmla="*/ 0 w 1097633"/>
                  <a:gd name="connsiteY7" fmla="*/ 383521 h 79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7633" h="791792">
                    <a:moveTo>
                      <a:pt x="0" y="383521"/>
                    </a:moveTo>
                    <a:cubicBezTo>
                      <a:pt x="0" y="383521"/>
                      <a:pt x="225257" y="745805"/>
                      <a:pt x="435195" y="786091"/>
                    </a:cubicBezTo>
                    <a:cubicBezTo>
                      <a:pt x="645416" y="826376"/>
                      <a:pt x="914079" y="639986"/>
                      <a:pt x="914079" y="639986"/>
                    </a:cubicBezTo>
                    <a:lnTo>
                      <a:pt x="1097633" y="55565"/>
                    </a:lnTo>
                    <a:cubicBezTo>
                      <a:pt x="1097633" y="55565"/>
                      <a:pt x="993799" y="-13090"/>
                      <a:pt x="914079" y="2229"/>
                    </a:cubicBezTo>
                    <a:cubicBezTo>
                      <a:pt x="834360" y="17549"/>
                      <a:pt x="616763" y="263516"/>
                      <a:pt x="551795" y="260396"/>
                    </a:cubicBezTo>
                    <a:cubicBezTo>
                      <a:pt x="487112" y="257559"/>
                      <a:pt x="267812" y="95566"/>
                      <a:pt x="267812" y="95566"/>
                    </a:cubicBezTo>
                    <a:lnTo>
                      <a:pt x="0" y="383521"/>
                    </a:lnTo>
                    <a:close/>
                  </a:path>
                </a:pathLst>
              </a:custGeom>
              <a:solidFill>
                <a:srgbClr val="5D2866"/>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3" name="任意多边形: 形状 222">
                <a:extLst>
                  <a:ext uri="{FF2B5EF4-FFF2-40B4-BE49-F238E27FC236}">
                    <a16:creationId xmlns:a16="http://schemas.microsoft.com/office/drawing/2014/main" id="{3D27B8D4-BFEC-E6BA-D389-57D90D46C4DF}"/>
                  </a:ext>
                </a:extLst>
              </p:cNvPr>
              <p:cNvSpPr/>
              <p:nvPr/>
            </p:nvSpPr>
            <p:spPr>
              <a:xfrm>
                <a:off x="6153779" y="2601697"/>
                <a:ext cx="1097633" cy="791792"/>
              </a:xfrm>
              <a:custGeom>
                <a:avLst/>
                <a:gdLst>
                  <a:gd name="connsiteX0" fmla="*/ 1097633 w 1097633"/>
                  <a:gd name="connsiteY0" fmla="*/ 383521 h 791792"/>
                  <a:gd name="connsiteX1" fmla="*/ 662438 w 1097633"/>
                  <a:gd name="connsiteY1" fmla="*/ 786091 h 791792"/>
                  <a:gd name="connsiteX2" fmla="*/ 183554 w 1097633"/>
                  <a:gd name="connsiteY2" fmla="*/ 639985 h 791792"/>
                  <a:gd name="connsiteX3" fmla="*/ 0 w 1097633"/>
                  <a:gd name="connsiteY3" fmla="*/ 55565 h 791792"/>
                  <a:gd name="connsiteX4" fmla="*/ 183554 w 1097633"/>
                  <a:gd name="connsiteY4" fmla="*/ 2229 h 791792"/>
                  <a:gd name="connsiteX5" fmla="*/ 545838 w 1097633"/>
                  <a:gd name="connsiteY5" fmla="*/ 260679 h 791792"/>
                  <a:gd name="connsiteX6" fmla="*/ 829821 w 1097633"/>
                  <a:gd name="connsiteY6" fmla="*/ 95850 h 791792"/>
                  <a:gd name="connsiteX7" fmla="*/ 1097633 w 1097633"/>
                  <a:gd name="connsiteY7" fmla="*/ 383521 h 79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7633" h="791792">
                    <a:moveTo>
                      <a:pt x="1097633" y="383521"/>
                    </a:moveTo>
                    <a:cubicBezTo>
                      <a:pt x="1097633" y="383521"/>
                      <a:pt x="872376" y="745805"/>
                      <a:pt x="662438" y="786091"/>
                    </a:cubicBezTo>
                    <a:cubicBezTo>
                      <a:pt x="452217" y="826376"/>
                      <a:pt x="183554" y="639985"/>
                      <a:pt x="183554" y="639985"/>
                    </a:cubicBezTo>
                    <a:lnTo>
                      <a:pt x="0" y="55565"/>
                    </a:lnTo>
                    <a:cubicBezTo>
                      <a:pt x="0" y="55565"/>
                      <a:pt x="103834" y="-13090"/>
                      <a:pt x="183554" y="2229"/>
                    </a:cubicBezTo>
                    <a:cubicBezTo>
                      <a:pt x="263273" y="17549"/>
                      <a:pt x="480871" y="263516"/>
                      <a:pt x="545838" y="260679"/>
                    </a:cubicBezTo>
                    <a:cubicBezTo>
                      <a:pt x="610521" y="257842"/>
                      <a:pt x="829821" y="95850"/>
                      <a:pt x="829821" y="95850"/>
                    </a:cubicBezTo>
                    <a:lnTo>
                      <a:pt x="1097633" y="383521"/>
                    </a:lnTo>
                    <a:close/>
                  </a:path>
                </a:pathLst>
              </a:custGeom>
              <a:solidFill>
                <a:srgbClr val="5D2866"/>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4" name="任意多边形: 形状 223">
                <a:extLst>
                  <a:ext uri="{FF2B5EF4-FFF2-40B4-BE49-F238E27FC236}">
                    <a16:creationId xmlns:a16="http://schemas.microsoft.com/office/drawing/2014/main" id="{CF5C86AE-3115-AB37-19DB-8BDA263D4055}"/>
                  </a:ext>
                </a:extLst>
              </p:cNvPr>
              <p:cNvSpPr/>
              <p:nvPr/>
            </p:nvSpPr>
            <p:spPr>
              <a:xfrm>
                <a:off x="6130492" y="2606196"/>
                <a:ext cx="124873" cy="21844"/>
              </a:xfrm>
              <a:custGeom>
                <a:avLst/>
                <a:gdLst>
                  <a:gd name="connsiteX0" fmla="*/ 5981 w 124873"/>
                  <a:gd name="connsiteY0" fmla="*/ 21561 h 21844"/>
                  <a:gd name="connsiteX1" fmla="*/ 24 w 124873"/>
                  <a:gd name="connsiteY1" fmla="*/ 16171 h 21844"/>
                  <a:gd name="connsiteX2" fmla="*/ 5414 w 124873"/>
                  <a:gd name="connsiteY2" fmla="*/ 9646 h 21844"/>
                  <a:gd name="connsiteX3" fmla="*/ 118326 w 124873"/>
                  <a:gd name="connsiteY3" fmla="*/ 0 h 21844"/>
                  <a:gd name="connsiteX4" fmla="*/ 124852 w 124873"/>
                  <a:gd name="connsiteY4" fmla="*/ 5674 h 21844"/>
                  <a:gd name="connsiteX5" fmla="*/ 119178 w 124873"/>
                  <a:gd name="connsiteY5" fmla="*/ 12199 h 21844"/>
                  <a:gd name="connsiteX6" fmla="*/ 6549 w 124873"/>
                  <a:gd name="connsiteY6" fmla="*/ 21845 h 21844"/>
                  <a:gd name="connsiteX7" fmla="*/ 5981 w 124873"/>
                  <a:gd name="connsiteY7" fmla="*/ 21561 h 2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73" h="21844">
                    <a:moveTo>
                      <a:pt x="5981" y="21561"/>
                    </a:moveTo>
                    <a:cubicBezTo>
                      <a:pt x="2861" y="21561"/>
                      <a:pt x="308" y="19292"/>
                      <a:pt x="24" y="16171"/>
                    </a:cubicBezTo>
                    <a:cubicBezTo>
                      <a:pt x="-260" y="12766"/>
                      <a:pt x="2010" y="9929"/>
                      <a:pt x="5414" y="9646"/>
                    </a:cubicBezTo>
                    <a:cubicBezTo>
                      <a:pt x="5981" y="9646"/>
                      <a:pt x="53643" y="5107"/>
                      <a:pt x="118326" y="0"/>
                    </a:cubicBezTo>
                    <a:cubicBezTo>
                      <a:pt x="122298" y="0"/>
                      <a:pt x="124568" y="2270"/>
                      <a:pt x="124852" y="5674"/>
                    </a:cubicBezTo>
                    <a:cubicBezTo>
                      <a:pt x="125135" y="9078"/>
                      <a:pt x="122582" y="11915"/>
                      <a:pt x="119178" y="12199"/>
                    </a:cubicBezTo>
                    <a:cubicBezTo>
                      <a:pt x="54778" y="17022"/>
                      <a:pt x="7116" y="21561"/>
                      <a:pt x="6549" y="21845"/>
                    </a:cubicBezTo>
                    <a:cubicBezTo>
                      <a:pt x="6549" y="21561"/>
                      <a:pt x="6265" y="21561"/>
                      <a:pt x="5981" y="21561"/>
                    </a:cubicBezTo>
                    <a:close/>
                  </a:path>
                </a:pathLst>
              </a:custGeom>
              <a:solidFill>
                <a:srgbClr val="FFFFFF"/>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5" name="任意多边形: 形状 224">
                <a:extLst>
                  <a:ext uri="{FF2B5EF4-FFF2-40B4-BE49-F238E27FC236}">
                    <a16:creationId xmlns:a16="http://schemas.microsoft.com/office/drawing/2014/main" id="{69F9A386-7FF8-A205-D1FF-8CA01B2663C6}"/>
                  </a:ext>
                </a:extLst>
              </p:cNvPr>
              <p:cNvSpPr/>
              <p:nvPr/>
            </p:nvSpPr>
            <p:spPr>
              <a:xfrm>
                <a:off x="5488203" y="2840205"/>
                <a:ext cx="56085" cy="149268"/>
              </a:xfrm>
              <a:custGeom>
                <a:avLst/>
                <a:gdLst>
                  <a:gd name="connsiteX0" fmla="*/ 30941 w 56085"/>
                  <a:gd name="connsiteY0" fmla="*/ 149269 h 149268"/>
                  <a:gd name="connsiteX1" fmla="*/ 20727 w 56085"/>
                  <a:gd name="connsiteY1" fmla="*/ 146999 h 149268"/>
                  <a:gd name="connsiteX2" fmla="*/ 2571 w 56085"/>
                  <a:gd name="connsiteY2" fmla="*/ 127140 h 149268"/>
                  <a:gd name="connsiteX3" fmla="*/ 35763 w 56085"/>
                  <a:gd name="connsiteY3" fmla="*/ 3164 h 149268"/>
                  <a:gd name="connsiteX4" fmla="*/ 42005 w 56085"/>
                  <a:gd name="connsiteY4" fmla="*/ 43 h 149268"/>
                  <a:gd name="connsiteX5" fmla="*/ 47111 w 56085"/>
                  <a:gd name="connsiteY5" fmla="*/ 4866 h 149268"/>
                  <a:gd name="connsiteX6" fmla="*/ 42289 w 56085"/>
                  <a:gd name="connsiteY6" fmla="*/ 145297 h 149268"/>
                  <a:gd name="connsiteX7" fmla="*/ 30941 w 56085"/>
                  <a:gd name="connsiteY7" fmla="*/ 149269 h 149268"/>
                  <a:gd name="connsiteX8" fmla="*/ 38317 w 56085"/>
                  <a:gd name="connsiteY8" fmla="*/ 25008 h 149268"/>
                  <a:gd name="connsiteX9" fmla="*/ 14486 w 56085"/>
                  <a:gd name="connsiteY9" fmla="*/ 123168 h 149268"/>
                  <a:gd name="connsiteX10" fmla="*/ 25834 w 56085"/>
                  <a:gd name="connsiteY10" fmla="*/ 135935 h 149268"/>
                  <a:gd name="connsiteX11" fmla="*/ 34912 w 56085"/>
                  <a:gd name="connsiteY11" fmla="*/ 135935 h 149268"/>
                  <a:gd name="connsiteX12" fmla="*/ 38317 w 56085"/>
                  <a:gd name="connsiteY12" fmla="*/ 25008 h 149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085" h="149268">
                    <a:moveTo>
                      <a:pt x="30941" y="149269"/>
                    </a:moveTo>
                    <a:cubicBezTo>
                      <a:pt x="28104" y="149269"/>
                      <a:pt x="24699" y="148701"/>
                      <a:pt x="20727" y="146999"/>
                    </a:cubicBezTo>
                    <a:cubicBezTo>
                      <a:pt x="11933" y="143311"/>
                      <a:pt x="5975" y="136502"/>
                      <a:pt x="2571" y="127140"/>
                    </a:cubicBezTo>
                    <a:cubicBezTo>
                      <a:pt x="-11047" y="87139"/>
                      <a:pt x="33778" y="6568"/>
                      <a:pt x="35763" y="3164"/>
                    </a:cubicBezTo>
                    <a:cubicBezTo>
                      <a:pt x="36898" y="894"/>
                      <a:pt x="39735" y="-241"/>
                      <a:pt x="42005" y="43"/>
                    </a:cubicBezTo>
                    <a:cubicBezTo>
                      <a:pt x="44558" y="327"/>
                      <a:pt x="46544" y="2312"/>
                      <a:pt x="47111" y="4866"/>
                    </a:cubicBezTo>
                    <a:cubicBezTo>
                      <a:pt x="50800" y="24725"/>
                      <a:pt x="67822" y="124871"/>
                      <a:pt x="42289" y="145297"/>
                    </a:cubicBezTo>
                    <a:cubicBezTo>
                      <a:pt x="39735" y="147283"/>
                      <a:pt x="36047" y="149269"/>
                      <a:pt x="30941" y="149269"/>
                    </a:cubicBezTo>
                    <a:close/>
                    <a:moveTo>
                      <a:pt x="38317" y="25008"/>
                    </a:moveTo>
                    <a:cubicBezTo>
                      <a:pt x="24699" y="53095"/>
                      <a:pt x="6259" y="99621"/>
                      <a:pt x="14486" y="123168"/>
                    </a:cubicBezTo>
                    <a:cubicBezTo>
                      <a:pt x="16472" y="129410"/>
                      <a:pt x="20160" y="133382"/>
                      <a:pt x="25834" y="135935"/>
                    </a:cubicBezTo>
                    <a:cubicBezTo>
                      <a:pt x="31792" y="138488"/>
                      <a:pt x="34061" y="136502"/>
                      <a:pt x="34912" y="135935"/>
                    </a:cubicBezTo>
                    <a:cubicBezTo>
                      <a:pt x="48246" y="125154"/>
                      <a:pt x="44558" y="68131"/>
                      <a:pt x="38317" y="25008"/>
                    </a:cubicBezTo>
                    <a:close/>
                  </a:path>
                </a:pathLst>
              </a:custGeom>
              <a:solidFill>
                <a:srgbClr val="FFFFFF"/>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6" name="任意多边形: 形状 225">
                <a:extLst>
                  <a:ext uri="{FF2B5EF4-FFF2-40B4-BE49-F238E27FC236}">
                    <a16:creationId xmlns:a16="http://schemas.microsoft.com/office/drawing/2014/main" id="{341A72A7-3160-2771-EC0C-D4630C99639A}"/>
                  </a:ext>
                </a:extLst>
              </p:cNvPr>
              <p:cNvSpPr/>
              <p:nvPr/>
            </p:nvSpPr>
            <p:spPr>
              <a:xfrm>
                <a:off x="6682038" y="2856104"/>
                <a:ext cx="46713" cy="147554"/>
              </a:xfrm>
              <a:custGeom>
                <a:avLst/>
                <a:gdLst>
                  <a:gd name="connsiteX0" fmla="*/ 25806 w 46713"/>
                  <a:gd name="connsiteY0" fmla="*/ 147555 h 147554"/>
                  <a:gd name="connsiteX1" fmla="*/ 9635 w 46713"/>
                  <a:gd name="connsiteY1" fmla="*/ 139611 h 147554"/>
                  <a:gd name="connsiteX2" fmla="*/ 11621 w 46713"/>
                  <a:gd name="connsiteY2" fmla="*/ 4854 h 147554"/>
                  <a:gd name="connsiteX3" fmla="*/ 17295 w 46713"/>
                  <a:gd name="connsiteY3" fmla="*/ 31 h 147554"/>
                  <a:gd name="connsiteX4" fmla="*/ 23253 w 46713"/>
                  <a:gd name="connsiteY4" fmla="*/ 4003 h 147554"/>
                  <a:gd name="connsiteX5" fmla="*/ 40842 w 46713"/>
                  <a:gd name="connsiteY5" fmla="*/ 139895 h 147554"/>
                  <a:gd name="connsiteX6" fmla="*/ 25806 w 46713"/>
                  <a:gd name="connsiteY6" fmla="*/ 147555 h 147554"/>
                  <a:gd name="connsiteX7" fmla="*/ 18997 w 46713"/>
                  <a:gd name="connsiteY7" fmla="*/ 30670 h 147554"/>
                  <a:gd name="connsiteX8" fmla="*/ 19281 w 46713"/>
                  <a:gd name="connsiteY8" fmla="*/ 132235 h 147554"/>
                  <a:gd name="connsiteX9" fmla="*/ 25806 w 46713"/>
                  <a:gd name="connsiteY9" fmla="*/ 135639 h 147554"/>
                  <a:gd name="connsiteX10" fmla="*/ 31197 w 46713"/>
                  <a:gd name="connsiteY10" fmla="*/ 133086 h 147554"/>
                  <a:gd name="connsiteX11" fmla="*/ 18997 w 46713"/>
                  <a:gd name="connsiteY11" fmla="*/ 30670 h 147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713" h="147554">
                    <a:moveTo>
                      <a:pt x="25806" y="147555"/>
                    </a:moveTo>
                    <a:cubicBezTo>
                      <a:pt x="19281" y="147555"/>
                      <a:pt x="13607" y="144718"/>
                      <a:pt x="9635" y="139611"/>
                    </a:cubicBezTo>
                    <a:cubicBezTo>
                      <a:pt x="-11926" y="112376"/>
                      <a:pt x="9068" y="15634"/>
                      <a:pt x="11621" y="4854"/>
                    </a:cubicBezTo>
                    <a:cubicBezTo>
                      <a:pt x="12189" y="2300"/>
                      <a:pt x="14458" y="315"/>
                      <a:pt x="17295" y="31"/>
                    </a:cubicBezTo>
                    <a:cubicBezTo>
                      <a:pt x="20132" y="-253"/>
                      <a:pt x="22402" y="1449"/>
                      <a:pt x="23253" y="4003"/>
                    </a:cubicBezTo>
                    <a:cubicBezTo>
                      <a:pt x="26941" y="15067"/>
                      <a:pt x="59850" y="113511"/>
                      <a:pt x="40842" y="139895"/>
                    </a:cubicBezTo>
                    <a:cubicBezTo>
                      <a:pt x="37154" y="145001"/>
                      <a:pt x="32048" y="147555"/>
                      <a:pt x="25806" y="147555"/>
                    </a:cubicBezTo>
                    <a:close/>
                    <a:moveTo>
                      <a:pt x="18997" y="30670"/>
                    </a:moveTo>
                    <a:cubicBezTo>
                      <a:pt x="13040" y="65565"/>
                      <a:pt x="7366" y="116915"/>
                      <a:pt x="19281" y="132235"/>
                    </a:cubicBezTo>
                    <a:cubicBezTo>
                      <a:pt x="20983" y="134504"/>
                      <a:pt x="22969" y="135639"/>
                      <a:pt x="25806" y="135639"/>
                    </a:cubicBezTo>
                    <a:cubicBezTo>
                      <a:pt x="28927" y="135923"/>
                      <a:pt x="29778" y="134788"/>
                      <a:pt x="31197" y="133086"/>
                    </a:cubicBezTo>
                    <a:cubicBezTo>
                      <a:pt x="40559" y="119468"/>
                      <a:pt x="30345" y="69821"/>
                      <a:pt x="18997" y="30670"/>
                    </a:cubicBezTo>
                    <a:close/>
                  </a:path>
                </a:pathLst>
              </a:custGeom>
              <a:solidFill>
                <a:srgbClr val="FFFFFF"/>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27" name="任意多边形: 形状 226">
                <a:extLst>
                  <a:ext uri="{FF2B5EF4-FFF2-40B4-BE49-F238E27FC236}">
                    <a16:creationId xmlns:a16="http://schemas.microsoft.com/office/drawing/2014/main" id="{43C9712A-CD04-A9A3-25AB-06FD5FFE0C40}"/>
                  </a:ext>
                </a:extLst>
              </p:cNvPr>
              <p:cNvSpPr/>
              <p:nvPr/>
            </p:nvSpPr>
            <p:spPr>
              <a:xfrm>
                <a:off x="5703154" y="2840245"/>
                <a:ext cx="99692" cy="422147"/>
              </a:xfrm>
              <a:custGeom>
                <a:avLst/>
                <a:gdLst>
                  <a:gd name="connsiteX0" fmla="*/ 6068 w 99692"/>
                  <a:gd name="connsiteY0" fmla="*/ 422148 h 422147"/>
                  <a:gd name="connsiteX1" fmla="*/ 111 w 99692"/>
                  <a:gd name="connsiteY1" fmla="*/ 415907 h 422147"/>
                  <a:gd name="connsiteX2" fmla="*/ 111 w 99692"/>
                  <a:gd name="connsiteY2" fmla="*/ 190649 h 422147"/>
                  <a:gd name="connsiteX3" fmla="*/ 89760 w 99692"/>
                  <a:gd name="connsiteY3" fmla="*/ 1422 h 422147"/>
                  <a:gd name="connsiteX4" fmla="*/ 98271 w 99692"/>
                  <a:gd name="connsiteY4" fmla="*/ 2273 h 422147"/>
                  <a:gd name="connsiteX5" fmla="*/ 97419 w 99692"/>
                  <a:gd name="connsiteY5" fmla="*/ 10784 h 422147"/>
                  <a:gd name="connsiteX6" fmla="*/ 12026 w 99692"/>
                  <a:gd name="connsiteY6" fmla="*/ 190366 h 422147"/>
                  <a:gd name="connsiteX7" fmla="*/ 12026 w 99692"/>
                  <a:gd name="connsiteY7" fmla="*/ 416474 h 422147"/>
                  <a:gd name="connsiteX8" fmla="*/ 6068 w 99692"/>
                  <a:gd name="connsiteY8" fmla="*/ 422148 h 422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692" h="422147">
                    <a:moveTo>
                      <a:pt x="6068" y="422148"/>
                    </a:moveTo>
                    <a:cubicBezTo>
                      <a:pt x="2664" y="422148"/>
                      <a:pt x="-173" y="419311"/>
                      <a:pt x="111" y="415907"/>
                    </a:cubicBezTo>
                    <a:cubicBezTo>
                      <a:pt x="111" y="414772"/>
                      <a:pt x="3799" y="297037"/>
                      <a:pt x="111" y="190649"/>
                    </a:cubicBezTo>
                    <a:cubicBezTo>
                      <a:pt x="-3578" y="80858"/>
                      <a:pt x="86071" y="4826"/>
                      <a:pt x="89760" y="1422"/>
                    </a:cubicBezTo>
                    <a:cubicBezTo>
                      <a:pt x="92313" y="-848"/>
                      <a:pt x="96285" y="-280"/>
                      <a:pt x="98271" y="2273"/>
                    </a:cubicBezTo>
                    <a:cubicBezTo>
                      <a:pt x="100540" y="4826"/>
                      <a:pt x="99973" y="8798"/>
                      <a:pt x="97419" y="10784"/>
                    </a:cubicBezTo>
                    <a:cubicBezTo>
                      <a:pt x="96569" y="11635"/>
                      <a:pt x="8622" y="86532"/>
                      <a:pt x="12026" y="190366"/>
                    </a:cubicBezTo>
                    <a:cubicBezTo>
                      <a:pt x="15714" y="297320"/>
                      <a:pt x="12026" y="415339"/>
                      <a:pt x="12026" y="416474"/>
                    </a:cubicBezTo>
                    <a:cubicBezTo>
                      <a:pt x="12026" y="419595"/>
                      <a:pt x="9473" y="422148"/>
                      <a:pt x="6068" y="422148"/>
                    </a:cubicBezTo>
                    <a:close/>
                  </a:path>
                </a:pathLst>
              </a:custGeom>
              <a:solidFill>
                <a:srgbClr val="FFFFFF"/>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99" name="组合 98">
              <a:extLst>
                <a:ext uri="{FF2B5EF4-FFF2-40B4-BE49-F238E27FC236}">
                  <a16:creationId xmlns:a16="http://schemas.microsoft.com/office/drawing/2014/main" id="{0E2CDA90-5257-6298-B086-C34A5AC92850}"/>
                </a:ext>
              </a:extLst>
            </p:cNvPr>
            <p:cNvGrpSpPr/>
            <p:nvPr/>
          </p:nvGrpSpPr>
          <p:grpSpPr>
            <a:xfrm flipH="1">
              <a:off x="2740592" y="2445622"/>
              <a:ext cx="1815676" cy="4408050"/>
              <a:chOff x="2740592" y="2445622"/>
              <a:chExt cx="1815676" cy="4408050"/>
            </a:xfrm>
          </p:grpSpPr>
          <p:sp>
            <p:nvSpPr>
              <p:cNvPr id="100" name="任意多边形: 形状 99">
                <a:extLst>
                  <a:ext uri="{FF2B5EF4-FFF2-40B4-BE49-F238E27FC236}">
                    <a16:creationId xmlns:a16="http://schemas.microsoft.com/office/drawing/2014/main" id="{A0800047-858A-540E-9BE2-A00D3D8FBB28}"/>
                  </a:ext>
                </a:extLst>
              </p:cNvPr>
              <p:cNvSpPr/>
              <p:nvPr/>
            </p:nvSpPr>
            <p:spPr>
              <a:xfrm>
                <a:off x="4380090" y="4303309"/>
                <a:ext cx="134795" cy="282825"/>
              </a:xfrm>
              <a:custGeom>
                <a:avLst/>
                <a:gdLst>
                  <a:gd name="connsiteX0" fmla="*/ 100429 w 134795"/>
                  <a:gd name="connsiteY0" fmla="*/ 282825 h 282825"/>
                  <a:gd name="connsiteX1" fmla="*/ 122274 w 134795"/>
                  <a:gd name="connsiteY1" fmla="*/ 39128 h 282825"/>
                  <a:gd name="connsiteX2" fmla="*/ 0 w 134795"/>
                  <a:gd name="connsiteY2" fmla="*/ 87640 h 282825"/>
                  <a:gd name="connsiteX3" fmla="*/ 100429 w 134795"/>
                  <a:gd name="connsiteY3" fmla="*/ 282825 h 282825"/>
                </a:gdLst>
                <a:ahLst/>
                <a:cxnLst>
                  <a:cxn ang="0">
                    <a:pos x="connsiteX0" y="connsiteY0"/>
                  </a:cxn>
                  <a:cxn ang="0">
                    <a:pos x="connsiteX1" y="connsiteY1"/>
                  </a:cxn>
                  <a:cxn ang="0">
                    <a:pos x="connsiteX2" y="connsiteY2"/>
                  </a:cxn>
                  <a:cxn ang="0">
                    <a:pos x="connsiteX3" y="connsiteY3"/>
                  </a:cxn>
                </a:cxnLst>
                <a:rect l="l" t="t" r="r" b="b"/>
                <a:pathLst>
                  <a:path w="134795" h="282825">
                    <a:moveTo>
                      <a:pt x="100429" y="282825"/>
                    </a:moveTo>
                    <a:cubicBezTo>
                      <a:pt x="100429" y="282825"/>
                      <a:pt x="160006" y="149770"/>
                      <a:pt x="122274" y="39128"/>
                    </a:cubicBezTo>
                    <a:cubicBezTo>
                      <a:pt x="84542" y="-71515"/>
                      <a:pt x="0" y="87640"/>
                      <a:pt x="0" y="87640"/>
                    </a:cubicBezTo>
                    <a:lnTo>
                      <a:pt x="100429" y="282825"/>
                    </a:lnTo>
                    <a:close/>
                  </a:path>
                </a:pathLst>
              </a:custGeom>
              <a:solidFill>
                <a:srgbClr val="F47A5D"/>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1" name="任意多边形: 形状 100">
                <a:extLst>
                  <a:ext uri="{FF2B5EF4-FFF2-40B4-BE49-F238E27FC236}">
                    <a16:creationId xmlns:a16="http://schemas.microsoft.com/office/drawing/2014/main" id="{EFA5C40F-A71E-58ED-F397-BAFC6C15CDD9}"/>
                  </a:ext>
                </a:extLst>
              </p:cNvPr>
              <p:cNvSpPr/>
              <p:nvPr/>
            </p:nvSpPr>
            <p:spPr>
              <a:xfrm>
                <a:off x="4002770" y="5590714"/>
                <a:ext cx="377320" cy="961456"/>
              </a:xfrm>
              <a:custGeom>
                <a:avLst/>
                <a:gdLst>
                  <a:gd name="connsiteX0" fmla="*/ 377320 w 377320"/>
                  <a:gd name="connsiteY0" fmla="*/ 0 h 961456"/>
                  <a:gd name="connsiteX1" fmla="*/ 377320 w 377320"/>
                  <a:gd name="connsiteY1" fmla="*/ 961457 h 961456"/>
                  <a:gd name="connsiteX2" fmla="*/ 70641 w 377320"/>
                  <a:gd name="connsiteY2" fmla="*/ 961457 h 961456"/>
                  <a:gd name="connsiteX3" fmla="*/ 0 w 377320"/>
                  <a:gd name="connsiteY3" fmla="*/ 54470 h 961456"/>
                </a:gdLst>
                <a:ahLst/>
                <a:cxnLst>
                  <a:cxn ang="0">
                    <a:pos x="connsiteX0" y="connsiteY0"/>
                  </a:cxn>
                  <a:cxn ang="0">
                    <a:pos x="connsiteX1" y="connsiteY1"/>
                  </a:cxn>
                  <a:cxn ang="0">
                    <a:pos x="connsiteX2" y="connsiteY2"/>
                  </a:cxn>
                  <a:cxn ang="0">
                    <a:pos x="connsiteX3" y="connsiteY3"/>
                  </a:cxn>
                </a:cxnLst>
                <a:rect l="l" t="t" r="r" b="b"/>
                <a:pathLst>
                  <a:path w="377320" h="961456">
                    <a:moveTo>
                      <a:pt x="377320" y="0"/>
                    </a:moveTo>
                    <a:lnTo>
                      <a:pt x="377320" y="961457"/>
                    </a:lnTo>
                    <a:lnTo>
                      <a:pt x="70641" y="961457"/>
                    </a:lnTo>
                    <a:lnTo>
                      <a:pt x="0" y="54470"/>
                    </a:lnTo>
                    <a:close/>
                  </a:path>
                </a:pathLst>
              </a:custGeom>
              <a:solidFill>
                <a:srgbClr val="F48462"/>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2" name="任意多边形: 形状 101">
                <a:extLst>
                  <a:ext uri="{FF2B5EF4-FFF2-40B4-BE49-F238E27FC236}">
                    <a16:creationId xmlns:a16="http://schemas.microsoft.com/office/drawing/2014/main" id="{0B1EC960-3358-A7AD-2A5F-4DC7695299EB}"/>
                  </a:ext>
                </a:extLst>
              </p:cNvPr>
              <p:cNvSpPr/>
              <p:nvPr/>
            </p:nvSpPr>
            <p:spPr>
              <a:xfrm>
                <a:off x="3473671" y="5516384"/>
                <a:ext cx="536475" cy="990962"/>
              </a:xfrm>
              <a:custGeom>
                <a:avLst/>
                <a:gdLst>
                  <a:gd name="connsiteX0" fmla="*/ 148658 w 536475"/>
                  <a:gd name="connsiteY0" fmla="*/ 0 h 990962"/>
                  <a:gd name="connsiteX1" fmla="*/ 0 w 536475"/>
                  <a:gd name="connsiteY1" fmla="*/ 872943 h 990962"/>
                  <a:gd name="connsiteX2" fmla="*/ 280011 w 536475"/>
                  <a:gd name="connsiteY2" fmla="*/ 990962 h 990962"/>
                  <a:gd name="connsiteX3" fmla="*/ 536476 w 536475"/>
                  <a:gd name="connsiteY3" fmla="*/ 8795 h 990962"/>
                </a:gdLst>
                <a:ahLst/>
                <a:cxnLst>
                  <a:cxn ang="0">
                    <a:pos x="connsiteX0" y="connsiteY0"/>
                  </a:cxn>
                  <a:cxn ang="0">
                    <a:pos x="connsiteX1" y="connsiteY1"/>
                  </a:cxn>
                  <a:cxn ang="0">
                    <a:pos x="connsiteX2" y="connsiteY2"/>
                  </a:cxn>
                  <a:cxn ang="0">
                    <a:pos x="connsiteX3" y="connsiteY3"/>
                  </a:cxn>
                </a:cxnLst>
                <a:rect l="l" t="t" r="r" b="b"/>
                <a:pathLst>
                  <a:path w="536475" h="990962">
                    <a:moveTo>
                      <a:pt x="148658" y="0"/>
                    </a:moveTo>
                    <a:lnTo>
                      <a:pt x="0" y="872943"/>
                    </a:lnTo>
                    <a:lnTo>
                      <a:pt x="280011" y="990962"/>
                    </a:lnTo>
                    <a:lnTo>
                      <a:pt x="536476" y="8795"/>
                    </a:lnTo>
                    <a:close/>
                  </a:path>
                </a:pathLst>
              </a:custGeom>
              <a:solidFill>
                <a:srgbClr val="F48462"/>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3" name="任意多边形: 形状 102">
                <a:extLst>
                  <a:ext uri="{FF2B5EF4-FFF2-40B4-BE49-F238E27FC236}">
                    <a16:creationId xmlns:a16="http://schemas.microsoft.com/office/drawing/2014/main" id="{EFBB5832-B376-C912-81A5-B4B5E618E147}"/>
                  </a:ext>
                </a:extLst>
              </p:cNvPr>
              <p:cNvSpPr/>
              <p:nvPr/>
            </p:nvSpPr>
            <p:spPr>
              <a:xfrm>
                <a:off x="3528708" y="4736587"/>
                <a:ext cx="918902" cy="939803"/>
              </a:xfrm>
              <a:custGeom>
                <a:avLst/>
                <a:gdLst>
                  <a:gd name="connsiteX0" fmla="*/ 820175 w 918902"/>
                  <a:gd name="connsiteY0" fmla="*/ 118494 h 939803"/>
                  <a:gd name="connsiteX1" fmla="*/ 862446 w 918902"/>
                  <a:gd name="connsiteY1" fmla="*/ 399640 h 939803"/>
                  <a:gd name="connsiteX2" fmla="*/ 918902 w 918902"/>
                  <a:gd name="connsiteY2" fmla="*/ 909731 h 939803"/>
                  <a:gd name="connsiteX3" fmla="*/ 442855 w 918902"/>
                  <a:gd name="connsiteY3" fmla="*/ 939803 h 939803"/>
                  <a:gd name="connsiteX4" fmla="*/ 0 w 918902"/>
                  <a:gd name="connsiteY4" fmla="*/ 851289 h 939803"/>
                  <a:gd name="connsiteX5" fmla="*/ 117735 w 918902"/>
                  <a:gd name="connsiteY5" fmla="*/ 25157 h 939803"/>
                  <a:gd name="connsiteX6" fmla="*/ 820175 w 918902"/>
                  <a:gd name="connsiteY6" fmla="*/ 118494 h 93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8902" h="939803">
                    <a:moveTo>
                      <a:pt x="820175" y="118494"/>
                    </a:moveTo>
                    <a:cubicBezTo>
                      <a:pt x="820175" y="118494"/>
                      <a:pt x="837197" y="197362"/>
                      <a:pt x="862446" y="399640"/>
                    </a:cubicBezTo>
                    <a:cubicBezTo>
                      <a:pt x="884859" y="578370"/>
                      <a:pt x="918902" y="909731"/>
                      <a:pt x="918902" y="909731"/>
                    </a:cubicBezTo>
                    <a:lnTo>
                      <a:pt x="442855" y="939803"/>
                    </a:lnTo>
                    <a:lnTo>
                      <a:pt x="0" y="851289"/>
                    </a:lnTo>
                    <a:cubicBezTo>
                      <a:pt x="0" y="851289"/>
                      <a:pt x="74897" y="115657"/>
                      <a:pt x="117735" y="25157"/>
                    </a:cubicBezTo>
                    <a:cubicBezTo>
                      <a:pt x="160290" y="-65627"/>
                      <a:pt x="820175" y="118494"/>
                      <a:pt x="820175" y="118494"/>
                    </a:cubicBezTo>
                    <a:close/>
                  </a:path>
                </a:pathLst>
              </a:custGeom>
              <a:solidFill>
                <a:srgbClr val="5D2866"/>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4" name="任意多边形: 形状 103">
                <a:extLst>
                  <a:ext uri="{FF2B5EF4-FFF2-40B4-BE49-F238E27FC236}">
                    <a16:creationId xmlns:a16="http://schemas.microsoft.com/office/drawing/2014/main" id="{706A511B-2647-2486-589A-C5ECD40E3DD0}"/>
                  </a:ext>
                </a:extLst>
              </p:cNvPr>
              <p:cNvSpPr/>
              <p:nvPr/>
            </p:nvSpPr>
            <p:spPr>
              <a:xfrm>
                <a:off x="3553107" y="3905556"/>
                <a:ext cx="1003161" cy="573623"/>
              </a:xfrm>
              <a:custGeom>
                <a:avLst/>
                <a:gdLst>
                  <a:gd name="connsiteX0" fmla="*/ 520305 w 1003161"/>
                  <a:gd name="connsiteY0" fmla="*/ 3671 h 573623"/>
                  <a:gd name="connsiteX1" fmla="*/ 850531 w 1003161"/>
                  <a:gd name="connsiteY1" fmla="*/ 163394 h 573623"/>
                  <a:gd name="connsiteX2" fmla="*/ 1003161 w 1003161"/>
                  <a:gd name="connsiteY2" fmla="*/ 474612 h 573623"/>
                  <a:gd name="connsiteX3" fmla="*/ 685985 w 1003161"/>
                  <a:gd name="connsiteY3" fmla="*/ 573623 h 573623"/>
                  <a:gd name="connsiteX4" fmla="*/ 0 w 1003161"/>
                  <a:gd name="connsiteY4" fmla="*/ 493053 h 573623"/>
                  <a:gd name="connsiteX5" fmla="*/ 8795 w 1003161"/>
                  <a:gd name="connsiteY5" fmla="*/ 193466 h 573623"/>
                  <a:gd name="connsiteX6" fmla="*/ 155184 w 1003161"/>
                  <a:gd name="connsiteY6" fmla="*/ 95306 h 573623"/>
                  <a:gd name="connsiteX7" fmla="*/ 520305 w 1003161"/>
                  <a:gd name="connsiteY7" fmla="*/ 3671 h 573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3161" h="573623">
                    <a:moveTo>
                      <a:pt x="520305" y="3671"/>
                    </a:moveTo>
                    <a:cubicBezTo>
                      <a:pt x="520305" y="3671"/>
                      <a:pt x="709249" y="6508"/>
                      <a:pt x="850531" y="163394"/>
                    </a:cubicBezTo>
                    <a:cubicBezTo>
                      <a:pt x="991813" y="320563"/>
                      <a:pt x="1003161" y="474612"/>
                      <a:pt x="1003161" y="474612"/>
                    </a:cubicBezTo>
                    <a:lnTo>
                      <a:pt x="685985" y="573623"/>
                    </a:lnTo>
                    <a:lnTo>
                      <a:pt x="0" y="493053"/>
                    </a:lnTo>
                    <a:lnTo>
                      <a:pt x="8795" y="193466"/>
                    </a:lnTo>
                    <a:cubicBezTo>
                      <a:pt x="8795" y="193466"/>
                      <a:pt x="113480" y="137577"/>
                      <a:pt x="155184" y="95306"/>
                    </a:cubicBezTo>
                    <a:cubicBezTo>
                      <a:pt x="276891" y="-28103"/>
                      <a:pt x="520305" y="3671"/>
                      <a:pt x="520305" y="3671"/>
                    </a:cubicBezTo>
                    <a:close/>
                  </a:path>
                </a:pathLst>
              </a:custGeom>
              <a:solidFill>
                <a:srgbClr val="9792E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5" name="任意多边形: 形状 104">
                <a:extLst>
                  <a:ext uri="{FF2B5EF4-FFF2-40B4-BE49-F238E27FC236}">
                    <a16:creationId xmlns:a16="http://schemas.microsoft.com/office/drawing/2014/main" id="{FF90575C-7D15-1BB5-F31B-E89CE4A85300}"/>
                  </a:ext>
                </a:extLst>
              </p:cNvPr>
              <p:cNvSpPr/>
              <p:nvPr/>
            </p:nvSpPr>
            <p:spPr>
              <a:xfrm>
                <a:off x="3898653" y="3799152"/>
                <a:ext cx="207951" cy="177483"/>
              </a:xfrm>
              <a:custGeom>
                <a:avLst/>
                <a:gdLst>
                  <a:gd name="connsiteX0" fmla="*/ 207952 w 207951"/>
                  <a:gd name="connsiteY0" fmla="*/ 0 h 177483"/>
                  <a:gd name="connsiteX1" fmla="*/ 203412 w 207951"/>
                  <a:gd name="connsiteY1" fmla="*/ 133339 h 177483"/>
                  <a:gd name="connsiteX2" fmla="*/ 87663 w 207951"/>
                  <a:gd name="connsiteY2" fmla="*/ 176745 h 177483"/>
                  <a:gd name="connsiteX3" fmla="*/ 0 w 207951"/>
                  <a:gd name="connsiteY3" fmla="*/ 167383 h 177483"/>
                  <a:gd name="connsiteX4" fmla="*/ 11348 w 207951"/>
                  <a:gd name="connsiteY4" fmla="*/ 99862 h 177483"/>
                  <a:gd name="connsiteX5" fmla="*/ 22412 w 207951"/>
                  <a:gd name="connsiteY5" fmla="*/ 34044 h 177483"/>
                  <a:gd name="connsiteX6" fmla="*/ 181000 w 207951"/>
                  <a:gd name="connsiteY6" fmla="*/ 4823 h 177483"/>
                  <a:gd name="connsiteX7" fmla="*/ 207952 w 207951"/>
                  <a:gd name="connsiteY7" fmla="*/ 0 h 17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951" h="177483">
                    <a:moveTo>
                      <a:pt x="207952" y="0"/>
                    </a:moveTo>
                    <a:lnTo>
                      <a:pt x="203412" y="133339"/>
                    </a:lnTo>
                    <a:cubicBezTo>
                      <a:pt x="203412" y="133339"/>
                      <a:pt x="175326" y="171354"/>
                      <a:pt x="87663" y="176745"/>
                    </a:cubicBezTo>
                    <a:cubicBezTo>
                      <a:pt x="22412" y="180717"/>
                      <a:pt x="0" y="167383"/>
                      <a:pt x="0" y="167383"/>
                    </a:cubicBezTo>
                    <a:lnTo>
                      <a:pt x="11348" y="99862"/>
                    </a:lnTo>
                    <a:lnTo>
                      <a:pt x="22412" y="34044"/>
                    </a:lnTo>
                    <a:lnTo>
                      <a:pt x="181000" y="4823"/>
                    </a:lnTo>
                    <a:lnTo>
                      <a:pt x="207952" y="0"/>
                    </a:lnTo>
                    <a:close/>
                  </a:path>
                </a:pathLst>
              </a:custGeom>
              <a:solidFill>
                <a:srgbClr val="F48462"/>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6" name="任意多边形: 形状 105">
                <a:extLst>
                  <a:ext uri="{FF2B5EF4-FFF2-40B4-BE49-F238E27FC236}">
                    <a16:creationId xmlns:a16="http://schemas.microsoft.com/office/drawing/2014/main" id="{C74B3CF2-E4EB-1CA5-D2D5-F6DE9746B380}"/>
                  </a:ext>
                </a:extLst>
              </p:cNvPr>
              <p:cNvSpPr/>
              <p:nvPr/>
            </p:nvSpPr>
            <p:spPr>
              <a:xfrm>
                <a:off x="3911135" y="3804542"/>
                <a:ext cx="169084" cy="104684"/>
              </a:xfrm>
              <a:custGeom>
                <a:avLst/>
                <a:gdLst>
                  <a:gd name="connsiteX0" fmla="*/ 169085 w 169084"/>
                  <a:gd name="connsiteY0" fmla="*/ 0 h 104684"/>
                  <a:gd name="connsiteX1" fmla="*/ 164546 w 169084"/>
                  <a:gd name="connsiteY1" fmla="*/ 14185 h 104684"/>
                  <a:gd name="connsiteX2" fmla="*/ 0 w 169084"/>
                  <a:gd name="connsiteY2" fmla="*/ 104685 h 104684"/>
                  <a:gd name="connsiteX3" fmla="*/ 10497 w 169084"/>
                  <a:gd name="connsiteY3" fmla="*/ 31207 h 104684"/>
                  <a:gd name="connsiteX4" fmla="*/ 169085 w 169084"/>
                  <a:gd name="connsiteY4" fmla="*/ 0 h 10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84" h="104684">
                    <a:moveTo>
                      <a:pt x="169085" y="0"/>
                    </a:moveTo>
                    <a:cubicBezTo>
                      <a:pt x="168517" y="3972"/>
                      <a:pt x="167099" y="8795"/>
                      <a:pt x="164546" y="14185"/>
                    </a:cubicBezTo>
                    <a:cubicBezTo>
                      <a:pt x="129367" y="87947"/>
                      <a:pt x="37732" y="102132"/>
                      <a:pt x="0" y="104685"/>
                    </a:cubicBezTo>
                    <a:lnTo>
                      <a:pt x="10497" y="31207"/>
                    </a:lnTo>
                    <a:lnTo>
                      <a:pt x="169085" y="0"/>
                    </a:ln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7" name="任意多边形: 形状 106">
                <a:extLst>
                  <a:ext uri="{FF2B5EF4-FFF2-40B4-BE49-F238E27FC236}">
                    <a16:creationId xmlns:a16="http://schemas.microsoft.com/office/drawing/2014/main" id="{80CA40D2-5D72-4CDD-AA9C-802E7723B7F4}"/>
                  </a:ext>
                </a:extLst>
              </p:cNvPr>
              <p:cNvSpPr/>
              <p:nvPr/>
            </p:nvSpPr>
            <p:spPr>
              <a:xfrm>
                <a:off x="3835870" y="3440965"/>
                <a:ext cx="378627" cy="427177"/>
              </a:xfrm>
              <a:custGeom>
                <a:avLst/>
                <a:gdLst>
                  <a:gd name="connsiteX0" fmla="*/ 59945 w 378627"/>
                  <a:gd name="connsiteY0" fmla="*/ 53494 h 427177"/>
                  <a:gd name="connsiteX1" fmla="*/ 6043 w 378627"/>
                  <a:gd name="connsiteY1" fmla="*/ 343718 h 427177"/>
                  <a:gd name="connsiteX2" fmla="*/ 187043 w 378627"/>
                  <a:gd name="connsiteY2" fmla="*/ 412657 h 427177"/>
                  <a:gd name="connsiteX3" fmla="*/ 270734 w 378627"/>
                  <a:gd name="connsiteY3" fmla="*/ 358187 h 427177"/>
                  <a:gd name="connsiteX4" fmla="*/ 359816 w 378627"/>
                  <a:gd name="connsiteY4" fmla="*/ 327264 h 427177"/>
                  <a:gd name="connsiteX5" fmla="*/ 343928 w 378627"/>
                  <a:gd name="connsiteY5" fmla="*/ 207826 h 427177"/>
                  <a:gd name="connsiteX6" fmla="*/ 277259 w 378627"/>
                  <a:gd name="connsiteY6" fmla="*/ 216337 h 427177"/>
                  <a:gd name="connsiteX7" fmla="*/ 305913 w 378627"/>
                  <a:gd name="connsiteY7" fmla="*/ 162434 h 427177"/>
                  <a:gd name="connsiteX8" fmla="*/ 59945 w 378627"/>
                  <a:gd name="connsiteY8" fmla="*/ 53494 h 42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627" h="427177">
                    <a:moveTo>
                      <a:pt x="59945" y="53494"/>
                    </a:moveTo>
                    <a:cubicBezTo>
                      <a:pt x="59945" y="53494"/>
                      <a:pt x="-22611" y="239033"/>
                      <a:pt x="6043" y="343718"/>
                    </a:cubicBezTo>
                    <a:cubicBezTo>
                      <a:pt x="34696" y="448403"/>
                      <a:pt x="130019" y="432516"/>
                      <a:pt x="187043" y="412657"/>
                    </a:cubicBezTo>
                    <a:cubicBezTo>
                      <a:pt x="244066" y="392798"/>
                      <a:pt x="270734" y="358187"/>
                      <a:pt x="270734" y="358187"/>
                    </a:cubicBezTo>
                    <a:cubicBezTo>
                      <a:pt x="270734" y="358187"/>
                      <a:pt x="323786" y="376627"/>
                      <a:pt x="359816" y="327264"/>
                    </a:cubicBezTo>
                    <a:cubicBezTo>
                      <a:pt x="395845" y="277900"/>
                      <a:pt x="374284" y="221160"/>
                      <a:pt x="343928" y="207826"/>
                    </a:cubicBezTo>
                    <a:cubicBezTo>
                      <a:pt x="313573" y="194492"/>
                      <a:pt x="277259" y="216337"/>
                      <a:pt x="277259" y="216337"/>
                    </a:cubicBezTo>
                    <a:lnTo>
                      <a:pt x="305913" y="162434"/>
                    </a:lnTo>
                    <a:cubicBezTo>
                      <a:pt x="305913" y="162434"/>
                      <a:pt x="188745" y="-113038"/>
                      <a:pt x="59945" y="53494"/>
                    </a:cubicBezTo>
                    <a:close/>
                  </a:path>
                </a:pathLst>
              </a:custGeom>
              <a:solidFill>
                <a:srgbClr val="F48462"/>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8" name="任意多边形: 形状 107">
                <a:extLst>
                  <a:ext uri="{FF2B5EF4-FFF2-40B4-BE49-F238E27FC236}">
                    <a16:creationId xmlns:a16="http://schemas.microsoft.com/office/drawing/2014/main" id="{F5005DCC-5F18-612E-91E3-2CFDC841E26B}"/>
                  </a:ext>
                </a:extLst>
              </p:cNvPr>
              <p:cNvSpPr/>
              <p:nvPr/>
            </p:nvSpPr>
            <p:spPr>
              <a:xfrm>
                <a:off x="3892811" y="3638741"/>
                <a:ext cx="32346" cy="74733"/>
              </a:xfrm>
              <a:custGeom>
                <a:avLst/>
                <a:gdLst>
                  <a:gd name="connsiteX0" fmla="*/ 8679 w 32346"/>
                  <a:gd name="connsiteY0" fmla="*/ 74733 h 74733"/>
                  <a:gd name="connsiteX1" fmla="*/ 3005 w 32346"/>
                  <a:gd name="connsiteY1" fmla="*/ 70478 h 74733"/>
                  <a:gd name="connsiteX2" fmla="*/ 22296 w 32346"/>
                  <a:gd name="connsiteY2" fmla="*/ 1539 h 74733"/>
                  <a:gd name="connsiteX3" fmla="*/ 30807 w 32346"/>
                  <a:gd name="connsiteY3" fmla="*/ 2106 h 74733"/>
                  <a:gd name="connsiteX4" fmla="*/ 30240 w 32346"/>
                  <a:gd name="connsiteY4" fmla="*/ 10617 h 74733"/>
                  <a:gd name="connsiteX5" fmla="*/ 14636 w 32346"/>
                  <a:gd name="connsiteY5" fmla="*/ 66790 h 74733"/>
                  <a:gd name="connsiteX6" fmla="*/ 10665 w 32346"/>
                  <a:gd name="connsiteY6" fmla="*/ 74450 h 74733"/>
                  <a:gd name="connsiteX7" fmla="*/ 8679 w 32346"/>
                  <a:gd name="connsiteY7" fmla="*/ 74733 h 7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46" h="74733">
                    <a:moveTo>
                      <a:pt x="8679" y="74733"/>
                    </a:moveTo>
                    <a:cubicBezTo>
                      <a:pt x="6125" y="74733"/>
                      <a:pt x="3572" y="73031"/>
                      <a:pt x="3005" y="70478"/>
                    </a:cubicBezTo>
                    <a:cubicBezTo>
                      <a:pt x="-9478" y="29625"/>
                      <a:pt x="20878" y="2674"/>
                      <a:pt x="22296" y="1539"/>
                    </a:cubicBezTo>
                    <a:cubicBezTo>
                      <a:pt x="24850" y="-731"/>
                      <a:pt x="28538" y="-447"/>
                      <a:pt x="30807" y="2106"/>
                    </a:cubicBezTo>
                    <a:cubicBezTo>
                      <a:pt x="33077" y="4660"/>
                      <a:pt x="32793" y="8348"/>
                      <a:pt x="30240" y="10617"/>
                    </a:cubicBezTo>
                    <a:cubicBezTo>
                      <a:pt x="29105" y="11468"/>
                      <a:pt x="4423" y="33597"/>
                      <a:pt x="14636" y="66790"/>
                    </a:cubicBezTo>
                    <a:cubicBezTo>
                      <a:pt x="15488" y="69911"/>
                      <a:pt x="13785" y="73315"/>
                      <a:pt x="10665" y="74450"/>
                    </a:cubicBezTo>
                    <a:cubicBezTo>
                      <a:pt x="9814" y="74733"/>
                      <a:pt x="9246" y="74733"/>
                      <a:pt x="8679" y="74733"/>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9" name="任意多边形: 形状 108">
                <a:extLst>
                  <a:ext uri="{FF2B5EF4-FFF2-40B4-BE49-F238E27FC236}">
                    <a16:creationId xmlns:a16="http://schemas.microsoft.com/office/drawing/2014/main" id="{573DA21E-C258-8B4D-B006-D6D291C0F614}"/>
                  </a:ext>
                </a:extLst>
              </p:cNvPr>
              <p:cNvSpPr/>
              <p:nvPr/>
            </p:nvSpPr>
            <p:spPr>
              <a:xfrm>
                <a:off x="4114865" y="3678897"/>
                <a:ext cx="62629" cy="65784"/>
              </a:xfrm>
              <a:custGeom>
                <a:avLst/>
                <a:gdLst>
                  <a:gd name="connsiteX0" fmla="*/ 6207 w 62629"/>
                  <a:gd name="connsiteY0" fmla="*/ 65784 h 65784"/>
                  <a:gd name="connsiteX1" fmla="*/ 1952 w 62629"/>
                  <a:gd name="connsiteY1" fmla="*/ 64082 h 65784"/>
                  <a:gd name="connsiteX2" fmla="*/ 1668 w 62629"/>
                  <a:gd name="connsiteY2" fmla="*/ 55571 h 65784"/>
                  <a:gd name="connsiteX3" fmla="*/ 52167 w 62629"/>
                  <a:gd name="connsiteY3" fmla="*/ 1952 h 65784"/>
                  <a:gd name="connsiteX4" fmla="*/ 60678 w 62629"/>
                  <a:gd name="connsiteY4" fmla="*/ 1668 h 65784"/>
                  <a:gd name="connsiteX5" fmla="*/ 60961 w 62629"/>
                  <a:gd name="connsiteY5" fmla="*/ 10179 h 65784"/>
                  <a:gd name="connsiteX6" fmla="*/ 10747 w 62629"/>
                  <a:gd name="connsiteY6" fmla="*/ 64082 h 65784"/>
                  <a:gd name="connsiteX7" fmla="*/ 6207 w 62629"/>
                  <a:gd name="connsiteY7" fmla="*/ 65784 h 6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29" h="65784">
                    <a:moveTo>
                      <a:pt x="6207" y="65784"/>
                    </a:moveTo>
                    <a:cubicBezTo>
                      <a:pt x="4789" y="65784"/>
                      <a:pt x="3087" y="65217"/>
                      <a:pt x="1952" y="64082"/>
                    </a:cubicBezTo>
                    <a:cubicBezTo>
                      <a:pt x="-601" y="61813"/>
                      <a:pt x="-601" y="57841"/>
                      <a:pt x="1668" y="55571"/>
                    </a:cubicBezTo>
                    <a:lnTo>
                      <a:pt x="52167" y="1952"/>
                    </a:lnTo>
                    <a:cubicBezTo>
                      <a:pt x="54436" y="-601"/>
                      <a:pt x="58408" y="-601"/>
                      <a:pt x="60678" y="1668"/>
                    </a:cubicBezTo>
                    <a:cubicBezTo>
                      <a:pt x="63231" y="3938"/>
                      <a:pt x="63231" y="7910"/>
                      <a:pt x="60961" y="10179"/>
                    </a:cubicBezTo>
                    <a:lnTo>
                      <a:pt x="10747" y="64082"/>
                    </a:lnTo>
                    <a:cubicBezTo>
                      <a:pt x="9612" y="65217"/>
                      <a:pt x="7910" y="65784"/>
                      <a:pt x="6207" y="65784"/>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0" name="任意多边形: 形状 109">
                <a:extLst>
                  <a:ext uri="{FF2B5EF4-FFF2-40B4-BE49-F238E27FC236}">
                    <a16:creationId xmlns:a16="http://schemas.microsoft.com/office/drawing/2014/main" id="{330DFA14-9B1B-6319-FB68-1CE2F9DEAD1F}"/>
                  </a:ext>
                </a:extLst>
              </p:cNvPr>
              <p:cNvSpPr/>
              <p:nvPr/>
            </p:nvSpPr>
            <p:spPr>
              <a:xfrm>
                <a:off x="4133752" y="3713104"/>
                <a:ext cx="46984" cy="17392"/>
              </a:xfrm>
              <a:custGeom>
                <a:avLst/>
                <a:gdLst>
                  <a:gd name="connsiteX0" fmla="*/ 40940 w 46984"/>
                  <a:gd name="connsiteY0" fmla="*/ 17392 h 17392"/>
                  <a:gd name="connsiteX1" fmla="*/ 5193 w 46984"/>
                  <a:gd name="connsiteY1" fmla="*/ 12002 h 17392"/>
                  <a:gd name="connsiteX2" fmla="*/ 87 w 46984"/>
                  <a:gd name="connsiteY2" fmla="*/ 5193 h 17392"/>
                  <a:gd name="connsiteX3" fmla="*/ 6896 w 46984"/>
                  <a:gd name="connsiteY3" fmla="*/ 87 h 17392"/>
                  <a:gd name="connsiteX4" fmla="*/ 41791 w 46984"/>
                  <a:gd name="connsiteY4" fmla="*/ 5477 h 17392"/>
                  <a:gd name="connsiteX5" fmla="*/ 46897 w 46984"/>
                  <a:gd name="connsiteY5" fmla="*/ 12286 h 17392"/>
                  <a:gd name="connsiteX6" fmla="*/ 40940 w 46984"/>
                  <a:gd name="connsiteY6" fmla="*/ 17392 h 17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984" h="17392">
                    <a:moveTo>
                      <a:pt x="40940" y="17392"/>
                    </a:moveTo>
                    <a:cubicBezTo>
                      <a:pt x="40089" y="17392"/>
                      <a:pt x="5193" y="12002"/>
                      <a:pt x="5193" y="12002"/>
                    </a:cubicBezTo>
                    <a:cubicBezTo>
                      <a:pt x="1789" y="11435"/>
                      <a:pt x="-481" y="8314"/>
                      <a:pt x="87" y="5193"/>
                    </a:cubicBezTo>
                    <a:cubicBezTo>
                      <a:pt x="654" y="1789"/>
                      <a:pt x="3491" y="-481"/>
                      <a:pt x="6896" y="87"/>
                    </a:cubicBezTo>
                    <a:lnTo>
                      <a:pt x="41791" y="5477"/>
                    </a:lnTo>
                    <a:cubicBezTo>
                      <a:pt x="45195" y="6045"/>
                      <a:pt x="47465" y="9165"/>
                      <a:pt x="46897" y="12286"/>
                    </a:cubicBezTo>
                    <a:cubicBezTo>
                      <a:pt x="46330" y="15123"/>
                      <a:pt x="43777" y="17392"/>
                      <a:pt x="40940" y="17392"/>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1" name="任意多边形: 形状 110">
                <a:extLst>
                  <a:ext uri="{FF2B5EF4-FFF2-40B4-BE49-F238E27FC236}">
                    <a16:creationId xmlns:a16="http://schemas.microsoft.com/office/drawing/2014/main" id="{B56A6AF6-AEBF-F1E9-7A3E-AB5D81EF146A}"/>
                  </a:ext>
                </a:extLst>
              </p:cNvPr>
              <p:cNvSpPr/>
              <p:nvPr/>
            </p:nvSpPr>
            <p:spPr>
              <a:xfrm>
                <a:off x="3979428" y="3614723"/>
                <a:ext cx="18543" cy="60168"/>
              </a:xfrm>
              <a:custGeom>
                <a:avLst/>
                <a:gdLst>
                  <a:gd name="connsiteX0" fmla="*/ 6036 w 18543"/>
                  <a:gd name="connsiteY0" fmla="*/ 60168 h 60168"/>
                  <a:gd name="connsiteX1" fmla="*/ 79 w 18543"/>
                  <a:gd name="connsiteY1" fmla="*/ 53359 h 60168"/>
                  <a:gd name="connsiteX2" fmla="*/ 6320 w 18543"/>
                  <a:gd name="connsiteY2" fmla="*/ 5414 h 60168"/>
                  <a:gd name="connsiteX3" fmla="*/ 13129 w 18543"/>
                  <a:gd name="connsiteY3" fmla="*/ 24 h 60168"/>
                  <a:gd name="connsiteX4" fmla="*/ 18519 w 18543"/>
                  <a:gd name="connsiteY4" fmla="*/ 6833 h 60168"/>
                  <a:gd name="connsiteX5" fmla="*/ 12278 w 18543"/>
                  <a:gd name="connsiteY5" fmla="*/ 54778 h 60168"/>
                  <a:gd name="connsiteX6" fmla="*/ 6036 w 18543"/>
                  <a:gd name="connsiteY6" fmla="*/ 60168 h 6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43" h="60168">
                    <a:moveTo>
                      <a:pt x="6036" y="60168"/>
                    </a:moveTo>
                    <a:cubicBezTo>
                      <a:pt x="2065" y="59601"/>
                      <a:pt x="-489" y="56764"/>
                      <a:pt x="79" y="53359"/>
                    </a:cubicBezTo>
                    <a:lnTo>
                      <a:pt x="6320" y="5414"/>
                    </a:lnTo>
                    <a:cubicBezTo>
                      <a:pt x="6604" y="2010"/>
                      <a:pt x="9724" y="-260"/>
                      <a:pt x="13129" y="24"/>
                    </a:cubicBezTo>
                    <a:cubicBezTo>
                      <a:pt x="16533" y="308"/>
                      <a:pt x="18803" y="3428"/>
                      <a:pt x="18519" y="6833"/>
                    </a:cubicBezTo>
                    <a:lnTo>
                      <a:pt x="12278" y="54778"/>
                    </a:lnTo>
                    <a:cubicBezTo>
                      <a:pt x="11710" y="57899"/>
                      <a:pt x="9157" y="60168"/>
                      <a:pt x="6036" y="60168"/>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2" name="任意多边形: 形状 111">
                <a:extLst>
                  <a:ext uri="{FF2B5EF4-FFF2-40B4-BE49-F238E27FC236}">
                    <a16:creationId xmlns:a16="http://schemas.microsoft.com/office/drawing/2014/main" id="{706244F4-C093-0998-82B1-E8697B4E729D}"/>
                  </a:ext>
                </a:extLst>
              </p:cNvPr>
              <p:cNvSpPr/>
              <p:nvPr/>
            </p:nvSpPr>
            <p:spPr>
              <a:xfrm>
                <a:off x="3876438" y="3606433"/>
                <a:ext cx="18897" cy="59379"/>
              </a:xfrm>
              <a:custGeom>
                <a:avLst/>
                <a:gdLst>
                  <a:gd name="connsiteX0" fmla="*/ 6044 w 18897"/>
                  <a:gd name="connsiteY0" fmla="*/ 59380 h 59379"/>
                  <a:gd name="connsiteX1" fmla="*/ 86 w 18897"/>
                  <a:gd name="connsiteY1" fmla="*/ 52287 h 59379"/>
                  <a:gd name="connsiteX2" fmla="*/ 6895 w 18897"/>
                  <a:gd name="connsiteY2" fmla="*/ 5193 h 59379"/>
                  <a:gd name="connsiteX3" fmla="*/ 13704 w 18897"/>
                  <a:gd name="connsiteY3" fmla="*/ 87 h 59379"/>
                  <a:gd name="connsiteX4" fmla="*/ 18810 w 18897"/>
                  <a:gd name="connsiteY4" fmla="*/ 6896 h 59379"/>
                  <a:gd name="connsiteX5" fmla="*/ 12001 w 18897"/>
                  <a:gd name="connsiteY5" fmla="*/ 53990 h 59379"/>
                  <a:gd name="connsiteX6" fmla="*/ 6044 w 18897"/>
                  <a:gd name="connsiteY6" fmla="*/ 59380 h 5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7" h="59379">
                    <a:moveTo>
                      <a:pt x="6044" y="59380"/>
                    </a:moveTo>
                    <a:cubicBezTo>
                      <a:pt x="1788" y="58813"/>
                      <a:pt x="-481" y="55692"/>
                      <a:pt x="86" y="52287"/>
                    </a:cubicBezTo>
                    <a:lnTo>
                      <a:pt x="6895" y="5193"/>
                    </a:lnTo>
                    <a:cubicBezTo>
                      <a:pt x="7462" y="1789"/>
                      <a:pt x="10583" y="-481"/>
                      <a:pt x="13704" y="87"/>
                    </a:cubicBezTo>
                    <a:cubicBezTo>
                      <a:pt x="17108" y="654"/>
                      <a:pt x="19378" y="3775"/>
                      <a:pt x="18810" y="6896"/>
                    </a:cubicBezTo>
                    <a:lnTo>
                      <a:pt x="12001" y="53990"/>
                    </a:lnTo>
                    <a:cubicBezTo>
                      <a:pt x="11434" y="57394"/>
                      <a:pt x="8881" y="59380"/>
                      <a:pt x="6044" y="59380"/>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3" name="任意多边形: 形状 112">
                <a:extLst>
                  <a:ext uri="{FF2B5EF4-FFF2-40B4-BE49-F238E27FC236}">
                    <a16:creationId xmlns:a16="http://schemas.microsoft.com/office/drawing/2014/main" id="{572DE2DD-5529-3D94-5A3E-EA1190819262}"/>
                  </a:ext>
                </a:extLst>
              </p:cNvPr>
              <p:cNvSpPr/>
              <p:nvPr/>
            </p:nvSpPr>
            <p:spPr>
              <a:xfrm>
                <a:off x="3975155" y="3567234"/>
                <a:ext cx="50354" cy="27937"/>
              </a:xfrm>
              <a:custGeom>
                <a:avLst/>
                <a:gdLst>
                  <a:gd name="connsiteX0" fmla="*/ 44354 w 50354"/>
                  <a:gd name="connsiteY0" fmla="*/ 27938 h 27937"/>
                  <a:gd name="connsiteX1" fmla="*/ 38963 w 50354"/>
                  <a:gd name="connsiteY1" fmla="*/ 24534 h 27937"/>
                  <a:gd name="connsiteX2" fmla="*/ 7189 w 50354"/>
                  <a:gd name="connsiteY2" fmla="*/ 12902 h 27937"/>
                  <a:gd name="connsiteX3" fmla="*/ 97 w 50354"/>
                  <a:gd name="connsiteY3" fmla="*/ 8079 h 27937"/>
                  <a:gd name="connsiteX4" fmla="*/ 4636 w 50354"/>
                  <a:gd name="connsiteY4" fmla="*/ 987 h 27937"/>
                  <a:gd name="connsiteX5" fmla="*/ 49744 w 50354"/>
                  <a:gd name="connsiteY5" fmla="*/ 18860 h 27937"/>
                  <a:gd name="connsiteX6" fmla="*/ 47191 w 50354"/>
                  <a:gd name="connsiteY6" fmla="*/ 27087 h 27937"/>
                  <a:gd name="connsiteX7" fmla="*/ 44354 w 50354"/>
                  <a:gd name="connsiteY7" fmla="*/ 27938 h 27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54" h="27937">
                    <a:moveTo>
                      <a:pt x="44354" y="27938"/>
                    </a:moveTo>
                    <a:cubicBezTo>
                      <a:pt x="42084" y="27938"/>
                      <a:pt x="40098" y="26803"/>
                      <a:pt x="38963" y="24534"/>
                    </a:cubicBezTo>
                    <a:cubicBezTo>
                      <a:pt x="30452" y="8363"/>
                      <a:pt x="8040" y="12902"/>
                      <a:pt x="7189" y="12902"/>
                    </a:cubicBezTo>
                    <a:cubicBezTo>
                      <a:pt x="4068" y="13469"/>
                      <a:pt x="664" y="11483"/>
                      <a:pt x="97" y="8079"/>
                    </a:cubicBezTo>
                    <a:cubicBezTo>
                      <a:pt x="-471" y="4958"/>
                      <a:pt x="1515" y="1554"/>
                      <a:pt x="4636" y="987"/>
                    </a:cubicBezTo>
                    <a:cubicBezTo>
                      <a:pt x="6054" y="703"/>
                      <a:pt x="37261" y="-5822"/>
                      <a:pt x="49744" y="18860"/>
                    </a:cubicBezTo>
                    <a:cubicBezTo>
                      <a:pt x="51163" y="21697"/>
                      <a:pt x="50028" y="25385"/>
                      <a:pt x="47191" y="27087"/>
                    </a:cubicBezTo>
                    <a:cubicBezTo>
                      <a:pt x="46056" y="27654"/>
                      <a:pt x="45205" y="27938"/>
                      <a:pt x="44354" y="27938"/>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4" name="任意多边形: 形状 113">
                <a:extLst>
                  <a:ext uri="{FF2B5EF4-FFF2-40B4-BE49-F238E27FC236}">
                    <a16:creationId xmlns:a16="http://schemas.microsoft.com/office/drawing/2014/main" id="{F8D0D716-39E0-7CF9-3304-C37149464EDD}"/>
                  </a:ext>
                </a:extLst>
              </p:cNvPr>
              <p:cNvSpPr/>
              <p:nvPr/>
            </p:nvSpPr>
            <p:spPr>
              <a:xfrm>
                <a:off x="3870162" y="3535110"/>
                <a:ext cx="55105" cy="22734"/>
              </a:xfrm>
              <a:custGeom>
                <a:avLst/>
                <a:gdLst>
                  <a:gd name="connsiteX0" fmla="*/ 48917 w 55105"/>
                  <a:gd name="connsiteY0" fmla="*/ 22614 h 22734"/>
                  <a:gd name="connsiteX1" fmla="*/ 43810 w 55105"/>
                  <a:gd name="connsiteY1" fmla="*/ 20060 h 22734"/>
                  <a:gd name="connsiteX2" fmla="*/ 32462 w 55105"/>
                  <a:gd name="connsiteY2" fmla="*/ 12401 h 22734"/>
                  <a:gd name="connsiteX3" fmla="*/ 10050 w 55105"/>
                  <a:gd name="connsiteY3" fmla="*/ 21195 h 22734"/>
                  <a:gd name="connsiteX4" fmla="*/ 1539 w 55105"/>
                  <a:gd name="connsiteY4" fmla="*/ 20628 h 22734"/>
                  <a:gd name="connsiteX5" fmla="*/ 2106 w 55105"/>
                  <a:gd name="connsiteY5" fmla="*/ 12117 h 22734"/>
                  <a:gd name="connsiteX6" fmla="*/ 34164 w 55105"/>
                  <a:gd name="connsiteY6" fmla="*/ 202 h 22734"/>
                  <a:gd name="connsiteX7" fmla="*/ 54023 w 55105"/>
                  <a:gd name="connsiteY7" fmla="*/ 13252 h 22734"/>
                  <a:gd name="connsiteX8" fmla="*/ 52321 w 55105"/>
                  <a:gd name="connsiteY8" fmla="*/ 21763 h 22734"/>
                  <a:gd name="connsiteX9" fmla="*/ 48917 w 55105"/>
                  <a:gd name="connsiteY9" fmla="*/ 22614 h 2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105" h="22734">
                    <a:moveTo>
                      <a:pt x="48917" y="22614"/>
                    </a:moveTo>
                    <a:cubicBezTo>
                      <a:pt x="46931" y="22614"/>
                      <a:pt x="45229" y="21763"/>
                      <a:pt x="43810" y="20060"/>
                    </a:cubicBezTo>
                    <a:cubicBezTo>
                      <a:pt x="40689" y="15521"/>
                      <a:pt x="37001" y="12968"/>
                      <a:pt x="32462" y="12401"/>
                    </a:cubicBezTo>
                    <a:cubicBezTo>
                      <a:pt x="22249" y="11266"/>
                      <a:pt x="10050" y="21195"/>
                      <a:pt x="10050" y="21195"/>
                    </a:cubicBezTo>
                    <a:cubicBezTo>
                      <a:pt x="7497" y="23465"/>
                      <a:pt x="3525" y="23181"/>
                      <a:pt x="1539" y="20628"/>
                    </a:cubicBezTo>
                    <a:cubicBezTo>
                      <a:pt x="-731" y="18075"/>
                      <a:pt x="-447" y="14386"/>
                      <a:pt x="2106" y="12117"/>
                    </a:cubicBezTo>
                    <a:cubicBezTo>
                      <a:pt x="2674" y="11549"/>
                      <a:pt x="17994" y="-1784"/>
                      <a:pt x="34164" y="202"/>
                    </a:cubicBezTo>
                    <a:cubicBezTo>
                      <a:pt x="42108" y="1336"/>
                      <a:pt x="48917" y="5592"/>
                      <a:pt x="54023" y="13252"/>
                    </a:cubicBezTo>
                    <a:cubicBezTo>
                      <a:pt x="56009" y="16089"/>
                      <a:pt x="55158" y="19777"/>
                      <a:pt x="52321" y="21763"/>
                    </a:cubicBezTo>
                    <a:cubicBezTo>
                      <a:pt x="51186" y="22046"/>
                      <a:pt x="50052" y="22614"/>
                      <a:pt x="48917" y="22614"/>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5" name="任意多边形: 形状 114">
                <a:extLst>
                  <a:ext uri="{FF2B5EF4-FFF2-40B4-BE49-F238E27FC236}">
                    <a16:creationId xmlns:a16="http://schemas.microsoft.com/office/drawing/2014/main" id="{B5E28FBE-3911-0B89-F126-7702AA89C5A0}"/>
                  </a:ext>
                </a:extLst>
              </p:cNvPr>
              <p:cNvSpPr/>
              <p:nvPr/>
            </p:nvSpPr>
            <p:spPr>
              <a:xfrm>
                <a:off x="3880844" y="3345399"/>
                <a:ext cx="385089" cy="366656"/>
              </a:xfrm>
              <a:custGeom>
                <a:avLst/>
                <a:gdLst>
                  <a:gd name="connsiteX0" fmla="*/ 232285 w 385089"/>
                  <a:gd name="connsiteY0" fmla="*/ 311903 h 366656"/>
                  <a:gd name="connsiteX1" fmla="*/ 199092 w 385089"/>
                  <a:gd name="connsiteY1" fmla="*/ 339705 h 366656"/>
                  <a:gd name="connsiteX2" fmla="*/ 232285 w 385089"/>
                  <a:gd name="connsiteY2" fmla="*/ 243815 h 366656"/>
                  <a:gd name="connsiteX3" fmla="*/ 122494 w 385089"/>
                  <a:gd name="connsiteY3" fmla="*/ 212041 h 366656"/>
                  <a:gd name="connsiteX4" fmla="*/ 100081 w 385089"/>
                  <a:gd name="connsiteY4" fmla="*/ 121824 h 366656"/>
                  <a:gd name="connsiteX5" fmla="*/ 5893 w 385089"/>
                  <a:gd name="connsiteY5" fmla="*/ 170904 h 366656"/>
                  <a:gd name="connsiteX6" fmla="*/ 19227 w 385089"/>
                  <a:gd name="connsiteY6" fmla="*/ 38133 h 366656"/>
                  <a:gd name="connsiteX7" fmla="*/ 108309 w 385089"/>
                  <a:gd name="connsiteY7" fmla="*/ 38133 h 366656"/>
                  <a:gd name="connsiteX8" fmla="*/ 199092 w 385089"/>
                  <a:gd name="connsiteY8" fmla="*/ 1819 h 366656"/>
                  <a:gd name="connsiteX9" fmla="*/ 290727 w 385089"/>
                  <a:gd name="connsiteY9" fmla="*/ 111044 h 366656"/>
                  <a:gd name="connsiteX10" fmla="*/ 373568 w 385089"/>
                  <a:gd name="connsiteY10" fmla="*/ 163812 h 366656"/>
                  <a:gd name="connsiteX11" fmla="*/ 355978 w 385089"/>
                  <a:gd name="connsiteY11" fmla="*/ 262255 h 366656"/>
                  <a:gd name="connsiteX12" fmla="*/ 379809 w 385089"/>
                  <a:gd name="connsiteY12" fmla="*/ 310484 h 366656"/>
                  <a:gd name="connsiteX13" fmla="*/ 333566 w 385089"/>
                  <a:gd name="connsiteY13" fmla="*/ 366657 h 366656"/>
                  <a:gd name="connsiteX14" fmla="*/ 232285 w 385089"/>
                  <a:gd name="connsiteY14" fmla="*/ 311903 h 366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5089" h="366656">
                    <a:moveTo>
                      <a:pt x="232285" y="311903"/>
                    </a:moveTo>
                    <a:cubicBezTo>
                      <a:pt x="232285" y="311903"/>
                      <a:pt x="223774" y="355309"/>
                      <a:pt x="199092" y="339705"/>
                    </a:cubicBezTo>
                    <a:cubicBezTo>
                      <a:pt x="174411" y="324102"/>
                      <a:pt x="232285" y="243815"/>
                      <a:pt x="232285" y="243815"/>
                    </a:cubicBezTo>
                    <a:cubicBezTo>
                      <a:pt x="232285" y="243815"/>
                      <a:pt x="164481" y="267362"/>
                      <a:pt x="122494" y="212041"/>
                    </a:cubicBezTo>
                    <a:cubicBezTo>
                      <a:pt x="80506" y="156719"/>
                      <a:pt x="100081" y="121824"/>
                      <a:pt x="100081" y="121824"/>
                    </a:cubicBezTo>
                    <a:lnTo>
                      <a:pt x="5893" y="170904"/>
                    </a:lnTo>
                    <a:cubicBezTo>
                      <a:pt x="5893" y="170904"/>
                      <a:pt x="-13966" y="59410"/>
                      <a:pt x="19227" y="38133"/>
                    </a:cubicBezTo>
                    <a:cubicBezTo>
                      <a:pt x="52420" y="16855"/>
                      <a:pt x="108309" y="38133"/>
                      <a:pt x="108309" y="38133"/>
                    </a:cubicBezTo>
                    <a:cubicBezTo>
                      <a:pt x="108309" y="38133"/>
                      <a:pt x="104904" y="-9812"/>
                      <a:pt x="199092" y="1819"/>
                    </a:cubicBezTo>
                    <a:cubicBezTo>
                      <a:pt x="293281" y="13451"/>
                      <a:pt x="290727" y="111044"/>
                      <a:pt x="290727" y="111044"/>
                    </a:cubicBezTo>
                    <a:cubicBezTo>
                      <a:pt x="290727" y="111044"/>
                      <a:pt x="352574" y="108207"/>
                      <a:pt x="373568" y="163812"/>
                    </a:cubicBezTo>
                    <a:cubicBezTo>
                      <a:pt x="394561" y="219417"/>
                      <a:pt x="355978" y="262255"/>
                      <a:pt x="355978" y="262255"/>
                    </a:cubicBezTo>
                    <a:cubicBezTo>
                      <a:pt x="355978" y="262255"/>
                      <a:pt x="399952" y="272185"/>
                      <a:pt x="379809" y="310484"/>
                    </a:cubicBezTo>
                    <a:cubicBezTo>
                      <a:pt x="359666" y="348784"/>
                      <a:pt x="333566" y="366657"/>
                      <a:pt x="333566" y="366657"/>
                    </a:cubicBezTo>
                    <a:cubicBezTo>
                      <a:pt x="333566" y="366657"/>
                      <a:pt x="321367" y="286086"/>
                      <a:pt x="232285" y="311903"/>
                    </a:cubicBezTo>
                    <a:close/>
                  </a:path>
                </a:pathLst>
              </a:custGeom>
              <a:solidFill>
                <a:srgbClr val="431949"/>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6" name="任意多边形: 形状 115">
                <a:extLst>
                  <a:ext uri="{FF2B5EF4-FFF2-40B4-BE49-F238E27FC236}">
                    <a16:creationId xmlns:a16="http://schemas.microsoft.com/office/drawing/2014/main" id="{FBC4635B-7524-0FD4-38BA-A9A70B5E2E3F}"/>
                  </a:ext>
                </a:extLst>
              </p:cNvPr>
              <p:cNvSpPr/>
              <p:nvPr/>
            </p:nvSpPr>
            <p:spPr>
              <a:xfrm>
                <a:off x="3756535" y="4930561"/>
                <a:ext cx="221269" cy="751786"/>
              </a:xfrm>
              <a:custGeom>
                <a:avLst/>
                <a:gdLst>
                  <a:gd name="connsiteX0" fmla="*/ 215028 w 221269"/>
                  <a:gd name="connsiteY0" fmla="*/ 751787 h 751786"/>
                  <a:gd name="connsiteX1" fmla="*/ 209070 w 221269"/>
                  <a:gd name="connsiteY1" fmla="*/ 745829 h 751786"/>
                  <a:gd name="connsiteX2" fmla="*/ 209070 w 221269"/>
                  <a:gd name="connsiteY2" fmla="*/ 97293 h 751786"/>
                  <a:gd name="connsiteX3" fmla="*/ 3672 w 221269"/>
                  <a:gd name="connsiteY3" fmla="*/ 11615 h 751786"/>
                  <a:gd name="connsiteX4" fmla="*/ 551 w 221269"/>
                  <a:gd name="connsiteY4" fmla="*/ 3672 h 751786"/>
                  <a:gd name="connsiteX5" fmla="*/ 8495 w 221269"/>
                  <a:gd name="connsiteY5" fmla="*/ 551 h 751786"/>
                  <a:gd name="connsiteX6" fmla="*/ 217581 w 221269"/>
                  <a:gd name="connsiteY6" fmla="*/ 87930 h 751786"/>
                  <a:gd name="connsiteX7" fmla="*/ 221269 w 221269"/>
                  <a:gd name="connsiteY7" fmla="*/ 93604 h 751786"/>
                  <a:gd name="connsiteX8" fmla="*/ 221269 w 221269"/>
                  <a:gd name="connsiteY8" fmla="*/ 746113 h 751786"/>
                  <a:gd name="connsiteX9" fmla="*/ 215028 w 221269"/>
                  <a:gd name="connsiteY9" fmla="*/ 751787 h 75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269" h="751786">
                    <a:moveTo>
                      <a:pt x="215028" y="751787"/>
                    </a:moveTo>
                    <a:cubicBezTo>
                      <a:pt x="211624" y="751787"/>
                      <a:pt x="209070" y="748950"/>
                      <a:pt x="209070" y="745829"/>
                    </a:cubicBezTo>
                    <a:lnTo>
                      <a:pt x="209070" y="97293"/>
                    </a:lnTo>
                    <a:lnTo>
                      <a:pt x="3672" y="11615"/>
                    </a:lnTo>
                    <a:cubicBezTo>
                      <a:pt x="551" y="10197"/>
                      <a:pt x="-867" y="6792"/>
                      <a:pt x="551" y="3672"/>
                    </a:cubicBezTo>
                    <a:cubicBezTo>
                      <a:pt x="1970" y="551"/>
                      <a:pt x="5374" y="-867"/>
                      <a:pt x="8495" y="551"/>
                    </a:cubicBezTo>
                    <a:lnTo>
                      <a:pt x="217581" y="87930"/>
                    </a:lnTo>
                    <a:cubicBezTo>
                      <a:pt x="219851" y="88782"/>
                      <a:pt x="221269" y="91051"/>
                      <a:pt x="221269" y="93604"/>
                    </a:cubicBezTo>
                    <a:lnTo>
                      <a:pt x="221269" y="746113"/>
                    </a:lnTo>
                    <a:cubicBezTo>
                      <a:pt x="220986" y="748950"/>
                      <a:pt x="218432" y="751787"/>
                      <a:pt x="215028" y="751787"/>
                    </a:cubicBezTo>
                    <a:close/>
                  </a:path>
                </a:pathLst>
              </a:custGeom>
              <a:solidFill>
                <a:srgbClr val="8B558E"/>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7" name="任意多边形: 形状 116">
                <a:extLst>
                  <a:ext uri="{FF2B5EF4-FFF2-40B4-BE49-F238E27FC236}">
                    <a16:creationId xmlns:a16="http://schemas.microsoft.com/office/drawing/2014/main" id="{3AC25C1D-A7B9-1E60-871A-DEEB93B4FCF9}"/>
                  </a:ext>
                </a:extLst>
              </p:cNvPr>
              <p:cNvSpPr/>
              <p:nvPr/>
            </p:nvSpPr>
            <p:spPr>
              <a:xfrm>
                <a:off x="2967573" y="6275455"/>
                <a:ext cx="817789" cy="518946"/>
              </a:xfrm>
              <a:custGeom>
                <a:avLst/>
                <a:gdLst>
                  <a:gd name="connsiteX0" fmla="*/ 620713 w 817789"/>
                  <a:gd name="connsiteY0" fmla="*/ 148767 h 518946"/>
                  <a:gd name="connsiteX1" fmla="*/ 539575 w 817789"/>
                  <a:gd name="connsiteY1" fmla="*/ 2378 h 518946"/>
                  <a:gd name="connsiteX2" fmla="*/ 451344 w 817789"/>
                  <a:gd name="connsiteY2" fmla="*/ 87488 h 518946"/>
                  <a:gd name="connsiteX3" fmla="*/ 99841 w 817789"/>
                  <a:gd name="connsiteY3" fmla="*/ 138271 h 518946"/>
                  <a:gd name="connsiteX4" fmla="*/ 10191 w 817789"/>
                  <a:gd name="connsiteY4" fmla="*/ 277283 h 518946"/>
                  <a:gd name="connsiteX5" fmla="*/ 701851 w 817789"/>
                  <a:gd name="connsiteY5" fmla="*/ 518711 h 518946"/>
                  <a:gd name="connsiteX6" fmla="*/ 816749 w 817789"/>
                  <a:gd name="connsiteY6" fmla="*/ 183662 h 518946"/>
                  <a:gd name="connsiteX7" fmla="*/ 620713 w 817789"/>
                  <a:gd name="connsiteY7" fmla="*/ 148767 h 51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7789" h="518946">
                    <a:moveTo>
                      <a:pt x="620713" y="148767"/>
                    </a:moveTo>
                    <a:cubicBezTo>
                      <a:pt x="620713" y="148767"/>
                      <a:pt x="600286" y="21670"/>
                      <a:pt x="539575" y="2378"/>
                    </a:cubicBezTo>
                    <a:cubicBezTo>
                      <a:pt x="478863" y="-16913"/>
                      <a:pt x="451344" y="87488"/>
                      <a:pt x="451344" y="87488"/>
                    </a:cubicBezTo>
                    <a:cubicBezTo>
                      <a:pt x="451344" y="87488"/>
                      <a:pt x="111756" y="136001"/>
                      <a:pt x="99841" y="138271"/>
                    </a:cubicBezTo>
                    <a:cubicBezTo>
                      <a:pt x="87925" y="140540"/>
                      <a:pt x="-35768" y="210046"/>
                      <a:pt x="10191" y="277283"/>
                    </a:cubicBezTo>
                    <a:cubicBezTo>
                      <a:pt x="56151" y="344520"/>
                      <a:pt x="659863" y="526371"/>
                      <a:pt x="701851" y="518711"/>
                    </a:cubicBezTo>
                    <a:cubicBezTo>
                      <a:pt x="743838" y="511052"/>
                      <a:pt x="828097" y="200401"/>
                      <a:pt x="816749" y="183662"/>
                    </a:cubicBezTo>
                    <a:cubicBezTo>
                      <a:pt x="804834" y="166924"/>
                      <a:pt x="620713" y="148767"/>
                      <a:pt x="620713" y="148767"/>
                    </a:cubicBezTo>
                    <a:close/>
                  </a:path>
                </a:pathLst>
              </a:custGeom>
              <a:solidFill>
                <a:srgbClr val="EFAE52"/>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8" name="任意多边形: 形状 117">
                <a:extLst>
                  <a:ext uri="{FF2B5EF4-FFF2-40B4-BE49-F238E27FC236}">
                    <a16:creationId xmlns:a16="http://schemas.microsoft.com/office/drawing/2014/main" id="{34D52A17-3A62-C5E2-2819-3F599E4A58F2}"/>
                  </a:ext>
                </a:extLst>
              </p:cNvPr>
              <p:cNvSpPr/>
              <p:nvPr/>
            </p:nvSpPr>
            <p:spPr>
              <a:xfrm>
                <a:off x="3662597" y="6342457"/>
                <a:ext cx="738251" cy="511215"/>
              </a:xfrm>
              <a:custGeom>
                <a:avLst/>
                <a:gdLst>
                  <a:gd name="connsiteX0" fmla="*/ 630398 w 738251"/>
                  <a:gd name="connsiteY0" fmla="*/ 115526 h 511215"/>
                  <a:gd name="connsiteX1" fmla="*/ 458759 w 738251"/>
                  <a:gd name="connsiteY1" fmla="*/ 344 h 511215"/>
                  <a:gd name="connsiteX2" fmla="*/ 389820 w 738251"/>
                  <a:gd name="connsiteY2" fmla="*/ 132831 h 511215"/>
                  <a:gd name="connsiteX3" fmla="*/ 51367 w 738251"/>
                  <a:gd name="connsiteY3" fmla="*/ 332272 h 511215"/>
                  <a:gd name="connsiteX4" fmla="*/ 27536 w 738251"/>
                  <a:gd name="connsiteY4" fmla="*/ 495967 h 511215"/>
                  <a:gd name="connsiteX5" fmla="*/ 718061 w 738251"/>
                  <a:gd name="connsiteY5" fmla="*/ 457384 h 511215"/>
                  <a:gd name="connsiteX6" fmla="*/ 718061 w 738251"/>
                  <a:gd name="connsiteY6" fmla="*/ 80347 h 511215"/>
                  <a:gd name="connsiteX7" fmla="*/ 630398 w 738251"/>
                  <a:gd name="connsiteY7" fmla="*/ 115526 h 511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251" h="511215">
                    <a:moveTo>
                      <a:pt x="630398" y="115526"/>
                    </a:moveTo>
                    <a:cubicBezTo>
                      <a:pt x="630398" y="115526"/>
                      <a:pt x="522024" y="-7316"/>
                      <a:pt x="458759" y="344"/>
                    </a:cubicBezTo>
                    <a:cubicBezTo>
                      <a:pt x="395494" y="8004"/>
                      <a:pt x="389820" y="132831"/>
                      <a:pt x="389820" y="132831"/>
                    </a:cubicBezTo>
                    <a:cubicBezTo>
                      <a:pt x="389820" y="132831"/>
                      <a:pt x="61013" y="325180"/>
                      <a:pt x="51367" y="332272"/>
                    </a:cubicBezTo>
                    <a:cubicBezTo>
                      <a:pt x="41438" y="339365"/>
                      <a:pt x="-42254" y="453979"/>
                      <a:pt x="27536" y="495967"/>
                    </a:cubicBezTo>
                    <a:cubicBezTo>
                      <a:pt x="97326" y="538238"/>
                      <a:pt x="683166" y="481782"/>
                      <a:pt x="718061" y="457384"/>
                    </a:cubicBezTo>
                    <a:cubicBezTo>
                      <a:pt x="752956" y="432985"/>
                      <a:pt x="735650" y="90844"/>
                      <a:pt x="718061" y="80347"/>
                    </a:cubicBezTo>
                    <a:cubicBezTo>
                      <a:pt x="700188" y="70134"/>
                      <a:pt x="630398" y="115526"/>
                      <a:pt x="630398" y="115526"/>
                    </a:cubicBezTo>
                    <a:close/>
                  </a:path>
                </a:pathLst>
              </a:custGeom>
              <a:solidFill>
                <a:srgbClr val="EFAE52"/>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9" name="任意多边形: 形状 118">
                <a:extLst>
                  <a:ext uri="{FF2B5EF4-FFF2-40B4-BE49-F238E27FC236}">
                    <a16:creationId xmlns:a16="http://schemas.microsoft.com/office/drawing/2014/main" id="{498726BA-B674-E906-A06C-FEC5ADBA1F6A}"/>
                  </a:ext>
                </a:extLst>
              </p:cNvPr>
              <p:cNvSpPr/>
              <p:nvPr/>
            </p:nvSpPr>
            <p:spPr>
              <a:xfrm>
                <a:off x="3892782" y="3926584"/>
                <a:ext cx="215473" cy="51582"/>
              </a:xfrm>
              <a:custGeom>
                <a:avLst/>
                <a:gdLst>
                  <a:gd name="connsiteX0" fmla="*/ 58355 w 215473"/>
                  <a:gd name="connsiteY0" fmla="*/ 51582 h 51582"/>
                  <a:gd name="connsiteX1" fmla="*/ 4736 w 215473"/>
                  <a:gd name="connsiteY1" fmla="*/ 45908 h 51582"/>
                  <a:gd name="connsiteX2" fmla="*/ 197 w 215473"/>
                  <a:gd name="connsiteY2" fmla="*/ 38532 h 51582"/>
                  <a:gd name="connsiteX3" fmla="*/ 7573 w 215473"/>
                  <a:gd name="connsiteY3" fmla="*/ 33993 h 51582"/>
                  <a:gd name="connsiteX4" fmla="*/ 206446 w 215473"/>
                  <a:gd name="connsiteY4" fmla="*/ 800 h 51582"/>
                  <a:gd name="connsiteX5" fmla="*/ 214673 w 215473"/>
                  <a:gd name="connsiteY5" fmla="*/ 3069 h 51582"/>
                  <a:gd name="connsiteX6" fmla="*/ 212404 w 215473"/>
                  <a:gd name="connsiteY6" fmla="*/ 11297 h 51582"/>
                  <a:gd name="connsiteX7" fmla="*/ 58355 w 215473"/>
                  <a:gd name="connsiteY7" fmla="*/ 51582 h 51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73" h="51582">
                    <a:moveTo>
                      <a:pt x="58355" y="51582"/>
                    </a:moveTo>
                    <a:cubicBezTo>
                      <a:pt x="41049" y="51582"/>
                      <a:pt x="22893" y="49880"/>
                      <a:pt x="4736" y="45908"/>
                    </a:cubicBezTo>
                    <a:cubicBezTo>
                      <a:pt x="1331" y="45057"/>
                      <a:pt x="-655" y="41936"/>
                      <a:pt x="197" y="38532"/>
                    </a:cubicBezTo>
                    <a:cubicBezTo>
                      <a:pt x="1048" y="35411"/>
                      <a:pt x="4168" y="33142"/>
                      <a:pt x="7573" y="33993"/>
                    </a:cubicBezTo>
                    <a:cubicBezTo>
                      <a:pt x="108002" y="56121"/>
                      <a:pt x="205595" y="1367"/>
                      <a:pt x="206446" y="800"/>
                    </a:cubicBezTo>
                    <a:cubicBezTo>
                      <a:pt x="209283" y="-902"/>
                      <a:pt x="212971" y="232"/>
                      <a:pt x="214673" y="3069"/>
                    </a:cubicBezTo>
                    <a:cubicBezTo>
                      <a:pt x="216375" y="5906"/>
                      <a:pt x="215241" y="9594"/>
                      <a:pt x="212404" y="11297"/>
                    </a:cubicBezTo>
                    <a:cubicBezTo>
                      <a:pt x="208999" y="13283"/>
                      <a:pt x="141195" y="51582"/>
                      <a:pt x="58355" y="51582"/>
                    </a:cubicBezTo>
                    <a:close/>
                  </a:path>
                </a:pathLst>
              </a:custGeom>
              <a:solidFill>
                <a:srgbClr val="FFFFFF"/>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0" name="任意多边形: 形状 119">
                <a:extLst>
                  <a:ext uri="{FF2B5EF4-FFF2-40B4-BE49-F238E27FC236}">
                    <a16:creationId xmlns:a16="http://schemas.microsoft.com/office/drawing/2014/main" id="{B9223445-7221-C4DD-97F0-D361459C208B}"/>
                  </a:ext>
                </a:extLst>
              </p:cNvPr>
              <p:cNvSpPr/>
              <p:nvPr/>
            </p:nvSpPr>
            <p:spPr>
              <a:xfrm>
                <a:off x="3633677" y="4380452"/>
                <a:ext cx="715206" cy="474628"/>
              </a:xfrm>
              <a:custGeom>
                <a:avLst/>
                <a:gdLst>
                  <a:gd name="connsiteX0" fmla="*/ 59293 w 715206"/>
                  <a:gd name="connsiteY0" fmla="*/ 0 h 474628"/>
                  <a:gd name="connsiteX1" fmla="*/ 0 w 715206"/>
                  <a:gd name="connsiteY1" fmla="*/ 422145 h 474628"/>
                  <a:gd name="connsiteX2" fmla="*/ 715206 w 715206"/>
                  <a:gd name="connsiteY2" fmla="*/ 474629 h 474628"/>
                  <a:gd name="connsiteX3" fmla="*/ 715206 w 715206"/>
                  <a:gd name="connsiteY3" fmla="*/ 0 h 474628"/>
                </a:gdLst>
                <a:ahLst/>
                <a:cxnLst>
                  <a:cxn ang="0">
                    <a:pos x="connsiteX0" y="connsiteY0"/>
                  </a:cxn>
                  <a:cxn ang="0">
                    <a:pos x="connsiteX1" y="connsiteY1"/>
                  </a:cxn>
                  <a:cxn ang="0">
                    <a:pos x="connsiteX2" y="connsiteY2"/>
                  </a:cxn>
                  <a:cxn ang="0">
                    <a:pos x="connsiteX3" y="connsiteY3"/>
                  </a:cxn>
                </a:cxnLst>
                <a:rect l="l" t="t" r="r" b="b"/>
                <a:pathLst>
                  <a:path w="715206" h="474628">
                    <a:moveTo>
                      <a:pt x="59293" y="0"/>
                    </a:moveTo>
                    <a:lnTo>
                      <a:pt x="0" y="422145"/>
                    </a:lnTo>
                    <a:lnTo>
                      <a:pt x="715206" y="474629"/>
                    </a:lnTo>
                    <a:lnTo>
                      <a:pt x="715206" y="0"/>
                    </a:lnTo>
                    <a:close/>
                  </a:path>
                </a:pathLst>
              </a:custGeom>
              <a:solidFill>
                <a:srgbClr val="9792E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1" name="任意多边形: 形状 120">
                <a:extLst>
                  <a:ext uri="{FF2B5EF4-FFF2-40B4-BE49-F238E27FC236}">
                    <a16:creationId xmlns:a16="http://schemas.microsoft.com/office/drawing/2014/main" id="{DE33C1A9-3F72-954F-41C3-6EC7AEBBC251}"/>
                  </a:ext>
                </a:extLst>
              </p:cNvPr>
              <p:cNvSpPr/>
              <p:nvPr/>
            </p:nvSpPr>
            <p:spPr>
              <a:xfrm>
                <a:off x="3956524" y="3718011"/>
                <a:ext cx="41143" cy="36316"/>
              </a:xfrm>
              <a:custGeom>
                <a:avLst/>
                <a:gdLst>
                  <a:gd name="connsiteX0" fmla="*/ 5961 w 41143"/>
                  <a:gd name="connsiteY0" fmla="*/ 36317 h 36316"/>
                  <a:gd name="connsiteX1" fmla="*/ 1422 w 41143"/>
                  <a:gd name="connsiteY1" fmla="*/ 34047 h 36316"/>
                  <a:gd name="connsiteX2" fmla="*/ 2273 w 41143"/>
                  <a:gd name="connsiteY2" fmla="*/ 25536 h 36316"/>
                  <a:gd name="connsiteX3" fmla="*/ 31210 w 41143"/>
                  <a:gd name="connsiteY3" fmla="*/ 1422 h 36316"/>
                  <a:gd name="connsiteX4" fmla="*/ 39721 w 41143"/>
                  <a:gd name="connsiteY4" fmla="*/ 2273 h 36316"/>
                  <a:gd name="connsiteX5" fmla="*/ 38870 w 41143"/>
                  <a:gd name="connsiteY5" fmla="*/ 10784 h 36316"/>
                  <a:gd name="connsiteX6" fmla="*/ 9933 w 41143"/>
                  <a:gd name="connsiteY6" fmla="*/ 34898 h 36316"/>
                  <a:gd name="connsiteX7" fmla="*/ 5961 w 41143"/>
                  <a:gd name="connsiteY7" fmla="*/ 36317 h 3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43" h="36316">
                    <a:moveTo>
                      <a:pt x="5961" y="36317"/>
                    </a:moveTo>
                    <a:cubicBezTo>
                      <a:pt x="4259" y="36317"/>
                      <a:pt x="2557" y="35466"/>
                      <a:pt x="1422" y="34047"/>
                    </a:cubicBezTo>
                    <a:cubicBezTo>
                      <a:pt x="-848" y="31494"/>
                      <a:pt x="-280" y="27522"/>
                      <a:pt x="2273" y="25536"/>
                    </a:cubicBezTo>
                    <a:lnTo>
                      <a:pt x="31210" y="1422"/>
                    </a:lnTo>
                    <a:cubicBezTo>
                      <a:pt x="33764" y="-848"/>
                      <a:pt x="37735" y="-280"/>
                      <a:pt x="39721" y="2273"/>
                    </a:cubicBezTo>
                    <a:cubicBezTo>
                      <a:pt x="41991" y="4826"/>
                      <a:pt x="41423" y="8798"/>
                      <a:pt x="38870" y="10784"/>
                    </a:cubicBezTo>
                    <a:lnTo>
                      <a:pt x="9933" y="34898"/>
                    </a:lnTo>
                    <a:cubicBezTo>
                      <a:pt x="8798" y="36033"/>
                      <a:pt x="7380" y="36317"/>
                      <a:pt x="5961" y="36317"/>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2" name="任意多边形: 形状 121">
                <a:extLst>
                  <a:ext uri="{FF2B5EF4-FFF2-40B4-BE49-F238E27FC236}">
                    <a16:creationId xmlns:a16="http://schemas.microsoft.com/office/drawing/2014/main" id="{CA558FE8-0906-6EAC-E69E-BA4D57D1C9BD}"/>
                  </a:ext>
                </a:extLst>
              </p:cNvPr>
              <p:cNvSpPr/>
              <p:nvPr/>
            </p:nvSpPr>
            <p:spPr>
              <a:xfrm>
                <a:off x="3788932" y="3847571"/>
                <a:ext cx="386044" cy="315782"/>
              </a:xfrm>
              <a:custGeom>
                <a:avLst/>
                <a:gdLst>
                  <a:gd name="connsiteX0" fmla="*/ 336681 w 386044"/>
                  <a:gd name="connsiteY0" fmla="*/ 46053 h 315782"/>
                  <a:gd name="connsiteX1" fmla="*/ 285898 w 386044"/>
                  <a:gd name="connsiteY1" fmla="*/ 8321 h 315782"/>
                  <a:gd name="connsiteX2" fmla="*/ 3617 w 386044"/>
                  <a:gd name="connsiteY2" fmla="*/ 11442 h 315782"/>
                  <a:gd name="connsiteX3" fmla="*/ 120218 w 386044"/>
                  <a:gd name="connsiteY3" fmla="*/ 67047 h 315782"/>
                  <a:gd name="connsiteX4" fmla="*/ 115679 w 386044"/>
                  <a:gd name="connsiteY4" fmla="*/ 242657 h 315782"/>
                  <a:gd name="connsiteX5" fmla="*/ 190292 w 386044"/>
                  <a:gd name="connsiteY5" fmla="*/ 276985 h 315782"/>
                  <a:gd name="connsiteX6" fmla="*/ 204193 w 386044"/>
                  <a:gd name="connsiteY6" fmla="*/ 268474 h 315782"/>
                  <a:gd name="connsiteX7" fmla="*/ 260082 w 386044"/>
                  <a:gd name="connsiteY7" fmla="*/ 315568 h 315782"/>
                  <a:gd name="connsiteX8" fmla="*/ 386044 w 386044"/>
                  <a:gd name="connsiteY8" fmla="*/ 225635 h 315782"/>
                  <a:gd name="connsiteX9" fmla="*/ 336681 w 386044"/>
                  <a:gd name="connsiteY9" fmla="*/ 46053 h 31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044" h="315782">
                    <a:moveTo>
                      <a:pt x="336681" y="46053"/>
                    </a:moveTo>
                    <a:cubicBezTo>
                      <a:pt x="329872" y="25060"/>
                      <a:pt x="309729" y="10307"/>
                      <a:pt x="285898" y="8321"/>
                    </a:cubicBezTo>
                    <a:cubicBezTo>
                      <a:pt x="204760" y="2364"/>
                      <a:pt x="25179" y="-8417"/>
                      <a:pt x="3617" y="11442"/>
                    </a:cubicBezTo>
                    <a:cubicBezTo>
                      <a:pt x="-24469" y="37259"/>
                      <a:pt x="120218" y="67047"/>
                      <a:pt x="120218" y="67047"/>
                    </a:cubicBezTo>
                    <a:cubicBezTo>
                      <a:pt x="120218" y="67047"/>
                      <a:pt x="101494" y="217124"/>
                      <a:pt x="115679" y="242657"/>
                    </a:cubicBezTo>
                    <a:cubicBezTo>
                      <a:pt x="129580" y="268474"/>
                      <a:pt x="176390" y="285496"/>
                      <a:pt x="190292" y="276985"/>
                    </a:cubicBezTo>
                    <a:cubicBezTo>
                      <a:pt x="204193" y="268474"/>
                      <a:pt x="204193" y="268474"/>
                      <a:pt x="204193" y="268474"/>
                    </a:cubicBezTo>
                    <a:cubicBezTo>
                      <a:pt x="204193" y="268474"/>
                      <a:pt x="232279" y="311312"/>
                      <a:pt x="260082" y="315568"/>
                    </a:cubicBezTo>
                    <a:cubicBezTo>
                      <a:pt x="287884" y="319823"/>
                      <a:pt x="386044" y="259963"/>
                      <a:pt x="386044" y="225635"/>
                    </a:cubicBezTo>
                    <a:cubicBezTo>
                      <a:pt x="385760" y="200953"/>
                      <a:pt x="354270" y="100240"/>
                      <a:pt x="336681" y="46053"/>
                    </a:cubicBezTo>
                    <a:close/>
                  </a:path>
                </a:pathLst>
              </a:custGeom>
              <a:solidFill>
                <a:srgbClr val="F48462"/>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3" name="任意多边形: 形状 122">
                <a:extLst>
                  <a:ext uri="{FF2B5EF4-FFF2-40B4-BE49-F238E27FC236}">
                    <a16:creationId xmlns:a16="http://schemas.microsoft.com/office/drawing/2014/main" id="{C06656E1-6B51-B55D-E4E1-0A87BCB80CBF}"/>
                  </a:ext>
                </a:extLst>
              </p:cNvPr>
              <p:cNvSpPr/>
              <p:nvPr/>
            </p:nvSpPr>
            <p:spPr>
              <a:xfrm>
                <a:off x="4035112" y="4073489"/>
                <a:ext cx="456182" cy="610593"/>
              </a:xfrm>
              <a:custGeom>
                <a:avLst/>
                <a:gdLst>
                  <a:gd name="connsiteX0" fmla="*/ 0 w 456182"/>
                  <a:gd name="connsiteY0" fmla="*/ 47094 h 610593"/>
                  <a:gd name="connsiteX1" fmla="*/ 362284 w 456182"/>
                  <a:gd name="connsiteY1" fmla="*/ 592932 h 610593"/>
                  <a:gd name="connsiteX2" fmla="*/ 139864 w 456182"/>
                  <a:gd name="connsiteY2" fmla="*/ 0 h 610593"/>
                  <a:gd name="connsiteX3" fmla="*/ 0 w 456182"/>
                  <a:gd name="connsiteY3" fmla="*/ 47094 h 610593"/>
                </a:gdLst>
                <a:ahLst/>
                <a:cxnLst>
                  <a:cxn ang="0">
                    <a:pos x="connsiteX0" y="connsiteY0"/>
                  </a:cxn>
                  <a:cxn ang="0">
                    <a:pos x="connsiteX1" y="connsiteY1"/>
                  </a:cxn>
                  <a:cxn ang="0">
                    <a:pos x="connsiteX2" y="connsiteY2"/>
                  </a:cxn>
                  <a:cxn ang="0">
                    <a:pos x="connsiteX3" y="connsiteY3"/>
                  </a:cxn>
                </a:cxnLst>
                <a:rect l="l" t="t" r="r" b="b"/>
                <a:pathLst>
                  <a:path w="456182" h="610593">
                    <a:moveTo>
                      <a:pt x="0" y="47094"/>
                    </a:moveTo>
                    <a:cubicBezTo>
                      <a:pt x="0" y="47094"/>
                      <a:pt x="82273" y="727689"/>
                      <a:pt x="362284" y="592932"/>
                    </a:cubicBezTo>
                    <a:cubicBezTo>
                      <a:pt x="664708" y="447110"/>
                      <a:pt x="139864" y="0"/>
                      <a:pt x="139864" y="0"/>
                    </a:cubicBezTo>
                    <a:lnTo>
                      <a:pt x="0" y="47094"/>
                    </a:lnTo>
                    <a:close/>
                  </a:path>
                </a:pathLst>
              </a:custGeom>
              <a:solidFill>
                <a:srgbClr val="F48462"/>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4" name="任意多边形: 形状 123">
                <a:extLst>
                  <a:ext uri="{FF2B5EF4-FFF2-40B4-BE49-F238E27FC236}">
                    <a16:creationId xmlns:a16="http://schemas.microsoft.com/office/drawing/2014/main" id="{1BCD0941-D7DD-7A06-3F54-B612B3984B33}"/>
                  </a:ext>
                </a:extLst>
              </p:cNvPr>
              <p:cNvSpPr/>
              <p:nvPr/>
            </p:nvSpPr>
            <p:spPr>
              <a:xfrm>
                <a:off x="3015091" y="3654440"/>
                <a:ext cx="674191" cy="786409"/>
              </a:xfrm>
              <a:custGeom>
                <a:avLst/>
                <a:gdLst>
                  <a:gd name="connsiteX0" fmla="*/ 546810 w 674191"/>
                  <a:gd name="connsiteY0" fmla="*/ 444582 h 786409"/>
                  <a:gd name="connsiteX1" fmla="*/ 674191 w 674191"/>
                  <a:gd name="connsiteY1" fmla="*/ 765446 h 786409"/>
                  <a:gd name="connsiteX2" fmla="*/ 364108 w 674191"/>
                  <a:gd name="connsiteY2" fmla="*/ 707004 h 786409"/>
                  <a:gd name="connsiteX3" fmla="*/ 208073 w 674191"/>
                  <a:gd name="connsiteY3" fmla="*/ 254503 h 786409"/>
                  <a:gd name="connsiteX4" fmla="*/ 2107 w 674191"/>
                  <a:gd name="connsiteY4" fmla="*/ 126555 h 786409"/>
                  <a:gd name="connsiteX5" fmla="*/ 92324 w 674191"/>
                  <a:gd name="connsiteY5" fmla="*/ 116342 h 786409"/>
                  <a:gd name="connsiteX6" fmla="*/ 40123 w 674191"/>
                  <a:gd name="connsiteY6" fmla="*/ 77475 h 786409"/>
                  <a:gd name="connsiteX7" fmla="*/ 103104 w 674191"/>
                  <a:gd name="connsiteY7" fmla="*/ 70382 h 786409"/>
                  <a:gd name="connsiteX8" fmla="*/ 104523 w 674191"/>
                  <a:gd name="connsiteY8" fmla="*/ 42864 h 786409"/>
                  <a:gd name="connsiteX9" fmla="*/ 293750 w 674191"/>
                  <a:gd name="connsiteY9" fmla="*/ 57900 h 786409"/>
                  <a:gd name="connsiteX10" fmla="*/ 341412 w 674191"/>
                  <a:gd name="connsiteY10" fmla="*/ 25 h 786409"/>
                  <a:gd name="connsiteX11" fmla="*/ 342546 w 674191"/>
                  <a:gd name="connsiteY11" fmla="*/ 152655 h 786409"/>
                  <a:gd name="connsiteX12" fmla="*/ 546810 w 674191"/>
                  <a:gd name="connsiteY12" fmla="*/ 444582 h 78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4191" h="786409">
                    <a:moveTo>
                      <a:pt x="546810" y="444582"/>
                    </a:moveTo>
                    <a:lnTo>
                      <a:pt x="674191" y="765446"/>
                    </a:lnTo>
                    <a:cubicBezTo>
                      <a:pt x="674191" y="765446"/>
                      <a:pt x="516171" y="840343"/>
                      <a:pt x="364108" y="707004"/>
                    </a:cubicBezTo>
                    <a:cubicBezTo>
                      <a:pt x="212045" y="573665"/>
                      <a:pt x="208073" y="254503"/>
                      <a:pt x="208073" y="254503"/>
                    </a:cubicBezTo>
                    <a:cubicBezTo>
                      <a:pt x="208073" y="254503"/>
                      <a:pt x="20548" y="169110"/>
                      <a:pt x="2107" y="126555"/>
                    </a:cubicBezTo>
                    <a:cubicBezTo>
                      <a:pt x="-16333" y="83716"/>
                      <a:pt x="92324" y="116342"/>
                      <a:pt x="92324" y="116342"/>
                    </a:cubicBezTo>
                    <a:cubicBezTo>
                      <a:pt x="92324" y="116342"/>
                      <a:pt x="15157" y="98469"/>
                      <a:pt x="40123" y="77475"/>
                    </a:cubicBezTo>
                    <a:cubicBezTo>
                      <a:pt x="65088" y="56481"/>
                      <a:pt x="103104" y="70382"/>
                      <a:pt x="103104" y="70382"/>
                    </a:cubicBezTo>
                    <a:cubicBezTo>
                      <a:pt x="103104" y="70382"/>
                      <a:pt x="78422" y="52509"/>
                      <a:pt x="104523" y="42864"/>
                    </a:cubicBezTo>
                    <a:cubicBezTo>
                      <a:pt x="130907" y="32934"/>
                      <a:pt x="293750" y="57900"/>
                      <a:pt x="293750" y="57900"/>
                    </a:cubicBezTo>
                    <a:cubicBezTo>
                      <a:pt x="293750" y="57900"/>
                      <a:pt x="313893" y="-1393"/>
                      <a:pt x="341412" y="25"/>
                    </a:cubicBezTo>
                    <a:cubicBezTo>
                      <a:pt x="368931" y="1444"/>
                      <a:pt x="342546" y="152655"/>
                      <a:pt x="342546" y="152655"/>
                    </a:cubicBezTo>
                    <a:lnTo>
                      <a:pt x="546810" y="444582"/>
                    </a:lnTo>
                    <a:close/>
                  </a:path>
                </a:pathLst>
              </a:custGeom>
              <a:solidFill>
                <a:srgbClr val="F48462"/>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5" name="任意多边形: 形状 124">
                <a:extLst>
                  <a:ext uri="{FF2B5EF4-FFF2-40B4-BE49-F238E27FC236}">
                    <a16:creationId xmlns:a16="http://schemas.microsoft.com/office/drawing/2014/main" id="{F4C197EF-A7A0-FE2D-835B-2E6939D33F69}"/>
                  </a:ext>
                </a:extLst>
              </p:cNvPr>
              <p:cNvSpPr/>
              <p:nvPr/>
            </p:nvSpPr>
            <p:spPr>
              <a:xfrm>
                <a:off x="3956527" y="4080014"/>
                <a:ext cx="42554" cy="42271"/>
              </a:xfrm>
              <a:custGeom>
                <a:avLst/>
                <a:gdLst>
                  <a:gd name="connsiteX0" fmla="*/ 36597 w 42554"/>
                  <a:gd name="connsiteY0" fmla="*/ 42271 h 42271"/>
                  <a:gd name="connsiteX1" fmla="*/ 32342 w 42554"/>
                  <a:gd name="connsiteY1" fmla="*/ 40569 h 42271"/>
                  <a:gd name="connsiteX2" fmla="*/ 1702 w 42554"/>
                  <a:gd name="connsiteY2" fmla="*/ 10213 h 42271"/>
                  <a:gd name="connsiteX3" fmla="*/ 1702 w 42554"/>
                  <a:gd name="connsiteY3" fmla="*/ 1702 h 42271"/>
                  <a:gd name="connsiteX4" fmla="*/ 10213 w 42554"/>
                  <a:gd name="connsiteY4" fmla="*/ 1702 h 42271"/>
                  <a:gd name="connsiteX5" fmla="*/ 40853 w 42554"/>
                  <a:gd name="connsiteY5" fmla="*/ 32058 h 42271"/>
                  <a:gd name="connsiteX6" fmla="*/ 40853 w 42554"/>
                  <a:gd name="connsiteY6" fmla="*/ 40569 h 42271"/>
                  <a:gd name="connsiteX7" fmla="*/ 36597 w 42554"/>
                  <a:gd name="connsiteY7" fmla="*/ 42271 h 4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54" h="42271">
                    <a:moveTo>
                      <a:pt x="36597" y="42271"/>
                    </a:moveTo>
                    <a:cubicBezTo>
                      <a:pt x="35179" y="42271"/>
                      <a:pt x="33477" y="41704"/>
                      <a:pt x="32342" y="40569"/>
                    </a:cubicBezTo>
                    <a:lnTo>
                      <a:pt x="1702" y="10213"/>
                    </a:lnTo>
                    <a:cubicBezTo>
                      <a:pt x="-567" y="7944"/>
                      <a:pt x="-567" y="3972"/>
                      <a:pt x="1702" y="1702"/>
                    </a:cubicBezTo>
                    <a:cubicBezTo>
                      <a:pt x="3972" y="-567"/>
                      <a:pt x="7944" y="-567"/>
                      <a:pt x="10213" y="1702"/>
                    </a:cubicBezTo>
                    <a:lnTo>
                      <a:pt x="40853" y="32058"/>
                    </a:lnTo>
                    <a:cubicBezTo>
                      <a:pt x="43122" y="34328"/>
                      <a:pt x="43122" y="38299"/>
                      <a:pt x="40853" y="40569"/>
                    </a:cubicBezTo>
                    <a:cubicBezTo>
                      <a:pt x="39718" y="41704"/>
                      <a:pt x="38016" y="42271"/>
                      <a:pt x="36597" y="42271"/>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6" name="任意多边形: 形状 125">
                <a:extLst>
                  <a:ext uri="{FF2B5EF4-FFF2-40B4-BE49-F238E27FC236}">
                    <a16:creationId xmlns:a16="http://schemas.microsoft.com/office/drawing/2014/main" id="{4A91D68B-7D6B-AC50-440A-C251F4BCC894}"/>
                  </a:ext>
                </a:extLst>
              </p:cNvPr>
              <p:cNvSpPr/>
              <p:nvPr/>
            </p:nvSpPr>
            <p:spPr>
              <a:xfrm>
                <a:off x="3903192" y="3908944"/>
                <a:ext cx="54470" cy="11915"/>
              </a:xfrm>
              <a:custGeom>
                <a:avLst/>
                <a:gdLst>
                  <a:gd name="connsiteX0" fmla="*/ 48513 w 54470"/>
                  <a:gd name="connsiteY0" fmla="*/ 11915 h 11915"/>
                  <a:gd name="connsiteX1" fmla="*/ 5958 w 54470"/>
                  <a:gd name="connsiteY1" fmla="*/ 11915 h 11915"/>
                  <a:gd name="connsiteX2" fmla="*/ 0 w 54470"/>
                  <a:gd name="connsiteY2" fmla="*/ 5958 h 11915"/>
                  <a:gd name="connsiteX3" fmla="*/ 5958 w 54470"/>
                  <a:gd name="connsiteY3" fmla="*/ 0 h 11915"/>
                  <a:gd name="connsiteX4" fmla="*/ 48513 w 54470"/>
                  <a:gd name="connsiteY4" fmla="*/ 0 h 11915"/>
                  <a:gd name="connsiteX5" fmla="*/ 54470 w 54470"/>
                  <a:gd name="connsiteY5" fmla="*/ 5958 h 11915"/>
                  <a:gd name="connsiteX6" fmla="*/ 48513 w 54470"/>
                  <a:gd name="connsiteY6" fmla="*/ 11915 h 1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70" h="11915">
                    <a:moveTo>
                      <a:pt x="48513" y="11915"/>
                    </a:moveTo>
                    <a:lnTo>
                      <a:pt x="5958" y="11915"/>
                    </a:lnTo>
                    <a:cubicBezTo>
                      <a:pt x="2553" y="11915"/>
                      <a:pt x="0" y="9078"/>
                      <a:pt x="0" y="5958"/>
                    </a:cubicBezTo>
                    <a:cubicBezTo>
                      <a:pt x="0" y="2837"/>
                      <a:pt x="2837" y="0"/>
                      <a:pt x="5958" y="0"/>
                    </a:cubicBezTo>
                    <a:lnTo>
                      <a:pt x="48513" y="0"/>
                    </a:lnTo>
                    <a:cubicBezTo>
                      <a:pt x="51917" y="0"/>
                      <a:pt x="54470" y="2837"/>
                      <a:pt x="54470" y="5958"/>
                    </a:cubicBezTo>
                    <a:cubicBezTo>
                      <a:pt x="54470" y="9078"/>
                      <a:pt x="51917" y="11915"/>
                      <a:pt x="48513" y="11915"/>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7" name="任意多边形: 形状 126">
                <a:extLst>
                  <a:ext uri="{FF2B5EF4-FFF2-40B4-BE49-F238E27FC236}">
                    <a16:creationId xmlns:a16="http://schemas.microsoft.com/office/drawing/2014/main" id="{8AA50A7A-AAFE-C76A-0BAE-B4E697E6FC4A}"/>
                  </a:ext>
                </a:extLst>
              </p:cNvPr>
              <p:cNvSpPr/>
              <p:nvPr/>
            </p:nvSpPr>
            <p:spPr>
              <a:xfrm>
                <a:off x="3683144" y="4273884"/>
                <a:ext cx="42631" cy="138625"/>
              </a:xfrm>
              <a:custGeom>
                <a:avLst/>
                <a:gdLst>
                  <a:gd name="connsiteX0" fmla="*/ 6138 w 42631"/>
                  <a:gd name="connsiteY0" fmla="*/ 138626 h 138625"/>
                  <a:gd name="connsiteX1" fmla="*/ 4720 w 42631"/>
                  <a:gd name="connsiteY1" fmla="*/ 138342 h 138625"/>
                  <a:gd name="connsiteX2" fmla="*/ 180 w 42631"/>
                  <a:gd name="connsiteY2" fmla="*/ 130966 h 138625"/>
                  <a:gd name="connsiteX3" fmla="*/ 30536 w 42631"/>
                  <a:gd name="connsiteY3" fmla="*/ 4719 h 138625"/>
                  <a:gd name="connsiteX4" fmla="*/ 37912 w 42631"/>
                  <a:gd name="connsiteY4" fmla="*/ 180 h 138625"/>
                  <a:gd name="connsiteX5" fmla="*/ 42452 w 42631"/>
                  <a:gd name="connsiteY5" fmla="*/ 7556 h 138625"/>
                  <a:gd name="connsiteX6" fmla="*/ 12096 w 42631"/>
                  <a:gd name="connsiteY6" fmla="*/ 133803 h 138625"/>
                  <a:gd name="connsiteX7" fmla="*/ 6138 w 42631"/>
                  <a:gd name="connsiteY7" fmla="*/ 138626 h 13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31" h="138625">
                    <a:moveTo>
                      <a:pt x="6138" y="138626"/>
                    </a:moveTo>
                    <a:cubicBezTo>
                      <a:pt x="5571" y="138626"/>
                      <a:pt x="5287" y="138626"/>
                      <a:pt x="4720" y="138342"/>
                    </a:cubicBezTo>
                    <a:cubicBezTo>
                      <a:pt x="1599" y="137491"/>
                      <a:pt x="-671" y="134370"/>
                      <a:pt x="180" y="130966"/>
                    </a:cubicBezTo>
                    <a:lnTo>
                      <a:pt x="30536" y="4719"/>
                    </a:lnTo>
                    <a:cubicBezTo>
                      <a:pt x="31387" y="1599"/>
                      <a:pt x="34792" y="-671"/>
                      <a:pt x="37912" y="180"/>
                    </a:cubicBezTo>
                    <a:cubicBezTo>
                      <a:pt x="41033" y="1031"/>
                      <a:pt x="43303" y="4152"/>
                      <a:pt x="42452" y="7556"/>
                    </a:cubicBezTo>
                    <a:lnTo>
                      <a:pt x="12096" y="133803"/>
                    </a:lnTo>
                    <a:cubicBezTo>
                      <a:pt x="11245" y="136923"/>
                      <a:pt x="8691" y="138626"/>
                      <a:pt x="6138" y="138626"/>
                    </a:cubicBezTo>
                    <a:close/>
                  </a:path>
                </a:pathLst>
              </a:custGeom>
              <a:solidFill>
                <a:srgbClr val="FFFFFF"/>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8" name="任意多边形: 形状 127">
                <a:extLst>
                  <a:ext uri="{FF2B5EF4-FFF2-40B4-BE49-F238E27FC236}">
                    <a16:creationId xmlns:a16="http://schemas.microsoft.com/office/drawing/2014/main" id="{F4A4F5C5-410E-CFA4-907A-2F5936B8AC7B}"/>
                  </a:ext>
                </a:extLst>
              </p:cNvPr>
              <p:cNvSpPr/>
              <p:nvPr/>
            </p:nvSpPr>
            <p:spPr>
              <a:xfrm>
                <a:off x="3176615" y="3732744"/>
                <a:ext cx="100757" cy="64705"/>
              </a:xfrm>
              <a:custGeom>
                <a:avLst/>
                <a:gdLst>
                  <a:gd name="connsiteX0" fmla="*/ 5980 w 100757"/>
                  <a:gd name="connsiteY0" fmla="*/ 64706 h 64705"/>
                  <a:gd name="connsiteX1" fmla="*/ 873 w 100757"/>
                  <a:gd name="connsiteY1" fmla="*/ 61869 h 64705"/>
                  <a:gd name="connsiteX2" fmla="*/ 2859 w 100757"/>
                  <a:gd name="connsiteY2" fmla="*/ 53641 h 64705"/>
                  <a:gd name="connsiteX3" fmla="*/ 91657 w 100757"/>
                  <a:gd name="connsiteY3" fmla="*/ 873 h 64705"/>
                  <a:gd name="connsiteX4" fmla="*/ 99884 w 100757"/>
                  <a:gd name="connsiteY4" fmla="*/ 2859 h 64705"/>
                  <a:gd name="connsiteX5" fmla="*/ 97899 w 100757"/>
                  <a:gd name="connsiteY5" fmla="*/ 11087 h 64705"/>
                  <a:gd name="connsiteX6" fmla="*/ 9101 w 100757"/>
                  <a:gd name="connsiteY6" fmla="*/ 63855 h 64705"/>
                  <a:gd name="connsiteX7" fmla="*/ 5980 w 100757"/>
                  <a:gd name="connsiteY7" fmla="*/ 64706 h 64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757" h="64705">
                    <a:moveTo>
                      <a:pt x="5980" y="64706"/>
                    </a:moveTo>
                    <a:cubicBezTo>
                      <a:pt x="3994" y="64706"/>
                      <a:pt x="2008" y="63571"/>
                      <a:pt x="873" y="61869"/>
                    </a:cubicBezTo>
                    <a:cubicBezTo>
                      <a:pt x="-829" y="59032"/>
                      <a:pt x="22" y="55344"/>
                      <a:pt x="2859" y="53641"/>
                    </a:cubicBezTo>
                    <a:lnTo>
                      <a:pt x="91657" y="873"/>
                    </a:lnTo>
                    <a:cubicBezTo>
                      <a:pt x="94494" y="-829"/>
                      <a:pt x="98182" y="22"/>
                      <a:pt x="99884" y="2859"/>
                    </a:cubicBezTo>
                    <a:cubicBezTo>
                      <a:pt x="101587" y="5696"/>
                      <a:pt x="100736" y="9384"/>
                      <a:pt x="97899" y="11087"/>
                    </a:cubicBezTo>
                    <a:lnTo>
                      <a:pt x="9101" y="63855"/>
                    </a:lnTo>
                    <a:cubicBezTo>
                      <a:pt x="8250" y="64422"/>
                      <a:pt x="7115" y="64706"/>
                      <a:pt x="5980" y="64706"/>
                    </a:cubicBezTo>
                    <a:close/>
                  </a:path>
                </a:pathLst>
              </a:custGeom>
              <a:solidFill>
                <a:srgbClr val="000000"/>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9" name="任意多边形: 形状 128">
                <a:extLst>
                  <a:ext uri="{FF2B5EF4-FFF2-40B4-BE49-F238E27FC236}">
                    <a16:creationId xmlns:a16="http://schemas.microsoft.com/office/drawing/2014/main" id="{0C2C1572-A6BF-BC7E-4DC2-D7B2E7A2D919}"/>
                  </a:ext>
                </a:extLst>
              </p:cNvPr>
              <p:cNvSpPr/>
              <p:nvPr/>
            </p:nvSpPr>
            <p:spPr>
              <a:xfrm>
                <a:off x="2740592" y="2445622"/>
                <a:ext cx="1024722" cy="798897"/>
              </a:xfrm>
              <a:custGeom>
                <a:avLst/>
                <a:gdLst>
                  <a:gd name="connsiteX0" fmla="*/ 1024722 w 1024722"/>
                  <a:gd name="connsiteY0" fmla="*/ 317176 h 798897"/>
                  <a:gd name="connsiteX1" fmla="*/ 866134 w 1024722"/>
                  <a:gd name="connsiteY1" fmla="*/ 158588 h 798897"/>
                  <a:gd name="connsiteX2" fmla="*/ 764003 w 1024722"/>
                  <a:gd name="connsiteY2" fmla="*/ 195753 h 798897"/>
                  <a:gd name="connsiteX3" fmla="*/ 768542 w 1024722"/>
                  <a:gd name="connsiteY3" fmla="*/ 158588 h 798897"/>
                  <a:gd name="connsiteX4" fmla="*/ 609954 w 1024722"/>
                  <a:gd name="connsiteY4" fmla="*/ 0 h 798897"/>
                  <a:gd name="connsiteX5" fmla="*/ 474913 w 1024722"/>
                  <a:gd name="connsiteY5" fmla="*/ 75748 h 798897"/>
                  <a:gd name="connsiteX6" fmla="*/ 339872 w 1024722"/>
                  <a:gd name="connsiteY6" fmla="*/ 0 h 798897"/>
                  <a:gd name="connsiteX7" fmla="*/ 181284 w 1024722"/>
                  <a:gd name="connsiteY7" fmla="*/ 158588 h 798897"/>
                  <a:gd name="connsiteX8" fmla="*/ 205682 w 1024722"/>
                  <a:gd name="connsiteY8" fmla="*/ 242563 h 798897"/>
                  <a:gd name="connsiteX9" fmla="*/ 158304 w 1024722"/>
                  <a:gd name="connsiteY9" fmla="*/ 235470 h 798897"/>
                  <a:gd name="connsiteX10" fmla="*/ 0 w 1024722"/>
                  <a:gd name="connsiteY10" fmla="*/ 394058 h 798897"/>
                  <a:gd name="connsiteX11" fmla="*/ 158588 w 1024722"/>
                  <a:gd name="connsiteY11" fmla="*/ 552646 h 798897"/>
                  <a:gd name="connsiteX12" fmla="*/ 180433 w 1024722"/>
                  <a:gd name="connsiteY12" fmla="*/ 550944 h 798897"/>
                  <a:gd name="connsiteX13" fmla="*/ 158588 w 1024722"/>
                  <a:gd name="connsiteY13" fmla="*/ 630947 h 798897"/>
                  <a:gd name="connsiteX14" fmla="*/ 317176 w 1024722"/>
                  <a:gd name="connsiteY14" fmla="*/ 789535 h 798897"/>
                  <a:gd name="connsiteX15" fmla="*/ 451933 w 1024722"/>
                  <a:gd name="connsiteY15" fmla="*/ 714071 h 798897"/>
                  <a:gd name="connsiteX16" fmla="*/ 592364 w 1024722"/>
                  <a:gd name="connsiteY16" fmla="*/ 798897 h 798897"/>
                  <a:gd name="connsiteX17" fmla="*/ 750101 w 1024722"/>
                  <a:gd name="connsiteY17" fmla="*/ 654494 h 798897"/>
                  <a:gd name="connsiteX18" fmla="*/ 844289 w 1024722"/>
                  <a:gd name="connsiteY18" fmla="*/ 685701 h 798897"/>
                  <a:gd name="connsiteX19" fmla="*/ 1002877 w 1024722"/>
                  <a:gd name="connsiteY19" fmla="*/ 527113 h 798897"/>
                  <a:gd name="connsiteX20" fmla="*/ 972522 w 1024722"/>
                  <a:gd name="connsiteY20" fmla="*/ 434060 h 798897"/>
                  <a:gd name="connsiteX21" fmla="*/ 1024722 w 1024722"/>
                  <a:gd name="connsiteY21" fmla="*/ 317176 h 798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4722" h="798897">
                    <a:moveTo>
                      <a:pt x="1024722" y="317176"/>
                    </a:moveTo>
                    <a:cubicBezTo>
                      <a:pt x="1024722" y="229513"/>
                      <a:pt x="953797" y="158588"/>
                      <a:pt x="866134" y="158588"/>
                    </a:cubicBezTo>
                    <a:cubicBezTo>
                      <a:pt x="827268" y="158588"/>
                      <a:pt x="791805" y="172489"/>
                      <a:pt x="764003" y="195753"/>
                    </a:cubicBezTo>
                    <a:cubicBezTo>
                      <a:pt x="766839" y="183837"/>
                      <a:pt x="768542" y="171354"/>
                      <a:pt x="768542" y="158588"/>
                    </a:cubicBezTo>
                    <a:cubicBezTo>
                      <a:pt x="768542" y="70925"/>
                      <a:pt x="697617" y="0"/>
                      <a:pt x="609954" y="0"/>
                    </a:cubicBezTo>
                    <a:cubicBezTo>
                      <a:pt x="552646" y="0"/>
                      <a:pt x="502715" y="30356"/>
                      <a:pt x="474913" y="75748"/>
                    </a:cubicBezTo>
                    <a:cubicBezTo>
                      <a:pt x="447110" y="30356"/>
                      <a:pt x="397179" y="0"/>
                      <a:pt x="339872" y="0"/>
                    </a:cubicBezTo>
                    <a:cubicBezTo>
                      <a:pt x="252209" y="0"/>
                      <a:pt x="181284" y="70925"/>
                      <a:pt x="181284" y="158588"/>
                    </a:cubicBezTo>
                    <a:cubicBezTo>
                      <a:pt x="181284" y="189511"/>
                      <a:pt x="190362" y="218165"/>
                      <a:pt x="205682" y="242563"/>
                    </a:cubicBezTo>
                    <a:cubicBezTo>
                      <a:pt x="190646" y="238024"/>
                      <a:pt x="174759" y="235470"/>
                      <a:pt x="158304" y="235470"/>
                    </a:cubicBezTo>
                    <a:cubicBezTo>
                      <a:pt x="70925" y="235470"/>
                      <a:pt x="0" y="306395"/>
                      <a:pt x="0" y="394058"/>
                    </a:cubicBezTo>
                    <a:cubicBezTo>
                      <a:pt x="0" y="481722"/>
                      <a:pt x="70925" y="552646"/>
                      <a:pt x="158588" y="552646"/>
                    </a:cubicBezTo>
                    <a:cubicBezTo>
                      <a:pt x="165964" y="552646"/>
                      <a:pt x="173340" y="552079"/>
                      <a:pt x="180433" y="550944"/>
                    </a:cubicBezTo>
                    <a:cubicBezTo>
                      <a:pt x="166532" y="574491"/>
                      <a:pt x="158588" y="601726"/>
                      <a:pt x="158588" y="630947"/>
                    </a:cubicBezTo>
                    <a:cubicBezTo>
                      <a:pt x="158588" y="718611"/>
                      <a:pt x="229513" y="789535"/>
                      <a:pt x="317176" y="789535"/>
                    </a:cubicBezTo>
                    <a:cubicBezTo>
                      <a:pt x="374200" y="789535"/>
                      <a:pt x="424131" y="759463"/>
                      <a:pt x="451933" y="714071"/>
                    </a:cubicBezTo>
                    <a:cubicBezTo>
                      <a:pt x="478601" y="764570"/>
                      <a:pt x="531369" y="798897"/>
                      <a:pt x="592364" y="798897"/>
                    </a:cubicBezTo>
                    <a:cubicBezTo>
                      <a:pt x="675205" y="798897"/>
                      <a:pt x="743009" y="735349"/>
                      <a:pt x="750101" y="654494"/>
                    </a:cubicBezTo>
                    <a:cubicBezTo>
                      <a:pt x="776485" y="674070"/>
                      <a:pt x="809111" y="685701"/>
                      <a:pt x="844289" y="685701"/>
                    </a:cubicBezTo>
                    <a:cubicBezTo>
                      <a:pt x="931953" y="685701"/>
                      <a:pt x="1002877" y="614777"/>
                      <a:pt x="1002877" y="527113"/>
                    </a:cubicBezTo>
                    <a:cubicBezTo>
                      <a:pt x="1002877" y="492218"/>
                      <a:pt x="991529" y="460444"/>
                      <a:pt x="972522" y="434060"/>
                    </a:cubicBezTo>
                    <a:cubicBezTo>
                      <a:pt x="1004580" y="405406"/>
                      <a:pt x="1024722" y="363703"/>
                      <a:pt x="1024722" y="317176"/>
                    </a:cubicBezTo>
                    <a:close/>
                  </a:path>
                </a:pathLst>
              </a:custGeom>
              <a:solidFill>
                <a:srgbClr val="B67DBC"/>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0" name="任意多边形: 形状 189">
                <a:extLst>
                  <a:ext uri="{FF2B5EF4-FFF2-40B4-BE49-F238E27FC236}">
                    <a16:creationId xmlns:a16="http://schemas.microsoft.com/office/drawing/2014/main" id="{EA02438B-AC51-9995-235F-EC827A4450B4}"/>
                  </a:ext>
                </a:extLst>
              </p:cNvPr>
              <p:cNvSpPr/>
              <p:nvPr/>
            </p:nvSpPr>
            <p:spPr>
              <a:xfrm>
                <a:off x="3528708" y="3225512"/>
                <a:ext cx="138445" cy="138445"/>
              </a:xfrm>
              <a:custGeom>
                <a:avLst/>
                <a:gdLst>
                  <a:gd name="connsiteX0" fmla="*/ 138445 w 138445"/>
                  <a:gd name="connsiteY0" fmla="*/ 69223 h 138445"/>
                  <a:gd name="connsiteX1" fmla="*/ 69223 w 138445"/>
                  <a:gd name="connsiteY1" fmla="*/ 138445 h 138445"/>
                  <a:gd name="connsiteX2" fmla="*/ 0 w 138445"/>
                  <a:gd name="connsiteY2" fmla="*/ 69223 h 138445"/>
                  <a:gd name="connsiteX3" fmla="*/ 69223 w 138445"/>
                  <a:gd name="connsiteY3" fmla="*/ 0 h 138445"/>
                  <a:gd name="connsiteX4" fmla="*/ 138445 w 138445"/>
                  <a:gd name="connsiteY4" fmla="*/ 69223 h 138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445" h="138445">
                    <a:moveTo>
                      <a:pt x="138445" y="69223"/>
                    </a:moveTo>
                    <a:cubicBezTo>
                      <a:pt x="138445" y="107453"/>
                      <a:pt x="107453" y="138445"/>
                      <a:pt x="69223" y="138445"/>
                    </a:cubicBezTo>
                    <a:cubicBezTo>
                      <a:pt x="30992" y="138445"/>
                      <a:pt x="0" y="107453"/>
                      <a:pt x="0" y="69223"/>
                    </a:cubicBezTo>
                    <a:cubicBezTo>
                      <a:pt x="0" y="30992"/>
                      <a:pt x="30992" y="0"/>
                      <a:pt x="69223" y="0"/>
                    </a:cubicBezTo>
                    <a:cubicBezTo>
                      <a:pt x="107453" y="0"/>
                      <a:pt x="138445" y="30992"/>
                      <a:pt x="138445" y="69223"/>
                    </a:cubicBezTo>
                    <a:close/>
                  </a:path>
                </a:pathLst>
              </a:custGeom>
              <a:solidFill>
                <a:srgbClr val="B67DBC"/>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91" name="任意多边形: 形状 190">
                <a:extLst>
                  <a:ext uri="{FF2B5EF4-FFF2-40B4-BE49-F238E27FC236}">
                    <a16:creationId xmlns:a16="http://schemas.microsoft.com/office/drawing/2014/main" id="{BB36AE20-E93D-7A1A-7303-7339AEF05FB3}"/>
                  </a:ext>
                </a:extLst>
              </p:cNvPr>
              <p:cNvSpPr/>
              <p:nvPr/>
            </p:nvSpPr>
            <p:spPr>
              <a:xfrm rot="18900000">
                <a:off x="3688750" y="3377856"/>
                <a:ext cx="106102" cy="106102"/>
              </a:xfrm>
              <a:custGeom>
                <a:avLst/>
                <a:gdLst>
                  <a:gd name="connsiteX0" fmla="*/ 106103 w 106102"/>
                  <a:gd name="connsiteY0" fmla="*/ 53051 h 106102"/>
                  <a:gd name="connsiteX1" fmla="*/ 53051 w 106102"/>
                  <a:gd name="connsiteY1" fmla="*/ 106103 h 106102"/>
                  <a:gd name="connsiteX2" fmla="*/ 0 w 106102"/>
                  <a:gd name="connsiteY2" fmla="*/ 53051 h 106102"/>
                  <a:gd name="connsiteX3" fmla="*/ 53051 w 106102"/>
                  <a:gd name="connsiteY3" fmla="*/ 0 h 106102"/>
                  <a:gd name="connsiteX4" fmla="*/ 106103 w 106102"/>
                  <a:gd name="connsiteY4" fmla="*/ 53051 h 106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102" h="106102">
                    <a:moveTo>
                      <a:pt x="106103" y="53051"/>
                    </a:moveTo>
                    <a:cubicBezTo>
                      <a:pt x="106103" y="82351"/>
                      <a:pt x="82351" y="106103"/>
                      <a:pt x="53051" y="106103"/>
                    </a:cubicBezTo>
                    <a:cubicBezTo>
                      <a:pt x="23752" y="106103"/>
                      <a:pt x="0" y="82351"/>
                      <a:pt x="0" y="53051"/>
                    </a:cubicBezTo>
                    <a:cubicBezTo>
                      <a:pt x="0" y="23752"/>
                      <a:pt x="23752" y="0"/>
                      <a:pt x="53051" y="0"/>
                    </a:cubicBezTo>
                    <a:cubicBezTo>
                      <a:pt x="82351" y="0"/>
                      <a:pt x="106103" y="23752"/>
                      <a:pt x="106103" y="53051"/>
                    </a:cubicBezTo>
                    <a:close/>
                  </a:path>
                </a:pathLst>
              </a:custGeom>
              <a:solidFill>
                <a:srgbClr val="B67DBC"/>
              </a:solidFill>
              <a:ln w="283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grpSp>
        <p:nvGrpSpPr>
          <p:cNvPr id="228" name="组合 227">
            <a:extLst>
              <a:ext uri="{FF2B5EF4-FFF2-40B4-BE49-F238E27FC236}">
                <a16:creationId xmlns:a16="http://schemas.microsoft.com/office/drawing/2014/main" id="{5C135A69-1BAA-35D0-11AE-3E5AAE157E35}"/>
              </a:ext>
            </a:extLst>
          </p:cNvPr>
          <p:cNvGrpSpPr/>
          <p:nvPr/>
        </p:nvGrpSpPr>
        <p:grpSpPr>
          <a:xfrm>
            <a:off x="9253245" y="3558939"/>
            <a:ext cx="2673404" cy="2723313"/>
            <a:chOff x="9253571" y="3624333"/>
            <a:chExt cx="2702750" cy="2728154"/>
          </a:xfrm>
        </p:grpSpPr>
        <p:sp>
          <p:nvSpPr>
            <p:cNvPr id="229" name="任意多边形: 形状 228">
              <a:extLst>
                <a:ext uri="{FF2B5EF4-FFF2-40B4-BE49-F238E27FC236}">
                  <a16:creationId xmlns:a16="http://schemas.microsoft.com/office/drawing/2014/main" id="{3EDAEB4E-1418-90CE-D9DB-DA5AB9ACC5B7}"/>
                </a:ext>
              </a:extLst>
            </p:cNvPr>
            <p:cNvSpPr/>
            <p:nvPr/>
          </p:nvSpPr>
          <p:spPr>
            <a:xfrm>
              <a:off x="11078188" y="5886395"/>
              <a:ext cx="266426" cy="293290"/>
            </a:xfrm>
            <a:custGeom>
              <a:avLst/>
              <a:gdLst>
                <a:gd name="connsiteX0" fmla="*/ 160393 w 266426"/>
                <a:gd name="connsiteY0" fmla="*/ 158 h 293290"/>
                <a:gd name="connsiteX1" fmla="*/ 51357 w 266426"/>
                <a:gd name="connsiteY1" fmla="*/ 102557 h 293290"/>
                <a:gd name="connsiteX2" fmla="*/ 0 w 266426"/>
                <a:gd name="connsiteY2" fmla="*/ 293291 h 293290"/>
                <a:gd name="connsiteX3" fmla="*/ 266427 w 266426"/>
                <a:gd name="connsiteY3" fmla="*/ 221074 h 293290"/>
                <a:gd name="connsiteX4" fmla="*/ 266427 w 266426"/>
                <a:gd name="connsiteY4" fmla="*/ 0 h 293290"/>
                <a:gd name="connsiteX5" fmla="*/ 160393 w 266426"/>
                <a:gd name="connsiteY5" fmla="*/ 0 h 29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426" h="293290">
                  <a:moveTo>
                    <a:pt x="160393" y="158"/>
                  </a:moveTo>
                  <a:cubicBezTo>
                    <a:pt x="160393" y="158"/>
                    <a:pt x="49303" y="88809"/>
                    <a:pt x="51357" y="102557"/>
                  </a:cubicBezTo>
                  <a:cubicBezTo>
                    <a:pt x="53412" y="116305"/>
                    <a:pt x="0" y="293291"/>
                    <a:pt x="0" y="293291"/>
                  </a:cubicBezTo>
                  <a:lnTo>
                    <a:pt x="266427" y="221074"/>
                  </a:lnTo>
                  <a:lnTo>
                    <a:pt x="266427" y="0"/>
                  </a:lnTo>
                  <a:lnTo>
                    <a:pt x="160393" y="0"/>
                  </a:lnTo>
                  <a:close/>
                </a:path>
              </a:pathLst>
            </a:custGeom>
            <a:solidFill>
              <a:srgbClr val="EF9426"/>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0" name="任意多边形: 形状 229">
              <a:extLst>
                <a:ext uri="{FF2B5EF4-FFF2-40B4-BE49-F238E27FC236}">
                  <a16:creationId xmlns:a16="http://schemas.microsoft.com/office/drawing/2014/main" id="{93E7B80E-3249-2A9C-E632-3EB34E9074B8}"/>
                </a:ext>
              </a:extLst>
            </p:cNvPr>
            <p:cNvSpPr/>
            <p:nvPr/>
          </p:nvSpPr>
          <p:spPr>
            <a:xfrm>
              <a:off x="11265287" y="5920370"/>
              <a:ext cx="253468" cy="137321"/>
            </a:xfrm>
            <a:custGeom>
              <a:avLst/>
              <a:gdLst>
                <a:gd name="connsiteX0" fmla="*/ 253469 w 253468"/>
                <a:gd name="connsiteY0" fmla="*/ 8217 h 137321"/>
                <a:gd name="connsiteX1" fmla="*/ 253469 w 253468"/>
                <a:gd name="connsiteY1" fmla="*/ 137322 h 137321"/>
                <a:gd name="connsiteX2" fmla="*/ 0 w 253468"/>
                <a:gd name="connsiteY2" fmla="*/ 123416 h 137321"/>
                <a:gd name="connsiteX3" fmla="*/ 0 w 253468"/>
                <a:gd name="connsiteY3" fmla="*/ 0 h 137321"/>
              </a:gdLst>
              <a:ahLst/>
              <a:cxnLst>
                <a:cxn ang="0">
                  <a:pos x="connsiteX0" y="connsiteY0"/>
                </a:cxn>
                <a:cxn ang="0">
                  <a:pos x="connsiteX1" y="connsiteY1"/>
                </a:cxn>
                <a:cxn ang="0">
                  <a:pos x="connsiteX2" y="connsiteY2"/>
                </a:cxn>
                <a:cxn ang="0">
                  <a:pos x="connsiteX3" y="connsiteY3"/>
                </a:cxn>
              </a:cxnLst>
              <a:rect l="l" t="t" r="r" b="b"/>
              <a:pathLst>
                <a:path w="253468" h="137321">
                  <a:moveTo>
                    <a:pt x="253469" y="8217"/>
                  </a:moveTo>
                  <a:lnTo>
                    <a:pt x="253469" y="137322"/>
                  </a:lnTo>
                  <a:lnTo>
                    <a:pt x="0" y="123416"/>
                  </a:lnTo>
                  <a:lnTo>
                    <a:pt x="0" y="0"/>
                  </a:ln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1" name="任意多边形: 形状 230">
              <a:extLst>
                <a:ext uri="{FF2B5EF4-FFF2-40B4-BE49-F238E27FC236}">
                  <a16:creationId xmlns:a16="http://schemas.microsoft.com/office/drawing/2014/main" id="{98AA2F87-FC4E-53A3-1183-370476902960}"/>
                </a:ext>
              </a:extLst>
            </p:cNvPr>
            <p:cNvSpPr/>
            <p:nvPr/>
          </p:nvSpPr>
          <p:spPr>
            <a:xfrm>
              <a:off x="10818864" y="4522833"/>
              <a:ext cx="767052" cy="1441673"/>
            </a:xfrm>
            <a:custGeom>
              <a:avLst/>
              <a:gdLst>
                <a:gd name="connsiteX0" fmla="*/ 250949 w 767052"/>
                <a:gd name="connsiteY0" fmla="*/ 32535 h 1441673"/>
                <a:gd name="connsiteX1" fmla="*/ 9 w 767052"/>
                <a:gd name="connsiteY1" fmla="*/ 650878 h 1441673"/>
                <a:gd name="connsiteX2" fmla="*/ 358563 w 767052"/>
                <a:gd name="connsiteY2" fmla="*/ 1405754 h 1441673"/>
                <a:gd name="connsiteX3" fmla="*/ 600496 w 767052"/>
                <a:gd name="connsiteY3" fmla="*/ 1441309 h 1441673"/>
                <a:gd name="connsiteX4" fmla="*/ 767052 w 767052"/>
                <a:gd name="connsiteY4" fmla="*/ 1420292 h 1441673"/>
                <a:gd name="connsiteX5" fmla="*/ 684722 w 767052"/>
                <a:gd name="connsiteY5" fmla="*/ 59873 h 1441673"/>
                <a:gd name="connsiteX6" fmla="*/ 250949 w 767052"/>
                <a:gd name="connsiteY6" fmla="*/ 32535 h 1441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7052" h="1441673">
                  <a:moveTo>
                    <a:pt x="250949" y="32535"/>
                  </a:moveTo>
                  <a:cubicBezTo>
                    <a:pt x="250949" y="32535"/>
                    <a:pt x="2063" y="475947"/>
                    <a:pt x="9" y="650878"/>
                  </a:cubicBezTo>
                  <a:cubicBezTo>
                    <a:pt x="-2046" y="825652"/>
                    <a:pt x="358563" y="1405754"/>
                    <a:pt x="358563" y="1405754"/>
                  </a:cubicBezTo>
                  <a:cubicBezTo>
                    <a:pt x="358563" y="1405754"/>
                    <a:pt x="456537" y="1445892"/>
                    <a:pt x="600496" y="1441309"/>
                  </a:cubicBezTo>
                  <a:cubicBezTo>
                    <a:pt x="744455" y="1436727"/>
                    <a:pt x="767052" y="1420292"/>
                    <a:pt x="767052" y="1420292"/>
                  </a:cubicBezTo>
                  <a:cubicBezTo>
                    <a:pt x="767052" y="1420292"/>
                    <a:pt x="742401" y="176177"/>
                    <a:pt x="684722" y="59873"/>
                  </a:cubicBezTo>
                  <a:cubicBezTo>
                    <a:pt x="627044" y="-56432"/>
                    <a:pt x="250949" y="32535"/>
                    <a:pt x="250949" y="32535"/>
                  </a:cubicBezTo>
                  <a:close/>
                </a:path>
              </a:pathLst>
            </a:custGeom>
            <a:solidFill>
              <a:srgbClr val="9792E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2" name="任意多边形: 形状 231">
              <a:extLst>
                <a:ext uri="{FF2B5EF4-FFF2-40B4-BE49-F238E27FC236}">
                  <a16:creationId xmlns:a16="http://schemas.microsoft.com/office/drawing/2014/main" id="{69078013-AE5F-8AFD-E7B4-5DDEA9549056}"/>
                </a:ext>
              </a:extLst>
            </p:cNvPr>
            <p:cNvSpPr/>
            <p:nvPr/>
          </p:nvSpPr>
          <p:spPr>
            <a:xfrm>
              <a:off x="11032390" y="4776699"/>
              <a:ext cx="148366" cy="1155365"/>
            </a:xfrm>
            <a:custGeom>
              <a:avLst/>
              <a:gdLst>
                <a:gd name="connsiteX0" fmla="*/ 145194 w 148366"/>
                <a:gd name="connsiteY0" fmla="*/ 1155207 h 1155365"/>
                <a:gd name="connsiteX1" fmla="*/ 141876 w 148366"/>
                <a:gd name="connsiteY1" fmla="*/ 1152047 h 1155365"/>
                <a:gd name="connsiteX2" fmla="*/ 126548 w 148366"/>
                <a:gd name="connsiteY2" fmla="*/ 80177 h 1155365"/>
                <a:gd name="connsiteX3" fmla="*/ 1710 w 148366"/>
                <a:gd name="connsiteY3" fmla="*/ 6222 h 1155365"/>
                <a:gd name="connsiteX4" fmla="*/ 445 w 148366"/>
                <a:gd name="connsiteY4" fmla="*/ 1640 h 1155365"/>
                <a:gd name="connsiteX5" fmla="*/ 5028 w 148366"/>
                <a:gd name="connsiteY5" fmla="*/ 375 h 1155365"/>
                <a:gd name="connsiteX6" fmla="*/ 131446 w 148366"/>
                <a:gd name="connsiteY6" fmla="*/ 75278 h 1155365"/>
                <a:gd name="connsiteX7" fmla="*/ 133185 w 148366"/>
                <a:gd name="connsiteY7" fmla="*/ 78281 h 1155365"/>
                <a:gd name="connsiteX8" fmla="*/ 148355 w 148366"/>
                <a:gd name="connsiteY8" fmla="*/ 1151731 h 1155365"/>
                <a:gd name="connsiteX9" fmla="*/ 145194 w 148366"/>
                <a:gd name="connsiteY9" fmla="*/ 1155365 h 1155365"/>
                <a:gd name="connsiteX10" fmla="*/ 145194 w 148366"/>
                <a:gd name="connsiteY10" fmla="*/ 1155207 h 115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66" h="1155365">
                  <a:moveTo>
                    <a:pt x="145194" y="1155207"/>
                  </a:moveTo>
                  <a:cubicBezTo>
                    <a:pt x="143456" y="1155207"/>
                    <a:pt x="141876" y="1153785"/>
                    <a:pt x="141876" y="1152047"/>
                  </a:cubicBezTo>
                  <a:cubicBezTo>
                    <a:pt x="118805" y="756199"/>
                    <a:pt x="126074" y="120315"/>
                    <a:pt x="126548" y="80177"/>
                  </a:cubicBezTo>
                  <a:lnTo>
                    <a:pt x="1710" y="6222"/>
                  </a:lnTo>
                  <a:cubicBezTo>
                    <a:pt x="129" y="5274"/>
                    <a:pt x="-503" y="3220"/>
                    <a:pt x="445" y="1640"/>
                  </a:cubicBezTo>
                  <a:cubicBezTo>
                    <a:pt x="1394" y="59"/>
                    <a:pt x="3448" y="-415"/>
                    <a:pt x="5028" y="375"/>
                  </a:cubicBezTo>
                  <a:lnTo>
                    <a:pt x="131446" y="75278"/>
                  </a:lnTo>
                  <a:cubicBezTo>
                    <a:pt x="132553" y="75910"/>
                    <a:pt x="133185" y="77016"/>
                    <a:pt x="133185" y="78281"/>
                  </a:cubicBezTo>
                  <a:cubicBezTo>
                    <a:pt x="133027" y="84918"/>
                    <a:pt x="124651" y="745138"/>
                    <a:pt x="148355" y="1151731"/>
                  </a:cubicBezTo>
                  <a:cubicBezTo>
                    <a:pt x="148513" y="1153627"/>
                    <a:pt x="147091" y="1155207"/>
                    <a:pt x="145194" y="1155365"/>
                  </a:cubicBezTo>
                  <a:cubicBezTo>
                    <a:pt x="145352" y="1155207"/>
                    <a:pt x="145194" y="1155207"/>
                    <a:pt x="145194" y="1155207"/>
                  </a:cubicBezTo>
                  <a:close/>
                </a:path>
              </a:pathLst>
            </a:custGeom>
            <a:solidFill>
              <a:srgbClr val="9B4EA8"/>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3" name="任意多边形: 形状 232">
              <a:extLst>
                <a:ext uri="{FF2B5EF4-FFF2-40B4-BE49-F238E27FC236}">
                  <a16:creationId xmlns:a16="http://schemas.microsoft.com/office/drawing/2014/main" id="{07FD5D7D-C5F2-CD1E-2857-F1B529315E18}"/>
                </a:ext>
              </a:extLst>
            </p:cNvPr>
            <p:cNvSpPr/>
            <p:nvPr/>
          </p:nvSpPr>
          <p:spPr>
            <a:xfrm>
              <a:off x="11027226" y="5187145"/>
              <a:ext cx="137479" cy="98920"/>
            </a:xfrm>
            <a:custGeom>
              <a:avLst/>
              <a:gdLst>
                <a:gd name="connsiteX0" fmla="*/ 133924 w 137479"/>
                <a:gd name="connsiteY0" fmla="*/ 98921 h 98920"/>
                <a:gd name="connsiteX1" fmla="*/ 132818 w 137479"/>
                <a:gd name="connsiteY1" fmla="*/ 98763 h 98920"/>
                <a:gd name="connsiteX2" fmla="*/ 395 w 137479"/>
                <a:gd name="connsiteY2" fmla="*/ 23070 h 98920"/>
                <a:gd name="connsiteX3" fmla="*/ 6400 w 137479"/>
                <a:gd name="connsiteY3" fmla="*/ 6635 h 98920"/>
                <a:gd name="connsiteX4" fmla="*/ 26943 w 137479"/>
                <a:gd name="connsiteY4" fmla="*/ 156 h 98920"/>
                <a:gd name="connsiteX5" fmla="*/ 136769 w 137479"/>
                <a:gd name="connsiteY5" fmla="*/ 93548 h 98920"/>
                <a:gd name="connsiteX6" fmla="*/ 136769 w 137479"/>
                <a:gd name="connsiteY6" fmla="*/ 97498 h 98920"/>
                <a:gd name="connsiteX7" fmla="*/ 133924 w 137479"/>
                <a:gd name="connsiteY7" fmla="*/ 98921 h 98920"/>
                <a:gd name="connsiteX8" fmla="*/ 23782 w 137479"/>
                <a:gd name="connsiteY8" fmla="*/ 6793 h 98920"/>
                <a:gd name="connsiteX9" fmla="*/ 10983 w 137479"/>
                <a:gd name="connsiteY9" fmla="*/ 11692 h 98920"/>
                <a:gd name="connsiteX10" fmla="*/ 7032 w 137479"/>
                <a:gd name="connsiteY10" fmla="*/ 21647 h 98920"/>
                <a:gd name="connsiteX11" fmla="*/ 124127 w 137479"/>
                <a:gd name="connsiteY11" fmla="*/ 88649 h 98920"/>
                <a:gd name="connsiteX12" fmla="*/ 26153 w 137479"/>
                <a:gd name="connsiteY12" fmla="*/ 6951 h 98920"/>
                <a:gd name="connsiteX13" fmla="*/ 23782 w 137479"/>
                <a:gd name="connsiteY13" fmla="*/ 6793 h 9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7479" h="98920">
                  <a:moveTo>
                    <a:pt x="133924" y="98921"/>
                  </a:moveTo>
                  <a:cubicBezTo>
                    <a:pt x="133608" y="98921"/>
                    <a:pt x="133134" y="98921"/>
                    <a:pt x="132818" y="98763"/>
                  </a:cubicBezTo>
                  <a:cubicBezTo>
                    <a:pt x="120018" y="94496"/>
                    <a:pt x="7506" y="56254"/>
                    <a:pt x="395" y="23070"/>
                  </a:cubicBezTo>
                  <a:cubicBezTo>
                    <a:pt x="-553" y="18961"/>
                    <a:pt x="-237" y="12640"/>
                    <a:pt x="6400" y="6635"/>
                  </a:cubicBezTo>
                  <a:cubicBezTo>
                    <a:pt x="11931" y="1579"/>
                    <a:pt x="18726" y="-634"/>
                    <a:pt x="26943" y="156"/>
                  </a:cubicBezTo>
                  <a:cubicBezTo>
                    <a:pt x="69293" y="4107"/>
                    <a:pt x="133924" y="89913"/>
                    <a:pt x="136769" y="93548"/>
                  </a:cubicBezTo>
                  <a:cubicBezTo>
                    <a:pt x="137717" y="94654"/>
                    <a:pt x="137717" y="96392"/>
                    <a:pt x="136769" y="97498"/>
                  </a:cubicBezTo>
                  <a:cubicBezTo>
                    <a:pt x="135979" y="98447"/>
                    <a:pt x="135031" y="98921"/>
                    <a:pt x="133924" y="98921"/>
                  </a:cubicBezTo>
                  <a:close/>
                  <a:moveTo>
                    <a:pt x="23782" y="6793"/>
                  </a:moveTo>
                  <a:cubicBezTo>
                    <a:pt x="18726" y="6793"/>
                    <a:pt x="14459" y="8374"/>
                    <a:pt x="10983" y="11692"/>
                  </a:cubicBezTo>
                  <a:cubicBezTo>
                    <a:pt x="7506" y="14853"/>
                    <a:pt x="6242" y="18013"/>
                    <a:pt x="7032" y="21647"/>
                  </a:cubicBezTo>
                  <a:cubicBezTo>
                    <a:pt x="11931" y="44245"/>
                    <a:pt x="85253" y="74743"/>
                    <a:pt x="124127" y="88649"/>
                  </a:cubicBezTo>
                  <a:cubicBezTo>
                    <a:pt x="106112" y="66368"/>
                    <a:pt x="57915" y="9954"/>
                    <a:pt x="26153" y="6951"/>
                  </a:cubicBezTo>
                  <a:cubicBezTo>
                    <a:pt x="25363" y="6793"/>
                    <a:pt x="24573" y="6793"/>
                    <a:pt x="23782" y="6793"/>
                  </a:cubicBezTo>
                  <a:close/>
                </a:path>
              </a:pathLst>
            </a:custGeom>
            <a:solidFill>
              <a:srgbClr val="9B4EA8"/>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4" name="任意多边形: 形状 233">
              <a:extLst>
                <a:ext uri="{FF2B5EF4-FFF2-40B4-BE49-F238E27FC236}">
                  <a16:creationId xmlns:a16="http://schemas.microsoft.com/office/drawing/2014/main" id="{D49DBA17-58C0-AF70-CD5A-3B44857ECCDB}"/>
                </a:ext>
              </a:extLst>
            </p:cNvPr>
            <p:cNvSpPr/>
            <p:nvPr/>
          </p:nvSpPr>
          <p:spPr>
            <a:xfrm>
              <a:off x="11389277" y="4655747"/>
              <a:ext cx="105513" cy="101574"/>
            </a:xfrm>
            <a:custGeom>
              <a:avLst/>
              <a:gdLst>
                <a:gd name="connsiteX0" fmla="*/ 102141 w 105513"/>
                <a:gd name="connsiteY0" fmla="*/ 101574 h 101574"/>
                <a:gd name="connsiteX1" fmla="*/ 216 w 105513"/>
                <a:gd name="connsiteY1" fmla="*/ 4706 h 101574"/>
                <a:gd name="connsiteX2" fmla="*/ 2113 w 105513"/>
                <a:gd name="connsiteY2" fmla="*/ 282 h 101574"/>
                <a:gd name="connsiteX3" fmla="*/ 6537 w 105513"/>
                <a:gd name="connsiteY3" fmla="*/ 2178 h 101574"/>
                <a:gd name="connsiteX4" fmla="*/ 102773 w 105513"/>
                <a:gd name="connsiteY4" fmla="*/ 94937 h 101574"/>
                <a:gd name="connsiteX5" fmla="*/ 105460 w 105513"/>
                <a:gd name="connsiteY5" fmla="*/ 98888 h 101574"/>
                <a:gd name="connsiteX6" fmla="*/ 102141 w 105513"/>
                <a:gd name="connsiteY6" fmla="*/ 101574 h 10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513" h="101574">
                  <a:moveTo>
                    <a:pt x="102141" y="101574"/>
                  </a:moveTo>
                  <a:cubicBezTo>
                    <a:pt x="35139" y="88142"/>
                    <a:pt x="1638" y="8025"/>
                    <a:pt x="216" y="4706"/>
                  </a:cubicBezTo>
                  <a:cubicBezTo>
                    <a:pt x="-416" y="2968"/>
                    <a:pt x="374" y="1072"/>
                    <a:pt x="2113" y="282"/>
                  </a:cubicBezTo>
                  <a:cubicBezTo>
                    <a:pt x="3851" y="-508"/>
                    <a:pt x="5747" y="440"/>
                    <a:pt x="6537" y="2178"/>
                  </a:cubicBezTo>
                  <a:cubicBezTo>
                    <a:pt x="6853" y="2968"/>
                    <a:pt x="40038" y="82296"/>
                    <a:pt x="102773" y="94937"/>
                  </a:cubicBezTo>
                  <a:cubicBezTo>
                    <a:pt x="104669" y="95253"/>
                    <a:pt x="105776" y="97150"/>
                    <a:pt x="105460" y="98888"/>
                  </a:cubicBezTo>
                  <a:cubicBezTo>
                    <a:pt x="104985" y="100468"/>
                    <a:pt x="103721" y="101574"/>
                    <a:pt x="102141" y="101574"/>
                  </a:cubicBezTo>
                  <a:close/>
                </a:path>
              </a:pathLst>
            </a:custGeom>
            <a:solidFill>
              <a:srgbClr val="9B4EA8"/>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5" name="任意多边形: 形状 234">
              <a:extLst>
                <a:ext uri="{FF2B5EF4-FFF2-40B4-BE49-F238E27FC236}">
                  <a16:creationId xmlns:a16="http://schemas.microsoft.com/office/drawing/2014/main" id="{25B3BCCE-59FE-5974-E58A-26387DE06995}"/>
                </a:ext>
              </a:extLst>
            </p:cNvPr>
            <p:cNvSpPr/>
            <p:nvPr/>
          </p:nvSpPr>
          <p:spPr>
            <a:xfrm>
              <a:off x="10874456" y="5993603"/>
              <a:ext cx="675262" cy="358884"/>
            </a:xfrm>
            <a:custGeom>
              <a:avLst/>
              <a:gdLst>
                <a:gd name="connsiteX0" fmla="*/ 667214 w 675262"/>
                <a:gd name="connsiteY0" fmla="*/ 7201 h 358884"/>
                <a:gd name="connsiteX1" fmla="*/ 380560 w 675262"/>
                <a:gd name="connsiteY1" fmla="*/ 2776 h 358884"/>
                <a:gd name="connsiteX2" fmla="*/ 372343 w 675262"/>
                <a:gd name="connsiteY2" fmla="*/ 67408 h 358884"/>
                <a:gd name="connsiteX3" fmla="*/ 96751 w 675262"/>
                <a:gd name="connsiteY3" fmla="*/ 219584 h 358884"/>
                <a:gd name="connsiteX4" fmla="*/ 41 w 675262"/>
                <a:gd name="connsiteY4" fmla="*/ 294961 h 358884"/>
                <a:gd name="connsiteX5" fmla="*/ 98805 w 675262"/>
                <a:gd name="connsiteY5" fmla="*/ 355799 h 358884"/>
                <a:gd name="connsiteX6" fmla="*/ 654888 w 675262"/>
                <a:gd name="connsiteY6" fmla="*/ 348372 h 358884"/>
                <a:gd name="connsiteX7" fmla="*/ 667214 w 675262"/>
                <a:gd name="connsiteY7" fmla="*/ 7201 h 358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5262" h="358884">
                  <a:moveTo>
                    <a:pt x="667214" y="7201"/>
                  </a:moveTo>
                  <a:cubicBezTo>
                    <a:pt x="667214" y="7201"/>
                    <a:pt x="382614" y="-5441"/>
                    <a:pt x="380560" y="2776"/>
                  </a:cubicBezTo>
                  <a:cubicBezTo>
                    <a:pt x="378506" y="10993"/>
                    <a:pt x="372343" y="67408"/>
                    <a:pt x="372343" y="67408"/>
                  </a:cubicBezTo>
                  <a:lnTo>
                    <a:pt x="96751" y="219584"/>
                  </a:lnTo>
                  <a:cubicBezTo>
                    <a:pt x="96751" y="219584"/>
                    <a:pt x="2095" y="247554"/>
                    <a:pt x="41" y="294961"/>
                  </a:cubicBezTo>
                  <a:cubicBezTo>
                    <a:pt x="-2014" y="342367"/>
                    <a:pt x="74153" y="348530"/>
                    <a:pt x="98805" y="355799"/>
                  </a:cubicBezTo>
                  <a:cubicBezTo>
                    <a:pt x="123457" y="362910"/>
                    <a:pt x="606059" y="356589"/>
                    <a:pt x="654888" y="348372"/>
                  </a:cubicBezTo>
                  <a:cubicBezTo>
                    <a:pt x="691865" y="342051"/>
                    <a:pt x="667214" y="7201"/>
                    <a:pt x="667214" y="7201"/>
                  </a:cubicBezTo>
                  <a:close/>
                </a:path>
              </a:pathLst>
            </a:custGeom>
            <a:solidFill>
              <a:srgbClr val="EFAE5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6" name="任意多边形: 形状 235">
              <a:extLst>
                <a:ext uri="{FF2B5EF4-FFF2-40B4-BE49-F238E27FC236}">
                  <a16:creationId xmlns:a16="http://schemas.microsoft.com/office/drawing/2014/main" id="{B31B46F1-6BDC-9E9A-CDFE-540CE08B131A}"/>
                </a:ext>
              </a:extLst>
            </p:cNvPr>
            <p:cNvSpPr/>
            <p:nvPr/>
          </p:nvSpPr>
          <p:spPr>
            <a:xfrm>
              <a:off x="11040409" y="6095365"/>
              <a:ext cx="229586" cy="87796"/>
            </a:xfrm>
            <a:custGeom>
              <a:avLst/>
              <a:gdLst>
                <a:gd name="connsiteX0" fmla="*/ 142707 w 229586"/>
                <a:gd name="connsiteY0" fmla="*/ 87797 h 87796"/>
                <a:gd name="connsiteX1" fmla="*/ 3172 w 229586"/>
                <a:gd name="connsiteY1" fmla="*/ 81160 h 87796"/>
                <a:gd name="connsiteX2" fmla="*/ 12 w 229586"/>
                <a:gd name="connsiteY2" fmla="*/ 77683 h 87796"/>
                <a:gd name="connsiteX3" fmla="*/ 3488 w 229586"/>
                <a:gd name="connsiteY3" fmla="*/ 74523 h 87796"/>
                <a:gd name="connsiteX4" fmla="*/ 131171 w 229586"/>
                <a:gd name="connsiteY4" fmla="*/ 80686 h 87796"/>
                <a:gd name="connsiteX5" fmla="*/ 86925 w 229586"/>
                <a:gd name="connsiteY5" fmla="*/ 49239 h 87796"/>
                <a:gd name="connsiteX6" fmla="*/ 85660 w 229586"/>
                <a:gd name="connsiteY6" fmla="*/ 45288 h 87796"/>
                <a:gd name="connsiteX7" fmla="*/ 89137 w 229586"/>
                <a:gd name="connsiteY7" fmla="*/ 43076 h 87796"/>
                <a:gd name="connsiteX8" fmla="*/ 216029 w 229586"/>
                <a:gd name="connsiteY8" fmla="*/ 53190 h 87796"/>
                <a:gd name="connsiteX9" fmla="*/ 159773 w 229586"/>
                <a:gd name="connsiteY9" fmla="*/ 5941 h 87796"/>
                <a:gd name="connsiteX10" fmla="*/ 159299 w 229586"/>
                <a:gd name="connsiteY10" fmla="*/ 1200 h 87796"/>
                <a:gd name="connsiteX11" fmla="*/ 164040 w 229586"/>
                <a:gd name="connsiteY11" fmla="*/ 726 h 87796"/>
                <a:gd name="connsiteX12" fmla="*/ 228355 w 229586"/>
                <a:gd name="connsiteY12" fmla="*/ 54770 h 87796"/>
                <a:gd name="connsiteX13" fmla="*/ 229303 w 229586"/>
                <a:gd name="connsiteY13" fmla="*/ 58562 h 87796"/>
                <a:gd name="connsiteX14" fmla="*/ 225827 w 229586"/>
                <a:gd name="connsiteY14" fmla="*/ 60617 h 87796"/>
                <a:gd name="connsiteX15" fmla="*/ 100673 w 229586"/>
                <a:gd name="connsiteY15" fmla="*/ 50661 h 87796"/>
                <a:gd name="connsiteX16" fmla="*/ 144287 w 229586"/>
                <a:gd name="connsiteY16" fmla="*/ 81634 h 87796"/>
                <a:gd name="connsiteX17" fmla="*/ 145551 w 229586"/>
                <a:gd name="connsiteY17" fmla="*/ 85426 h 87796"/>
                <a:gd name="connsiteX18" fmla="*/ 142707 w 229586"/>
                <a:gd name="connsiteY18" fmla="*/ 87797 h 8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586" h="87796">
                  <a:moveTo>
                    <a:pt x="142707" y="87797"/>
                  </a:moveTo>
                  <a:cubicBezTo>
                    <a:pt x="142549" y="87797"/>
                    <a:pt x="3172" y="81160"/>
                    <a:pt x="3172" y="81160"/>
                  </a:cubicBezTo>
                  <a:cubicBezTo>
                    <a:pt x="1276" y="81002"/>
                    <a:pt x="-146" y="79421"/>
                    <a:pt x="12" y="77683"/>
                  </a:cubicBezTo>
                  <a:cubicBezTo>
                    <a:pt x="170" y="75787"/>
                    <a:pt x="1592" y="74365"/>
                    <a:pt x="3488" y="74523"/>
                  </a:cubicBezTo>
                  <a:lnTo>
                    <a:pt x="131171" y="80686"/>
                  </a:lnTo>
                  <a:lnTo>
                    <a:pt x="86925" y="49239"/>
                  </a:lnTo>
                  <a:cubicBezTo>
                    <a:pt x="85660" y="48291"/>
                    <a:pt x="85186" y="46711"/>
                    <a:pt x="85660" y="45288"/>
                  </a:cubicBezTo>
                  <a:cubicBezTo>
                    <a:pt x="86135" y="43866"/>
                    <a:pt x="87241" y="42760"/>
                    <a:pt x="89137" y="43076"/>
                  </a:cubicBezTo>
                  <a:lnTo>
                    <a:pt x="216029" y="53190"/>
                  </a:lnTo>
                  <a:lnTo>
                    <a:pt x="159773" y="5941"/>
                  </a:lnTo>
                  <a:cubicBezTo>
                    <a:pt x="158351" y="4676"/>
                    <a:pt x="158193" y="2622"/>
                    <a:pt x="159299" y="1200"/>
                  </a:cubicBezTo>
                  <a:cubicBezTo>
                    <a:pt x="160563" y="-222"/>
                    <a:pt x="162617" y="-380"/>
                    <a:pt x="164040" y="726"/>
                  </a:cubicBezTo>
                  <a:lnTo>
                    <a:pt x="228355" y="54770"/>
                  </a:lnTo>
                  <a:cubicBezTo>
                    <a:pt x="229461" y="55718"/>
                    <a:pt x="229935" y="57298"/>
                    <a:pt x="229303" y="58562"/>
                  </a:cubicBezTo>
                  <a:cubicBezTo>
                    <a:pt x="228829" y="59984"/>
                    <a:pt x="227565" y="60933"/>
                    <a:pt x="225827" y="60617"/>
                  </a:cubicBezTo>
                  <a:lnTo>
                    <a:pt x="100673" y="50661"/>
                  </a:lnTo>
                  <a:lnTo>
                    <a:pt x="144287" y="81634"/>
                  </a:lnTo>
                  <a:cubicBezTo>
                    <a:pt x="145551" y="82582"/>
                    <a:pt x="146025" y="84004"/>
                    <a:pt x="145551" y="85426"/>
                  </a:cubicBezTo>
                  <a:cubicBezTo>
                    <a:pt x="145551" y="86848"/>
                    <a:pt x="144287" y="87797"/>
                    <a:pt x="142707" y="87797"/>
                  </a:cubicBezTo>
                  <a:close/>
                </a:path>
              </a:pathLst>
            </a:custGeom>
            <a:solidFill>
              <a:srgbClr val="5D2866"/>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7" name="任意多边形: 形状 236">
              <a:extLst>
                <a:ext uri="{FF2B5EF4-FFF2-40B4-BE49-F238E27FC236}">
                  <a16:creationId xmlns:a16="http://schemas.microsoft.com/office/drawing/2014/main" id="{3141F187-2C74-ABCD-9D03-4FA47AF9C58D}"/>
                </a:ext>
              </a:extLst>
            </p:cNvPr>
            <p:cNvSpPr/>
            <p:nvPr/>
          </p:nvSpPr>
          <p:spPr>
            <a:xfrm>
              <a:off x="11683792" y="4532454"/>
              <a:ext cx="255735" cy="261611"/>
            </a:xfrm>
            <a:custGeom>
              <a:avLst/>
              <a:gdLst>
                <a:gd name="connsiteX0" fmla="*/ 257 w 255735"/>
                <a:gd name="connsiteY0" fmla="*/ 151070 h 261611"/>
                <a:gd name="connsiteX1" fmla="*/ 34706 w 255735"/>
                <a:gd name="connsiteY1" fmla="*/ 198951 h 261611"/>
                <a:gd name="connsiteX2" fmla="*/ 71209 w 255735"/>
                <a:gd name="connsiteY2" fmla="*/ 261528 h 261611"/>
                <a:gd name="connsiteX3" fmla="*/ 106448 w 255735"/>
                <a:gd name="connsiteY3" fmla="*/ 232452 h 261611"/>
                <a:gd name="connsiteX4" fmla="*/ 160492 w 255735"/>
                <a:gd name="connsiteY4" fmla="*/ 239721 h 261611"/>
                <a:gd name="connsiteX5" fmla="*/ 254515 w 255735"/>
                <a:gd name="connsiteY5" fmla="*/ 182674 h 261611"/>
                <a:gd name="connsiteX6" fmla="*/ 185933 w 255735"/>
                <a:gd name="connsiteY6" fmla="*/ 0 h 261611"/>
                <a:gd name="connsiteX7" fmla="*/ 32809 w 255735"/>
                <a:gd name="connsiteY7" fmla="*/ 6005 h 261611"/>
                <a:gd name="connsiteX8" fmla="*/ 257 w 255735"/>
                <a:gd name="connsiteY8" fmla="*/ 151070 h 26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735" h="261611">
                  <a:moveTo>
                    <a:pt x="257" y="151070"/>
                  </a:moveTo>
                  <a:cubicBezTo>
                    <a:pt x="3891" y="168136"/>
                    <a:pt x="34706" y="198951"/>
                    <a:pt x="34706" y="198951"/>
                  </a:cubicBezTo>
                  <a:cubicBezTo>
                    <a:pt x="34706" y="198951"/>
                    <a:pt x="52088" y="259474"/>
                    <a:pt x="71209" y="261528"/>
                  </a:cubicBezTo>
                  <a:cubicBezTo>
                    <a:pt x="90172" y="263424"/>
                    <a:pt x="106448" y="232452"/>
                    <a:pt x="106448" y="232452"/>
                  </a:cubicBezTo>
                  <a:cubicBezTo>
                    <a:pt x="106448" y="232452"/>
                    <a:pt x="146428" y="244462"/>
                    <a:pt x="160492" y="239721"/>
                  </a:cubicBezTo>
                  <a:cubicBezTo>
                    <a:pt x="174556" y="234980"/>
                    <a:pt x="242506" y="220126"/>
                    <a:pt x="254515" y="182674"/>
                  </a:cubicBezTo>
                  <a:cubicBezTo>
                    <a:pt x="266525" y="145065"/>
                    <a:pt x="185933" y="0"/>
                    <a:pt x="185933" y="0"/>
                  </a:cubicBezTo>
                  <a:lnTo>
                    <a:pt x="32809" y="6005"/>
                  </a:lnTo>
                  <a:cubicBezTo>
                    <a:pt x="32809" y="6005"/>
                    <a:pt x="-3378" y="134003"/>
                    <a:pt x="257" y="151070"/>
                  </a:cubicBez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8" name="任意多边形: 形状 237">
              <a:extLst>
                <a:ext uri="{FF2B5EF4-FFF2-40B4-BE49-F238E27FC236}">
                  <a16:creationId xmlns:a16="http://schemas.microsoft.com/office/drawing/2014/main" id="{1BF139B5-23DB-5E99-8851-A3BB5D544D15}"/>
                </a:ext>
              </a:extLst>
            </p:cNvPr>
            <p:cNvSpPr/>
            <p:nvPr/>
          </p:nvSpPr>
          <p:spPr>
            <a:xfrm>
              <a:off x="11780244" y="4716539"/>
              <a:ext cx="13828" cy="52317"/>
            </a:xfrm>
            <a:custGeom>
              <a:avLst/>
              <a:gdLst>
                <a:gd name="connsiteX0" fmla="*/ 9838 w 13828"/>
                <a:gd name="connsiteY0" fmla="*/ 52318 h 52317"/>
                <a:gd name="connsiteX1" fmla="*/ 5887 w 13828"/>
                <a:gd name="connsiteY1" fmla="*/ 48999 h 52317"/>
                <a:gd name="connsiteX2" fmla="*/ 40 w 13828"/>
                <a:gd name="connsiteY2" fmla="*/ 4437 h 52317"/>
                <a:gd name="connsiteX3" fmla="*/ 3359 w 13828"/>
                <a:gd name="connsiteY3" fmla="*/ 12 h 52317"/>
                <a:gd name="connsiteX4" fmla="*/ 7784 w 13828"/>
                <a:gd name="connsiteY4" fmla="*/ 3330 h 52317"/>
                <a:gd name="connsiteX5" fmla="*/ 13788 w 13828"/>
                <a:gd name="connsiteY5" fmla="*/ 47735 h 52317"/>
                <a:gd name="connsiteX6" fmla="*/ 10470 w 13828"/>
                <a:gd name="connsiteY6" fmla="*/ 52160 h 52317"/>
                <a:gd name="connsiteX7" fmla="*/ 9838 w 13828"/>
                <a:gd name="connsiteY7" fmla="*/ 52318 h 5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8" h="52317">
                  <a:moveTo>
                    <a:pt x="9838" y="52318"/>
                  </a:moveTo>
                  <a:cubicBezTo>
                    <a:pt x="7941" y="52318"/>
                    <a:pt x="6203" y="50895"/>
                    <a:pt x="5887" y="48999"/>
                  </a:cubicBezTo>
                  <a:lnTo>
                    <a:pt x="40" y="4437"/>
                  </a:lnTo>
                  <a:cubicBezTo>
                    <a:pt x="-276" y="2382"/>
                    <a:pt x="1305" y="328"/>
                    <a:pt x="3359" y="12"/>
                  </a:cubicBezTo>
                  <a:cubicBezTo>
                    <a:pt x="5571" y="-146"/>
                    <a:pt x="7467" y="1276"/>
                    <a:pt x="7784" y="3330"/>
                  </a:cubicBezTo>
                  <a:lnTo>
                    <a:pt x="13788" y="47735"/>
                  </a:lnTo>
                  <a:cubicBezTo>
                    <a:pt x="14104" y="49789"/>
                    <a:pt x="12524" y="51843"/>
                    <a:pt x="10470" y="52160"/>
                  </a:cubicBezTo>
                  <a:cubicBezTo>
                    <a:pt x="10312" y="52318"/>
                    <a:pt x="9996" y="52318"/>
                    <a:pt x="9838" y="52318"/>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39" name="任意多边形: 形状 238">
              <a:extLst>
                <a:ext uri="{FF2B5EF4-FFF2-40B4-BE49-F238E27FC236}">
                  <a16:creationId xmlns:a16="http://schemas.microsoft.com/office/drawing/2014/main" id="{60EF6CEC-8FC7-E690-80CB-B9E57E1C2250}"/>
                </a:ext>
              </a:extLst>
            </p:cNvPr>
            <p:cNvSpPr/>
            <p:nvPr/>
          </p:nvSpPr>
          <p:spPr>
            <a:xfrm>
              <a:off x="11705844" y="4626283"/>
              <a:ext cx="16614" cy="109073"/>
            </a:xfrm>
            <a:custGeom>
              <a:avLst/>
              <a:gdLst>
                <a:gd name="connsiteX0" fmla="*/ 12653 w 16614"/>
                <a:gd name="connsiteY0" fmla="*/ 109073 h 109073"/>
                <a:gd name="connsiteX1" fmla="*/ 8702 w 16614"/>
                <a:gd name="connsiteY1" fmla="*/ 105439 h 109073"/>
                <a:gd name="connsiteX2" fmla="*/ 11 w 16614"/>
                <a:gd name="connsiteY2" fmla="*/ 4304 h 109073"/>
                <a:gd name="connsiteX3" fmla="*/ 3645 w 16614"/>
                <a:gd name="connsiteY3" fmla="*/ 37 h 109073"/>
                <a:gd name="connsiteX4" fmla="*/ 7912 w 16614"/>
                <a:gd name="connsiteY4" fmla="*/ 3672 h 109073"/>
                <a:gd name="connsiteX5" fmla="*/ 16603 w 16614"/>
                <a:gd name="connsiteY5" fmla="*/ 104806 h 109073"/>
                <a:gd name="connsiteX6" fmla="*/ 12969 w 16614"/>
                <a:gd name="connsiteY6" fmla="*/ 109073 h 109073"/>
                <a:gd name="connsiteX7" fmla="*/ 12653 w 16614"/>
                <a:gd name="connsiteY7" fmla="*/ 109073 h 109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14" h="109073">
                  <a:moveTo>
                    <a:pt x="12653" y="109073"/>
                  </a:moveTo>
                  <a:cubicBezTo>
                    <a:pt x="10598" y="109073"/>
                    <a:pt x="8860" y="107493"/>
                    <a:pt x="8702" y="105439"/>
                  </a:cubicBezTo>
                  <a:lnTo>
                    <a:pt x="11" y="4304"/>
                  </a:lnTo>
                  <a:cubicBezTo>
                    <a:pt x="-147" y="2092"/>
                    <a:pt x="1433" y="195"/>
                    <a:pt x="3645" y="37"/>
                  </a:cubicBezTo>
                  <a:cubicBezTo>
                    <a:pt x="5858" y="-279"/>
                    <a:pt x="7754" y="1459"/>
                    <a:pt x="7912" y="3672"/>
                  </a:cubicBezTo>
                  <a:lnTo>
                    <a:pt x="16603" y="104806"/>
                  </a:lnTo>
                  <a:cubicBezTo>
                    <a:pt x="16761" y="107019"/>
                    <a:pt x="15181" y="108915"/>
                    <a:pt x="12969" y="109073"/>
                  </a:cubicBezTo>
                  <a:cubicBezTo>
                    <a:pt x="12811" y="109073"/>
                    <a:pt x="12653" y="109073"/>
                    <a:pt x="12653" y="109073"/>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0" name="任意多边形: 形状 239">
              <a:extLst>
                <a:ext uri="{FF2B5EF4-FFF2-40B4-BE49-F238E27FC236}">
                  <a16:creationId xmlns:a16="http://schemas.microsoft.com/office/drawing/2014/main" id="{7281ED14-0352-D6DF-19F7-B8D7A11E4F60}"/>
                </a:ext>
              </a:extLst>
            </p:cNvPr>
            <p:cNvSpPr/>
            <p:nvPr/>
          </p:nvSpPr>
          <p:spPr>
            <a:xfrm>
              <a:off x="11092094" y="3962466"/>
              <a:ext cx="344489" cy="681564"/>
            </a:xfrm>
            <a:custGeom>
              <a:avLst/>
              <a:gdLst>
                <a:gd name="connsiteX0" fmla="*/ 290446 w 344489"/>
                <a:gd name="connsiteY0" fmla="*/ 0 h 681564"/>
                <a:gd name="connsiteX1" fmla="*/ 119149 w 344489"/>
                <a:gd name="connsiteY1" fmla="*/ 7901 h 681564"/>
                <a:gd name="connsiteX2" fmla="*/ 0 w 344489"/>
                <a:gd name="connsiteY2" fmla="*/ 291078 h 681564"/>
                <a:gd name="connsiteX3" fmla="*/ 0 w 344489"/>
                <a:gd name="connsiteY3" fmla="*/ 662748 h 681564"/>
                <a:gd name="connsiteX4" fmla="*/ 221548 w 344489"/>
                <a:gd name="connsiteY4" fmla="*/ 679499 h 681564"/>
                <a:gd name="connsiteX5" fmla="*/ 344490 w 344489"/>
                <a:gd name="connsiteY5" fmla="*/ 655795 h 681564"/>
                <a:gd name="connsiteX6" fmla="*/ 290446 w 344489"/>
                <a:gd name="connsiteY6" fmla="*/ 0 h 68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4489" h="681564">
                  <a:moveTo>
                    <a:pt x="290446" y="0"/>
                  </a:moveTo>
                  <a:lnTo>
                    <a:pt x="119149" y="7901"/>
                  </a:lnTo>
                  <a:lnTo>
                    <a:pt x="0" y="291078"/>
                  </a:lnTo>
                  <a:lnTo>
                    <a:pt x="0" y="662748"/>
                  </a:lnTo>
                  <a:cubicBezTo>
                    <a:pt x="0" y="662748"/>
                    <a:pt x="124206" y="688980"/>
                    <a:pt x="221548" y="679499"/>
                  </a:cubicBezTo>
                  <a:cubicBezTo>
                    <a:pt x="318890" y="670017"/>
                    <a:pt x="344490" y="655795"/>
                    <a:pt x="344490" y="655795"/>
                  </a:cubicBezTo>
                  <a:lnTo>
                    <a:pt x="290446" y="0"/>
                  </a:lnTo>
                  <a:close/>
                </a:path>
              </a:pathLst>
            </a:custGeom>
            <a:solidFill>
              <a:srgbClr val="EFAE5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1" name="任意多边形: 形状 240">
              <a:extLst>
                <a:ext uri="{FF2B5EF4-FFF2-40B4-BE49-F238E27FC236}">
                  <a16:creationId xmlns:a16="http://schemas.microsoft.com/office/drawing/2014/main" id="{BDBB42CA-8F2E-2C39-E4D5-429831D7545C}"/>
                </a:ext>
              </a:extLst>
            </p:cNvPr>
            <p:cNvSpPr/>
            <p:nvPr/>
          </p:nvSpPr>
          <p:spPr>
            <a:xfrm>
              <a:off x="11029043" y="3964678"/>
              <a:ext cx="213805" cy="692930"/>
            </a:xfrm>
            <a:custGeom>
              <a:avLst/>
              <a:gdLst>
                <a:gd name="connsiteX0" fmla="*/ 213805 w 213805"/>
                <a:gd name="connsiteY0" fmla="*/ 0 h 692930"/>
                <a:gd name="connsiteX1" fmla="*/ 210645 w 213805"/>
                <a:gd name="connsiteY1" fmla="*/ 11378 h 692930"/>
                <a:gd name="connsiteX2" fmla="*/ 98922 w 213805"/>
                <a:gd name="connsiteY2" fmla="*/ 339907 h 692930"/>
                <a:gd name="connsiteX3" fmla="*/ 67634 w 213805"/>
                <a:gd name="connsiteY3" fmla="*/ 692931 h 692930"/>
                <a:gd name="connsiteX4" fmla="*/ 0 w 213805"/>
                <a:gd name="connsiteY4" fmla="*/ 671598 h 692930"/>
                <a:gd name="connsiteX5" fmla="*/ 70004 w 213805"/>
                <a:gd name="connsiteY5" fmla="*/ 64789 h 692930"/>
                <a:gd name="connsiteX6" fmla="*/ 213805 w 213805"/>
                <a:gd name="connsiteY6" fmla="*/ 0 h 69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805" h="692930">
                  <a:moveTo>
                    <a:pt x="213805" y="0"/>
                  </a:moveTo>
                  <a:cubicBezTo>
                    <a:pt x="212383" y="4109"/>
                    <a:pt x="211277" y="7901"/>
                    <a:pt x="210645" y="11378"/>
                  </a:cubicBezTo>
                  <a:cubicBezTo>
                    <a:pt x="210645" y="11378"/>
                    <a:pt x="125154" y="104137"/>
                    <a:pt x="98922" y="339907"/>
                  </a:cubicBezTo>
                  <a:cubicBezTo>
                    <a:pt x="81856" y="492558"/>
                    <a:pt x="73165" y="630354"/>
                    <a:pt x="67634" y="692931"/>
                  </a:cubicBezTo>
                  <a:lnTo>
                    <a:pt x="0" y="671598"/>
                  </a:lnTo>
                  <a:cubicBezTo>
                    <a:pt x="0" y="671598"/>
                    <a:pt x="40770" y="110932"/>
                    <a:pt x="70004" y="64789"/>
                  </a:cubicBezTo>
                  <a:cubicBezTo>
                    <a:pt x="91811" y="29866"/>
                    <a:pt x="181884" y="6953"/>
                    <a:pt x="213805" y="0"/>
                  </a:cubicBezTo>
                  <a:close/>
                </a:path>
              </a:pathLst>
            </a:custGeom>
            <a:solidFill>
              <a:srgbClr val="8B558E"/>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2" name="任意多边形: 形状 241">
              <a:extLst>
                <a:ext uri="{FF2B5EF4-FFF2-40B4-BE49-F238E27FC236}">
                  <a16:creationId xmlns:a16="http://schemas.microsoft.com/office/drawing/2014/main" id="{9C989B59-4AAE-89D1-E673-325715587394}"/>
                </a:ext>
              </a:extLst>
            </p:cNvPr>
            <p:cNvSpPr/>
            <p:nvPr/>
          </p:nvSpPr>
          <p:spPr>
            <a:xfrm>
              <a:off x="11337504" y="3960356"/>
              <a:ext cx="618817" cy="700887"/>
            </a:xfrm>
            <a:custGeom>
              <a:avLst/>
              <a:gdLst>
                <a:gd name="connsiteX0" fmla="*/ 618818 w 618817"/>
                <a:gd name="connsiteY0" fmla="*/ 585847 h 700887"/>
                <a:gd name="connsiteX1" fmla="*/ 322525 w 618817"/>
                <a:gd name="connsiteY1" fmla="*/ 616661 h 700887"/>
                <a:gd name="connsiteX2" fmla="*/ 271483 w 618817"/>
                <a:gd name="connsiteY2" fmla="*/ 454372 h 700887"/>
                <a:gd name="connsiteX3" fmla="*/ 195474 w 618817"/>
                <a:gd name="connsiteY3" fmla="*/ 401592 h 700887"/>
                <a:gd name="connsiteX4" fmla="*/ 195474 w 618817"/>
                <a:gd name="connsiteY4" fmla="*/ 700888 h 700887"/>
                <a:gd name="connsiteX5" fmla="*/ 0 w 618817"/>
                <a:gd name="connsiteY5" fmla="*/ 700888 h 700887"/>
                <a:gd name="connsiteX6" fmla="*/ 37609 w 618817"/>
                <a:gd name="connsiteY6" fmla="*/ 44144 h 700887"/>
                <a:gd name="connsiteX7" fmla="*/ 40770 w 618817"/>
                <a:gd name="connsiteY7" fmla="*/ 372 h 700887"/>
                <a:gd name="connsiteX8" fmla="*/ 415126 w 618817"/>
                <a:gd name="connsiteY8" fmla="*/ 120311 h 700887"/>
                <a:gd name="connsiteX9" fmla="*/ 618818 w 618817"/>
                <a:gd name="connsiteY9" fmla="*/ 585847 h 70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817" h="700887">
                  <a:moveTo>
                    <a:pt x="618818" y="585847"/>
                  </a:moveTo>
                  <a:lnTo>
                    <a:pt x="322525" y="616661"/>
                  </a:lnTo>
                  <a:cubicBezTo>
                    <a:pt x="322525" y="616661"/>
                    <a:pt x="304510" y="505571"/>
                    <a:pt x="271483" y="454372"/>
                  </a:cubicBezTo>
                  <a:cubicBezTo>
                    <a:pt x="241617" y="407913"/>
                    <a:pt x="195474" y="401592"/>
                    <a:pt x="195474" y="401592"/>
                  </a:cubicBezTo>
                  <a:lnTo>
                    <a:pt x="195474" y="700888"/>
                  </a:lnTo>
                  <a:lnTo>
                    <a:pt x="0" y="700888"/>
                  </a:lnTo>
                  <a:lnTo>
                    <a:pt x="37609" y="44144"/>
                  </a:lnTo>
                  <a:lnTo>
                    <a:pt x="40770" y="372"/>
                  </a:lnTo>
                  <a:cubicBezTo>
                    <a:pt x="143643" y="-2947"/>
                    <a:pt x="286812" y="14278"/>
                    <a:pt x="415126" y="120311"/>
                  </a:cubicBezTo>
                  <a:cubicBezTo>
                    <a:pt x="616605" y="286867"/>
                    <a:pt x="618818" y="585847"/>
                    <a:pt x="618818" y="585847"/>
                  </a:cubicBezTo>
                  <a:close/>
                </a:path>
              </a:pathLst>
            </a:custGeom>
            <a:solidFill>
              <a:srgbClr val="8B558E"/>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3" name="任意多边形: 形状 242">
              <a:extLst>
                <a:ext uri="{FF2B5EF4-FFF2-40B4-BE49-F238E27FC236}">
                  <a16:creationId xmlns:a16="http://schemas.microsoft.com/office/drawing/2014/main" id="{86A89800-639D-C59B-CCFE-B6A28F077165}"/>
                </a:ext>
              </a:extLst>
            </p:cNvPr>
            <p:cNvSpPr/>
            <p:nvPr/>
          </p:nvSpPr>
          <p:spPr>
            <a:xfrm>
              <a:off x="11605656" y="4351153"/>
              <a:ext cx="71771" cy="66893"/>
            </a:xfrm>
            <a:custGeom>
              <a:avLst/>
              <a:gdLst>
                <a:gd name="connsiteX0" fmla="*/ 3331 w 71771"/>
                <a:gd name="connsiteY0" fmla="*/ 66893 h 66893"/>
                <a:gd name="connsiteX1" fmla="*/ 961 w 71771"/>
                <a:gd name="connsiteY1" fmla="*/ 65945 h 66893"/>
                <a:gd name="connsiteX2" fmla="*/ 329 w 71771"/>
                <a:gd name="connsiteY2" fmla="*/ 62152 h 66893"/>
                <a:gd name="connsiteX3" fmla="*/ 50264 w 71771"/>
                <a:gd name="connsiteY3" fmla="*/ 839 h 66893"/>
                <a:gd name="connsiteX4" fmla="*/ 65434 w 71771"/>
                <a:gd name="connsiteY4" fmla="*/ 2894 h 66893"/>
                <a:gd name="connsiteX5" fmla="*/ 71755 w 71771"/>
                <a:gd name="connsiteY5" fmla="*/ 13797 h 66893"/>
                <a:gd name="connsiteX6" fmla="*/ 4753 w 71771"/>
                <a:gd name="connsiteY6" fmla="*/ 66577 h 66893"/>
                <a:gd name="connsiteX7" fmla="*/ 3331 w 71771"/>
                <a:gd name="connsiteY7" fmla="*/ 66893 h 66893"/>
                <a:gd name="connsiteX8" fmla="*/ 55953 w 71771"/>
                <a:gd name="connsiteY8" fmla="*/ 6686 h 66893"/>
                <a:gd name="connsiteX9" fmla="*/ 52318 w 71771"/>
                <a:gd name="connsiteY9" fmla="*/ 7318 h 66893"/>
                <a:gd name="connsiteX10" fmla="*/ 11232 w 71771"/>
                <a:gd name="connsiteY10" fmla="*/ 55831 h 66893"/>
                <a:gd name="connsiteX11" fmla="*/ 65276 w 71771"/>
                <a:gd name="connsiteY11" fmla="*/ 13323 h 66893"/>
                <a:gd name="connsiteX12" fmla="*/ 62116 w 71771"/>
                <a:gd name="connsiteY12" fmla="*/ 8425 h 66893"/>
                <a:gd name="connsiteX13" fmla="*/ 55953 w 71771"/>
                <a:gd name="connsiteY13" fmla="*/ 6686 h 66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771" h="66893">
                  <a:moveTo>
                    <a:pt x="3331" y="66893"/>
                  </a:moveTo>
                  <a:cubicBezTo>
                    <a:pt x="2541" y="66893"/>
                    <a:pt x="1593" y="66577"/>
                    <a:pt x="961" y="65945"/>
                  </a:cubicBezTo>
                  <a:cubicBezTo>
                    <a:pt x="13" y="64997"/>
                    <a:pt x="-303" y="63417"/>
                    <a:pt x="329" y="62152"/>
                  </a:cubicBezTo>
                  <a:cubicBezTo>
                    <a:pt x="1435" y="59940"/>
                    <a:pt x="26087" y="7792"/>
                    <a:pt x="50264" y="839"/>
                  </a:cubicBezTo>
                  <a:cubicBezTo>
                    <a:pt x="55795" y="-741"/>
                    <a:pt x="60852" y="-109"/>
                    <a:pt x="65434" y="2894"/>
                  </a:cubicBezTo>
                  <a:cubicBezTo>
                    <a:pt x="70965" y="6370"/>
                    <a:pt x="71913" y="10795"/>
                    <a:pt x="71755" y="13797"/>
                  </a:cubicBezTo>
                  <a:cubicBezTo>
                    <a:pt x="70649" y="34182"/>
                    <a:pt x="11549" y="63417"/>
                    <a:pt x="4753" y="66577"/>
                  </a:cubicBezTo>
                  <a:cubicBezTo>
                    <a:pt x="4438" y="66893"/>
                    <a:pt x="3805" y="66893"/>
                    <a:pt x="3331" y="66893"/>
                  </a:cubicBezTo>
                  <a:close/>
                  <a:moveTo>
                    <a:pt x="55953" y="6686"/>
                  </a:moveTo>
                  <a:cubicBezTo>
                    <a:pt x="54847" y="6686"/>
                    <a:pt x="53583" y="6844"/>
                    <a:pt x="52318" y="7318"/>
                  </a:cubicBezTo>
                  <a:cubicBezTo>
                    <a:pt x="37622" y="11585"/>
                    <a:pt x="20398" y="38607"/>
                    <a:pt x="11232" y="55831"/>
                  </a:cubicBezTo>
                  <a:cubicBezTo>
                    <a:pt x="34778" y="43348"/>
                    <a:pt x="64486" y="24227"/>
                    <a:pt x="65276" y="13323"/>
                  </a:cubicBezTo>
                  <a:cubicBezTo>
                    <a:pt x="65276" y="12217"/>
                    <a:pt x="65118" y="10321"/>
                    <a:pt x="62116" y="8425"/>
                  </a:cubicBezTo>
                  <a:cubicBezTo>
                    <a:pt x="59904" y="7318"/>
                    <a:pt x="58007" y="6686"/>
                    <a:pt x="55953" y="6686"/>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4" name="任意多边形: 形状 243">
              <a:extLst>
                <a:ext uri="{FF2B5EF4-FFF2-40B4-BE49-F238E27FC236}">
                  <a16:creationId xmlns:a16="http://schemas.microsoft.com/office/drawing/2014/main" id="{9451B9F0-88FC-09E8-6570-BB2EAC2B4E8D}"/>
                </a:ext>
              </a:extLst>
            </p:cNvPr>
            <p:cNvSpPr/>
            <p:nvPr/>
          </p:nvSpPr>
          <p:spPr>
            <a:xfrm>
              <a:off x="11050692" y="3676554"/>
              <a:ext cx="332008" cy="275798"/>
            </a:xfrm>
            <a:custGeom>
              <a:avLst/>
              <a:gdLst>
                <a:gd name="connsiteX0" fmla="*/ 0 w 332008"/>
                <a:gd name="connsiteY0" fmla="*/ 167236 h 275798"/>
                <a:gd name="connsiteX1" fmla="*/ 156285 w 332008"/>
                <a:gd name="connsiteY1" fmla="*/ 32601 h 275798"/>
                <a:gd name="connsiteX2" fmla="*/ 267059 w 332008"/>
                <a:gd name="connsiteY2" fmla="*/ 6211 h 275798"/>
                <a:gd name="connsiteX3" fmla="*/ 235454 w 332008"/>
                <a:gd name="connsiteY3" fmla="*/ 50141 h 275798"/>
                <a:gd name="connsiteX4" fmla="*/ 318416 w 332008"/>
                <a:gd name="connsiteY4" fmla="*/ 36867 h 275798"/>
                <a:gd name="connsiteX5" fmla="*/ 278120 w 332008"/>
                <a:gd name="connsiteY5" fmla="*/ 95336 h 275798"/>
                <a:gd name="connsiteX6" fmla="*/ 332006 w 332008"/>
                <a:gd name="connsiteY6" fmla="*/ 103869 h 275798"/>
                <a:gd name="connsiteX7" fmla="*/ 224393 w 332008"/>
                <a:gd name="connsiteY7" fmla="*/ 186515 h 275798"/>
                <a:gd name="connsiteX8" fmla="*/ 287760 w 332008"/>
                <a:gd name="connsiteY8" fmla="*/ 192994 h 275798"/>
                <a:gd name="connsiteX9" fmla="*/ 177302 w 332008"/>
                <a:gd name="connsiteY9" fmla="*/ 263946 h 275798"/>
                <a:gd name="connsiteX10" fmla="*/ 76167 w 332008"/>
                <a:gd name="connsiteY10" fmla="*/ 275798 h 275798"/>
                <a:gd name="connsiteX11" fmla="*/ 0 w 332008"/>
                <a:gd name="connsiteY11" fmla="*/ 167236 h 275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008" h="275798">
                  <a:moveTo>
                    <a:pt x="0" y="167236"/>
                  </a:moveTo>
                  <a:cubicBezTo>
                    <a:pt x="0" y="167236"/>
                    <a:pt x="85648" y="71474"/>
                    <a:pt x="156285" y="32601"/>
                  </a:cubicBezTo>
                  <a:cubicBezTo>
                    <a:pt x="226921" y="-6273"/>
                    <a:pt x="259790" y="-3586"/>
                    <a:pt x="267059" y="6211"/>
                  </a:cubicBezTo>
                  <a:cubicBezTo>
                    <a:pt x="274328" y="15850"/>
                    <a:pt x="235454" y="50141"/>
                    <a:pt x="235454" y="50141"/>
                  </a:cubicBezTo>
                  <a:cubicBezTo>
                    <a:pt x="235454" y="50141"/>
                    <a:pt x="302930" y="15376"/>
                    <a:pt x="318416" y="36867"/>
                  </a:cubicBezTo>
                  <a:cubicBezTo>
                    <a:pt x="333902" y="58359"/>
                    <a:pt x="278120" y="95336"/>
                    <a:pt x="278120" y="95336"/>
                  </a:cubicBezTo>
                  <a:cubicBezTo>
                    <a:pt x="278120" y="95336"/>
                    <a:pt x="331374" y="80482"/>
                    <a:pt x="332006" y="103869"/>
                  </a:cubicBezTo>
                  <a:cubicBezTo>
                    <a:pt x="332638" y="127257"/>
                    <a:pt x="224393" y="186515"/>
                    <a:pt x="224393" y="186515"/>
                  </a:cubicBezTo>
                  <a:cubicBezTo>
                    <a:pt x="224393" y="186515"/>
                    <a:pt x="287128" y="174979"/>
                    <a:pt x="287760" y="192994"/>
                  </a:cubicBezTo>
                  <a:cubicBezTo>
                    <a:pt x="288392" y="211009"/>
                    <a:pt x="212225" y="260312"/>
                    <a:pt x="177302" y="263946"/>
                  </a:cubicBezTo>
                  <a:cubicBezTo>
                    <a:pt x="142221" y="267423"/>
                    <a:pt x="76167" y="275798"/>
                    <a:pt x="76167" y="275798"/>
                  </a:cubicBezTo>
                  <a:lnTo>
                    <a:pt x="0" y="167236"/>
                  </a:lnTo>
                  <a:close/>
                </a:path>
              </a:pathLst>
            </a:custGeom>
            <a:solidFill>
              <a:srgbClr val="F2795C"/>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5" name="任意多边形: 形状 244">
              <a:extLst>
                <a:ext uri="{FF2B5EF4-FFF2-40B4-BE49-F238E27FC236}">
                  <a16:creationId xmlns:a16="http://schemas.microsoft.com/office/drawing/2014/main" id="{DEC2F95B-5394-56DA-7C5B-A0CC87B41379}"/>
                </a:ext>
              </a:extLst>
            </p:cNvPr>
            <p:cNvSpPr/>
            <p:nvPr/>
          </p:nvSpPr>
          <p:spPr>
            <a:xfrm>
              <a:off x="11221231" y="3624333"/>
              <a:ext cx="261208" cy="247585"/>
            </a:xfrm>
            <a:custGeom>
              <a:avLst/>
              <a:gdLst>
                <a:gd name="connsiteX0" fmla="*/ 43108 w 261208"/>
                <a:gd name="connsiteY0" fmla="*/ 128911 h 247585"/>
                <a:gd name="connsiteX1" fmla="*/ 10871 w 261208"/>
                <a:gd name="connsiteY1" fmla="*/ 18611 h 247585"/>
                <a:gd name="connsiteX2" fmla="*/ 115956 w 261208"/>
                <a:gd name="connsiteY2" fmla="*/ 26986 h 247585"/>
                <a:gd name="connsiteX3" fmla="*/ 183748 w 261208"/>
                <a:gd name="connsiteY3" fmla="*/ 26512 h 247585"/>
                <a:gd name="connsiteX4" fmla="*/ 222148 w 261208"/>
                <a:gd name="connsiteY4" fmla="*/ 107420 h 247585"/>
                <a:gd name="connsiteX5" fmla="*/ 261180 w 261208"/>
                <a:gd name="connsiteY5" fmla="*/ 158619 h 247585"/>
                <a:gd name="connsiteX6" fmla="*/ 204133 w 261208"/>
                <a:gd name="connsiteY6" fmla="*/ 247586 h 247585"/>
                <a:gd name="connsiteX7" fmla="*/ 43108 w 261208"/>
                <a:gd name="connsiteY7" fmla="*/ 128911 h 24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208" h="247585">
                  <a:moveTo>
                    <a:pt x="43108" y="128911"/>
                  </a:moveTo>
                  <a:cubicBezTo>
                    <a:pt x="43108" y="128911"/>
                    <a:pt x="-26106" y="64911"/>
                    <a:pt x="10871" y="18611"/>
                  </a:cubicBezTo>
                  <a:cubicBezTo>
                    <a:pt x="47849" y="-27690"/>
                    <a:pt x="115956" y="26986"/>
                    <a:pt x="115956" y="26986"/>
                  </a:cubicBezTo>
                  <a:cubicBezTo>
                    <a:pt x="115956" y="26986"/>
                    <a:pt x="145981" y="1070"/>
                    <a:pt x="183748" y="26512"/>
                  </a:cubicBezTo>
                  <a:cubicBezTo>
                    <a:pt x="221516" y="51953"/>
                    <a:pt x="222148" y="107420"/>
                    <a:pt x="222148" y="107420"/>
                  </a:cubicBezTo>
                  <a:cubicBezTo>
                    <a:pt x="222148" y="107420"/>
                    <a:pt x="262444" y="109474"/>
                    <a:pt x="261180" y="158619"/>
                  </a:cubicBezTo>
                  <a:cubicBezTo>
                    <a:pt x="259915" y="207764"/>
                    <a:pt x="204133" y="247586"/>
                    <a:pt x="204133" y="247586"/>
                  </a:cubicBezTo>
                  <a:lnTo>
                    <a:pt x="43108" y="128911"/>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6" name="任意多边形: 形状 245">
              <a:extLst>
                <a:ext uri="{FF2B5EF4-FFF2-40B4-BE49-F238E27FC236}">
                  <a16:creationId xmlns:a16="http://schemas.microsoft.com/office/drawing/2014/main" id="{25ECFC08-2919-DC0F-A163-5A5F8122CE25}"/>
                </a:ext>
              </a:extLst>
            </p:cNvPr>
            <p:cNvSpPr/>
            <p:nvPr/>
          </p:nvSpPr>
          <p:spPr>
            <a:xfrm>
              <a:off x="11249643" y="3896096"/>
              <a:ext cx="134003" cy="120299"/>
            </a:xfrm>
            <a:custGeom>
              <a:avLst/>
              <a:gdLst>
                <a:gd name="connsiteX0" fmla="*/ 134004 w 134003"/>
                <a:gd name="connsiteY0" fmla="*/ 0 h 120299"/>
                <a:gd name="connsiteX1" fmla="*/ 128157 w 134003"/>
                <a:gd name="connsiteY1" fmla="*/ 93392 h 120299"/>
                <a:gd name="connsiteX2" fmla="*/ 54676 w 134003"/>
                <a:gd name="connsiteY2" fmla="*/ 120255 h 120299"/>
                <a:gd name="connsiteX3" fmla="*/ 0 w 134003"/>
                <a:gd name="connsiteY3" fmla="*/ 110932 h 120299"/>
                <a:gd name="connsiteX4" fmla="*/ 8691 w 134003"/>
                <a:gd name="connsiteY4" fmla="*/ 63999 h 120299"/>
                <a:gd name="connsiteX5" fmla="*/ 17225 w 134003"/>
                <a:gd name="connsiteY5" fmla="*/ 18173 h 120299"/>
                <a:gd name="connsiteX6" fmla="*/ 117253 w 134003"/>
                <a:gd name="connsiteY6" fmla="*/ 2528 h 120299"/>
                <a:gd name="connsiteX7" fmla="*/ 134004 w 134003"/>
                <a:gd name="connsiteY7" fmla="*/ 0 h 120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03" h="120299">
                  <a:moveTo>
                    <a:pt x="134004" y="0"/>
                  </a:moveTo>
                  <a:lnTo>
                    <a:pt x="128157" y="93392"/>
                  </a:lnTo>
                  <a:cubicBezTo>
                    <a:pt x="128157" y="93392"/>
                    <a:pt x="109668" y="119149"/>
                    <a:pt x="54676" y="120255"/>
                  </a:cubicBezTo>
                  <a:cubicBezTo>
                    <a:pt x="13748" y="121046"/>
                    <a:pt x="0" y="110932"/>
                    <a:pt x="0" y="110932"/>
                  </a:cubicBezTo>
                  <a:lnTo>
                    <a:pt x="8691" y="63999"/>
                  </a:lnTo>
                  <a:lnTo>
                    <a:pt x="17225" y="18173"/>
                  </a:lnTo>
                  <a:lnTo>
                    <a:pt x="117253" y="2528"/>
                  </a:lnTo>
                  <a:lnTo>
                    <a:pt x="134004" y="0"/>
                  </a:ln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7" name="任意多边形: 形状 246">
              <a:extLst>
                <a:ext uri="{FF2B5EF4-FFF2-40B4-BE49-F238E27FC236}">
                  <a16:creationId xmlns:a16="http://schemas.microsoft.com/office/drawing/2014/main" id="{C7CB7066-1E32-8079-9C98-EA980A1DAB45}"/>
                </a:ext>
              </a:extLst>
            </p:cNvPr>
            <p:cNvSpPr/>
            <p:nvPr/>
          </p:nvSpPr>
          <p:spPr>
            <a:xfrm>
              <a:off x="11258334" y="3898624"/>
              <a:ext cx="108561" cy="61312"/>
            </a:xfrm>
            <a:custGeom>
              <a:avLst/>
              <a:gdLst>
                <a:gd name="connsiteX0" fmla="*/ 108562 w 108561"/>
                <a:gd name="connsiteY0" fmla="*/ 0 h 61312"/>
                <a:gd name="connsiteX1" fmla="*/ 105243 w 108561"/>
                <a:gd name="connsiteY1" fmla="*/ 8849 h 61312"/>
                <a:gd name="connsiteX2" fmla="*/ 0 w 108561"/>
                <a:gd name="connsiteY2" fmla="*/ 61313 h 61312"/>
                <a:gd name="connsiteX3" fmla="*/ 8533 w 108561"/>
                <a:gd name="connsiteY3" fmla="*/ 15486 h 61312"/>
                <a:gd name="connsiteX4" fmla="*/ 108562 w 108561"/>
                <a:gd name="connsiteY4" fmla="*/ 0 h 61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61" h="61312">
                  <a:moveTo>
                    <a:pt x="108562" y="0"/>
                  </a:moveTo>
                  <a:cubicBezTo>
                    <a:pt x="108088" y="2528"/>
                    <a:pt x="106982" y="5531"/>
                    <a:pt x="105243" y="8849"/>
                  </a:cubicBezTo>
                  <a:cubicBezTo>
                    <a:pt x="81382" y="54202"/>
                    <a:pt x="23703" y="60681"/>
                    <a:pt x="0" y="61313"/>
                  </a:cubicBezTo>
                  <a:lnTo>
                    <a:pt x="8533" y="15486"/>
                  </a:lnTo>
                  <a:lnTo>
                    <a:pt x="108562" y="0"/>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8" name="任意多边形: 形状 247">
              <a:extLst>
                <a:ext uri="{FF2B5EF4-FFF2-40B4-BE49-F238E27FC236}">
                  <a16:creationId xmlns:a16="http://schemas.microsoft.com/office/drawing/2014/main" id="{823DDC25-42ED-F8E5-0F41-C23C1D0EF32A}"/>
                </a:ext>
              </a:extLst>
            </p:cNvPr>
            <p:cNvSpPr/>
            <p:nvPr/>
          </p:nvSpPr>
          <p:spPr>
            <a:xfrm>
              <a:off x="11215600" y="3668595"/>
              <a:ext cx="237940" cy="266857"/>
            </a:xfrm>
            <a:custGeom>
              <a:avLst/>
              <a:gdLst>
                <a:gd name="connsiteX0" fmla="*/ 43683 w 237940"/>
                <a:gd name="connsiteY0" fmla="*/ 31395 h 266857"/>
                <a:gd name="connsiteX1" fmla="*/ 2597 w 237940"/>
                <a:gd name="connsiteY1" fmla="*/ 211857 h 266857"/>
                <a:gd name="connsiteX2" fmla="*/ 114319 w 237940"/>
                <a:gd name="connsiteY2" fmla="*/ 259580 h 266857"/>
                <a:gd name="connsiteX3" fmla="*/ 168204 w 237940"/>
                <a:gd name="connsiteY3" fmla="*/ 227501 h 266857"/>
                <a:gd name="connsiteX4" fmla="*/ 224777 w 237940"/>
                <a:gd name="connsiteY4" fmla="*/ 210435 h 266857"/>
                <a:gd name="connsiteX5" fmla="*/ 217824 w 237940"/>
                <a:gd name="connsiteY5" fmla="*/ 135216 h 266857"/>
                <a:gd name="connsiteX6" fmla="*/ 175948 w 237940"/>
                <a:gd name="connsiteY6" fmla="*/ 138851 h 266857"/>
                <a:gd name="connsiteX7" fmla="*/ 195226 w 237940"/>
                <a:gd name="connsiteY7" fmla="*/ 105824 h 266857"/>
                <a:gd name="connsiteX8" fmla="*/ 43683 w 237940"/>
                <a:gd name="connsiteY8" fmla="*/ 31395 h 266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940" h="266857">
                  <a:moveTo>
                    <a:pt x="43683" y="31395"/>
                  </a:moveTo>
                  <a:cubicBezTo>
                    <a:pt x="43683" y="31395"/>
                    <a:pt x="-12574" y="145487"/>
                    <a:pt x="2597" y="211857"/>
                  </a:cubicBezTo>
                  <a:cubicBezTo>
                    <a:pt x="17925" y="278069"/>
                    <a:pt x="77973" y="270642"/>
                    <a:pt x="114319" y="259580"/>
                  </a:cubicBezTo>
                  <a:cubicBezTo>
                    <a:pt x="150506" y="248518"/>
                    <a:pt x="168204" y="227501"/>
                    <a:pt x="168204" y="227501"/>
                  </a:cubicBezTo>
                  <a:cubicBezTo>
                    <a:pt x="168204" y="227501"/>
                    <a:pt x="201073" y="240301"/>
                    <a:pt x="224777" y="210435"/>
                  </a:cubicBezTo>
                  <a:cubicBezTo>
                    <a:pt x="248480" y="180569"/>
                    <a:pt x="236471" y="144223"/>
                    <a:pt x="217824" y="135216"/>
                  </a:cubicBezTo>
                  <a:cubicBezTo>
                    <a:pt x="199177" y="126209"/>
                    <a:pt x="175948" y="138851"/>
                    <a:pt x="175948" y="138851"/>
                  </a:cubicBezTo>
                  <a:lnTo>
                    <a:pt x="195226" y="105824"/>
                  </a:lnTo>
                  <a:cubicBezTo>
                    <a:pt x="195068" y="105824"/>
                    <a:pt x="128541" y="-69740"/>
                    <a:pt x="43683" y="31395"/>
                  </a:cubicBez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49" name="任意多边形: 形状 248">
              <a:extLst>
                <a:ext uri="{FF2B5EF4-FFF2-40B4-BE49-F238E27FC236}">
                  <a16:creationId xmlns:a16="http://schemas.microsoft.com/office/drawing/2014/main" id="{F9D49D33-1985-BF72-8670-73FAFCC5D502}"/>
                </a:ext>
              </a:extLst>
            </p:cNvPr>
            <p:cNvSpPr/>
            <p:nvPr/>
          </p:nvSpPr>
          <p:spPr>
            <a:xfrm>
              <a:off x="11388533" y="3823235"/>
              <a:ext cx="50750" cy="34461"/>
            </a:xfrm>
            <a:custGeom>
              <a:avLst/>
              <a:gdLst>
                <a:gd name="connsiteX0" fmla="*/ 3331 w 50750"/>
                <a:gd name="connsiteY0" fmla="*/ 34461 h 34461"/>
                <a:gd name="connsiteX1" fmla="*/ 486 w 50750"/>
                <a:gd name="connsiteY1" fmla="*/ 32881 h 34461"/>
                <a:gd name="connsiteX2" fmla="*/ 1593 w 50750"/>
                <a:gd name="connsiteY2" fmla="*/ 28140 h 34461"/>
                <a:gd name="connsiteX3" fmla="*/ 45523 w 50750"/>
                <a:gd name="connsiteY3" fmla="*/ 486 h 34461"/>
                <a:gd name="connsiteX4" fmla="*/ 50264 w 50750"/>
                <a:gd name="connsiteY4" fmla="*/ 1593 h 34461"/>
                <a:gd name="connsiteX5" fmla="*/ 49157 w 50750"/>
                <a:gd name="connsiteY5" fmla="*/ 6333 h 34461"/>
                <a:gd name="connsiteX6" fmla="*/ 5227 w 50750"/>
                <a:gd name="connsiteY6" fmla="*/ 33987 h 34461"/>
                <a:gd name="connsiteX7" fmla="*/ 3331 w 50750"/>
                <a:gd name="connsiteY7" fmla="*/ 34461 h 3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750" h="34461">
                  <a:moveTo>
                    <a:pt x="3331" y="34461"/>
                  </a:moveTo>
                  <a:cubicBezTo>
                    <a:pt x="2225" y="34461"/>
                    <a:pt x="1119" y="33829"/>
                    <a:pt x="486" y="32881"/>
                  </a:cubicBezTo>
                  <a:cubicBezTo>
                    <a:pt x="-462" y="31301"/>
                    <a:pt x="12" y="29247"/>
                    <a:pt x="1593" y="28140"/>
                  </a:cubicBezTo>
                  <a:lnTo>
                    <a:pt x="45523" y="486"/>
                  </a:lnTo>
                  <a:cubicBezTo>
                    <a:pt x="47103" y="-462"/>
                    <a:pt x="49157" y="12"/>
                    <a:pt x="50264" y="1593"/>
                  </a:cubicBezTo>
                  <a:cubicBezTo>
                    <a:pt x="51212" y="3173"/>
                    <a:pt x="50738" y="5227"/>
                    <a:pt x="49157" y="6333"/>
                  </a:cubicBezTo>
                  <a:lnTo>
                    <a:pt x="5227" y="33987"/>
                  </a:lnTo>
                  <a:cubicBezTo>
                    <a:pt x="4595" y="34303"/>
                    <a:pt x="3963" y="34461"/>
                    <a:pt x="3331" y="34461"/>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0" name="任意多边形: 形状 249">
              <a:extLst>
                <a:ext uri="{FF2B5EF4-FFF2-40B4-BE49-F238E27FC236}">
                  <a16:creationId xmlns:a16="http://schemas.microsoft.com/office/drawing/2014/main" id="{91A5D2CD-91A9-A90D-461E-837EAD47BF75}"/>
                </a:ext>
              </a:extLst>
            </p:cNvPr>
            <p:cNvSpPr/>
            <p:nvPr/>
          </p:nvSpPr>
          <p:spPr>
            <a:xfrm>
              <a:off x="11399485" y="3843985"/>
              <a:ext cx="34060" cy="15607"/>
            </a:xfrm>
            <a:custGeom>
              <a:avLst/>
              <a:gdLst>
                <a:gd name="connsiteX0" fmla="*/ 30778 w 34060"/>
                <a:gd name="connsiteY0" fmla="*/ 15608 h 15607"/>
                <a:gd name="connsiteX1" fmla="*/ 29672 w 34060"/>
                <a:gd name="connsiteY1" fmla="*/ 15450 h 15607"/>
                <a:gd name="connsiteX2" fmla="*/ 2334 w 34060"/>
                <a:gd name="connsiteY2" fmla="*/ 6601 h 15607"/>
                <a:gd name="connsiteX3" fmla="*/ 122 w 34060"/>
                <a:gd name="connsiteY3" fmla="*/ 2334 h 15607"/>
                <a:gd name="connsiteX4" fmla="*/ 4388 w 34060"/>
                <a:gd name="connsiteY4" fmla="*/ 122 h 15607"/>
                <a:gd name="connsiteX5" fmla="*/ 31726 w 34060"/>
                <a:gd name="connsiteY5" fmla="*/ 8971 h 15607"/>
                <a:gd name="connsiteX6" fmla="*/ 33939 w 34060"/>
                <a:gd name="connsiteY6" fmla="*/ 13238 h 15607"/>
                <a:gd name="connsiteX7" fmla="*/ 30778 w 34060"/>
                <a:gd name="connsiteY7" fmla="*/ 15608 h 1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60" h="15607">
                  <a:moveTo>
                    <a:pt x="30778" y="15608"/>
                  </a:moveTo>
                  <a:cubicBezTo>
                    <a:pt x="30462" y="15608"/>
                    <a:pt x="30146" y="15608"/>
                    <a:pt x="29672" y="15450"/>
                  </a:cubicBezTo>
                  <a:lnTo>
                    <a:pt x="2334" y="6601"/>
                  </a:lnTo>
                  <a:cubicBezTo>
                    <a:pt x="596" y="5968"/>
                    <a:pt x="-352" y="4072"/>
                    <a:pt x="122" y="2334"/>
                  </a:cubicBezTo>
                  <a:cubicBezTo>
                    <a:pt x="754" y="596"/>
                    <a:pt x="2650" y="-352"/>
                    <a:pt x="4388" y="122"/>
                  </a:cubicBezTo>
                  <a:lnTo>
                    <a:pt x="31726" y="8971"/>
                  </a:lnTo>
                  <a:cubicBezTo>
                    <a:pt x="33464" y="9603"/>
                    <a:pt x="34413" y="11499"/>
                    <a:pt x="33939" y="13238"/>
                  </a:cubicBezTo>
                  <a:cubicBezTo>
                    <a:pt x="33623" y="14660"/>
                    <a:pt x="32200" y="15608"/>
                    <a:pt x="30778" y="15608"/>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1" name="任意多边形: 形状 250">
              <a:extLst>
                <a:ext uri="{FF2B5EF4-FFF2-40B4-BE49-F238E27FC236}">
                  <a16:creationId xmlns:a16="http://schemas.microsoft.com/office/drawing/2014/main" id="{F08BC746-D5D5-1C97-5EE5-3B27797F1627}"/>
                </a:ext>
              </a:extLst>
            </p:cNvPr>
            <p:cNvSpPr/>
            <p:nvPr/>
          </p:nvSpPr>
          <p:spPr>
            <a:xfrm>
              <a:off x="11255070" y="3780830"/>
              <a:ext cx="21214" cy="68491"/>
            </a:xfrm>
            <a:custGeom>
              <a:avLst/>
              <a:gdLst>
                <a:gd name="connsiteX0" fmla="*/ 5476 w 21214"/>
                <a:gd name="connsiteY0" fmla="*/ 68491 h 68491"/>
                <a:gd name="connsiteX1" fmla="*/ 2158 w 21214"/>
                <a:gd name="connsiteY1" fmla="*/ 65805 h 68491"/>
                <a:gd name="connsiteX2" fmla="*/ 15274 w 21214"/>
                <a:gd name="connsiteY2" fmla="*/ 1173 h 68491"/>
                <a:gd name="connsiteX3" fmla="*/ 20015 w 21214"/>
                <a:gd name="connsiteY3" fmla="*/ 857 h 68491"/>
                <a:gd name="connsiteX4" fmla="*/ 20489 w 21214"/>
                <a:gd name="connsiteY4" fmla="*/ 5598 h 68491"/>
                <a:gd name="connsiteX5" fmla="*/ 8795 w 21214"/>
                <a:gd name="connsiteY5" fmla="*/ 64224 h 68491"/>
                <a:gd name="connsiteX6" fmla="*/ 6267 w 21214"/>
                <a:gd name="connsiteY6" fmla="*/ 68333 h 68491"/>
                <a:gd name="connsiteX7" fmla="*/ 5476 w 21214"/>
                <a:gd name="connsiteY7" fmla="*/ 68491 h 6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14" h="68491">
                  <a:moveTo>
                    <a:pt x="5476" y="68491"/>
                  </a:moveTo>
                  <a:cubicBezTo>
                    <a:pt x="3896" y="68491"/>
                    <a:pt x="2474" y="67385"/>
                    <a:pt x="2158" y="65805"/>
                  </a:cubicBezTo>
                  <a:cubicBezTo>
                    <a:pt x="-6691" y="27721"/>
                    <a:pt x="14484" y="2279"/>
                    <a:pt x="15274" y="1173"/>
                  </a:cubicBezTo>
                  <a:cubicBezTo>
                    <a:pt x="16538" y="-249"/>
                    <a:pt x="18592" y="-407"/>
                    <a:pt x="20015" y="857"/>
                  </a:cubicBezTo>
                  <a:cubicBezTo>
                    <a:pt x="21437" y="2121"/>
                    <a:pt x="21595" y="4176"/>
                    <a:pt x="20489" y="5598"/>
                  </a:cubicBezTo>
                  <a:cubicBezTo>
                    <a:pt x="20331" y="5914"/>
                    <a:pt x="736" y="29617"/>
                    <a:pt x="8795" y="64224"/>
                  </a:cubicBezTo>
                  <a:cubicBezTo>
                    <a:pt x="9269" y="66121"/>
                    <a:pt x="8005" y="67859"/>
                    <a:pt x="6267" y="68333"/>
                  </a:cubicBezTo>
                  <a:cubicBezTo>
                    <a:pt x="6109" y="68491"/>
                    <a:pt x="5793" y="68491"/>
                    <a:pt x="5476" y="68491"/>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2" name="任意多边形: 形状 251">
              <a:extLst>
                <a:ext uri="{FF2B5EF4-FFF2-40B4-BE49-F238E27FC236}">
                  <a16:creationId xmlns:a16="http://schemas.microsoft.com/office/drawing/2014/main" id="{B35992EF-A922-F68B-5B41-25AAA95FAE83}"/>
                </a:ext>
              </a:extLst>
            </p:cNvPr>
            <p:cNvSpPr/>
            <p:nvPr/>
          </p:nvSpPr>
          <p:spPr>
            <a:xfrm>
              <a:off x="11238543" y="3760948"/>
              <a:ext cx="13824" cy="27692"/>
            </a:xfrm>
            <a:custGeom>
              <a:avLst/>
              <a:gdLst>
                <a:gd name="connsiteX0" fmla="*/ 3357 w 13824"/>
                <a:gd name="connsiteY0" fmla="*/ 27692 h 27692"/>
                <a:gd name="connsiteX1" fmla="*/ 2251 w 13824"/>
                <a:gd name="connsiteY1" fmla="*/ 27534 h 27692"/>
                <a:gd name="connsiteX2" fmla="*/ 197 w 13824"/>
                <a:gd name="connsiteY2" fmla="*/ 23268 h 27692"/>
                <a:gd name="connsiteX3" fmla="*/ 7308 w 13824"/>
                <a:gd name="connsiteY3" fmla="*/ 2251 h 27692"/>
                <a:gd name="connsiteX4" fmla="*/ 11574 w 13824"/>
                <a:gd name="connsiteY4" fmla="*/ 196 h 27692"/>
                <a:gd name="connsiteX5" fmla="*/ 13628 w 13824"/>
                <a:gd name="connsiteY5" fmla="*/ 4463 h 27692"/>
                <a:gd name="connsiteX6" fmla="*/ 6517 w 13824"/>
                <a:gd name="connsiteY6" fmla="*/ 25480 h 27692"/>
                <a:gd name="connsiteX7" fmla="*/ 3357 w 13824"/>
                <a:gd name="connsiteY7" fmla="*/ 27692 h 2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4" h="27692">
                  <a:moveTo>
                    <a:pt x="3357" y="27692"/>
                  </a:moveTo>
                  <a:cubicBezTo>
                    <a:pt x="3041" y="27692"/>
                    <a:pt x="2567" y="27692"/>
                    <a:pt x="2251" y="27534"/>
                  </a:cubicBezTo>
                  <a:cubicBezTo>
                    <a:pt x="512" y="26902"/>
                    <a:pt x="-436" y="25006"/>
                    <a:pt x="197" y="23268"/>
                  </a:cubicBezTo>
                  <a:lnTo>
                    <a:pt x="7308" y="2251"/>
                  </a:lnTo>
                  <a:cubicBezTo>
                    <a:pt x="7939" y="513"/>
                    <a:pt x="9836" y="-436"/>
                    <a:pt x="11574" y="196"/>
                  </a:cubicBezTo>
                  <a:cubicBezTo>
                    <a:pt x="13312" y="829"/>
                    <a:pt x="14260" y="2725"/>
                    <a:pt x="13628" y="4463"/>
                  </a:cubicBezTo>
                  <a:lnTo>
                    <a:pt x="6517" y="25480"/>
                  </a:lnTo>
                  <a:cubicBezTo>
                    <a:pt x="6201" y="26902"/>
                    <a:pt x="4779" y="27692"/>
                    <a:pt x="3357" y="27692"/>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3" name="任意多边形: 形状 252">
              <a:extLst>
                <a:ext uri="{FF2B5EF4-FFF2-40B4-BE49-F238E27FC236}">
                  <a16:creationId xmlns:a16="http://schemas.microsoft.com/office/drawing/2014/main" id="{625F4E3A-38CF-04A7-D71E-B1E7F5440577}"/>
                </a:ext>
              </a:extLst>
            </p:cNvPr>
            <p:cNvSpPr/>
            <p:nvPr/>
          </p:nvSpPr>
          <p:spPr>
            <a:xfrm>
              <a:off x="11297644" y="3765847"/>
              <a:ext cx="13824" cy="27692"/>
            </a:xfrm>
            <a:custGeom>
              <a:avLst/>
              <a:gdLst>
                <a:gd name="connsiteX0" fmla="*/ 3357 w 13824"/>
                <a:gd name="connsiteY0" fmla="*/ 27692 h 27692"/>
                <a:gd name="connsiteX1" fmla="*/ 2251 w 13824"/>
                <a:gd name="connsiteY1" fmla="*/ 27534 h 27692"/>
                <a:gd name="connsiteX2" fmla="*/ 196 w 13824"/>
                <a:gd name="connsiteY2" fmla="*/ 23268 h 27692"/>
                <a:gd name="connsiteX3" fmla="*/ 7307 w 13824"/>
                <a:gd name="connsiteY3" fmla="*/ 2251 h 27692"/>
                <a:gd name="connsiteX4" fmla="*/ 11574 w 13824"/>
                <a:gd name="connsiteY4" fmla="*/ 196 h 27692"/>
                <a:gd name="connsiteX5" fmla="*/ 13628 w 13824"/>
                <a:gd name="connsiteY5" fmla="*/ 4463 h 27692"/>
                <a:gd name="connsiteX6" fmla="*/ 6517 w 13824"/>
                <a:gd name="connsiteY6" fmla="*/ 25480 h 27692"/>
                <a:gd name="connsiteX7" fmla="*/ 3357 w 13824"/>
                <a:gd name="connsiteY7" fmla="*/ 27692 h 2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4" h="27692">
                  <a:moveTo>
                    <a:pt x="3357" y="27692"/>
                  </a:moveTo>
                  <a:cubicBezTo>
                    <a:pt x="3041" y="27692"/>
                    <a:pt x="2567" y="27692"/>
                    <a:pt x="2251" y="27534"/>
                  </a:cubicBezTo>
                  <a:cubicBezTo>
                    <a:pt x="513" y="26902"/>
                    <a:pt x="-436" y="25006"/>
                    <a:pt x="196" y="23268"/>
                  </a:cubicBezTo>
                  <a:lnTo>
                    <a:pt x="7307" y="2251"/>
                  </a:lnTo>
                  <a:cubicBezTo>
                    <a:pt x="7940" y="513"/>
                    <a:pt x="9836" y="-436"/>
                    <a:pt x="11574" y="196"/>
                  </a:cubicBezTo>
                  <a:cubicBezTo>
                    <a:pt x="13312" y="829"/>
                    <a:pt x="14260" y="2725"/>
                    <a:pt x="13628" y="4463"/>
                  </a:cubicBezTo>
                  <a:lnTo>
                    <a:pt x="6517" y="25480"/>
                  </a:lnTo>
                  <a:cubicBezTo>
                    <a:pt x="6043" y="26744"/>
                    <a:pt x="4779" y="27692"/>
                    <a:pt x="3357" y="27692"/>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4" name="任意多边形: 形状 253">
              <a:extLst>
                <a:ext uri="{FF2B5EF4-FFF2-40B4-BE49-F238E27FC236}">
                  <a16:creationId xmlns:a16="http://schemas.microsoft.com/office/drawing/2014/main" id="{0650A1DD-2227-CD98-DF89-B192AEC05AAB}"/>
                </a:ext>
              </a:extLst>
            </p:cNvPr>
            <p:cNvSpPr/>
            <p:nvPr/>
          </p:nvSpPr>
          <p:spPr>
            <a:xfrm>
              <a:off x="11242058" y="3641363"/>
              <a:ext cx="191681" cy="166241"/>
            </a:xfrm>
            <a:custGeom>
              <a:avLst/>
              <a:gdLst>
                <a:gd name="connsiteX0" fmla="*/ 5689 w 191681"/>
                <a:gd name="connsiteY0" fmla="*/ 84384 h 166241"/>
                <a:gd name="connsiteX1" fmla="*/ 40296 w 191681"/>
                <a:gd name="connsiteY1" fmla="*/ 67476 h 166241"/>
                <a:gd name="connsiteX2" fmla="*/ 76167 w 191681"/>
                <a:gd name="connsiteY2" fmla="*/ 85964 h 166241"/>
                <a:gd name="connsiteX3" fmla="*/ 93866 w 191681"/>
                <a:gd name="connsiteY3" fmla="*/ 147435 h 166241"/>
                <a:gd name="connsiteX4" fmla="*/ 149174 w 191681"/>
                <a:gd name="connsiteY4" fmla="*/ 165924 h 166241"/>
                <a:gd name="connsiteX5" fmla="*/ 172719 w 191681"/>
                <a:gd name="connsiteY5" fmla="*/ 159129 h 166241"/>
                <a:gd name="connsiteX6" fmla="*/ 191682 w 191681"/>
                <a:gd name="connsiteY6" fmla="*/ 126576 h 166241"/>
                <a:gd name="connsiteX7" fmla="*/ 129579 w 191681"/>
                <a:gd name="connsiteY7" fmla="*/ 50725 h 166241"/>
                <a:gd name="connsiteX8" fmla="*/ 46301 w 191681"/>
                <a:gd name="connsiteY8" fmla="*/ 0 h 166241"/>
                <a:gd name="connsiteX9" fmla="*/ 0 w 191681"/>
                <a:gd name="connsiteY9" fmla="*/ 37135 h 166241"/>
                <a:gd name="connsiteX10" fmla="*/ 5689 w 191681"/>
                <a:gd name="connsiteY10" fmla="*/ 84384 h 16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681" h="166241">
                  <a:moveTo>
                    <a:pt x="5689" y="84384"/>
                  </a:moveTo>
                  <a:cubicBezTo>
                    <a:pt x="5689" y="84384"/>
                    <a:pt x="17066" y="66212"/>
                    <a:pt x="40296" y="67476"/>
                  </a:cubicBezTo>
                  <a:cubicBezTo>
                    <a:pt x="63683" y="68740"/>
                    <a:pt x="76167" y="85964"/>
                    <a:pt x="76167" y="85964"/>
                  </a:cubicBezTo>
                  <a:cubicBezTo>
                    <a:pt x="76167" y="85964"/>
                    <a:pt x="63525" y="124522"/>
                    <a:pt x="93866" y="147435"/>
                  </a:cubicBezTo>
                  <a:cubicBezTo>
                    <a:pt x="124206" y="170191"/>
                    <a:pt x="149174" y="165924"/>
                    <a:pt x="149174" y="165924"/>
                  </a:cubicBezTo>
                  <a:lnTo>
                    <a:pt x="172719" y="159129"/>
                  </a:lnTo>
                  <a:lnTo>
                    <a:pt x="191682" y="126576"/>
                  </a:lnTo>
                  <a:lnTo>
                    <a:pt x="129579" y="50725"/>
                  </a:lnTo>
                  <a:lnTo>
                    <a:pt x="46301" y="0"/>
                  </a:lnTo>
                  <a:lnTo>
                    <a:pt x="0" y="37135"/>
                  </a:lnTo>
                  <a:lnTo>
                    <a:pt x="5689" y="84384"/>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5" name="任意多边形: 形状 254">
              <a:extLst>
                <a:ext uri="{FF2B5EF4-FFF2-40B4-BE49-F238E27FC236}">
                  <a16:creationId xmlns:a16="http://schemas.microsoft.com/office/drawing/2014/main" id="{5E2CE5F2-65AB-16BF-3D48-D02D2DF2ED5A}"/>
                </a:ext>
              </a:extLst>
            </p:cNvPr>
            <p:cNvSpPr/>
            <p:nvPr/>
          </p:nvSpPr>
          <p:spPr>
            <a:xfrm>
              <a:off x="11245680" y="3986233"/>
              <a:ext cx="135373" cy="32804"/>
            </a:xfrm>
            <a:custGeom>
              <a:avLst/>
              <a:gdLst>
                <a:gd name="connsiteX0" fmla="*/ 56585 w 135373"/>
                <a:gd name="connsiteY0" fmla="*/ 32805 h 32804"/>
                <a:gd name="connsiteX1" fmla="*/ 1593 w 135373"/>
                <a:gd name="connsiteY1" fmla="*/ 17476 h 32804"/>
                <a:gd name="connsiteX2" fmla="*/ 486 w 135373"/>
                <a:gd name="connsiteY2" fmla="*/ 12894 h 32804"/>
                <a:gd name="connsiteX3" fmla="*/ 5069 w 135373"/>
                <a:gd name="connsiteY3" fmla="*/ 11788 h 32804"/>
                <a:gd name="connsiteX4" fmla="*/ 129907 w 135373"/>
                <a:gd name="connsiteY4" fmla="*/ 726 h 32804"/>
                <a:gd name="connsiteX5" fmla="*/ 134648 w 135373"/>
                <a:gd name="connsiteY5" fmla="*/ 1200 h 32804"/>
                <a:gd name="connsiteX6" fmla="*/ 134174 w 135373"/>
                <a:gd name="connsiteY6" fmla="*/ 5941 h 32804"/>
                <a:gd name="connsiteX7" fmla="*/ 56585 w 135373"/>
                <a:gd name="connsiteY7" fmla="*/ 32805 h 32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73" h="32804">
                  <a:moveTo>
                    <a:pt x="56585" y="32805"/>
                  </a:moveTo>
                  <a:cubicBezTo>
                    <a:pt x="39360" y="32805"/>
                    <a:pt x="20713" y="28696"/>
                    <a:pt x="1593" y="17476"/>
                  </a:cubicBezTo>
                  <a:cubicBezTo>
                    <a:pt x="12" y="16528"/>
                    <a:pt x="-462" y="14474"/>
                    <a:pt x="486" y="12894"/>
                  </a:cubicBezTo>
                  <a:cubicBezTo>
                    <a:pt x="1435" y="11313"/>
                    <a:pt x="3489" y="10681"/>
                    <a:pt x="5069" y="11788"/>
                  </a:cubicBezTo>
                  <a:cubicBezTo>
                    <a:pt x="68436" y="49397"/>
                    <a:pt x="129433" y="1358"/>
                    <a:pt x="129907" y="726"/>
                  </a:cubicBezTo>
                  <a:cubicBezTo>
                    <a:pt x="131330" y="-380"/>
                    <a:pt x="133542" y="-222"/>
                    <a:pt x="134648" y="1200"/>
                  </a:cubicBezTo>
                  <a:cubicBezTo>
                    <a:pt x="135754" y="2622"/>
                    <a:pt x="135596" y="4835"/>
                    <a:pt x="134174" y="5941"/>
                  </a:cubicBezTo>
                  <a:cubicBezTo>
                    <a:pt x="133858" y="6257"/>
                    <a:pt x="100515" y="32805"/>
                    <a:pt x="56585" y="32805"/>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6" name="任意多边形: 形状 255">
              <a:extLst>
                <a:ext uri="{FF2B5EF4-FFF2-40B4-BE49-F238E27FC236}">
                  <a16:creationId xmlns:a16="http://schemas.microsoft.com/office/drawing/2014/main" id="{896EE4C9-D7F4-0F29-0862-72F9633FFC11}"/>
                </a:ext>
              </a:extLst>
            </p:cNvPr>
            <p:cNvSpPr/>
            <p:nvPr/>
          </p:nvSpPr>
          <p:spPr>
            <a:xfrm>
              <a:off x="11297691" y="3730339"/>
              <a:ext cx="27003" cy="15319"/>
            </a:xfrm>
            <a:custGeom>
              <a:avLst/>
              <a:gdLst>
                <a:gd name="connsiteX0" fmla="*/ 23536 w 27003"/>
                <a:gd name="connsiteY0" fmla="*/ 15319 h 15319"/>
                <a:gd name="connsiteX1" fmla="*/ 22272 w 27003"/>
                <a:gd name="connsiteY1" fmla="*/ 15003 h 15319"/>
                <a:gd name="connsiteX2" fmla="*/ 2045 w 27003"/>
                <a:gd name="connsiteY2" fmla="*/ 6470 h 15319"/>
                <a:gd name="connsiteX3" fmla="*/ 307 w 27003"/>
                <a:gd name="connsiteY3" fmla="*/ 2045 h 15319"/>
                <a:gd name="connsiteX4" fmla="*/ 4732 w 27003"/>
                <a:gd name="connsiteY4" fmla="*/ 307 h 15319"/>
                <a:gd name="connsiteX5" fmla="*/ 24959 w 27003"/>
                <a:gd name="connsiteY5" fmla="*/ 8840 h 15319"/>
                <a:gd name="connsiteX6" fmla="*/ 26697 w 27003"/>
                <a:gd name="connsiteY6" fmla="*/ 13265 h 15319"/>
                <a:gd name="connsiteX7" fmla="*/ 23536 w 27003"/>
                <a:gd name="connsiteY7" fmla="*/ 15319 h 1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 h="15319">
                  <a:moveTo>
                    <a:pt x="23536" y="15319"/>
                  </a:moveTo>
                  <a:cubicBezTo>
                    <a:pt x="23062" y="15319"/>
                    <a:pt x="22588" y="15161"/>
                    <a:pt x="22272" y="15003"/>
                  </a:cubicBezTo>
                  <a:lnTo>
                    <a:pt x="2045" y="6470"/>
                  </a:lnTo>
                  <a:cubicBezTo>
                    <a:pt x="307" y="5680"/>
                    <a:pt x="-483" y="3783"/>
                    <a:pt x="307" y="2045"/>
                  </a:cubicBezTo>
                  <a:cubicBezTo>
                    <a:pt x="1097" y="307"/>
                    <a:pt x="2993" y="-483"/>
                    <a:pt x="4732" y="307"/>
                  </a:cubicBezTo>
                  <a:lnTo>
                    <a:pt x="24959" y="8840"/>
                  </a:lnTo>
                  <a:cubicBezTo>
                    <a:pt x="26697" y="9630"/>
                    <a:pt x="27487" y="11527"/>
                    <a:pt x="26697" y="13265"/>
                  </a:cubicBezTo>
                  <a:cubicBezTo>
                    <a:pt x="26065" y="14529"/>
                    <a:pt x="24801" y="15319"/>
                    <a:pt x="23536" y="15319"/>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7" name="任意多边形: 形状 256">
              <a:extLst>
                <a:ext uri="{FF2B5EF4-FFF2-40B4-BE49-F238E27FC236}">
                  <a16:creationId xmlns:a16="http://schemas.microsoft.com/office/drawing/2014/main" id="{02754FF5-948A-EC8D-C62E-0573546281A5}"/>
                </a:ext>
              </a:extLst>
            </p:cNvPr>
            <p:cNvSpPr/>
            <p:nvPr/>
          </p:nvSpPr>
          <p:spPr>
            <a:xfrm>
              <a:off x="11237901" y="3742449"/>
              <a:ext cx="29963" cy="11110"/>
            </a:xfrm>
            <a:custGeom>
              <a:avLst/>
              <a:gdLst>
                <a:gd name="connsiteX0" fmla="*/ 3367 w 29963"/>
                <a:gd name="connsiteY0" fmla="*/ 11110 h 11110"/>
                <a:gd name="connsiteX1" fmla="*/ 49 w 29963"/>
                <a:gd name="connsiteY1" fmla="*/ 8266 h 11110"/>
                <a:gd name="connsiteX2" fmla="*/ 2735 w 29963"/>
                <a:gd name="connsiteY2" fmla="*/ 4315 h 11110"/>
                <a:gd name="connsiteX3" fmla="*/ 25964 w 29963"/>
                <a:gd name="connsiteY3" fmla="*/ 49 h 11110"/>
                <a:gd name="connsiteX4" fmla="*/ 29915 w 29963"/>
                <a:gd name="connsiteY4" fmla="*/ 2735 h 11110"/>
                <a:gd name="connsiteX5" fmla="*/ 27228 w 29963"/>
                <a:gd name="connsiteY5" fmla="*/ 6686 h 11110"/>
                <a:gd name="connsiteX6" fmla="*/ 3999 w 29963"/>
                <a:gd name="connsiteY6" fmla="*/ 10952 h 11110"/>
                <a:gd name="connsiteX7" fmla="*/ 3367 w 29963"/>
                <a:gd name="connsiteY7" fmla="*/ 11110 h 1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3" h="11110">
                  <a:moveTo>
                    <a:pt x="3367" y="11110"/>
                  </a:moveTo>
                  <a:cubicBezTo>
                    <a:pt x="1787" y="11110"/>
                    <a:pt x="365" y="10004"/>
                    <a:pt x="49" y="8266"/>
                  </a:cubicBezTo>
                  <a:cubicBezTo>
                    <a:pt x="-268" y="6369"/>
                    <a:pt x="997" y="4631"/>
                    <a:pt x="2735" y="4315"/>
                  </a:cubicBezTo>
                  <a:lnTo>
                    <a:pt x="25964" y="49"/>
                  </a:lnTo>
                  <a:cubicBezTo>
                    <a:pt x="27861" y="-267"/>
                    <a:pt x="29599" y="997"/>
                    <a:pt x="29915" y="2735"/>
                  </a:cubicBezTo>
                  <a:cubicBezTo>
                    <a:pt x="30231" y="4631"/>
                    <a:pt x="28967" y="6369"/>
                    <a:pt x="27228" y="6686"/>
                  </a:cubicBezTo>
                  <a:lnTo>
                    <a:pt x="3999" y="10952"/>
                  </a:lnTo>
                  <a:cubicBezTo>
                    <a:pt x="3683" y="11110"/>
                    <a:pt x="3525" y="11110"/>
                    <a:pt x="3367" y="11110"/>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8" name="任意多边形: 形状 257">
              <a:extLst>
                <a:ext uri="{FF2B5EF4-FFF2-40B4-BE49-F238E27FC236}">
                  <a16:creationId xmlns:a16="http://schemas.microsoft.com/office/drawing/2014/main" id="{290500FB-18FA-721D-B2A6-D5A16C5FDE80}"/>
                </a:ext>
              </a:extLst>
            </p:cNvPr>
            <p:cNvSpPr/>
            <p:nvPr/>
          </p:nvSpPr>
          <p:spPr>
            <a:xfrm>
              <a:off x="11276702" y="3855679"/>
              <a:ext cx="27737" cy="12762"/>
            </a:xfrm>
            <a:custGeom>
              <a:avLst/>
              <a:gdLst>
                <a:gd name="connsiteX0" fmla="*/ 3439 w 27737"/>
                <a:gd name="connsiteY0" fmla="*/ 12763 h 12762"/>
                <a:gd name="connsiteX1" fmla="*/ 121 w 27737"/>
                <a:gd name="connsiteY1" fmla="*/ 10392 h 12762"/>
                <a:gd name="connsiteX2" fmla="*/ 2491 w 27737"/>
                <a:gd name="connsiteY2" fmla="*/ 6126 h 12762"/>
                <a:gd name="connsiteX3" fmla="*/ 23508 w 27737"/>
                <a:gd name="connsiteY3" fmla="*/ 121 h 12762"/>
                <a:gd name="connsiteX4" fmla="*/ 27617 w 27737"/>
                <a:gd name="connsiteY4" fmla="*/ 2491 h 12762"/>
                <a:gd name="connsiteX5" fmla="*/ 25247 w 27737"/>
                <a:gd name="connsiteY5" fmla="*/ 6758 h 12762"/>
                <a:gd name="connsiteX6" fmla="*/ 4229 w 27737"/>
                <a:gd name="connsiteY6" fmla="*/ 12763 h 12762"/>
                <a:gd name="connsiteX7" fmla="*/ 3439 w 27737"/>
                <a:gd name="connsiteY7" fmla="*/ 12763 h 1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37" h="12762">
                  <a:moveTo>
                    <a:pt x="3439" y="12763"/>
                  </a:moveTo>
                  <a:cubicBezTo>
                    <a:pt x="2017" y="12763"/>
                    <a:pt x="595" y="11814"/>
                    <a:pt x="121" y="10392"/>
                  </a:cubicBezTo>
                  <a:cubicBezTo>
                    <a:pt x="-353" y="8654"/>
                    <a:pt x="595" y="6758"/>
                    <a:pt x="2491" y="6126"/>
                  </a:cubicBezTo>
                  <a:lnTo>
                    <a:pt x="23508" y="121"/>
                  </a:lnTo>
                  <a:cubicBezTo>
                    <a:pt x="25405" y="-353"/>
                    <a:pt x="27143" y="595"/>
                    <a:pt x="27617" y="2491"/>
                  </a:cubicBezTo>
                  <a:cubicBezTo>
                    <a:pt x="28091" y="4229"/>
                    <a:pt x="27143" y="6126"/>
                    <a:pt x="25247" y="6758"/>
                  </a:cubicBezTo>
                  <a:lnTo>
                    <a:pt x="4229" y="12763"/>
                  </a:lnTo>
                  <a:cubicBezTo>
                    <a:pt x="4071" y="12763"/>
                    <a:pt x="3755" y="12763"/>
                    <a:pt x="3439" y="12763"/>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59" name="任意多边形: 形状 258">
              <a:extLst>
                <a:ext uri="{FF2B5EF4-FFF2-40B4-BE49-F238E27FC236}">
                  <a16:creationId xmlns:a16="http://schemas.microsoft.com/office/drawing/2014/main" id="{D331B363-2B8C-EE47-B117-D180C0EE066F}"/>
                </a:ext>
              </a:extLst>
            </p:cNvPr>
            <p:cNvSpPr/>
            <p:nvPr/>
          </p:nvSpPr>
          <p:spPr>
            <a:xfrm>
              <a:off x="11123329" y="3770735"/>
              <a:ext cx="82783" cy="80008"/>
            </a:xfrm>
            <a:custGeom>
              <a:avLst/>
              <a:gdLst>
                <a:gd name="connsiteX0" fmla="*/ 3372 w 82783"/>
                <a:gd name="connsiteY0" fmla="*/ 80008 h 80008"/>
                <a:gd name="connsiteX1" fmla="*/ 54 w 82783"/>
                <a:gd name="connsiteY1" fmla="*/ 77322 h 80008"/>
                <a:gd name="connsiteX2" fmla="*/ 2740 w 82783"/>
                <a:gd name="connsiteY2" fmla="*/ 73371 h 80008"/>
                <a:gd name="connsiteX3" fmla="*/ 75905 w 82783"/>
                <a:gd name="connsiteY3" fmla="*/ 3841 h 80008"/>
                <a:gd name="connsiteX4" fmla="*/ 78749 w 82783"/>
                <a:gd name="connsiteY4" fmla="*/ 48 h 80008"/>
                <a:gd name="connsiteX5" fmla="*/ 82541 w 82783"/>
                <a:gd name="connsiteY5" fmla="*/ 2893 h 80008"/>
                <a:gd name="connsiteX6" fmla="*/ 4004 w 82783"/>
                <a:gd name="connsiteY6" fmla="*/ 80008 h 80008"/>
                <a:gd name="connsiteX7" fmla="*/ 3372 w 82783"/>
                <a:gd name="connsiteY7" fmla="*/ 80008 h 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783" h="80008">
                  <a:moveTo>
                    <a:pt x="3372" y="80008"/>
                  </a:moveTo>
                  <a:cubicBezTo>
                    <a:pt x="1792" y="80008"/>
                    <a:pt x="370" y="78902"/>
                    <a:pt x="54" y="77322"/>
                  </a:cubicBezTo>
                  <a:cubicBezTo>
                    <a:pt x="-263" y="75425"/>
                    <a:pt x="844" y="73687"/>
                    <a:pt x="2740" y="73371"/>
                  </a:cubicBezTo>
                  <a:cubicBezTo>
                    <a:pt x="82541" y="58359"/>
                    <a:pt x="76221" y="6053"/>
                    <a:pt x="75905" y="3841"/>
                  </a:cubicBezTo>
                  <a:cubicBezTo>
                    <a:pt x="75588" y="1945"/>
                    <a:pt x="76853" y="206"/>
                    <a:pt x="78749" y="48"/>
                  </a:cubicBezTo>
                  <a:cubicBezTo>
                    <a:pt x="80645" y="-268"/>
                    <a:pt x="82384" y="997"/>
                    <a:pt x="82541" y="2893"/>
                  </a:cubicBezTo>
                  <a:cubicBezTo>
                    <a:pt x="82699" y="3525"/>
                    <a:pt x="90443" y="63890"/>
                    <a:pt x="4004" y="80008"/>
                  </a:cubicBezTo>
                  <a:cubicBezTo>
                    <a:pt x="3846" y="80008"/>
                    <a:pt x="3530" y="80008"/>
                    <a:pt x="3372" y="80008"/>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0" name="任意多边形: 形状 259">
              <a:extLst>
                <a:ext uri="{FF2B5EF4-FFF2-40B4-BE49-F238E27FC236}">
                  <a16:creationId xmlns:a16="http://schemas.microsoft.com/office/drawing/2014/main" id="{278A190E-09E4-C958-8783-B8C5DCB82CA7}"/>
                </a:ext>
              </a:extLst>
            </p:cNvPr>
            <p:cNvSpPr/>
            <p:nvPr/>
          </p:nvSpPr>
          <p:spPr>
            <a:xfrm>
              <a:off x="10732633" y="3806497"/>
              <a:ext cx="444793" cy="550359"/>
            </a:xfrm>
            <a:custGeom>
              <a:avLst/>
              <a:gdLst>
                <a:gd name="connsiteX0" fmla="*/ 432152 w 444793"/>
                <a:gd name="connsiteY0" fmla="*/ 162606 h 550359"/>
                <a:gd name="connsiteX1" fmla="*/ 303205 w 444793"/>
                <a:gd name="connsiteY1" fmla="*/ 0 h 550359"/>
                <a:gd name="connsiteX2" fmla="*/ 6438 w 444793"/>
                <a:gd name="connsiteY2" fmla="*/ 386050 h 550359"/>
                <a:gd name="connsiteX3" fmla="*/ 374000 w 444793"/>
                <a:gd name="connsiteY3" fmla="*/ 548340 h 550359"/>
                <a:gd name="connsiteX4" fmla="*/ 444794 w 444793"/>
                <a:gd name="connsiteY4" fmla="*/ 214437 h 550359"/>
                <a:gd name="connsiteX5" fmla="*/ 432152 w 444793"/>
                <a:gd name="connsiteY5" fmla="*/ 162606 h 55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4793" h="550359">
                  <a:moveTo>
                    <a:pt x="432152" y="162606"/>
                  </a:moveTo>
                  <a:lnTo>
                    <a:pt x="303205" y="0"/>
                  </a:lnTo>
                  <a:cubicBezTo>
                    <a:pt x="303205" y="0"/>
                    <a:pt x="-51714" y="191366"/>
                    <a:pt x="6438" y="386050"/>
                  </a:cubicBezTo>
                  <a:cubicBezTo>
                    <a:pt x="64591" y="580734"/>
                    <a:pt x="374000" y="548340"/>
                    <a:pt x="374000" y="548340"/>
                  </a:cubicBezTo>
                  <a:lnTo>
                    <a:pt x="444794" y="214437"/>
                  </a:lnTo>
                  <a:lnTo>
                    <a:pt x="432152" y="162606"/>
                  </a:lnTo>
                  <a:close/>
                </a:path>
              </a:pathLst>
            </a:custGeom>
            <a:solidFill>
              <a:srgbClr val="8B558E"/>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1" name="任意多边形: 形状 260">
              <a:extLst>
                <a:ext uri="{FF2B5EF4-FFF2-40B4-BE49-F238E27FC236}">
                  <a16:creationId xmlns:a16="http://schemas.microsoft.com/office/drawing/2014/main" id="{3DBBFB7B-5022-94D8-B711-9B03A125142D}"/>
                </a:ext>
              </a:extLst>
            </p:cNvPr>
            <p:cNvSpPr/>
            <p:nvPr/>
          </p:nvSpPr>
          <p:spPr>
            <a:xfrm>
              <a:off x="11065819" y="3999804"/>
              <a:ext cx="93098" cy="257215"/>
            </a:xfrm>
            <a:custGeom>
              <a:avLst/>
              <a:gdLst>
                <a:gd name="connsiteX0" fmla="*/ 3362 w 93098"/>
                <a:gd name="connsiteY0" fmla="*/ 257216 h 257215"/>
                <a:gd name="connsiteX1" fmla="*/ 44 w 93098"/>
                <a:gd name="connsiteY1" fmla="*/ 253423 h 257215"/>
                <a:gd name="connsiteX2" fmla="*/ 86956 w 93098"/>
                <a:gd name="connsiteY2" fmla="*/ 1377 h 257215"/>
                <a:gd name="connsiteX3" fmla="*/ 91697 w 93098"/>
                <a:gd name="connsiteY3" fmla="*/ 587 h 257215"/>
                <a:gd name="connsiteX4" fmla="*/ 92487 w 93098"/>
                <a:gd name="connsiteY4" fmla="*/ 5327 h 257215"/>
                <a:gd name="connsiteX5" fmla="*/ 6839 w 93098"/>
                <a:gd name="connsiteY5" fmla="*/ 254055 h 257215"/>
                <a:gd name="connsiteX6" fmla="*/ 3362 w 93098"/>
                <a:gd name="connsiteY6" fmla="*/ 257216 h 2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098" h="257215">
                  <a:moveTo>
                    <a:pt x="3362" y="257216"/>
                  </a:moveTo>
                  <a:cubicBezTo>
                    <a:pt x="1150" y="257058"/>
                    <a:pt x="-272" y="255320"/>
                    <a:pt x="44" y="253423"/>
                  </a:cubicBezTo>
                  <a:cubicBezTo>
                    <a:pt x="18217" y="96191"/>
                    <a:pt x="86166" y="2325"/>
                    <a:pt x="86956" y="1377"/>
                  </a:cubicBezTo>
                  <a:cubicBezTo>
                    <a:pt x="88063" y="-203"/>
                    <a:pt x="90275" y="-361"/>
                    <a:pt x="91697" y="587"/>
                  </a:cubicBezTo>
                  <a:cubicBezTo>
                    <a:pt x="93119" y="1693"/>
                    <a:pt x="93593" y="3747"/>
                    <a:pt x="92487" y="5327"/>
                  </a:cubicBezTo>
                  <a:cubicBezTo>
                    <a:pt x="91855" y="6276"/>
                    <a:pt x="24853" y="98877"/>
                    <a:pt x="6839" y="254055"/>
                  </a:cubicBezTo>
                  <a:cubicBezTo>
                    <a:pt x="6523" y="255952"/>
                    <a:pt x="4943" y="257216"/>
                    <a:pt x="3362" y="257216"/>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2" name="任意多边形: 形状 261">
              <a:extLst>
                <a:ext uri="{FF2B5EF4-FFF2-40B4-BE49-F238E27FC236}">
                  <a16:creationId xmlns:a16="http://schemas.microsoft.com/office/drawing/2014/main" id="{9C6CAEE4-D073-7D57-F651-6CD346B87CAB}"/>
                </a:ext>
              </a:extLst>
            </p:cNvPr>
            <p:cNvSpPr/>
            <p:nvPr/>
          </p:nvSpPr>
          <p:spPr>
            <a:xfrm>
              <a:off x="10999208" y="4184640"/>
              <a:ext cx="82272" cy="75541"/>
            </a:xfrm>
            <a:custGeom>
              <a:avLst/>
              <a:gdLst>
                <a:gd name="connsiteX0" fmla="*/ 15613 w 82272"/>
                <a:gd name="connsiteY0" fmla="*/ 75541 h 75541"/>
                <a:gd name="connsiteX1" fmla="*/ 5026 w 82272"/>
                <a:gd name="connsiteY1" fmla="*/ 71591 h 75541"/>
                <a:gd name="connsiteX2" fmla="*/ 127 w 82272"/>
                <a:gd name="connsiteY2" fmla="*/ 59423 h 75541"/>
                <a:gd name="connsiteX3" fmla="*/ 77400 w 82272"/>
                <a:gd name="connsiteY3" fmla="*/ 322 h 75541"/>
                <a:gd name="connsiteX4" fmla="*/ 81351 w 82272"/>
                <a:gd name="connsiteY4" fmla="*/ 1112 h 75541"/>
                <a:gd name="connsiteX5" fmla="*/ 81825 w 82272"/>
                <a:gd name="connsiteY5" fmla="*/ 5063 h 75541"/>
                <a:gd name="connsiteX6" fmla="*/ 19090 w 82272"/>
                <a:gd name="connsiteY6" fmla="*/ 75225 h 75541"/>
                <a:gd name="connsiteX7" fmla="*/ 15613 w 82272"/>
                <a:gd name="connsiteY7" fmla="*/ 75541 h 75541"/>
                <a:gd name="connsiteX8" fmla="*/ 70131 w 82272"/>
                <a:gd name="connsiteY8" fmla="*/ 11384 h 75541"/>
                <a:gd name="connsiteX9" fmla="*/ 6764 w 82272"/>
                <a:gd name="connsiteY9" fmla="*/ 60213 h 75541"/>
                <a:gd name="connsiteX10" fmla="*/ 9450 w 82272"/>
                <a:gd name="connsiteY10" fmla="*/ 66376 h 75541"/>
                <a:gd name="connsiteX11" fmla="*/ 17826 w 82272"/>
                <a:gd name="connsiteY11" fmla="*/ 68588 h 75541"/>
                <a:gd name="connsiteX12" fmla="*/ 70131 w 82272"/>
                <a:gd name="connsiteY12" fmla="*/ 11384 h 7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272" h="75541">
                  <a:moveTo>
                    <a:pt x="15613" y="75541"/>
                  </a:moveTo>
                  <a:cubicBezTo>
                    <a:pt x="11663" y="75541"/>
                    <a:pt x="8186" y="74277"/>
                    <a:pt x="5026" y="71591"/>
                  </a:cubicBezTo>
                  <a:cubicBezTo>
                    <a:pt x="1233" y="68272"/>
                    <a:pt x="-505" y="64163"/>
                    <a:pt x="127" y="59423"/>
                  </a:cubicBezTo>
                  <a:cubicBezTo>
                    <a:pt x="3288" y="35877"/>
                    <a:pt x="69815" y="3957"/>
                    <a:pt x="77400" y="322"/>
                  </a:cubicBezTo>
                  <a:cubicBezTo>
                    <a:pt x="78822" y="-310"/>
                    <a:pt x="80245" y="6"/>
                    <a:pt x="81351" y="1112"/>
                  </a:cubicBezTo>
                  <a:cubicBezTo>
                    <a:pt x="82299" y="2218"/>
                    <a:pt x="82615" y="3799"/>
                    <a:pt x="81825" y="5063"/>
                  </a:cubicBezTo>
                  <a:cubicBezTo>
                    <a:pt x="80403" y="7749"/>
                    <a:pt x="45480" y="70484"/>
                    <a:pt x="19090" y="75225"/>
                  </a:cubicBezTo>
                  <a:cubicBezTo>
                    <a:pt x="17826" y="75383"/>
                    <a:pt x="16720" y="75541"/>
                    <a:pt x="15613" y="75541"/>
                  </a:cubicBezTo>
                  <a:close/>
                  <a:moveTo>
                    <a:pt x="70131" y="11384"/>
                  </a:moveTo>
                  <a:cubicBezTo>
                    <a:pt x="46902" y="23235"/>
                    <a:pt x="8660" y="45833"/>
                    <a:pt x="6764" y="60213"/>
                  </a:cubicBezTo>
                  <a:cubicBezTo>
                    <a:pt x="6448" y="62583"/>
                    <a:pt x="7238" y="64479"/>
                    <a:pt x="9450" y="66376"/>
                  </a:cubicBezTo>
                  <a:cubicBezTo>
                    <a:pt x="11821" y="68430"/>
                    <a:pt x="14665" y="69062"/>
                    <a:pt x="17826" y="68588"/>
                  </a:cubicBezTo>
                  <a:cubicBezTo>
                    <a:pt x="34102" y="65586"/>
                    <a:pt x="57647" y="32085"/>
                    <a:pt x="70131" y="11384"/>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3" name="任意多边形: 形状 262">
              <a:extLst>
                <a:ext uri="{FF2B5EF4-FFF2-40B4-BE49-F238E27FC236}">
                  <a16:creationId xmlns:a16="http://schemas.microsoft.com/office/drawing/2014/main" id="{F6384273-E63F-F1C1-D8D3-9BD059618C44}"/>
                </a:ext>
              </a:extLst>
            </p:cNvPr>
            <p:cNvSpPr/>
            <p:nvPr/>
          </p:nvSpPr>
          <p:spPr>
            <a:xfrm>
              <a:off x="10102081" y="5261888"/>
              <a:ext cx="218071" cy="122783"/>
            </a:xfrm>
            <a:custGeom>
              <a:avLst/>
              <a:gdLst>
                <a:gd name="connsiteX0" fmla="*/ 218072 w 218071"/>
                <a:gd name="connsiteY0" fmla="*/ 14380 h 122783"/>
                <a:gd name="connsiteX1" fmla="*/ 208274 w 218071"/>
                <a:gd name="connsiteY1" fmla="*/ 122784 h 122783"/>
                <a:gd name="connsiteX2" fmla="*/ 0 w 218071"/>
                <a:gd name="connsiteY2" fmla="*/ 122784 h 122783"/>
                <a:gd name="connsiteX3" fmla="*/ 0 w 218071"/>
                <a:gd name="connsiteY3" fmla="*/ 0 h 122783"/>
              </a:gdLst>
              <a:ahLst/>
              <a:cxnLst>
                <a:cxn ang="0">
                  <a:pos x="connsiteX0" y="connsiteY0"/>
                </a:cxn>
                <a:cxn ang="0">
                  <a:pos x="connsiteX1" y="connsiteY1"/>
                </a:cxn>
                <a:cxn ang="0">
                  <a:pos x="connsiteX2" y="connsiteY2"/>
                </a:cxn>
                <a:cxn ang="0">
                  <a:pos x="connsiteX3" y="connsiteY3"/>
                </a:cxn>
              </a:cxnLst>
              <a:rect l="l" t="t" r="r" b="b"/>
              <a:pathLst>
                <a:path w="218071" h="122783">
                  <a:moveTo>
                    <a:pt x="218072" y="14380"/>
                  </a:moveTo>
                  <a:lnTo>
                    <a:pt x="208274" y="122784"/>
                  </a:lnTo>
                  <a:lnTo>
                    <a:pt x="0" y="122784"/>
                  </a:lnTo>
                  <a:lnTo>
                    <a:pt x="0" y="0"/>
                  </a:lnTo>
                  <a:close/>
                </a:path>
              </a:pathLst>
            </a:custGeom>
            <a:solidFill>
              <a:srgbClr val="FFA98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4" name="任意多边形: 形状 263">
              <a:extLst>
                <a:ext uri="{FF2B5EF4-FFF2-40B4-BE49-F238E27FC236}">
                  <a16:creationId xmlns:a16="http://schemas.microsoft.com/office/drawing/2014/main" id="{FFDBBB1B-8CDD-D388-46C6-C0E5A6F99D17}"/>
                </a:ext>
              </a:extLst>
            </p:cNvPr>
            <p:cNvSpPr/>
            <p:nvPr/>
          </p:nvSpPr>
          <p:spPr>
            <a:xfrm>
              <a:off x="9698174" y="5261888"/>
              <a:ext cx="250308" cy="173193"/>
            </a:xfrm>
            <a:custGeom>
              <a:avLst/>
              <a:gdLst>
                <a:gd name="connsiteX0" fmla="*/ 250308 w 250308"/>
                <a:gd name="connsiteY0" fmla="*/ 64473 h 173193"/>
                <a:gd name="connsiteX1" fmla="*/ 229291 w 250308"/>
                <a:gd name="connsiteY1" fmla="*/ 173193 h 173193"/>
                <a:gd name="connsiteX2" fmla="*/ 0 w 250308"/>
                <a:gd name="connsiteY2" fmla="*/ 118833 h 173193"/>
                <a:gd name="connsiteX3" fmla="*/ 39980 w 250308"/>
                <a:gd name="connsiteY3" fmla="*/ 0 h 173193"/>
              </a:gdLst>
              <a:ahLst/>
              <a:cxnLst>
                <a:cxn ang="0">
                  <a:pos x="connsiteX0" y="connsiteY0"/>
                </a:cxn>
                <a:cxn ang="0">
                  <a:pos x="connsiteX1" y="connsiteY1"/>
                </a:cxn>
                <a:cxn ang="0">
                  <a:pos x="connsiteX2" y="connsiteY2"/>
                </a:cxn>
                <a:cxn ang="0">
                  <a:pos x="connsiteX3" y="connsiteY3"/>
                </a:cxn>
              </a:cxnLst>
              <a:rect l="l" t="t" r="r" b="b"/>
              <a:pathLst>
                <a:path w="250308" h="173193">
                  <a:moveTo>
                    <a:pt x="250308" y="64473"/>
                  </a:moveTo>
                  <a:lnTo>
                    <a:pt x="229291" y="173193"/>
                  </a:lnTo>
                  <a:lnTo>
                    <a:pt x="0" y="118833"/>
                  </a:lnTo>
                  <a:lnTo>
                    <a:pt x="39980" y="0"/>
                  </a:lnTo>
                  <a:close/>
                </a:path>
              </a:pathLst>
            </a:custGeom>
            <a:solidFill>
              <a:srgbClr val="FFA98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5" name="任意多边形: 形状 264">
              <a:extLst>
                <a:ext uri="{FF2B5EF4-FFF2-40B4-BE49-F238E27FC236}">
                  <a16:creationId xmlns:a16="http://schemas.microsoft.com/office/drawing/2014/main" id="{121643F8-F109-BBB2-CD6C-AA41D70656B8}"/>
                </a:ext>
              </a:extLst>
            </p:cNvPr>
            <p:cNvSpPr/>
            <p:nvPr/>
          </p:nvSpPr>
          <p:spPr>
            <a:xfrm>
              <a:off x="9403804" y="3816417"/>
              <a:ext cx="350784" cy="441867"/>
            </a:xfrm>
            <a:custGeom>
              <a:avLst/>
              <a:gdLst>
                <a:gd name="connsiteX0" fmla="*/ 289630 w 350784"/>
                <a:gd name="connsiteY0" fmla="*/ 25319 h 441867"/>
                <a:gd name="connsiteX1" fmla="*/ 157048 w 350784"/>
                <a:gd name="connsiteY1" fmla="*/ 16154 h 441867"/>
                <a:gd name="connsiteX2" fmla="*/ 88940 w 350784"/>
                <a:gd name="connsiteY2" fmla="*/ 173702 h 441867"/>
                <a:gd name="connsiteX3" fmla="*/ 290 w 350784"/>
                <a:gd name="connsiteY3" fmla="*/ 302807 h 441867"/>
                <a:gd name="connsiteX4" fmla="*/ 108535 w 350784"/>
                <a:gd name="connsiteY4" fmla="*/ 441867 h 441867"/>
                <a:gd name="connsiteX5" fmla="*/ 304326 w 350784"/>
                <a:gd name="connsiteY5" fmla="*/ 411053 h 441867"/>
                <a:gd name="connsiteX6" fmla="*/ 343041 w 350784"/>
                <a:gd name="connsiteY6" fmla="*/ 350688 h 441867"/>
                <a:gd name="connsiteX7" fmla="*/ 350784 w 350784"/>
                <a:gd name="connsiteY7" fmla="*/ 107333 h 441867"/>
                <a:gd name="connsiteX8" fmla="*/ 289630 w 350784"/>
                <a:gd name="connsiteY8" fmla="*/ 25319 h 44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784" h="441867">
                  <a:moveTo>
                    <a:pt x="289630" y="25319"/>
                  </a:moveTo>
                  <a:cubicBezTo>
                    <a:pt x="289630" y="25319"/>
                    <a:pt x="234954" y="-24932"/>
                    <a:pt x="157048" y="16154"/>
                  </a:cubicBezTo>
                  <a:cubicBezTo>
                    <a:pt x="79143" y="57082"/>
                    <a:pt x="88940" y="173702"/>
                    <a:pt x="88940" y="173702"/>
                  </a:cubicBezTo>
                  <a:cubicBezTo>
                    <a:pt x="88940" y="173702"/>
                    <a:pt x="7085" y="202621"/>
                    <a:pt x="290" y="302807"/>
                  </a:cubicBezTo>
                  <a:cubicBezTo>
                    <a:pt x="-6505" y="402994"/>
                    <a:pt x="108535" y="441867"/>
                    <a:pt x="108535" y="441867"/>
                  </a:cubicBezTo>
                  <a:lnTo>
                    <a:pt x="304326" y="411053"/>
                  </a:lnTo>
                  <a:cubicBezTo>
                    <a:pt x="304326" y="411053"/>
                    <a:pt x="343357" y="352742"/>
                    <a:pt x="343041" y="350688"/>
                  </a:cubicBezTo>
                  <a:cubicBezTo>
                    <a:pt x="342725" y="348476"/>
                    <a:pt x="350784" y="107333"/>
                    <a:pt x="350784" y="107333"/>
                  </a:cubicBezTo>
                  <a:lnTo>
                    <a:pt x="289630" y="25319"/>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6" name="任意多边形: 形状 265">
              <a:extLst>
                <a:ext uri="{FF2B5EF4-FFF2-40B4-BE49-F238E27FC236}">
                  <a16:creationId xmlns:a16="http://schemas.microsoft.com/office/drawing/2014/main" id="{81E16049-C575-606C-EFC8-AF58C50017CD}"/>
                </a:ext>
              </a:extLst>
            </p:cNvPr>
            <p:cNvSpPr/>
            <p:nvPr/>
          </p:nvSpPr>
          <p:spPr>
            <a:xfrm>
              <a:off x="9537623" y="4172243"/>
              <a:ext cx="538542" cy="537197"/>
            </a:xfrm>
            <a:custGeom>
              <a:avLst/>
              <a:gdLst>
                <a:gd name="connsiteX0" fmla="*/ 538542 w 538542"/>
                <a:gd name="connsiteY0" fmla="*/ 473198 h 537197"/>
                <a:gd name="connsiteX1" fmla="*/ 362663 w 538542"/>
                <a:gd name="connsiteY1" fmla="*/ 33578 h 537197"/>
                <a:gd name="connsiteX2" fmla="*/ 0 w 538542"/>
                <a:gd name="connsiteY2" fmla="*/ 35474 h 537197"/>
                <a:gd name="connsiteX3" fmla="*/ 10113 w 538542"/>
                <a:gd name="connsiteY3" fmla="*/ 537197 h 537197"/>
                <a:gd name="connsiteX4" fmla="*/ 538542 w 538542"/>
                <a:gd name="connsiteY4" fmla="*/ 473198 h 537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542" h="537197">
                  <a:moveTo>
                    <a:pt x="538542" y="473198"/>
                  </a:moveTo>
                  <a:cubicBezTo>
                    <a:pt x="538542" y="473198"/>
                    <a:pt x="503935" y="92204"/>
                    <a:pt x="362663" y="33578"/>
                  </a:cubicBezTo>
                  <a:cubicBezTo>
                    <a:pt x="177618" y="-43063"/>
                    <a:pt x="0" y="35474"/>
                    <a:pt x="0" y="35474"/>
                  </a:cubicBezTo>
                  <a:lnTo>
                    <a:pt x="10113" y="537197"/>
                  </a:lnTo>
                  <a:lnTo>
                    <a:pt x="538542" y="473198"/>
                  </a:lnTo>
                  <a:close/>
                </a:path>
              </a:pathLst>
            </a:custGeom>
            <a:solidFill>
              <a:srgbClr val="EFAE5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7" name="任意多边形: 形状 266">
              <a:extLst>
                <a:ext uri="{FF2B5EF4-FFF2-40B4-BE49-F238E27FC236}">
                  <a16:creationId xmlns:a16="http://schemas.microsoft.com/office/drawing/2014/main" id="{F6A409C5-FEAA-F513-5A37-CE210373DC2A}"/>
                </a:ext>
              </a:extLst>
            </p:cNvPr>
            <p:cNvSpPr/>
            <p:nvPr/>
          </p:nvSpPr>
          <p:spPr>
            <a:xfrm>
              <a:off x="9989568" y="4621754"/>
              <a:ext cx="413631" cy="688173"/>
            </a:xfrm>
            <a:custGeom>
              <a:avLst/>
              <a:gdLst>
                <a:gd name="connsiteX0" fmla="*/ 0 w 413631"/>
                <a:gd name="connsiteY0" fmla="*/ 21001 h 688173"/>
                <a:gd name="connsiteX1" fmla="*/ 383838 w 413631"/>
                <a:gd name="connsiteY1" fmla="*/ 75045 h 688173"/>
                <a:gd name="connsiteX2" fmla="*/ 350969 w 413631"/>
                <a:gd name="connsiteY2" fmla="*/ 688174 h 688173"/>
                <a:gd name="connsiteX3" fmla="*/ 73481 w 413631"/>
                <a:gd name="connsiteY3" fmla="*/ 688174 h 688173"/>
                <a:gd name="connsiteX4" fmla="*/ 0 w 413631"/>
                <a:gd name="connsiteY4" fmla="*/ 21001 h 688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631" h="688173">
                  <a:moveTo>
                    <a:pt x="0" y="21001"/>
                  </a:moveTo>
                  <a:cubicBezTo>
                    <a:pt x="0" y="21001"/>
                    <a:pt x="301350" y="-52322"/>
                    <a:pt x="383838" y="75045"/>
                  </a:cubicBezTo>
                  <a:cubicBezTo>
                    <a:pt x="466484" y="202411"/>
                    <a:pt x="350969" y="688174"/>
                    <a:pt x="350969" y="688174"/>
                  </a:cubicBezTo>
                  <a:lnTo>
                    <a:pt x="73481" y="688174"/>
                  </a:lnTo>
                  <a:lnTo>
                    <a:pt x="0" y="21001"/>
                  </a:lnTo>
                  <a:close/>
                </a:path>
              </a:pathLst>
            </a:custGeom>
            <a:solidFill>
              <a:srgbClr val="51215B"/>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8" name="任意多边形: 形状 267">
              <a:extLst>
                <a:ext uri="{FF2B5EF4-FFF2-40B4-BE49-F238E27FC236}">
                  <a16:creationId xmlns:a16="http://schemas.microsoft.com/office/drawing/2014/main" id="{3B0867E7-804C-1F46-63BD-1B6BDD0C79D3}"/>
                </a:ext>
              </a:extLst>
            </p:cNvPr>
            <p:cNvSpPr/>
            <p:nvPr/>
          </p:nvSpPr>
          <p:spPr>
            <a:xfrm>
              <a:off x="9291739" y="4631259"/>
              <a:ext cx="939466" cy="771269"/>
            </a:xfrm>
            <a:custGeom>
              <a:avLst/>
              <a:gdLst>
                <a:gd name="connsiteX0" fmla="*/ 15644 w 939466"/>
                <a:gd name="connsiteY0" fmla="*/ 121953 h 771269"/>
                <a:gd name="connsiteX1" fmla="*/ 78695 w 939466"/>
                <a:gd name="connsiteY1" fmla="*/ 460439 h 771269"/>
                <a:gd name="connsiteX2" fmla="*/ 494296 w 939466"/>
                <a:gd name="connsiteY2" fmla="*/ 451747 h 771269"/>
                <a:gd name="connsiteX3" fmla="*/ 376727 w 939466"/>
                <a:gd name="connsiteY3" fmla="*/ 659231 h 771269"/>
                <a:gd name="connsiteX4" fmla="*/ 754876 w 939466"/>
                <a:gd name="connsiteY4" fmla="*/ 771270 h 771269"/>
                <a:gd name="connsiteX5" fmla="*/ 877817 w 939466"/>
                <a:gd name="connsiteY5" fmla="*/ 53055 h 771269"/>
                <a:gd name="connsiteX6" fmla="*/ 284441 w 939466"/>
                <a:gd name="connsiteY6" fmla="*/ 121953 h 771269"/>
                <a:gd name="connsiteX7" fmla="*/ 15644 w 939466"/>
                <a:gd name="connsiteY7" fmla="*/ 121953 h 771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9466" h="771269">
                  <a:moveTo>
                    <a:pt x="15644" y="121953"/>
                  </a:moveTo>
                  <a:cubicBezTo>
                    <a:pt x="15644" y="121953"/>
                    <a:pt x="-47091" y="413506"/>
                    <a:pt x="78695" y="460439"/>
                  </a:cubicBezTo>
                  <a:cubicBezTo>
                    <a:pt x="204482" y="507371"/>
                    <a:pt x="494296" y="451747"/>
                    <a:pt x="494296" y="451747"/>
                  </a:cubicBezTo>
                  <a:lnTo>
                    <a:pt x="376727" y="659231"/>
                  </a:lnTo>
                  <a:lnTo>
                    <a:pt x="754876" y="771270"/>
                  </a:lnTo>
                  <a:cubicBezTo>
                    <a:pt x="754876" y="771270"/>
                    <a:pt x="1068867" y="204283"/>
                    <a:pt x="877817" y="53055"/>
                  </a:cubicBezTo>
                  <a:cubicBezTo>
                    <a:pt x="686768" y="-98173"/>
                    <a:pt x="284441" y="121953"/>
                    <a:pt x="284441" y="121953"/>
                  </a:cubicBezTo>
                  <a:lnTo>
                    <a:pt x="15644" y="121953"/>
                  </a:lnTo>
                  <a:close/>
                </a:path>
              </a:pathLst>
            </a:custGeom>
            <a:solidFill>
              <a:srgbClr val="5D2866"/>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69" name="任意多边形: 形状 268">
              <a:extLst>
                <a:ext uri="{FF2B5EF4-FFF2-40B4-BE49-F238E27FC236}">
                  <a16:creationId xmlns:a16="http://schemas.microsoft.com/office/drawing/2014/main" id="{7C0E1CD6-8203-D238-4637-EC0C78785615}"/>
                </a:ext>
              </a:extLst>
            </p:cNvPr>
            <p:cNvSpPr/>
            <p:nvPr/>
          </p:nvSpPr>
          <p:spPr>
            <a:xfrm>
              <a:off x="10076007" y="5326362"/>
              <a:ext cx="595519" cy="298961"/>
            </a:xfrm>
            <a:custGeom>
              <a:avLst/>
              <a:gdLst>
                <a:gd name="connsiteX0" fmla="*/ 250466 w 595519"/>
                <a:gd name="connsiteY0" fmla="*/ 0 h 298961"/>
                <a:gd name="connsiteX1" fmla="*/ 339275 w 595519"/>
                <a:gd name="connsiteY1" fmla="*/ 93234 h 298961"/>
                <a:gd name="connsiteX2" fmla="*/ 564300 w 595519"/>
                <a:gd name="connsiteY2" fmla="*/ 192946 h 298961"/>
                <a:gd name="connsiteX3" fmla="*/ 590690 w 595519"/>
                <a:gd name="connsiteY3" fmla="*/ 296293 h 298961"/>
                <a:gd name="connsiteX4" fmla="*/ 6005 w 595519"/>
                <a:gd name="connsiteY4" fmla="*/ 296293 h 298961"/>
                <a:gd name="connsiteX5" fmla="*/ 0 w 595519"/>
                <a:gd name="connsiteY5" fmla="*/ 18963 h 298961"/>
                <a:gd name="connsiteX6" fmla="*/ 250466 w 595519"/>
                <a:gd name="connsiteY6" fmla="*/ 0 h 29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519" h="298961">
                  <a:moveTo>
                    <a:pt x="250466" y="0"/>
                  </a:moveTo>
                  <a:cubicBezTo>
                    <a:pt x="250466" y="0"/>
                    <a:pt x="322525" y="85016"/>
                    <a:pt x="339275" y="93234"/>
                  </a:cubicBezTo>
                  <a:cubicBezTo>
                    <a:pt x="356026" y="101293"/>
                    <a:pt x="530799" y="160235"/>
                    <a:pt x="564300" y="192946"/>
                  </a:cubicBezTo>
                  <a:cubicBezTo>
                    <a:pt x="597801" y="225815"/>
                    <a:pt x="600171" y="290288"/>
                    <a:pt x="590690" y="296293"/>
                  </a:cubicBezTo>
                  <a:cubicBezTo>
                    <a:pt x="581050" y="302298"/>
                    <a:pt x="6005" y="296293"/>
                    <a:pt x="6005" y="296293"/>
                  </a:cubicBezTo>
                  <a:lnTo>
                    <a:pt x="0" y="18963"/>
                  </a:lnTo>
                  <a:lnTo>
                    <a:pt x="250466" y="0"/>
                  </a:lnTo>
                  <a:close/>
                </a:path>
              </a:pathLst>
            </a:custGeom>
            <a:solidFill>
              <a:srgbClr val="968BD6"/>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0" name="任意多边形: 形状 269">
              <a:extLst>
                <a:ext uri="{FF2B5EF4-FFF2-40B4-BE49-F238E27FC236}">
                  <a16:creationId xmlns:a16="http://schemas.microsoft.com/office/drawing/2014/main" id="{B26E8D70-D5B2-5C64-24CA-07ECF98B2A30}"/>
                </a:ext>
              </a:extLst>
            </p:cNvPr>
            <p:cNvSpPr/>
            <p:nvPr/>
          </p:nvSpPr>
          <p:spPr>
            <a:xfrm>
              <a:off x="9599726" y="5312930"/>
              <a:ext cx="616324" cy="412756"/>
            </a:xfrm>
            <a:custGeom>
              <a:avLst/>
              <a:gdLst>
                <a:gd name="connsiteX0" fmla="*/ 362189 w 616324"/>
                <a:gd name="connsiteY0" fmla="*/ 76483 h 412756"/>
                <a:gd name="connsiteX1" fmla="*/ 415126 w 616324"/>
                <a:gd name="connsiteY1" fmla="*/ 202427 h 412756"/>
                <a:gd name="connsiteX2" fmla="*/ 595746 w 616324"/>
                <a:gd name="connsiteY2" fmla="*/ 336273 h 412756"/>
                <a:gd name="connsiteX3" fmla="*/ 595746 w 616324"/>
                <a:gd name="connsiteY3" fmla="*/ 412756 h 412756"/>
                <a:gd name="connsiteX4" fmla="*/ 275434 w 616324"/>
                <a:gd name="connsiteY4" fmla="*/ 412756 h 412756"/>
                <a:gd name="connsiteX5" fmla="*/ 0 w 616324"/>
                <a:gd name="connsiteY5" fmla="*/ 210487 h 412756"/>
                <a:gd name="connsiteX6" fmla="*/ 98448 w 616324"/>
                <a:gd name="connsiteY6" fmla="*/ 0 h 412756"/>
                <a:gd name="connsiteX7" fmla="*/ 362189 w 616324"/>
                <a:gd name="connsiteY7" fmla="*/ 76483 h 41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324" h="412756">
                  <a:moveTo>
                    <a:pt x="362189" y="76483"/>
                  </a:moveTo>
                  <a:cubicBezTo>
                    <a:pt x="362189" y="76483"/>
                    <a:pt x="391581" y="190418"/>
                    <a:pt x="415126" y="202427"/>
                  </a:cubicBezTo>
                  <a:cubicBezTo>
                    <a:pt x="438830" y="214437"/>
                    <a:pt x="540596" y="278278"/>
                    <a:pt x="595746" y="336273"/>
                  </a:cubicBezTo>
                  <a:cubicBezTo>
                    <a:pt x="642047" y="384944"/>
                    <a:pt x="595746" y="412756"/>
                    <a:pt x="595746" y="412756"/>
                  </a:cubicBezTo>
                  <a:lnTo>
                    <a:pt x="275434" y="412756"/>
                  </a:lnTo>
                  <a:lnTo>
                    <a:pt x="0" y="210487"/>
                  </a:lnTo>
                  <a:lnTo>
                    <a:pt x="98448" y="0"/>
                  </a:lnTo>
                  <a:lnTo>
                    <a:pt x="362189" y="76483"/>
                  </a:lnTo>
                  <a:close/>
                </a:path>
              </a:pathLst>
            </a:custGeom>
            <a:solidFill>
              <a:srgbClr val="9792E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1" name="任意多边形: 形状 270">
              <a:extLst>
                <a:ext uri="{FF2B5EF4-FFF2-40B4-BE49-F238E27FC236}">
                  <a16:creationId xmlns:a16="http://schemas.microsoft.com/office/drawing/2014/main" id="{91F80AF7-8165-2115-CEF0-DB62591C4A7A}"/>
                </a:ext>
              </a:extLst>
            </p:cNvPr>
            <p:cNvSpPr/>
            <p:nvPr/>
          </p:nvSpPr>
          <p:spPr>
            <a:xfrm>
              <a:off x="10320113" y="5384649"/>
              <a:ext cx="172042" cy="100821"/>
            </a:xfrm>
            <a:custGeom>
              <a:avLst/>
              <a:gdLst>
                <a:gd name="connsiteX0" fmla="*/ 64513 w 172042"/>
                <a:gd name="connsiteY0" fmla="*/ 23 h 100821"/>
                <a:gd name="connsiteX1" fmla="*/ 2726 w 172042"/>
                <a:gd name="connsiteY1" fmla="*/ 99419 h 100821"/>
                <a:gd name="connsiteX2" fmla="*/ 171969 w 172042"/>
                <a:gd name="connsiteY2" fmla="*/ 66551 h 100821"/>
                <a:gd name="connsiteX3" fmla="*/ 64513 w 172042"/>
                <a:gd name="connsiteY3" fmla="*/ 23 h 100821"/>
              </a:gdLst>
              <a:ahLst/>
              <a:cxnLst>
                <a:cxn ang="0">
                  <a:pos x="connsiteX0" y="connsiteY0"/>
                </a:cxn>
                <a:cxn ang="0">
                  <a:pos x="connsiteX1" y="connsiteY1"/>
                </a:cxn>
                <a:cxn ang="0">
                  <a:pos x="connsiteX2" y="connsiteY2"/>
                </a:cxn>
                <a:cxn ang="0">
                  <a:pos x="connsiteX3" y="connsiteY3"/>
                </a:cxn>
              </a:cxnLst>
              <a:rect l="l" t="t" r="r" b="b"/>
              <a:pathLst>
                <a:path w="172042" h="100821">
                  <a:moveTo>
                    <a:pt x="64513" y="23"/>
                  </a:moveTo>
                  <a:cubicBezTo>
                    <a:pt x="64513" y="23"/>
                    <a:pt x="-15605" y="91992"/>
                    <a:pt x="2726" y="99419"/>
                  </a:cubicBezTo>
                  <a:cubicBezTo>
                    <a:pt x="21057" y="106846"/>
                    <a:pt x="175919" y="83143"/>
                    <a:pt x="171969" y="66551"/>
                  </a:cubicBezTo>
                  <a:cubicBezTo>
                    <a:pt x="167860" y="50116"/>
                    <a:pt x="83160" y="-1241"/>
                    <a:pt x="64513" y="23"/>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2" name="任意多边形: 形状 271">
              <a:extLst>
                <a:ext uri="{FF2B5EF4-FFF2-40B4-BE49-F238E27FC236}">
                  <a16:creationId xmlns:a16="http://schemas.microsoft.com/office/drawing/2014/main" id="{BFA5267F-80FD-6805-A566-D7EB931E1D0D}"/>
                </a:ext>
              </a:extLst>
            </p:cNvPr>
            <p:cNvSpPr/>
            <p:nvPr/>
          </p:nvSpPr>
          <p:spPr>
            <a:xfrm>
              <a:off x="9902962" y="5458311"/>
              <a:ext cx="173210" cy="100557"/>
            </a:xfrm>
            <a:custGeom>
              <a:avLst/>
              <a:gdLst>
                <a:gd name="connsiteX0" fmla="*/ 88819 w 173210"/>
                <a:gd name="connsiteY0" fmla="*/ 0 h 100557"/>
                <a:gd name="connsiteX1" fmla="*/ 1590 w 173210"/>
                <a:gd name="connsiteY1" fmla="*/ 78063 h 100557"/>
                <a:gd name="connsiteX2" fmla="*/ 173203 w 173210"/>
                <a:gd name="connsiteY2" fmla="*/ 94182 h 100557"/>
                <a:gd name="connsiteX3" fmla="*/ 88819 w 173210"/>
                <a:gd name="connsiteY3" fmla="*/ 0 h 100557"/>
              </a:gdLst>
              <a:ahLst/>
              <a:cxnLst>
                <a:cxn ang="0">
                  <a:pos x="connsiteX0" y="connsiteY0"/>
                </a:cxn>
                <a:cxn ang="0">
                  <a:pos x="connsiteX1" y="connsiteY1"/>
                </a:cxn>
                <a:cxn ang="0">
                  <a:pos x="connsiteX2" y="connsiteY2"/>
                </a:cxn>
                <a:cxn ang="0">
                  <a:pos x="connsiteX3" y="connsiteY3"/>
                </a:cxn>
              </a:cxnLst>
              <a:rect l="l" t="t" r="r" b="b"/>
              <a:pathLst>
                <a:path w="173210" h="100557">
                  <a:moveTo>
                    <a:pt x="88819" y="0"/>
                  </a:moveTo>
                  <a:cubicBezTo>
                    <a:pt x="88819" y="0"/>
                    <a:pt x="-13896" y="65738"/>
                    <a:pt x="1590" y="78063"/>
                  </a:cubicBezTo>
                  <a:cubicBezTo>
                    <a:pt x="17077" y="90389"/>
                    <a:pt x="172413" y="111090"/>
                    <a:pt x="173203" y="94182"/>
                  </a:cubicBezTo>
                  <a:cubicBezTo>
                    <a:pt x="173993" y="77115"/>
                    <a:pt x="106992" y="3951"/>
                    <a:pt x="88819" y="0"/>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3" name="任意多边形: 形状 272">
              <a:extLst>
                <a:ext uri="{FF2B5EF4-FFF2-40B4-BE49-F238E27FC236}">
                  <a16:creationId xmlns:a16="http://schemas.microsoft.com/office/drawing/2014/main" id="{EC11951E-B8F9-5C80-659A-69CF423F989B}"/>
                </a:ext>
              </a:extLst>
            </p:cNvPr>
            <p:cNvSpPr/>
            <p:nvPr/>
          </p:nvSpPr>
          <p:spPr>
            <a:xfrm>
              <a:off x="9704179" y="4092518"/>
              <a:ext cx="123099" cy="128221"/>
            </a:xfrm>
            <a:custGeom>
              <a:avLst/>
              <a:gdLst>
                <a:gd name="connsiteX0" fmla="*/ 12800 w 123099"/>
                <a:gd name="connsiteY0" fmla="*/ 0 h 128221"/>
                <a:gd name="connsiteX1" fmla="*/ 0 w 123099"/>
                <a:gd name="connsiteY1" fmla="*/ 81698 h 128221"/>
                <a:gd name="connsiteX2" fmla="*/ 66370 w 123099"/>
                <a:gd name="connsiteY2" fmla="*/ 121994 h 128221"/>
                <a:gd name="connsiteX3" fmla="*/ 121520 w 123099"/>
                <a:gd name="connsiteY3" fmla="*/ 126734 h 128221"/>
                <a:gd name="connsiteX4" fmla="*/ 122310 w 123099"/>
                <a:gd name="connsiteY4" fmla="*/ 84384 h 128221"/>
                <a:gd name="connsiteX5" fmla="*/ 123100 w 123099"/>
                <a:gd name="connsiteY5" fmla="*/ 42982 h 128221"/>
                <a:gd name="connsiteX6" fmla="*/ 28444 w 123099"/>
                <a:gd name="connsiteY6" fmla="*/ 6163 h 128221"/>
                <a:gd name="connsiteX7" fmla="*/ 12800 w 123099"/>
                <a:gd name="connsiteY7" fmla="*/ 0 h 12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099" h="128221">
                  <a:moveTo>
                    <a:pt x="12800" y="0"/>
                  </a:moveTo>
                  <a:lnTo>
                    <a:pt x="0" y="81698"/>
                  </a:lnTo>
                  <a:cubicBezTo>
                    <a:pt x="0" y="81698"/>
                    <a:pt x="12958" y="108246"/>
                    <a:pt x="66370" y="121994"/>
                  </a:cubicBezTo>
                  <a:cubicBezTo>
                    <a:pt x="106191" y="132265"/>
                    <a:pt x="121520" y="126734"/>
                    <a:pt x="121520" y="126734"/>
                  </a:cubicBezTo>
                  <a:lnTo>
                    <a:pt x="122310" y="84384"/>
                  </a:lnTo>
                  <a:lnTo>
                    <a:pt x="123100" y="42982"/>
                  </a:lnTo>
                  <a:lnTo>
                    <a:pt x="28444" y="6163"/>
                  </a:lnTo>
                  <a:lnTo>
                    <a:pt x="12800" y="0"/>
                  </a:ln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4" name="任意多边形: 形状 273">
              <a:extLst>
                <a:ext uri="{FF2B5EF4-FFF2-40B4-BE49-F238E27FC236}">
                  <a16:creationId xmlns:a16="http://schemas.microsoft.com/office/drawing/2014/main" id="{D6FB9C04-AB56-C044-C04D-6479E4247F60}"/>
                </a:ext>
              </a:extLst>
            </p:cNvPr>
            <p:cNvSpPr/>
            <p:nvPr/>
          </p:nvSpPr>
          <p:spPr>
            <a:xfrm>
              <a:off x="9732751" y="4098997"/>
              <a:ext cx="94211" cy="84858"/>
            </a:xfrm>
            <a:custGeom>
              <a:avLst/>
              <a:gdLst>
                <a:gd name="connsiteX0" fmla="*/ 30 w 94211"/>
                <a:gd name="connsiteY0" fmla="*/ 0 h 84858"/>
                <a:gd name="connsiteX1" fmla="*/ 1136 w 94211"/>
                <a:gd name="connsiteY1" fmla="*/ 9323 h 84858"/>
                <a:gd name="connsiteX2" fmla="*/ 92000 w 94211"/>
                <a:gd name="connsiteY2" fmla="*/ 84858 h 84858"/>
                <a:gd name="connsiteX3" fmla="*/ 94212 w 94211"/>
                <a:gd name="connsiteY3" fmla="*/ 38084 h 84858"/>
                <a:gd name="connsiteX4" fmla="*/ 30 w 94211"/>
                <a:gd name="connsiteY4" fmla="*/ 0 h 84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211" h="84858">
                  <a:moveTo>
                    <a:pt x="30" y="0"/>
                  </a:moveTo>
                  <a:cubicBezTo>
                    <a:pt x="-128" y="2528"/>
                    <a:pt x="346" y="5689"/>
                    <a:pt x="1136" y="9323"/>
                  </a:cubicBezTo>
                  <a:cubicBezTo>
                    <a:pt x="13936" y="59101"/>
                    <a:pt x="68928" y="78695"/>
                    <a:pt x="92000" y="84858"/>
                  </a:cubicBezTo>
                  <a:lnTo>
                    <a:pt x="94212" y="38084"/>
                  </a:lnTo>
                  <a:lnTo>
                    <a:pt x="30" y="0"/>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5" name="任意多边形: 形状 274">
              <a:extLst>
                <a:ext uri="{FF2B5EF4-FFF2-40B4-BE49-F238E27FC236}">
                  <a16:creationId xmlns:a16="http://schemas.microsoft.com/office/drawing/2014/main" id="{73E803C8-A35A-A2BA-BCD0-10E14211E43D}"/>
                </a:ext>
              </a:extLst>
            </p:cNvPr>
            <p:cNvSpPr/>
            <p:nvPr/>
          </p:nvSpPr>
          <p:spPr>
            <a:xfrm>
              <a:off x="9659660" y="3885235"/>
              <a:ext cx="236361" cy="270571"/>
            </a:xfrm>
            <a:custGeom>
              <a:avLst/>
              <a:gdLst>
                <a:gd name="connsiteX0" fmla="*/ 223875 w 236361"/>
                <a:gd name="connsiteY0" fmla="*/ 44204 h 270571"/>
                <a:gd name="connsiteX1" fmla="*/ 222611 w 236361"/>
                <a:gd name="connsiteY1" fmla="*/ 229881 h 270571"/>
                <a:gd name="connsiteX2" fmla="*/ 102514 w 236361"/>
                <a:gd name="connsiteY2" fmla="*/ 251056 h 270571"/>
                <a:gd name="connsiteX3" fmla="*/ 57319 w 236361"/>
                <a:gd name="connsiteY3" fmla="*/ 207284 h 270571"/>
                <a:gd name="connsiteX4" fmla="*/ 5962 w 236361"/>
                <a:gd name="connsiteY4" fmla="*/ 177575 h 270571"/>
                <a:gd name="connsiteX5" fmla="*/ 29981 w 236361"/>
                <a:gd name="connsiteY5" fmla="*/ 105675 h 270571"/>
                <a:gd name="connsiteX6" fmla="*/ 70119 w 236361"/>
                <a:gd name="connsiteY6" fmla="*/ 118791 h 270571"/>
                <a:gd name="connsiteX7" fmla="*/ 58741 w 236361"/>
                <a:gd name="connsiteY7" fmla="*/ 82130 h 270571"/>
                <a:gd name="connsiteX8" fmla="*/ 223875 w 236361"/>
                <a:gd name="connsiteY8" fmla="*/ 44204 h 27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361" h="270571">
                  <a:moveTo>
                    <a:pt x="223875" y="44204"/>
                  </a:moveTo>
                  <a:cubicBezTo>
                    <a:pt x="223875" y="44204"/>
                    <a:pt x="252793" y="168568"/>
                    <a:pt x="222611" y="229881"/>
                  </a:cubicBezTo>
                  <a:cubicBezTo>
                    <a:pt x="192429" y="291194"/>
                    <a:pt x="135540" y="270019"/>
                    <a:pt x="102514" y="251056"/>
                  </a:cubicBezTo>
                  <a:cubicBezTo>
                    <a:pt x="69645" y="231935"/>
                    <a:pt x="57319" y="207284"/>
                    <a:pt x="57319" y="207284"/>
                  </a:cubicBezTo>
                  <a:cubicBezTo>
                    <a:pt x="57319" y="207284"/>
                    <a:pt x="22396" y="212341"/>
                    <a:pt x="5962" y="177575"/>
                  </a:cubicBezTo>
                  <a:cubicBezTo>
                    <a:pt x="-10315" y="142810"/>
                    <a:pt x="9754" y="110258"/>
                    <a:pt x="29981" y="105675"/>
                  </a:cubicBezTo>
                  <a:cubicBezTo>
                    <a:pt x="50208" y="101092"/>
                    <a:pt x="70119" y="118791"/>
                    <a:pt x="70119" y="118791"/>
                  </a:cubicBezTo>
                  <a:lnTo>
                    <a:pt x="58741" y="82130"/>
                  </a:lnTo>
                  <a:cubicBezTo>
                    <a:pt x="58899" y="82288"/>
                    <a:pt x="164143" y="-73997"/>
                    <a:pt x="223875" y="44204"/>
                  </a:cubicBez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6" name="任意多边形: 形状 275">
              <a:extLst>
                <a:ext uri="{FF2B5EF4-FFF2-40B4-BE49-F238E27FC236}">
                  <a16:creationId xmlns:a16="http://schemas.microsoft.com/office/drawing/2014/main" id="{7B05EE66-47EE-FEF6-3AF4-B789B5A95F79}"/>
                </a:ext>
              </a:extLst>
            </p:cNvPr>
            <p:cNvSpPr/>
            <p:nvPr/>
          </p:nvSpPr>
          <p:spPr>
            <a:xfrm>
              <a:off x="9847515" y="4018415"/>
              <a:ext cx="12522" cy="55931"/>
            </a:xfrm>
            <a:custGeom>
              <a:avLst/>
              <a:gdLst>
                <a:gd name="connsiteX0" fmla="*/ 4258 w 12522"/>
                <a:gd name="connsiteY0" fmla="*/ 55931 h 55931"/>
                <a:gd name="connsiteX1" fmla="*/ 2677 w 12522"/>
                <a:gd name="connsiteY1" fmla="*/ 55615 h 55931"/>
                <a:gd name="connsiteX2" fmla="*/ 1255 w 12522"/>
                <a:gd name="connsiteY2" fmla="*/ 51190 h 55931"/>
                <a:gd name="connsiteX3" fmla="*/ 307 w 12522"/>
                <a:gd name="connsiteY3" fmla="*/ 4732 h 55931"/>
                <a:gd name="connsiteX4" fmla="*/ 2045 w 12522"/>
                <a:gd name="connsiteY4" fmla="*/ 307 h 55931"/>
                <a:gd name="connsiteX5" fmla="*/ 6470 w 12522"/>
                <a:gd name="connsiteY5" fmla="*/ 2045 h 55931"/>
                <a:gd name="connsiteX6" fmla="*/ 7102 w 12522"/>
                <a:gd name="connsiteY6" fmla="*/ 54351 h 55931"/>
                <a:gd name="connsiteX7" fmla="*/ 4258 w 12522"/>
                <a:gd name="connsiteY7" fmla="*/ 55931 h 55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22" h="55931">
                  <a:moveTo>
                    <a:pt x="4258" y="55931"/>
                  </a:moveTo>
                  <a:cubicBezTo>
                    <a:pt x="3783" y="55931"/>
                    <a:pt x="3151" y="55773"/>
                    <a:pt x="2677" y="55615"/>
                  </a:cubicBezTo>
                  <a:cubicBezTo>
                    <a:pt x="1097" y="54825"/>
                    <a:pt x="465" y="52771"/>
                    <a:pt x="1255" y="51190"/>
                  </a:cubicBezTo>
                  <a:cubicBezTo>
                    <a:pt x="12001" y="31121"/>
                    <a:pt x="465" y="5048"/>
                    <a:pt x="307" y="4732"/>
                  </a:cubicBezTo>
                  <a:cubicBezTo>
                    <a:pt x="-483" y="2993"/>
                    <a:pt x="307" y="1097"/>
                    <a:pt x="2045" y="307"/>
                  </a:cubicBezTo>
                  <a:cubicBezTo>
                    <a:pt x="3625" y="-483"/>
                    <a:pt x="5680" y="307"/>
                    <a:pt x="6470" y="2045"/>
                  </a:cubicBezTo>
                  <a:cubicBezTo>
                    <a:pt x="6944" y="3151"/>
                    <a:pt x="19428" y="31437"/>
                    <a:pt x="7102" y="54351"/>
                  </a:cubicBezTo>
                  <a:cubicBezTo>
                    <a:pt x="6470" y="55299"/>
                    <a:pt x="5364" y="55931"/>
                    <a:pt x="4258" y="55931"/>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7" name="任意多边形: 形状 276">
              <a:extLst>
                <a:ext uri="{FF2B5EF4-FFF2-40B4-BE49-F238E27FC236}">
                  <a16:creationId xmlns:a16="http://schemas.microsoft.com/office/drawing/2014/main" id="{270B7AD1-CCA7-A946-EE4A-94188F89D270}"/>
                </a:ext>
              </a:extLst>
            </p:cNvPr>
            <p:cNvSpPr/>
            <p:nvPr/>
          </p:nvSpPr>
          <p:spPr>
            <a:xfrm>
              <a:off x="9687093" y="4011117"/>
              <a:ext cx="31326" cy="45687"/>
            </a:xfrm>
            <a:custGeom>
              <a:avLst/>
              <a:gdLst>
                <a:gd name="connsiteX0" fmla="*/ 28147 w 31326"/>
                <a:gd name="connsiteY0" fmla="*/ 45688 h 45687"/>
                <a:gd name="connsiteX1" fmla="*/ 25303 w 31326"/>
                <a:gd name="connsiteY1" fmla="*/ 44108 h 45687"/>
                <a:gd name="connsiteX2" fmla="*/ 493 w 31326"/>
                <a:gd name="connsiteY2" fmla="*/ 5076 h 45687"/>
                <a:gd name="connsiteX3" fmla="*/ 1441 w 31326"/>
                <a:gd name="connsiteY3" fmla="*/ 493 h 45687"/>
                <a:gd name="connsiteX4" fmla="*/ 6024 w 31326"/>
                <a:gd name="connsiteY4" fmla="*/ 1441 h 45687"/>
                <a:gd name="connsiteX5" fmla="*/ 30834 w 31326"/>
                <a:gd name="connsiteY5" fmla="*/ 40473 h 45687"/>
                <a:gd name="connsiteX6" fmla="*/ 29886 w 31326"/>
                <a:gd name="connsiteY6" fmla="*/ 45056 h 45687"/>
                <a:gd name="connsiteX7" fmla="*/ 28147 w 31326"/>
                <a:gd name="connsiteY7" fmla="*/ 45688 h 4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26" h="45687">
                  <a:moveTo>
                    <a:pt x="28147" y="45688"/>
                  </a:moveTo>
                  <a:cubicBezTo>
                    <a:pt x="27041" y="45688"/>
                    <a:pt x="25935" y="45214"/>
                    <a:pt x="25303" y="44108"/>
                  </a:cubicBezTo>
                  <a:lnTo>
                    <a:pt x="493" y="5076"/>
                  </a:lnTo>
                  <a:cubicBezTo>
                    <a:pt x="-455" y="3496"/>
                    <a:pt x="19" y="1441"/>
                    <a:pt x="1441" y="493"/>
                  </a:cubicBezTo>
                  <a:cubicBezTo>
                    <a:pt x="3022" y="-455"/>
                    <a:pt x="5076" y="19"/>
                    <a:pt x="6024" y="1441"/>
                  </a:cubicBezTo>
                  <a:lnTo>
                    <a:pt x="30834" y="40473"/>
                  </a:lnTo>
                  <a:cubicBezTo>
                    <a:pt x="31782" y="42053"/>
                    <a:pt x="31308" y="44108"/>
                    <a:pt x="29886" y="45056"/>
                  </a:cubicBezTo>
                  <a:cubicBezTo>
                    <a:pt x="29411" y="45530"/>
                    <a:pt x="28779" y="45688"/>
                    <a:pt x="28147" y="45688"/>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8" name="任意多边形: 形状 277">
              <a:extLst>
                <a:ext uri="{FF2B5EF4-FFF2-40B4-BE49-F238E27FC236}">
                  <a16:creationId xmlns:a16="http://schemas.microsoft.com/office/drawing/2014/main" id="{97BDFEF1-5C4E-E127-78D5-990E1913FC5A}"/>
                </a:ext>
              </a:extLst>
            </p:cNvPr>
            <p:cNvSpPr/>
            <p:nvPr/>
          </p:nvSpPr>
          <p:spPr>
            <a:xfrm>
              <a:off x="9680621" y="4034840"/>
              <a:ext cx="28942" cy="7585"/>
            </a:xfrm>
            <a:custGeom>
              <a:avLst/>
              <a:gdLst>
                <a:gd name="connsiteX0" fmla="*/ 25454 w 28942"/>
                <a:gd name="connsiteY0" fmla="*/ 7585 h 7585"/>
                <a:gd name="connsiteX1" fmla="*/ 3172 w 28942"/>
                <a:gd name="connsiteY1" fmla="*/ 6637 h 7585"/>
                <a:gd name="connsiteX2" fmla="*/ 12 w 28942"/>
                <a:gd name="connsiteY2" fmla="*/ 3160 h 7585"/>
                <a:gd name="connsiteX3" fmla="*/ 3489 w 28942"/>
                <a:gd name="connsiteY3" fmla="*/ 0 h 7585"/>
                <a:gd name="connsiteX4" fmla="*/ 25770 w 28942"/>
                <a:gd name="connsiteY4" fmla="*/ 948 h 7585"/>
                <a:gd name="connsiteX5" fmla="*/ 28930 w 28942"/>
                <a:gd name="connsiteY5" fmla="*/ 4425 h 7585"/>
                <a:gd name="connsiteX6" fmla="*/ 25454 w 28942"/>
                <a:gd name="connsiteY6" fmla="*/ 7585 h 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42" h="7585">
                  <a:moveTo>
                    <a:pt x="25454" y="7585"/>
                  </a:moveTo>
                  <a:cubicBezTo>
                    <a:pt x="25296" y="7585"/>
                    <a:pt x="3172" y="6637"/>
                    <a:pt x="3172" y="6637"/>
                  </a:cubicBezTo>
                  <a:cubicBezTo>
                    <a:pt x="1276" y="6479"/>
                    <a:pt x="-146" y="5057"/>
                    <a:pt x="12" y="3160"/>
                  </a:cubicBezTo>
                  <a:cubicBezTo>
                    <a:pt x="12" y="1422"/>
                    <a:pt x="1592" y="0"/>
                    <a:pt x="3489" y="0"/>
                  </a:cubicBezTo>
                  <a:lnTo>
                    <a:pt x="25770" y="948"/>
                  </a:lnTo>
                  <a:cubicBezTo>
                    <a:pt x="27666" y="1106"/>
                    <a:pt x="29088" y="2528"/>
                    <a:pt x="28930" y="4425"/>
                  </a:cubicBezTo>
                  <a:cubicBezTo>
                    <a:pt x="28772" y="6163"/>
                    <a:pt x="27350" y="7585"/>
                    <a:pt x="25454" y="7585"/>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79" name="任意多边形: 形状 278">
              <a:extLst>
                <a:ext uri="{FF2B5EF4-FFF2-40B4-BE49-F238E27FC236}">
                  <a16:creationId xmlns:a16="http://schemas.microsoft.com/office/drawing/2014/main" id="{776FE980-BB8F-8BB1-0278-8C126BA86A21}"/>
                </a:ext>
              </a:extLst>
            </p:cNvPr>
            <p:cNvSpPr/>
            <p:nvPr/>
          </p:nvSpPr>
          <p:spPr>
            <a:xfrm>
              <a:off x="9875443" y="4302884"/>
              <a:ext cx="68978" cy="294833"/>
            </a:xfrm>
            <a:custGeom>
              <a:avLst/>
              <a:gdLst>
                <a:gd name="connsiteX0" fmla="*/ 3352 w 68978"/>
                <a:gd name="connsiteY0" fmla="*/ 294834 h 294833"/>
                <a:gd name="connsiteX1" fmla="*/ 1297 w 68978"/>
                <a:gd name="connsiteY1" fmla="*/ 294201 h 294833"/>
                <a:gd name="connsiteX2" fmla="*/ 665 w 68978"/>
                <a:gd name="connsiteY2" fmla="*/ 289619 h 294833"/>
                <a:gd name="connsiteX3" fmla="*/ 47914 w 68978"/>
                <a:gd name="connsiteY3" fmla="*/ 202706 h 294833"/>
                <a:gd name="connsiteX4" fmla="*/ 47756 w 68978"/>
                <a:gd name="connsiteY4" fmla="*/ 4229 h 294833"/>
                <a:gd name="connsiteX5" fmla="*/ 50126 w 68978"/>
                <a:gd name="connsiteY5" fmla="*/ 121 h 294833"/>
                <a:gd name="connsiteX6" fmla="*/ 54235 w 68978"/>
                <a:gd name="connsiteY6" fmla="*/ 2491 h 294833"/>
                <a:gd name="connsiteX7" fmla="*/ 54077 w 68978"/>
                <a:gd name="connsiteY7" fmla="*/ 205077 h 294833"/>
                <a:gd name="connsiteX8" fmla="*/ 6038 w 68978"/>
                <a:gd name="connsiteY8" fmla="*/ 293569 h 294833"/>
                <a:gd name="connsiteX9" fmla="*/ 3352 w 68978"/>
                <a:gd name="connsiteY9" fmla="*/ 294834 h 29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978" h="294833">
                  <a:moveTo>
                    <a:pt x="3352" y="294834"/>
                  </a:moveTo>
                  <a:cubicBezTo>
                    <a:pt x="2719" y="294834"/>
                    <a:pt x="1929" y="294676"/>
                    <a:pt x="1297" y="294201"/>
                  </a:cubicBezTo>
                  <a:cubicBezTo>
                    <a:pt x="-125" y="293095"/>
                    <a:pt x="-441" y="291041"/>
                    <a:pt x="665" y="289619"/>
                  </a:cubicBezTo>
                  <a:cubicBezTo>
                    <a:pt x="981" y="289303"/>
                    <a:pt x="27055" y="254380"/>
                    <a:pt x="47914" y="202706"/>
                  </a:cubicBezTo>
                  <a:cubicBezTo>
                    <a:pt x="79677" y="123695"/>
                    <a:pt x="48072" y="5494"/>
                    <a:pt x="47756" y="4229"/>
                  </a:cubicBezTo>
                  <a:cubicBezTo>
                    <a:pt x="47282" y="2491"/>
                    <a:pt x="48230" y="595"/>
                    <a:pt x="50126" y="121"/>
                  </a:cubicBezTo>
                  <a:cubicBezTo>
                    <a:pt x="51865" y="-353"/>
                    <a:pt x="53761" y="595"/>
                    <a:pt x="54235" y="2491"/>
                  </a:cubicBezTo>
                  <a:cubicBezTo>
                    <a:pt x="55657" y="7390"/>
                    <a:pt x="86788" y="124169"/>
                    <a:pt x="54077" y="205077"/>
                  </a:cubicBezTo>
                  <a:cubicBezTo>
                    <a:pt x="32902" y="257540"/>
                    <a:pt x="6354" y="293095"/>
                    <a:pt x="6038" y="293569"/>
                  </a:cubicBezTo>
                  <a:cubicBezTo>
                    <a:pt x="5248" y="294360"/>
                    <a:pt x="4300" y="294834"/>
                    <a:pt x="3352" y="294834"/>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0" name="任意多边形: 形状 279">
              <a:extLst>
                <a:ext uri="{FF2B5EF4-FFF2-40B4-BE49-F238E27FC236}">
                  <a16:creationId xmlns:a16="http://schemas.microsoft.com/office/drawing/2014/main" id="{E347EA4E-704E-435D-CEB3-EE50F5CBEF02}"/>
                </a:ext>
              </a:extLst>
            </p:cNvPr>
            <p:cNvSpPr/>
            <p:nvPr/>
          </p:nvSpPr>
          <p:spPr>
            <a:xfrm>
              <a:off x="9784114" y="4067148"/>
              <a:ext cx="48695" cy="35957"/>
            </a:xfrm>
            <a:custGeom>
              <a:avLst/>
              <a:gdLst>
                <a:gd name="connsiteX0" fmla="*/ 28310 w 48695"/>
                <a:gd name="connsiteY0" fmla="*/ 35958 h 35957"/>
                <a:gd name="connsiteX1" fmla="*/ 15036 w 48695"/>
                <a:gd name="connsiteY1" fmla="*/ 31533 h 35957"/>
                <a:gd name="connsiteX2" fmla="*/ 24 w 48695"/>
                <a:gd name="connsiteY2" fmla="*/ 3721 h 35957"/>
                <a:gd name="connsiteX3" fmla="*/ 1446 w 48695"/>
                <a:gd name="connsiteY3" fmla="*/ 560 h 35957"/>
                <a:gd name="connsiteX4" fmla="*/ 4923 w 48695"/>
                <a:gd name="connsiteY4" fmla="*/ 402 h 35957"/>
                <a:gd name="connsiteX5" fmla="*/ 46957 w 48695"/>
                <a:gd name="connsiteY5" fmla="*/ 23948 h 35957"/>
                <a:gd name="connsiteX6" fmla="*/ 48695 w 48695"/>
                <a:gd name="connsiteY6" fmla="*/ 26634 h 35957"/>
                <a:gd name="connsiteX7" fmla="*/ 47273 w 48695"/>
                <a:gd name="connsiteY7" fmla="*/ 29479 h 35957"/>
                <a:gd name="connsiteX8" fmla="*/ 28310 w 48695"/>
                <a:gd name="connsiteY8" fmla="*/ 35958 h 35957"/>
                <a:gd name="connsiteX9" fmla="*/ 8083 w 48695"/>
                <a:gd name="connsiteY9" fmla="*/ 9884 h 35957"/>
                <a:gd name="connsiteX10" fmla="*/ 18987 w 48695"/>
                <a:gd name="connsiteY10" fmla="*/ 26160 h 35957"/>
                <a:gd name="connsiteX11" fmla="*/ 38424 w 48695"/>
                <a:gd name="connsiteY11" fmla="*/ 26792 h 35957"/>
                <a:gd name="connsiteX12" fmla="*/ 8083 w 48695"/>
                <a:gd name="connsiteY12" fmla="*/ 9884 h 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95" h="35957">
                  <a:moveTo>
                    <a:pt x="28310" y="35958"/>
                  </a:moveTo>
                  <a:cubicBezTo>
                    <a:pt x="23886" y="35958"/>
                    <a:pt x="19303" y="34851"/>
                    <a:pt x="15036" y="31533"/>
                  </a:cubicBezTo>
                  <a:cubicBezTo>
                    <a:pt x="1920" y="21419"/>
                    <a:pt x="182" y="4511"/>
                    <a:pt x="24" y="3721"/>
                  </a:cubicBezTo>
                  <a:cubicBezTo>
                    <a:pt x="-134" y="2457"/>
                    <a:pt x="498" y="1351"/>
                    <a:pt x="1446" y="560"/>
                  </a:cubicBezTo>
                  <a:cubicBezTo>
                    <a:pt x="2395" y="-72"/>
                    <a:pt x="3817" y="-230"/>
                    <a:pt x="4923" y="402"/>
                  </a:cubicBezTo>
                  <a:lnTo>
                    <a:pt x="46957" y="23948"/>
                  </a:lnTo>
                  <a:cubicBezTo>
                    <a:pt x="47905" y="24422"/>
                    <a:pt x="48537" y="25528"/>
                    <a:pt x="48695" y="26634"/>
                  </a:cubicBezTo>
                  <a:cubicBezTo>
                    <a:pt x="48695" y="27740"/>
                    <a:pt x="48221" y="28847"/>
                    <a:pt x="47273" y="29479"/>
                  </a:cubicBezTo>
                  <a:cubicBezTo>
                    <a:pt x="46641" y="30111"/>
                    <a:pt x="38108" y="35958"/>
                    <a:pt x="28310" y="35958"/>
                  </a:cubicBezTo>
                  <a:close/>
                  <a:moveTo>
                    <a:pt x="8083" y="9884"/>
                  </a:moveTo>
                  <a:cubicBezTo>
                    <a:pt x="9664" y="14941"/>
                    <a:pt x="12824" y="21577"/>
                    <a:pt x="18987" y="26160"/>
                  </a:cubicBezTo>
                  <a:cubicBezTo>
                    <a:pt x="25308" y="31059"/>
                    <a:pt x="33367" y="29005"/>
                    <a:pt x="38424" y="26792"/>
                  </a:cubicBezTo>
                  <a:lnTo>
                    <a:pt x="8083" y="9884"/>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1" name="任意多边形: 形状 280">
              <a:extLst>
                <a:ext uri="{FF2B5EF4-FFF2-40B4-BE49-F238E27FC236}">
                  <a16:creationId xmlns:a16="http://schemas.microsoft.com/office/drawing/2014/main" id="{88EA28A7-5064-9F7F-2F91-86C7E41B1802}"/>
                </a:ext>
              </a:extLst>
            </p:cNvPr>
            <p:cNvSpPr/>
            <p:nvPr/>
          </p:nvSpPr>
          <p:spPr>
            <a:xfrm>
              <a:off x="9792481" y="3963367"/>
              <a:ext cx="32035" cy="13163"/>
            </a:xfrm>
            <a:custGeom>
              <a:avLst/>
              <a:gdLst>
                <a:gd name="connsiteX0" fmla="*/ 3352 w 32035"/>
                <a:gd name="connsiteY0" fmla="*/ 13163 h 13163"/>
                <a:gd name="connsiteX1" fmla="*/ 1297 w 32035"/>
                <a:gd name="connsiteY1" fmla="*/ 12531 h 13163"/>
                <a:gd name="connsiteX2" fmla="*/ 665 w 32035"/>
                <a:gd name="connsiteY2" fmla="*/ 7948 h 13163"/>
                <a:gd name="connsiteX3" fmla="*/ 30057 w 32035"/>
                <a:gd name="connsiteY3" fmla="*/ 2418 h 13163"/>
                <a:gd name="connsiteX4" fmla="*/ 31796 w 32035"/>
                <a:gd name="connsiteY4" fmla="*/ 6684 h 13163"/>
                <a:gd name="connsiteX5" fmla="*/ 27529 w 32035"/>
                <a:gd name="connsiteY5" fmla="*/ 8422 h 13163"/>
                <a:gd name="connsiteX6" fmla="*/ 5880 w 32035"/>
                <a:gd name="connsiteY6" fmla="*/ 11899 h 13163"/>
                <a:gd name="connsiteX7" fmla="*/ 3352 w 32035"/>
                <a:gd name="connsiteY7" fmla="*/ 13163 h 13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5" h="13163">
                  <a:moveTo>
                    <a:pt x="3352" y="13163"/>
                  </a:moveTo>
                  <a:cubicBezTo>
                    <a:pt x="2561" y="13163"/>
                    <a:pt x="1929" y="13005"/>
                    <a:pt x="1297" y="12531"/>
                  </a:cubicBezTo>
                  <a:cubicBezTo>
                    <a:pt x="-125" y="11425"/>
                    <a:pt x="-441" y="9371"/>
                    <a:pt x="665" y="7948"/>
                  </a:cubicBezTo>
                  <a:cubicBezTo>
                    <a:pt x="11253" y="-5484"/>
                    <a:pt x="29267" y="2101"/>
                    <a:pt x="30057" y="2418"/>
                  </a:cubicBezTo>
                  <a:cubicBezTo>
                    <a:pt x="31796" y="3208"/>
                    <a:pt x="32428" y="5104"/>
                    <a:pt x="31796" y="6684"/>
                  </a:cubicBezTo>
                  <a:cubicBezTo>
                    <a:pt x="31006" y="8422"/>
                    <a:pt x="29109" y="9213"/>
                    <a:pt x="27529" y="8422"/>
                  </a:cubicBezTo>
                  <a:cubicBezTo>
                    <a:pt x="26897" y="8106"/>
                    <a:pt x="13307" y="2576"/>
                    <a:pt x="5880" y="11899"/>
                  </a:cubicBezTo>
                  <a:cubicBezTo>
                    <a:pt x="5406" y="12689"/>
                    <a:pt x="4458" y="13163"/>
                    <a:pt x="3352" y="13163"/>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2" name="任意多边形: 形状 281">
              <a:extLst>
                <a:ext uri="{FF2B5EF4-FFF2-40B4-BE49-F238E27FC236}">
                  <a16:creationId xmlns:a16="http://schemas.microsoft.com/office/drawing/2014/main" id="{BBB094B0-572C-E748-D689-0C22E7DAE0FA}"/>
                </a:ext>
              </a:extLst>
            </p:cNvPr>
            <p:cNvSpPr/>
            <p:nvPr/>
          </p:nvSpPr>
          <p:spPr>
            <a:xfrm>
              <a:off x="9856987" y="3964012"/>
              <a:ext cx="33059" cy="16310"/>
            </a:xfrm>
            <a:custGeom>
              <a:avLst/>
              <a:gdLst>
                <a:gd name="connsiteX0" fmla="*/ 30024 w 33059"/>
                <a:gd name="connsiteY0" fmla="*/ 16310 h 16310"/>
                <a:gd name="connsiteX1" fmla="*/ 27338 w 33059"/>
                <a:gd name="connsiteY1" fmla="*/ 15046 h 16310"/>
                <a:gd name="connsiteX2" fmla="*/ 14064 w 33059"/>
                <a:gd name="connsiteY2" fmla="*/ 6671 h 16310"/>
                <a:gd name="connsiteX3" fmla="*/ 5689 w 33059"/>
                <a:gd name="connsiteY3" fmla="*/ 10305 h 16310"/>
                <a:gd name="connsiteX4" fmla="*/ 948 w 33059"/>
                <a:gd name="connsiteY4" fmla="*/ 10305 h 16310"/>
                <a:gd name="connsiteX5" fmla="*/ 948 w 33059"/>
                <a:gd name="connsiteY5" fmla="*/ 5565 h 16310"/>
                <a:gd name="connsiteX6" fmla="*/ 14380 w 33059"/>
                <a:gd name="connsiteY6" fmla="*/ 34 h 16310"/>
                <a:gd name="connsiteX7" fmla="*/ 32395 w 33059"/>
                <a:gd name="connsiteY7" fmla="*/ 10937 h 16310"/>
                <a:gd name="connsiteX8" fmla="*/ 31763 w 33059"/>
                <a:gd name="connsiteY8" fmla="*/ 15520 h 16310"/>
                <a:gd name="connsiteX9" fmla="*/ 30024 w 33059"/>
                <a:gd name="connsiteY9" fmla="*/ 16310 h 16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59" h="16310">
                  <a:moveTo>
                    <a:pt x="30024" y="16310"/>
                  </a:moveTo>
                  <a:cubicBezTo>
                    <a:pt x="29076" y="16310"/>
                    <a:pt x="28128" y="15836"/>
                    <a:pt x="27338" y="15046"/>
                  </a:cubicBezTo>
                  <a:cubicBezTo>
                    <a:pt x="27338" y="14888"/>
                    <a:pt x="21175" y="7145"/>
                    <a:pt x="14064" y="6671"/>
                  </a:cubicBezTo>
                  <a:cubicBezTo>
                    <a:pt x="11062" y="6513"/>
                    <a:pt x="8375" y="7619"/>
                    <a:pt x="5689" y="10305"/>
                  </a:cubicBezTo>
                  <a:cubicBezTo>
                    <a:pt x="4425" y="11570"/>
                    <a:pt x="2212" y="11570"/>
                    <a:pt x="948" y="10305"/>
                  </a:cubicBezTo>
                  <a:cubicBezTo>
                    <a:pt x="-316" y="9041"/>
                    <a:pt x="-316" y="6987"/>
                    <a:pt x="948" y="5565"/>
                  </a:cubicBezTo>
                  <a:cubicBezTo>
                    <a:pt x="4899" y="1614"/>
                    <a:pt x="9323" y="-282"/>
                    <a:pt x="14380" y="34"/>
                  </a:cubicBezTo>
                  <a:cubicBezTo>
                    <a:pt x="24335" y="666"/>
                    <a:pt x="32079" y="10463"/>
                    <a:pt x="32395" y="10937"/>
                  </a:cubicBezTo>
                  <a:cubicBezTo>
                    <a:pt x="33501" y="12360"/>
                    <a:pt x="33185" y="14414"/>
                    <a:pt x="31763" y="15520"/>
                  </a:cubicBezTo>
                  <a:cubicBezTo>
                    <a:pt x="31447" y="16152"/>
                    <a:pt x="30656" y="16310"/>
                    <a:pt x="30024" y="16310"/>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3" name="任意多边形: 形状 282">
              <a:extLst>
                <a:ext uri="{FF2B5EF4-FFF2-40B4-BE49-F238E27FC236}">
                  <a16:creationId xmlns:a16="http://schemas.microsoft.com/office/drawing/2014/main" id="{5440038A-E78D-3F38-841A-5EB8FE121D24}"/>
                </a:ext>
              </a:extLst>
            </p:cNvPr>
            <p:cNvSpPr/>
            <p:nvPr/>
          </p:nvSpPr>
          <p:spPr>
            <a:xfrm>
              <a:off x="9869155" y="3991434"/>
              <a:ext cx="17490" cy="37085"/>
            </a:xfrm>
            <a:custGeom>
              <a:avLst/>
              <a:gdLst>
                <a:gd name="connsiteX0" fmla="*/ 3318 w 17490"/>
                <a:gd name="connsiteY0" fmla="*/ 37085 h 37085"/>
                <a:gd name="connsiteX1" fmla="*/ 0 w 17490"/>
                <a:gd name="connsiteY1" fmla="*/ 33609 h 37085"/>
                <a:gd name="connsiteX2" fmla="*/ 948 w 17490"/>
                <a:gd name="connsiteY2" fmla="*/ 11643 h 37085"/>
                <a:gd name="connsiteX3" fmla="*/ 2054 w 17490"/>
                <a:gd name="connsiteY3" fmla="*/ 9273 h 37085"/>
                <a:gd name="connsiteX4" fmla="*/ 12168 w 17490"/>
                <a:gd name="connsiteY4" fmla="*/ 740 h 37085"/>
                <a:gd name="connsiteX5" fmla="*/ 16750 w 17490"/>
                <a:gd name="connsiteY5" fmla="*/ 1056 h 37085"/>
                <a:gd name="connsiteX6" fmla="*/ 16434 w 17490"/>
                <a:gd name="connsiteY6" fmla="*/ 5638 h 37085"/>
                <a:gd name="connsiteX7" fmla="*/ 7427 w 17490"/>
                <a:gd name="connsiteY7" fmla="*/ 13224 h 37085"/>
                <a:gd name="connsiteX8" fmla="*/ 6479 w 17490"/>
                <a:gd name="connsiteY8" fmla="*/ 33767 h 37085"/>
                <a:gd name="connsiteX9" fmla="*/ 3318 w 17490"/>
                <a:gd name="connsiteY9" fmla="*/ 37085 h 3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90" h="37085">
                  <a:moveTo>
                    <a:pt x="3318" y="37085"/>
                  </a:moveTo>
                  <a:cubicBezTo>
                    <a:pt x="1422" y="36927"/>
                    <a:pt x="0" y="35505"/>
                    <a:pt x="0" y="33609"/>
                  </a:cubicBezTo>
                  <a:lnTo>
                    <a:pt x="948" y="11643"/>
                  </a:lnTo>
                  <a:cubicBezTo>
                    <a:pt x="948" y="10695"/>
                    <a:pt x="1422" y="9905"/>
                    <a:pt x="2054" y="9273"/>
                  </a:cubicBezTo>
                  <a:lnTo>
                    <a:pt x="12168" y="740"/>
                  </a:lnTo>
                  <a:cubicBezTo>
                    <a:pt x="13590" y="-366"/>
                    <a:pt x="15644" y="-208"/>
                    <a:pt x="16750" y="1056"/>
                  </a:cubicBezTo>
                  <a:cubicBezTo>
                    <a:pt x="17857" y="2478"/>
                    <a:pt x="17699" y="4532"/>
                    <a:pt x="16434" y="5638"/>
                  </a:cubicBezTo>
                  <a:lnTo>
                    <a:pt x="7427" y="13224"/>
                  </a:lnTo>
                  <a:lnTo>
                    <a:pt x="6479" y="33767"/>
                  </a:lnTo>
                  <a:cubicBezTo>
                    <a:pt x="6637" y="35821"/>
                    <a:pt x="5057" y="37085"/>
                    <a:pt x="3318" y="37085"/>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4" name="任意多边形: 形状 283">
              <a:extLst>
                <a:ext uri="{FF2B5EF4-FFF2-40B4-BE49-F238E27FC236}">
                  <a16:creationId xmlns:a16="http://schemas.microsoft.com/office/drawing/2014/main" id="{451B5208-9E7E-3713-2156-433AAAEC4B86}"/>
                </a:ext>
              </a:extLst>
            </p:cNvPr>
            <p:cNvSpPr/>
            <p:nvPr/>
          </p:nvSpPr>
          <p:spPr>
            <a:xfrm>
              <a:off x="9804669" y="3983423"/>
              <a:ext cx="22194" cy="37984"/>
            </a:xfrm>
            <a:custGeom>
              <a:avLst/>
              <a:gdLst>
                <a:gd name="connsiteX0" fmla="*/ 3330 w 22194"/>
                <a:gd name="connsiteY0" fmla="*/ 37985 h 37984"/>
                <a:gd name="connsiteX1" fmla="*/ 12 w 22194"/>
                <a:gd name="connsiteY1" fmla="*/ 34508 h 37984"/>
                <a:gd name="connsiteX2" fmla="*/ 1434 w 22194"/>
                <a:gd name="connsiteY2" fmla="*/ 12543 h 37984"/>
                <a:gd name="connsiteX3" fmla="*/ 2856 w 22194"/>
                <a:gd name="connsiteY3" fmla="*/ 10015 h 37984"/>
                <a:gd name="connsiteX4" fmla="*/ 17078 w 22194"/>
                <a:gd name="connsiteY4" fmla="*/ 533 h 37984"/>
                <a:gd name="connsiteX5" fmla="*/ 21661 w 22194"/>
                <a:gd name="connsiteY5" fmla="*/ 1481 h 37984"/>
                <a:gd name="connsiteX6" fmla="*/ 20713 w 22194"/>
                <a:gd name="connsiteY6" fmla="*/ 6064 h 37984"/>
                <a:gd name="connsiteX7" fmla="*/ 7913 w 22194"/>
                <a:gd name="connsiteY7" fmla="*/ 14597 h 37984"/>
                <a:gd name="connsiteX8" fmla="*/ 6649 w 22194"/>
                <a:gd name="connsiteY8" fmla="*/ 34824 h 37984"/>
                <a:gd name="connsiteX9" fmla="*/ 3330 w 22194"/>
                <a:gd name="connsiteY9" fmla="*/ 37985 h 3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94" h="37984">
                  <a:moveTo>
                    <a:pt x="3330" y="37985"/>
                  </a:moveTo>
                  <a:cubicBezTo>
                    <a:pt x="1276" y="37827"/>
                    <a:pt x="-146" y="36247"/>
                    <a:pt x="12" y="34508"/>
                  </a:cubicBezTo>
                  <a:lnTo>
                    <a:pt x="1434" y="12543"/>
                  </a:lnTo>
                  <a:cubicBezTo>
                    <a:pt x="1434" y="11437"/>
                    <a:pt x="2066" y="10647"/>
                    <a:pt x="2856" y="10015"/>
                  </a:cubicBezTo>
                  <a:lnTo>
                    <a:pt x="17078" y="533"/>
                  </a:lnTo>
                  <a:cubicBezTo>
                    <a:pt x="18659" y="-415"/>
                    <a:pt x="20555" y="-99"/>
                    <a:pt x="21661" y="1481"/>
                  </a:cubicBezTo>
                  <a:cubicBezTo>
                    <a:pt x="22609" y="3062"/>
                    <a:pt x="22293" y="5116"/>
                    <a:pt x="20713" y="6064"/>
                  </a:cubicBezTo>
                  <a:lnTo>
                    <a:pt x="7913" y="14597"/>
                  </a:lnTo>
                  <a:lnTo>
                    <a:pt x="6649" y="34824"/>
                  </a:lnTo>
                  <a:cubicBezTo>
                    <a:pt x="6491" y="36721"/>
                    <a:pt x="5069" y="37985"/>
                    <a:pt x="3330" y="37985"/>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5" name="任意多边形: 形状 284">
              <a:extLst>
                <a:ext uri="{FF2B5EF4-FFF2-40B4-BE49-F238E27FC236}">
                  <a16:creationId xmlns:a16="http://schemas.microsoft.com/office/drawing/2014/main" id="{BC79B2F7-DF85-AE21-B4CC-7F11D6E54B95}"/>
                </a:ext>
              </a:extLst>
            </p:cNvPr>
            <p:cNvSpPr/>
            <p:nvPr/>
          </p:nvSpPr>
          <p:spPr>
            <a:xfrm>
              <a:off x="9648323" y="3825128"/>
              <a:ext cx="248768" cy="178107"/>
            </a:xfrm>
            <a:custGeom>
              <a:avLst/>
              <a:gdLst>
                <a:gd name="connsiteX0" fmla="*/ 85880 w 248768"/>
                <a:gd name="connsiteY0" fmla="*/ 178107 h 178107"/>
                <a:gd name="connsiteX1" fmla="*/ 168684 w 248768"/>
                <a:gd name="connsiteY1" fmla="*/ 131648 h 178107"/>
                <a:gd name="connsiteX2" fmla="*/ 192072 w 248768"/>
                <a:gd name="connsiteY2" fmla="*/ 74444 h 178107"/>
                <a:gd name="connsiteX3" fmla="*/ 230787 w 248768"/>
                <a:gd name="connsiteY3" fmla="*/ 112686 h 178107"/>
                <a:gd name="connsiteX4" fmla="*/ 242639 w 248768"/>
                <a:gd name="connsiteY4" fmla="*/ 145870 h 178107"/>
                <a:gd name="connsiteX5" fmla="*/ 247380 w 248768"/>
                <a:gd name="connsiteY5" fmla="*/ 85190 h 178107"/>
                <a:gd name="connsiteX6" fmla="*/ 104053 w 248768"/>
                <a:gd name="connsiteY6" fmla="*/ 805 h 178107"/>
                <a:gd name="connsiteX7" fmla="*/ 85880 w 248768"/>
                <a:gd name="connsiteY7" fmla="*/ 178107 h 1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768" h="178107">
                  <a:moveTo>
                    <a:pt x="85880" y="178107"/>
                  </a:moveTo>
                  <a:cubicBezTo>
                    <a:pt x="85880" y="178107"/>
                    <a:pt x="143875" y="170364"/>
                    <a:pt x="168684" y="131648"/>
                  </a:cubicBezTo>
                  <a:cubicBezTo>
                    <a:pt x="193494" y="92933"/>
                    <a:pt x="192072" y="74444"/>
                    <a:pt x="192072" y="74444"/>
                  </a:cubicBezTo>
                  <a:cubicBezTo>
                    <a:pt x="192072" y="74444"/>
                    <a:pt x="220674" y="91036"/>
                    <a:pt x="230787" y="112686"/>
                  </a:cubicBezTo>
                  <a:cubicBezTo>
                    <a:pt x="240901" y="134335"/>
                    <a:pt x="242639" y="145870"/>
                    <a:pt x="242639" y="145870"/>
                  </a:cubicBezTo>
                  <a:cubicBezTo>
                    <a:pt x="242639" y="145870"/>
                    <a:pt x="252278" y="99412"/>
                    <a:pt x="247380" y="85190"/>
                  </a:cubicBezTo>
                  <a:cubicBezTo>
                    <a:pt x="242481" y="70967"/>
                    <a:pt x="215459" y="-8834"/>
                    <a:pt x="104053" y="805"/>
                  </a:cubicBezTo>
                  <a:cubicBezTo>
                    <a:pt x="-64716" y="15659"/>
                    <a:pt x="3866" y="152665"/>
                    <a:pt x="85880" y="178107"/>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6" name="任意多边形: 形状 285">
              <a:extLst>
                <a:ext uri="{FF2B5EF4-FFF2-40B4-BE49-F238E27FC236}">
                  <a16:creationId xmlns:a16="http://schemas.microsoft.com/office/drawing/2014/main" id="{DECDEE25-7FA0-9E3D-3E19-11F5CCFB7003}"/>
                </a:ext>
              </a:extLst>
            </p:cNvPr>
            <p:cNvSpPr/>
            <p:nvPr/>
          </p:nvSpPr>
          <p:spPr>
            <a:xfrm>
              <a:off x="9681723" y="4514886"/>
              <a:ext cx="344334" cy="178303"/>
            </a:xfrm>
            <a:custGeom>
              <a:avLst/>
              <a:gdLst>
                <a:gd name="connsiteX0" fmla="*/ 32253 w 344334"/>
                <a:gd name="connsiteY0" fmla="*/ 13934 h 178303"/>
                <a:gd name="connsiteX1" fmla="*/ 59117 w 344334"/>
                <a:gd name="connsiteY1" fmla="*/ 3821 h 178303"/>
                <a:gd name="connsiteX2" fmla="*/ 154247 w 344334"/>
                <a:gd name="connsiteY2" fmla="*/ 2083 h 178303"/>
                <a:gd name="connsiteX3" fmla="*/ 272922 w 344334"/>
                <a:gd name="connsiteY3" fmla="*/ 32897 h 178303"/>
                <a:gd name="connsiteX4" fmla="*/ 319539 w 344334"/>
                <a:gd name="connsiteY4" fmla="*/ 78566 h 178303"/>
                <a:gd name="connsiteX5" fmla="*/ 341504 w 344334"/>
                <a:gd name="connsiteY5" fmla="*/ 112224 h 178303"/>
                <a:gd name="connsiteX6" fmla="*/ 273396 w 344334"/>
                <a:gd name="connsiteY6" fmla="*/ 118229 h 178303"/>
                <a:gd name="connsiteX7" fmla="*/ 317011 w 344334"/>
                <a:gd name="connsiteY7" fmla="*/ 155839 h 178303"/>
                <a:gd name="connsiteX8" fmla="*/ 200390 w 344334"/>
                <a:gd name="connsiteY8" fmla="*/ 144619 h 178303"/>
                <a:gd name="connsiteX9" fmla="*/ 18663 w 344334"/>
                <a:gd name="connsiteY9" fmla="*/ 162950 h 178303"/>
                <a:gd name="connsiteX10" fmla="*/ 32253 w 344334"/>
                <a:gd name="connsiteY10" fmla="*/ 13934 h 17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34" h="178303">
                  <a:moveTo>
                    <a:pt x="32253" y="13934"/>
                  </a:moveTo>
                  <a:cubicBezTo>
                    <a:pt x="32253" y="13934"/>
                    <a:pt x="37468" y="11722"/>
                    <a:pt x="59117" y="3821"/>
                  </a:cubicBezTo>
                  <a:cubicBezTo>
                    <a:pt x="79818" y="-3606"/>
                    <a:pt x="154247" y="2083"/>
                    <a:pt x="154247" y="2083"/>
                  </a:cubicBezTo>
                  <a:cubicBezTo>
                    <a:pt x="154247" y="2083"/>
                    <a:pt x="219037" y="11564"/>
                    <a:pt x="272922" y="32897"/>
                  </a:cubicBezTo>
                  <a:cubicBezTo>
                    <a:pt x="326808" y="54230"/>
                    <a:pt x="319539" y="78566"/>
                    <a:pt x="319539" y="78566"/>
                  </a:cubicBezTo>
                  <a:cubicBezTo>
                    <a:pt x="319539" y="78566"/>
                    <a:pt x="354304" y="96738"/>
                    <a:pt x="341504" y="112224"/>
                  </a:cubicBezTo>
                  <a:cubicBezTo>
                    <a:pt x="328704" y="127553"/>
                    <a:pt x="273396" y="118229"/>
                    <a:pt x="273396" y="118229"/>
                  </a:cubicBezTo>
                  <a:cubicBezTo>
                    <a:pt x="273396" y="118229"/>
                    <a:pt x="343717" y="138140"/>
                    <a:pt x="317011" y="155839"/>
                  </a:cubicBezTo>
                  <a:cubicBezTo>
                    <a:pt x="290147" y="173537"/>
                    <a:pt x="200390" y="144619"/>
                    <a:pt x="200390" y="144619"/>
                  </a:cubicBezTo>
                  <a:cubicBezTo>
                    <a:pt x="200390" y="144619"/>
                    <a:pt x="67335" y="206090"/>
                    <a:pt x="18663" y="162950"/>
                  </a:cubicBezTo>
                  <a:cubicBezTo>
                    <a:pt x="-30166" y="119968"/>
                    <a:pt x="32253" y="13934"/>
                    <a:pt x="32253" y="13934"/>
                  </a:cubicBez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7" name="任意多边形: 形状 286">
              <a:extLst>
                <a:ext uri="{FF2B5EF4-FFF2-40B4-BE49-F238E27FC236}">
                  <a16:creationId xmlns:a16="http://schemas.microsoft.com/office/drawing/2014/main" id="{03F53FE2-904C-D93B-6EAB-A1B3416BB90C}"/>
                </a:ext>
              </a:extLst>
            </p:cNvPr>
            <p:cNvSpPr/>
            <p:nvPr/>
          </p:nvSpPr>
          <p:spPr>
            <a:xfrm>
              <a:off x="9253571" y="4205874"/>
              <a:ext cx="541629" cy="638402"/>
            </a:xfrm>
            <a:custGeom>
              <a:avLst/>
              <a:gdLst>
                <a:gd name="connsiteX0" fmla="*/ 487585 w 541629"/>
                <a:gd name="connsiteY0" fmla="*/ 289919 h 638402"/>
                <a:gd name="connsiteX1" fmla="*/ 541629 w 541629"/>
                <a:gd name="connsiteY1" fmla="*/ 499773 h 638402"/>
                <a:gd name="connsiteX2" fmla="*/ 42435 w 541629"/>
                <a:gd name="connsiteY2" fmla="*/ 557768 h 638402"/>
                <a:gd name="connsiteX3" fmla="*/ 284052 w 541629"/>
                <a:gd name="connsiteY3" fmla="*/ 1843 h 638402"/>
                <a:gd name="connsiteX4" fmla="*/ 340940 w 541629"/>
                <a:gd name="connsiteY4" fmla="*/ 311410 h 638402"/>
                <a:gd name="connsiteX5" fmla="*/ 487585 w 541629"/>
                <a:gd name="connsiteY5" fmla="*/ 289919 h 6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29" h="638402">
                  <a:moveTo>
                    <a:pt x="487585" y="289919"/>
                  </a:moveTo>
                  <a:lnTo>
                    <a:pt x="541629" y="499773"/>
                  </a:lnTo>
                  <a:cubicBezTo>
                    <a:pt x="541629" y="499773"/>
                    <a:pt x="189396" y="768412"/>
                    <a:pt x="42435" y="557768"/>
                  </a:cubicBezTo>
                  <a:cubicBezTo>
                    <a:pt x="-104685" y="347281"/>
                    <a:pt x="168853" y="31551"/>
                    <a:pt x="284052" y="1843"/>
                  </a:cubicBezTo>
                  <a:cubicBezTo>
                    <a:pt x="399093" y="-27865"/>
                    <a:pt x="340940" y="311410"/>
                    <a:pt x="340940" y="311410"/>
                  </a:cubicBezTo>
                  <a:lnTo>
                    <a:pt x="487585" y="289919"/>
                  </a:lnTo>
                  <a:close/>
                </a:path>
              </a:pathLst>
            </a:custGeom>
            <a:solidFill>
              <a:srgbClr val="EFAE5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8" name="任意多边形: 形状 287">
              <a:extLst>
                <a:ext uri="{FF2B5EF4-FFF2-40B4-BE49-F238E27FC236}">
                  <a16:creationId xmlns:a16="http://schemas.microsoft.com/office/drawing/2014/main" id="{E19AC130-2347-5E25-4405-7B6E3E283EB3}"/>
                </a:ext>
              </a:extLst>
            </p:cNvPr>
            <p:cNvSpPr/>
            <p:nvPr/>
          </p:nvSpPr>
          <p:spPr>
            <a:xfrm>
              <a:off x="9782778" y="4979590"/>
              <a:ext cx="91119" cy="106576"/>
            </a:xfrm>
            <a:custGeom>
              <a:avLst/>
              <a:gdLst>
                <a:gd name="connsiteX0" fmla="*/ 3257 w 91119"/>
                <a:gd name="connsiteY0" fmla="*/ 106576 h 106576"/>
                <a:gd name="connsiteX1" fmla="*/ 1360 w 91119"/>
                <a:gd name="connsiteY1" fmla="*/ 105944 h 106576"/>
                <a:gd name="connsiteX2" fmla="*/ 96 w 91119"/>
                <a:gd name="connsiteY2" fmla="*/ 102468 h 106576"/>
                <a:gd name="connsiteX3" fmla="*/ 55088 w 91119"/>
                <a:gd name="connsiteY3" fmla="*/ 2281 h 106576"/>
                <a:gd name="connsiteX4" fmla="*/ 79424 w 91119"/>
                <a:gd name="connsiteY4" fmla="*/ 3861 h 106576"/>
                <a:gd name="connsiteX5" fmla="*/ 91117 w 91119"/>
                <a:gd name="connsiteY5" fmla="*/ 21402 h 106576"/>
                <a:gd name="connsiteX6" fmla="*/ 4995 w 91119"/>
                <a:gd name="connsiteY6" fmla="*/ 106102 h 106576"/>
                <a:gd name="connsiteX7" fmla="*/ 3257 w 91119"/>
                <a:gd name="connsiteY7" fmla="*/ 106576 h 106576"/>
                <a:gd name="connsiteX8" fmla="*/ 65676 w 91119"/>
                <a:gd name="connsiteY8" fmla="*/ 6706 h 106576"/>
                <a:gd name="connsiteX9" fmla="*/ 57774 w 91119"/>
                <a:gd name="connsiteY9" fmla="*/ 8444 h 106576"/>
                <a:gd name="connsiteX10" fmla="*/ 8629 w 91119"/>
                <a:gd name="connsiteY10" fmla="*/ 96147 h 106576"/>
                <a:gd name="connsiteX11" fmla="*/ 84480 w 91119"/>
                <a:gd name="connsiteY11" fmla="*/ 21560 h 106576"/>
                <a:gd name="connsiteX12" fmla="*/ 76105 w 91119"/>
                <a:gd name="connsiteY12" fmla="*/ 9708 h 106576"/>
                <a:gd name="connsiteX13" fmla="*/ 65676 w 91119"/>
                <a:gd name="connsiteY13" fmla="*/ 6706 h 1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119" h="106576">
                  <a:moveTo>
                    <a:pt x="3257" y="106576"/>
                  </a:moveTo>
                  <a:cubicBezTo>
                    <a:pt x="2625" y="106576"/>
                    <a:pt x="1834" y="106418"/>
                    <a:pt x="1360" y="105944"/>
                  </a:cubicBezTo>
                  <a:cubicBezTo>
                    <a:pt x="254" y="105154"/>
                    <a:pt x="-220" y="103732"/>
                    <a:pt x="96" y="102468"/>
                  </a:cubicBezTo>
                  <a:cubicBezTo>
                    <a:pt x="886" y="98991"/>
                    <a:pt x="21429" y="16977"/>
                    <a:pt x="55088" y="2281"/>
                  </a:cubicBezTo>
                  <a:cubicBezTo>
                    <a:pt x="63147" y="-1195"/>
                    <a:pt x="71364" y="-721"/>
                    <a:pt x="79424" y="3861"/>
                  </a:cubicBezTo>
                  <a:cubicBezTo>
                    <a:pt x="87167" y="8128"/>
                    <a:pt x="90959" y="14133"/>
                    <a:pt x="91117" y="21402"/>
                  </a:cubicBezTo>
                  <a:cubicBezTo>
                    <a:pt x="91591" y="53955"/>
                    <a:pt x="8471" y="103890"/>
                    <a:pt x="4995" y="106102"/>
                  </a:cubicBezTo>
                  <a:cubicBezTo>
                    <a:pt x="4363" y="106418"/>
                    <a:pt x="3731" y="106576"/>
                    <a:pt x="3257" y="106576"/>
                  </a:cubicBezTo>
                  <a:close/>
                  <a:moveTo>
                    <a:pt x="65676" y="6706"/>
                  </a:moveTo>
                  <a:cubicBezTo>
                    <a:pt x="62989" y="6706"/>
                    <a:pt x="60303" y="7338"/>
                    <a:pt x="57774" y="8444"/>
                  </a:cubicBezTo>
                  <a:cubicBezTo>
                    <a:pt x="32807" y="19190"/>
                    <a:pt x="14792" y="75130"/>
                    <a:pt x="8629" y="96147"/>
                  </a:cubicBezTo>
                  <a:cubicBezTo>
                    <a:pt x="35019" y="79396"/>
                    <a:pt x="84796" y="43367"/>
                    <a:pt x="84480" y="21560"/>
                  </a:cubicBezTo>
                  <a:cubicBezTo>
                    <a:pt x="84480" y="16661"/>
                    <a:pt x="81636" y="12869"/>
                    <a:pt x="76105" y="9708"/>
                  </a:cubicBezTo>
                  <a:cubicBezTo>
                    <a:pt x="72629" y="7812"/>
                    <a:pt x="69152" y="6706"/>
                    <a:pt x="65676" y="6706"/>
                  </a:cubicBezTo>
                  <a:close/>
                </a:path>
              </a:pathLst>
            </a:custGeom>
            <a:solidFill>
              <a:srgbClr val="9792E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89" name="任意多边形: 形状 288">
              <a:extLst>
                <a:ext uri="{FF2B5EF4-FFF2-40B4-BE49-F238E27FC236}">
                  <a16:creationId xmlns:a16="http://schemas.microsoft.com/office/drawing/2014/main" id="{EB62B952-609B-E2FD-C6D1-5D112BD8F016}"/>
                </a:ext>
              </a:extLst>
            </p:cNvPr>
            <p:cNvSpPr/>
            <p:nvPr/>
          </p:nvSpPr>
          <p:spPr>
            <a:xfrm>
              <a:off x="9473565" y="4512106"/>
              <a:ext cx="235682" cy="31409"/>
            </a:xfrm>
            <a:custGeom>
              <a:avLst/>
              <a:gdLst>
                <a:gd name="connsiteX0" fmla="*/ 3377 w 235682"/>
                <a:gd name="connsiteY0" fmla="*/ 31410 h 31409"/>
                <a:gd name="connsiteX1" fmla="*/ 216 w 235682"/>
                <a:gd name="connsiteY1" fmla="*/ 29356 h 31409"/>
                <a:gd name="connsiteX2" fmla="*/ 2113 w 235682"/>
                <a:gd name="connsiteY2" fmla="*/ 25089 h 31409"/>
                <a:gd name="connsiteX3" fmla="*/ 232510 w 235682"/>
                <a:gd name="connsiteY3" fmla="*/ 437 h 31409"/>
                <a:gd name="connsiteX4" fmla="*/ 235670 w 235682"/>
                <a:gd name="connsiteY4" fmla="*/ 3914 h 31409"/>
                <a:gd name="connsiteX5" fmla="*/ 232194 w 235682"/>
                <a:gd name="connsiteY5" fmla="*/ 7074 h 31409"/>
                <a:gd name="connsiteX6" fmla="*/ 4325 w 235682"/>
                <a:gd name="connsiteY6" fmla="*/ 31252 h 31409"/>
                <a:gd name="connsiteX7" fmla="*/ 3377 w 235682"/>
                <a:gd name="connsiteY7" fmla="*/ 31410 h 3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682" h="31409">
                  <a:moveTo>
                    <a:pt x="3377" y="31410"/>
                  </a:moveTo>
                  <a:cubicBezTo>
                    <a:pt x="2113" y="31410"/>
                    <a:pt x="848" y="30620"/>
                    <a:pt x="216" y="29356"/>
                  </a:cubicBezTo>
                  <a:cubicBezTo>
                    <a:pt x="-416" y="27617"/>
                    <a:pt x="374" y="25721"/>
                    <a:pt x="2113" y="25089"/>
                  </a:cubicBezTo>
                  <a:cubicBezTo>
                    <a:pt x="78438" y="-4461"/>
                    <a:pt x="226347" y="121"/>
                    <a:pt x="232510" y="437"/>
                  </a:cubicBezTo>
                  <a:cubicBezTo>
                    <a:pt x="234406" y="437"/>
                    <a:pt x="235828" y="2018"/>
                    <a:pt x="235670" y="3914"/>
                  </a:cubicBezTo>
                  <a:cubicBezTo>
                    <a:pt x="235670" y="5652"/>
                    <a:pt x="233932" y="6758"/>
                    <a:pt x="232194" y="7074"/>
                  </a:cubicBezTo>
                  <a:cubicBezTo>
                    <a:pt x="230614" y="7074"/>
                    <a:pt x="79544" y="2176"/>
                    <a:pt x="4325" y="31252"/>
                  </a:cubicBezTo>
                  <a:cubicBezTo>
                    <a:pt x="4167" y="31252"/>
                    <a:pt x="3851" y="31410"/>
                    <a:pt x="3377" y="31410"/>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0" name="任意多边形: 形状 289">
              <a:extLst>
                <a:ext uri="{FF2B5EF4-FFF2-40B4-BE49-F238E27FC236}">
                  <a16:creationId xmlns:a16="http://schemas.microsoft.com/office/drawing/2014/main" id="{8369036D-8E1C-A3A3-3E0A-979598A7773E}"/>
                </a:ext>
              </a:extLst>
            </p:cNvPr>
            <p:cNvSpPr/>
            <p:nvPr/>
          </p:nvSpPr>
          <p:spPr>
            <a:xfrm>
              <a:off x="9480965" y="4478006"/>
              <a:ext cx="113793" cy="44019"/>
            </a:xfrm>
            <a:custGeom>
              <a:avLst/>
              <a:gdLst>
                <a:gd name="connsiteX0" fmla="*/ 110543 w 113793"/>
                <a:gd name="connsiteY0" fmla="*/ 44019 h 44019"/>
                <a:gd name="connsiteX1" fmla="*/ 243 w 113793"/>
                <a:gd name="connsiteY1" fmla="*/ 13363 h 44019"/>
                <a:gd name="connsiteX2" fmla="*/ 4668 w 113793"/>
                <a:gd name="connsiteY2" fmla="*/ 4355 h 44019"/>
                <a:gd name="connsiteX3" fmla="*/ 112282 w 113793"/>
                <a:gd name="connsiteY3" fmla="*/ 38014 h 44019"/>
                <a:gd name="connsiteX4" fmla="*/ 113546 w 113793"/>
                <a:gd name="connsiteY4" fmla="*/ 41965 h 44019"/>
                <a:gd name="connsiteX5" fmla="*/ 110543 w 113793"/>
                <a:gd name="connsiteY5" fmla="*/ 44019 h 44019"/>
                <a:gd name="connsiteX6" fmla="*/ 20786 w 113793"/>
                <a:gd name="connsiteY6" fmla="*/ 6410 h 44019"/>
                <a:gd name="connsiteX7" fmla="*/ 8619 w 113793"/>
                <a:gd name="connsiteY7" fmla="*/ 9570 h 44019"/>
                <a:gd name="connsiteX8" fmla="*/ 6880 w 113793"/>
                <a:gd name="connsiteY8" fmla="*/ 11624 h 44019"/>
                <a:gd name="connsiteX9" fmla="*/ 95689 w 113793"/>
                <a:gd name="connsiteY9" fmla="*/ 35328 h 44019"/>
                <a:gd name="connsiteX10" fmla="*/ 20786 w 113793"/>
                <a:gd name="connsiteY10" fmla="*/ 6410 h 4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793" h="44019">
                  <a:moveTo>
                    <a:pt x="110543" y="44019"/>
                  </a:moveTo>
                  <a:cubicBezTo>
                    <a:pt x="85418" y="40859"/>
                    <a:pt x="4510" y="29639"/>
                    <a:pt x="243" y="13363"/>
                  </a:cubicBezTo>
                  <a:cubicBezTo>
                    <a:pt x="-389" y="10992"/>
                    <a:pt x="-73" y="7674"/>
                    <a:pt x="4668" y="4355"/>
                  </a:cubicBezTo>
                  <a:cubicBezTo>
                    <a:pt x="30742" y="-14291"/>
                    <a:pt x="104065" y="32641"/>
                    <a:pt x="112282" y="38014"/>
                  </a:cubicBezTo>
                  <a:cubicBezTo>
                    <a:pt x="113546" y="38804"/>
                    <a:pt x="114178" y="40543"/>
                    <a:pt x="113546" y="41965"/>
                  </a:cubicBezTo>
                  <a:cubicBezTo>
                    <a:pt x="113230" y="43229"/>
                    <a:pt x="111966" y="44019"/>
                    <a:pt x="110543" y="44019"/>
                  </a:cubicBezTo>
                  <a:close/>
                  <a:moveTo>
                    <a:pt x="20786" y="6410"/>
                  </a:moveTo>
                  <a:cubicBezTo>
                    <a:pt x="15888" y="6410"/>
                    <a:pt x="11621" y="7358"/>
                    <a:pt x="8619" y="9570"/>
                  </a:cubicBezTo>
                  <a:cubicBezTo>
                    <a:pt x="7196" y="10676"/>
                    <a:pt x="6722" y="11308"/>
                    <a:pt x="6880" y="11624"/>
                  </a:cubicBezTo>
                  <a:cubicBezTo>
                    <a:pt x="8777" y="18893"/>
                    <a:pt x="51917" y="29007"/>
                    <a:pt x="95689" y="35328"/>
                  </a:cubicBezTo>
                  <a:cubicBezTo>
                    <a:pt x="74198" y="22844"/>
                    <a:pt x="41171" y="6410"/>
                    <a:pt x="20786" y="6410"/>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1" name="任意多边形: 形状 290">
              <a:extLst>
                <a:ext uri="{FF2B5EF4-FFF2-40B4-BE49-F238E27FC236}">
                  <a16:creationId xmlns:a16="http://schemas.microsoft.com/office/drawing/2014/main" id="{CE4FF05F-6D51-BEC7-A1D3-772D7DAB12DC}"/>
                </a:ext>
              </a:extLst>
            </p:cNvPr>
            <p:cNvSpPr/>
            <p:nvPr/>
          </p:nvSpPr>
          <p:spPr>
            <a:xfrm>
              <a:off x="9700985" y="4171023"/>
              <a:ext cx="128189" cy="51548"/>
            </a:xfrm>
            <a:custGeom>
              <a:avLst/>
              <a:gdLst>
                <a:gd name="connsiteX0" fmla="*/ 122027 w 128189"/>
                <a:gd name="connsiteY0" fmla="*/ 51549 h 51548"/>
                <a:gd name="connsiteX1" fmla="*/ 665 w 128189"/>
                <a:gd name="connsiteY1" fmla="*/ 5248 h 51548"/>
                <a:gd name="connsiteX2" fmla="*/ 1297 w 128189"/>
                <a:gd name="connsiteY2" fmla="*/ 665 h 51548"/>
                <a:gd name="connsiteX3" fmla="*/ 5880 w 128189"/>
                <a:gd name="connsiteY3" fmla="*/ 1297 h 51548"/>
                <a:gd name="connsiteX4" fmla="*/ 124713 w 128189"/>
                <a:gd name="connsiteY4" fmla="*/ 44912 h 51548"/>
                <a:gd name="connsiteX5" fmla="*/ 128190 w 128189"/>
                <a:gd name="connsiteY5" fmla="*/ 48072 h 51548"/>
                <a:gd name="connsiteX6" fmla="*/ 125029 w 128189"/>
                <a:gd name="connsiteY6" fmla="*/ 51549 h 51548"/>
                <a:gd name="connsiteX7" fmla="*/ 122027 w 128189"/>
                <a:gd name="connsiteY7" fmla="*/ 51549 h 5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189" h="51548">
                  <a:moveTo>
                    <a:pt x="122027" y="51549"/>
                  </a:moveTo>
                  <a:cubicBezTo>
                    <a:pt x="106383" y="51549"/>
                    <a:pt x="33534" y="49178"/>
                    <a:pt x="665" y="5248"/>
                  </a:cubicBezTo>
                  <a:cubicBezTo>
                    <a:pt x="-441" y="3826"/>
                    <a:pt x="-125" y="1771"/>
                    <a:pt x="1297" y="665"/>
                  </a:cubicBezTo>
                  <a:cubicBezTo>
                    <a:pt x="2719" y="-441"/>
                    <a:pt x="4774" y="-125"/>
                    <a:pt x="5880" y="1297"/>
                  </a:cubicBezTo>
                  <a:cubicBezTo>
                    <a:pt x="40013" y="46808"/>
                    <a:pt x="123923" y="44912"/>
                    <a:pt x="124713" y="44912"/>
                  </a:cubicBezTo>
                  <a:cubicBezTo>
                    <a:pt x="126609" y="45228"/>
                    <a:pt x="128032" y="46334"/>
                    <a:pt x="128190" y="48072"/>
                  </a:cubicBezTo>
                  <a:cubicBezTo>
                    <a:pt x="128190" y="49810"/>
                    <a:pt x="126767" y="51391"/>
                    <a:pt x="125029" y="51549"/>
                  </a:cubicBezTo>
                  <a:cubicBezTo>
                    <a:pt x="124555" y="51549"/>
                    <a:pt x="123607" y="51549"/>
                    <a:pt x="122027" y="51549"/>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2" name="任意多边形: 形状 291">
              <a:extLst>
                <a:ext uri="{FF2B5EF4-FFF2-40B4-BE49-F238E27FC236}">
                  <a16:creationId xmlns:a16="http://schemas.microsoft.com/office/drawing/2014/main" id="{2ECB7AA6-4061-81DB-4374-1C6139C5A3E9}"/>
                </a:ext>
              </a:extLst>
            </p:cNvPr>
            <p:cNvSpPr/>
            <p:nvPr/>
          </p:nvSpPr>
          <p:spPr>
            <a:xfrm>
              <a:off x="9999050" y="4375222"/>
              <a:ext cx="579786" cy="291394"/>
            </a:xfrm>
            <a:custGeom>
              <a:avLst/>
              <a:gdLst>
                <a:gd name="connsiteX0" fmla="*/ 0 w 579786"/>
                <a:gd name="connsiteY0" fmla="*/ 291394 h 291394"/>
                <a:gd name="connsiteX1" fmla="*/ 450997 w 579786"/>
                <a:gd name="connsiteY1" fmla="*/ 291394 h 291394"/>
                <a:gd name="connsiteX2" fmla="*/ 579786 w 579786"/>
                <a:gd name="connsiteY2" fmla="*/ 0 h 291394"/>
                <a:gd name="connsiteX3" fmla="*/ 146645 w 579786"/>
                <a:gd name="connsiteY3" fmla="*/ 0 h 291394"/>
                <a:gd name="connsiteX4" fmla="*/ 121678 w 579786"/>
                <a:gd name="connsiteY4" fmla="*/ 16276 h 291394"/>
                <a:gd name="connsiteX5" fmla="*/ 0 w 579786"/>
                <a:gd name="connsiteY5" fmla="*/ 291394 h 29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786" h="291394">
                  <a:moveTo>
                    <a:pt x="0" y="291394"/>
                  </a:moveTo>
                  <a:lnTo>
                    <a:pt x="450997" y="291394"/>
                  </a:lnTo>
                  <a:lnTo>
                    <a:pt x="579786" y="0"/>
                  </a:lnTo>
                  <a:lnTo>
                    <a:pt x="146645" y="0"/>
                  </a:lnTo>
                  <a:cubicBezTo>
                    <a:pt x="135900" y="0"/>
                    <a:pt x="126102" y="6321"/>
                    <a:pt x="121678" y="16276"/>
                  </a:cubicBezTo>
                  <a:lnTo>
                    <a:pt x="0" y="291394"/>
                  </a:ln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3" name="任意多边形: 形状 292">
              <a:extLst>
                <a:ext uri="{FF2B5EF4-FFF2-40B4-BE49-F238E27FC236}">
                  <a16:creationId xmlns:a16="http://schemas.microsoft.com/office/drawing/2014/main" id="{663E7752-03AB-759A-44CA-0B783438CFA1}"/>
                </a:ext>
              </a:extLst>
            </p:cNvPr>
            <p:cNvSpPr/>
            <p:nvPr/>
          </p:nvSpPr>
          <p:spPr>
            <a:xfrm>
              <a:off x="10038239" y="4375222"/>
              <a:ext cx="567953" cy="291394"/>
            </a:xfrm>
            <a:custGeom>
              <a:avLst/>
              <a:gdLst>
                <a:gd name="connsiteX0" fmla="*/ 0 w 567953"/>
                <a:gd name="connsiteY0" fmla="*/ 291394 h 291394"/>
                <a:gd name="connsiteX1" fmla="*/ 450997 w 567953"/>
                <a:gd name="connsiteY1" fmla="*/ 291394 h 291394"/>
                <a:gd name="connsiteX2" fmla="*/ 566038 w 567953"/>
                <a:gd name="connsiteY2" fmla="*/ 31289 h 291394"/>
                <a:gd name="connsiteX3" fmla="*/ 545653 w 567953"/>
                <a:gd name="connsiteY3" fmla="*/ 0 h 291394"/>
                <a:gd name="connsiteX4" fmla="*/ 128789 w 567953"/>
                <a:gd name="connsiteY4" fmla="*/ 0 h 291394"/>
                <a:gd name="connsiteX5" fmla="*/ 0 w 567953"/>
                <a:gd name="connsiteY5" fmla="*/ 291394 h 29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953" h="291394">
                  <a:moveTo>
                    <a:pt x="0" y="291394"/>
                  </a:moveTo>
                  <a:lnTo>
                    <a:pt x="450997" y="291394"/>
                  </a:lnTo>
                  <a:lnTo>
                    <a:pt x="566038" y="31289"/>
                  </a:lnTo>
                  <a:cubicBezTo>
                    <a:pt x="572517" y="16592"/>
                    <a:pt x="561771" y="0"/>
                    <a:pt x="545653" y="0"/>
                  </a:cubicBezTo>
                  <a:lnTo>
                    <a:pt x="128789" y="0"/>
                  </a:lnTo>
                  <a:lnTo>
                    <a:pt x="0" y="291394"/>
                  </a:lnTo>
                  <a:close/>
                </a:path>
              </a:pathLst>
            </a:custGeom>
            <a:solidFill>
              <a:srgbClr val="9792E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4" name="任意多边形: 形状 293">
              <a:extLst>
                <a:ext uri="{FF2B5EF4-FFF2-40B4-BE49-F238E27FC236}">
                  <a16:creationId xmlns:a16="http://schemas.microsoft.com/office/drawing/2014/main" id="{E150ABDF-CC32-1BE0-8835-954986CE58E9}"/>
                </a:ext>
              </a:extLst>
            </p:cNvPr>
            <p:cNvSpPr/>
            <p:nvPr/>
          </p:nvSpPr>
          <p:spPr>
            <a:xfrm>
              <a:off x="9829491" y="4666774"/>
              <a:ext cx="673493" cy="36661"/>
            </a:xfrm>
            <a:custGeom>
              <a:avLst/>
              <a:gdLst>
                <a:gd name="connsiteX0" fmla="*/ 18331 w 673493"/>
                <a:gd name="connsiteY0" fmla="*/ 36661 h 36661"/>
                <a:gd name="connsiteX1" fmla="*/ 655163 w 673493"/>
                <a:gd name="connsiteY1" fmla="*/ 36661 h 36661"/>
                <a:gd name="connsiteX2" fmla="*/ 673494 w 673493"/>
                <a:gd name="connsiteY2" fmla="*/ 18331 h 36661"/>
                <a:gd name="connsiteX3" fmla="*/ 655163 w 673493"/>
                <a:gd name="connsiteY3" fmla="*/ 0 h 36661"/>
                <a:gd name="connsiteX4" fmla="*/ 18331 w 673493"/>
                <a:gd name="connsiteY4" fmla="*/ 0 h 36661"/>
                <a:gd name="connsiteX5" fmla="*/ 0 w 673493"/>
                <a:gd name="connsiteY5" fmla="*/ 18331 h 36661"/>
                <a:gd name="connsiteX6" fmla="*/ 18331 w 673493"/>
                <a:gd name="connsiteY6" fmla="*/ 36661 h 36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493" h="36661">
                  <a:moveTo>
                    <a:pt x="18331" y="36661"/>
                  </a:moveTo>
                  <a:lnTo>
                    <a:pt x="655163" y="36661"/>
                  </a:lnTo>
                  <a:cubicBezTo>
                    <a:pt x="665277" y="36661"/>
                    <a:pt x="673494" y="28444"/>
                    <a:pt x="673494" y="18331"/>
                  </a:cubicBezTo>
                  <a:cubicBezTo>
                    <a:pt x="673494" y="8217"/>
                    <a:pt x="665277" y="0"/>
                    <a:pt x="655163" y="0"/>
                  </a:cubicBezTo>
                  <a:lnTo>
                    <a:pt x="18331" y="0"/>
                  </a:lnTo>
                  <a:cubicBezTo>
                    <a:pt x="8217" y="0"/>
                    <a:pt x="0" y="8217"/>
                    <a:pt x="0" y="18331"/>
                  </a:cubicBezTo>
                  <a:cubicBezTo>
                    <a:pt x="0" y="28444"/>
                    <a:pt x="8217" y="36661"/>
                    <a:pt x="18331" y="36661"/>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5" name="任意多边形: 形状 294">
              <a:extLst>
                <a:ext uri="{FF2B5EF4-FFF2-40B4-BE49-F238E27FC236}">
                  <a16:creationId xmlns:a16="http://schemas.microsoft.com/office/drawing/2014/main" id="{8FB57CB6-C638-59B2-34A3-67F0751C0883}"/>
                </a:ext>
              </a:extLst>
            </p:cNvPr>
            <p:cNvSpPr/>
            <p:nvPr/>
          </p:nvSpPr>
          <p:spPr>
            <a:xfrm>
              <a:off x="9892679" y="4546713"/>
              <a:ext cx="111961" cy="50056"/>
            </a:xfrm>
            <a:custGeom>
              <a:avLst/>
              <a:gdLst>
                <a:gd name="connsiteX0" fmla="*/ 108583 w 111961"/>
                <a:gd name="connsiteY0" fmla="*/ 50057 h 50056"/>
                <a:gd name="connsiteX1" fmla="*/ 107003 w 111961"/>
                <a:gd name="connsiteY1" fmla="*/ 49583 h 50056"/>
                <a:gd name="connsiteX2" fmla="*/ 2392 w 111961"/>
                <a:gd name="connsiteY2" fmla="*/ 6443 h 50056"/>
                <a:gd name="connsiteX3" fmla="*/ 180 w 111961"/>
                <a:gd name="connsiteY3" fmla="*/ 2334 h 50056"/>
                <a:gd name="connsiteX4" fmla="*/ 4288 w 111961"/>
                <a:gd name="connsiteY4" fmla="*/ 122 h 50056"/>
                <a:gd name="connsiteX5" fmla="*/ 110322 w 111961"/>
                <a:gd name="connsiteY5" fmla="*/ 43894 h 50056"/>
                <a:gd name="connsiteX6" fmla="*/ 111586 w 111961"/>
                <a:gd name="connsiteY6" fmla="*/ 48477 h 50056"/>
                <a:gd name="connsiteX7" fmla="*/ 108583 w 111961"/>
                <a:gd name="connsiteY7" fmla="*/ 50057 h 50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961" h="50056">
                  <a:moveTo>
                    <a:pt x="108583" y="50057"/>
                  </a:moveTo>
                  <a:cubicBezTo>
                    <a:pt x="107951" y="50057"/>
                    <a:pt x="107477" y="49899"/>
                    <a:pt x="107003" y="49583"/>
                  </a:cubicBezTo>
                  <a:cubicBezTo>
                    <a:pt x="106529" y="49267"/>
                    <a:pt x="60702" y="23035"/>
                    <a:pt x="2392" y="6443"/>
                  </a:cubicBezTo>
                  <a:cubicBezTo>
                    <a:pt x="654" y="5968"/>
                    <a:pt x="-452" y="4072"/>
                    <a:pt x="180" y="2334"/>
                  </a:cubicBezTo>
                  <a:cubicBezTo>
                    <a:pt x="654" y="596"/>
                    <a:pt x="2550" y="-352"/>
                    <a:pt x="4288" y="122"/>
                  </a:cubicBezTo>
                  <a:cubicBezTo>
                    <a:pt x="63231" y="16872"/>
                    <a:pt x="109848" y="43578"/>
                    <a:pt x="110322" y="43894"/>
                  </a:cubicBezTo>
                  <a:cubicBezTo>
                    <a:pt x="111902" y="44842"/>
                    <a:pt x="112376" y="46896"/>
                    <a:pt x="111586" y="48477"/>
                  </a:cubicBezTo>
                  <a:cubicBezTo>
                    <a:pt x="110796" y="49425"/>
                    <a:pt x="109690" y="50057"/>
                    <a:pt x="108583" y="50057"/>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96" name="任意多边形: 形状 295">
              <a:extLst>
                <a:ext uri="{FF2B5EF4-FFF2-40B4-BE49-F238E27FC236}">
                  <a16:creationId xmlns:a16="http://schemas.microsoft.com/office/drawing/2014/main" id="{2DF75FF5-2655-B59F-CD0C-0CFCA5A19AF5}"/>
                </a:ext>
              </a:extLst>
            </p:cNvPr>
            <p:cNvSpPr/>
            <p:nvPr/>
          </p:nvSpPr>
          <p:spPr>
            <a:xfrm>
              <a:off x="9883681" y="4598783"/>
              <a:ext cx="81453" cy="35753"/>
            </a:xfrm>
            <a:custGeom>
              <a:avLst/>
              <a:gdLst>
                <a:gd name="connsiteX0" fmla="*/ 78075 w 81453"/>
                <a:gd name="connsiteY0" fmla="*/ 35754 h 35753"/>
                <a:gd name="connsiteX1" fmla="*/ 76179 w 81453"/>
                <a:gd name="connsiteY1" fmla="*/ 35280 h 35753"/>
                <a:gd name="connsiteX2" fmla="*/ 3014 w 81453"/>
                <a:gd name="connsiteY2" fmla="*/ 6678 h 35753"/>
                <a:gd name="connsiteX3" fmla="*/ 12 w 81453"/>
                <a:gd name="connsiteY3" fmla="*/ 3043 h 35753"/>
                <a:gd name="connsiteX4" fmla="*/ 3647 w 81453"/>
                <a:gd name="connsiteY4" fmla="*/ 41 h 35753"/>
                <a:gd name="connsiteX5" fmla="*/ 79972 w 81453"/>
                <a:gd name="connsiteY5" fmla="*/ 29591 h 35753"/>
                <a:gd name="connsiteX6" fmla="*/ 80920 w 81453"/>
                <a:gd name="connsiteY6" fmla="*/ 34173 h 35753"/>
                <a:gd name="connsiteX7" fmla="*/ 78075 w 81453"/>
                <a:gd name="connsiteY7" fmla="*/ 35754 h 3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53" h="35753">
                  <a:moveTo>
                    <a:pt x="78075" y="35754"/>
                  </a:moveTo>
                  <a:cubicBezTo>
                    <a:pt x="77443" y="35754"/>
                    <a:pt x="76811" y="35596"/>
                    <a:pt x="76179" y="35280"/>
                  </a:cubicBezTo>
                  <a:cubicBezTo>
                    <a:pt x="75863" y="34964"/>
                    <a:pt x="37463" y="9680"/>
                    <a:pt x="3014" y="6678"/>
                  </a:cubicBezTo>
                  <a:cubicBezTo>
                    <a:pt x="1276" y="6519"/>
                    <a:pt x="-146" y="4939"/>
                    <a:pt x="12" y="3043"/>
                  </a:cubicBezTo>
                  <a:cubicBezTo>
                    <a:pt x="170" y="1305"/>
                    <a:pt x="1750" y="-275"/>
                    <a:pt x="3647" y="41"/>
                  </a:cubicBezTo>
                  <a:cubicBezTo>
                    <a:pt x="39834" y="3201"/>
                    <a:pt x="78233" y="28643"/>
                    <a:pt x="79972" y="29591"/>
                  </a:cubicBezTo>
                  <a:cubicBezTo>
                    <a:pt x="81552" y="30539"/>
                    <a:pt x="81868" y="32593"/>
                    <a:pt x="80920" y="34173"/>
                  </a:cubicBezTo>
                  <a:cubicBezTo>
                    <a:pt x="80130" y="35280"/>
                    <a:pt x="79023" y="35754"/>
                    <a:pt x="78075" y="35754"/>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extLst>
      <p:ext uri="{BB962C8B-B14F-4D97-AF65-F5344CB8AC3E}">
        <p14:creationId xmlns:p14="http://schemas.microsoft.com/office/powerpoint/2010/main" val="3543940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2338442"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教练的定义</a:t>
            </a:r>
          </a:p>
        </p:txBody>
      </p:sp>
      <p:sp>
        <p:nvSpPr>
          <p:cNvPr id="177" name="矩形 176">
            <a:extLst>
              <a:ext uri="{FF2B5EF4-FFF2-40B4-BE49-F238E27FC236}">
                <a16:creationId xmlns:a16="http://schemas.microsoft.com/office/drawing/2014/main" id="{46E38E50-1218-6DB7-5196-FBBCF72BBFA3}"/>
              </a:ext>
            </a:extLst>
          </p:cNvPr>
          <p:cNvSpPr/>
          <p:nvPr/>
        </p:nvSpPr>
        <p:spPr>
          <a:xfrm>
            <a:off x="175589" y="2228085"/>
            <a:ext cx="11865847" cy="33691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8" name="文本框 177">
            <a:extLst>
              <a:ext uri="{FF2B5EF4-FFF2-40B4-BE49-F238E27FC236}">
                <a16:creationId xmlns:a16="http://schemas.microsoft.com/office/drawing/2014/main" id="{07277710-AF8E-DD8B-53CD-80DA38899085}"/>
              </a:ext>
            </a:extLst>
          </p:cNvPr>
          <p:cNvSpPr txBox="1"/>
          <p:nvPr/>
        </p:nvSpPr>
        <p:spPr>
          <a:xfrm>
            <a:off x="1106436" y="2523942"/>
            <a:ext cx="6072557" cy="2683492"/>
          </a:xfrm>
          <a:prstGeom prst="rect">
            <a:avLst/>
          </a:prstGeom>
          <a:noFill/>
        </p:spPr>
        <p:txBody>
          <a:bodyPr wrap="square">
            <a:noAutofit/>
          </a:bodyPr>
          <a:lstStyle/>
          <a:p>
            <a:pPr>
              <a:lnSpc>
                <a:spcPct val="135000"/>
              </a:lnSpc>
            </a:pPr>
            <a:r>
              <a:rPr lang="en-US" altLang="zh-CN" b="1" dirty="0">
                <a:solidFill>
                  <a:schemeClr val="accent2"/>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ICF</a:t>
            </a:r>
            <a:r>
              <a:rPr lang="zh-CN" altLang="en-US" b="1" dirty="0">
                <a:solidFill>
                  <a:schemeClr val="accent2"/>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（国际教练联合会）对教练的定义∶</a:t>
            </a:r>
            <a:r>
              <a:rPr lang="en-US" altLang="zh-CN"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Coaching</a:t>
            </a:r>
            <a:r>
              <a:rPr lang="zh-CN" altLang="en-US"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是教练与被指导者在深层次的信念、价值观和愿景方面相互联结的一种协作伙伴关系。只有当一方迫切需要进步和发展，另一方也希望帮助对方去实现这个目标时，才能建立起一种卓有成效的教练关系。</a:t>
            </a:r>
          </a:p>
          <a:p>
            <a:pPr>
              <a:lnSpc>
                <a:spcPct val="135000"/>
              </a:lnSpc>
            </a:pPr>
            <a:r>
              <a:rPr lang="zh-CN" altLang="en-US" b="1" dirty="0">
                <a:solidFill>
                  <a:schemeClr val="accent2"/>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行动教练对教练的定义∶</a:t>
            </a:r>
            <a:r>
              <a:rPr lang="en-US" altLang="zh-CN"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教练是运用对话技术支持个人实现组织目标的协作过程。</a:t>
            </a:r>
            <a:r>
              <a:rPr lang="en-US" altLang="zh-CN"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endPar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pic>
        <p:nvPicPr>
          <p:cNvPr id="179" name="ï$1iďê" descr="前引号">
            <a:extLst>
              <a:ext uri="{FF2B5EF4-FFF2-40B4-BE49-F238E27FC236}">
                <a16:creationId xmlns:a16="http://schemas.microsoft.com/office/drawing/2014/main" id="{EAAE1F3D-6C61-C230-7A1A-DC5FC813210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1839" y="1708110"/>
            <a:ext cx="914400" cy="914400"/>
          </a:xfrm>
          <a:prstGeom prst="rect">
            <a:avLst/>
          </a:prstGeom>
        </p:spPr>
      </p:pic>
      <p:grpSp>
        <p:nvGrpSpPr>
          <p:cNvPr id="180" name="图形 55">
            <a:extLst>
              <a:ext uri="{FF2B5EF4-FFF2-40B4-BE49-F238E27FC236}">
                <a16:creationId xmlns:a16="http://schemas.microsoft.com/office/drawing/2014/main" id="{F186F7B9-8059-E1FE-F1D6-0EE89D6600CC}"/>
              </a:ext>
            </a:extLst>
          </p:cNvPr>
          <p:cNvGrpSpPr/>
          <p:nvPr/>
        </p:nvGrpSpPr>
        <p:grpSpPr>
          <a:xfrm flipH="1">
            <a:off x="7302999" y="930250"/>
            <a:ext cx="4029518" cy="4666987"/>
            <a:chOff x="5210174" y="-331006"/>
            <a:chExt cx="4129646" cy="4782956"/>
          </a:xfrm>
        </p:grpSpPr>
        <p:grpSp>
          <p:nvGrpSpPr>
            <p:cNvPr id="181" name="图形 55">
              <a:extLst>
                <a:ext uri="{FF2B5EF4-FFF2-40B4-BE49-F238E27FC236}">
                  <a16:creationId xmlns:a16="http://schemas.microsoft.com/office/drawing/2014/main" id="{96F0BCF2-2DFB-8A51-D6E9-FFBFAAC0D1B7}"/>
                </a:ext>
              </a:extLst>
            </p:cNvPr>
            <p:cNvGrpSpPr/>
            <p:nvPr/>
          </p:nvGrpSpPr>
          <p:grpSpPr>
            <a:xfrm>
              <a:off x="5210174" y="-331006"/>
              <a:ext cx="2286596" cy="4782956"/>
              <a:chOff x="5210174" y="-331006"/>
              <a:chExt cx="2286596" cy="4782956"/>
            </a:xfrm>
          </p:grpSpPr>
          <p:sp>
            <p:nvSpPr>
              <p:cNvPr id="306" name="任意多边形: 形状 305">
                <a:extLst>
                  <a:ext uri="{FF2B5EF4-FFF2-40B4-BE49-F238E27FC236}">
                    <a16:creationId xmlns:a16="http://schemas.microsoft.com/office/drawing/2014/main" id="{AB896E86-C175-6C9F-3FA6-0F062B9599C0}"/>
                  </a:ext>
                </a:extLst>
              </p:cNvPr>
              <p:cNvSpPr/>
              <p:nvPr/>
            </p:nvSpPr>
            <p:spPr>
              <a:xfrm>
                <a:off x="6933447" y="-59749"/>
                <a:ext cx="563323" cy="460991"/>
              </a:xfrm>
              <a:custGeom>
                <a:avLst/>
                <a:gdLst>
                  <a:gd name="connsiteX0" fmla="*/ 0 w 563323"/>
                  <a:gd name="connsiteY0" fmla="*/ 259167 h 460991"/>
                  <a:gd name="connsiteX1" fmla="*/ 48793 w 563323"/>
                  <a:gd name="connsiteY1" fmla="*/ 208156 h 460991"/>
                  <a:gd name="connsiteX2" fmla="*/ 268361 w 563323"/>
                  <a:gd name="connsiteY2" fmla="*/ 50689 h 460991"/>
                  <a:gd name="connsiteX3" fmla="*/ 314936 w 563323"/>
                  <a:gd name="connsiteY3" fmla="*/ 92828 h 460991"/>
                  <a:gd name="connsiteX4" fmla="*/ 283886 w 563323"/>
                  <a:gd name="connsiteY4" fmla="*/ 152710 h 460991"/>
                  <a:gd name="connsiteX5" fmla="*/ 396996 w 563323"/>
                  <a:gd name="connsiteY5" fmla="*/ 92828 h 460991"/>
                  <a:gd name="connsiteX6" fmla="*/ 492364 w 563323"/>
                  <a:gd name="connsiteY6" fmla="*/ 1896 h 460991"/>
                  <a:gd name="connsiteX7" fmla="*/ 492364 w 563323"/>
                  <a:gd name="connsiteY7" fmla="*/ 110571 h 460991"/>
                  <a:gd name="connsiteX8" fmla="*/ 552246 w 563323"/>
                  <a:gd name="connsiteY8" fmla="*/ 46253 h 460991"/>
                  <a:gd name="connsiteX9" fmla="*/ 445789 w 563323"/>
                  <a:gd name="connsiteY9" fmla="*/ 339010 h 460991"/>
                  <a:gd name="connsiteX10" fmla="*/ 117546 w 563323"/>
                  <a:gd name="connsiteY10" fmla="*/ 460992 h 460991"/>
                  <a:gd name="connsiteX11" fmla="*/ 0 w 563323"/>
                  <a:gd name="connsiteY11" fmla="*/ 259167 h 460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3323" h="460991">
                    <a:moveTo>
                      <a:pt x="0" y="259167"/>
                    </a:moveTo>
                    <a:lnTo>
                      <a:pt x="48793" y="208156"/>
                    </a:lnTo>
                    <a:cubicBezTo>
                      <a:pt x="48793" y="208156"/>
                      <a:pt x="184082" y="92828"/>
                      <a:pt x="268361" y="50689"/>
                    </a:cubicBezTo>
                    <a:cubicBezTo>
                      <a:pt x="303846" y="32946"/>
                      <a:pt x="354857" y="41817"/>
                      <a:pt x="314936" y="92828"/>
                    </a:cubicBezTo>
                    <a:cubicBezTo>
                      <a:pt x="292757" y="119442"/>
                      <a:pt x="283886" y="152710"/>
                      <a:pt x="283886" y="152710"/>
                    </a:cubicBezTo>
                    <a:cubicBezTo>
                      <a:pt x="283886" y="152710"/>
                      <a:pt x="352639" y="126096"/>
                      <a:pt x="396996" y="92828"/>
                    </a:cubicBezTo>
                    <a:cubicBezTo>
                      <a:pt x="425828" y="70649"/>
                      <a:pt x="465750" y="-13629"/>
                      <a:pt x="492364" y="1896"/>
                    </a:cubicBezTo>
                    <a:cubicBezTo>
                      <a:pt x="536721" y="28510"/>
                      <a:pt x="492364" y="110571"/>
                      <a:pt x="492364" y="110571"/>
                    </a:cubicBezTo>
                    <a:cubicBezTo>
                      <a:pt x="492364" y="110571"/>
                      <a:pt x="507889" y="8549"/>
                      <a:pt x="552246" y="46253"/>
                    </a:cubicBezTo>
                    <a:cubicBezTo>
                      <a:pt x="596603" y="83956"/>
                      <a:pt x="496800" y="287999"/>
                      <a:pt x="445789" y="339010"/>
                    </a:cubicBezTo>
                    <a:cubicBezTo>
                      <a:pt x="394778" y="387803"/>
                      <a:pt x="117546" y="460992"/>
                      <a:pt x="117546" y="460992"/>
                    </a:cubicBezTo>
                    <a:lnTo>
                      <a:pt x="0" y="259167"/>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7" name="任意多边形: 形状 306">
                <a:extLst>
                  <a:ext uri="{FF2B5EF4-FFF2-40B4-BE49-F238E27FC236}">
                    <a16:creationId xmlns:a16="http://schemas.microsoft.com/office/drawing/2014/main" id="{02D4BAEA-4D4D-0A32-0A67-DA441F069484}"/>
                  </a:ext>
                </a:extLst>
              </p:cNvPr>
              <p:cNvSpPr/>
              <p:nvPr/>
            </p:nvSpPr>
            <p:spPr>
              <a:xfrm>
                <a:off x="7266125" y="53593"/>
                <a:ext cx="132516" cy="81506"/>
              </a:xfrm>
              <a:custGeom>
                <a:avLst/>
                <a:gdLst>
                  <a:gd name="connsiteX0" fmla="*/ 6654 w 132516"/>
                  <a:gd name="connsiteY0" fmla="*/ 81506 h 81506"/>
                  <a:gd name="connsiteX1" fmla="*/ 0 w 132516"/>
                  <a:gd name="connsiteY1" fmla="*/ 77070 h 81506"/>
                  <a:gd name="connsiteX2" fmla="*/ 4436 w 132516"/>
                  <a:gd name="connsiteY2" fmla="*/ 70417 h 81506"/>
                  <a:gd name="connsiteX3" fmla="*/ 121982 w 132516"/>
                  <a:gd name="connsiteY3" fmla="*/ 1663 h 81506"/>
                  <a:gd name="connsiteX4" fmla="*/ 130854 w 132516"/>
                  <a:gd name="connsiteY4" fmla="*/ 1663 h 81506"/>
                  <a:gd name="connsiteX5" fmla="*/ 130854 w 132516"/>
                  <a:gd name="connsiteY5" fmla="*/ 10535 h 81506"/>
                  <a:gd name="connsiteX6" fmla="*/ 6654 w 132516"/>
                  <a:gd name="connsiteY6" fmla="*/ 81506 h 81506"/>
                  <a:gd name="connsiteX7" fmla="*/ 6654 w 132516"/>
                  <a:gd name="connsiteY7" fmla="*/ 81506 h 8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6" h="81506">
                    <a:moveTo>
                      <a:pt x="6654" y="81506"/>
                    </a:moveTo>
                    <a:cubicBezTo>
                      <a:pt x="4436" y="81506"/>
                      <a:pt x="0" y="79288"/>
                      <a:pt x="0" y="77070"/>
                    </a:cubicBezTo>
                    <a:cubicBezTo>
                      <a:pt x="0" y="72635"/>
                      <a:pt x="2218" y="70417"/>
                      <a:pt x="4436" y="70417"/>
                    </a:cubicBezTo>
                    <a:cubicBezTo>
                      <a:pt x="64318" y="61546"/>
                      <a:pt x="119764" y="1663"/>
                      <a:pt x="121982" y="1663"/>
                    </a:cubicBezTo>
                    <a:cubicBezTo>
                      <a:pt x="124200" y="-554"/>
                      <a:pt x="128636" y="-554"/>
                      <a:pt x="130854" y="1663"/>
                    </a:cubicBezTo>
                    <a:cubicBezTo>
                      <a:pt x="133071" y="3881"/>
                      <a:pt x="133071" y="8317"/>
                      <a:pt x="130854" y="10535"/>
                    </a:cubicBezTo>
                    <a:cubicBezTo>
                      <a:pt x="128636" y="10535"/>
                      <a:pt x="70971" y="70417"/>
                      <a:pt x="6654" y="81506"/>
                    </a:cubicBezTo>
                    <a:cubicBezTo>
                      <a:pt x="6654" y="81506"/>
                      <a:pt x="6654" y="81506"/>
                      <a:pt x="6654" y="81506"/>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8" name="任意多边形: 形状 307">
                <a:extLst>
                  <a:ext uri="{FF2B5EF4-FFF2-40B4-BE49-F238E27FC236}">
                    <a16:creationId xmlns:a16="http://schemas.microsoft.com/office/drawing/2014/main" id="{91F98690-035A-F02D-F283-D4DF1FF3A7C7}"/>
                  </a:ext>
                </a:extLst>
              </p:cNvPr>
              <p:cNvSpPr/>
              <p:nvPr/>
            </p:nvSpPr>
            <p:spPr>
              <a:xfrm>
                <a:off x="7214196" y="96477"/>
                <a:ext cx="197753" cy="78543"/>
              </a:xfrm>
              <a:custGeom>
                <a:avLst/>
                <a:gdLst>
                  <a:gd name="connsiteX0" fmla="*/ 133990 w 197753"/>
                  <a:gd name="connsiteY0" fmla="*/ 78544 h 78543"/>
                  <a:gd name="connsiteX1" fmla="*/ 131772 w 197753"/>
                  <a:gd name="connsiteY1" fmla="*/ 78544 h 78543"/>
                  <a:gd name="connsiteX2" fmla="*/ 3136 w 197753"/>
                  <a:gd name="connsiteY2" fmla="*/ 12008 h 78543"/>
                  <a:gd name="connsiteX3" fmla="*/ 919 w 197753"/>
                  <a:gd name="connsiteY3" fmla="*/ 3137 h 78543"/>
                  <a:gd name="connsiteX4" fmla="*/ 9790 w 197753"/>
                  <a:gd name="connsiteY4" fmla="*/ 919 h 78543"/>
                  <a:gd name="connsiteX5" fmla="*/ 133990 w 197753"/>
                  <a:gd name="connsiteY5" fmla="*/ 65236 h 78543"/>
                  <a:gd name="connsiteX6" fmla="*/ 187219 w 197753"/>
                  <a:gd name="connsiteY6" fmla="*/ 20879 h 78543"/>
                  <a:gd name="connsiteX7" fmla="*/ 196090 w 197753"/>
                  <a:gd name="connsiteY7" fmla="*/ 20879 h 78543"/>
                  <a:gd name="connsiteX8" fmla="*/ 196090 w 197753"/>
                  <a:gd name="connsiteY8" fmla="*/ 29751 h 78543"/>
                  <a:gd name="connsiteX9" fmla="*/ 140643 w 197753"/>
                  <a:gd name="connsiteY9" fmla="*/ 76326 h 78543"/>
                  <a:gd name="connsiteX10" fmla="*/ 133990 w 197753"/>
                  <a:gd name="connsiteY10" fmla="*/ 78544 h 7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753" h="78543">
                    <a:moveTo>
                      <a:pt x="133990" y="78544"/>
                    </a:moveTo>
                    <a:cubicBezTo>
                      <a:pt x="133990" y="78544"/>
                      <a:pt x="131772" y="78544"/>
                      <a:pt x="131772" y="78544"/>
                    </a:cubicBezTo>
                    <a:lnTo>
                      <a:pt x="3136" y="12008"/>
                    </a:lnTo>
                    <a:cubicBezTo>
                      <a:pt x="919" y="9790"/>
                      <a:pt x="-1299" y="7572"/>
                      <a:pt x="919" y="3137"/>
                    </a:cubicBezTo>
                    <a:cubicBezTo>
                      <a:pt x="3136" y="919"/>
                      <a:pt x="5354" y="-1299"/>
                      <a:pt x="9790" y="919"/>
                    </a:cubicBezTo>
                    <a:lnTo>
                      <a:pt x="133990" y="65236"/>
                    </a:lnTo>
                    <a:lnTo>
                      <a:pt x="187219" y="20879"/>
                    </a:lnTo>
                    <a:cubicBezTo>
                      <a:pt x="189436" y="18662"/>
                      <a:pt x="193872" y="18662"/>
                      <a:pt x="196090" y="20879"/>
                    </a:cubicBezTo>
                    <a:cubicBezTo>
                      <a:pt x="198308" y="23097"/>
                      <a:pt x="198308" y="27533"/>
                      <a:pt x="196090" y="29751"/>
                    </a:cubicBezTo>
                    <a:lnTo>
                      <a:pt x="140643" y="76326"/>
                    </a:lnTo>
                    <a:cubicBezTo>
                      <a:pt x="136208" y="78544"/>
                      <a:pt x="133990" y="78544"/>
                      <a:pt x="133990" y="78544"/>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9" name="任意多边形: 形状 308">
                <a:extLst>
                  <a:ext uri="{FF2B5EF4-FFF2-40B4-BE49-F238E27FC236}">
                    <a16:creationId xmlns:a16="http://schemas.microsoft.com/office/drawing/2014/main" id="{A991E1DD-8ED0-537D-DB1A-0C48F029D7C5}"/>
                  </a:ext>
                </a:extLst>
              </p:cNvPr>
              <p:cNvSpPr/>
              <p:nvPr/>
            </p:nvSpPr>
            <p:spPr>
              <a:xfrm>
                <a:off x="7103352" y="95732"/>
                <a:ext cx="122297" cy="92595"/>
              </a:xfrm>
              <a:custGeom>
                <a:avLst/>
                <a:gdLst>
                  <a:gd name="connsiteX0" fmla="*/ 7524 w 122297"/>
                  <a:gd name="connsiteY0" fmla="*/ 92595 h 92595"/>
                  <a:gd name="connsiteX1" fmla="*/ 870 w 122297"/>
                  <a:gd name="connsiteY1" fmla="*/ 88160 h 92595"/>
                  <a:gd name="connsiteX2" fmla="*/ 5306 w 122297"/>
                  <a:gd name="connsiteY2" fmla="*/ 79288 h 92595"/>
                  <a:gd name="connsiteX3" fmla="*/ 111763 w 122297"/>
                  <a:gd name="connsiteY3" fmla="*/ 1663 h 92595"/>
                  <a:gd name="connsiteX4" fmla="*/ 120634 w 122297"/>
                  <a:gd name="connsiteY4" fmla="*/ 1663 h 92595"/>
                  <a:gd name="connsiteX5" fmla="*/ 120634 w 122297"/>
                  <a:gd name="connsiteY5" fmla="*/ 10535 h 92595"/>
                  <a:gd name="connsiteX6" fmla="*/ 7524 w 122297"/>
                  <a:gd name="connsiteY6" fmla="*/ 92595 h 92595"/>
                  <a:gd name="connsiteX7" fmla="*/ 7524 w 122297"/>
                  <a:gd name="connsiteY7" fmla="*/ 92595 h 92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297" h="92595">
                    <a:moveTo>
                      <a:pt x="7524" y="92595"/>
                    </a:moveTo>
                    <a:cubicBezTo>
                      <a:pt x="5306" y="92595"/>
                      <a:pt x="3088" y="90378"/>
                      <a:pt x="870" y="88160"/>
                    </a:cubicBezTo>
                    <a:cubicBezTo>
                      <a:pt x="-1348" y="85942"/>
                      <a:pt x="870" y="81506"/>
                      <a:pt x="5306" y="79288"/>
                    </a:cubicBezTo>
                    <a:cubicBezTo>
                      <a:pt x="71841" y="54892"/>
                      <a:pt x="111763" y="1663"/>
                      <a:pt x="111763" y="1663"/>
                    </a:cubicBezTo>
                    <a:cubicBezTo>
                      <a:pt x="113981" y="-554"/>
                      <a:pt x="118416" y="-554"/>
                      <a:pt x="120634" y="1663"/>
                    </a:cubicBezTo>
                    <a:cubicBezTo>
                      <a:pt x="122852" y="3881"/>
                      <a:pt x="122852" y="8317"/>
                      <a:pt x="120634" y="10535"/>
                    </a:cubicBezTo>
                    <a:cubicBezTo>
                      <a:pt x="118416" y="12753"/>
                      <a:pt x="78495" y="65981"/>
                      <a:pt x="7524" y="92595"/>
                    </a:cubicBezTo>
                    <a:cubicBezTo>
                      <a:pt x="7524" y="92595"/>
                      <a:pt x="7524" y="92595"/>
                      <a:pt x="7524" y="92595"/>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0" name="任意多边形: 形状 309">
                <a:extLst>
                  <a:ext uri="{FF2B5EF4-FFF2-40B4-BE49-F238E27FC236}">
                    <a16:creationId xmlns:a16="http://schemas.microsoft.com/office/drawing/2014/main" id="{4025ACE7-7223-D0BE-2764-324E522ED58C}"/>
                  </a:ext>
                </a:extLst>
              </p:cNvPr>
              <p:cNvSpPr/>
              <p:nvPr/>
            </p:nvSpPr>
            <p:spPr>
              <a:xfrm>
                <a:off x="6438865" y="3785689"/>
                <a:ext cx="381471" cy="230657"/>
              </a:xfrm>
              <a:custGeom>
                <a:avLst/>
                <a:gdLst>
                  <a:gd name="connsiteX0" fmla="*/ 0 w 381471"/>
                  <a:gd name="connsiteY0" fmla="*/ 0 h 230657"/>
                  <a:gd name="connsiteX1" fmla="*/ 0 w 381471"/>
                  <a:gd name="connsiteY1" fmla="*/ 230657 h 230657"/>
                  <a:gd name="connsiteX2" fmla="*/ 381471 w 381471"/>
                  <a:gd name="connsiteY2" fmla="*/ 215132 h 230657"/>
                  <a:gd name="connsiteX3" fmla="*/ 381471 w 381471"/>
                  <a:gd name="connsiteY3" fmla="*/ 0 h 230657"/>
                </a:gdLst>
                <a:ahLst/>
                <a:cxnLst>
                  <a:cxn ang="0">
                    <a:pos x="connsiteX0" y="connsiteY0"/>
                  </a:cxn>
                  <a:cxn ang="0">
                    <a:pos x="connsiteX1" y="connsiteY1"/>
                  </a:cxn>
                  <a:cxn ang="0">
                    <a:pos x="connsiteX2" y="connsiteY2"/>
                  </a:cxn>
                  <a:cxn ang="0">
                    <a:pos x="connsiteX3" y="connsiteY3"/>
                  </a:cxn>
                </a:cxnLst>
                <a:rect l="l" t="t" r="r" b="b"/>
                <a:pathLst>
                  <a:path w="381471" h="230657">
                    <a:moveTo>
                      <a:pt x="0" y="0"/>
                    </a:moveTo>
                    <a:lnTo>
                      <a:pt x="0" y="230657"/>
                    </a:lnTo>
                    <a:lnTo>
                      <a:pt x="381471" y="215132"/>
                    </a:lnTo>
                    <a:lnTo>
                      <a:pt x="381471" y="0"/>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1" name="任意多边形: 形状 310">
                <a:extLst>
                  <a:ext uri="{FF2B5EF4-FFF2-40B4-BE49-F238E27FC236}">
                    <a16:creationId xmlns:a16="http://schemas.microsoft.com/office/drawing/2014/main" id="{967032B4-C927-0869-88BA-63B3D2C97A52}"/>
                  </a:ext>
                </a:extLst>
              </p:cNvPr>
              <p:cNvSpPr/>
              <p:nvPr/>
            </p:nvSpPr>
            <p:spPr>
              <a:xfrm>
                <a:off x="5498495" y="3761293"/>
                <a:ext cx="377035" cy="217349"/>
              </a:xfrm>
              <a:custGeom>
                <a:avLst/>
                <a:gdLst>
                  <a:gd name="connsiteX0" fmla="*/ 0 w 377035"/>
                  <a:gd name="connsiteY0" fmla="*/ 0 h 217349"/>
                  <a:gd name="connsiteX1" fmla="*/ 0 w 377035"/>
                  <a:gd name="connsiteY1" fmla="*/ 217350 h 217349"/>
                  <a:gd name="connsiteX2" fmla="*/ 377035 w 377035"/>
                  <a:gd name="connsiteY2" fmla="*/ 201825 h 217349"/>
                  <a:gd name="connsiteX3" fmla="*/ 377035 w 377035"/>
                  <a:gd name="connsiteY3" fmla="*/ 0 h 217349"/>
                </a:gdLst>
                <a:ahLst/>
                <a:cxnLst>
                  <a:cxn ang="0">
                    <a:pos x="connsiteX0" y="connsiteY0"/>
                  </a:cxn>
                  <a:cxn ang="0">
                    <a:pos x="connsiteX1" y="connsiteY1"/>
                  </a:cxn>
                  <a:cxn ang="0">
                    <a:pos x="connsiteX2" y="connsiteY2"/>
                  </a:cxn>
                  <a:cxn ang="0">
                    <a:pos x="connsiteX3" y="connsiteY3"/>
                  </a:cxn>
                </a:cxnLst>
                <a:rect l="l" t="t" r="r" b="b"/>
                <a:pathLst>
                  <a:path w="377035" h="217349">
                    <a:moveTo>
                      <a:pt x="0" y="0"/>
                    </a:moveTo>
                    <a:lnTo>
                      <a:pt x="0" y="217350"/>
                    </a:lnTo>
                    <a:lnTo>
                      <a:pt x="377035" y="201825"/>
                    </a:lnTo>
                    <a:lnTo>
                      <a:pt x="377035" y="0"/>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2" name="任意多边形: 形状 311">
                <a:extLst>
                  <a:ext uri="{FF2B5EF4-FFF2-40B4-BE49-F238E27FC236}">
                    <a16:creationId xmlns:a16="http://schemas.microsoft.com/office/drawing/2014/main" id="{B7967C27-4032-8546-5263-A87239A3B758}"/>
                  </a:ext>
                </a:extLst>
              </p:cNvPr>
              <p:cNvSpPr/>
              <p:nvPr/>
            </p:nvSpPr>
            <p:spPr>
              <a:xfrm>
                <a:off x="5326879" y="1291060"/>
                <a:ext cx="1637617" cy="2576040"/>
              </a:xfrm>
              <a:custGeom>
                <a:avLst/>
                <a:gdLst>
                  <a:gd name="connsiteX0" fmla="*/ 990004 w 1637617"/>
                  <a:gd name="connsiteY0" fmla="*/ 83820 h 2576040"/>
                  <a:gd name="connsiteX1" fmla="*/ 1457972 w 1637617"/>
                  <a:gd name="connsiteY1" fmla="*/ 1310294 h 2576040"/>
                  <a:gd name="connsiteX2" fmla="*/ 1637618 w 1637617"/>
                  <a:gd name="connsiteY2" fmla="*/ 2543422 h 2576040"/>
                  <a:gd name="connsiteX3" fmla="*/ 963390 w 1637617"/>
                  <a:gd name="connsiteY3" fmla="*/ 2567818 h 2576040"/>
                  <a:gd name="connsiteX4" fmla="*/ 865804 w 1637617"/>
                  <a:gd name="connsiteY4" fmla="*/ 1784915 h 2576040"/>
                  <a:gd name="connsiteX5" fmla="*/ 777090 w 1637617"/>
                  <a:gd name="connsiteY5" fmla="*/ 1265937 h 2576040"/>
                  <a:gd name="connsiteX6" fmla="*/ 677287 w 1637617"/>
                  <a:gd name="connsiteY6" fmla="*/ 2567818 h 2576040"/>
                  <a:gd name="connsiteX7" fmla="*/ 841 w 1637617"/>
                  <a:gd name="connsiteY7" fmla="*/ 2534550 h 2576040"/>
                  <a:gd name="connsiteX8" fmla="*/ 169398 w 1637617"/>
                  <a:gd name="connsiteY8" fmla="*/ 305605 h 2576040"/>
                  <a:gd name="connsiteX9" fmla="*/ 990004 w 1637617"/>
                  <a:gd name="connsiteY9" fmla="*/ 83820 h 257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617" h="2576040">
                    <a:moveTo>
                      <a:pt x="990004" y="83820"/>
                    </a:moveTo>
                    <a:cubicBezTo>
                      <a:pt x="990004" y="83820"/>
                      <a:pt x="1284979" y="554005"/>
                      <a:pt x="1457972" y="1310294"/>
                    </a:cubicBezTo>
                    <a:cubicBezTo>
                      <a:pt x="1617657" y="1997829"/>
                      <a:pt x="1637618" y="2543422"/>
                      <a:pt x="1637618" y="2543422"/>
                    </a:cubicBezTo>
                    <a:lnTo>
                      <a:pt x="963390" y="2567818"/>
                    </a:lnTo>
                    <a:cubicBezTo>
                      <a:pt x="963390" y="2567818"/>
                      <a:pt x="885765" y="2006701"/>
                      <a:pt x="865804" y="1784915"/>
                    </a:cubicBezTo>
                    <a:cubicBezTo>
                      <a:pt x="845844" y="1563130"/>
                      <a:pt x="777090" y="1265937"/>
                      <a:pt x="777090" y="1265937"/>
                    </a:cubicBezTo>
                    <a:cubicBezTo>
                      <a:pt x="777090" y="1265937"/>
                      <a:pt x="699465" y="2545640"/>
                      <a:pt x="677287" y="2567818"/>
                    </a:cubicBezTo>
                    <a:cubicBezTo>
                      <a:pt x="655108" y="2589997"/>
                      <a:pt x="7494" y="2563383"/>
                      <a:pt x="841" y="2534550"/>
                    </a:cubicBezTo>
                    <a:cubicBezTo>
                      <a:pt x="-12467" y="2476886"/>
                      <a:pt x="136130" y="443112"/>
                      <a:pt x="169398" y="305605"/>
                    </a:cubicBezTo>
                    <a:cubicBezTo>
                      <a:pt x="295815" y="-211155"/>
                      <a:pt x="990004" y="83820"/>
                      <a:pt x="990004" y="83820"/>
                    </a:cubicBezTo>
                    <a:close/>
                  </a:path>
                </a:pathLst>
              </a:custGeom>
              <a:solidFill>
                <a:srgbClr val="F7B369"/>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3" name="任意多边形: 形状 312">
                <a:extLst>
                  <a:ext uri="{FF2B5EF4-FFF2-40B4-BE49-F238E27FC236}">
                    <a16:creationId xmlns:a16="http://schemas.microsoft.com/office/drawing/2014/main" id="{3AAB7120-A1B2-901A-74DE-4A0824E9907A}"/>
                  </a:ext>
                </a:extLst>
              </p:cNvPr>
              <p:cNvSpPr/>
              <p:nvPr/>
            </p:nvSpPr>
            <p:spPr>
              <a:xfrm>
                <a:off x="5290777" y="3861007"/>
                <a:ext cx="677902" cy="590942"/>
              </a:xfrm>
              <a:custGeom>
                <a:avLst/>
                <a:gdLst>
                  <a:gd name="connsiteX0" fmla="*/ 677903 w 677902"/>
                  <a:gd name="connsiteY0" fmla="*/ 474711 h 590942"/>
                  <a:gd name="connsiteX1" fmla="*/ 637981 w 677902"/>
                  <a:gd name="connsiteY1" fmla="*/ 567861 h 590942"/>
                  <a:gd name="connsiteX2" fmla="*/ 212153 w 677902"/>
                  <a:gd name="connsiteY2" fmla="*/ 585604 h 590942"/>
                  <a:gd name="connsiteX3" fmla="*/ 23635 w 677902"/>
                  <a:gd name="connsiteY3" fmla="*/ 561207 h 590942"/>
                  <a:gd name="connsiteX4" fmla="*/ 3675 w 677902"/>
                  <a:gd name="connsiteY4" fmla="*/ 459186 h 590942"/>
                  <a:gd name="connsiteX5" fmla="*/ 5893 w 677902"/>
                  <a:gd name="connsiteY5" fmla="*/ 452532 h 590942"/>
                  <a:gd name="connsiteX6" fmla="*/ 25853 w 677902"/>
                  <a:gd name="connsiteY6" fmla="*/ 403740 h 590942"/>
                  <a:gd name="connsiteX7" fmla="*/ 45814 w 677902"/>
                  <a:gd name="connsiteY7" fmla="*/ 368254 h 590942"/>
                  <a:gd name="connsiteX8" fmla="*/ 112350 w 677902"/>
                  <a:gd name="connsiteY8" fmla="*/ 257361 h 590942"/>
                  <a:gd name="connsiteX9" fmla="*/ 158925 w 677902"/>
                  <a:gd name="connsiteY9" fmla="*/ 99893 h 590942"/>
                  <a:gd name="connsiteX10" fmla="*/ 343007 w 677902"/>
                  <a:gd name="connsiteY10" fmla="*/ 6743 h 590942"/>
                  <a:gd name="connsiteX11" fmla="*/ 402889 w 677902"/>
                  <a:gd name="connsiteY11" fmla="*/ 2308 h 590942"/>
                  <a:gd name="connsiteX12" fmla="*/ 598060 w 677902"/>
                  <a:gd name="connsiteY12" fmla="*/ 53318 h 590942"/>
                  <a:gd name="connsiteX13" fmla="*/ 637981 w 677902"/>
                  <a:gd name="connsiteY13" fmla="*/ 281758 h 590942"/>
                  <a:gd name="connsiteX14" fmla="*/ 637981 w 677902"/>
                  <a:gd name="connsiteY14" fmla="*/ 308372 h 590942"/>
                  <a:gd name="connsiteX15" fmla="*/ 666813 w 677902"/>
                  <a:gd name="connsiteY15" fmla="*/ 425918 h 590942"/>
                  <a:gd name="connsiteX16" fmla="*/ 673467 w 677902"/>
                  <a:gd name="connsiteY16" fmla="*/ 454750 h 590942"/>
                  <a:gd name="connsiteX17" fmla="*/ 677903 w 677902"/>
                  <a:gd name="connsiteY17" fmla="*/ 474711 h 59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77902" h="590942">
                    <a:moveTo>
                      <a:pt x="677903" y="474711"/>
                    </a:moveTo>
                    <a:cubicBezTo>
                      <a:pt x="677903" y="512414"/>
                      <a:pt x="664596" y="556772"/>
                      <a:pt x="637981" y="567861"/>
                    </a:cubicBezTo>
                    <a:cubicBezTo>
                      <a:pt x="611367" y="578950"/>
                      <a:pt x="398453" y="601129"/>
                      <a:pt x="212153" y="585604"/>
                    </a:cubicBezTo>
                    <a:cubicBezTo>
                      <a:pt x="34725" y="570079"/>
                      <a:pt x="36942" y="576732"/>
                      <a:pt x="23635" y="561207"/>
                    </a:cubicBezTo>
                    <a:cubicBezTo>
                      <a:pt x="16982" y="552336"/>
                      <a:pt x="-9632" y="494672"/>
                      <a:pt x="3675" y="459186"/>
                    </a:cubicBezTo>
                    <a:cubicBezTo>
                      <a:pt x="3675" y="456968"/>
                      <a:pt x="5893" y="454750"/>
                      <a:pt x="5893" y="452532"/>
                    </a:cubicBezTo>
                    <a:cubicBezTo>
                      <a:pt x="12546" y="434789"/>
                      <a:pt x="21418" y="414829"/>
                      <a:pt x="25853" y="403740"/>
                    </a:cubicBezTo>
                    <a:cubicBezTo>
                      <a:pt x="30289" y="390432"/>
                      <a:pt x="39160" y="379343"/>
                      <a:pt x="45814" y="368254"/>
                    </a:cubicBezTo>
                    <a:cubicBezTo>
                      <a:pt x="65775" y="341640"/>
                      <a:pt x="103478" y="286193"/>
                      <a:pt x="112350" y="257361"/>
                    </a:cubicBezTo>
                    <a:cubicBezTo>
                      <a:pt x="125657" y="219658"/>
                      <a:pt x="145617" y="137597"/>
                      <a:pt x="158925" y="99893"/>
                    </a:cubicBezTo>
                    <a:cubicBezTo>
                      <a:pt x="167796" y="71061"/>
                      <a:pt x="285342" y="26704"/>
                      <a:pt x="343007" y="6743"/>
                    </a:cubicBezTo>
                    <a:cubicBezTo>
                      <a:pt x="362967" y="90"/>
                      <a:pt x="382928" y="-2128"/>
                      <a:pt x="402889" y="2308"/>
                    </a:cubicBezTo>
                    <a:cubicBezTo>
                      <a:pt x="460553" y="13397"/>
                      <a:pt x="578099" y="35575"/>
                      <a:pt x="598060" y="53318"/>
                    </a:cubicBezTo>
                    <a:cubicBezTo>
                      <a:pt x="624674" y="75497"/>
                      <a:pt x="637981" y="255143"/>
                      <a:pt x="637981" y="281758"/>
                    </a:cubicBezTo>
                    <a:lnTo>
                      <a:pt x="637981" y="308372"/>
                    </a:lnTo>
                    <a:cubicBezTo>
                      <a:pt x="637981" y="332768"/>
                      <a:pt x="655724" y="383779"/>
                      <a:pt x="666813" y="425918"/>
                    </a:cubicBezTo>
                    <a:cubicBezTo>
                      <a:pt x="669031" y="437007"/>
                      <a:pt x="671249" y="445879"/>
                      <a:pt x="673467" y="454750"/>
                    </a:cubicBezTo>
                    <a:cubicBezTo>
                      <a:pt x="677903" y="461404"/>
                      <a:pt x="677903" y="468057"/>
                      <a:pt x="677903" y="474711"/>
                    </a:cubicBezTo>
                    <a:close/>
                  </a:path>
                </a:pathLst>
              </a:custGeom>
              <a:solidFill>
                <a:srgbClr val="68B6D8"/>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4" name="任意多边形: 形状 313">
                <a:extLst>
                  <a:ext uri="{FF2B5EF4-FFF2-40B4-BE49-F238E27FC236}">
                    <a16:creationId xmlns:a16="http://schemas.microsoft.com/office/drawing/2014/main" id="{8729F11E-63B2-0E6D-3703-66241C08F0B4}"/>
                  </a:ext>
                </a:extLst>
              </p:cNvPr>
              <p:cNvSpPr/>
              <p:nvPr/>
            </p:nvSpPr>
            <p:spPr>
              <a:xfrm>
                <a:off x="6099533" y="1857454"/>
                <a:ext cx="271497" cy="690671"/>
              </a:xfrm>
              <a:custGeom>
                <a:avLst/>
                <a:gdLst>
                  <a:gd name="connsiteX0" fmla="*/ 6654 w 271497"/>
                  <a:gd name="connsiteY0" fmla="*/ 690672 h 690671"/>
                  <a:gd name="connsiteX1" fmla="*/ 0 w 271497"/>
                  <a:gd name="connsiteY1" fmla="*/ 684018 h 690671"/>
                  <a:gd name="connsiteX2" fmla="*/ 28832 w 271497"/>
                  <a:gd name="connsiteY2" fmla="*/ 287022 h 690671"/>
                  <a:gd name="connsiteX3" fmla="*/ 35486 w 271497"/>
                  <a:gd name="connsiteY3" fmla="*/ 107376 h 690671"/>
                  <a:gd name="connsiteX4" fmla="*/ 39921 w 271497"/>
                  <a:gd name="connsiteY4" fmla="*/ 100722 h 690671"/>
                  <a:gd name="connsiteX5" fmla="*/ 261707 w 271497"/>
                  <a:gd name="connsiteY5" fmla="*/ 919 h 690671"/>
                  <a:gd name="connsiteX6" fmla="*/ 270578 w 271497"/>
                  <a:gd name="connsiteY6" fmla="*/ 3137 h 690671"/>
                  <a:gd name="connsiteX7" fmla="*/ 268361 w 271497"/>
                  <a:gd name="connsiteY7" fmla="*/ 12008 h 690671"/>
                  <a:gd name="connsiteX8" fmla="*/ 48793 w 271497"/>
                  <a:gd name="connsiteY8" fmla="*/ 109594 h 690671"/>
                  <a:gd name="connsiteX9" fmla="*/ 42139 w 271497"/>
                  <a:gd name="connsiteY9" fmla="*/ 284804 h 690671"/>
                  <a:gd name="connsiteX10" fmla="*/ 13307 w 271497"/>
                  <a:gd name="connsiteY10" fmla="*/ 681800 h 690671"/>
                  <a:gd name="connsiteX11" fmla="*/ 6654 w 271497"/>
                  <a:gd name="connsiteY11" fmla="*/ 690672 h 690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497" h="690671">
                    <a:moveTo>
                      <a:pt x="6654" y="690672"/>
                    </a:moveTo>
                    <a:cubicBezTo>
                      <a:pt x="2218" y="690672"/>
                      <a:pt x="0" y="686236"/>
                      <a:pt x="0" y="684018"/>
                    </a:cubicBezTo>
                    <a:cubicBezTo>
                      <a:pt x="0" y="681800"/>
                      <a:pt x="22179" y="409004"/>
                      <a:pt x="28832" y="287022"/>
                    </a:cubicBezTo>
                    <a:cubicBezTo>
                      <a:pt x="35486" y="167258"/>
                      <a:pt x="35486" y="109594"/>
                      <a:pt x="35486" y="107376"/>
                    </a:cubicBezTo>
                    <a:cubicBezTo>
                      <a:pt x="35486" y="105158"/>
                      <a:pt x="37704" y="102940"/>
                      <a:pt x="39921" y="100722"/>
                    </a:cubicBezTo>
                    <a:lnTo>
                      <a:pt x="261707" y="919"/>
                    </a:lnTo>
                    <a:cubicBezTo>
                      <a:pt x="263925" y="-1299"/>
                      <a:pt x="268361" y="919"/>
                      <a:pt x="270578" y="3137"/>
                    </a:cubicBezTo>
                    <a:cubicBezTo>
                      <a:pt x="272796" y="5354"/>
                      <a:pt x="270578" y="9790"/>
                      <a:pt x="268361" y="12008"/>
                    </a:cubicBezTo>
                    <a:lnTo>
                      <a:pt x="48793" y="109594"/>
                    </a:lnTo>
                    <a:cubicBezTo>
                      <a:pt x="48793" y="125119"/>
                      <a:pt x="46575" y="182783"/>
                      <a:pt x="42139" y="284804"/>
                    </a:cubicBezTo>
                    <a:cubicBezTo>
                      <a:pt x="35486" y="406786"/>
                      <a:pt x="15525" y="679582"/>
                      <a:pt x="13307" y="681800"/>
                    </a:cubicBezTo>
                    <a:cubicBezTo>
                      <a:pt x="13307" y="688454"/>
                      <a:pt x="11089" y="690672"/>
                      <a:pt x="6654" y="690672"/>
                    </a:cubicBezTo>
                    <a:close/>
                  </a:path>
                </a:pathLst>
              </a:custGeom>
              <a:solidFill>
                <a:srgbClr val="A37B9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5" name="任意多边形: 形状 314">
                <a:extLst>
                  <a:ext uri="{FF2B5EF4-FFF2-40B4-BE49-F238E27FC236}">
                    <a16:creationId xmlns:a16="http://schemas.microsoft.com/office/drawing/2014/main" id="{438383F6-8F01-050C-A623-AE8C5B31FCED}"/>
                  </a:ext>
                </a:extLst>
              </p:cNvPr>
              <p:cNvSpPr/>
              <p:nvPr/>
            </p:nvSpPr>
            <p:spPr>
              <a:xfrm>
                <a:off x="5541395" y="1598014"/>
                <a:ext cx="162012" cy="216002"/>
              </a:xfrm>
              <a:custGeom>
                <a:avLst/>
                <a:gdLst>
                  <a:gd name="connsiteX0" fmla="*/ 5893 w 162012"/>
                  <a:gd name="connsiteY0" fmla="*/ 213784 h 216002"/>
                  <a:gd name="connsiteX1" fmla="*/ 1457 w 162012"/>
                  <a:gd name="connsiteY1" fmla="*/ 211566 h 216002"/>
                  <a:gd name="connsiteX2" fmla="*/ 3675 w 162012"/>
                  <a:gd name="connsiteY2" fmla="*/ 202695 h 216002"/>
                  <a:gd name="connsiteX3" fmla="*/ 147835 w 162012"/>
                  <a:gd name="connsiteY3" fmla="*/ 5306 h 216002"/>
                  <a:gd name="connsiteX4" fmla="*/ 156707 w 162012"/>
                  <a:gd name="connsiteY4" fmla="*/ 870 h 216002"/>
                  <a:gd name="connsiteX5" fmla="*/ 161142 w 162012"/>
                  <a:gd name="connsiteY5" fmla="*/ 9742 h 216002"/>
                  <a:gd name="connsiteX6" fmla="*/ 10328 w 162012"/>
                  <a:gd name="connsiteY6" fmla="*/ 216002 h 216002"/>
                  <a:gd name="connsiteX7" fmla="*/ 5893 w 162012"/>
                  <a:gd name="connsiteY7" fmla="*/ 213784 h 216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012" h="216002">
                    <a:moveTo>
                      <a:pt x="5893" y="213784"/>
                    </a:moveTo>
                    <a:cubicBezTo>
                      <a:pt x="3675" y="213784"/>
                      <a:pt x="1457" y="213784"/>
                      <a:pt x="1457" y="211566"/>
                    </a:cubicBezTo>
                    <a:cubicBezTo>
                      <a:pt x="-761" y="209349"/>
                      <a:pt x="-761" y="204913"/>
                      <a:pt x="3675" y="202695"/>
                    </a:cubicBezTo>
                    <a:cubicBezTo>
                      <a:pt x="119003" y="122852"/>
                      <a:pt x="147835" y="5306"/>
                      <a:pt x="147835" y="5306"/>
                    </a:cubicBezTo>
                    <a:cubicBezTo>
                      <a:pt x="147835" y="870"/>
                      <a:pt x="152271" y="-1348"/>
                      <a:pt x="156707" y="870"/>
                    </a:cubicBezTo>
                    <a:cubicBezTo>
                      <a:pt x="161142" y="870"/>
                      <a:pt x="163360" y="5306"/>
                      <a:pt x="161142" y="9742"/>
                    </a:cubicBezTo>
                    <a:cubicBezTo>
                      <a:pt x="158925" y="14177"/>
                      <a:pt x="130092" y="131724"/>
                      <a:pt x="10328" y="216002"/>
                    </a:cubicBezTo>
                    <a:cubicBezTo>
                      <a:pt x="8110" y="213784"/>
                      <a:pt x="5893" y="213784"/>
                      <a:pt x="5893" y="213784"/>
                    </a:cubicBezTo>
                    <a:close/>
                  </a:path>
                </a:pathLst>
              </a:custGeom>
              <a:solidFill>
                <a:srgbClr val="A37B9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6" name="任意多边形: 形状 315">
                <a:extLst>
                  <a:ext uri="{FF2B5EF4-FFF2-40B4-BE49-F238E27FC236}">
                    <a16:creationId xmlns:a16="http://schemas.microsoft.com/office/drawing/2014/main" id="{6C2ADE74-9226-4384-B5E0-DBE64A89A004}"/>
                  </a:ext>
                </a:extLst>
              </p:cNvPr>
              <p:cNvSpPr/>
              <p:nvPr/>
            </p:nvSpPr>
            <p:spPr>
              <a:xfrm>
                <a:off x="6365162" y="3890171"/>
                <a:ext cx="1069949" cy="528677"/>
              </a:xfrm>
              <a:custGeom>
                <a:avLst/>
                <a:gdLst>
                  <a:gd name="connsiteX0" fmla="*/ 1056213 w 1069949"/>
                  <a:gd name="connsiteY0" fmla="*/ 523171 h 528677"/>
                  <a:gd name="connsiteX1" fmla="*/ 1069520 w 1069949"/>
                  <a:gd name="connsiteY1" fmla="*/ 503211 h 528677"/>
                  <a:gd name="connsiteX2" fmla="*/ 967499 w 1069949"/>
                  <a:gd name="connsiteY2" fmla="*/ 276989 h 528677"/>
                  <a:gd name="connsiteX3" fmla="*/ 632603 w 1069949"/>
                  <a:gd name="connsiteY3" fmla="*/ 135046 h 528677"/>
                  <a:gd name="connsiteX4" fmla="*/ 455174 w 1069949"/>
                  <a:gd name="connsiteY4" fmla="*/ 1975 h 528677"/>
                  <a:gd name="connsiteX5" fmla="*/ 231171 w 1069949"/>
                  <a:gd name="connsiteY5" fmla="*/ 97343 h 528677"/>
                  <a:gd name="connsiteX6" fmla="*/ 44871 w 1069949"/>
                  <a:gd name="connsiteY6" fmla="*/ 81818 h 528677"/>
                  <a:gd name="connsiteX7" fmla="*/ 2732 w 1069949"/>
                  <a:gd name="connsiteY7" fmla="*/ 496557 h 528677"/>
                  <a:gd name="connsiteX8" fmla="*/ 180160 w 1069949"/>
                  <a:gd name="connsiteY8" fmla="*/ 505428 h 528677"/>
                  <a:gd name="connsiteX9" fmla="*/ 257785 w 1069949"/>
                  <a:gd name="connsiteY9" fmla="*/ 436675 h 528677"/>
                  <a:gd name="connsiteX10" fmla="*/ 348717 w 1069949"/>
                  <a:gd name="connsiteY10" fmla="*/ 512082 h 528677"/>
                  <a:gd name="connsiteX11" fmla="*/ 1056213 w 1069949"/>
                  <a:gd name="connsiteY11" fmla="*/ 523171 h 52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949" h="528677">
                    <a:moveTo>
                      <a:pt x="1056213" y="523171"/>
                    </a:moveTo>
                    <a:cubicBezTo>
                      <a:pt x="1065084" y="523171"/>
                      <a:pt x="1071738" y="514300"/>
                      <a:pt x="1069520" y="503211"/>
                    </a:cubicBezTo>
                    <a:cubicBezTo>
                      <a:pt x="1062867" y="458853"/>
                      <a:pt x="1038470" y="332435"/>
                      <a:pt x="967499" y="276989"/>
                    </a:cubicBezTo>
                    <a:cubicBezTo>
                      <a:pt x="881002" y="210453"/>
                      <a:pt x="699138" y="179404"/>
                      <a:pt x="632603" y="135046"/>
                    </a:cubicBezTo>
                    <a:cubicBezTo>
                      <a:pt x="566067" y="90689"/>
                      <a:pt x="495096" y="-15768"/>
                      <a:pt x="455174" y="1975"/>
                    </a:cubicBezTo>
                    <a:cubicBezTo>
                      <a:pt x="415253" y="21936"/>
                      <a:pt x="337628" y="110650"/>
                      <a:pt x="231171" y="97343"/>
                    </a:cubicBezTo>
                    <a:cubicBezTo>
                      <a:pt x="122496" y="81818"/>
                      <a:pt x="73703" y="55203"/>
                      <a:pt x="44871" y="81818"/>
                    </a:cubicBezTo>
                    <a:cubicBezTo>
                      <a:pt x="16039" y="108432"/>
                      <a:pt x="-8358" y="474378"/>
                      <a:pt x="2732" y="496557"/>
                    </a:cubicBezTo>
                    <a:cubicBezTo>
                      <a:pt x="13821" y="518735"/>
                      <a:pt x="166853" y="500993"/>
                      <a:pt x="180160" y="505428"/>
                    </a:cubicBezTo>
                    <a:cubicBezTo>
                      <a:pt x="193467" y="509864"/>
                      <a:pt x="233389" y="423368"/>
                      <a:pt x="257785" y="436675"/>
                    </a:cubicBezTo>
                    <a:cubicBezTo>
                      <a:pt x="282181" y="449982"/>
                      <a:pt x="313231" y="492121"/>
                      <a:pt x="348717" y="512082"/>
                    </a:cubicBezTo>
                    <a:cubicBezTo>
                      <a:pt x="381985" y="527607"/>
                      <a:pt x="945320" y="534260"/>
                      <a:pt x="1056213" y="523171"/>
                    </a:cubicBezTo>
                    <a:close/>
                  </a:path>
                </a:pathLst>
              </a:custGeom>
              <a:solidFill>
                <a:srgbClr val="68B6D8"/>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7" name="任意多边形: 形状 316">
                <a:extLst>
                  <a:ext uri="{FF2B5EF4-FFF2-40B4-BE49-F238E27FC236}">
                    <a16:creationId xmlns:a16="http://schemas.microsoft.com/office/drawing/2014/main" id="{77BCB573-B74C-279A-F613-108D7DFA7285}"/>
                  </a:ext>
                </a:extLst>
              </p:cNvPr>
              <p:cNvSpPr/>
              <p:nvPr/>
            </p:nvSpPr>
            <p:spPr>
              <a:xfrm>
                <a:off x="5447484" y="301275"/>
                <a:ext cx="989163" cy="1191151"/>
              </a:xfrm>
              <a:custGeom>
                <a:avLst/>
                <a:gdLst>
                  <a:gd name="connsiteX0" fmla="*/ 494582 w 989163"/>
                  <a:gd name="connsiteY0" fmla="*/ 163 h 1191151"/>
                  <a:gd name="connsiteX1" fmla="*/ 48793 w 989163"/>
                  <a:gd name="connsiteY1" fmla="*/ 193116 h 1191151"/>
                  <a:gd name="connsiteX2" fmla="*/ 48793 w 989163"/>
                  <a:gd name="connsiteY2" fmla="*/ 552409 h 1191151"/>
                  <a:gd name="connsiteX3" fmla="*/ 0 w 989163"/>
                  <a:gd name="connsiteY3" fmla="*/ 674391 h 1191151"/>
                  <a:gd name="connsiteX4" fmla="*/ 17743 w 989163"/>
                  <a:gd name="connsiteY4" fmla="*/ 1191151 h 1191151"/>
                  <a:gd name="connsiteX5" fmla="*/ 989164 w 989163"/>
                  <a:gd name="connsiteY5" fmla="*/ 1168973 h 1191151"/>
                  <a:gd name="connsiteX6" fmla="*/ 947024 w 989163"/>
                  <a:gd name="connsiteY6" fmla="*/ 667737 h 1191151"/>
                  <a:gd name="connsiteX7" fmla="*/ 494582 w 989163"/>
                  <a:gd name="connsiteY7" fmla="*/ 163 h 119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9163" h="1191151">
                    <a:moveTo>
                      <a:pt x="494582" y="163"/>
                    </a:moveTo>
                    <a:cubicBezTo>
                      <a:pt x="77625" y="-6491"/>
                      <a:pt x="48793" y="193116"/>
                      <a:pt x="48793" y="193116"/>
                    </a:cubicBezTo>
                    <a:lnTo>
                      <a:pt x="48793" y="552409"/>
                    </a:lnTo>
                    <a:lnTo>
                      <a:pt x="0" y="674391"/>
                    </a:lnTo>
                    <a:lnTo>
                      <a:pt x="17743" y="1191151"/>
                    </a:lnTo>
                    <a:lnTo>
                      <a:pt x="989164" y="1168973"/>
                    </a:lnTo>
                    <a:lnTo>
                      <a:pt x="947024" y="667737"/>
                    </a:lnTo>
                    <a:cubicBezTo>
                      <a:pt x="947024" y="665519"/>
                      <a:pt x="958114" y="6816"/>
                      <a:pt x="494582" y="163"/>
                    </a:cubicBezTo>
                    <a:close/>
                  </a:path>
                </a:pathLst>
              </a:custGeom>
              <a:solidFill>
                <a:srgbClr val="5C69A5"/>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8" name="任意多边形: 形状 317">
                <a:extLst>
                  <a:ext uri="{FF2B5EF4-FFF2-40B4-BE49-F238E27FC236}">
                    <a16:creationId xmlns:a16="http://schemas.microsoft.com/office/drawing/2014/main" id="{C2C2DB3A-9E6B-B843-E991-48A658A0B7FF}"/>
                  </a:ext>
                </a:extLst>
              </p:cNvPr>
              <p:cNvSpPr/>
              <p:nvPr/>
            </p:nvSpPr>
            <p:spPr>
              <a:xfrm>
                <a:off x="5931746" y="393110"/>
                <a:ext cx="147674" cy="631349"/>
              </a:xfrm>
              <a:custGeom>
                <a:avLst/>
                <a:gdLst>
                  <a:gd name="connsiteX0" fmla="*/ 92380 w 147674"/>
                  <a:gd name="connsiteY0" fmla="*/ 14786 h 631349"/>
                  <a:gd name="connsiteX1" fmla="*/ 110123 w 147674"/>
                  <a:gd name="connsiteY1" fmla="*/ 85757 h 631349"/>
                  <a:gd name="connsiteX2" fmla="*/ 81291 w 147674"/>
                  <a:gd name="connsiteY2" fmla="*/ 134550 h 631349"/>
                  <a:gd name="connsiteX3" fmla="*/ 143391 w 147674"/>
                  <a:gd name="connsiteY3" fmla="*/ 320850 h 631349"/>
                  <a:gd name="connsiteX4" fmla="*/ 125648 w 147674"/>
                  <a:gd name="connsiteY4" fmla="*/ 631350 h 631349"/>
                  <a:gd name="connsiteX5" fmla="*/ 19191 w 147674"/>
                  <a:gd name="connsiteY5" fmla="*/ 331939 h 631349"/>
                  <a:gd name="connsiteX6" fmla="*/ 41370 w 147674"/>
                  <a:gd name="connsiteY6" fmla="*/ 134550 h 631349"/>
                  <a:gd name="connsiteX7" fmla="*/ 3666 w 147674"/>
                  <a:gd name="connsiteY7" fmla="*/ 99064 h 631349"/>
                  <a:gd name="connsiteX8" fmla="*/ 1448 w 147674"/>
                  <a:gd name="connsiteY8" fmla="*/ 14786 h 631349"/>
                  <a:gd name="connsiteX9" fmla="*/ 92380 w 147674"/>
                  <a:gd name="connsiteY9" fmla="*/ 14786 h 63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7674" h="631349">
                    <a:moveTo>
                      <a:pt x="92380" y="14786"/>
                    </a:moveTo>
                    <a:cubicBezTo>
                      <a:pt x="92380" y="14786"/>
                      <a:pt x="112341" y="63578"/>
                      <a:pt x="110123" y="85757"/>
                    </a:cubicBezTo>
                    <a:cubicBezTo>
                      <a:pt x="107905" y="101282"/>
                      <a:pt x="81291" y="134550"/>
                      <a:pt x="81291" y="134550"/>
                    </a:cubicBezTo>
                    <a:cubicBezTo>
                      <a:pt x="81291" y="134550"/>
                      <a:pt x="132302" y="254314"/>
                      <a:pt x="143391" y="320850"/>
                    </a:cubicBezTo>
                    <a:cubicBezTo>
                      <a:pt x="152263" y="385168"/>
                      <a:pt x="147827" y="626914"/>
                      <a:pt x="125648" y="631350"/>
                    </a:cubicBezTo>
                    <a:cubicBezTo>
                      <a:pt x="116777" y="631350"/>
                      <a:pt x="23627" y="358553"/>
                      <a:pt x="19191" y="331939"/>
                    </a:cubicBezTo>
                    <a:cubicBezTo>
                      <a:pt x="14756" y="292018"/>
                      <a:pt x="41370" y="134550"/>
                      <a:pt x="41370" y="134550"/>
                    </a:cubicBezTo>
                    <a:cubicBezTo>
                      <a:pt x="41370" y="134550"/>
                      <a:pt x="10320" y="110153"/>
                      <a:pt x="3666" y="99064"/>
                    </a:cubicBezTo>
                    <a:cubicBezTo>
                      <a:pt x="-2987" y="87975"/>
                      <a:pt x="1448" y="14786"/>
                      <a:pt x="1448" y="14786"/>
                    </a:cubicBezTo>
                    <a:cubicBezTo>
                      <a:pt x="1448" y="14786"/>
                      <a:pt x="50241" y="-18482"/>
                      <a:pt x="92380" y="14786"/>
                    </a:cubicBezTo>
                    <a:close/>
                  </a:path>
                </a:pathLst>
              </a:custGeom>
              <a:solidFill>
                <a:srgbClr val="F7B369"/>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19" name="任意多边形: 形状 318">
                <a:extLst>
                  <a:ext uri="{FF2B5EF4-FFF2-40B4-BE49-F238E27FC236}">
                    <a16:creationId xmlns:a16="http://schemas.microsoft.com/office/drawing/2014/main" id="{3D8B0FE2-D043-64EB-42D3-439411DDBAA3}"/>
                  </a:ext>
                </a:extLst>
              </p:cNvPr>
              <p:cNvSpPr/>
              <p:nvPr/>
            </p:nvSpPr>
            <p:spPr>
              <a:xfrm>
                <a:off x="6046305" y="146188"/>
                <a:ext cx="1179899" cy="1466002"/>
              </a:xfrm>
              <a:custGeom>
                <a:avLst/>
                <a:gdLst>
                  <a:gd name="connsiteX0" fmla="*/ 867182 w 1179899"/>
                  <a:gd name="connsiteY0" fmla="*/ 0 h 1466002"/>
                  <a:gd name="connsiteX1" fmla="*/ 1179899 w 1179899"/>
                  <a:gd name="connsiteY1" fmla="*/ 252836 h 1466002"/>
                  <a:gd name="connsiteX2" fmla="*/ 873835 w 1179899"/>
                  <a:gd name="connsiteY2" fmla="*/ 667575 h 1466002"/>
                  <a:gd name="connsiteX3" fmla="*/ 370382 w 1179899"/>
                  <a:gd name="connsiteY3" fmla="*/ 791774 h 1466002"/>
                  <a:gd name="connsiteX4" fmla="*/ 399214 w 1179899"/>
                  <a:gd name="connsiteY4" fmla="*/ 1466003 h 1466002"/>
                  <a:gd name="connsiteX5" fmla="*/ 317153 w 1179899"/>
                  <a:gd name="connsiteY5" fmla="*/ 1324060 h 1466002"/>
                  <a:gd name="connsiteX6" fmla="*/ 104239 w 1179899"/>
                  <a:gd name="connsiteY6" fmla="*/ 532285 h 1466002"/>
                  <a:gd name="connsiteX7" fmla="*/ 0 w 1179899"/>
                  <a:gd name="connsiteY7" fmla="*/ 141943 h 1466002"/>
                  <a:gd name="connsiteX8" fmla="*/ 288321 w 1179899"/>
                  <a:gd name="connsiteY8" fmla="*/ 181864 h 1466002"/>
                  <a:gd name="connsiteX9" fmla="*/ 867182 w 1179899"/>
                  <a:gd name="connsiteY9" fmla="*/ 0 h 1466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9899" h="1466002">
                    <a:moveTo>
                      <a:pt x="867182" y="0"/>
                    </a:moveTo>
                    <a:lnTo>
                      <a:pt x="1179899" y="252836"/>
                    </a:lnTo>
                    <a:cubicBezTo>
                      <a:pt x="1179899" y="252836"/>
                      <a:pt x="1071224" y="518978"/>
                      <a:pt x="873835" y="667575"/>
                    </a:cubicBezTo>
                    <a:cubicBezTo>
                      <a:pt x="667575" y="822824"/>
                      <a:pt x="370382" y="791774"/>
                      <a:pt x="370382" y="791774"/>
                    </a:cubicBezTo>
                    <a:lnTo>
                      <a:pt x="399214" y="1466003"/>
                    </a:lnTo>
                    <a:lnTo>
                      <a:pt x="317153" y="1324060"/>
                    </a:lnTo>
                    <a:cubicBezTo>
                      <a:pt x="317153" y="1324060"/>
                      <a:pt x="179646" y="774032"/>
                      <a:pt x="104239" y="532285"/>
                    </a:cubicBezTo>
                    <a:cubicBezTo>
                      <a:pt x="22179" y="268361"/>
                      <a:pt x="0" y="141943"/>
                      <a:pt x="0" y="141943"/>
                    </a:cubicBezTo>
                    <a:cubicBezTo>
                      <a:pt x="0" y="141943"/>
                      <a:pt x="117546" y="135289"/>
                      <a:pt x="288321" y="181864"/>
                    </a:cubicBezTo>
                    <a:cubicBezTo>
                      <a:pt x="381471" y="208478"/>
                      <a:pt x="623217" y="272796"/>
                      <a:pt x="867182" y="0"/>
                    </a:cubicBez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0" name="任意多边形: 形状 319">
                <a:extLst>
                  <a:ext uri="{FF2B5EF4-FFF2-40B4-BE49-F238E27FC236}">
                    <a16:creationId xmlns:a16="http://schemas.microsoft.com/office/drawing/2014/main" id="{85D403CC-9879-AE25-CA09-C968521CD9BD}"/>
                  </a:ext>
                </a:extLst>
              </p:cNvPr>
              <p:cNvSpPr/>
              <p:nvPr/>
            </p:nvSpPr>
            <p:spPr>
              <a:xfrm>
                <a:off x="5427523" y="299210"/>
                <a:ext cx="524031" cy="1349159"/>
              </a:xfrm>
              <a:custGeom>
                <a:avLst/>
                <a:gdLst>
                  <a:gd name="connsiteX0" fmla="*/ 392560 w 524031"/>
                  <a:gd name="connsiteY0" fmla="*/ 11 h 1349159"/>
                  <a:gd name="connsiteX1" fmla="*/ 523414 w 524031"/>
                  <a:gd name="connsiteY1" fmla="*/ 1330724 h 1349159"/>
                  <a:gd name="connsiteX2" fmla="*/ 172993 w 524031"/>
                  <a:gd name="connsiteY2" fmla="*/ 1344031 h 1349159"/>
                  <a:gd name="connsiteX3" fmla="*/ 6654 w 524031"/>
                  <a:gd name="connsiteY3" fmla="*/ 1299674 h 1349159"/>
                  <a:gd name="connsiteX4" fmla="*/ 0 w 524031"/>
                  <a:gd name="connsiteY4" fmla="*/ 696417 h 1349159"/>
                  <a:gd name="connsiteX5" fmla="*/ 181864 w 524031"/>
                  <a:gd name="connsiteY5" fmla="*/ 57675 h 1349159"/>
                  <a:gd name="connsiteX6" fmla="*/ 392560 w 524031"/>
                  <a:gd name="connsiteY6" fmla="*/ 11 h 134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4031" h="1349159">
                    <a:moveTo>
                      <a:pt x="392560" y="11"/>
                    </a:moveTo>
                    <a:cubicBezTo>
                      <a:pt x="392560" y="11"/>
                      <a:pt x="534503" y="1319635"/>
                      <a:pt x="523414" y="1330724"/>
                    </a:cubicBezTo>
                    <a:cubicBezTo>
                      <a:pt x="514542" y="1341813"/>
                      <a:pt x="275014" y="1357338"/>
                      <a:pt x="172993" y="1344031"/>
                    </a:cubicBezTo>
                    <a:cubicBezTo>
                      <a:pt x="70971" y="1330724"/>
                      <a:pt x="13307" y="1304110"/>
                      <a:pt x="6654" y="1299674"/>
                    </a:cubicBezTo>
                    <a:cubicBezTo>
                      <a:pt x="0" y="1297456"/>
                      <a:pt x="0" y="696417"/>
                      <a:pt x="0" y="696417"/>
                    </a:cubicBezTo>
                    <a:lnTo>
                      <a:pt x="181864" y="57675"/>
                    </a:lnTo>
                    <a:cubicBezTo>
                      <a:pt x="308282" y="-2207"/>
                      <a:pt x="392560" y="11"/>
                      <a:pt x="392560" y="11"/>
                    </a:cubicBez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1" name="任意多边形: 形状 320">
                <a:extLst>
                  <a:ext uri="{FF2B5EF4-FFF2-40B4-BE49-F238E27FC236}">
                    <a16:creationId xmlns:a16="http://schemas.microsoft.com/office/drawing/2014/main" id="{7DE52D6B-0DA3-12DE-72B1-ED3FD4FFDDCC}"/>
                  </a:ext>
                </a:extLst>
              </p:cNvPr>
              <p:cNvSpPr/>
              <p:nvPr/>
            </p:nvSpPr>
            <p:spPr>
              <a:xfrm>
                <a:off x="6566311" y="343577"/>
                <a:ext cx="58286" cy="155249"/>
              </a:xfrm>
              <a:custGeom>
                <a:avLst/>
                <a:gdLst>
                  <a:gd name="connsiteX0" fmla="*/ 32240 w 58286"/>
                  <a:gd name="connsiteY0" fmla="*/ 153032 h 155249"/>
                  <a:gd name="connsiteX1" fmla="*/ 14497 w 58286"/>
                  <a:gd name="connsiteY1" fmla="*/ 144161 h 155249"/>
                  <a:gd name="connsiteX2" fmla="*/ 7843 w 58286"/>
                  <a:gd name="connsiteY2" fmla="*/ 4436 h 155249"/>
                  <a:gd name="connsiteX3" fmla="*/ 12279 w 58286"/>
                  <a:gd name="connsiteY3" fmla="*/ 0 h 155249"/>
                  <a:gd name="connsiteX4" fmla="*/ 18933 w 58286"/>
                  <a:gd name="connsiteY4" fmla="*/ 4436 h 155249"/>
                  <a:gd name="connsiteX5" fmla="*/ 54418 w 58286"/>
                  <a:gd name="connsiteY5" fmla="*/ 141943 h 155249"/>
                  <a:gd name="connsiteX6" fmla="*/ 34458 w 58286"/>
                  <a:gd name="connsiteY6" fmla="*/ 155250 h 155249"/>
                  <a:gd name="connsiteX7" fmla="*/ 32240 w 58286"/>
                  <a:gd name="connsiteY7" fmla="*/ 153032 h 155249"/>
                  <a:gd name="connsiteX8" fmla="*/ 16715 w 58286"/>
                  <a:gd name="connsiteY8" fmla="*/ 26614 h 155249"/>
                  <a:gd name="connsiteX9" fmla="*/ 23368 w 58286"/>
                  <a:gd name="connsiteY9" fmla="*/ 135289 h 155249"/>
                  <a:gd name="connsiteX10" fmla="*/ 34458 w 58286"/>
                  <a:gd name="connsiteY10" fmla="*/ 139725 h 155249"/>
                  <a:gd name="connsiteX11" fmla="*/ 43329 w 58286"/>
                  <a:gd name="connsiteY11" fmla="*/ 135289 h 155249"/>
                  <a:gd name="connsiteX12" fmla="*/ 16715 w 58286"/>
                  <a:gd name="connsiteY12" fmla="*/ 26614 h 1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286" h="155249">
                    <a:moveTo>
                      <a:pt x="32240" y="153032"/>
                    </a:moveTo>
                    <a:cubicBezTo>
                      <a:pt x="25586" y="153032"/>
                      <a:pt x="18933" y="150814"/>
                      <a:pt x="14497" y="144161"/>
                    </a:cubicBezTo>
                    <a:cubicBezTo>
                      <a:pt x="-12117" y="115329"/>
                      <a:pt x="5626" y="15525"/>
                      <a:pt x="7843" y="4436"/>
                    </a:cubicBezTo>
                    <a:cubicBezTo>
                      <a:pt x="7843" y="2218"/>
                      <a:pt x="10061" y="0"/>
                      <a:pt x="12279" y="0"/>
                    </a:cubicBezTo>
                    <a:cubicBezTo>
                      <a:pt x="14497" y="0"/>
                      <a:pt x="16715" y="0"/>
                      <a:pt x="18933" y="4436"/>
                    </a:cubicBezTo>
                    <a:cubicBezTo>
                      <a:pt x="23368" y="15525"/>
                      <a:pt x="72161" y="108675"/>
                      <a:pt x="54418" y="141943"/>
                    </a:cubicBezTo>
                    <a:cubicBezTo>
                      <a:pt x="49983" y="148596"/>
                      <a:pt x="43329" y="153032"/>
                      <a:pt x="34458" y="155250"/>
                    </a:cubicBezTo>
                    <a:cubicBezTo>
                      <a:pt x="34458" y="153032"/>
                      <a:pt x="34458" y="153032"/>
                      <a:pt x="32240" y="153032"/>
                    </a:cubicBezTo>
                    <a:close/>
                    <a:moveTo>
                      <a:pt x="16715" y="26614"/>
                    </a:moveTo>
                    <a:cubicBezTo>
                      <a:pt x="12279" y="62100"/>
                      <a:pt x="7843" y="119764"/>
                      <a:pt x="23368" y="135289"/>
                    </a:cubicBezTo>
                    <a:cubicBezTo>
                      <a:pt x="25586" y="137507"/>
                      <a:pt x="30022" y="139725"/>
                      <a:pt x="34458" y="139725"/>
                    </a:cubicBezTo>
                    <a:cubicBezTo>
                      <a:pt x="38893" y="139725"/>
                      <a:pt x="41111" y="137507"/>
                      <a:pt x="43329" y="135289"/>
                    </a:cubicBezTo>
                    <a:cubicBezTo>
                      <a:pt x="52201" y="115329"/>
                      <a:pt x="34458" y="64318"/>
                      <a:pt x="16715" y="26614"/>
                    </a:cubicBezTo>
                    <a:close/>
                  </a:path>
                </a:pathLst>
              </a:custGeom>
              <a:solidFill>
                <a:srgbClr val="E6F4F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2" name="任意多边形: 形状 321">
                <a:extLst>
                  <a:ext uri="{FF2B5EF4-FFF2-40B4-BE49-F238E27FC236}">
                    <a16:creationId xmlns:a16="http://schemas.microsoft.com/office/drawing/2014/main" id="{240ED960-6BCA-DCCA-C514-DA1348A94AD1}"/>
                  </a:ext>
                </a:extLst>
              </p:cNvPr>
              <p:cNvSpPr/>
              <p:nvPr/>
            </p:nvSpPr>
            <p:spPr>
              <a:xfrm>
                <a:off x="5820084" y="170585"/>
                <a:ext cx="239528" cy="219567"/>
              </a:xfrm>
              <a:custGeom>
                <a:avLst/>
                <a:gdLst>
                  <a:gd name="connsiteX0" fmla="*/ 0 w 239528"/>
                  <a:gd name="connsiteY0" fmla="*/ 48793 h 219567"/>
                  <a:gd name="connsiteX1" fmla="*/ 2218 w 239528"/>
                  <a:gd name="connsiteY1" fmla="*/ 179646 h 219567"/>
                  <a:gd name="connsiteX2" fmla="*/ 128636 w 239528"/>
                  <a:gd name="connsiteY2" fmla="*/ 219568 h 219567"/>
                  <a:gd name="connsiteX3" fmla="*/ 239528 w 239528"/>
                  <a:gd name="connsiteY3" fmla="*/ 166339 h 219567"/>
                  <a:gd name="connsiteX4" fmla="*/ 226221 w 239528"/>
                  <a:gd name="connsiteY4" fmla="*/ 0 h 219567"/>
                  <a:gd name="connsiteX5" fmla="*/ 0 w 239528"/>
                  <a:gd name="connsiteY5" fmla="*/ 48793 h 21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528" h="219567">
                    <a:moveTo>
                      <a:pt x="0" y="48793"/>
                    </a:moveTo>
                    <a:lnTo>
                      <a:pt x="2218" y="179646"/>
                    </a:lnTo>
                    <a:cubicBezTo>
                      <a:pt x="2218" y="179646"/>
                      <a:pt x="64318" y="219568"/>
                      <a:pt x="128636" y="219568"/>
                    </a:cubicBezTo>
                    <a:cubicBezTo>
                      <a:pt x="215132" y="219568"/>
                      <a:pt x="239528" y="166339"/>
                      <a:pt x="239528" y="166339"/>
                    </a:cubicBezTo>
                    <a:lnTo>
                      <a:pt x="226221" y="0"/>
                    </a:lnTo>
                    <a:lnTo>
                      <a:pt x="0" y="48793"/>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3" name="任意多边形: 形状 322">
                <a:extLst>
                  <a:ext uri="{FF2B5EF4-FFF2-40B4-BE49-F238E27FC236}">
                    <a16:creationId xmlns:a16="http://schemas.microsoft.com/office/drawing/2014/main" id="{332E0123-ABCA-5B8B-93BE-00E59A1D2CC2}"/>
                  </a:ext>
                </a:extLst>
              </p:cNvPr>
              <p:cNvSpPr/>
              <p:nvPr/>
            </p:nvSpPr>
            <p:spPr>
              <a:xfrm>
                <a:off x="5822302" y="305874"/>
                <a:ext cx="288756" cy="190892"/>
              </a:xfrm>
              <a:custGeom>
                <a:avLst/>
                <a:gdLst>
                  <a:gd name="connsiteX0" fmla="*/ 235093 w 288756"/>
                  <a:gd name="connsiteY0" fmla="*/ 0 h 190892"/>
                  <a:gd name="connsiteX1" fmla="*/ 137507 w 288756"/>
                  <a:gd name="connsiteY1" fmla="*/ 70971 h 190892"/>
                  <a:gd name="connsiteX2" fmla="*/ 0 w 288756"/>
                  <a:gd name="connsiteY2" fmla="*/ 11089 h 190892"/>
                  <a:gd name="connsiteX3" fmla="*/ 22179 w 288756"/>
                  <a:gd name="connsiteY3" fmla="*/ 190736 h 190892"/>
                  <a:gd name="connsiteX4" fmla="*/ 164121 w 288756"/>
                  <a:gd name="connsiteY4" fmla="*/ 104239 h 190892"/>
                  <a:gd name="connsiteX5" fmla="*/ 277232 w 288756"/>
                  <a:gd name="connsiteY5" fmla="*/ 150814 h 190892"/>
                  <a:gd name="connsiteX6" fmla="*/ 288321 w 288756"/>
                  <a:gd name="connsiteY6" fmla="*/ 141943 h 190892"/>
                  <a:gd name="connsiteX7" fmla="*/ 235093 w 288756"/>
                  <a:gd name="connsiteY7" fmla="*/ 0 h 19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756" h="190892">
                    <a:moveTo>
                      <a:pt x="235093" y="0"/>
                    </a:moveTo>
                    <a:cubicBezTo>
                      <a:pt x="235093" y="0"/>
                      <a:pt x="221786" y="75407"/>
                      <a:pt x="137507" y="70971"/>
                    </a:cubicBezTo>
                    <a:cubicBezTo>
                      <a:pt x="53229" y="66536"/>
                      <a:pt x="0" y="11089"/>
                      <a:pt x="0" y="11089"/>
                    </a:cubicBezTo>
                    <a:cubicBezTo>
                      <a:pt x="0" y="11089"/>
                      <a:pt x="2218" y="186300"/>
                      <a:pt x="22179" y="190736"/>
                    </a:cubicBezTo>
                    <a:cubicBezTo>
                      <a:pt x="46575" y="195171"/>
                      <a:pt x="164121" y="104239"/>
                      <a:pt x="164121" y="104239"/>
                    </a:cubicBezTo>
                    <a:lnTo>
                      <a:pt x="277232" y="150814"/>
                    </a:lnTo>
                    <a:cubicBezTo>
                      <a:pt x="283886" y="153032"/>
                      <a:pt x="290539" y="146379"/>
                      <a:pt x="288321" y="141943"/>
                    </a:cubicBezTo>
                    <a:lnTo>
                      <a:pt x="235093" y="0"/>
                    </a:lnTo>
                    <a:close/>
                  </a:path>
                </a:pathLst>
              </a:custGeom>
              <a:solidFill>
                <a:srgbClr val="E6F4F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4" name="任意多边形: 形状 323">
                <a:extLst>
                  <a:ext uri="{FF2B5EF4-FFF2-40B4-BE49-F238E27FC236}">
                    <a16:creationId xmlns:a16="http://schemas.microsoft.com/office/drawing/2014/main" id="{B6D65B4D-FBFD-C100-291F-6ABDCF53FC40}"/>
                  </a:ext>
                </a:extLst>
              </p:cNvPr>
              <p:cNvSpPr/>
              <p:nvPr/>
            </p:nvSpPr>
            <p:spPr>
              <a:xfrm>
                <a:off x="5820084" y="183892"/>
                <a:ext cx="226528" cy="143264"/>
              </a:xfrm>
              <a:custGeom>
                <a:avLst/>
                <a:gdLst>
                  <a:gd name="connsiteX0" fmla="*/ 0 w 226528"/>
                  <a:gd name="connsiteY0" fmla="*/ 31050 h 143264"/>
                  <a:gd name="connsiteX1" fmla="*/ 157468 w 226528"/>
                  <a:gd name="connsiteY1" fmla="*/ 141943 h 143264"/>
                  <a:gd name="connsiteX2" fmla="*/ 226221 w 226528"/>
                  <a:gd name="connsiteY2" fmla="*/ 0 h 143264"/>
                  <a:gd name="connsiteX3" fmla="*/ 0 w 226528"/>
                  <a:gd name="connsiteY3" fmla="*/ 31050 h 143264"/>
                </a:gdLst>
                <a:ahLst/>
                <a:cxnLst>
                  <a:cxn ang="0">
                    <a:pos x="connsiteX0" y="connsiteY0"/>
                  </a:cxn>
                  <a:cxn ang="0">
                    <a:pos x="connsiteX1" y="connsiteY1"/>
                  </a:cxn>
                  <a:cxn ang="0">
                    <a:pos x="connsiteX2" y="connsiteY2"/>
                  </a:cxn>
                  <a:cxn ang="0">
                    <a:pos x="connsiteX3" y="connsiteY3"/>
                  </a:cxn>
                </a:cxnLst>
                <a:rect l="l" t="t" r="r" b="b"/>
                <a:pathLst>
                  <a:path w="226528" h="143264">
                    <a:moveTo>
                      <a:pt x="0" y="31050"/>
                    </a:moveTo>
                    <a:cubicBezTo>
                      <a:pt x="0" y="31050"/>
                      <a:pt x="62100" y="157468"/>
                      <a:pt x="157468" y="141943"/>
                    </a:cubicBezTo>
                    <a:cubicBezTo>
                      <a:pt x="235093" y="128636"/>
                      <a:pt x="226221" y="0"/>
                      <a:pt x="226221" y="0"/>
                    </a:cubicBezTo>
                    <a:lnTo>
                      <a:pt x="0" y="31050"/>
                    </a:ln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5" name="任意多边形: 形状 324">
                <a:extLst>
                  <a:ext uri="{FF2B5EF4-FFF2-40B4-BE49-F238E27FC236}">
                    <a16:creationId xmlns:a16="http://schemas.microsoft.com/office/drawing/2014/main" id="{9A8807B3-A0E0-7834-BF90-38DF3E2030E3}"/>
                  </a:ext>
                </a:extLst>
              </p:cNvPr>
              <p:cNvSpPr/>
              <p:nvPr/>
            </p:nvSpPr>
            <p:spPr>
              <a:xfrm>
                <a:off x="5667207" y="-224094"/>
                <a:ext cx="434022" cy="506014"/>
              </a:xfrm>
              <a:custGeom>
                <a:avLst/>
                <a:gdLst>
                  <a:gd name="connsiteX0" fmla="*/ 419020 w 434022"/>
                  <a:gd name="connsiteY0" fmla="*/ 97487 h 506014"/>
                  <a:gd name="connsiteX1" fmla="*/ 394623 w 434022"/>
                  <a:gd name="connsiteY1" fmla="*/ 430166 h 506014"/>
                  <a:gd name="connsiteX2" fmla="*/ 186145 w 434022"/>
                  <a:gd name="connsiteY2" fmla="*/ 476741 h 506014"/>
                  <a:gd name="connsiteX3" fmla="*/ 115173 w 434022"/>
                  <a:gd name="connsiteY3" fmla="*/ 372501 h 506014"/>
                  <a:gd name="connsiteX4" fmla="*/ 8716 w 434022"/>
                  <a:gd name="connsiteY4" fmla="*/ 325926 h 506014"/>
                  <a:gd name="connsiteX5" fmla="*/ 66381 w 434022"/>
                  <a:gd name="connsiteY5" fmla="*/ 199509 h 506014"/>
                  <a:gd name="connsiteX6" fmla="*/ 110738 w 434022"/>
                  <a:gd name="connsiteY6" fmla="*/ 201726 h 506014"/>
                  <a:gd name="connsiteX7" fmla="*/ 97431 w 434022"/>
                  <a:gd name="connsiteY7" fmla="*/ 130755 h 506014"/>
                  <a:gd name="connsiteX8" fmla="*/ 419020 w 434022"/>
                  <a:gd name="connsiteY8" fmla="*/ 97487 h 50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022" h="506014">
                    <a:moveTo>
                      <a:pt x="419020" y="97487"/>
                    </a:moveTo>
                    <a:cubicBezTo>
                      <a:pt x="419020" y="97487"/>
                      <a:pt x="465594" y="321491"/>
                      <a:pt x="394623" y="430166"/>
                    </a:cubicBezTo>
                    <a:cubicBezTo>
                      <a:pt x="323652" y="538841"/>
                      <a:pt x="228284" y="507791"/>
                      <a:pt x="186145" y="476741"/>
                    </a:cubicBezTo>
                    <a:cubicBezTo>
                      <a:pt x="128480" y="434601"/>
                      <a:pt x="115173" y="372501"/>
                      <a:pt x="115173" y="372501"/>
                    </a:cubicBezTo>
                    <a:cubicBezTo>
                      <a:pt x="115173" y="372501"/>
                      <a:pt x="37548" y="390244"/>
                      <a:pt x="8716" y="325926"/>
                    </a:cubicBezTo>
                    <a:cubicBezTo>
                      <a:pt x="-20116" y="259391"/>
                      <a:pt x="28677" y="203944"/>
                      <a:pt x="66381" y="199509"/>
                    </a:cubicBezTo>
                    <a:cubicBezTo>
                      <a:pt x="106302" y="195073"/>
                      <a:pt x="110738" y="201726"/>
                      <a:pt x="110738" y="201726"/>
                    </a:cubicBezTo>
                    <a:lnTo>
                      <a:pt x="97431" y="130755"/>
                    </a:lnTo>
                    <a:cubicBezTo>
                      <a:pt x="97431" y="130755"/>
                      <a:pt x="332523" y="-139823"/>
                      <a:pt x="419020" y="97487"/>
                    </a:cubicBez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6" name="任意多边形: 形状 325">
                <a:extLst>
                  <a:ext uri="{FF2B5EF4-FFF2-40B4-BE49-F238E27FC236}">
                    <a16:creationId xmlns:a16="http://schemas.microsoft.com/office/drawing/2014/main" id="{FB5605A0-5D62-4F5E-BB93-13C9FA91EA7F}"/>
                  </a:ext>
                </a:extLst>
              </p:cNvPr>
              <p:cNvSpPr/>
              <p:nvPr/>
            </p:nvSpPr>
            <p:spPr>
              <a:xfrm>
                <a:off x="6048523" y="-35290"/>
                <a:ext cx="129601" cy="165954"/>
              </a:xfrm>
              <a:custGeom>
                <a:avLst/>
                <a:gdLst>
                  <a:gd name="connsiteX0" fmla="*/ 0 w 129601"/>
                  <a:gd name="connsiteY0" fmla="*/ 15141 h 165954"/>
                  <a:gd name="connsiteX1" fmla="*/ 128636 w 129601"/>
                  <a:gd name="connsiteY1" fmla="*/ 55062 h 165954"/>
                  <a:gd name="connsiteX2" fmla="*/ 13307 w 129601"/>
                  <a:gd name="connsiteY2" fmla="*/ 165955 h 165954"/>
                  <a:gd name="connsiteX3" fmla="*/ 0 w 129601"/>
                  <a:gd name="connsiteY3" fmla="*/ 15141 h 165954"/>
                </a:gdLst>
                <a:ahLst/>
                <a:cxnLst>
                  <a:cxn ang="0">
                    <a:pos x="connsiteX0" y="connsiteY0"/>
                  </a:cxn>
                  <a:cxn ang="0">
                    <a:pos x="connsiteX1" y="connsiteY1"/>
                  </a:cxn>
                  <a:cxn ang="0">
                    <a:pos x="connsiteX2" y="connsiteY2"/>
                  </a:cxn>
                  <a:cxn ang="0">
                    <a:pos x="connsiteX3" y="connsiteY3"/>
                  </a:cxn>
                </a:cxnLst>
                <a:rect l="l" t="t" r="r" b="b"/>
                <a:pathLst>
                  <a:path w="129601" h="165954">
                    <a:moveTo>
                      <a:pt x="0" y="15141"/>
                    </a:moveTo>
                    <a:cubicBezTo>
                      <a:pt x="0" y="15141"/>
                      <a:pt x="117546" y="-38088"/>
                      <a:pt x="128636" y="55062"/>
                    </a:cubicBezTo>
                    <a:cubicBezTo>
                      <a:pt x="141943" y="161519"/>
                      <a:pt x="13307" y="165955"/>
                      <a:pt x="13307" y="165955"/>
                    </a:cubicBezTo>
                    <a:lnTo>
                      <a:pt x="0" y="15141"/>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7" name="任意多边形: 形状 326">
                <a:extLst>
                  <a:ext uri="{FF2B5EF4-FFF2-40B4-BE49-F238E27FC236}">
                    <a16:creationId xmlns:a16="http://schemas.microsoft.com/office/drawing/2014/main" id="{CFE97B6A-32F6-1941-1243-E430C6F7DE9C}"/>
                  </a:ext>
                </a:extLst>
              </p:cNvPr>
              <p:cNvSpPr/>
              <p:nvPr/>
            </p:nvSpPr>
            <p:spPr>
              <a:xfrm>
                <a:off x="6105268" y="-7761"/>
                <a:ext cx="50630" cy="80761"/>
              </a:xfrm>
              <a:custGeom>
                <a:avLst/>
                <a:gdLst>
                  <a:gd name="connsiteX0" fmla="*/ 5354 w 50630"/>
                  <a:gd name="connsiteY0" fmla="*/ 80761 h 80761"/>
                  <a:gd name="connsiteX1" fmla="*/ 3137 w 50630"/>
                  <a:gd name="connsiteY1" fmla="*/ 80761 h 80761"/>
                  <a:gd name="connsiteX2" fmla="*/ 919 w 50630"/>
                  <a:gd name="connsiteY2" fmla="*/ 71890 h 80761"/>
                  <a:gd name="connsiteX3" fmla="*/ 38622 w 50630"/>
                  <a:gd name="connsiteY3" fmla="*/ 3137 h 80761"/>
                  <a:gd name="connsiteX4" fmla="*/ 47494 w 50630"/>
                  <a:gd name="connsiteY4" fmla="*/ 919 h 80761"/>
                  <a:gd name="connsiteX5" fmla="*/ 49711 w 50630"/>
                  <a:gd name="connsiteY5" fmla="*/ 9790 h 80761"/>
                  <a:gd name="connsiteX6" fmla="*/ 12008 w 50630"/>
                  <a:gd name="connsiteY6" fmla="*/ 78544 h 80761"/>
                  <a:gd name="connsiteX7" fmla="*/ 5354 w 50630"/>
                  <a:gd name="connsiteY7" fmla="*/ 80761 h 8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30" h="80761">
                    <a:moveTo>
                      <a:pt x="5354" y="80761"/>
                    </a:moveTo>
                    <a:cubicBezTo>
                      <a:pt x="5354" y="80761"/>
                      <a:pt x="3137" y="80761"/>
                      <a:pt x="3137" y="80761"/>
                    </a:cubicBezTo>
                    <a:cubicBezTo>
                      <a:pt x="919" y="78544"/>
                      <a:pt x="-1299" y="74108"/>
                      <a:pt x="919" y="71890"/>
                    </a:cubicBezTo>
                    <a:lnTo>
                      <a:pt x="38622" y="3137"/>
                    </a:lnTo>
                    <a:cubicBezTo>
                      <a:pt x="40840" y="919"/>
                      <a:pt x="43058" y="-1299"/>
                      <a:pt x="47494" y="919"/>
                    </a:cubicBezTo>
                    <a:cubicBezTo>
                      <a:pt x="49711" y="3137"/>
                      <a:pt x="51929" y="7572"/>
                      <a:pt x="49711" y="9790"/>
                    </a:cubicBezTo>
                    <a:lnTo>
                      <a:pt x="12008" y="78544"/>
                    </a:lnTo>
                    <a:cubicBezTo>
                      <a:pt x="9790" y="80761"/>
                      <a:pt x="7572" y="80761"/>
                      <a:pt x="5354" y="80761"/>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8" name="任意多边形: 形状 327">
                <a:extLst>
                  <a:ext uri="{FF2B5EF4-FFF2-40B4-BE49-F238E27FC236}">
                    <a16:creationId xmlns:a16="http://schemas.microsoft.com/office/drawing/2014/main" id="{B44E165F-9DBA-222D-8BA0-EAB16D52F7C3}"/>
                  </a:ext>
                </a:extLst>
              </p:cNvPr>
              <p:cNvSpPr/>
              <p:nvPr/>
            </p:nvSpPr>
            <p:spPr>
              <a:xfrm>
                <a:off x="5698656" y="18107"/>
                <a:ext cx="74298" cy="63763"/>
              </a:xfrm>
              <a:custGeom>
                <a:avLst/>
                <a:gdLst>
                  <a:gd name="connsiteX0" fmla="*/ 68199 w 74298"/>
                  <a:gd name="connsiteY0" fmla="*/ 63763 h 63763"/>
                  <a:gd name="connsiteX1" fmla="*/ 63763 w 74298"/>
                  <a:gd name="connsiteY1" fmla="*/ 61546 h 63763"/>
                  <a:gd name="connsiteX2" fmla="*/ 1663 w 74298"/>
                  <a:gd name="connsiteY2" fmla="*/ 10535 h 63763"/>
                  <a:gd name="connsiteX3" fmla="*/ 1663 w 74298"/>
                  <a:gd name="connsiteY3" fmla="*/ 1663 h 63763"/>
                  <a:gd name="connsiteX4" fmla="*/ 10535 w 74298"/>
                  <a:gd name="connsiteY4" fmla="*/ 1663 h 63763"/>
                  <a:gd name="connsiteX5" fmla="*/ 72635 w 74298"/>
                  <a:gd name="connsiteY5" fmla="*/ 52674 h 63763"/>
                  <a:gd name="connsiteX6" fmla="*/ 72635 w 74298"/>
                  <a:gd name="connsiteY6" fmla="*/ 61546 h 63763"/>
                  <a:gd name="connsiteX7" fmla="*/ 68199 w 74298"/>
                  <a:gd name="connsiteY7" fmla="*/ 63763 h 63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298" h="63763">
                    <a:moveTo>
                      <a:pt x="68199" y="63763"/>
                    </a:moveTo>
                    <a:cubicBezTo>
                      <a:pt x="65981" y="63763"/>
                      <a:pt x="65981" y="63763"/>
                      <a:pt x="63763" y="61546"/>
                    </a:cubicBezTo>
                    <a:lnTo>
                      <a:pt x="1663" y="10535"/>
                    </a:lnTo>
                    <a:cubicBezTo>
                      <a:pt x="-554" y="8317"/>
                      <a:pt x="-554" y="3881"/>
                      <a:pt x="1663" y="1663"/>
                    </a:cubicBezTo>
                    <a:cubicBezTo>
                      <a:pt x="3881" y="-554"/>
                      <a:pt x="8317" y="-554"/>
                      <a:pt x="10535" y="1663"/>
                    </a:cubicBezTo>
                    <a:lnTo>
                      <a:pt x="72635" y="52674"/>
                    </a:lnTo>
                    <a:cubicBezTo>
                      <a:pt x="74853" y="54892"/>
                      <a:pt x="74853" y="59328"/>
                      <a:pt x="72635" y="61546"/>
                    </a:cubicBezTo>
                    <a:cubicBezTo>
                      <a:pt x="72635" y="61546"/>
                      <a:pt x="70417" y="63763"/>
                      <a:pt x="68199" y="63763"/>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29" name="任意多边形: 形状 328">
                <a:extLst>
                  <a:ext uri="{FF2B5EF4-FFF2-40B4-BE49-F238E27FC236}">
                    <a16:creationId xmlns:a16="http://schemas.microsoft.com/office/drawing/2014/main" id="{373C527C-84A6-F80F-7765-BB12A1170A5B}"/>
                  </a:ext>
                </a:extLst>
              </p:cNvPr>
              <p:cNvSpPr/>
              <p:nvPr/>
            </p:nvSpPr>
            <p:spPr>
              <a:xfrm>
                <a:off x="5705310" y="53593"/>
                <a:ext cx="47683" cy="39366"/>
              </a:xfrm>
              <a:custGeom>
                <a:avLst/>
                <a:gdLst>
                  <a:gd name="connsiteX0" fmla="*/ 6099 w 47683"/>
                  <a:gd name="connsiteY0" fmla="*/ 39367 h 39366"/>
                  <a:gd name="connsiteX1" fmla="*/ 1663 w 47683"/>
                  <a:gd name="connsiteY1" fmla="*/ 37149 h 39366"/>
                  <a:gd name="connsiteX2" fmla="*/ 1663 w 47683"/>
                  <a:gd name="connsiteY2" fmla="*/ 28278 h 39366"/>
                  <a:gd name="connsiteX3" fmla="*/ 37149 w 47683"/>
                  <a:gd name="connsiteY3" fmla="*/ 1663 h 39366"/>
                  <a:gd name="connsiteX4" fmla="*/ 46021 w 47683"/>
                  <a:gd name="connsiteY4" fmla="*/ 1663 h 39366"/>
                  <a:gd name="connsiteX5" fmla="*/ 46021 w 47683"/>
                  <a:gd name="connsiteY5" fmla="*/ 10535 h 39366"/>
                  <a:gd name="connsiteX6" fmla="*/ 10535 w 47683"/>
                  <a:gd name="connsiteY6" fmla="*/ 37149 h 39366"/>
                  <a:gd name="connsiteX7" fmla="*/ 6099 w 47683"/>
                  <a:gd name="connsiteY7" fmla="*/ 39367 h 3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83" h="39366">
                    <a:moveTo>
                      <a:pt x="6099" y="39367"/>
                    </a:moveTo>
                    <a:cubicBezTo>
                      <a:pt x="3881" y="39367"/>
                      <a:pt x="1663" y="39367"/>
                      <a:pt x="1663" y="37149"/>
                    </a:cubicBezTo>
                    <a:cubicBezTo>
                      <a:pt x="-554" y="34931"/>
                      <a:pt x="-554" y="30496"/>
                      <a:pt x="1663" y="28278"/>
                    </a:cubicBezTo>
                    <a:lnTo>
                      <a:pt x="37149" y="1663"/>
                    </a:lnTo>
                    <a:cubicBezTo>
                      <a:pt x="39367" y="-554"/>
                      <a:pt x="43803" y="-554"/>
                      <a:pt x="46021" y="1663"/>
                    </a:cubicBezTo>
                    <a:cubicBezTo>
                      <a:pt x="48238" y="3881"/>
                      <a:pt x="48238" y="8317"/>
                      <a:pt x="46021" y="10535"/>
                    </a:cubicBezTo>
                    <a:lnTo>
                      <a:pt x="10535" y="37149"/>
                    </a:lnTo>
                    <a:cubicBezTo>
                      <a:pt x="8317" y="37149"/>
                      <a:pt x="8317" y="39367"/>
                      <a:pt x="6099" y="39367"/>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0" name="任意多边形: 形状 329">
                <a:extLst>
                  <a:ext uri="{FF2B5EF4-FFF2-40B4-BE49-F238E27FC236}">
                    <a16:creationId xmlns:a16="http://schemas.microsoft.com/office/drawing/2014/main" id="{12B8A6A6-B31C-4EC9-7CF6-22B3A639CB27}"/>
                  </a:ext>
                </a:extLst>
              </p:cNvPr>
              <p:cNvSpPr/>
              <p:nvPr/>
            </p:nvSpPr>
            <p:spPr>
              <a:xfrm>
                <a:off x="6115058" y="39731"/>
                <a:ext cx="46575" cy="13307"/>
              </a:xfrm>
              <a:custGeom>
                <a:avLst/>
                <a:gdLst>
                  <a:gd name="connsiteX0" fmla="*/ 39921 w 46575"/>
                  <a:gd name="connsiteY0" fmla="*/ 13307 h 13307"/>
                  <a:gd name="connsiteX1" fmla="*/ 6654 w 46575"/>
                  <a:gd name="connsiteY1" fmla="*/ 13307 h 13307"/>
                  <a:gd name="connsiteX2" fmla="*/ 0 w 46575"/>
                  <a:gd name="connsiteY2" fmla="*/ 6654 h 13307"/>
                  <a:gd name="connsiteX3" fmla="*/ 6654 w 46575"/>
                  <a:gd name="connsiteY3" fmla="*/ 0 h 13307"/>
                  <a:gd name="connsiteX4" fmla="*/ 39921 w 46575"/>
                  <a:gd name="connsiteY4" fmla="*/ 0 h 13307"/>
                  <a:gd name="connsiteX5" fmla="*/ 46575 w 46575"/>
                  <a:gd name="connsiteY5" fmla="*/ 6654 h 13307"/>
                  <a:gd name="connsiteX6" fmla="*/ 39921 w 46575"/>
                  <a:gd name="connsiteY6" fmla="*/ 13307 h 13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 h="13307">
                    <a:moveTo>
                      <a:pt x="39921" y="13307"/>
                    </a:moveTo>
                    <a:lnTo>
                      <a:pt x="6654" y="13307"/>
                    </a:lnTo>
                    <a:cubicBezTo>
                      <a:pt x="2218" y="13307"/>
                      <a:pt x="0" y="11089"/>
                      <a:pt x="0" y="6654"/>
                    </a:cubicBezTo>
                    <a:cubicBezTo>
                      <a:pt x="0" y="2218"/>
                      <a:pt x="2218" y="0"/>
                      <a:pt x="6654" y="0"/>
                    </a:cubicBezTo>
                    <a:lnTo>
                      <a:pt x="39921" y="0"/>
                    </a:lnTo>
                    <a:cubicBezTo>
                      <a:pt x="44357" y="0"/>
                      <a:pt x="46575" y="2218"/>
                      <a:pt x="46575" y="6654"/>
                    </a:cubicBezTo>
                    <a:cubicBezTo>
                      <a:pt x="46575" y="8871"/>
                      <a:pt x="44357" y="13307"/>
                      <a:pt x="39921" y="13307"/>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1" name="任意多边形: 形状 330">
                <a:extLst>
                  <a:ext uri="{FF2B5EF4-FFF2-40B4-BE49-F238E27FC236}">
                    <a16:creationId xmlns:a16="http://schemas.microsoft.com/office/drawing/2014/main" id="{A6899FDE-5546-FCA3-FFD7-4EC0162E6E47}"/>
                  </a:ext>
                </a:extLst>
              </p:cNvPr>
              <p:cNvSpPr/>
              <p:nvPr/>
            </p:nvSpPr>
            <p:spPr>
              <a:xfrm>
                <a:off x="5884402" y="-26803"/>
                <a:ext cx="17742" cy="51010"/>
              </a:xfrm>
              <a:custGeom>
                <a:avLst/>
                <a:gdLst>
                  <a:gd name="connsiteX0" fmla="*/ 11089 w 17742"/>
                  <a:gd name="connsiteY0" fmla="*/ 51011 h 51010"/>
                  <a:gd name="connsiteX1" fmla="*/ 4436 w 17742"/>
                  <a:gd name="connsiteY1" fmla="*/ 44357 h 51010"/>
                  <a:gd name="connsiteX2" fmla="*/ 0 w 17742"/>
                  <a:gd name="connsiteY2" fmla="*/ 6654 h 51010"/>
                  <a:gd name="connsiteX3" fmla="*/ 6654 w 17742"/>
                  <a:gd name="connsiteY3" fmla="*/ 0 h 51010"/>
                  <a:gd name="connsiteX4" fmla="*/ 13307 w 17742"/>
                  <a:gd name="connsiteY4" fmla="*/ 6654 h 51010"/>
                  <a:gd name="connsiteX5" fmla="*/ 17743 w 17742"/>
                  <a:gd name="connsiteY5" fmla="*/ 44357 h 51010"/>
                  <a:gd name="connsiteX6" fmla="*/ 11089 w 17742"/>
                  <a:gd name="connsiteY6" fmla="*/ 51011 h 51010"/>
                  <a:gd name="connsiteX7" fmla="*/ 11089 w 17742"/>
                  <a:gd name="connsiteY7" fmla="*/ 51011 h 5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42" h="51010">
                    <a:moveTo>
                      <a:pt x="11089" y="51011"/>
                    </a:moveTo>
                    <a:cubicBezTo>
                      <a:pt x="8871" y="51011"/>
                      <a:pt x="4436" y="48793"/>
                      <a:pt x="4436" y="44357"/>
                    </a:cubicBezTo>
                    <a:lnTo>
                      <a:pt x="0" y="6654"/>
                    </a:lnTo>
                    <a:cubicBezTo>
                      <a:pt x="0" y="2218"/>
                      <a:pt x="2218" y="0"/>
                      <a:pt x="6654" y="0"/>
                    </a:cubicBezTo>
                    <a:cubicBezTo>
                      <a:pt x="11089" y="0"/>
                      <a:pt x="13307" y="2218"/>
                      <a:pt x="13307" y="6654"/>
                    </a:cubicBezTo>
                    <a:lnTo>
                      <a:pt x="17743" y="44357"/>
                    </a:lnTo>
                    <a:cubicBezTo>
                      <a:pt x="17743" y="46575"/>
                      <a:pt x="15525" y="48793"/>
                      <a:pt x="11089" y="51011"/>
                    </a:cubicBezTo>
                    <a:cubicBezTo>
                      <a:pt x="11089" y="51011"/>
                      <a:pt x="11089" y="51011"/>
                      <a:pt x="11089" y="51011"/>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2" name="任意多边形: 形状 331">
                <a:extLst>
                  <a:ext uri="{FF2B5EF4-FFF2-40B4-BE49-F238E27FC236}">
                    <a16:creationId xmlns:a16="http://schemas.microsoft.com/office/drawing/2014/main" id="{AC8E69AB-02C4-62BE-48D5-F166949AB240}"/>
                  </a:ext>
                </a:extLst>
              </p:cNvPr>
              <p:cNvSpPr/>
              <p:nvPr/>
            </p:nvSpPr>
            <p:spPr>
              <a:xfrm>
                <a:off x="6026344" y="-35675"/>
                <a:ext cx="17742" cy="51010"/>
              </a:xfrm>
              <a:custGeom>
                <a:avLst/>
                <a:gdLst>
                  <a:gd name="connsiteX0" fmla="*/ 11089 w 17742"/>
                  <a:gd name="connsiteY0" fmla="*/ 51011 h 51010"/>
                  <a:gd name="connsiteX1" fmla="*/ 4436 w 17742"/>
                  <a:gd name="connsiteY1" fmla="*/ 44357 h 51010"/>
                  <a:gd name="connsiteX2" fmla="*/ 0 w 17742"/>
                  <a:gd name="connsiteY2" fmla="*/ 6654 h 51010"/>
                  <a:gd name="connsiteX3" fmla="*/ 6654 w 17742"/>
                  <a:gd name="connsiteY3" fmla="*/ 0 h 51010"/>
                  <a:gd name="connsiteX4" fmla="*/ 13307 w 17742"/>
                  <a:gd name="connsiteY4" fmla="*/ 6654 h 51010"/>
                  <a:gd name="connsiteX5" fmla="*/ 17743 w 17742"/>
                  <a:gd name="connsiteY5" fmla="*/ 44357 h 51010"/>
                  <a:gd name="connsiteX6" fmla="*/ 11089 w 17742"/>
                  <a:gd name="connsiteY6" fmla="*/ 51011 h 51010"/>
                  <a:gd name="connsiteX7" fmla="*/ 11089 w 17742"/>
                  <a:gd name="connsiteY7" fmla="*/ 51011 h 5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42" h="51010">
                    <a:moveTo>
                      <a:pt x="11089" y="51011"/>
                    </a:moveTo>
                    <a:cubicBezTo>
                      <a:pt x="8871" y="51011"/>
                      <a:pt x="4436" y="48793"/>
                      <a:pt x="4436" y="44357"/>
                    </a:cubicBezTo>
                    <a:lnTo>
                      <a:pt x="0" y="6654"/>
                    </a:lnTo>
                    <a:cubicBezTo>
                      <a:pt x="0" y="2218"/>
                      <a:pt x="2218" y="0"/>
                      <a:pt x="6654" y="0"/>
                    </a:cubicBezTo>
                    <a:cubicBezTo>
                      <a:pt x="8871" y="0"/>
                      <a:pt x="13307" y="2218"/>
                      <a:pt x="13307" y="6654"/>
                    </a:cubicBezTo>
                    <a:lnTo>
                      <a:pt x="17743" y="44357"/>
                    </a:lnTo>
                    <a:cubicBezTo>
                      <a:pt x="17743" y="46575"/>
                      <a:pt x="15525" y="48793"/>
                      <a:pt x="11089" y="51011"/>
                    </a:cubicBezTo>
                    <a:cubicBezTo>
                      <a:pt x="13307" y="51011"/>
                      <a:pt x="11089" y="51011"/>
                      <a:pt x="11089" y="51011"/>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3" name="任意多边形: 形状 332">
                <a:extLst>
                  <a:ext uri="{FF2B5EF4-FFF2-40B4-BE49-F238E27FC236}">
                    <a16:creationId xmlns:a16="http://schemas.microsoft.com/office/drawing/2014/main" id="{99631488-029A-186F-D62B-790A32E0FC12}"/>
                  </a:ext>
                </a:extLst>
              </p:cNvPr>
              <p:cNvSpPr/>
              <p:nvPr/>
            </p:nvSpPr>
            <p:spPr>
              <a:xfrm>
                <a:off x="5958145" y="-8506"/>
                <a:ext cx="38688" cy="121427"/>
              </a:xfrm>
              <a:custGeom>
                <a:avLst/>
                <a:gdLst>
                  <a:gd name="connsiteX0" fmla="*/ 21624 w 38688"/>
                  <a:gd name="connsiteY0" fmla="*/ 121428 h 121427"/>
                  <a:gd name="connsiteX1" fmla="*/ 17188 w 38688"/>
                  <a:gd name="connsiteY1" fmla="*/ 119210 h 121427"/>
                  <a:gd name="connsiteX2" fmla="*/ 14971 w 38688"/>
                  <a:gd name="connsiteY2" fmla="*/ 110338 h 121427"/>
                  <a:gd name="connsiteX3" fmla="*/ 1663 w 38688"/>
                  <a:gd name="connsiteY3" fmla="*/ 10535 h 121427"/>
                  <a:gd name="connsiteX4" fmla="*/ 1663 w 38688"/>
                  <a:gd name="connsiteY4" fmla="*/ 1663 h 121427"/>
                  <a:gd name="connsiteX5" fmla="*/ 10535 w 38688"/>
                  <a:gd name="connsiteY5" fmla="*/ 1663 h 121427"/>
                  <a:gd name="connsiteX6" fmla="*/ 23842 w 38688"/>
                  <a:gd name="connsiteY6" fmla="*/ 116992 h 121427"/>
                  <a:gd name="connsiteX7" fmla="*/ 21624 w 38688"/>
                  <a:gd name="connsiteY7" fmla="*/ 121428 h 12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688" h="121427">
                    <a:moveTo>
                      <a:pt x="21624" y="121428"/>
                    </a:moveTo>
                    <a:cubicBezTo>
                      <a:pt x="19406" y="121428"/>
                      <a:pt x="19406" y="121428"/>
                      <a:pt x="17188" y="119210"/>
                    </a:cubicBezTo>
                    <a:cubicBezTo>
                      <a:pt x="14971" y="116992"/>
                      <a:pt x="14971" y="112556"/>
                      <a:pt x="14971" y="110338"/>
                    </a:cubicBezTo>
                    <a:cubicBezTo>
                      <a:pt x="48238" y="68199"/>
                      <a:pt x="1663" y="10535"/>
                      <a:pt x="1663" y="10535"/>
                    </a:cubicBezTo>
                    <a:cubicBezTo>
                      <a:pt x="-554" y="8317"/>
                      <a:pt x="-554" y="3881"/>
                      <a:pt x="1663" y="1663"/>
                    </a:cubicBezTo>
                    <a:cubicBezTo>
                      <a:pt x="3881" y="-554"/>
                      <a:pt x="8317" y="-554"/>
                      <a:pt x="10535" y="1663"/>
                    </a:cubicBezTo>
                    <a:cubicBezTo>
                      <a:pt x="10535" y="1663"/>
                      <a:pt x="63763" y="65981"/>
                      <a:pt x="23842" y="116992"/>
                    </a:cubicBezTo>
                    <a:cubicBezTo>
                      <a:pt x="26060" y="119210"/>
                      <a:pt x="23842" y="121428"/>
                      <a:pt x="21624" y="121428"/>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4" name="任意多边形: 形状 333">
                <a:extLst>
                  <a:ext uri="{FF2B5EF4-FFF2-40B4-BE49-F238E27FC236}">
                    <a16:creationId xmlns:a16="http://schemas.microsoft.com/office/drawing/2014/main" id="{5C233601-8BDA-6FEA-3582-8A3A69702249}"/>
                  </a:ext>
                </a:extLst>
              </p:cNvPr>
              <p:cNvSpPr/>
              <p:nvPr/>
            </p:nvSpPr>
            <p:spPr>
              <a:xfrm>
                <a:off x="6001948" y="-77992"/>
                <a:ext cx="54147" cy="15702"/>
              </a:xfrm>
              <a:custGeom>
                <a:avLst/>
                <a:gdLst>
                  <a:gd name="connsiteX0" fmla="*/ 46575 w 54147"/>
                  <a:gd name="connsiteY0" fmla="*/ 15702 h 15702"/>
                  <a:gd name="connsiteX1" fmla="*/ 44357 w 54147"/>
                  <a:gd name="connsiteY1" fmla="*/ 15702 h 15702"/>
                  <a:gd name="connsiteX2" fmla="*/ 6654 w 54147"/>
                  <a:gd name="connsiteY2" fmla="*/ 13485 h 15702"/>
                  <a:gd name="connsiteX3" fmla="*/ 0 w 54147"/>
                  <a:gd name="connsiteY3" fmla="*/ 9049 h 15702"/>
                  <a:gd name="connsiteX4" fmla="*/ 4436 w 54147"/>
                  <a:gd name="connsiteY4" fmla="*/ 2395 h 15702"/>
                  <a:gd name="connsiteX5" fmla="*/ 51011 w 54147"/>
                  <a:gd name="connsiteY5" fmla="*/ 4613 h 15702"/>
                  <a:gd name="connsiteX6" fmla="*/ 53228 w 54147"/>
                  <a:gd name="connsiteY6" fmla="*/ 13485 h 15702"/>
                  <a:gd name="connsiteX7" fmla="*/ 46575 w 54147"/>
                  <a:gd name="connsiteY7" fmla="*/ 15702 h 15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47" h="15702">
                    <a:moveTo>
                      <a:pt x="46575" y="15702"/>
                    </a:moveTo>
                    <a:cubicBezTo>
                      <a:pt x="46575" y="15702"/>
                      <a:pt x="44357" y="15702"/>
                      <a:pt x="44357" y="15702"/>
                    </a:cubicBezTo>
                    <a:cubicBezTo>
                      <a:pt x="28832" y="6831"/>
                      <a:pt x="6654" y="13485"/>
                      <a:pt x="6654" y="13485"/>
                    </a:cubicBezTo>
                    <a:cubicBezTo>
                      <a:pt x="2218" y="13485"/>
                      <a:pt x="0" y="11267"/>
                      <a:pt x="0" y="9049"/>
                    </a:cubicBezTo>
                    <a:cubicBezTo>
                      <a:pt x="0" y="4613"/>
                      <a:pt x="2218" y="2395"/>
                      <a:pt x="4436" y="2395"/>
                    </a:cubicBezTo>
                    <a:cubicBezTo>
                      <a:pt x="6654" y="2395"/>
                      <a:pt x="33268" y="-4258"/>
                      <a:pt x="51011" y="4613"/>
                    </a:cubicBezTo>
                    <a:cubicBezTo>
                      <a:pt x="53228" y="6831"/>
                      <a:pt x="55446" y="9049"/>
                      <a:pt x="53228" y="13485"/>
                    </a:cubicBezTo>
                    <a:cubicBezTo>
                      <a:pt x="51011" y="15702"/>
                      <a:pt x="48793" y="15702"/>
                      <a:pt x="46575" y="15702"/>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5" name="任意多边形: 形状 334">
                <a:extLst>
                  <a:ext uri="{FF2B5EF4-FFF2-40B4-BE49-F238E27FC236}">
                    <a16:creationId xmlns:a16="http://schemas.microsoft.com/office/drawing/2014/main" id="{78D46194-A00A-0D58-101C-7BE27D265688}"/>
                  </a:ext>
                </a:extLst>
              </p:cNvPr>
              <p:cNvSpPr/>
              <p:nvPr/>
            </p:nvSpPr>
            <p:spPr>
              <a:xfrm>
                <a:off x="5858342" y="-71161"/>
                <a:ext cx="52674" cy="28832"/>
              </a:xfrm>
              <a:custGeom>
                <a:avLst/>
                <a:gdLst>
                  <a:gd name="connsiteX0" fmla="*/ 6099 w 52674"/>
                  <a:gd name="connsiteY0" fmla="*/ 28832 h 28832"/>
                  <a:gd name="connsiteX1" fmla="*/ 1663 w 52674"/>
                  <a:gd name="connsiteY1" fmla="*/ 26614 h 28832"/>
                  <a:gd name="connsiteX2" fmla="*/ 1663 w 52674"/>
                  <a:gd name="connsiteY2" fmla="*/ 17743 h 28832"/>
                  <a:gd name="connsiteX3" fmla="*/ 46020 w 52674"/>
                  <a:gd name="connsiteY3" fmla="*/ 0 h 28832"/>
                  <a:gd name="connsiteX4" fmla="*/ 52674 w 52674"/>
                  <a:gd name="connsiteY4" fmla="*/ 6654 h 28832"/>
                  <a:gd name="connsiteX5" fmla="*/ 46020 w 52674"/>
                  <a:gd name="connsiteY5" fmla="*/ 13307 h 28832"/>
                  <a:gd name="connsiteX6" fmla="*/ 10535 w 52674"/>
                  <a:gd name="connsiteY6" fmla="*/ 26614 h 28832"/>
                  <a:gd name="connsiteX7" fmla="*/ 6099 w 52674"/>
                  <a:gd name="connsiteY7" fmla="*/ 28832 h 28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74" h="28832">
                    <a:moveTo>
                      <a:pt x="6099" y="28832"/>
                    </a:moveTo>
                    <a:cubicBezTo>
                      <a:pt x="3881" y="28832"/>
                      <a:pt x="3881" y="28832"/>
                      <a:pt x="1663" y="26614"/>
                    </a:cubicBezTo>
                    <a:cubicBezTo>
                      <a:pt x="-554" y="24396"/>
                      <a:pt x="-554" y="19961"/>
                      <a:pt x="1663" y="17743"/>
                    </a:cubicBezTo>
                    <a:cubicBezTo>
                      <a:pt x="17188" y="2218"/>
                      <a:pt x="43803" y="0"/>
                      <a:pt x="46020" y="0"/>
                    </a:cubicBezTo>
                    <a:cubicBezTo>
                      <a:pt x="50456" y="0"/>
                      <a:pt x="52674" y="2218"/>
                      <a:pt x="52674" y="6654"/>
                    </a:cubicBezTo>
                    <a:cubicBezTo>
                      <a:pt x="52674" y="11089"/>
                      <a:pt x="50456" y="13307"/>
                      <a:pt x="46020" y="13307"/>
                    </a:cubicBezTo>
                    <a:cubicBezTo>
                      <a:pt x="46020" y="13307"/>
                      <a:pt x="21624" y="15525"/>
                      <a:pt x="10535" y="26614"/>
                    </a:cubicBezTo>
                    <a:cubicBezTo>
                      <a:pt x="8317" y="26614"/>
                      <a:pt x="8317" y="28832"/>
                      <a:pt x="6099" y="28832"/>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6" name="任意多边形: 形状 335">
                <a:extLst>
                  <a:ext uri="{FF2B5EF4-FFF2-40B4-BE49-F238E27FC236}">
                    <a16:creationId xmlns:a16="http://schemas.microsoft.com/office/drawing/2014/main" id="{5B9D8422-4D26-F18B-15AE-662FEAFA53E3}"/>
                  </a:ext>
                </a:extLst>
              </p:cNvPr>
              <p:cNvSpPr/>
              <p:nvPr/>
            </p:nvSpPr>
            <p:spPr>
              <a:xfrm>
                <a:off x="6003505" y="-259678"/>
                <a:ext cx="113031" cy="224003"/>
              </a:xfrm>
              <a:custGeom>
                <a:avLst/>
                <a:gdLst>
                  <a:gd name="connsiteX0" fmla="*/ 38364 w 113031"/>
                  <a:gd name="connsiteY0" fmla="*/ 0 h 224003"/>
                  <a:gd name="connsiteX1" fmla="*/ 107117 w 113031"/>
                  <a:gd name="connsiteY1" fmla="*/ 110893 h 224003"/>
                  <a:gd name="connsiteX2" fmla="*/ 107117 w 113031"/>
                  <a:gd name="connsiteY2" fmla="*/ 224003 h 224003"/>
                  <a:gd name="connsiteX3" fmla="*/ 93810 w 113031"/>
                  <a:gd name="connsiteY3" fmla="*/ 224003 h 224003"/>
                  <a:gd name="connsiteX4" fmla="*/ 16185 w 113031"/>
                  <a:gd name="connsiteY4" fmla="*/ 62100 h 224003"/>
                  <a:gd name="connsiteX5" fmla="*/ 38364 w 113031"/>
                  <a:gd name="connsiteY5" fmla="*/ 0 h 224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031" h="224003">
                    <a:moveTo>
                      <a:pt x="38364" y="0"/>
                    </a:moveTo>
                    <a:cubicBezTo>
                      <a:pt x="38364" y="0"/>
                      <a:pt x="93810" y="51011"/>
                      <a:pt x="107117" y="110893"/>
                    </a:cubicBezTo>
                    <a:cubicBezTo>
                      <a:pt x="120424" y="172993"/>
                      <a:pt x="107117" y="224003"/>
                      <a:pt x="107117" y="224003"/>
                    </a:cubicBezTo>
                    <a:lnTo>
                      <a:pt x="93810" y="224003"/>
                    </a:lnTo>
                    <a:cubicBezTo>
                      <a:pt x="93810" y="224003"/>
                      <a:pt x="64978" y="75407"/>
                      <a:pt x="16185" y="62100"/>
                    </a:cubicBezTo>
                    <a:cubicBezTo>
                      <a:pt x="-30390" y="48793"/>
                      <a:pt x="38364" y="0"/>
                      <a:pt x="38364" y="0"/>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7" name="任意多边形: 形状 336">
                <a:extLst>
                  <a:ext uri="{FF2B5EF4-FFF2-40B4-BE49-F238E27FC236}">
                    <a16:creationId xmlns:a16="http://schemas.microsoft.com/office/drawing/2014/main" id="{5FF67818-D751-5131-4E9D-FC34E88D7E03}"/>
                  </a:ext>
                </a:extLst>
              </p:cNvPr>
              <p:cNvSpPr/>
              <p:nvPr/>
            </p:nvSpPr>
            <p:spPr>
              <a:xfrm>
                <a:off x="5210174" y="2423926"/>
                <a:ext cx="66535" cy="53228"/>
              </a:xfrm>
              <a:custGeom>
                <a:avLst/>
                <a:gdLst>
                  <a:gd name="connsiteX0" fmla="*/ 31050 w 66535"/>
                  <a:gd name="connsiteY0" fmla="*/ 51011 h 53228"/>
                  <a:gd name="connsiteX1" fmla="*/ 17743 w 66535"/>
                  <a:gd name="connsiteY1" fmla="*/ 46575 h 53228"/>
                  <a:gd name="connsiteX2" fmla="*/ 0 w 66535"/>
                  <a:gd name="connsiteY2" fmla="*/ 6653 h 53228"/>
                  <a:gd name="connsiteX3" fmla="*/ 6654 w 66535"/>
                  <a:gd name="connsiteY3" fmla="*/ 0 h 53228"/>
                  <a:gd name="connsiteX4" fmla="*/ 13307 w 66535"/>
                  <a:gd name="connsiteY4" fmla="*/ 6653 h 53228"/>
                  <a:gd name="connsiteX5" fmla="*/ 26614 w 66535"/>
                  <a:gd name="connsiteY5" fmla="*/ 37703 h 53228"/>
                  <a:gd name="connsiteX6" fmla="*/ 35486 w 66535"/>
                  <a:gd name="connsiteY6" fmla="*/ 39921 h 53228"/>
                  <a:gd name="connsiteX7" fmla="*/ 53229 w 66535"/>
                  <a:gd name="connsiteY7" fmla="*/ 8871 h 53228"/>
                  <a:gd name="connsiteX8" fmla="*/ 59882 w 66535"/>
                  <a:gd name="connsiteY8" fmla="*/ 2218 h 53228"/>
                  <a:gd name="connsiteX9" fmla="*/ 66536 w 66535"/>
                  <a:gd name="connsiteY9" fmla="*/ 8871 h 53228"/>
                  <a:gd name="connsiteX10" fmla="*/ 37704 w 66535"/>
                  <a:gd name="connsiteY10" fmla="*/ 53228 h 53228"/>
                  <a:gd name="connsiteX11" fmla="*/ 31050 w 66535"/>
                  <a:gd name="connsiteY11" fmla="*/ 51011 h 5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535" h="53228">
                    <a:moveTo>
                      <a:pt x="31050" y="51011"/>
                    </a:moveTo>
                    <a:cubicBezTo>
                      <a:pt x="26614" y="51011"/>
                      <a:pt x="22179" y="48793"/>
                      <a:pt x="17743" y="46575"/>
                    </a:cubicBezTo>
                    <a:cubicBezTo>
                      <a:pt x="4436" y="35486"/>
                      <a:pt x="0" y="11089"/>
                      <a:pt x="0" y="6653"/>
                    </a:cubicBezTo>
                    <a:cubicBezTo>
                      <a:pt x="0" y="2218"/>
                      <a:pt x="2218" y="0"/>
                      <a:pt x="6654" y="0"/>
                    </a:cubicBezTo>
                    <a:cubicBezTo>
                      <a:pt x="11089" y="0"/>
                      <a:pt x="13307" y="2218"/>
                      <a:pt x="13307" y="6653"/>
                    </a:cubicBezTo>
                    <a:cubicBezTo>
                      <a:pt x="13307" y="13307"/>
                      <a:pt x="17743" y="31050"/>
                      <a:pt x="26614" y="37703"/>
                    </a:cubicBezTo>
                    <a:cubicBezTo>
                      <a:pt x="28832" y="39921"/>
                      <a:pt x="31050" y="39921"/>
                      <a:pt x="35486" y="39921"/>
                    </a:cubicBezTo>
                    <a:cubicBezTo>
                      <a:pt x="53229" y="35486"/>
                      <a:pt x="53229" y="8871"/>
                      <a:pt x="53229" y="8871"/>
                    </a:cubicBezTo>
                    <a:cubicBezTo>
                      <a:pt x="53229" y="4436"/>
                      <a:pt x="55446" y="2218"/>
                      <a:pt x="59882" y="2218"/>
                    </a:cubicBezTo>
                    <a:cubicBezTo>
                      <a:pt x="64318" y="2218"/>
                      <a:pt x="66536" y="4436"/>
                      <a:pt x="66536" y="8871"/>
                    </a:cubicBezTo>
                    <a:cubicBezTo>
                      <a:pt x="66536" y="11089"/>
                      <a:pt x="66536" y="46575"/>
                      <a:pt x="37704" y="53228"/>
                    </a:cubicBezTo>
                    <a:cubicBezTo>
                      <a:pt x="35486" y="48793"/>
                      <a:pt x="33268" y="51011"/>
                      <a:pt x="31050" y="51011"/>
                    </a:cubicBezTo>
                    <a:close/>
                  </a:path>
                </a:pathLst>
              </a:custGeom>
              <a:solidFill>
                <a:srgbClr val="FFFFF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8" name="任意多边形: 形状 337">
                <a:extLst>
                  <a:ext uri="{FF2B5EF4-FFF2-40B4-BE49-F238E27FC236}">
                    <a16:creationId xmlns:a16="http://schemas.microsoft.com/office/drawing/2014/main" id="{264FBD11-5E4C-AABA-6041-112C1133D15A}"/>
                  </a:ext>
                </a:extLst>
              </p:cNvPr>
              <p:cNvSpPr/>
              <p:nvPr/>
            </p:nvSpPr>
            <p:spPr>
              <a:xfrm>
                <a:off x="5548635" y="4030498"/>
                <a:ext cx="222655" cy="116702"/>
              </a:xfrm>
              <a:custGeom>
                <a:avLst/>
                <a:gdLst>
                  <a:gd name="connsiteX0" fmla="*/ 218220 w 222655"/>
                  <a:gd name="connsiteY0" fmla="*/ 116702 h 116702"/>
                  <a:gd name="connsiteX1" fmla="*/ 23049 w 222655"/>
                  <a:gd name="connsiteY1" fmla="*/ 116702 h 116702"/>
                  <a:gd name="connsiteX2" fmla="*/ 16395 w 222655"/>
                  <a:gd name="connsiteY2" fmla="*/ 112266 h 116702"/>
                  <a:gd name="connsiteX3" fmla="*/ 20831 w 222655"/>
                  <a:gd name="connsiteY3" fmla="*/ 105613 h 116702"/>
                  <a:gd name="connsiteX4" fmla="*/ 196041 w 222655"/>
                  <a:gd name="connsiteY4" fmla="*/ 32424 h 116702"/>
                  <a:gd name="connsiteX5" fmla="*/ 153902 w 222655"/>
                  <a:gd name="connsiteY5" fmla="*/ 19117 h 116702"/>
                  <a:gd name="connsiteX6" fmla="*/ 9741 w 222655"/>
                  <a:gd name="connsiteY6" fmla="*/ 39077 h 116702"/>
                  <a:gd name="connsiteX7" fmla="*/ 870 w 222655"/>
                  <a:gd name="connsiteY7" fmla="*/ 34642 h 116702"/>
                  <a:gd name="connsiteX8" fmla="*/ 5306 w 222655"/>
                  <a:gd name="connsiteY8" fmla="*/ 25770 h 116702"/>
                  <a:gd name="connsiteX9" fmla="*/ 158338 w 222655"/>
                  <a:gd name="connsiteY9" fmla="*/ 5809 h 116702"/>
                  <a:gd name="connsiteX10" fmla="*/ 216002 w 222655"/>
                  <a:gd name="connsiteY10" fmla="*/ 25770 h 116702"/>
                  <a:gd name="connsiteX11" fmla="*/ 220438 w 222655"/>
                  <a:gd name="connsiteY11" fmla="*/ 32424 h 116702"/>
                  <a:gd name="connsiteX12" fmla="*/ 216002 w 222655"/>
                  <a:gd name="connsiteY12" fmla="*/ 39077 h 116702"/>
                  <a:gd name="connsiteX13" fmla="*/ 54099 w 222655"/>
                  <a:gd name="connsiteY13" fmla="*/ 105613 h 116702"/>
                  <a:gd name="connsiteX14" fmla="*/ 216002 w 222655"/>
                  <a:gd name="connsiteY14" fmla="*/ 105613 h 116702"/>
                  <a:gd name="connsiteX15" fmla="*/ 222656 w 222655"/>
                  <a:gd name="connsiteY15" fmla="*/ 112266 h 116702"/>
                  <a:gd name="connsiteX16" fmla="*/ 218220 w 222655"/>
                  <a:gd name="connsiteY16" fmla="*/ 116702 h 11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655" h="116702">
                    <a:moveTo>
                      <a:pt x="218220" y="116702"/>
                    </a:moveTo>
                    <a:lnTo>
                      <a:pt x="23049" y="116702"/>
                    </a:lnTo>
                    <a:cubicBezTo>
                      <a:pt x="20831" y="116702"/>
                      <a:pt x="16395" y="114484"/>
                      <a:pt x="16395" y="112266"/>
                    </a:cubicBezTo>
                    <a:cubicBezTo>
                      <a:pt x="16395" y="110048"/>
                      <a:pt x="16395" y="105613"/>
                      <a:pt x="20831" y="105613"/>
                    </a:cubicBezTo>
                    <a:lnTo>
                      <a:pt x="196041" y="32424"/>
                    </a:lnTo>
                    <a:lnTo>
                      <a:pt x="153902" y="19117"/>
                    </a:lnTo>
                    <a:cubicBezTo>
                      <a:pt x="98456" y="1374"/>
                      <a:pt x="9741" y="39077"/>
                      <a:pt x="9741" y="39077"/>
                    </a:cubicBezTo>
                    <a:cubicBezTo>
                      <a:pt x="7524" y="41295"/>
                      <a:pt x="3088" y="39077"/>
                      <a:pt x="870" y="34642"/>
                    </a:cubicBezTo>
                    <a:cubicBezTo>
                      <a:pt x="-1348" y="32424"/>
                      <a:pt x="870" y="27988"/>
                      <a:pt x="5306" y="25770"/>
                    </a:cubicBezTo>
                    <a:cubicBezTo>
                      <a:pt x="9741" y="23552"/>
                      <a:pt x="98456" y="-14151"/>
                      <a:pt x="158338" y="5809"/>
                    </a:cubicBezTo>
                    <a:lnTo>
                      <a:pt x="216002" y="25770"/>
                    </a:lnTo>
                    <a:cubicBezTo>
                      <a:pt x="218220" y="25770"/>
                      <a:pt x="220438" y="27988"/>
                      <a:pt x="220438" y="32424"/>
                    </a:cubicBezTo>
                    <a:cubicBezTo>
                      <a:pt x="220438" y="34642"/>
                      <a:pt x="218220" y="36859"/>
                      <a:pt x="216002" y="39077"/>
                    </a:cubicBezTo>
                    <a:lnTo>
                      <a:pt x="54099" y="105613"/>
                    </a:lnTo>
                    <a:lnTo>
                      <a:pt x="216002" y="105613"/>
                    </a:lnTo>
                    <a:cubicBezTo>
                      <a:pt x="220438" y="105613"/>
                      <a:pt x="222656" y="107831"/>
                      <a:pt x="222656" y="112266"/>
                    </a:cubicBezTo>
                    <a:cubicBezTo>
                      <a:pt x="222656" y="116702"/>
                      <a:pt x="222656" y="116702"/>
                      <a:pt x="218220" y="116702"/>
                    </a:cubicBez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39" name="任意多边形: 形状 338">
                <a:extLst>
                  <a:ext uri="{FF2B5EF4-FFF2-40B4-BE49-F238E27FC236}">
                    <a16:creationId xmlns:a16="http://schemas.microsoft.com/office/drawing/2014/main" id="{798EC75D-4AF1-B00F-56BC-A85B76BEC9DD}"/>
                  </a:ext>
                </a:extLst>
              </p:cNvPr>
              <p:cNvSpPr/>
              <p:nvPr/>
            </p:nvSpPr>
            <p:spPr>
              <a:xfrm>
                <a:off x="6851386" y="4017645"/>
                <a:ext cx="303846" cy="107375"/>
              </a:xfrm>
              <a:custGeom>
                <a:avLst/>
                <a:gdLst>
                  <a:gd name="connsiteX0" fmla="*/ 128636 w 303846"/>
                  <a:gd name="connsiteY0" fmla="*/ 107376 h 107375"/>
                  <a:gd name="connsiteX1" fmla="*/ 121982 w 303846"/>
                  <a:gd name="connsiteY1" fmla="*/ 102940 h 107375"/>
                  <a:gd name="connsiteX2" fmla="*/ 124200 w 303846"/>
                  <a:gd name="connsiteY2" fmla="*/ 94068 h 107375"/>
                  <a:gd name="connsiteX3" fmla="*/ 188518 w 303846"/>
                  <a:gd name="connsiteY3" fmla="*/ 47494 h 107375"/>
                  <a:gd name="connsiteX4" fmla="*/ 6654 w 303846"/>
                  <a:gd name="connsiteY4" fmla="*/ 76326 h 107375"/>
                  <a:gd name="connsiteX5" fmla="*/ 0 w 303846"/>
                  <a:gd name="connsiteY5" fmla="*/ 71890 h 107375"/>
                  <a:gd name="connsiteX6" fmla="*/ 4436 w 303846"/>
                  <a:gd name="connsiteY6" fmla="*/ 65237 h 107375"/>
                  <a:gd name="connsiteX7" fmla="*/ 144161 w 303846"/>
                  <a:gd name="connsiteY7" fmla="*/ 919 h 107375"/>
                  <a:gd name="connsiteX8" fmla="*/ 153032 w 303846"/>
                  <a:gd name="connsiteY8" fmla="*/ 3137 h 107375"/>
                  <a:gd name="connsiteX9" fmla="*/ 150814 w 303846"/>
                  <a:gd name="connsiteY9" fmla="*/ 12008 h 107375"/>
                  <a:gd name="connsiteX10" fmla="*/ 53229 w 303846"/>
                  <a:gd name="connsiteY10" fmla="*/ 56365 h 107375"/>
                  <a:gd name="connsiteX11" fmla="*/ 215132 w 303846"/>
                  <a:gd name="connsiteY11" fmla="*/ 31969 h 107375"/>
                  <a:gd name="connsiteX12" fmla="*/ 221786 w 303846"/>
                  <a:gd name="connsiteY12" fmla="*/ 36404 h 107375"/>
                  <a:gd name="connsiteX13" fmla="*/ 219568 w 303846"/>
                  <a:gd name="connsiteY13" fmla="*/ 43058 h 107375"/>
                  <a:gd name="connsiteX14" fmla="*/ 155250 w 303846"/>
                  <a:gd name="connsiteY14" fmla="*/ 89633 h 107375"/>
                  <a:gd name="connsiteX15" fmla="*/ 297193 w 303846"/>
                  <a:gd name="connsiteY15" fmla="*/ 65237 h 107375"/>
                  <a:gd name="connsiteX16" fmla="*/ 303846 w 303846"/>
                  <a:gd name="connsiteY16" fmla="*/ 69672 h 107375"/>
                  <a:gd name="connsiteX17" fmla="*/ 299410 w 303846"/>
                  <a:gd name="connsiteY17" fmla="*/ 76326 h 107375"/>
                  <a:gd name="connsiteX18" fmla="*/ 128636 w 303846"/>
                  <a:gd name="connsiteY18" fmla="*/ 107376 h 107375"/>
                  <a:gd name="connsiteX19" fmla="*/ 128636 w 303846"/>
                  <a:gd name="connsiteY19" fmla="*/ 107376 h 107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03846" h="107375">
                    <a:moveTo>
                      <a:pt x="128636" y="107376"/>
                    </a:moveTo>
                    <a:cubicBezTo>
                      <a:pt x="126418" y="107376"/>
                      <a:pt x="124200" y="105158"/>
                      <a:pt x="121982" y="102940"/>
                    </a:cubicBezTo>
                    <a:cubicBezTo>
                      <a:pt x="119764" y="100722"/>
                      <a:pt x="121982" y="96286"/>
                      <a:pt x="124200" y="94068"/>
                    </a:cubicBezTo>
                    <a:lnTo>
                      <a:pt x="188518" y="47494"/>
                    </a:lnTo>
                    <a:lnTo>
                      <a:pt x="6654" y="76326"/>
                    </a:lnTo>
                    <a:cubicBezTo>
                      <a:pt x="4436" y="76326"/>
                      <a:pt x="0" y="74108"/>
                      <a:pt x="0" y="71890"/>
                    </a:cubicBezTo>
                    <a:cubicBezTo>
                      <a:pt x="0" y="69672"/>
                      <a:pt x="0" y="65237"/>
                      <a:pt x="4436" y="65237"/>
                    </a:cubicBezTo>
                    <a:lnTo>
                      <a:pt x="144161" y="919"/>
                    </a:lnTo>
                    <a:cubicBezTo>
                      <a:pt x="146378" y="-1299"/>
                      <a:pt x="150814" y="919"/>
                      <a:pt x="153032" y="3137"/>
                    </a:cubicBezTo>
                    <a:cubicBezTo>
                      <a:pt x="155250" y="5354"/>
                      <a:pt x="153032" y="9790"/>
                      <a:pt x="150814" y="12008"/>
                    </a:cubicBezTo>
                    <a:lnTo>
                      <a:pt x="53229" y="56365"/>
                    </a:lnTo>
                    <a:lnTo>
                      <a:pt x="215132" y="31969"/>
                    </a:lnTo>
                    <a:cubicBezTo>
                      <a:pt x="217350" y="31969"/>
                      <a:pt x="221786" y="34186"/>
                      <a:pt x="221786" y="36404"/>
                    </a:cubicBezTo>
                    <a:cubicBezTo>
                      <a:pt x="224003" y="38622"/>
                      <a:pt x="221786" y="43058"/>
                      <a:pt x="219568" y="43058"/>
                    </a:cubicBezTo>
                    <a:lnTo>
                      <a:pt x="155250" y="89633"/>
                    </a:lnTo>
                    <a:lnTo>
                      <a:pt x="297193" y="65237"/>
                    </a:lnTo>
                    <a:cubicBezTo>
                      <a:pt x="301628" y="65237"/>
                      <a:pt x="303846" y="67454"/>
                      <a:pt x="303846" y="69672"/>
                    </a:cubicBezTo>
                    <a:cubicBezTo>
                      <a:pt x="303846" y="74108"/>
                      <a:pt x="301628" y="76326"/>
                      <a:pt x="299410" y="76326"/>
                    </a:cubicBezTo>
                    <a:lnTo>
                      <a:pt x="128636" y="107376"/>
                    </a:lnTo>
                    <a:cubicBezTo>
                      <a:pt x="128636" y="107376"/>
                      <a:pt x="128636" y="107376"/>
                      <a:pt x="128636" y="107376"/>
                    </a:cubicBez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0" name="任意多边形: 形状 339">
                <a:extLst>
                  <a:ext uri="{FF2B5EF4-FFF2-40B4-BE49-F238E27FC236}">
                    <a16:creationId xmlns:a16="http://schemas.microsoft.com/office/drawing/2014/main" id="{983C54A4-FC2E-F53F-49BF-5646E3B3378F}"/>
                  </a:ext>
                </a:extLst>
              </p:cNvPr>
              <p:cNvSpPr/>
              <p:nvPr/>
            </p:nvSpPr>
            <p:spPr>
              <a:xfrm>
                <a:off x="5689237" y="-331006"/>
                <a:ext cx="391267" cy="377391"/>
              </a:xfrm>
              <a:custGeom>
                <a:avLst/>
                <a:gdLst>
                  <a:gd name="connsiteX0" fmla="*/ 31043 w 391267"/>
                  <a:gd name="connsiteY0" fmla="*/ 310856 h 377391"/>
                  <a:gd name="connsiteX1" fmla="*/ 17736 w 391267"/>
                  <a:gd name="connsiteY1" fmla="*/ 109031 h 377391"/>
                  <a:gd name="connsiteX2" fmla="*/ 372593 w 391267"/>
                  <a:gd name="connsiteY2" fmla="*/ 9228 h 377391"/>
                  <a:gd name="connsiteX3" fmla="*/ 379246 w 391267"/>
                  <a:gd name="connsiteY3" fmla="*/ 184438 h 377391"/>
                  <a:gd name="connsiteX4" fmla="*/ 263918 w 391267"/>
                  <a:gd name="connsiteY4" fmla="*/ 173349 h 377391"/>
                  <a:gd name="connsiteX5" fmla="*/ 155243 w 391267"/>
                  <a:gd name="connsiteY5" fmla="*/ 242103 h 377391"/>
                  <a:gd name="connsiteX6" fmla="*/ 146371 w 391267"/>
                  <a:gd name="connsiteY6" fmla="*/ 310856 h 377391"/>
                  <a:gd name="connsiteX7" fmla="*/ 110886 w 391267"/>
                  <a:gd name="connsiteY7" fmla="*/ 339688 h 377391"/>
                  <a:gd name="connsiteX8" fmla="*/ 110886 w 391267"/>
                  <a:gd name="connsiteY8" fmla="*/ 377392 h 377391"/>
                  <a:gd name="connsiteX9" fmla="*/ 79836 w 391267"/>
                  <a:gd name="connsiteY9" fmla="*/ 306420 h 377391"/>
                  <a:gd name="connsiteX10" fmla="*/ 31043 w 391267"/>
                  <a:gd name="connsiteY10" fmla="*/ 310856 h 37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1267" h="377391">
                    <a:moveTo>
                      <a:pt x="31043" y="310856"/>
                    </a:moveTo>
                    <a:cubicBezTo>
                      <a:pt x="31043" y="310856"/>
                      <a:pt x="-28839" y="168913"/>
                      <a:pt x="17736" y="109031"/>
                    </a:cubicBezTo>
                    <a:cubicBezTo>
                      <a:pt x="73182" y="38060"/>
                      <a:pt x="343760" y="-24040"/>
                      <a:pt x="372593" y="9228"/>
                    </a:cubicBezTo>
                    <a:cubicBezTo>
                      <a:pt x="410296" y="58021"/>
                      <a:pt x="379246" y="184438"/>
                      <a:pt x="379246" y="184438"/>
                    </a:cubicBezTo>
                    <a:cubicBezTo>
                      <a:pt x="379246" y="184438"/>
                      <a:pt x="363721" y="160042"/>
                      <a:pt x="263918" y="173349"/>
                    </a:cubicBezTo>
                    <a:cubicBezTo>
                      <a:pt x="166332" y="186656"/>
                      <a:pt x="155243" y="242103"/>
                      <a:pt x="155243" y="242103"/>
                    </a:cubicBezTo>
                    <a:cubicBezTo>
                      <a:pt x="155243" y="242103"/>
                      <a:pt x="161896" y="286460"/>
                      <a:pt x="146371" y="310856"/>
                    </a:cubicBezTo>
                    <a:cubicBezTo>
                      <a:pt x="130846" y="335253"/>
                      <a:pt x="110886" y="339688"/>
                      <a:pt x="110886" y="339688"/>
                    </a:cubicBezTo>
                    <a:lnTo>
                      <a:pt x="110886" y="377392"/>
                    </a:lnTo>
                    <a:lnTo>
                      <a:pt x="79836" y="306420"/>
                    </a:lnTo>
                    <a:lnTo>
                      <a:pt x="31043" y="310856"/>
                    </a:ln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1" name="任意多边形: 形状 340">
                <a:extLst>
                  <a:ext uri="{FF2B5EF4-FFF2-40B4-BE49-F238E27FC236}">
                    <a16:creationId xmlns:a16="http://schemas.microsoft.com/office/drawing/2014/main" id="{EF63A6D4-341A-5729-B1E4-D95FBA884CB8}"/>
                  </a:ext>
                </a:extLst>
              </p:cNvPr>
              <p:cNvSpPr/>
              <p:nvPr/>
            </p:nvSpPr>
            <p:spPr>
              <a:xfrm>
                <a:off x="5897709" y="139535"/>
                <a:ext cx="73189" cy="46574"/>
              </a:xfrm>
              <a:custGeom>
                <a:avLst/>
                <a:gdLst>
                  <a:gd name="connsiteX0" fmla="*/ 39921 w 73189"/>
                  <a:gd name="connsiteY0" fmla="*/ 46575 h 46574"/>
                  <a:gd name="connsiteX1" fmla="*/ 0 w 73189"/>
                  <a:gd name="connsiteY1" fmla="*/ 8871 h 46574"/>
                  <a:gd name="connsiteX2" fmla="*/ 0 w 73189"/>
                  <a:gd name="connsiteY2" fmla="*/ 2218 h 46574"/>
                  <a:gd name="connsiteX3" fmla="*/ 6654 w 73189"/>
                  <a:gd name="connsiteY3" fmla="*/ 0 h 46574"/>
                  <a:gd name="connsiteX4" fmla="*/ 68753 w 73189"/>
                  <a:gd name="connsiteY4" fmla="*/ 17743 h 46574"/>
                  <a:gd name="connsiteX5" fmla="*/ 73189 w 73189"/>
                  <a:gd name="connsiteY5" fmla="*/ 22179 h 46574"/>
                  <a:gd name="connsiteX6" fmla="*/ 73189 w 73189"/>
                  <a:gd name="connsiteY6" fmla="*/ 26614 h 46574"/>
                  <a:gd name="connsiteX7" fmla="*/ 42139 w 73189"/>
                  <a:gd name="connsiteY7" fmla="*/ 46575 h 46574"/>
                  <a:gd name="connsiteX8" fmla="*/ 39921 w 73189"/>
                  <a:gd name="connsiteY8" fmla="*/ 46575 h 46574"/>
                  <a:gd name="connsiteX9" fmla="*/ 17743 w 73189"/>
                  <a:gd name="connsiteY9" fmla="*/ 15525 h 46574"/>
                  <a:gd name="connsiteX10" fmla="*/ 39921 w 73189"/>
                  <a:gd name="connsiteY10" fmla="*/ 33268 h 46574"/>
                  <a:gd name="connsiteX11" fmla="*/ 57664 w 73189"/>
                  <a:gd name="connsiteY11" fmla="*/ 26614 h 46574"/>
                  <a:gd name="connsiteX12" fmla="*/ 17743 w 73189"/>
                  <a:gd name="connsiteY12" fmla="*/ 15525 h 46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189" h="46574">
                    <a:moveTo>
                      <a:pt x="39921" y="46575"/>
                    </a:moveTo>
                    <a:cubicBezTo>
                      <a:pt x="17743" y="46575"/>
                      <a:pt x="2218" y="11089"/>
                      <a:pt x="0" y="8871"/>
                    </a:cubicBezTo>
                    <a:cubicBezTo>
                      <a:pt x="0" y="6654"/>
                      <a:pt x="0" y="4436"/>
                      <a:pt x="0" y="2218"/>
                    </a:cubicBezTo>
                    <a:cubicBezTo>
                      <a:pt x="2218" y="0"/>
                      <a:pt x="4436" y="0"/>
                      <a:pt x="6654" y="0"/>
                    </a:cubicBezTo>
                    <a:lnTo>
                      <a:pt x="68753" y="17743"/>
                    </a:lnTo>
                    <a:cubicBezTo>
                      <a:pt x="70971" y="17743"/>
                      <a:pt x="70971" y="19961"/>
                      <a:pt x="73189" y="22179"/>
                    </a:cubicBezTo>
                    <a:cubicBezTo>
                      <a:pt x="73189" y="24396"/>
                      <a:pt x="73189" y="26614"/>
                      <a:pt x="73189" y="26614"/>
                    </a:cubicBezTo>
                    <a:cubicBezTo>
                      <a:pt x="73189" y="26614"/>
                      <a:pt x="64318" y="42139"/>
                      <a:pt x="42139" y="46575"/>
                    </a:cubicBezTo>
                    <a:cubicBezTo>
                      <a:pt x="42139" y="46575"/>
                      <a:pt x="39921" y="46575"/>
                      <a:pt x="39921" y="46575"/>
                    </a:cubicBezTo>
                    <a:close/>
                    <a:moveTo>
                      <a:pt x="17743" y="15525"/>
                    </a:moveTo>
                    <a:cubicBezTo>
                      <a:pt x="24396" y="26614"/>
                      <a:pt x="33268" y="35486"/>
                      <a:pt x="39921" y="33268"/>
                    </a:cubicBezTo>
                    <a:cubicBezTo>
                      <a:pt x="48793" y="31050"/>
                      <a:pt x="53229" y="28832"/>
                      <a:pt x="57664" y="26614"/>
                    </a:cubicBezTo>
                    <a:lnTo>
                      <a:pt x="17743" y="15525"/>
                    </a:ln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2" name="任意多边形: 形状 341">
                <a:extLst>
                  <a:ext uri="{FF2B5EF4-FFF2-40B4-BE49-F238E27FC236}">
                    <a16:creationId xmlns:a16="http://schemas.microsoft.com/office/drawing/2014/main" id="{FF5E893D-6CFA-1619-230C-A9CC234DFD26}"/>
                  </a:ext>
                </a:extLst>
              </p:cNvPr>
              <p:cNvSpPr/>
              <p:nvPr/>
            </p:nvSpPr>
            <p:spPr>
              <a:xfrm>
                <a:off x="6261437" y="1079906"/>
                <a:ext cx="705277" cy="767378"/>
              </a:xfrm>
              <a:custGeom>
                <a:avLst/>
                <a:gdLst>
                  <a:gd name="connsiteX0" fmla="*/ 368164 w 705277"/>
                  <a:gd name="connsiteY0" fmla="*/ 0 h 767378"/>
                  <a:gd name="connsiteX1" fmla="*/ 705278 w 705277"/>
                  <a:gd name="connsiteY1" fmla="*/ 246182 h 767378"/>
                  <a:gd name="connsiteX2" fmla="*/ 383689 w 705277"/>
                  <a:gd name="connsiteY2" fmla="*/ 767378 h 767378"/>
                  <a:gd name="connsiteX3" fmla="*/ 0 w 705277"/>
                  <a:gd name="connsiteY3" fmla="*/ 558900 h 767378"/>
                </a:gdLst>
                <a:ahLst/>
                <a:cxnLst>
                  <a:cxn ang="0">
                    <a:pos x="connsiteX0" y="connsiteY0"/>
                  </a:cxn>
                  <a:cxn ang="0">
                    <a:pos x="connsiteX1" y="connsiteY1"/>
                  </a:cxn>
                  <a:cxn ang="0">
                    <a:pos x="connsiteX2" y="connsiteY2"/>
                  </a:cxn>
                  <a:cxn ang="0">
                    <a:pos x="connsiteX3" y="connsiteY3"/>
                  </a:cxn>
                </a:cxnLst>
                <a:rect l="l" t="t" r="r" b="b"/>
                <a:pathLst>
                  <a:path w="705277" h="767378">
                    <a:moveTo>
                      <a:pt x="368164" y="0"/>
                    </a:moveTo>
                    <a:lnTo>
                      <a:pt x="705278" y="246182"/>
                    </a:lnTo>
                    <a:lnTo>
                      <a:pt x="383689" y="767378"/>
                    </a:lnTo>
                    <a:lnTo>
                      <a:pt x="0" y="558900"/>
                    </a:lnTo>
                    <a:close/>
                  </a:path>
                </a:pathLst>
              </a:custGeom>
              <a:solidFill>
                <a:srgbClr val="8192D3"/>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3" name="任意多边形: 形状 342">
                <a:extLst>
                  <a:ext uri="{FF2B5EF4-FFF2-40B4-BE49-F238E27FC236}">
                    <a16:creationId xmlns:a16="http://schemas.microsoft.com/office/drawing/2014/main" id="{5F0137B3-13F7-B377-2DF4-84314E0349F8}"/>
                  </a:ext>
                </a:extLst>
              </p:cNvPr>
              <p:cNvSpPr/>
              <p:nvPr/>
            </p:nvSpPr>
            <p:spPr>
              <a:xfrm>
                <a:off x="6312448" y="1122045"/>
                <a:ext cx="736328" cy="780685"/>
              </a:xfrm>
              <a:custGeom>
                <a:avLst/>
                <a:gdLst>
                  <a:gd name="connsiteX0" fmla="*/ 374818 w 736328"/>
                  <a:gd name="connsiteY0" fmla="*/ 0 h 780685"/>
                  <a:gd name="connsiteX1" fmla="*/ 736328 w 736328"/>
                  <a:gd name="connsiteY1" fmla="*/ 219568 h 780685"/>
                  <a:gd name="connsiteX2" fmla="*/ 374818 w 736328"/>
                  <a:gd name="connsiteY2" fmla="*/ 780685 h 780685"/>
                  <a:gd name="connsiteX3" fmla="*/ 0 w 736328"/>
                  <a:gd name="connsiteY3" fmla="*/ 561118 h 780685"/>
                </a:gdLst>
                <a:ahLst/>
                <a:cxnLst>
                  <a:cxn ang="0">
                    <a:pos x="connsiteX0" y="connsiteY0"/>
                  </a:cxn>
                  <a:cxn ang="0">
                    <a:pos x="connsiteX1" y="connsiteY1"/>
                  </a:cxn>
                  <a:cxn ang="0">
                    <a:pos x="connsiteX2" y="connsiteY2"/>
                  </a:cxn>
                  <a:cxn ang="0">
                    <a:pos x="connsiteX3" y="connsiteY3"/>
                  </a:cxn>
                </a:cxnLst>
                <a:rect l="l" t="t" r="r" b="b"/>
                <a:pathLst>
                  <a:path w="736328" h="780685">
                    <a:moveTo>
                      <a:pt x="374818" y="0"/>
                    </a:moveTo>
                    <a:lnTo>
                      <a:pt x="736328" y="219568"/>
                    </a:lnTo>
                    <a:lnTo>
                      <a:pt x="374818" y="780685"/>
                    </a:lnTo>
                    <a:lnTo>
                      <a:pt x="0" y="561118"/>
                    </a:lnTo>
                    <a:close/>
                  </a:path>
                </a:pathLst>
              </a:custGeom>
              <a:solidFill>
                <a:srgbClr val="92B4EA"/>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4" name="任意多边形: 形状 343">
                <a:extLst>
                  <a:ext uri="{FF2B5EF4-FFF2-40B4-BE49-F238E27FC236}">
                    <a16:creationId xmlns:a16="http://schemas.microsoft.com/office/drawing/2014/main" id="{45A14F3B-8117-D4DB-3D5C-6BEA93995896}"/>
                  </a:ext>
                </a:extLst>
              </p:cNvPr>
              <p:cNvSpPr/>
              <p:nvPr/>
            </p:nvSpPr>
            <p:spPr>
              <a:xfrm>
                <a:off x="6139455" y="1250680"/>
                <a:ext cx="466931" cy="372403"/>
              </a:xfrm>
              <a:custGeom>
                <a:avLst/>
                <a:gdLst>
                  <a:gd name="connsiteX0" fmla="*/ 84278 w 466931"/>
                  <a:gd name="connsiteY0" fmla="*/ 0 h 372403"/>
                  <a:gd name="connsiteX1" fmla="*/ 448007 w 466931"/>
                  <a:gd name="connsiteY1" fmla="*/ 62100 h 372403"/>
                  <a:gd name="connsiteX2" fmla="*/ 361510 w 466931"/>
                  <a:gd name="connsiteY2" fmla="*/ 365946 h 372403"/>
                  <a:gd name="connsiteX3" fmla="*/ 53228 w 466931"/>
                  <a:gd name="connsiteY3" fmla="*/ 263925 h 372403"/>
                  <a:gd name="connsiteX4" fmla="*/ 0 w 466931"/>
                  <a:gd name="connsiteY4" fmla="*/ 121982 h 372403"/>
                  <a:gd name="connsiteX5" fmla="*/ 84278 w 466931"/>
                  <a:gd name="connsiteY5" fmla="*/ 0 h 372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931" h="372403">
                    <a:moveTo>
                      <a:pt x="84278" y="0"/>
                    </a:moveTo>
                    <a:cubicBezTo>
                      <a:pt x="84278" y="0"/>
                      <a:pt x="383689" y="15525"/>
                      <a:pt x="448007" y="62100"/>
                    </a:cubicBezTo>
                    <a:cubicBezTo>
                      <a:pt x="512325" y="108675"/>
                      <a:pt x="394778" y="330461"/>
                      <a:pt x="361510" y="365946"/>
                    </a:cubicBezTo>
                    <a:cubicBezTo>
                      <a:pt x="328243" y="403650"/>
                      <a:pt x="53228" y="263925"/>
                      <a:pt x="53228" y="263925"/>
                    </a:cubicBezTo>
                    <a:lnTo>
                      <a:pt x="0" y="121982"/>
                    </a:lnTo>
                    <a:lnTo>
                      <a:pt x="84278" y="0"/>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5" name="任意多边形: 形状 344">
                <a:extLst>
                  <a:ext uri="{FF2B5EF4-FFF2-40B4-BE49-F238E27FC236}">
                    <a16:creationId xmlns:a16="http://schemas.microsoft.com/office/drawing/2014/main" id="{B803B8C6-0CA4-DED8-3264-4C42B6BAB70F}"/>
                  </a:ext>
                </a:extLst>
              </p:cNvPr>
              <p:cNvSpPr/>
              <p:nvPr/>
            </p:nvSpPr>
            <p:spPr>
              <a:xfrm>
                <a:off x="6532015" y="1312780"/>
                <a:ext cx="184699" cy="251531"/>
              </a:xfrm>
              <a:custGeom>
                <a:avLst/>
                <a:gdLst>
                  <a:gd name="connsiteX0" fmla="*/ 53229 w 184699"/>
                  <a:gd name="connsiteY0" fmla="*/ 0 h 251531"/>
                  <a:gd name="connsiteX1" fmla="*/ 184082 w 184699"/>
                  <a:gd name="connsiteY1" fmla="*/ 235093 h 251531"/>
                  <a:gd name="connsiteX2" fmla="*/ 0 w 184699"/>
                  <a:gd name="connsiteY2" fmla="*/ 102021 h 251531"/>
                  <a:gd name="connsiteX3" fmla="*/ 53229 w 184699"/>
                  <a:gd name="connsiteY3" fmla="*/ 0 h 251531"/>
                </a:gdLst>
                <a:ahLst/>
                <a:cxnLst>
                  <a:cxn ang="0">
                    <a:pos x="connsiteX0" y="connsiteY0"/>
                  </a:cxn>
                  <a:cxn ang="0">
                    <a:pos x="connsiteX1" y="connsiteY1"/>
                  </a:cxn>
                  <a:cxn ang="0">
                    <a:pos x="connsiteX2" y="connsiteY2"/>
                  </a:cxn>
                  <a:cxn ang="0">
                    <a:pos x="connsiteX3" y="connsiteY3"/>
                  </a:cxn>
                </a:cxnLst>
                <a:rect l="l" t="t" r="r" b="b"/>
                <a:pathLst>
                  <a:path w="184699" h="251531">
                    <a:moveTo>
                      <a:pt x="53229" y="0"/>
                    </a:moveTo>
                    <a:cubicBezTo>
                      <a:pt x="53229" y="0"/>
                      <a:pt x="195171" y="161904"/>
                      <a:pt x="184082" y="235093"/>
                    </a:cubicBezTo>
                    <a:cubicBezTo>
                      <a:pt x="172993" y="310500"/>
                      <a:pt x="0" y="102021"/>
                      <a:pt x="0" y="102021"/>
                    </a:cubicBezTo>
                    <a:lnTo>
                      <a:pt x="53229" y="0"/>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6" name="任意多边形: 形状 345">
                <a:extLst>
                  <a:ext uri="{FF2B5EF4-FFF2-40B4-BE49-F238E27FC236}">
                    <a16:creationId xmlns:a16="http://schemas.microsoft.com/office/drawing/2014/main" id="{F15930A6-2D9A-82BC-1612-A873F55C39EE}"/>
                  </a:ext>
                </a:extLst>
              </p:cNvPr>
              <p:cNvSpPr/>
              <p:nvPr/>
            </p:nvSpPr>
            <p:spPr>
              <a:xfrm>
                <a:off x="6273277" y="1512387"/>
                <a:ext cx="231681" cy="143824"/>
              </a:xfrm>
              <a:custGeom>
                <a:avLst/>
                <a:gdLst>
                  <a:gd name="connsiteX0" fmla="*/ 123449 w 231681"/>
                  <a:gd name="connsiteY0" fmla="*/ 68754 h 143824"/>
                  <a:gd name="connsiteX1" fmla="*/ 5903 w 231681"/>
                  <a:gd name="connsiteY1" fmla="*/ 115329 h 143824"/>
                  <a:gd name="connsiteX2" fmla="*/ 227688 w 231681"/>
                  <a:gd name="connsiteY2" fmla="*/ 106457 h 143824"/>
                  <a:gd name="connsiteX3" fmla="*/ 156717 w 231681"/>
                  <a:gd name="connsiteY3" fmla="*/ 0 h 143824"/>
                  <a:gd name="connsiteX4" fmla="*/ 123449 w 231681"/>
                  <a:gd name="connsiteY4" fmla="*/ 68754 h 143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81" h="143824">
                    <a:moveTo>
                      <a:pt x="123449" y="68754"/>
                    </a:moveTo>
                    <a:cubicBezTo>
                      <a:pt x="123449" y="68754"/>
                      <a:pt x="-31801" y="64318"/>
                      <a:pt x="5903" y="115329"/>
                    </a:cubicBezTo>
                    <a:cubicBezTo>
                      <a:pt x="41388" y="166339"/>
                      <a:pt x="203292" y="139725"/>
                      <a:pt x="227688" y="106457"/>
                    </a:cubicBezTo>
                    <a:cubicBezTo>
                      <a:pt x="252085" y="73189"/>
                      <a:pt x="156717" y="0"/>
                      <a:pt x="156717" y="0"/>
                    </a:cubicBezTo>
                    <a:lnTo>
                      <a:pt x="123449" y="68754"/>
                    </a:lnTo>
                    <a:close/>
                  </a:path>
                </a:pathLst>
              </a:custGeom>
              <a:solidFill>
                <a:srgbClr val="F4846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7" name="任意多边形: 形状 346">
                <a:extLst>
                  <a:ext uri="{FF2B5EF4-FFF2-40B4-BE49-F238E27FC236}">
                    <a16:creationId xmlns:a16="http://schemas.microsoft.com/office/drawing/2014/main" id="{45B29569-85B5-EFBB-777F-C7D89945E95E}"/>
                  </a:ext>
                </a:extLst>
              </p:cNvPr>
              <p:cNvSpPr/>
              <p:nvPr/>
            </p:nvSpPr>
            <p:spPr>
              <a:xfrm>
                <a:off x="6327973" y="1546210"/>
                <a:ext cx="57664" cy="52674"/>
              </a:xfrm>
              <a:custGeom>
                <a:avLst/>
                <a:gdLst>
                  <a:gd name="connsiteX0" fmla="*/ 51011 w 57664"/>
                  <a:gd name="connsiteY0" fmla="*/ 52674 h 52674"/>
                  <a:gd name="connsiteX1" fmla="*/ 51011 w 57664"/>
                  <a:gd name="connsiteY1" fmla="*/ 52674 h 52674"/>
                  <a:gd name="connsiteX2" fmla="*/ 4436 w 57664"/>
                  <a:gd name="connsiteY2" fmla="*/ 41585 h 52674"/>
                  <a:gd name="connsiteX3" fmla="*/ 0 w 57664"/>
                  <a:gd name="connsiteY3" fmla="*/ 37149 h 52674"/>
                  <a:gd name="connsiteX4" fmla="*/ 2218 w 57664"/>
                  <a:gd name="connsiteY4" fmla="*/ 30496 h 52674"/>
                  <a:gd name="connsiteX5" fmla="*/ 33268 w 57664"/>
                  <a:gd name="connsiteY5" fmla="*/ 1663 h 52674"/>
                  <a:gd name="connsiteX6" fmla="*/ 42139 w 57664"/>
                  <a:gd name="connsiteY6" fmla="*/ 1663 h 52674"/>
                  <a:gd name="connsiteX7" fmla="*/ 42139 w 57664"/>
                  <a:gd name="connsiteY7" fmla="*/ 10535 h 52674"/>
                  <a:gd name="connsiteX8" fmla="*/ 17743 w 57664"/>
                  <a:gd name="connsiteY8" fmla="*/ 32713 h 52674"/>
                  <a:gd name="connsiteX9" fmla="*/ 53228 w 57664"/>
                  <a:gd name="connsiteY9" fmla="*/ 41585 h 52674"/>
                  <a:gd name="connsiteX10" fmla="*/ 57664 w 57664"/>
                  <a:gd name="connsiteY10" fmla="*/ 48238 h 52674"/>
                  <a:gd name="connsiteX11" fmla="*/ 51011 w 57664"/>
                  <a:gd name="connsiteY11" fmla="*/ 52674 h 52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64" h="52674">
                    <a:moveTo>
                      <a:pt x="51011" y="52674"/>
                    </a:moveTo>
                    <a:cubicBezTo>
                      <a:pt x="51011" y="52674"/>
                      <a:pt x="51011" y="52674"/>
                      <a:pt x="51011" y="52674"/>
                    </a:cubicBezTo>
                    <a:lnTo>
                      <a:pt x="4436" y="41585"/>
                    </a:lnTo>
                    <a:cubicBezTo>
                      <a:pt x="2218" y="41585"/>
                      <a:pt x="0" y="39367"/>
                      <a:pt x="0" y="37149"/>
                    </a:cubicBezTo>
                    <a:cubicBezTo>
                      <a:pt x="0" y="34931"/>
                      <a:pt x="0" y="32713"/>
                      <a:pt x="2218" y="30496"/>
                    </a:cubicBezTo>
                    <a:lnTo>
                      <a:pt x="33268" y="1663"/>
                    </a:lnTo>
                    <a:cubicBezTo>
                      <a:pt x="35486" y="-554"/>
                      <a:pt x="39921" y="-554"/>
                      <a:pt x="42139" y="1663"/>
                    </a:cubicBezTo>
                    <a:cubicBezTo>
                      <a:pt x="44357" y="3881"/>
                      <a:pt x="44357" y="8317"/>
                      <a:pt x="42139" y="10535"/>
                    </a:cubicBezTo>
                    <a:lnTo>
                      <a:pt x="17743" y="32713"/>
                    </a:lnTo>
                    <a:lnTo>
                      <a:pt x="53228" y="41585"/>
                    </a:lnTo>
                    <a:cubicBezTo>
                      <a:pt x="55446" y="41585"/>
                      <a:pt x="57664" y="46021"/>
                      <a:pt x="57664" y="48238"/>
                    </a:cubicBezTo>
                    <a:cubicBezTo>
                      <a:pt x="55446" y="52674"/>
                      <a:pt x="53228" y="52674"/>
                      <a:pt x="51011" y="52674"/>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8" name="任意多边形: 形状 347">
                <a:extLst>
                  <a:ext uri="{FF2B5EF4-FFF2-40B4-BE49-F238E27FC236}">
                    <a16:creationId xmlns:a16="http://schemas.microsoft.com/office/drawing/2014/main" id="{D440D2DB-22FF-C527-FA31-C1357399B419}"/>
                  </a:ext>
                </a:extLst>
              </p:cNvPr>
              <p:cNvSpPr/>
              <p:nvPr/>
            </p:nvSpPr>
            <p:spPr>
              <a:xfrm>
                <a:off x="6528879" y="1378397"/>
                <a:ext cx="61719" cy="89632"/>
              </a:xfrm>
              <a:custGeom>
                <a:avLst/>
                <a:gdLst>
                  <a:gd name="connsiteX0" fmla="*/ 56365 w 61719"/>
                  <a:gd name="connsiteY0" fmla="*/ 89633 h 89632"/>
                  <a:gd name="connsiteX1" fmla="*/ 51929 w 61719"/>
                  <a:gd name="connsiteY1" fmla="*/ 87415 h 89632"/>
                  <a:gd name="connsiteX2" fmla="*/ 3136 w 61719"/>
                  <a:gd name="connsiteY2" fmla="*/ 12008 h 89632"/>
                  <a:gd name="connsiteX3" fmla="*/ 919 w 61719"/>
                  <a:gd name="connsiteY3" fmla="*/ 3137 h 89632"/>
                  <a:gd name="connsiteX4" fmla="*/ 9790 w 61719"/>
                  <a:gd name="connsiteY4" fmla="*/ 919 h 89632"/>
                  <a:gd name="connsiteX5" fmla="*/ 60801 w 61719"/>
                  <a:gd name="connsiteY5" fmla="*/ 80762 h 89632"/>
                  <a:gd name="connsiteX6" fmla="*/ 58583 w 61719"/>
                  <a:gd name="connsiteY6" fmla="*/ 89633 h 89632"/>
                  <a:gd name="connsiteX7" fmla="*/ 56365 w 61719"/>
                  <a:gd name="connsiteY7" fmla="*/ 89633 h 8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9" h="89632">
                    <a:moveTo>
                      <a:pt x="56365" y="89633"/>
                    </a:moveTo>
                    <a:cubicBezTo>
                      <a:pt x="54147" y="89633"/>
                      <a:pt x="51929" y="87415"/>
                      <a:pt x="51929" y="87415"/>
                    </a:cubicBezTo>
                    <a:cubicBezTo>
                      <a:pt x="38622" y="63019"/>
                      <a:pt x="14226" y="20879"/>
                      <a:pt x="3136" y="12008"/>
                    </a:cubicBezTo>
                    <a:cubicBezTo>
                      <a:pt x="919" y="9790"/>
                      <a:pt x="-1299" y="5354"/>
                      <a:pt x="919" y="3137"/>
                    </a:cubicBezTo>
                    <a:cubicBezTo>
                      <a:pt x="3136" y="919"/>
                      <a:pt x="7572" y="-1299"/>
                      <a:pt x="9790" y="919"/>
                    </a:cubicBezTo>
                    <a:cubicBezTo>
                      <a:pt x="25315" y="12008"/>
                      <a:pt x="58583" y="71890"/>
                      <a:pt x="60801" y="80762"/>
                    </a:cubicBezTo>
                    <a:cubicBezTo>
                      <a:pt x="63019" y="82979"/>
                      <a:pt x="60801" y="87415"/>
                      <a:pt x="58583" y="89633"/>
                    </a:cubicBezTo>
                    <a:cubicBezTo>
                      <a:pt x="58583" y="89633"/>
                      <a:pt x="56365" y="89633"/>
                      <a:pt x="56365" y="89633"/>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49" name="任意多边形: 形状 348">
                <a:extLst>
                  <a:ext uri="{FF2B5EF4-FFF2-40B4-BE49-F238E27FC236}">
                    <a16:creationId xmlns:a16="http://schemas.microsoft.com/office/drawing/2014/main" id="{854ED9EF-69D6-F3E8-E3C1-059E46DD08FF}"/>
                  </a:ext>
                </a:extLst>
              </p:cNvPr>
              <p:cNvSpPr/>
              <p:nvPr/>
            </p:nvSpPr>
            <p:spPr>
              <a:xfrm>
                <a:off x="6477868" y="1438279"/>
                <a:ext cx="77244" cy="109593"/>
              </a:xfrm>
              <a:custGeom>
                <a:avLst/>
                <a:gdLst>
                  <a:gd name="connsiteX0" fmla="*/ 69672 w 77244"/>
                  <a:gd name="connsiteY0" fmla="*/ 109594 h 109593"/>
                  <a:gd name="connsiteX1" fmla="*/ 65236 w 77244"/>
                  <a:gd name="connsiteY1" fmla="*/ 107376 h 109593"/>
                  <a:gd name="connsiteX2" fmla="*/ 919 w 77244"/>
                  <a:gd name="connsiteY2" fmla="*/ 9790 h 109593"/>
                  <a:gd name="connsiteX3" fmla="*/ 3137 w 77244"/>
                  <a:gd name="connsiteY3" fmla="*/ 919 h 109593"/>
                  <a:gd name="connsiteX4" fmla="*/ 12008 w 77244"/>
                  <a:gd name="connsiteY4" fmla="*/ 3136 h 109593"/>
                  <a:gd name="connsiteX5" fmla="*/ 76326 w 77244"/>
                  <a:gd name="connsiteY5" fmla="*/ 100722 h 109593"/>
                  <a:gd name="connsiteX6" fmla="*/ 74108 w 77244"/>
                  <a:gd name="connsiteY6" fmla="*/ 109594 h 109593"/>
                  <a:gd name="connsiteX7" fmla="*/ 69672 w 77244"/>
                  <a:gd name="connsiteY7" fmla="*/ 109594 h 10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244" h="109593">
                    <a:moveTo>
                      <a:pt x="69672" y="109594"/>
                    </a:moveTo>
                    <a:cubicBezTo>
                      <a:pt x="67454" y="109594"/>
                      <a:pt x="65236" y="109594"/>
                      <a:pt x="65236" y="107376"/>
                    </a:cubicBezTo>
                    <a:lnTo>
                      <a:pt x="919" y="9790"/>
                    </a:lnTo>
                    <a:cubicBezTo>
                      <a:pt x="-1299" y="7572"/>
                      <a:pt x="919" y="3136"/>
                      <a:pt x="3137" y="919"/>
                    </a:cubicBezTo>
                    <a:cubicBezTo>
                      <a:pt x="5354" y="-1299"/>
                      <a:pt x="9790" y="919"/>
                      <a:pt x="12008" y="3136"/>
                    </a:cubicBezTo>
                    <a:lnTo>
                      <a:pt x="76326" y="100722"/>
                    </a:lnTo>
                    <a:cubicBezTo>
                      <a:pt x="78544" y="102940"/>
                      <a:pt x="76326" y="107376"/>
                      <a:pt x="74108" y="109594"/>
                    </a:cubicBezTo>
                    <a:cubicBezTo>
                      <a:pt x="71890" y="109594"/>
                      <a:pt x="69672" y="109594"/>
                      <a:pt x="69672" y="109594"/>
                    </a:cubicBezTo>
                    <a:close/>
                  </a:path>
                </a:pathLst>
              </a:custGeom>
              <a:solidFill>
                <a:srgbClr val="00000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50" name="任意多边形: 形状 349">
                <a:extLst>
                  <a:ext uri="{FF2B5EF4-FFF2-40B4-BE49-F238E27FC236}">
                    <a16:creationId xmlns:a16="http://schemas.microsoft.com/office/drawing/2014/main" id="{C27343E7-C6E6-9FBA-7101-9C1C4C1F0481}"/>
                  </a:ext>
                </a:extLst>
              </p:cNvPr>
              <p:cNvSpPr/>
              <p:nvPr/>
            </p:nvSpPr>
            <p:spPr>
              <a:xfrm>
                <a:off x="5221837" y="356885"/>
                <a:ext cx="1103917" cy="1266479"/>
              </a:xfrm>
              <a:custGeom>
                <a:avLst/>
                <a:gdLst>
                  <a:gd name="connsiteX0" fmla="*/ 389768 w 1103917"/>
                  <a:gd name="connsiteY0" fmla="*/ 0 h 1266479"/>
                  <a:gd name="connsiteX1" fmla="*/ 1644 w 1103917"/>
                  <a:gd name="connsiteY1" fmla="*/ 711932 h 1266479"/>
                  <a:gd name="connsiteX2" fmla="*/ 975282 w 1103917"/>
                  <a:gd name="connsiteY2" fmla="*/ 1266396 h 1266479"/>
                  <a:gd name="connsiteX3" fmla="*/ 1103918 w 1103917"/>
                  <a:gd name="connsiteY3" fmla="*/ 867181 h 1266479"/>
                  <a:gd name="connsiteX4" fmla="*/ 571632 w 1103917"/>
                  <a:gd name="connsiteY4" fmla="*/ 601039 h 1266479"/>
                  <a:gd name="connsiteX5" fmla="*/ 389768 w 1103917"/>
                  <a:gd name="connsiteY5" fmla="*/ 0 h 126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917" h="1266479">
                    <a:moveTo>
                      <a:pt x="389768" y="0"/>
                    </a:moveTo>
                    <a:cubicBezTo>
                      <a:pt x="389768" y="0"/>
                      <a:pt x="-29406" y="121982"/>
                      <a:pt x="1644" y="711932"/>
                    </a:cubicBezTo>
                    <a:cubicBezTo>
                      <a:pt x="32694" y="1286356"/>
                      <a:pt x="975282" y="1266396"/>
                      <a:pt x="975282" y="1266396"/>
                    </a:cubicBezTo>
                    <a:lnTo>
                      <a:pt x="1103918" y="867181"/>
                    </a:lnTo>
                    <a:lnTo>
                      <a:pt x="571632" y="601039"/>
                    </a:lnTo>
                    <a:lnTo>
                      <a:pt x="389768" y="0"/>
                    </a:lnTo>
                    <a:close/>
                  </a:path>
                </a:pathLst>
              </a:custGeom>
              <a:solidFill>
                <a:srgbClr val="40507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51" name="任意多边形: 形状 350">
                <a:extLst>
                  <a:ext uri="{FF2B5EF4-FFF2-40B4-BE49-F238E27FC236}">
                    <a16:creationId xmlns:a16="http://schemas.microsoft.com/office/drawing/2014/main" id="{FCBA5181-D9B6-1E61-CFC1-43248727AE1E}"/>
                  </a:ext>
                </a:extLst>
              </p:cNvPr>
              <p:cNvSpPr/>
              <p:nvPr/>
            </p:nvSpPr>
            <p:spPr>
              <a:xfrm>
                <a:off x="5728043" y="880155"/>
                <a:ext cx="155804" cy="117689"/>
              </a:xfrm>
              <a:custGeom>
                <a:avLst/>
                <a:gdLst>
                  <a:gd name="connsiteX0" fmla="*/ 147487 w 155804"/>
                  <a:gd name="connsiteY0" fmla="*/ 117690 h 117689"/>
                  <a:gd name="connsiteX1" fmla="*/ 147487 w 155804"/>
                  <a:gd name="connsiteY1" fmla="*/ 117690 h 117689"/>
                  <a:gd name="connsiteX2" fmla="*/ 3327 w 155804"/>
                  <a:gd name="connsiteY2" fmla="*/ 40065 h 117689"/>
                  <a:gd name="connsiteX3" fmla="*/ 3327 w 155804"/>
                  <a:gd name="connsiteY3" fmla="*/ 13451 h 117689"/>
                  <a:gd name="connsiteX4" fmla="*/ 21070 w 155804"/>
                  <a:gd name="connsiteY4" fmla="*/ 143 h 117689"/>
                  <a:gd name="connsiteX5" fmla="*/ 154141 w 155804"/>
                  <a:gd name="connsiteY5" fmla="*/ 108818 h 117689"/>
                  <a:gd name="connsiteX6" fmla="*/ 154141 w 155804"/>
                  <a:gd name="connsiteY6" fmla="*/ 117690 h 117689"/>
                  <a:gd name="connsiteX7" fmla="*/ 147487 w 155804"/>
                  <a:gd name="connsiteY7" fmla="*/ 117690 h 117689"/>
                  <a:gd name="connsiteX8" fmla="*/ 23287 w 155804"/>
                  <a:gd name="connsiteY8" fmla="*/ 11233 h 117689"/>
                  <a:gd name="connsiteX9" fmla="*/ 23287 w 155804"/>
                  <a:gd name="connsiteY9" fmla="*/ 11233 h 117689"/>
                  <a:gd name="connsiteX10" fmla="*/ 14416 w 155804"/>
                  <a:gd name="connsiteY10" fmla="*/ 17886 h 117689"/>
                  <a:gd name="connsiteX11" fmla="*/ 14416 w 155804"/>
                  <a:gd name="connsiteY11" fmla="*/ 33411 h 117689"/>
                  <a:gd name="connsiteX12" fmla="*/ 127527 w 155804"/>
                  <a:gd name="connsiteY12" fmla="*/ 97729 h 117689"/>
                  <a:gd name="connsiteX13" fmla="*/ 23287 w 155804"/>
                  <a:gd name="connsiteY13" fmla="*/ 11233 h 11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5804" h="117689">
                    <a:moveTo>
                      <a:pt x="147487" y="117690"/>
                    </a:moveTo>
                    <a:cubicBezTo>
                      <a:pt x="147487" y="117690"/>
                      <a:pt x="147487" y="117690"/>
                      <a:pt x="147487" y="117690"/>
                    </a:cubicBezTo>
                    <a:cubicBezTo>
                      <a:pt x="140834" y="115472"/>
                      <a:pt x="21070" y="82204"/>
                      <a:pt x="3327" y="40065"/>
                    </a:cubicBezTo>
                    <a:cubicBezTo>
                      <a:pt x="-1109" y="31193"/>
                      <a:pt x="-1109" y="22322"/>
                      <a:pt x="3327" y="13451"/>
                    </a:cubicBezTo>
                    <a:cubicBezTo>
                      <a:pt x="7763" y="2361"/>
                      <a:pt x="16634" y="143"/>
                      <a:pt x="21070" y="143"/>
                    </a:cubicBezTo>
                    <a:cubicBezTo>
                      <a:pt x="60991" y="-4292"/>
                      <a:pt x="143052" y="95511"/>
                      <a:pt x="154141" y="108818"/>
                    </a:cubicBezTo>
                    <a:cubicBezTo>
                      <a:pt x="156359" y="111036"/>
                      <a:pt x="156359" y="113254"/>
                      <a:pt x="154141" y="117690"/>
                    </a:cubicBezTo>
                    <a:cubicBezTo>
                      <a:pt x="151923" y="115472"/>
                      <a:pt x="149705" y="117690"/>
                      <a:pt x="147487" y="117690"/>
                    </a:cubicBezTo>
                    <a:close/>
                    <a:moveTo>
                      <a:pt x="23287" y="11233"/>
                    </a:moveTo>
                    <a:cubicBezTo>
                      <a:pt x="23287" y="11233"/>
                      <a:pt x="23287" y="11233"/>
                      <a:pt x="23287" y="11233"/>
                    </a:cubicBezTo>
                    <a:cubicBezTo>
                      <a:pt x="18852" y="11233"/>
                      <a:pt x="16634" y="13451"/>
                      <a:pt x="14416" y="17886"/>
                    </a:cubicBezTo>
                    <a:cubicBezTo>
                      <a:pt x="12198" y="22322"/>
                      <a:pt x="12198" y="26758"/>
                      <a:pt x="14416" y="33411"/>
                    </a:cubicBezTo>
                    <a:cubicBezTo>
                      <a:pt x="25505" y="60026"/>
                      <a:pt x="89823" y="84422"/>
                      <a:pt x="127527" y="97729"/>
                    </a:cubicBezTo>
                    <a:cubicBezTo>
                      <a:pt x="94259" y="60026"/>
                      <a:pt x="47684" y="11233"/>
                      <a:pt x="23287" y="11233"/>
                    </a:cubicBezTo>
                    <a:close/>
                  </a:path>
                </a:pathLst>
              </a:custGeom>
              <a:solidFill>
                <a:srgbClr val="E6F4FF"/>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182" name="图形 55">
              <a:extLst>
                <a:ext uri="{FF2B5EF4-FFF2-40B4-BE49-F238E27FC236}">
                  <a16:creationId xmlns:a16="http://schemas.microsoft.com/office/drawing/2014/main" id="{67AD2D72-2334-6686-99E8-409C418E0341}"/>
                </a:ext>
              </a:extLst>
            </p:cNvPr>
            <p:cNvGrpSpPr/>
            <p:nvPr/>
          </p:nvGrpSpPr>
          <p:grpSpPr>
            <a:xfrm>
              <a:off x="7654250" y="824852"/>
              <a:ext cx="1685570" cy="3604015"/>
              <a:chOff x="7654250" y="824852"/>
              <a:chExt cx="1685570" cy="3604015"/>
            </a:xfrm>
          </p:grpSpPr>
          <p:sp>
            <p:nvSpPr>
              <p:cNvPr id="183" name="任意多边形: 形状 182">
                <a:extLst>
                  <a:ext uri="{FF2B5EF4-FFF2-40B4-BE49-F238E27FC236}">
                    <a16:creationId xmlns:a16="http://schemas.microsoft.com/office/drawing/2014/main" id="{1947C137-3F45-2AA1-6AFE-006863807B9A}"/>
                  </a:ext>
                </a:extLst>
              </p:cNvPr>
              <p:cNvSpPr/>
              <p:nvPr/>
            </p:nvSpPr>
            <p:spPr>
              <a:xfrm>
                <a:off x="8222021" y="824852"/>
                <a:ext cx="1117798" cy="485710"/>
              </a:xfrm>
              <a:custGeom>
                <a:avLst/>
                <a:gdLst>
                  <a:gd name="connsiteX0" fmla="*/ 873835 w 1117798"/>
                  <a:gd name="connsiteY0" fmla="*/ 485710 h 485710"/>
                  <a:gd name="connsiteX1" fmla="*/ 0 w 1117798"/>
                  <a:gd name="connsiteY1" fmla="*/ 485710 h 485710"/>
                  <a:gd name="connsiteX2" fmla="*/ 243964 w 1117798"/>
                  <a:gd name="connsiteY2" fmla="*/ 0 h 485710"/>
                  <a:gd name="connsiteX3" fmla="*/ 1117799 w 1117798"/>
                  <a:gd name="connsiteY3" fmla="*/ 0 h 485710"/>
                </a:gdLst>
                <a:ahLst/>
                <a:cxnLst>
                  <a:cxn ang="0">
                    <a:pos x="connsiteX0" y="connsiteY0"/>
                  </a:cxn>
                  <a:cxn ang="0">
                    <a:pos x="connsiteX1" y="connsiteY1"/>
                  </a:cxn>
                  <a:cxn ang="0">
                    <a:pos x="connsiteX2" y="connsiteY2"/>
                  </a:cxn>
                  <a:cxn ang="0">
                    <a:pos x="connsiteX3" y="connsiteY3"/>
                  </a:cxn>
                </a:cxnLst>
                <a:rect l="l" t="t" r="r" b="b"/>
                <a:pathLst>
                  <a:path w="1117798" h="485710">
                    <a:moveTo>
                      <a:pt x="873835" y="485710"/>
                    </a:moveTo>
                    <a:lnTo>
                      <a:pt x="0" y="485710"/>
                    </a:lnTo>
                    <a:lnTo>
                      <a:pt x="243964" y="0"/>
                    </a:lnTo>
                    <a:lnTo>
                      <a:pt x="1117799" y="0"/>
                    </a:lnTo>
                    <a:close/>
                  </a:path>
                </a:pathLst>
              </a:custGeom>
              <a:solidFill>
                <a:srgbClr val="EEECF1"/>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4" name="任意多边形: 形状 183">
                <a:extLst>
                  <a:ext uri="{FF2B5EF4-FFF2-40B4-BE49-F238E27FC236}">
                    <a16:creationId xmlns:a16="http://schemas.microsoft.com/office/drawing/2014/main" id="{6E2EC80C-480B-21C9-A2CB-7ABCA82F6A8B}"/>
                  </a:ext>
                </a:extLst>
              </p:cNvPr>
              <p:cNvSpPr/>
              <p:nvPr/>
            </p:nvSpPr>
            <p:spPr>
              <a:xfrm>
                <a:off x="8108910" y="824852"/>
                <a:ext cx="1120016" cy="485710"/>
              </a:xfrm>
              <a:custGeom>
                <a:avLst/>
                <a:gdLst>
                  <a:gd name="connsiteX0" fmla="*/ 876053 w 1120016"/>
                  <a:gd name="connsiteY0" fmla="*/ 485710 h 485710"/>
                  <a:gd name="connsiteX1" fmla="*/ 0 w 1120016"/>
                  <a:gd name="connsiteY1" fmla="*/ 485710 h 485710"/>
                  <a:gd name="connsiteX2" fmla="*/ 243964 w 1120016"/>
                  <a:gd name="connsiteY2" fmla="*/ 0 h 485710"/>
                  <a:gd name="connsiteX3" fmla="*/ 1120017 w 1120016"/>
                  <a:gd name="connsiteY3" fmla="*/ 0 h 485710"/>
                </a:gdLst>
                <a:ahLst/>
                <a:cxnLst>
                  <a:cxn ang="0">
                    <a:pos x="connsiteX0" y="connsiteY0"/>
                  </a:cxn>
                  <a:cxn ang="0">
                    <a:pos x="connsiteX1" y="connsiteY1"/>
                  </a:cxn>
                  <a:cxn ang="0">
                    <a:pos x="connsiteX2" y="connsiteY2"/>
                  </a:cxn>
                  <a:cxn ang="0">
                    <a:pos x="connsiteX3" y="connsiteY3"/>
                  </a:cxn>
                </a:cxnLst>
                <a:rect l="l" t="t" r="r" b="b"/>
                <a:pathLst>
                  <a:path w="1120016" h="485710">
                    <a:moveTo>
                      <a:pt x="876053" y="485710"/>
                    </a:moveTo>
                    <a:lnTo>
                      <a:pt x="0" y="485710"/>
                    </a:lnTo>
                    <a:lnTo>
                      <a:pt x="243964" y="0"/>
                    </a:lnTo>
                    <a:lnTo>
                      <a:pt x="1120017" y="0"/>
                    </a:lnTo>
                    <a:close/>
                  </a:path>
                </a:pathLst>
              </a:custGeom>
              <a:solidFill>
                <a:schemeClr val="accent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5" name="任意多边形: 形状 184">
                <a:extLst>
                  <a:ext uri="{FF2B5EF4-FFF2-40B4-BE49-F238E27FC236}">
                    <a16:creationId xmlns:a16="http://schemas.microsoft.com/office/drawing/2014/main" id="{7C24BFD7-4346-537A-3627-19FC4FF665E3}"/>
                  </a:ext>
                </a:extLst>
              </p:cNvPr>
              <p:cNvSpPr/>
              <p:nvPr/>
            </p:nvSpPr>
            <p:spPr>
              <a:xfrm>
                <a:off x="8541392" y="1219630"/>
                <a:ext cx="148596" cy="330460"/>
              </a:xfrm>
              <a:custGeom>
                <a:avLst/>
                <a:gdLst>
                  <a:gd name="connsiteX0" fmla="*/ 0 w 148596"/>
                  <a:gd name="connsiteY0" fmla="*/ 0 h 330460"/>
                  <a:gd name="connsiteX1" fmla="*/ 148596 w 148596"/>
                  <a:gd name="connsiteY1" fmla="*/ 0 h 330460"/>
                  <a:gd name="connsiteX2" fmla="*/ 148596 w 148596"/>
                  <a:gd name="connsiteY2" fmla="*/ 330461 h 330460"/>
                  <a:gd name="connsiteX3" fmla="*/ 0 w 148596"/>
                  <a:gd name="connsiteY3" fmla="*/ 330461 h 330460"/>
                </a:gdLst>
                <a:ahLst/>
                <a:cxnLst>
                  <a:cxn ang="0">
                    <a:pos x="connsiteX0" y="connsiteY0"/>
                  </a:cxn>
                  <a:cxn ang="0">
                    <a:pos x="connsiteX1" y="connsiteY1"/>
                  </a:cxn>
                  <a:cxn ang="0">
                    <a:pos x="connsiteX2" y="connsiteY2"/>
                  </a:cxn>
                  <a:cxn ang="0">
                    <a:pos x="connsiteX3" y="connsiteY3"/>
                  </a:cxn>
                </a:cxnLst>
                <a:rect l="l" t="t" r="r" b="b"/>
                <a:pathLst>
                  <a:path w="148596" h="330460">
                    <a:moveTo>
                      <a:pt x="0" y="0"/>
                    </a:moveTo>
                    <a:lnTo>
                      <a:pt x="148596" y="0"/>
                    </a:lnTo>
                    <a:lnTo>
                      <a:pt x="148596" y="330461"/>
                    </a:lnTo>
                    <a:lnTo>
                      <a:pt x="0" y="330461"/>
                    </a:lnTo>
                    <a:close/>
                  </a:path>
                </a:pathLst>
              </a:custGeom>
              <a:solidFill>
                <a:schemeClr val="accent2"/>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6" name="任意多边形: 形状 185">
                <a:extLst>
                  <a:ext uri="{FF2B5EF4-FFF2-40B4-BE49-F238E27FC236}">
                    <a16:creationId xmlns:a16="http://schemas.microsoft.com/office/drawing/2014/main" id="{A7F8E7CD-BE44-BE78-6D1E-13893E3124FE}"/>
                  </a:ext>
                </a:extLst>
              </p:cNvPr>
              <p:cNvSpPr/>
              <p:nvPr/>
            </p:nvSpPr>
            <p:spPr>
              <a:xfrm>
                <a:off x="7943919" y="899389"/>
                <a:ext cx="127877" cy="566423"/>
              </a:xfrm>
              <a:custGeom>
                <a:avLst/>
                <a:gdLst>
                  <a:gd name="connsiteX0" fmla="*/ 120634 w 127877"/>
                  <a:gd name="connsiteY0" fmla="*/ 566423 h 566423"/>
                  <a:gd name="connsiteX1" fmla="*/ 111763 w 127877"/>
                  <a:gd name="connsiteY1" fmla="*/ 557552 h 566423"/>
                  <a:gd name="connsiteX2" fmla="*/ 111763 w 127877"/>
                  <a:gd name="connsiteY2" fmla="*/ 213784 h 566423"/>
                  <a:gd name="connsiteX3" fmla="*/ 870 w 127877"/>
                  <a:gd name="connsiteY3" fmla="*/ 11959 h 566423"/>
                  <a:gd name="connsiteX4" fmla="*/ 5306 w 127877"/>
                  <a:gd name="connsiteY4" fmla="*/ 870 h 566423"/>
                  <a:gd name="connsiteX5" fmla="*/ 16395 w 127877"/>
                  <a:gd name="connsiteY5" fmla="*/ 5306 h 566423"/>
                  <a:gd name="connsiteX6" fmla="*/ 127288 w 127877"/>
                  <a:gd name="connsiteY6" fmla="*/ 209349 h 566423"/>
                  <a:gd name="connsiteX7" fmla="*/ 127288 w 127877"/>
                  <a:gd name="connsiteY7" fmla="*/ 213784 h 566423"/>
                  <a:gd name="connsiteX8" fmla="*/ 127288 w 127877"/>
                  <a:gd name="connsiteY8" fmla="*/ 559770 h 566423"/>
                  <a:gd name="connsiteX9" fmla="*/ 120634 w 127877"/>
                  <a:gd name="connsiteY9" fmla="*/ 566423 h 566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877" h="566423">
                    <a:moveTo>
                      <a:pt x="120634" y="566423"/>
                    </a:moveTo>
                    <a:cubicBezTo>
                      <a:pt x="116199" y="566423"/>
                      <a:pt x="111763" y="561988"/>
                      <a:pt x="111763" y="557552"/>
                    </a:cubicBezTo>
                    <a:lnTo>
                      <a:pt x="111763" y="213784"/>
                    </a:lnTo>
                    <a:lnTo>
                      <a:pt x="870" y="11959"/>
                    </a:lnTo>
                    <a:cubicBezTo>
                      <a:pt x="-1348" y="7524"/>
                      <a:pt x="870" y="3088"/>
                      <a:pt x="5306" y="870"/>
                    </a:cubicBezTo>
                    <a:cubicBezTo>
                      <a:pt x="9741" y="-1348"/>
                      <a:pt x="14177" y="870"/>
                      <a:pt x="16395" y="5306"/>
                    </a:cubicBezTo>
                    <a:lnTo>
                      <a:pt x="127288" y="209349"/>
                    </a:lnTo>
                    <a:cubicBezTo>
                      <a:pt x="127288" y="211566"/>
                      <a:pt x="127288" y="211566"/>
                      <a:pt x="127288" y="213784"/>
                    </a:cubicBezTo>
                    <a:lnTo>
                      <a:pt x="127288" y="559770"/>
                    </a:lnTo>
                    <a:cubicBezTo>
                      <a:pt x="129506" y="561988"/>
                      <a:pt x="125070" y="566423"/>
                      <a:pt x="120634" y="566423"/>
                    </a:cubicBezTo>
                    <a:close/>
                  </a:path>
                </a:pathLst>
              </a:custGeom>
              <a:solidFill>
                <a:srgbClr val="A098A5"/>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7" name="任意多边形: 形状 186">
                <a:extLst>
                  <a:ext uri="{FF2B5EF4-FFF2-40B4-BE49-F238E27FC236}">
                    <a16:creationId xmlns:a16="http://schemas.microsoft.com/office/drawing/2014/main" id="{5C79B95E-CC62-18A4-FD3D-860B61171748}"/>
                  </a:ext>
                </a:extLst>
              </p:cNvPr>
              <p:cNvSpPr/>
              <p:nvPr/>
            </p:nvSpPr>
            <p:spPr>
              <a:xfrm>
                <a:off x="7915957" y="1454723"/>
                <a:ext cx="1370634" cy="2963054"/>
              </a:xfrm>
              <a:custGeom>
                <a:avLst/>
                <a:gdLst>
                  <a:gd name="connsiteX0" fmla="*/ 1370635 w 1370634"/>
                  <a:gd name="connsiteY0" fmla="*/ 2963055 h 2963054"/>
                  <a:gd name="connsiteX1" fmla="*/ 0 w 1370634"/>
                  <a:gd name="connsiteY1" fmla="*/ 2963055 h 2963054"/>
                  <a:gd name="connsiteX2" fmla="*/ 0 w 1370634"/>
                  <a:gd name="connsiteY2" fmla="*/ 294975 h 2963054"/>
                  <a:gd name="connsiteX3" fmla="*/ 294975 w 1370634"/>
                  <a:gd name="connsiteY3" fmla="*/ 0 h 2963054"/>
                  <a:gd name="connsiteX4" fmla="*/ 1370635 w 1370634"/>
                  <a:gd name="connsiteY4" fmla="*/ 0 h 2963054"/>
                  <a:gd name="connsiteX5" fmla="*/ 1370635 w 1370634"/>
                  <a:gd name="connsiteY5" fmla="*/ 2963055 h 2963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0634" h="2963054">
                    <a:moveTo>
                      <a:pt x="1370635" y="2963055"/>
                    </a:moveTo>
                    <a:lnTo>
                      <a:pt x="0" y="2963055"/>
                    </a:lnTo>
                    <a:lnTo>
                      <a:pt x="0" y="294975"/>
                    </a:lnTo>
                    <a:cubicBezTo>
                      <a:pt x="0" y="133071"/>
                      <a:pt x="130854" y="0"/>
                      <a:pt x="294975" y="0"/>
                    </a:cubicBezTo>
                    <a:lnTo>
                      <a:pt x="1370635" y="0"/>
                    </a:lnTo>
                    <a:lnTo>
                      <a:pt x="1370635" y="2963055"/>
                    </a:lnTo>
                    <a:close/>
                  </a:path>
                </a:pathLst>
              </a:custGeom>
              <a:solidFill>
                <a:srgbClr val="BCB6C1"/>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8" name="任意多边形: 形状 187">
                <a:extLst>
                  <a:ext uri="{FF2B5EF4-FFF2-40B4-BE49-F238E27FC236}">
                    <a16:creationId xmlns:a16="http://schemas.microsoft.com/office/drawing/2014/main" id="{3B1D9EB7-0F32-7DD1-5973-C28505577E2C}"/>
                  </a:ext>
                </a:extLst>
              </p:cNvPr>
              <p:cNvSpPr/>
              <p:nvPr/>
            </p:nvSpPr>
            <p:spPr>
              <a:xfrm>
                <a:off x="7861350" y="838570"/>
                <a:ext cx="113649" cy="93571"/>
              </a:xfrm>
              <a:custGeom>
                <a:avLst/>
                <a:gdLst>
                  <a:gd name="connsiteX0" fmla="*/ 76786 w 113649"/>
                  <a:gd name="connsiteY0" fmla="*/ 21768 h 93571"/>
                  <a:gd name="connsiteX1" fmla="*/ 110053 w 113649"/>
                  <a:gd name="connsiteY1" fmla="*/ 86086 h 93571"/>
                  <a:gd name="connsiteX2" fmla="*/ 36864 w 113649"/>
                  <a:gd name="connsiteY2" fmla="*/ 72779 h 93571"/>
                  <a:gd name="connsiteX3" fmla="*/ 3596 w 113649"/>
                  <a:gd name="connsiteY3" fmla="*/ 8461 h 93571"/>
                  <a:gd name="connsiteX4" fmla="*/ 76786 w 113649"/>
                  <a:gd name="connsiteY4" fmla="*/ 21768 h 93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649" h="93571">
                    <a:moveTo>
                      <a:pt x="76786" y="21768"/>
                    </a:moveTo>
                    <a:cubicBezTo>
                      <a:pt x="105618" y="43947"/>
                      <a:pt x="121143" y="72779"/>
                      <a:pt x="110053" y="86086"/>
                    </a:cubicBezTo>
                    <a:cubicBezTo>
                      <a:pt x="98964" y="99393"/>
                      <a:pt x="67914" y="94957"/>
                      <a:pt x="36864" y="72779"/>
                    </a:cubicBezTo>
                    <a:cubicBezTo>
                      <a:pt x="8032" y="50600"/>
                      <a:pt x="-7493" y="21768"/>
                      <a:pt x="3596" y="8461"/>
                    </a:cubicBezTo>
                    <a:cubicBezTo>
                      <a:pt x="14686" y="-7064"/>
                      <a:pt x="47953" y="-410"/>
                      <a:pt x="76786" y="21768"/>
                    </a:cubicBezTo>
                    <a:close/>
                  </a:path>
                </a:pathLst>
              </a:custGeom>
              <a:solidFill>
                <a:srgbClr val="A098A5"/>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89" name="任意多边形: 形状 188">
                <a:extLst>
                  <a:ext uri="{FF2B5EF4-FFF2-40B4-BE49-F238E27FC236}">
                    <a16:creationId xmlns:a16="http://schemas.microsoft.com/office/drawing/2014/main" id="{4F81E08E-899A-99B1-AEC3-63F2B74CF47A}"/>
                  </a:ext>
                </a:extLst>
              </p:cNvPr>
              <p:cNvSpPr/>
              <p:nvPr/>
            </p:nvSpPr>
            <p:spPr>
              <a:xfrm>
                <a:off x="7942571" y="1385970"/>
                <a:ext cx="243964" cy="77624"/>
              </a:xfrm>
              <a:custGeom>
                <a:avLst/>
                <a:gdLst>
                  <a:gd name="connsiteX0" fmla="*/ 243964 w 243964"/>
                  <a:gd name="connsiteY0" fmla="*/ 77625 h 77624"/>
                  <a:gd name="connsiteX1" fmla="*/ 0 w 243964"/>
                  <a:gd name="connsiteY1" fmla="*/ 77625 h 77624"/>
                  <a:gd name="connsiteX2" fmla="*/ 0 w 243964"/>
                  <a:gd name="connsiteY2" fmla="*/ 42139 h 77624"/>
                  <a:gd name="connsiteX3" fmla="*/ 42139 w 243964"/>
                  <a:gd name="connsiteY3" fmla="*/ 0 h 77624"/>
                  <a:gd name="connsiteX4" fmla="*/ 199607 w 243964"/>
                  <a:gd name="connsiteY4" fmla="*/ 0 h 77624"/>
                  <a:gd name="connsiteX5" fmla="*/ 241746 w 243964"/>
                  <a:gd name="connsiteY5" fmla="*/ 42139 h 77624"/>
                  <a:gd name="connsiteX6" fmla="*/ 241746 w 243964"/>
                  <a:gd name="connsiteY6" fmla="*/ 77625 h 7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964" h="77624">
                    <a:moveTo>
                      <a:pt x="243964" y="77625"/>
                    </a:moveTo>
                    <a:lnTo>
                      <a:pt x="0" y="77625"/>
                    </a:lnTo>
                    <a:lnTo>
                      <a:pt x="0" y="42139"/>
                    </a:lnTo>
                    <a:cubicBezTo>
                      <a:pt x="0" y="17743"/>
                      <a:pt x="19961" y="0"/>
                      <a:pt x="42139" y="0"/>
                    </a:cubicBezTo>
                    <a:lnTo>
                      <a:pt x="199607" y="0"/>
                    </a:lnTo>
                    <a:cubicBezTo>
                      <a:pt x="224004" y="0"/>
                      <a:pt x="241746" y="19961"/>
                      <a:pt x="241746" y="42139"/>
                    </a:cubicBezTo>
                    <a:lnTo>
                      <a:pt x="241746" y="77625"/>
                    </a:lnTo>
                    <a:close/>
                  </a:path>
                </a:pathLst>
              </a:custGeom>
              <a:solidFill>
                <a:srgbClr val="A098A5"/>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3" name="任意多边形: 形状 302">
                <a:extLst>
                  <a:ext uri="{FF2B5EF4-FFF2-40B4-BE49-F238E27FC236}">
                    <a16:creationId xmlns:a16="http://schemas.microsoft.com/office/drawing/2014/main" id="{5965E79E-E330-C631-9530-7F6658FA63B5}"/>
                  </a:ext>
                </a:extLst>
              </p:cNvPr>
              <p:cNvSpPr/>
              <p:nvPr/>
            </p:nvSpPr>
            <p:spPr>
              <a:xfrm>
                <a:off x="7654250" y="1454723"/>
                <a:ext cx="1370634" cy="2963054"/>
              </a:xfrm>
              <a:custGeom>
                <a:avLst/>
                <a:gdLst>
                  <a:gd name="connsiteX0" fmla="*/ 1370635 w 1370634"/>
                  <a:gd name="connsiteY0" fmla="*/ 2963055 h 2963054"/>
                  <a:gd name="connsiteX1" fmla="*/ 0 w 1370634"/>
                  <a:gd name="connsiteY1" fmla="*/ 2963055 h 2963054"/>
                  <a:gd name="connsiteX2" fmla="*/ 0 w 1370634"/>
                  <a:gd name="connsiteY2" fmla="*/ 294975 h 2963054"/>
                  <a:gd name="connsiteX3" fmla="*/ 294975 w 1370634"/>
                  <a:gd name="connsiteY3" fmla="*/ 0 h 2963054"/>
                  <a:gd name="connsiteX4" fmla="*/ 1370635 w 1370634"/>
                  <a:gd name="connsiteY4" fmla="*/ 0 h 2963054"/>
                  <a:gd name="connsiteX5" fmla="*/ 1370635 w 1370634"/>
                  <a:gd name="connsiteY5" fmla="*/ 2963055 h 2963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0634" h="2963054">
                    <a:moveTo>
                      <a:pt x="1370635" y="2963055"/>
                    </a:moveTo>
                    <a:lnTo>
                      <a:pt x="0" y="2963055"/>
                    </a:lnTo>
                    <a:lnTo>
                      <a:pt x="0" y="294975"/>
                    </a:lnTo>
                    <a:cubicBezTo>
                      <a:pt x="0" y="133071"/>
                      <a:pt x="130854" y="0"/>
                      <a:pt x="294975" y="0"/>
                    </a:cubicBezTo>
                    <a:lnTo>
                      <a:pt x="1370635" y="0"/>
                    </a:lnTo>
                    <a:lnTo>
                      <a:pt x="1370635" y="2963055"/>
                    </a:lnTo>
                    <a:close/>
                  </a:path>
                </a:pathLst>
              </a:custGeom>
              <a:solidFill>
                <a:srgbClr val="C8C0CC"/>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4" name="任意多边形: 形状 303">
                <a:extLst>
                  <a:ext uri="{FF2B5EF4-FFF2-40B4-BE49-F238E27FC236}">
                    <a16:creationId xmlns:a16="http://schemas.microsoft.com/office/drawing/2014/main" id="{68DE6D73-D39F-138B-8754-D5C4746FCC31}"/>
                  </a:ext>
                </a:extLst>
              </p:cNvPr>
              <p:cNvSpPr/>
              <p:nvPr/>
            </p:nvSpPr>
            <p:spPr>
              <a:xfrm>
                <a:off x="8055682" y="1448070"/>
                <a:ext cx="17742" cy="2980797"/>
              </a:xfrm>
              <a:custGeom>
                <a:avLst/>
                <a:gdLst>
                  <a:gd name="connsiteX0" fmla="*/ 8871 w 17742"/>
                  <a:gd name="connsiteY0" fmla="*/ 2980798 h 2980797"/>
                  <a:gd name="connsiteX1" fmla="*/ 0 w 17742"/>
                  <a:gd name="connsiteY1" fmla="*/ 2971927 h 2980797"/>
                  <a:gd name="connsiteX2" fmla="*/ 0 w 17742"/>
                  <a:gd name="connsiteY2" fmla="*/ 8871 h 2980797"/>
                  <a:gd name="connsiteX3" fmla="*/ 8871 w 17742"/>
                  <a:gd name="connsiteY3" fmla="*/ 0 h 2980797"/>
                  <a:gd name="connsiteX4" fmla="*/ 17743 w 17742"/>
                  <a:gd name="connsiteY4" fmla="*/ 8871 h 2980797"/>
                  <a:gd name="connsiteX5" fmla="*/ 17743 w 17742"/>
                  <a:gd name="connsiteY5" fmla="*/ 2971927 h 2980797"/>
                  <a:gd name="connsiteX6" fmla="*/ 8871 w 17742"/>
                  <a:gd name="connsiteY6" fmla="*/ 2980798 h 298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42" h="2980797">
                    <a:moveTo>
                      <a:pt x="8871" y="2980798"/>
                    </a:moveTo>
                    <a:cubicBezTo>
                      <a:pt x="4436" y="2980798"/>
                      <a:pt x="0" y="2976362"/>
                      <a:pt x="0" y="2971927"/>
                    </a:cubicBezTo>
                    <a:lnTo>
                      <a:pt x="0" y="8871"/>
                    </a:lnTo>
                    <a:cubicBezTo>
                      <a:pt x="0" y="4436"/>
                      <a:pt x="4436" y="0"/>
                      <a:pt x="8871" y="0"/>
                    </a:cubicBezTo>
                    <a:cubicBezTo>
                      <a:pt x="13307" y="0"/>
                      <a:pt x="17743" y="4436"/>
                      <a:pt x="17743" y="8871"/>
                    </a:cubicBezTo>
                    <a:lnTo>
                      <a:pt x="17743" y="2971927"/>
                    </a:lnTo>
                    <a:cubicBezTo>
                      <a:pt x="17743" y="2976362"/>
                      <a:pt x="13307" y="2980798"/>
                      <a:pt x="8871" y="2980798"/>
                    </a:cubicBezTo>
                    <a:close/>
                  </a:path>
                </a:pathLst>
              </a:custGeom>
              <a:solidFill>
                <a:srgbClr val="DDD7E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305" name="任意多边形: 形状 304">
                <a:extLst>
                  <a:ext uri="{FF2B5EF4-FFF2-40B4-BE49-F238E27FC236}">
                    <a16:creationId xmlns:a16="http://schemas.microsoft.com/office/drawing/2014/main" id="{F7C2B645-58BA-2236-4B0F-CA2191ADD569}"/>
                  </a:ext>
                </a:extLst>
              </p:cNvPr>
              <p:cNvSpPr/>
              <p:nvPr/>
            </p:nvSpPr>
            <p:spPr>
              <a:xfrm>
                <a:off x="8452678" y="1448070"/>
                <a:ext cx="18319" cy="2980797"/>
              </a:xfrm>
              <a:custGeom>
                <a:avLst/>
                <a:gdLst>
                  <a:gd name="connsiteX0" fmla="*/ 8872 w 18319"/>
                  <a:gd name="connsiteY0" fmla="*/ 2980798 h 2980797"/>
                  <a:gd name="connsiteX1" fmla="*/ 0 w 18319"/>
                  <a:gd name="connsiteY1" fmla="*/ 2971927 h 2980797"/>
                  <a:gd name="connsiteX2" fmla="*/ 0 w 18319"/>
                  <a:gd name="connsiteY2" fmla="*/ 8871 h 2980797"/>
                  <a:gd name="connsiteX3" fmla="*/ 8872 w 18319"/>
                  <a:gd name="connsiteY3" fmla="*/ 0 h 2980797"/>
                  <a:gd name="connsiteX4" fmla="*/ 17743 w 18319"/>
                  <a:gd name="connsiteY4" fmla="*/ 8871 h 2980797"/>
                  <a:gd name="connsiteX5" fmla="*/ 17743 w 18319"/>
                  <a:gd name="connsiteY5" fmla="*/ 2971927 h 2980797"/>
                  <a:gd name="connsiteX6" fmla="*/ 8872 w 18319"/>
                  <a:gd name="connsiteY6" fmla="*/ 2980798 h 298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19" h="2980797">
                    <a:moveTo>
                      <a:pt x="8872" y="2980798"/>
                    </a:moveTo>
                    <a:cubicBezTo>
                      <a:pt x="4436" y="2980798"/>
                      <a:pt x="0" y="2976362"/>
                      <a:pt x="0" y="2971927"/>
                    </a:cubicBezTo>
                    <a:lnTo>
                      <a:pt x="0" y="8871"/>
                    </a:lnTo>
                    <a:cubicBezTo>
                      <a:pt x="0" y="4436"/>
                      <a:pt x="4436" y="0"/>
                      <a:pt x="8872" y="0"/>
                    </a:cubicBezTo>
                    <a:cubicBezTo>
                      <a:pt x="13307" y="0"/>
                      <a:pt x="17743" y="4436"/>
                      <a:pt x="17743" y="8871"/>
                    </a:cubicBezTo>
                    <a:lnTo>
                      <a:pt x="17743" y="2971927"/>
                    </a:lnTo>
                    <a:cubicBezTo>
                      <a:pt x="19961" y="2976362"/>
                      <a:pt x="15525" y="2980798"/>
                      <a:pt x="8872" y="2980798"/>
                    </a:cubicBezTo>
                    <a:close/>
                  </a:path>
                </a:pathLst>
              </a:custGeom>
              <a:solidFill>
                <a:srgbClr val="DDD7E0"/>
              </a:solidFill>
              <a:ln w="22174"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spTree>
    <p:extLst>
      <p:ext uri="{BB962C8B-B14F-4D97-AF65-F5344CB8AC3E}">
        <p14:creationId xmlns:p14="http://schemas.microsoft.com/office/powerpoint/2010/main" val="1465028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图形">
            <a:extLst>
              <a:ext uri="{FF2B5EF4-FFF2-40B4-BE49-F238E27FC236}">
                <a16:creationId xmlns:a16="http://schemas.microsoft.com/office/drawing/2014/main" id="{493D27AA-7E6E-5FF1-8CC8-A639F787E5A1}"/>
              </a:ext>
            </a:extLst>
          </p:cNvPr>
          <p:cNvSpPr/>
          <p:nvPr/>
        </p:nvSpPr>
        <p:spPr>
          <a:xfrm rot="10800000">
            <a:off x="3688369" y="2188326"/>
            <a:ext cx="4724400" cy="3761404"/>
          </a:xfrm>
          <a:prstGeom prst="trapezoid">
            <a:avLst>
              <a:gd name="adj" fmla="val 25829"/>
            </a:avLst>
          </a:prstGeom>
          <a:gradFill flip="none" rotWithShape="1">
            <a:gsLst>
              <a:gs pos="14000">
                <a:schemeClr val="accent1">
                  <a:alpha val="0"/>
                </a:schemeClr>
              </a:gs>
              <a:gs pos="91000">
                <a:schemeClr val="accent2">
                  <a:alpha val="14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5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2386034"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教练的定义</a:t>
            </a:r>
          </a:p>
        </p:txBody>
      </p:sp>
      <p:sp>
        <p:nvSpPr>
          <p:cNvPr id="65" name="矩形: 圆角 64">
            <a:extLst>
              <a:ext uri="{FF2B5EF4-FFF2-40B4-BE49-F238E27FC236}">
                <a16:creationId xmlns:a16="http://schemas.microsoft.com/office/drawing/2014/main" id="{8331B7E4-697D-A8AE-8D71-4EAF1024330B}"/>
              </a:ext>
            </a:extLst>
          </p:cNvPr>
          <p:cNvSpPr/>
          <p:nvPr/>
        </p:nvSpPr>
        <p:spPr>
          <a:xfrm>
            <a:off x="2487045" y="1747977"/>
            <a:ext cx="7038974" cy="46218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5000"/>
              </a:lnSpc>
            </a:pPr>
            <a:endParaRPr lang="zh-CN" altLang="en-US" dirty="0">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6" name="文本框 65">
            <a:extLst>
              <a:ext uri="{FF2B5EF4-FFF2-40B4-BE49-F238E27FC236}">
                <a16:creationId xmlns:a16="http://schemas.microsoft.com/office/drawing/2014/main" id="{C3EBF90A-5D75-AB0D-6142-5BE1AB30F50F}"/>
              </a:ext>
            </a:extLst>
          </p:cNvPr>
          <p:cNvSpPr txBox="1"/>
          <p:nvPr/>
        </p:nvSpPr>
        <p:spPr>
          <a:xfrm>
            <a:off x="2581268" y="1784865"/>
            <a:ext cx="6944751" cy="430887"/>
          </a:xfrm>
          <a:prstGeom prst="rect">
            <a:avLst/>
          </a:prstGeom>
          <a:noFill/>
        </p:spPr>
        <p:txBody>
          <a:bodyPr wrap="square">
            <a:noAutofit/>
          </a:bodyPr>
          <a:lstStyle/>
          <a:p>
            <a:r>
              <a:rPr lang="zh-CN" altLang="en-US" sz="22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教练是运用对话技术支持个人实现组织目标的协作过程</a:t>
            </a:r>
          </a:p>
        </p:txBody>
      </p:sp>
      <p:sp>
        <p:nvSpPr>
          <p:cNvPr id="67" name="图形">
            <a:extLst>
              <a:ext uri="{FF2B5EF4-FFF2-40B4-BE49-F238E27FC236}">
                <a16:creationId xmlns:a16="http://schemas.microsoft.com/office/drawing/2014/main" id="{332C3D76-9F68-FF75-9269-366863FFA347}"/>
              </a:ext>
            </a:extLst>
          </p:cNvPr>
          <p:cNvSpPr/>
          <p:nvPr/>
        </p:nvSpPr>
        <p:spPr>
          <a:xfrm>
            <a:off x="3479800" y="2858858"/>
            <a:ext cx="5232400" cy="5232400"/>
          </a:xfrm>
          <a:prstGeom prst="donut">
            <a:avLst/>
          </a:prstGeom>
          <a:gradFill flip="none" rotWithShape="1">
            <a:gsLst>
              <a:gs pos="0">
                <a:schemeClr val="accent1">
                  <a:alpha val="0"/>
                </a:schemeClr>
              </a:gs>
              <a:gs pos="82000">
                <a:schemeClr val="accent2">
                  <a:alpha val="34000"/>
                </a:schemeClr>
              </a:gs>
            </a:gsLst>
            <a:lin ang="5400000" scaled="1"/>
            <a:tileRect/>
          </a:gradFill>
          <a:ln>
            <a:noFill/>
          </a:ln>
          <a:scene3d>
            <a:camera prst="perspectiveRelaxedModerately">
              <a:rot lat="17090632" lon="0" rev="0"/>
            </a:camera>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5000"/>
              </a:lnSpc>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69" name="iṣḻïďê">
            <a:extLst>
              <a:ext uri="{FF2B5EF4-FFF2-40B4-BE49-F238E27FC236}">
                <a16:creationId xmlns:a16="http://schemas.microsoft.com/office/drawing/2014/main" id="{41BEE8B6-D0F1-6FA7-1E34-C62E43813C75}"/>
              </a:ext>
            </a:extLst>
          </p:cNvPr>
          <p:cNvSpPr/>
          <p:nvPr/>
        </p:nvSpPr>
        <p:spPr bwMode="auto">
          <a:xfrm flipH="1">
            <a:off x="9855166" y="5311027"/>
            <a:ext cx="205561" cy="154170"/>
          </a:xfrm>
          <a:custGeom>
            <a:avLst/>
            <a:gdLst>
              <a:gd name="connsiteX0" fmla="*/ 534008 w 533400"/>
              <a:gd name="connsiteY0" fmla="*/ 621 h 400050"/>
              <a:gd name="connsiteX1" fmla="*/ 534008 w 533400"/>
              <a:gd name="connsiteY1" fmla="*/ 400671 h 400050"/>
              <a:gd name="connsiteX2" fmla="*/ 608 w 533400"/>
              <a:gd name="connsiteY2" fmla="*/ 400671 h 400050"/>
              <a:gd name="connsiteX3" fmla="*/ 608 w 533400"/>
              <a:gd name="connsiteY3" fmla="*/ 621 h 400050"/>
              <a:gd name="connsiteX4" fmla="*/ 534008 w 533400"/>
              <a:gd name="connsiteY4" fmla="*/ 621 h 400050"/>
              <a:gd name="connsiteX5" fmla="*/ 375607 w 533400"/>
              <a:gd name="connsiteY5" fmla="*/ 172071 h 400050"/>
              <a:gd name="connsiteX6" fmla="*/ 247401 w 533400"/>
              <a:gd name="connsiteY6" fmla="*/ 341616 h 400050"/>
              <a:gd name="connsiteX7" fmla="*/ 139768 w 533400"/>
              <a:gd name="connsiteY7" fmla="*/ 235317 h 400050"/>
              <a:gd name="connsiteX8" fmla="*/ 19658 w 533400"/>
              <a:gd name="connsiteY8" fmla="*/ 381621 h 400050"/>
              <a:gd name="connsiteX9" fmla="*/ 514958 w 533400"/>
              <a:gd name="connsiteY9" fmla="*/ 381621 h 400050"/>
              <a:gd name="connsiteX10" fmla="*/ 375607 w 533400"/>
              <a:gd name="connsiteY10" fmla="*/ 172071 h 400050"/>
              <a:gd name="connsiteX11" fmla="*/ 95858 w 533400"/>
              <a:gd name="connsiteY11" fmla="*/ 57771 h 400050"/>
              <a:gd name="connsiteX12" fmla="*/ 57758 w 533400"/>
              <a:gd name="connsiteY12" fmla="*/ 95871 h 400050"/>
              <a:gd name="connsiteX13" fmla="*/ 95858 w 533400"/>
              <a:gd name="connsiteY13" fmla="*/ 133971 h 400050"/>
              <a:gd name="connsiteX14" fmla="*/ 133958 w 533400"/>
              <a:gd name="connsiteY14" fmla="*/ 95871 h 400050"/>
              <a:gd name="connsiteX15" fmla="*/ 95858 w 533400"/>
              <a:gd name="connsiteY15"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3400" h="400050">
                <a:moveTo>
                  <a:pt x="534008" y="621"/>
                </a:moveTo>
                <a:lnTo>
                  <a:pt x="534008" y="400671"/>
                </a:lnTo>
                <a:lnTo>
                  <a:pt x="608" y="400671"/>
                </a:lnTo>
                <a:lnTo>
                  <a:pt x="608" y="621"/>
                </a:lnTo>
                <a:lnTo>
                  <a:pt x="534008" y="621"/>
                </a:lnTo>
                <a:close/>
                <a:moveTo>
                  <a:pt x="375607" y="172071"/>
                </a:moveTo>
                <a:lnTo>
                  <a:pt x="247401" y="341616"/>
                </a:lnTo>
                <a:lnTo>
                  <a:pt x="139768" y="235317"/>
                </a:lnTo>
                <a:lnTo>
                  <a:pt x="19658" y="381621"/>
                </a:lnTo>
                <a:lnTo>
                  <a:pt x="514958" y="381621"/>
                </a:lnTo>
                <a:lnTo>
                  <a:pt x="375607" y="172071"/>
                </a:lnTo>
                <a:close/>
                <a:moveTo>
                  <a:pt x="95858" y="57771"/>
                </a:moveTo>
                <a:cubicBezTo>
                  <a:pt x="74808" y="57771"/>
                  <a:pt x="57758" y="74821"/>
                  <a:pt x="57758" y="95871"/>
                </a:cubicBezTo>
                <a:cubicBezTo>
                  <a:pt x="57758" y="116921"/>
                  <a:pt x="74808" y="133971"/>
                  <a:pt x="95858" y="133971"/>
                </a:cubicBezTo>
                <a:cubicBezTo>
                  <a:pt x="116908" y="133971"/>
                  <a:pt x="133958" y="116921"/>
                  <a:pt x="133958" y="95871"/>
                </a:cubicBezTo>
                <a:cubicBezTo>
                  <a:pt x="133958" y="74821"/>
                  <a:pt x="116908" y="57771"/>
                  <a:pt x="95858" y="57771"/>
                </a:cubicBezTo>
                <a:close/>
              </a:path>
            </a:pathLst>
          </a:custGeom>
          <a:solidFill>
            <a:srgbClr val="FFFFFF"/>
          </a:solidFill>
          <a:ln>
            <a:noFill/>
          </a:ln>
        </p:spPr>
        <p:txBody>
          <a:bodyP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nvGrpSpPr>
          <p:cNvPr id="70" name="išļíďê">
            <a:extLst>
              <a:ext uri="{FF2B5EF4-FFF2-40B4-BE49-F238E27FC236}">
                <a16:creationId xmlns:a16="http://schemas.microsoft.com/office/drawing/2014/main" id="{4BE71C44-0CA4-B82F-3C8A-3E2AC7A4ECF1}"/>
              </a:ext>
            </a:extLst>
          </p:cNvPr>
          <p:cNvGrpSpPr/>
          <p:nvPr/>
        </p:nvGrpSpPr>
        <p:grpSpPr>
          <a:xfrm flipH="1">
            <a:off x="172595" y="2650648"/>
            <a:ext cx="4094605" cy="778352"/>
            <a:chOff x="3987800" y="3892557"/>
            <a:chExt cx="4094605" cy="778352"/>
          </a:xfrm>
        </p:grpSpPr>
        <p:sp>
          <p:nvSpPr>
            <p:cNvPr id="71" name="íṩľîdè">
              <a:extLst>
                <a:ext uri="{FF2B5EF4-FFF2-40B4-BE49-F238E27FC236}">
                  <a16:creationId xmlns:a16="http://schemas.microsoft.com/office/drawing/2014/main" id="{D77C5211-FB75-E8C5-7072-00A02C577836}"/>
                </a:ext>
              </a:extLst>
            </p:cNvPr>
            <p:cNvSpPr/>
            <p:nvPr/>
          </p:nvSpPr>
          <p:spPr>
            <a:xfrm>
              <a:off x="3987802" y="3892557"/>
              <a:ext cx="4094603" cy="778352"/>
            </a:xfrm>
            <a:custGeom>
              <a:avLst/>
              <a:gdLst>
                <a:gd name="connsiteX0" fmla="*/ 389176 w 4267199"/>
                <a:gd name="connsiteY0" fmla="*/ 0 h 778352"/>
                <a:gd name="connsiteX1" fmla="*/ 4267199 w 4267199"/>
                <a:gd name="connsiteY1" fmla="*/ 0 h 778352"/>
                <a:gd name="connsiteX2" fmla="*/ 4267199 w 4267199"/>
                <a:gd name="connsiteY2" fmla="*/ 778352 h 778352"/>
                <a:gd name="connsiteX3" fmla="*/ 389176 w 4267199"/>
                <a:gd name="connsiteY3" fmla="*/ 778352 h 778352"/>
                <a:gd name="connsiteX4" fmla="*/ 0 w 4267199"/>
                <a:gd name="connsiteY4" fmla="*/ 389176 h 778352"/>
                <a:gd name="connsiteX5" fmla="*/ 389176 w 4267199"/>
                <a:gd name="connsiteY5" fmla="*/ 0 h 77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199" h="778352">
                  <a:moveTo>
                    <a:pt x="389176" y="0"/>
                  </a:moveTo>
                  <a:lnTo>
                    <a:pt x="4267199" y="0"/>
                  </a:lnTo>
                  <a:lnTo>
                    <a:pt x="4267199" y="778352"/>
                  </a:lnTo>
                  <a:lnTo>
                    <a:pt x="389176" y="778352"/>
                  </a:lnTo>
                  <a:cubicBezTo>
                    <a:pt x="174240" y="778352"/>
                    <a:pt x="0" y="604112"/>
                    <a:pt x="0" y="389176"/>
                  </a:cubicBezTo>
                  <a:cubicBezTo>
                    <a:pt x="0" y="174240"/>
                    <a:pt x="174240" y="0"/>
                    <a:pt x="389176" y="0"/>
                  </a:cubicBezTo>
                  <a:close/>
                </a:path>
              </a:pathLst>
            </a:custGeom>
            <a:solidFill>
              <a:schemeClr val="tx1">
                <a:lumMod val="25000"/>
                <a:lumOff val="75000"/>
                <a:alpha val="20000"/>
              </a:schemeClr>
            </a:solidFill>
            <a:ln w="6055" cap="flat">
              <a:noFill/>
              <a:prstDash val="solid"/>
              <a:miter/>
            </a:ln>
          </p:spPr>
          <p:txBody>
            <a:bodyPr rtlCol="0" anchor="ctr">
              <a:noAutofit/>
            </a:bodyPr>
            <a:lstStyle/>
            <a:p>
              <a:pPr>
                <a:lnSpc>
                  <a:spcPct val="135000"/>
                </a:lnSpc>
              </a:pPr>
              <a:endParaRPr lang="zh-CN" altLang="en-US" dirty="0">
                <a:solidFill>
                  <a:schemeClr val="tx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2" name="ïṩlidè">
              <a:extLst>
                <a:ext uri="{FF2B5EF4-FFF2-40B4-BE49-F238E27FC236}">
                  <a16:creationId xmlns:a16="http://schemas.microsoft.com/office/drawing/2014/main" id="{6CC7CC54-CDF4-108B-6660-0AF10575D311}"/>
                </a:ext>
              </a:extLst>
            </p:cNvPr>
            <p:cNvSpPr/>
            <p:nvPr/>
          </p:nvSpPr>
          <p:spPr>
            <a:xfrm>
              <a:off x="3987800" y="3892740"/>
              <a:ext cx="777985" cy="777985"/>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35000"/>
                </a:lnSpc>
              </a:pPr>
              <a:endParaRPr lang="zh-CN" altLang="en-US" sz="2000" b="1" dirty="0">
                <a:solidFill>
                  <a:srgbClr val="FFFFFF"/>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73" name="ïṣ1iḓè">
            <a:extLst>
              <a:ext uri="{FF2B5EF4-FFF2-40B4-BE49-F238E27FC236}">
                <a16:creationId xmlns:a16="http://schemas.microsoft.com/office/drawing/2014/main" id="{D8B03001-B031-3A02-2022-A599DA19DCE5}"/>
              </a:ext>
            </a:extLst>
          </p:cNvPr>
          <p:cNvGrpSpPr/>
          <p:nvPr/>
        </p:nvGrpSpPr>
        <p:grpSpPr>
          <a:xfrm flipH="1">
            <a:off x="172597" y="5076021"/>
            <a:ext cx="4094603" cy="778352"/>
            <a:chOff x="3987800" y="3892557"/>
            <a:chExt cx="4094603" cy="778352"/>
          </a:xfrm>
        </p:grpSpPr>
        <p:sp>
          <p:nvSpPr>
            <p:cNvPr id="74" name="íṥļïḑê">
              <a:extLst>
                <a:ext uri="{FF2B5EF4-FFF2-40B4-BE49-F238E27FC236}">
                  <a16:creationId xmlns:a16="http://schemas.microsoft.com/office/drawing/2014/main" id="{19CE1862-91EA-6A96-56C7-CDB908FE03AC}"/>
                </a:ext>
              </a:extLst>
            </p:cNvPr>
            <p:cNvSpPr/>
            <p:nvPr/>
          </p:nvSpPr>
          <p:spPr>
            <a:xfrm>
              <a:off x="3987802" y="3892557"/>
              <a:ext cx="4094601" cy="778352"/>
            </a:xfrm>
            <a:custGeom>
              <a:avLst/>
              <a:gdLst>
                <a:gd name="connsiteX0" fmla="*/ 389176 w 4267199"/>
                <a:gd name="connsiteY0" fmla="*/ 0 h 778352"/>
                <a:gd name="connsiteX1" fmla="*/ 4267199 w 4267199"/>
                <a:gd name="connsiteY1" fmla="*/ 0 h 778352"/>
                <a:gd name="connsiteX2" fmla="*/ 4267199 w 4267199"/>
                <a:gd name="connsiteY2" fmla="*/ 778352 h 778352"/>
                <a:gd name="connsiteX3" fmla="*/ 389176 w 4267199"/>
                <a:gd name="connsiteY3" fmla="*/ 778352 h 778352"/>
                <a:gd name="connsiteX4" fmla="*/ 0 w 4267199"/>
                <a:gd name="connsiteY4" fmla="*/ 389176 h 778352"/>
                <a:gd name="connsiteX5" fmla="*/ 389176 w 4267199"/>
                <a:gd name="connsiteY5" fmla="*/ 0 h 77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199" h="778352">
                  <a:moveTo>
                    <a:pt x="389176" y="0"/>
                  </a:moveTo>
                  <a:lnTo>
                    <a:pt x="4267199" y="0"/>
                  </a:lnTo>
                  <a:lnTo>
                    <a:pt x="4267199" y="778352"/>
                  </a:lnTo>
                  <a:lnTo>
                    <a:pt x="389176" y="778352"/>
                  </a:lnTo>
                  <a:cubicBezTo>
                    <a:pt x="174240" y="778352"/>
                    <a:pt x="0" y="604112"/>
                    <a:pt x="0" y="389176"/>
                  </a:cubicBezTo>
                  <a:cubicBezTo>
                    <a:pt x="0" y="174240"/>
                    <a:pt x="174240" y="0"/>
                    <a:pt x="389176" y="0"/>
                  </a:cubicBezTo>
                  <a:close/>
                </a:path>
              </a:pathLst>
            </a:custGeom>
            <a:solidFill>
              <a:schemeClr val="tx1">
                <a:lumMod val="25000"/>
                <a:lumOff val="75000"/>
                <a:alpha val="20000"/>
              </a:schemeClr>
            </a:solidFill>
            <a:ln w="6055" cap="flat">
              <a:noFill/>
              <a:prstDash val="solid"/>
              <a:miter/>
            </a:ln>
          </p:spPr>
          <p:txBody>
            <a:bodyPr rtlCol="0" anchor="ctr">
              <a:noAutofit/>
            </a:bodyPr>
            <a:lstStyle/>
            <a:p>
              <a:pPr>
                <a:lnSpc>
                  <a:spcPct val="135000"/>
                </a:lnSpc>
              </a:pPr>
              <a:endParaRPr lang="zh-CN" altLang="en-US" dirty="0">
                <a:solidFill>
                  <a:schemeClr val="tx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5" name="íśliḍe">
              <a:extLst>
                <a:ext uri="{FF2B5EF4-FFF2-40B4-BE49-F238E27FC236}">
                  <a16:creationId xmlns:a16="http://schemas.microsoft.com/office/drawing/2014/main" id="{7D415C47-6945-A18E-B28A-87C1AAC37431}"/>
                </a:ext>
              </a:extLst>
            </p:cNvPr>
            <p:cNvSpPr/>
            <p:nvPr/>
          </p:nvSpPr>
          <p:spPr>
            <a:xfrm>
              <a:off x="3987800" y="3892740"/>
              <a:ext cx="777985" cy="777985"/>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35000"/>
                </a:lnSpc>
              </a:pPr>
              <a:endParaRPr lang="zh-CN" altLang="en-US" sz="2000" b="1" dirty="0">
                <a:solidFill>
                  <a:srgbClr val="FFFFFF"/>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76" name="îşļîḑê">
            <a:extLst>
              <a:ext uri="{FF2B5EF4-FFF2-40B4-BE49-F238E27FC236}">
                <a16:creationId xmlns:a16="http://schemas.microsoft.com/office/drawing/2014/main" id="{56418848-1CF7-7081-0AC0-1540BA933628}"/>
              </a:ext>
            </a:extLst>
          </p:cNvPr>
          <p:cNvGrpSpPr/>
          <p:nvPr/>
        </p:nvGrpSpPr>
        <p:grpSpPr>
          <a:xfrm flipH="1">
            <a:off x="172596" y="3863335"/>
            <a:ext cx="3705611" cy="778352"/>
            <a:chOff x="3987800" y="3892557"/>
            <a:chExt cx="3705611" cy="778352"/>
          </a:xfrm>
        </p:grpSpPr>
        <p:sp>
          <p:nvSpPr>
            <p:cNvPr id="77" name="íṡľiḑè">
              <a:extLst>
                <a:ext uri="{FF2B5EF4-FFF2-40B4-BE49-F238E27FC236}">
                  <a16:creationId xmlns:a16="http://schemas.microsoft.com/office/drawing/2014/main" id="{1E7BF39A-85E0-F378-EA6F-8492B2C9FFFC}"/>
                </a:ext>
              </a:extLst>
            </p:cNvPr>
            <p:cNvSpPr/>
            <p:nvPr/>
          </p:nvSpPr>
          <p:spPr>
            <a:xfrm>
              <a:off x="3987802" y="3892557"/>
              <a:ext cx="3705609" cy="778352"/>
            </a:xfrm>
            <a:custGeom>
              <a:avLst/>
              <a:gdLst>
                <a:gd name="connsiteX0" fmla="*/ 389176 w 4267199"/>
                <a:gd name="connsiteY0" fmla="*/ 0 h 778352"/>
                <a:gd name="connsiteX1" fmla="*/ 4267199 w 4267199"/>
                <a:gd name="connsiteY1" fmla="*/ 0 h 778352"/>
                <a:gd name="connsiteX2" fmla="*/ 4267199 w 4267199"/>
                <a:gd name="connsiteY2" fmla="*/ 778352 h 778352"/>
                <a:gd name="connsiteX3" fmla="*/ 389176 w 4267199"/>
                <a:gd name="connsiteY3" fmla="*/ 778352 h 778352"/>
                <a:gd name="connsiteX4" fmla="*/ 0 w 4267199"/>
                <a:gd name="connsiteY4" fmla="*/ 389176 h 778352"/>
                <a:gd name="connsiteX5" fmla="*/ 389176 w 4267199"/>
                <a:gd name="connsiteY5" fmla="*/ 0 h 778352"/>
                <a:gd name="connsiteX0" fmla="*/ 389176 w 4267199"/>
                <a:gd name="connsiteY0" fmla="*/ 0 h 778352"/>
                <a:gd name="connsiteX1" fmla="*/ 3898899 w 4267199"/>
                <a:gd name="connsiteY1" fmla="*/ 0 h 778352"/>
                <a:gd name="connsiteX2" fmla="*/ 4267199 w 4267199"/>
                <a:gd name="connsiteY2" fmla="*/ 778352 h 778352"/>
                <a:gd name="connsiteX3" fmla="*/ 389176 w 4267199"/>
                <a:gd name="connsiteY3" fmla="*/ 778352 h 778352"/>
                <a:gd name="connsiteX4" fmla="*/ 0 w 4267199"/>
                <a:gd name="connsiteY4" fmla="*/ 389176 h 778352"/>
                <a:gd name="connsiteX5" fmla="*/ 389176 w 4267199"/>
                <a:gd name="connsiteY5" fmla="*/ 0 h 778352"/>
                <a:gd name="connsiteX0" fmla="*/ 389176 w 3898899"/>
                <a:gd name="connsiteY0" fmla="*/ 0 h 778352"/>
                <a:gd name="connsiteX1" fmla="*/ 3898899 w 3898899"/>
                <a:gd name="connsiteY1" fmla="*/ 0 h 778352"/>
                <a:gd name="connsiteX2" fmla="*/ 3886199 w 3898899"/>
                <a:gd name="connsiteY2" fmla="*/ 778352 h 778352"/>
                <a:gd name="connsiteX3" fmla="*/ 389176 w 3898899"/>
                <a:gd name="connsiteY3" fmla="*/ 778352 h 778352"/>
                <a:gd name="connsiteX4" fmla="*/ 0 w 3898899"/>
                <a:gd name="connsiteY4" fmla="*/ 389176 h 778352"/>
                <a:gd name="connsiteX5" fmla="*/ 389176 w 3898899"/>
                <a:gd name="connsiteY5" fmla="*/ 0 h 77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8899" h="778352">
                  <a:moveTo>
                    <a:pt x="389176" y="0"/>
                  </a:moveTo>
                  <a:lnTo>
                    <a:pt x="3898899" y="0"/>
                  </a:lnTo>
                  <a:lnTo>
                    <a:pt x="3886199" y="778352"/>
                  </a:lnTo>
                  <a:lnTo>
                    <a:pt x="389176" y="778352"/>
                  </a:lnTo>
                  <a:cubicBezTo>
                    <a:pt x="174240" y="778352"/>
                    <a:pt x="0" y="604112"/>
                    <a:pt x="0" y="389176"/>
                  </a:cubicBezTo>
                  <a:cubicBezTo>
                    <a:pt x="0" y="174240"/>
                    <a:pt x="174240" y="0"/>
                    <a:pt x="389176" y="0"/>
                  </a:cubicBezTo>
                  <a:close/>
                </a:path>
              </a:pathLst>
            </a:custGeom>
            <a:solidFill>
              <a:schemeClr val="tx1">
                <a:lumMod val="25000"/>
                <a:lumOff val="75000"/>
                <a:alpha val="20000"/>
              </a:schemeClr>
            </a:solidFill>
            <a:ln w="6055" cap="flat">
              <a:noFill/>
              <a:prstDash val="solid"/>
              <a:miter/>
            </a:ln>
          </p:spPr>
          <p:txBody>
            <a:bodyPr rtlCol="0" anchor="ctr">
              <a:noAutofit/>
            </a:bodyPr>
            <a:lstStyle/>
            <a:p>
              <a:pPr>
                <a:lnSpc>
                  <a:spcPct val="135000"/>
                </a:lnSpc>
              </a:pPr>
              <a:endParaRPr lang="zh-CN" altLang="en-US" dirty="0">
                <a:solidFill>
                  <a:schemeClr val="tx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78" name="ïṡḷiḋé">
              <a:extLst>
                <a:ext uri="{FF2B5EF4-FFF2-40B4-BE49-F238E27FC236}">
                  <a16:creationId xmlns:a16="http://schemas.microsoft.com/office/drawing/2014/main" id="{B26A79A3-94B2-7C9C-636E-FC2317B17661}"/>
                </a:ext>
              </a:extLst>
            </p:cNvPr>
            <p:cNvSpPr/>
            <p:nvPr/>
          </p:nvSpPr>
          <p:spPr>
            <a:xfrm>
              <a:off x="3987800" y="3892740"/>
              <a:ext cx="777985" cy="777985"/>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35000"/>
                </a:lnSpc>
              </a:pPr>
              <a:endParaRPr lang="zh-CN" altLang="en-US" sz="2000" b="1" dirty="0">
                <a:solidFill>
                  <a:srgbClr val="FFFFFF"/>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79" name="işľíḋe">
            <a:extLst>
              <a:ext uri="{FF2B5EF4-FFF2-40B4-BE49-F238E27FC236}">
                <a16:creationId xmlns:a16="http://schemas.microsoft.com/office/drawing/2014/main" id="{47B9E652-5F2E-37DB-9E56-C6D622C66225}"/>
              </a:ext>
            </a:extLst>
          </p:cNvPr>
          <p:cNvGrpSpPr/>
          <p:nvPr/>
        </p:nvGrpSpPr>
        <p:grpSpPr>
          <a:xfrm>
            <a:off x="7908516" y="2650648"/>
            <a:ext cx="4110885" cy="778352"/>
            <a:chOff x="3987800" y="3892557"/>
            <a:chExt cx="4378494" cy="778352"/>
          </a:xfrm>
        </p:grpSpPr>
        <p:sp>
          <p:nvSpPr>
            <p:cNvPr id="80" name="îṩļiḍê">
              <a:extLst>
                <a:ext uri="{FF2B5EF4-FFF2-40B4-BE49-F238E27FC236}">
                  <a16:creationId xmlns:a16="http://schemas.microsoft.com/office/drawing/2014/main" id="{FA302179-49EC-6BB9-09FD-53C02EBB53FB}"/>
                </a:ext>
              </a:extLst>
            </p:cNvPr>
            <p:cNvSpPr/>
            <p:nvPr/>
          </p:nvSpPr>
          <p:spPr>
            <a:xfrm>
              <a:off x="3987800" y="3892557"/>
              <a:ext cx="4378494" cy="778352"/>
            </a:xfrm>
            <a:custGeom>
              <a:avLst/>
              <a:gdLst>
                <a:gd name="connsiteX0" fmla="*/ 389176 w 4267199"/>
                <a:gd name="connsiteY0" fmla="*/ 0 h 778352"/>
                <a:gd name="connsiteX1" fmla="*/ 4267199 w 4267199"/>
                <a:gd name="connsiteY1" fmla="*/ 0 h 778352"/>
                <a:gd name="connsiteX2" fmla="*/ 4267199 w 4267199"/>
                <a:gd name="connsiteY2" fmla="*/ 778352 h 778352"/>
                <a:gd name="connsiteX3" fmla="*/ 389176 w 4267199"/>
                <a:gd name="connsiteY3" fmla="*/ 778352 h 778352"/>
                <a:gd name="connsiteX4" fmla="*/ 0 w 4267199"/>
                <a:gd name="connsiteY4" fmla="*/ 389176 h 778352"/>
                <a:gd name="connsiteX5" fmla="*/ 389176 w 4267199"/>
                <a:gd name="connsiteY5" fmla="*/ 0 h 77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199" h="778352">
                  <a:moveTo>
                    <a:pt x="389176" y="0"/>
                  </a:moveTo>
                  <a:lnTo>
                    <a:pt x="4267199" y="0"/>
                  </a:lnTo>
                  <a:lnTo>
                    <a:pt x="4267199" y="778352"/>
                  </a:lnTo>
                  <a:lnTo>
                    <a:pt x="389176" y="778352"/>
                  </a:lnTo>
                  <a:cubicBezTo>
                    <a:pt x="174240" y="778352"/>
                    <a:pt x="0" y="604112"/>
                    <a:pt x="0" y="389176"/>
                  </a:cubicBezTo>
                  <a:cubicBezTo>
                    <a:pt x="0" y="174240"/>
                    <a:pt x="174240" y="0"/>
                    <a:pt x="389176" y="0"/>
                  </a:cubicBezTo>
                  <a:close/>
                </a:path>
              </a:pathLst>
            </a:custGeom>
            <a:solidFill>
              <a:schemeClr val="tx1">
                <a:lumMod val="25000"/>
                <a:lumOff val="75000"/>
                <a:alpha val="20000"/>
              </a:schemeClr>
            </a:solidFill>
            <a:ln w="6055" cap="flat">
              <a:noFill/>
              <a:prstDash val="solid"/>
              <a:miter/>
            </a:ln>
          </p:spPr>
          <p:txBody>
            <a:bodyPr rtlCol="0" anchor="ctr">
              <a:noAutofit/>
            </a:bodyPr>
            <a:lstStyle/>
            <a:p>
              <a:pPr>
                <a:lnSpc>
                  <a:spcPct val="135000"/>
                </a:lnSpc>
              </a:pPr>
              <a:endParaRPr lang="zh-CN" altLang="en-US" dirty="0">
                <a:solidFill>
                  <a:schemeClr val="tx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1" name="ïŝḻîḍe">
              <a:extLst>
                <a:ext uri="{FF2B5EF4-FFF2-40B4-BE49-F238E27FC236}">
                  <a16:creationId xmlns:a16="http://schemas.microsoft.com/office/drawing/2014/main" id="{B54B45D3-77E2-A9DE-830C-978736715249}"/>
                </a:ext>
              </a:extLst>
            </p:cNvPr>
            <p:cNvSpPr/>
            <p:nvPr/>
          </p:nvSpPr>
          <p:spPr>
            <a:xfrm>
              <a:off x="3987800" y="3892740"/>
              <a:ext cx="777985" cy="777985"/>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35000"/>
                </a:lnSpc>
              </a:pPr>
              <a:endParaRPr lang="zh-CN" altLang="en-US" sz="2000" b="1" dirty="0">
                <a:solidFill>
                  <a:srgbClr val="FFFFFF"/>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82" name="íṡlíḓê">
            <a:extLst>
              <a:ext uri="{FF2B5EF4-FFF2-40B4-BE49-F238E27FC236}">
                <a16:creationId xmlns:a16="http://schemas.microsoft.com/office/drawing/2014/main" id="{158D5BF0-FA94-29A2-7175-56E6E8C5D751}"/>
              </a:ext>
            </a:extLst>
          </p:cNvPr>
          <p:cNvGrpSpPr/>
          <p:nvPr/>
        </p:nvGrpSpPr>
        <p:grpSpPr>
          <a:xfrm>
            <a:off x="7908516" y="5076021"/>
            <a:ext cx="4110886" cy="778352"/>
            <a:chOff x="3987800" y="3892557"/>
            <a:chExt cx="4110886" cy="778352"/>
          </a:xfrm>
        </p:grpSpPr>
        <p:sp>
          <p:nvSpPr>
            <p:cNvPr id="83" name="iś1ïḑé">
              <a:extLst>
                <a:ext uri="{FF2B5EF4-FFF2-40B4-BE49-F238E27FC236}">
                  <a16:creationId xmlns:a16="http://schemas.microsoft.com/office/drawing/2014/main" id="{9EDF22FE-F56B-AA07-596F-AC9EFC0332FB}"/>
                </a:ext>
              </a:extLst>
            </p:cNvPr>
            <p:cNvSpPr/>
            <p:nvPr/>
          </p:nvSpPr>
          <p:spPr>
            <a:xfrm>
              <a:off x="3987802" y="3892557"/>
              <a:ext cx="4110884" cy="778352"/>
            </a:xfrm>
            <a:custGeom>
              <a:avLst/>
              <a:gdLst>
                <a:gd name="connsiteX0" fmla="*/ 389176 w 4267199"/>
                <a:gd name="connsiteY0" fmla="*/ 0 h 778352"/>
                <a:gd name="connsiteX1" fmla="*/ 4267199 w 4267199"/>
                <a:gd name="connsiteY1" fmla="*/ 0 h 778352"/>
                <a:gd name="connsiteX2" fmla="*/ 4267199 w 4267199"/>
                <a:gd name="connsiteY2" fmla="*/ 778352 h 778352"/>
                <a:gd name="connsiteX3" fmla="*/ 389176 w 4267199"/>
                <a:gd name="connsiteY3" fmla="*/ 778352 h 778352"/>
                <a:gd name="connsiteX4" fmla="*/ 0 w 4267199"/>
                <a:gd name="connsiteY4" fmla="*/ 389176 h 778352"/>
                <a:gd name="connsiteX5" fmla="*/ 389176 w 4267199"/>
                <a:gd name="connsiteY5" fmla="*/ 0 h 77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199" h="778352">
                  <a:moveTo>
                    <a:pt x="389176" y="0"/>
                  </a:moveTo>
                  <a:lnTo>
                    <a:pt x="4267199" y="0"/>
                  </a:lnTo>
                  <a:lnTo>
                    <a:pt x="4267199" y="778352"/>
                  </a:lnTo>
                  <a:lnTo>
                    <a:pt x="389176" y="778352"/>
                  </a:lnTo>
                  <a:cubicBezTo>
                    <a:pt x="174240" y="778352"/>
                    <a:pt x="0" y="604112"/>
                    <a:pt x="0" y="389176"/>
                  </a:cubicBezTo>
                  <a:cubicBezTo>
                    <a:pt x="0" y="174240"/>
                    <a:pt x="174240" y="0"/>
                    <a:pt x="389176" y="0"/>
                  </a:cubicBezTo>
                  <a:close/>
                </a:path>
              </a:pathLst>
            </a:custGeom>
            <a:solidFill>
              <a:schemeClr val="tx1">
                <a:lumMod val="25000"/>
                <a:lumOff val="75000"/>
                <a:alpha val="20000"/>
              </a:schemeClr>
            </a:solidFill>
            <a:ln w="6055" cap="flat">
              <a:noFill/>
              <a:prstDash val="solid"/>
              <a:miter/>
            </a:ln>
          </p:spPr>
          <p:txBody>
            <a:bodyPr rtlCol="0" anchor="ctr">
              <a:noAutofit/>
            </a:bodyPr>
            <a:lstStyle/>
            <a:p>
              <a:pPr>
                <a:lnSpc>
                  <a:spcPct val="135000"/>
                </a:lnSpc>
              </a:pPr>
              <a:endParaRPr lang="zh-CN" altLang="en-US" dirty="0">
                <a:solidFill>
                  <a:schemeClr val="tx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4" name="îš1íḍe">
              <a:extLst>
                <a:ext uri="{FF2B5EF4-FFF2-40B4-BE49-F238E27FC236}">
                  <a16:creationId xmlns:a16="http://schemas.microsoft.com/office/drawing/2014/main" id="{CDC87C30-6135-C7CE-9800-19BF4CD240FB}"/>
                </a:ext>
              </a:extLst>
            </p:cNvPr>
            <p:cNvSpPr/>
            <p:nvPr/>
          </p:nvSpPr>
          <p:spPr>
            <a:xfrm>
              <a:off x="3987800" y="3892740"/>
              <a:ext cx="777985" cy="777985"/>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35000"/>
                </a:lnSpc>
              </a:pPr>
              <a:endParaRPr lang="zh-CN" altLang="en-US" sz="2000" b="1" dirty="0">
                <a:solidFill>
                  <a:srgbClr val="FFFFFF"/>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grpSp>
        <p:nvGrpSpPr>
          <p:cNvPr id="85" name="îSļïḓé">
            <a:extLst>
              <a:ext uri="{FF2B5EF4-FFF2-40B4-BE49-F238E27FC236}">
                <a16:creationId xmlns:a16="http://schemas.microsoft.com/office/drawing/2014/main" id="{6DB03626-2507-7C5A-F28E-5C2E261ADAC2}"/>
              </a:ext>
            </a:extLst>
          </p:cNvPr>
          <p:cNvGrpSpPr/>
          <p:nvPr/>
        </p:nvGrpSpPr>
        <p:grpSpPr>
          <a:xfrm>
            <a:off x="8276816" y="3863335"/>
            <a:ext cx="3742586" cy="778352"/>
            <a:chOff x="3987800" y="3892557"/>
            <a:chExt cx="3742586" cy="778352"/>
          </a:xfrm>
        </p:grpSpPr>
        <p:sp>
          <p:nvSpPr>
            <p:cNvPr id="86" name="ïśļídê">
              <a:extLst>
                <a:ext uri="{FF2B5EF4-FFF2-40B4-BE49-F238E27FC236}">
                  <a16:creationId xmlns:a16="http://schemas.microsoft.com/office/drawing/2014/main" id="{F2B45BE7-9642-A6F7-9C3C-EEDA80D23764}"/>
                </a:ext>
              </a:extLst>
            </p:cNvPr>
            <p:cNvSpPr/>
            <p:nvPr/>
          </p:nvSpPr>
          <p:spPr>
            <a:xfrm>
              <a:off x="3987802" y="3892557"/>
              <a:ext cx="3742584" cy="778352"/>
            </a:xfrm>
            <a:custGeom>
              <a:avLst/>
              <a:gdLst>
                <a:gd name="connsiteX0" fmla="*/ 389176 w 4267199"/>
                <a:gd name="connsiteY0" fmla="*/ 0 h 778352"/>
                <a:gd name="connsiteX1" fmla="*/ 4267199 w 4267199"/>
                <a:gd name="connsiteY1" fmla="*/ 0 h 778352"/>
                <a:gd name="connsiteX2" fmla="*/ 4267199 w 4267199"/>
                <a:gd name="connsiteY2" fmla="*/ 778352 h 778352"/>
                <a:gd name="connsiteX3" fmla="*/ 389176 w 4267199"/>
                <a:gd name="connsiteY3" fmla="*/ 778352 h 778352"/>
                <a:gd name="connsiteX4" fmla="*/ 0 w 4267199"/>
                <a:gd name="connsiteY4" fmla="*/ 389176 h 778352"/>
                <a:gd name="connsiteX5" fmla="*/ 389176 w 4267199"/>
                <a:gd name="connsiteY5" fmla="*/ 0 h 778352"/>
                <a:gd name="connsiteX0" fmla="*/ 389176 w 4267199"/>
                <a:gd name="connsiteY0" fmla="*/ 0 h 778352"/>
                <a:gd name="connsiteX1" fmla="*/ 3898899 w 4267199"/>
                <a:gd name="connsiteY1" fmla="*/ 0 h 778352"/>
                <a:gd name="connsiteX2" fmla="*/ 4267199 w 4267199"/>
                <a:gd name="connsiteY2" fmla="*/ 778352 h 778352"/>
                <a:gd name="connsiteX3" fmla="*/ 389176 w 4267199"/>
                <a:gd name="connsiteY3" fmla="*/ 778352 h 778352"/>
                <a:gd name="connsiteX4" fmla="*/ 0 w 4267199"/>
                <a:gd name="connsiteY4" fmla="*/ 389176 h 778352"/>
                <a:gd name="connsiteX5" fmla="*/ 389176 w 4267199"/>
                <a:gd name="connsiteY5" fmla="*/ 0 h 778352"/>
                <a:gd name="connsiteX0" fmla="*/ 389176 w 3898899"/>
                <a:gd name="connsiteY0" fmla="*/ 0 h 778352"/>
                <a:gd name="connsiteX1" fmla="*/ 3898899 w 3898899"/>
                <a:gd name="connsiteY1" fmla="*/ 0 h 778352"/>
                <a:gd name="connsiteX2" fmla="*/ 3886199 w 3898899"/>
                <a:gd name="connsiteY2" fmla="*/ 778352 h 778352"/>
                <a:gd name="connsiteX3" fmla="*/ 389176 w 3898899"/>
                <a:gd name="connsiteY3" fmla="*/ 778352 h 778352"/>
                <a:gd name="connsiteX4" fmla="*/ 0 w 3898899"/>
                <a:gd name="connsiteY4" fmla="*/ 389176 h 778352"/>
                <a:gd name="connsiteX5" fmla="*/ 389176 w 3898899"/>
                <a:gd name="connsiteY5" fmla="*/ 0 h 77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8899" h="778352">
                  <a:moveTo>
                    <a:pt x="389176" y="0"/>
                  </a:moveTo>
                  <a:lnTo>
                    <a:pt x="3898899" y="0"/>
                  </a:lnTo>
                  <a:lnTo>
                    <a:pt x="3886199" y="778352"/>
                  </a:lnTo>
                  <a:lnTo>
                    <a:pt x="389176" y="778352"/>
                  </a:lnTo>
                  <a:cubicBezTo>
                    <a:pt x="174240" y="778352"/>
                    <a:pt x="0" y="604112"/>
                    <a:pt x="0" y="389176"/>
                  </a:cubicBezTo>
                  <a:cubicBezTo>
                    <a:pt x="0" y="174240"/>
                    <a:pt x="174240" y="0"/>
                    <a:pt x="389176" y="0"/>
                  </a:cubicBezTo>
                  <a:close/>
                </a:path>
              </a:pathLst>
            </a:custGeom>
            <a:solidFill>
              <a:schemeClr val="tx1">
                <a:lumMod val="25000"/>
                <a:lumOff val="75000"/>
                <a:alpha val="20000"/>
              </a:schemeClr>
            </a:solidFill>
            <a:ln w="6055" cap="flat">
              <a:noFill/>
              <a:prstDash val="solid"/>
              <a:miter/>
            </a:ln>
          </p:spPr>
          <p:txBody>
            <a:bodyPr rtlCol="0" anchor="ctr">
              <a:noAutofit/>
            </a:bodyPr>
            <a:lstStyle/>
            <a:p>
              <a:pPr>
                <a:lnSpc>
                  <a:spcPct val="135000"/>
                </a:lnSpc>
              </a:pPr>
              <a:endParaRPr lang="zh-CN" altLang="en-US" dirty="0">
                <a:solidFill>
                  <a:schemeClr val="tx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7" name="ï$ḷîďe">
              <a:extLst>
                <a:ext uri="{FF2B5EF4-FFF2-40B4-BE49-F238E27FC236}">
                  <a16:creationId xmlns:a16="http://schemas.microsoft.com/office/drawing/2014/main" id="{57B46A62-9EF7-13E3-1907-2CD9E12F31C2}"/>
                </a:ext>
              </a:extLst>
            </p:cNvPr>
            <p:cNvSpPr/>
            <p:nvPr/>
          </p:nvSpPr>
          <p:spPr>
            <a:xfrm>
              <a:off x="3987800" y="3892740"/>
              <a:ext cx="777985" cy="777985"/>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35000"/>
                </a:lnSpc>
              </a:pPr>
              <a:endParaRPr lang="zh-CN" altLang="en-US" sz="2000" b="1" dirty="0">
                <a:solidFill>
                  <a:srgbClr val="FFFFFF"/>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
        <p:nvSpPr>
          <p:cNvPr id="88" name="文本框 87">
            <a:extLst>
              <a:ext uri="{FF2B5EF4-FFF2-40B4-BE49-F238E27FC236}">
                <a16:creationId xmlns:a16="http://schemas.microsoft.com/office/drawing/2014/main" id="{18C77ABD-F17A-FE33-C2E7-2247442E2E27}"/>
              </a:ext>
            </a:extLst>
          </p:cNvPr>
          <p:cNvSpPr txBox="1"/>
          <p:nvPr/>
        </p:nvSpPr>
        <p:spPr>
          <a:xfrm>
            <a:off x="3539853" y="2726782"/>
            <a:ext cx="665646" cy="646331"/>
          </a:xfrm>
          <a:prstGeom prst="rect">
            <a:avLst/>
          </a:prstGeom>
          <a:noFill/>
        </p:spPr>
        <p:txBody>
          <a:bodyPr wrap="square">
            <a:noAutofit/>
          </a:bodyPr>
          <a:lstStyle/>
          <a:p>
            <a:pPr algn="ctr" eaLnBrk="1" hangingPunct="1"/>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对话</a:t>
            </a:r>
            <a:endPar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ctr" eaLnBrk="1" hangingPunct="1"/>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技术</a:t>
            </a:r>
            <a:endPar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89" name="文本框 88">
            <a:extLst>
              <a:ext uri="{FF2B5EF4-FFF2-40B4-BE49-F238E27FC236}">
                <a16:creationId xmlns:a16="http://schemas.microsoft.com/office/drawing/2014/main" id="{DFBF7E2D-2A5E-8D97-9C50-8C97FFC7A925}"/>
              </a:ext>
            </a:extLst>
          </p:cNvPr>
          <p:cNvSpPr txBox="1"/>
          <p:nvPr/>
        </p:nvSpPr>
        <p:spPr>
          <a:xfrm>
            <a:off x="3165697" y="4061009"/>
            <a:ext cx="647035" cy="369332"/>
          </a:xfrm>
          <a:prstGeom prst="rect">
            <a:avLst/>
          </a:prstGeom>
          <a:noFill/>
        </p:spPr>
        <p:txBody>
          <a:bodyPr wrap="square">
            <a:noAutofit/>
          </a:bodyPr>
          <a:lstStyle/>
          <a:p>
            <a:pPr algn="ctr">
              <a:defRPr/>
            </a:pP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个人</a:t>
            </a:r>
            <a:endPar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0" name="文本框 89">
            <a:extLst>
              <a:ext uri="{FF2B5EF4-FFF2-40B4-BE49-F238E27FC236}">
                <a16:creationId xmlns:a16="http://schemas.microsoft.com/office/drawing/2014/main" id="{166EAB34-5BC8-A8A0-21CF-251F661869B6}"/>
              </a:ext>
            </a:extLst>
          </p:cNvPr>
          <p:cNvSpPr txBox="1"/>
          <p:nvPr/>
        </p:nvSpPr>
        <p:spPr>
          <a:xfrm>
            <a:off x="3525617" y="5280530"/>
            <a:ext cx="664343" cy="369332"/>
          </a:xfrm>
          <a:prstGeom prst="rect">
            <a:avLst/>
          </a:prstGeom>
          <a:noFill/>
        </p:spPr>
        <p:txBody>
          <a:bodyPr wrap="square">
            <a:noAutofit/>
          </a:bodyPr>
          <a:lstStyle/>
          <a:p>
            <a:pPr algn="ctr">
              <a:defRPr/>
            </a:pP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协作</a:t>
            </a:r>
            <a:endPar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1" name="文本框 90">
            <a:extLst>
              <a:ext uri="{FF2B5EF4-FFF2-40B4-BE49-F238E27FC236}">
                <a16:creationId xmlns:a16="http://schemas.microsoft.com/office/drawing/2014/main" id="{F53B23B4-9FA2-EC18-A41E-ADF7270A0A9D}"/>
              </a:ext>
            </a:extLst>
          </p:cNvPr>
          <p:cNvSpPr txBox="1"/>
          <p:nvPr/>
        </p:nvSpPr>
        <p:spPr>
          <a:xfrm>
            <a:off x="7913476" y="2871356"/>
            <a:ext cx="720514" cy="369332"/>
          </a:xfrm>
          <a:prstGeom prst="rect">
            <a:avLst/>
          </a:prstGeom>
          <a:noFill/>
        </p:spPr>
        <p:txBody>
          <a:bodyPr wrap="square">
            <a:noAutofit/>
          </a:bodyPr>
          <a:lstStyle/>
          <a:p>
            <a:pPr algn="ctr" eaLnBrk="1" hangingPunct="1"/>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支持</a:t>
            </a:r>
            <a:endPar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2" name="文本框 91">
            <a:extLst>
              <a:ext uri="{FF2B5EF4-FFF2-40B4-BE49-F238E27FC236}">
                <a16:creationId xmlns:a16="http://schemas.microsoft.com/office/drawing/2014/main" id="{4E510C2A-ABD1-6268-E8C0-97F627F469B5}"/>
              </a:ext>
            </a:extLst>
          </p:cNvPr>
          <p:cNvSpPr txBox="1"/>
          <p:nvPr/>
        </p:nvSpPr>
        <p:spPr>
          <a:xfrm>
            <a:off x="8279615" y="3926093"/>
            <a:ext cx="725103" cy="646331"/>
          </a:xfrm>
          <a:prstGeom prst="rect">
            <a:avLst/>
          </a:prstGeom>
          <a:noFill/>
        </p:spPr>
        <p:txBody>
          <a:bodyPr wrap="square">
            <a:noAutofit/>
          </a:bodyPr>
          <a:lstStyle/>
          <a:p>
            <a:pPr algn="ctr">
              <a:defRPr/>
            </a:pP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组织</a:t>
            </a:r>
            <a:endPar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ctr">
              <a:defRPr/>
            </a:pP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目标</a:t>
            </a:r>
            <a:endPar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3" name="文本框 92">
            <a:extLst>
              <a:ext uri="{FF2B5EF4-FFF2-40B4-BE49-F238E27FC236}">
                <a16:creationId xmlns:a16="http://schemas.microsoft.com/office/drawing/2014/main" id="{F4A7C960-500C-4A82-B951-36BEB8037EBB}"/>
              </a:ext>
            </a:extLst>
          </p:cNvPr>
          <p:cNvSpPr txBox="1"/>
          <p:nvPr/>
        </p:nvSpPr>
        <p:spPr>
          <a:xfrm>
            <a:off x="7929136" y="5280530"/>
            <a:ext cx="725103" cy="369332"/>
          </a:xfrm>
          <a:prstGeom prst="rect">
            <a:avLst/>
          </a:prstGeom>
          <a:noFill/>
        </p:spPr>
        <p:txBody>
          <a:bodyPr wrap="square">
            <a:noAutofit/>
          </a:bodyPr>
          <a:lstStyle/>
          <a:p>
            <a:pPr algn="ctr">
              <a:defRPr/>
            </a:pPr>
            <a:r>
              <a:rPr lang="zh-CN" altLang="en-US"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过程</a:t>
            </a:r>
            <a:endParaRPr lang="en-US" altLang="zh-CN"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4" name="MH_SubTitle_1">
            <a:extLst>
              <a:ext uri="{FF2B5EF4-FFF2-40B4-BE49-F238E27FC236}">
                <a16:creationId xmlns:a16="http://schemas.microsoft.com/office/drawing/2014/main" id="{DC466B84-99C6-B6AA-1F09-0047D7FD0ABD}"/>
              </a:ext>
            </a:extLst>
          </p:cNvPr>
          <p:cNvSpPr>
            <a:spLocks noChangeArrowheads="1"/>
          </p:cNvSpPr>
          <p:nvPr/>
        </p:nvSpPr>
        <p:spPr bwMode="auto">
          <a:xfrm>
            <a:off x="434060" y="2832190"/>
            <a:ext cx="2909917" cy="4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关键行为模式是对话</a:t>
            </a:r>
            <a:r>
              <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&amp;</a:t>
            </a: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沟通</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5" name="MH_SubTitle_3">
            <a:extLst>
              <a:ext uri="{FF2B5EF4-FFF2-40B4-BE49-F238E27FC236}">
                <a16:creationId xmlns:a16="http://schemas.microsoft.com/office/drawing/2014/main" id="{0B912EF7-563C-4206-C611-6D09E08E58B5}"/>
              </a:ext>
            </a:extLst>
          </p:cNvPr>
          <p:cNvSpPr/>
          <p:nvPr/>
        </p:nvSpPr>
        <p:spPr>
          <a:xfrm>
            <a:off x="706582" y="3810282"/>
            <a:ext cx="2306031" cy="813749"/>
          </a:xfrm>
          <a:prstGeom prst="rect">
            <a:avLst/>
          </a:prstGeom>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5000"/>
              </a:lnSpc>
              <a:defRPr/>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教练为一对一服务，</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r">
              <a:lnSpc>
                <a:spcPct val="135000"/>
              </a:lnSpc>
              <a:defRPr/>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改变从个人开始</a:t>
            </a:r>
          </a:p>
        </p:txBody>
      </p:sp>
      <p:sp>
        <p:nvSpPr>
          <p:cNvPr id="96" name="MH_SubTitle_5">
            <a:extLst>
              <a:ext uri="{FF2B5EF4-FFF2-40B4-BE49-F238E27FC236}">
                <a16:creationId xmlns:a16="http://schemas.microsoft.com/office/drawing/2014/main" id="{77590808-E623-F20E-C98B-7ACD3F72DC87}"/>
              </a:ext>
            </a:extLst>
          </p:cNvPr>
          <p:cNvSpPr/>
          <p:nvPr/>
        </p:nvSpPr>
        <p:spPr>
          <a:xfrm>
            <a:off x="434060" y="5252806"/>
            <a:ext cx="2941383" cy="439800"/>
          </a:xfrm>
          <a:prstGeom prst="rect">
            <a:avLst/>
          </a:prstGeom>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5000"/>
              </a:lnSpc>
              <a:defRPr/>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教练活动是两个人的事情</a:t>
            </a:r>
          </a:p>
        </p:txBody>
      </p:sp>
      <p:sp>
        <p:nvSpPr>
          <p:cNvPr id="97" name="MH_SubTitle_2">
            <a:extLst>
              <a:ext uri="{FF2B5EF4-FFF2-40B4-BE49-F238E27FC236}">
                <a16:creationId xmlns:a16="http://schemas.microsoft.com/office/drawing/2014/main" id="{4D27AAE5-B92D-B27D-374C-F5FD10B423DE}"/>
              </a:ext>
            </a:extLst>
          </p:cNvPr>
          <p:cNvSpPr>
            <a:spLocks noChangeArrowheads="1"/>
          </p:cNvSpPr>
          <p:nvPr/>
        </p:nvSpPr>
        <p:spPr bwMode="auto">
          <a:xfrm>
            <a:off x="8746458" y="2601470"/>
            <a:ext cx="2501759" cy="813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支援被指导者解决问题，</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just" eaLnBrk="1" hangingPunct="1">
              <a:lnSpc>
                <a:spcPct val="135000"/>
              </a:lnSpc>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而非代替</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98" name="MH_SubTitle_4">
            <a:extLst>
              <a:ext uri="{FF2B5EF4-FFF2-40B4-BE49-F238E27FC236}">
                <a16:creationId xmlns:a16="http://schemas.microsoft.com/office/drawing/2014/main" id="{CDFD3F1B-B8EC-883F-3DE1-E8ED07F5A247}"/>
              </a:ext>
            </a:extLst>
          </p:cNvPr>
          <p:cNvSpPr/>
          <p:nvPr/>
        </p:nvSpPr>
        <p:spPr>
          <a:xfrm>
            <a:off x="9098543" y="3833506"/>
            <a:ext cx="2567302" cy="813749"/>
          </a:xfrm>
          <a:prstGeom prst="rect">
            <a:avLst/>
          </a:prstGeom>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5000"/>
              </a:lnSpc>
              <a:defRPr/>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结果导向，</a:t>
            </a:r>
            <a:endParaRPr lang="en-US" altLang="zh-CN"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a:p>
            <a:pPr algn="just">
              <a:lnSpc>
                <a:spcPct val="135000"/>
              </a:lnSpc>
              <a:defRPr/>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更关注组织目标实现</a:t>
            </a:r>
          </a:p>
        </p:txBody>
      </p:sp>
      <p:sp>
        <p:nvSpPr>
          <p:cNvPr id="99" name="MH_SubTitle_6">
            <a:extLst>
              <a:ext uri="{FF2B5EF4-FFF2-40B4-BE49-F238E27FC236}">
                <a16:creationId xmlns:a16="http://schemas.microsoft.com/office/drawing/2014/main" id="{F4043F2F-776E-77DF-FBAF-F633EEADAC85}"/>
              </a:ext>
            </a:extLst>
          </p:cNvPr>
          <p:cNvSpPr/>
          <p:nvPr/>
        </p:nvSpPr>
        <p:spPr>
          <a:xfrm>
            <a:off x="8811065" y="5249163"/>
            <a:ext cx="2651844" cy="439800"/>
          </a:xfrm>
          <a:prstGeom prst="rect">
            <a:avLst/>
          </a:prstGeom>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5000"/>
              </a:lnSpc>
              <a:defRPr/>
            </a:pPr>
            <a:r>
              <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教练是一个持续的过程</a:t>
            </a:r>
          </a:p>
        </p:txBody>
      </p:sp>
      <p:grpSp>
        <p:nvGrpSpPr>
          <p:cNvPr id="100" name="组合 99">
            <a:extLst>
              <a:ext uri="{FF2B5EF4-FFF2-40B4-BE49-F238E27FC236}">
                <a16:creationId xmlns:a16="http://schemas.microsoft.com/office/drawing/2014/main" id="{2BF77E54-0FF5-A9D6-DABA-9911B16601A5}"/>
              </a:ext>
            </a:extLst>
          </p:cNvPr>
          <p:cNvGrpSpPr/>
          <p:nvPr/>
        </p:nvGrpSpPr>
        <p:grpSpPr>
          <a:xfrm>
            <a:off x="4325745" y="2392724"/>
            <a:ext cx="3523884" cy="3557006"/>
            <a:chOff x="9253571" y="3624333"/>
            <a:chExt cx="2702750" cy="2728154"/>
          </a:xfrm>
        </p:grpSpPr>
        <p:sp>
          <p:nvSpPr>
            <p:cNvPr id="101" name="任意多边形: 形状 100">
              <a:extLst>
                <a:ext uri="{FF2B5EF4-FFF2-40B4-BE49-F238E27FC236}">
                  <a16:creationId xmlns:a16="http://schemas.microsoft.com/office/drawing/2014/main" id="{03DD2E2E-8339-0768-A5AC-064AD9FC2B0D}"/>
                </a:ext>
              </a:extLst>
            </p:cNvPr>
            <p:cNvSpPr/>
            <p:nvPr/>
          </p:nvSpPr>
          <p:spPr>
            <a:xfrm>
              <a:off x="11078188" y="5886395"/>
              <a:ext cx="266426" cy="293290"/>
            </a:xfrm>
            <a:custGeom>
              <a:avLst/>
              <a:gdLst>
                <a:gd name="connsiteX0" fmla="*/ 160393 w 266426"/>
                <a:gd name="connsiteY0" fmla="*/ 158 h 293290"/>
                <a:gd name="connsiteX1" fmla="*/ 51357 w 266426"/>
                <a:gd name="connsiteY1" fmla="*/ 102557 h 293290"/>
                <a:gd name="connsiteX2" fmla="*/ 0 w 266426"/>
                <a:gd name="connsiteY2" fmla="*/ 293291 h 293290"/>
                <a:gd name="connsiteX3" fmla="*/ 266427 w 266426"/>
                <a:gd name="connsiteY3" fmla="*/ 221074 h 293290"/>
                <a:gd name="connsiteX4" fmla="*/ 266427 w 266426"/>
                <a:gd name="connsiteY4" fmla="*/ 0 h 293290"/>
                <a:gd name="connsiteX5" fmla="*/ 160393 w 266426"/>
                <a:gd name="connsiteY5" fmla="*/ 0 h 29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426" h="293290">
                  <a:moveTo>
                    <a:pt x="160393" y="158"/>
                  </a:moveTo>
                  <a:cubicBezTo>
                    <a:pt x="160393" y="158"/>
                    <a:pt x="49303" y="88809"/>
                    <a:pt x="51357" y="102557"/>
                  </a:cubicBezTo>
                  <a:cubicBezTo>
                    <a:pt x="53412" y="116305"/>
                    <a:pt x="0" y="293291"/>
                    <a:pt x="0" y="293291"/>
                  </a:cubicBezTo>
                  <a:lnTo>
                    <a:pt x="266427" y="221074"/>
                  </a:lnTo>
                  <a:lnTo>
                    <a:pt x="266427" y="0"/>
                  </a:lnTo>
                  <a:lnTo>
                    <a:pt x="160393" y="0"/>
                  </a:lnTo>
                  <a:close/>
                </a:path>
              </a:pathLst>
            </a:custGeom>
            <a:solidFill>
              <a:srgbClr val="EF9426"/>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2" name="任意多边形: 形状 101">
              <a:extLst>
                <a:ext uri="{FF2B5EF4-FFF2-40B4-BE49-F238E27FC236}">
                  <a16:creationId xmlns:a16="http://schemas.microsoft.com/office/drawing/2014/main" id="{C26F065E-7BAD-1C01-CCE9-29FD7A5BF477}"/>
                </a:ext>
              </a:extLst>
            </p:cNvPr>
            <p:cNvSpPr/>
            <p:nvPr/>
          </p:nvSpPr>
          <p:spPr>
            <a:xfrm>
              <a:off x="11265287" y="5920370"/>
              <a:ext cx="253468" cy="137321"/>
            </a:xfrm>
            <a:custGeom>
              <a:avLst/>
              <a:gdLst>
                <a:gd name="connsiteX0" fmla="*/ 253469 w 253468"/>
                <a:gd name="connsiteY0" fmla="*/ 8217 h 137321"/>
                <a:gd name="connsiteX1" fmla="*/ 253469 w 253468"/>
                <a:gd name="connsiteY1" fmla="*/ 137322 h 137321"/>
                <a:gd name="connsiteX2" fmla="*/ 0 w 253468"/>
                <a:gd name="connsiteY2" fmla="*/ 123416 h 137321"/>
                <a:gd name="connsiteX3" fmla="*/ 0 w 253468"/>
                <a:gd name="connsiteY3" fmla="*/ 0 h 137321"/>
              </a:gdLst>
              <a:ahLst/>
              <a:cxnLst>
                <a:cxn ang="0">
                  <a:pos x="connsiteX0" y="connsiteY0"/>
                </a:cxn>
                <a:cxn ang="0">
                  <a:pos x="connsiteX1" y="connsiteY1"/>
                </a:cxn>
                <a:cxn ang="0">
                  <a:pos x="connsiteX2" y="connsiteY2"/>
                </a:cxn>
                <a:cxn ang="0">
                  <a:pos x="connsiteX3" y="connsiteY3"/>
                </a:cxn>
              </a:cxnLst>
              <a:rect l="l" t="t" r="r" b="b"/>
              <a:pathLst>
                <a:path w="253468" h="137321">
                  <a:moveTo>
                    <a:pt x="253469" y="8217"/>
                  </a:moveTo>
                  <a:lnTo>
                    <a:pt x="253469" y="137322"/>
                  </a:lnTo>
                  <a:lnTo>
                    <a:pt x="0" y="123416"/>
                  </a:lnTo>
                  <a:lnTo>
                    <a:pt x="0" y="0"/>
                  </a:ln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3" name="任意多边形: 形状 102">
              <a:extLst>
                <a:ext uri="{FF2B5EF4-FFF2-40B4-BE49-F238E27FC236}">
                  <a16:creationId xmlns:a16="http://schemas.microsoft.com/office/drawing/2014/main" id="{22D31014-8245-A96B-C98E-B4EB7E61F81C}"/>
                </a:ext>
              </a:extLst>
            </p:cNvPr>
            <p:cNvSpPr/>
            <p:nvPr/>
          </p:nvSpPr>
          <p:spPr>
            <a:xfrm>
              <a:off x="10818864" y="4522833"/>
              <a:ext cx="767052" cy="1441673"/>
            </a:xfrm>
            <a:custGeom>
              <a:avLst/>
              <a:gdLst>
                <a:gd name="connsiteX0" fmla="*/ 250949 w 767052"/>
                <a:gd name="connsiteY0" fmla="*/ 32535 h 1441673"/>
                <a:gd name="connsiteX1" fmla="*/ 9 w 767052"/>
                <a:gd name="connsiteY1" fmla="*/ 650878 h 1441673"/>
                <a:gd name="connsiteX2" fmla="*/ 358563 w 767052"/>
                <a:gd name="connsiteY2" fmla="*/ 1405754 h 1441673"/>
                <a:gd name="connsiteX3" fmla="*/ 600496 w 767052"/>
                <a:gd name="connsiteY3" fmla="*/ 1441309 h 1441673"/>
                <a:gd name="connsiteX4" fmla="*/ 767052 w 767052"/>
                <a:gd name="connsiteY4" fmla="*/ 1420292 h 1441673"/>
                <a:gd name="connsiteX5" fmla="*/ 684722 w 767052"/>
                <a:gd name="connsiteY5" fmla="*/ 59873 h 1441673"/>
                <a:gd name="connsiteX6" fmla="*/ 250949 w 767052"/>
                <a:gd name="connsiteY6" fmla="*/ 32535 h 1441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7052" h="1441673">
                  <a:moveTo>
                    <a:pt x="250949" y="32535"/>
                  </a:moveTo>
                  <a:cubicBezTo>
                    <a:pt x="250949" y="32535"/>
                    <a:pt x="2063" y="475947"/>
                    <a:pt x="9" y="650878"/>
                  </a:cubicBezTo>
                  <a:cubicBezTo>
                    <a:pt x="-2046" y="825652"/>
                    <a:pt x="358563" y="1405754"/>
                    <a:pt x="358563" y="1405754"/>
                  </a:cubicBezTo>
                  <a:cubicBezTo>
                    <a:pt x="358563" y="1405754"/>
                    <a:pt x="456537" y="1445892"/>
                    <a:pt x="600496" y="1441309"/>
                  </a:cubicBezTo>
                  <a:cubicBezTo>
                    <a:pt x="744455" y="1436727"/>
                    <a:pt x="767052" y="1420292"/>
                    <a:pt x="767052" y="1420292"/>
                  </a:cubicBezTo>
                  <a:cubicBezTo>
                    <a:pt x="767052" y="1420292"/>
                    <a:pt x="742401" y="176177"/>
                    <a:pt x="684722" y="59873"/>
                  </a:cubicBezTo>
                  <a:cubicBezTo>
                    <a:pt x="627044" y="-56432"/>
                    <a:pt x="250949" y="32535"/>
                    <a:pt x="250949" y="32535"/>
                  </a:cubicBezTo>
                  <a:close/>
                </a:path>
              </a:pathLst>
            </a:custGeom>
            <a:solidFill>
              <a:srgbClr val="9792E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4" name="任意多边形: 形状 103">
              <a:extLst>
                <a:ext uri="{FF2B5EF4-FFF2-40B4-BE49-F238E27FC236}">
                  <a16:creationId xmlns:a16="http://schemas.microsoft.com/office/drawing/2014/main" id="{71C5BB53-C1B4-560A-F5C8-766F34BFA579}"/>
                </a:ext>
              </a:extLst>
            </p:cNvPr>
            <p:cNvSpPr/>
            <p:nvPr/>
          </p:nvSpPr>
          <p:spPr>
            <a:xfrm>
              <a:off x="11032390" y="4776699"/>
              <a:ext cx="148366" cy="1155365"/>
            </a:xfrm>
            <a:custGeom>
              <a:avLst/>
              <a:gdLst>
                <a:gd name="connsiteX0" fmla="*/ 145194 w 148366"/>
                <a:gd name="connsiteY0" fmla="*/ 1155207 h 1155365"/>
                <a:gd name="connsiteX1" fmla="*/ 141876 w 148366"/>
                <a:gd name="connsiteY1" fmla="*/ 1152047 h 1155365"/>
                <a:gd name="connsiteX2" fmla="*/ 126548 w 148366"/>
                <a:gd name="connsiteY2" fmla="*/ 80177 h 1155365"/>
                <a:gd name="connsiteX3" fmla="*/ 1710 w 148366"/>
                <a:gd name="connsiteY3" fmla="*/ 6222 h 1155365"/>
                <a:gd name="connsiteX4" fmla="*/ 445 w 148366"/>
                <a:gd name="connsiteY4" fmla="*/ 1640 h 1155365"/>
                <a:gd name="connsiteX5" fmla="*/ 5028 w 148366"/>
                <a:gd name="connsiteY5" fmla="*/ 375 h 1155365"/>
                <a:gd name="connsiteX6" fmla="*/ 131446 w 148366"/>
                <a:gd name="connsiteY6" fmla="*/ 75278 h 1155365"/>
                <a:gd name="connsiteX7" fmla="*/ 133185 w 148366"/>
                <a:gd name="connsiteY7" fmla="*/ 78281 h 1155365"/>
                <a:gd name="connsiteX8" fmla="*/ 148355 w 148366"/>
                <a:gd name="connsiteY8" fmla="*/ 1151731 h 1155365"/>
                <a:gd name="connsiteX9" fmla="*/ 145194 w 148366"/>
                <a:gd name="connsiteY9" fmla="*/ 1155365 h 1155365"/>
                <a:gd name="connsiteX10" fmla="*/ 145194 w 148366"/>
                <a:gd name="connsiteY10" fmla="*/ 1155207 h 115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66" h="1155365">
                  <a:moveTo>
                    <a:pt x="145194" y="1155207"/>
                  </a:moveTo>
                  <a:cubicBezTo>
                    <a:pt x="143456" y="1155207"/>
                    <a:pt x="141876" y="1153785"/>
                    <a:pt x="141876" y="1152047"/>
                  </a:cubicBezTo>
                  <a:cubicBezTo>
                    <a:pt x="118805" y="756199"/>
                    <a:pt x="126074" y="120315"/>
                    <a:pt x="126548" y="80177"/>
                  </a:cubicBezTo>
                  <a:lnTo>
                    <a:pt x="1710" y="6222"/>
                  </a:lnTo>
                  <a:cubicBezTo>
                    <a:pt x="129" y="5274"/>
                    <a:pt x="-503" y="3220"/>
                    <a:pt x="445" y="1640"/>
                  </a:cubicBezTo>
                  <a:cubicBezTo>
                    <a:pt x="1394" y="59"/>
                    <a:pt x="3448" y="-415"/>
                    <a:pt x="5028" y="375"/>
                  </a:cubicBezTo>
                  <a:lnTo>
                    <a:pt x="131446" y="75278"/>
                  </a:lnTo>
                  <a:cubicBezTo>
                    <a:pt x="132553" y="75910"/>
                    <a:pt x="133185" y="77016"/>
                    <a:pt x="133185" y="78281"/>
                  </a:cubicBezTo>
                  <a:cubicBezTo>
                    <a:pt x="133027" y="84918"/>
                    <a:pt x="124651" y="745138"/>
                    <a:pt x="148355" y="1151731"/>
                  </a:cubicBezTo>
                  <a:cubicBezTo>
                    <a:pt x="148513" y="1153627"/>
                    <a:pt x="147091" y="1155207"/>
                    <a:pt x="145194" y="1155365"/>
                  </a:cubicBezTo>
                  <a:cubicBezTo>
                    <a:pt x="145352" y="1155207"/>
                    <a:pt x="145194" y="1155207"/>
                    <a:pt x="145194" y="1155207"/>
                  </a:cubicBezTo>
                  <a:close/>
                </a:path>
              </a:pathLst>
            </a:custGeom>
            <a:solidFill>
              <a:srgbClr val="9B4EA8"/>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5" name="任意多边形: 形状 104">
              <a:extLst>
                <a:ext uri="{FF2B5EF4-FFF2-40B4-BE49-F238E27FC236}">
                  <a16:creationId xmlns:a16="http://schemas.microsoft.com/office/drawing/2014/main" id="{37F9B49E-D386-D568-35E8-50C37DEC9625}"/>
                </a:ext>
              </a:extLst>
            </p:cNvPr>
            <p:cNvSpPr/>
            <p:nvPr/>
          </p:nvSpPr>
          <p:spPr>
            <a:xfrm>
              <a:off x="11027226" y="5187145"/>
              <a:ext cx="137479" cy="98920"/>
            </a:xfrm>
            <a:custGeom>
              <a:avLst/>
              <a:gdLst>
                <a:gd name="connsiteX0" fmla="*/ 133924 w 137479"/>
                <a:gd name="connsiteY0" fmla="*/ 98921 h 98920"/>
                <a:gd name="connsiteX1" fmla="*/ 132818 w 137479"/>
                <a:gd name="connsiteY1" fmla="*/ 98763 h 98920"/>
                <a:gd name="connsiteX2" fmla="*/ 395 w 137479"/>
                <a:gd name="connsiteY2" fmla="*/ 23070 h 98920"/>
                <a:gd name="connsiteX3" fmla="*/ 6400 w 137479"/>
                <a:gd name="connsiteY3" fmla="*/ 6635 h 98920"/>
                <a:gd name="connsiteX4" fmla="*/ 26943 w 137479"/>
                <a:gd name="connsiteY4" fmla="*/ 156 h 98920"/>
                <a:gd name="connsiteX5" fmla="*/ 136769 w 137479"/>
                <a:gd name="connsiteY5" fmla="*/ 93548 h 98920"/>
                <a:gd name="connsiteX6" fmla="*/ 136769 w 137479"/>
                <a:gd name="connsiteY6" fmla="*/ 97498 h 98920"/>
                <a:gd name="connsiteX7" fmla="*/ 133924 w 137479"/>
                <a:gd name="connsiteY7" fmla="*/ 98921 h 98920"/>
                <a:gd name="connsiteX8" fmla="*/ 23782 w 137479"/>
                <a:gd name="connsiteY8" fmla="*/ 6793 h 98920"/>
                <a:gd name="connsiteX9" fmla="*/ 10983 w 137479"/>
                <a:gd name="connsiteY9" fmla="*/ 11692 h 98920"/>
                <a:gd name="connsiteX10" fmla="*/ 7032 w 137479"/>
                <a:gd name="connsiteY10" fmla="*/ 21647 h 98920"/>
                <a:gd name="connsiteX11" fmla="*/ 124127 w 137479"/>
                <a:gd name="connsiteY11" fmla="*/ 88649 h 98920"/>
                <a:gd name="connsiteX12" fmla="*/ 26153 w 137479"/>
                <a:gd name="connsiteY12" fmla="*/ 6951 h 98920"/>
                <a:gd name="connsiteX13" fmla="*/ 23782 w 137479"/>
                <a:gd name="connsiteY13" fmla="*/ 6793 h 9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7479" h="98920">
                  <a:moveTo>
                    <a:pt x="133924" y="98921"/>
                  </a:moveTo>
                  <a:cubicBezTo>
                    <a:pt x="133608" y="98921"/>
                    <a:pt x="133134" y="98921"/>
                    <a:pt x="132818" y="98763"/>
                  </a:cubicBezTo>
                  <a:cubicBezTo>
                    <a:pt x="120018" y="94496"/>
                    <a:pt x="7506" y="56254"/>
                    <a:pt x="395" y="23070"/>
                  </a:cubicBezTo>
                  <a:cubicBezTo>
                    <a:pt x="-553" y="18961"/>
                    <a:pt x="-237" y="12640"/>
                    <a:pt x="6400" y="6635"/>
                  </a:cubicBezTo>
                  <a:cubicBezTo>
                    <a:pt x="11931" y="1579"/>
                    <a:pt x="18726" y="-634"/>
                    <a:pt x="26943" y="156"/>
                  </a:cubicBezTo>
                  <a:cubicBezTo>
                    <a:pt x="69293" y="4107"/>
                    <a:pt x="133924" y="89913"/>
                    <a:pt x="136769" y="93548"/>
                  </a:cubicBezTo>
                  <a:cubicBezTo>
                    <a:pt x="137717" y="94654"/>
                    <a:pt x="137717" y="96392"/>
                    <a:pt x="136769" y="97498"/>
                  </a:cubicBezTo>
                  <a:cubicBezTo>
                    <a:pt x="135979" y="98447"/>
                    <a:pt x="135031" y="98921"/>
                    <a:pt x="133924" y="98921"/>
                  </a:cubicBezTo>
                  <a:close/>
                  <a:moveTo>
                    <a:pt x="23782" y="6793"/>
                  </a:moveTo>
                  <a:cubicBezTo>
                    <a:pt x="18726" y="6793"/>
                    <a:pt x="14459" y="8374"/>
                    <a:pt x="10983" y="11692"/>
                  </a:cubicBezTo>
                  <a:cubicBezTo>
                    <a:pt x="7506" y="14853"/>
                    <a:pt x="6242" y="18013"/>
                    <a:pt x="7032" y="21647"/>
                  </a:cubicBezTo>
                  <a:cubicBezTo>
                    <a:pt x="11931" y="44245"/>
                    <a:pt x="85253" y="74743"/>
                    <a:pt x="124127" y="88649"/>
                  </a:cubicBezTo>
                  <a:cubicBezTo>
                    <a:pt x="106112" y="66368"/>
                    <a:pt x="57915" y="9954"/>
                    <a:pt x="26153" y="6951"/>
                  </a:cubicBezTo>
                  <a:cubicBezTo>
                    <a:pt x="25363" y="6793"/>
                    <a:pt x="24573" y="6793"/>
                    <a:pt x="23782" y="6793"/>
                  </a:cubicBezTo>
                  <a:close/>
                </a:path>
              </a:pathLst>
            </a:custGeom>
            <a:solidFill>
              <a:srgbClr val="9B4EA8"/>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6" name="任意多边形: 形状 105">
              <a:extLst>
                <a:ext uri="{FF2B5EF4-FFF2-40B4-BE49-F238E27FC236}">
                  <a16:creationId xmlns:a16="http://schemas.microsoft.com/office/drawing/2014/main" id="{9B7F4888-C8DD-5428-14E3-8910149DDFF1}"/>
                </a:ext>
              </a:extLst>
            </p:cNvPr>
            <p:cNvSpPr/>
            <p:nvPr/>
          </p:nvSpPr>
          <p:spPr>
            <a:xfrm>
              <a:off x="11389277" y="4655747"/>
              <a:ext cx="105513" cy="101574"/>
            </a:xfrm>
            <a:custGeom>
              <a:avLst/>
              <a:gdLst>
                <a:gd name="connsiteX0" fmla="*/ 102141 w 105513"/>
                <a:gd name="connsiteY0" fmla="*/ 101574 h 101574"/>
                <a:gd name="connsiteX1" fmla="*/ 216 w 105513"/>
                <a:gd name="connsiteY1" fmla="*/ 4706 h 101574"/>
                <a:gd name="connsiteX2" fmla="*/ 2113 w 105513"/>
                <a:gd name="connsiteY2" fmla="*/ 282 h 101574"/>
                <a:gd name="connsiteX3" fmla="*/ 6537 w 105513"/>
                <a:gd name="connsiteY3" fmla="*/ 2178 h 101574"/>
                <a:gd name="connsiteX4" fmla="*/ 102773 w 105513"/>
                <a:gd name="connsiteY4" fmla="*/ 94937 h 101574"/>
                <a:gd name="connsiteX5" fmla="*/ 105460 w 105513"/>
                <a:gd name="connsiteY5" fmla="*/ 98888 h 101574"/>
                <a:gd name="connsiteX6" fmla="*/ 102141 w 105513"/>
                <a:gd name="connsiteY6" fmla="*/ 101574 h 10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513" h="101574">
                  <a:moveTo>
                    <a:pt x="102141" y="101574"/>
                  </a:moveTo>
                  <a:cubicBezTo>
                    <a:pt x="35139" y="88142"/>
                    <a:pt x="1638" y="8025"/>
                    <a:pt x="216" y="4706"/>
                  </a:cubicBezTo>
                  <a:cubicBezTo>
                    <a:pt x="-416" y="2968"/>
                    <a:pt x="374" y="1072"/>
                    <a:pt x="2113" y="282"/>
                  </a:cubicBezTo>
                  <a:cubicBezTo>
                    <a:pt x="3851" y="-508"/>
                    <a:pt x="5747" y="440"/>
                    <a:pt x="6537" y="2178"/>
                  </a:cubicBezTo>
                  <a:cubicBezTo>
                    <a:pt x="6853" y="2968"/>
                    <a:pt x="40038" y="82296"/>
                    <a:pt x="102773" y="94937"/>
                  </a:cubicBezTo>
                  <a:cubicBezTo>
                    <a:pt x="104669" y="95253"/>
                    <a:pt x="105776" y="97150"/>
                    <a:pt x="105460" y="98888"/>
                  </a:cubicBezTo>
                  <a:cubicBezTo>
                    <a:pt x="104985" y="100468"/>
                    <a:pt x="103721" y="101574"/>
                    <a:pt x="102141" y="101574"/>
                  </a:cubicBezTo>
                  <a:close/>
                </a:path>
              </a:pathLst>
            </a:custGeom>
            <a:solidFill>
              <a:srgbClr val="9B4EA8"/>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7" name="任意多边形: 形状 106">
              <a:extLst>
                <a:ext uri="{FF2B5EF4-FFF2-40B4-BE49-F238E27FC236}">
                  <a16:creationId xmlns:a16="http://schemas.microsoft.com/office/drawing/2014/main" id="{4BD9E29F-AC5C-05DC-AF2D-0BC7429A10AE}"/>
                </a:ext>
              </a:extLst>
            </p:cNvPr>
            <p:cNvSpPr/>
            <p:nvPr/>
          </p:nvSpPr>
          <p:spPr>
            <a:xfrm>
              <a:off x="10874456" y="5993603"/>
              <a:ext cx="675262" cy="358884"/>
            </a:xfrm>
            <a:custGeom>
              <a:avLst/>
              <a:gdLst>
                <a:gd name="connsiteX0" fmla="*/ 667214 w 675262"/>
                <a:gd name="connsiteY0" fmla="*/ 7201 h 358884"/>
                <a:gd name="connsiteX1" fmla="*/ 380560 w 675262"/>
                <a:gd name="connsiteY1" fmla="*/ 2776 h 358884"/>
                <a:gd name="connsiteX2" fmla="*/ 372343 w 675262"/>
                <a:gd name="connsiteY2" fmla="*/ 67408 h 358884"/>
                <a:gd name="connsiteX3" fmla="*/ 96751 w 675262"/>
                <a:gd name="connsiteY3" fmla="*/ 219584 h 358884"/>
                <a:gd name="connsiteX4" fmla="*/ 41 w 675262"/>
                <a:gd name="connsiteY4" fmla="*/ 294961 h 358884"/>
                <a:gd name="connsiteX5" fmla="*/ 98805 w 675262"/>
                <a:gd name="connsiteY5" fmla="*/ 355799 h 358884"/>
                <a:gd name="connsiteX6" fmla="*/ 654888 w 675262"/>
                <a:gd name="connsiteY6" fmla="*/ 348372 h 358884"/>
                <a:gd name="connsiteX7" fmla="*/ 667214 w 675262"/>
                <a:gd name="connsiteY7" fmla="*/ 7201 h 358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5262" h="358884">
                  <a:moveTo>
                    <a:pt x="667214" y="7201"/>
                  </a:moveTo>
                  <a:cubicBezTo>
                    <a:pt x="667214" y="7201"/>
                    <a:pt x="382614" y="-5441"/>
                    <a:pt x="380560" y="2776"/>
                  </a:cubicBezTo>
                  <a:cubicBezTo>
                    <a:pt x="378506" y="10993"/>
                    <a:pt x="372343" y="67408"/>
                    <a:pt x="372343" y="67408"/>
                  </a:cubicBezTo>
                  <a:lnTo>
                    <a:pt x="96751" y="219584"/>
                  </a:lnTo>
                  <a:cubicBezTo>
                    <a:pt x="96751" y="219584"/>
                    <a:pt x="2095" y="247554"/>
                    <a:pt x="41" y="294961"/>
                  </a:cubicBezTo>
                  <a:cubicBezTo>
                    <a:pt x="-2014" y="342367"/>
                    <a:pt x="74153" y="348530"/>
                    <a:pt x="98805" y="355799"/>
                  </a:cubicBezTo>
                  <a:cubicBezTo>
                    <a:pt x="123457" y="362910"/>
                    <a:pt x="606059" y="356589"/>
                    <a:pt x="654888" y="348372"/>
                  </a:cubicBezTo>
                  <a:cubicBezTo>
                    <a:pt x="691865" y="342051"/>
                    <a:pt x="667214" y="7201"/>
                    <a:pt x="667214" y="7201"/>
                  </a:cubicBezTo>
                  <a:close/>
                </a:path>
              </a:pathLst>
            </a:custGeom>
            <a:solidFill>
              <a:srgbClr val="EFAE5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8" name="任意多边形: 形状 107">
              <a:extLst>
                <a:ext uri="{FF2B5EF4-FFF2-40B4-BE49-F238E27FC236}">
                  <a16:creationId xmlns:a16="http://schemas.microsoft.com/office/drawing/2014/main" id="{2F7B968E-C5ED-C3A7-B3AA-00EB214BFB47}"/>
                </a:ext>
              </a:extLst>
            </p:cNvPr>
            <p:cNvSpPr/>
            <p:nvPr/>
          </p:nvSpPr>
          <p:spPr>
            <a:xfrm>
              <a:off x="11040409" y="6095365"/>
              <a:ext cx="229586" cy="87796"/>
            </a:xfrm>
            <a:custGeom>
              <a:avLst/>
              <a:gdLst>
                <a:gd name="connsiteX0" fmla="*/ 142707 w 229586"/>
                <a:gd name="connsiteY0" fmla="*/ 87797 h 87796"/>
                <a:gd name="connsiteX1" fmla="*/ 3172 w 229586"/>
                <a:gd name="connsiteY1" fmla="*/ 81160 h 87796"/>
                <a:gd name="connsiteX2" fmla="*/ 12 w 229586"/>
                <a:gd name="connsiteY2" fmla="*/ 77683 h 87796"/>
                <a:gd name="connsiteX3" fmla="*/ 3488 w 229586"/>
                <a:gd name="connsiteY3" fmla="*/ 74523 h 87796"/>
                <a:gd name="connsiteX4" fmla="*/ 131171 w 229586"/>
                <a:gd name="connsiteY4" fmla="*/ 80686 h 87796"/>
                <a:gd name="connsiteX5" fmla="*/ 86925 w 229586"/>
                <a:gd name="connsiteY5" fmla="*/ 49239 h 87796"/>
                <a:gd name="connsiteX6" fmla="*/ 85660 w 229586"/>
                <a:gd name="connsiteY6" fmla="*/ 45288 h 87796"/>
                <a:gd name="connsiteX7" fmla="*/ 89137 w 229586"/>
                <a:gd name="connsiteY7" fmla="*/ 43076 h 87796"/>
                <a:gd name="connsiteX8" fmla="*/ 216029 w 229586"/>
                <a:gd name="connsiteY8" fmla="*/ 53190 h 87796"/>
                <a:gd name="connsiteX9" fmla="*/ 159773 w 229586"/>
                <a:gd name="connsiteY9" fmla="*/ 5941 h 87796"/>
                <a:gd name="connsiteX10" fmla="*/ 159299 w 229586"/>
                <a:gd name="connsiteY10" fmla="*/ 1200 h 87796"/>
                <a:gd name="connsiteX11" fmla="*/ 164040 w 229586"/>
                <a:gd name="connsiteY11" fmla="*/ 726 h 87796"/>
                <a:gd name="connsiteX12" fmla="*/ 228355 w 229586"/>
                <a:gd name="connsiteY12" fmla="*/ 54770 h 87796"/>
                <a:gd name="connsiteX13" fmla="*/ 229303 w 229586"/>
                <a:gd name="connsiteY13" fmla="*/ 58562 h 87796"/>
                <a:gd name="connsiteX14" fmla="*/ 225827 w 229586"/>
                <a:gd name="connsiteY14" fmla="*/ 60617 h 87796"/>
                <a:gd name="connsiteX15" fmla="*/ 100673 w 229586"/>
                <a:gd name="connsiteY15" fmla="*/ 50661 h 87796"/>
                <a:gd name="connsiteX16" fmla="*/ 144287 w 229586"/>
                <a:gd name="connsiteY16" fmla="*/ 81634 h 87796"/>
                <a:gd name="connsiteX17" fmla="*/ 145551 w 229586"/>
                <a:gd name="connsiteY17" fmla="*/ 85426 h 87796"/>
                <a:gd name="connsiteX18" fmla="*/ 142707 w 229586"/>
                <a:gd name="connsiteY18" fmla="*/ 87797 h 8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586" h="87796">
                  <a:moveTo>
                    <a:pt x="142707" y="87797"/>
                  </a:moveTo>
                  <a:cubicBezTo>
                    <a:pt x="142549" y="87797"/>
                    <a:pt x="3172" y="81160"/>
                    <a:pt x="3172" y="81160"/>
                  </a:cubicBezTo>
                  <a:cubicBezTo>
                    <a:pt x="1276" y="81002"/>
                    <a:pt x="-146" y="79421"/>
                    <a:pt x="12" y="77683"/>
                  </a:cubicBezTo>
                  <a:cubicBezTo>
                    <a:pt x="170" y="75787"/>
                    <a:pt x="1592" y="74365"/>
                    <a:pt x="3488" y="74523"/>
                  </a:cubicBezTo>
                  <a:lnTo>
                    <a:pt x="131171" y="80686"/>
                  </a:lnTo>
                  <a:lnTo>
                    <a:pt x="86925" y="49239"/>
                  </a:lnTo>
                  <a:cubicBezTo>
                    <a:pt x="85660" y="48291"/>
                    <a:pt x="85186" y="46711"/>
                    <a:pt x="85660" y="45288"/>
                  </a:cubicBezTo>
                  <a:cubicBezTo>
                    <a:pt x="86135" y="43866"/>
                    <a:pt x="87241" y="42760"/>
                    <a:pt x="89137" y="43076"/>
                  </a:cubicBezTo>
                  <a:lnTo>
                    <a:pt x="216029" y="53190"/>
                  </a:lnTo>
                  <a:lnTo>
                    <a:pt x="159773" y="5941"/>
                  </a:lnTo>
                  <a:cubicBezTo>
                    <a:pt x="158351" y="4676"/>
                    <a:pt x="158193" y="2622"/>
                    <a:pt x="159299" y="1200"/>
                  </a:cubicBezTo>
                  <a:cubicBezTo>
                    <a:pt x="160563" y="-222"/>
                    <a:pt x="162617" y="-380"/>
                    <a:pt x="164040" y="726"/>
                  </a:cubicBezTo>
                  <a:lnTo>
                    <a:pt x="228355" y="54770"/>
                  </a:lnTo>
                  <a:cubicBezTo>
                    <a:pt x="229461" y="55718"/>
                    <a:pt x="229935" y="57298"/>
                    <a:pt x="229303" y="58562"/>
                  </a:cubicBezTo>
                  <a:cubicBezTo>
                    <a:pt x="228829" y="59984"/>
                    <a:pt x="227565" y="60933"/>
                    <a:pt x="225827" y="60617"/>
                  </a:cubicBezTo>
                  <a:lnTo>
                    <a:pt x="100673" y="50661"/>
                  </a:lnTo>
                  <a:lnTo>
                    <a:pt x="144287" y="81634"/>
                  </a:lnTo>
                  <a:cubicBezTo>
                    <a:pt x="145551" y="82582"/>
                    <a:pt x="146025" y="84004"/>
                    <a:pt x="145551" y="85426"/>
                  </a:cubicBezTo>
                  <a:cubicBezTo>
                    <a:pt x="145551" y="86848"/>
                    <a:pt x="144287" y="87797"/>
                    <a:pt x="142707" y="87797"/>
                  </a:cubicBezTo>
                  <a:close/>
                </a:path>
              </a:pathLst>
            </a:custGeom>
            <a:solidFill>
              <a:srgbClr val="5D2866"/>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09" name="任意多边形: 形状 108">
              <a:extLst>
                <a:ext uri="{FF2B5EF4-FFF2-40B4-BE49-F238E27FC236}">
                  <a16:creationId xmlns:a16="http://schemas.microsoft.com/office/drawing/2014/main" id="{4228F7DC-B8AD-9F83-E57D-E3879F79F03D}"/>
                </a:ext>
              </a:extLst>
            </p:cNvPr>
            <p:cNvSpPr/>
            <p:nvPr/>
          </p:nvSpPr>
          <p:spPr>
            <a:xfrm>
              <a:off x="11683792" y="4532454"/>
              <a:ext cx="255735" cy="261611"/>
            </a:xfrm>
            <a:custGeom>
              <a:avLst/>
              <a:gdLst>
                <a:gd name="connsiteX0" fmla="*/ 257 w 255735"/>
                <a:gd name="connsiteY0" fmla="*/ 151070 h 261611"/>
                <a:gd name="connsiteX1" fmla="*/ 34706 w 255735"/>
                <a:gd name="connsiteY1" fmla="*/ 198951 h 261611"/>
                <a:gd name="connsiteX2" fmla="*/ 71209 w 255735"/>
                <a:gd name="connsiteY2" fmla="*/ 261528 h 261611"/>
                <a:gd name="connsiteX3" fmla="*/ 106448 w 255735"/>
                <a:gd name="connsiteY3" fmla="*/ 232452 h 261611"/>
                <a:gd name="connsiteX4" fmla="*/ 160492 w 255735"/>
                <a:gd name="connsiteY4" fmla="*/ 239721 h 261611"/>
                <a:gd name="connsiteX5" fmla="*/ 254515 w 255735"/>
                <a:gd name="connsiteY5" fmla="*/ 182674 h 261611"/>
                <a:gd name="connsiteX6" fmla="*/ 185933 w 255735"/>
                <a:gd name="connsiteY6" fmla="*/ 0 h 261611"/>
                <a:gd name="connsiteX7" fmla="*/ 32809 w 255735"/>
                <a:gd name="connsiteY7" fmla="*/ 6005 h 261611"/>
                <a:gd name="connsiteX8" fmla="*/ 257 w 255735"/>
                <a:gd name="connsiteY8" fmla="*/ 151070 h 26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735" h="261611">
                  <a:moveTo>
                    <a:pt x="257" y="151070"/>
                  </a:moveTo>
                  <a:cubicBezTo>
                    <a:pt x="3891" y="168136"/>
                    <a:pt x="34706" y="198951"/>
                    <a:pt x="34706" y="198951"/>
                  </a:cubicBezTo>
                  <a:cubicBezTo>
                    <a:pt x="34706" y="198951"/>
                    <a:pt x="52088" y="259474"/>
                    <a:pt x="71209" y="261528"/>
                  </a:cubicBezTo>
                  <a:cubicBezTo>
                    <a:pt x="90172" y="263424"/>
                    <a:pt x="106448" y="232452"/>
                    <a:pt x="106448" y="232452"/>
                  </a:cubicBezTo>
                  <a:cubicBezTo>
                    <a:pt x="106448" y="232452"/>
                    <a:pt x="146428" y="244462"/>
                    <a:pt x="160492" y="239721"/>
                  </a:cubicBezTo>
                  <a:cubicBezTo>
                    <a:pt x="174556" y="234980"/>
                    <a:pt x="242506" y="220126"/>
                    <a:pt x="254515" y="182674"/>
                  </a:cubicBezTo>
                  <a:cubicBezTo>
                    <a:pt x="266525" y="145065"/>
                    <a:pt x="185933" y="0"/>
                    <a:pt x="185933" y="0"/>
                  </a:cubicBezTo>
                  <a:lnTo>
                    <a:pt x="32809" y="6005"/>
                  </a:lnTo>
                  <a:cubicBezTo>
                    <a:pt x="32809" y="6005"/>
                    <a:pt x="-3378" y="134003"/>
                    <a:pt x="257" y="151070"/>
                  </a:cubicBez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0" name="任意多边形: 形状 109">
              <a:extLst>
                <a:ext uri="{FF2B5EF4-FFF2-40B4-BE49-F238E27FC236}">
                  <a16:creationId xmlns:a16="http://schemas.microsoft.com/office/drawing/2014/main" id="{0E44B1FB-B30F-88D5-6121-92A3D6947723}"/>
                </a:ext>
              </a:extLst>
            </p:cNvPr>
            <p:cNvSpPr/>
            <p:nvPr/>
          </p:nvSpPr>
          <p:spPr>
            <a:xfrm>
              <a:off x="11780244" y="4716539"/>
              <a:ext cx="13828" cy="52317"/>
            </a:xfrm>
            <a:custGeom>
              <a:avLst/>
              <a:gdLst>
                <a:gd name="connsiteX0" fmla="*/ 9838 w 13828"/>
                <a:gd name="connsiteY0" fmla="*/ 52318 h 52317"/>
                <a:gd name="connsiteX1" fmla="*/ 5887 w 13828"/>
                <a:gd name="connsiteY1" fmla="*/ 48999 h 52317"/>
                <a:gd name="connsiteX2" fmla="*/ 40 w 13828"/>
                <a:gd name="connsiteY2" fmla="*/ 4437 h 52317"/>
                <a:gd name="connsiteX3" fmla="*/ 3359 w 13828"/>
                <a:gd name="connsiteY3" fmla="*/ 12 h 52317"/>
                <a:gd name="connsiteX4" fmla="*/ 7784 w 13828"/>
                <a:gd name="connsiteY4" fmla="*/ 3330 h 52317"/>
                <a:gd name="connsiteX5" fmla="*/ 13788 w 13828"/>
                <a:gd name="connsiteY5" fmla="*/ 47735 h 52317"/>
                <a:gd name="connsiteX6" fmla="*/ 10470 w 13828"/>
                <a:gd name="connsiteY6" fmla="*/ 52160 h 52317"/>
                <a:gd name="connsiteX7" fmla="*/ 9838 w 13828"/>
                <a:gd name="connsiteY7" fmla="*/ 52318 h 5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8" h="52317">
                  <a:moveTo>
                    <a:pt x="9838" y="52318"/>
                  </a:moveTo>
                  <a:cubicBezTo>
                    <a:pt x="7941" y="52318"/>
                    <a:pt x="6203" y="50895"/>
                    <a:pt x="5887" y="48999"/>
                  </a:cubicBezTo>
                  <a:lnTo>
                    <a:pt x="40" y="4437"/>
                  </a:lnTo>
                  <a:cubicBezTo>
                    <a:pt x="-276" y="2382"/>
                    <a:pt x="1305" y="328"/>
                    <a:pt x="3359" y="12"/>
                  </a:cubicBezTo>
                  <a:cubicBezTo>
                    <a:pt x="5571" y="-146"/>
                    <a:pt x="7467" y="1276"/>
                    <a:pt x="7784" y="3330"/>
                  </a:cubicBezTo>
                  <a:lnTo>
                    <a:pt x="13788" y="47735"/>
                  </a:lnTo>
                  <a:cubicBezTo>
                    <a:pt x="14104" y="49789"/>
                    <a:pt x="12524" y="51843"/>
                    <a:pt x="10470" y="52160"/>
                  </a:cubicBezTo>
                  <a:cubicBezTo>
                    <a:pt x="10312" y="52318"/>
                    <a:pt x="9996" y="52318"/>
                    <a:pt x="9838" y="52318"/>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1" name="任意多边形: 形状 110">
              <a:extLst>
                <a:ext uri="{FF2B5EF4-FFF2-40B4-BE49-F238E27FC236}">
                  <a16:creationId xmlns:a16="http://schemas.microsoft.com/office/drawing/2014/main" id="{5D7C40EE-7738-A428-3CA4-581F15793ACD}"/>
                </a:ext>
              </a:extLst>
            </p:cNvPr>
            <p:cNvSpPr/>
            <p:nvPr/>
          </p:nvSpPr>
          <p:spPr>
            <a:xfrm>
              <a:off x="11705844" y="4626283"/>
              <a:ext cx="16614" cy="109073"/>
            </a:xfrm>
            <a:custGeom>
              <a:avLst/>
              <a:gdLst>
                <a:gd name="connsiteX0" fmla="*/ 12653 w 16614"/>
                <a:gd name="connsiteY0" fmla="*/ 109073 h 109073"/>
                <a:gd name="connsiteX1" fmla="*/ 8702 w 16614"/>
                <a:gd name="connsiteY1" fmla="*/ 105439 h 109073"/>
                <a:gd name="connsiteX2" fmla="*/ 11 w 16614"/>
                <a:gd name="connsiteY2" fmla="*/ 4304 h 109073"/>
                <a:gd name="connsiteX3" fmla="*/ 3645 w 16614"/>
                <a:gd name="connsiteY3" fmla="*/ 37 h 109073"/>
                <a:gd name="connsiteX4" fmla="*/ 7912 w 16614"/>
                <a:gd name="connsiteY4" fmla="*/ 3672 h 109073"/>
                <a:gd name="connsiteX5" fmla="*/ 16603 w 16614"/>
                <a:gd name="connsiteY5" fmla="*/ 104806 h 109073"/>
                <a:gd name="connsiteX6" fmla="*/ 12969 w 16614"/>
                <a:gd name="connsiteY6" fmla="*/ 109073 h 109073"/>
                <a:gd name="connsiteX7" fmla="*/ 12653 w 16614"/>
                <a:gd name="connsiteY7" fmla="*/ 109073 h 109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14" h="109073">
                  <a:moveTo>
                    <a:pt x="12653" y="109073"/>
                  </a:moveTo>
                  <a:cubicBezTo>
                    <a:pt x="10598" y="109073"/>
                    <a:pt x="8860" y="107493"/>
                    <a:pt x="8702" y="105439"/>
                  </a:cubicBezTo>
                  <a:lnTo>
                    <a:pt x="11" y="4304"/>
                  </a:lnTo>
                  <a:cubicBezTo>
                    <a:pt x="-147" y="2092"/>
                    <a:pt x="1433" y="195"/>
                    <a:pt x="3645" y="37"/>
                  </a:cubicBezTo>
                  <a:cubicBezTo>
                    <a:pt x="5858" y="-279"/>
                    <a:pt x="7754" y="1459"/>
                    <a:pt x="7912" y="3672"/>
                  </a:cubicBezTo>
                  <a:lnTo>
                    <a:pt x="16603" y="104806"/>
                  </a:lnTo>
                  <a:cubicBezTo>
                    <a:pt x="16761" y="107019"/>
                    <a:pt x="15181" y="108915"/>
                    <a:pt x="12969" y="109073"/>
                  </a:cubicBezTo>
                  <a:cubicBezTo>
                    <a:pt x="12811" y="109073"/>
                    <a:pt x="12653" y="109073"/>
                    <a:pt x="12653" y="109073"/>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2" name="任意多边形: 形状 111">
              <a:extLst>
                <a:ext uri="{FF2B5EF4-FFF2-40B4-BE49-F238E27FC236}">
                  <a16:creationId xmlns:a16="http://schemas.microsoft.com/office/drawing/2014/main" id="{72B52436-3DD4-A30C-3BE5-92DF79E254C4}"/>
                </a:ext>
              </a:extLst>
            </p:cNvPr>
            <p:cNvSpPr/>
            <p:nvPr/>
          </p:nvSpPr>
          <p:spPr>
            <a:xfrm>
              <a:off x="11092094" y="3962466"/>
              <a:ext cx="344489" cy="681564"/>
            </a:xfrm>
            <a:custGeom>
              <a:avLst/>
              <a:gdLst>
                <a:gd name="connsiteX0" fmla="*/ 290446 w 344489"/>
                <a:gd name="connsiteY0" fmla="*/ 0 h 681564"/>
                <a:gd name="connsiteX1" fmla="*/ 119149 w 344489"/>
                <a:gd name="connsiteY1" fmla="*/ 7901 h 681564"/>
                <a:gd name="connsiteX2" fmla="*/ 0 w 344489"/>
                <a:gd name="connsiteY2" fmla="*/ 291078 h 681564"/>
                <a:gd name="connsiteX3" fmla="*/ 0 w 344489"/>
                <a:gd name="connsiteY3" fmla="*/ 662748 h 681564"/>
                <a:gd name="connsiteX4" fmla="*/ 221548 w 344489"/>
                <a:gd name="connsiteY4" fmla="*/ 679499 h 681564"/>
                <a:gd name="connsiteX5" fmla="*/ 344490 w 344489"/>
                <a:gd name="connsiteY5" fmla="*/ 655795 h 681564"/>
                <a:gd name="connsiteX6" fmla="*/ 290446 w 344489"/>
                <a:gd name="connsiteY6" fmla="*/ 0 h 68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4489" h="681564">
                  <a:moveTo>
                    <a:pt x="290446" y="0"/>
                  </a:moveTo>
                  <a:lnTo>
                    <a:pt x="119149" y="7901"/>
                  </a:lnTo>
                  <a:lnTo>
                    <a:pt x="0" y="291078"/>
                  </a:lnTo>
                  <a:lnTo>
                    <a:pt x="0" y="662748"/>
                  </a:lnTo>
                  <a:cubicBezTo>
                    <a:pt x="0" y="662748"/>
                    <a:pt x="124206" y="688980"/>
                    <a:pt x="221548" y="679499"/>
                  </a:cubicBezTo>
                  <a:cubicBezTo>
                    <a:pt x="318890" y="670017"/>
                    <a:pt x="344490" y="655795"/>
                    <a:pt x="344490" y="655795"/>
                  </a:cubicBezTo>
                  <a:lnTo>
                    <a:pt x="290446" y="0"/>
                  </a:lnTo>
                  <a:close/>
                </a:path>
              </a:pathLst>
            </a:custGeom>
            <a:solidFill>
              <a:srgbClr val="EFAE5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3" name="任意多边形: 形状 112">
              <a:extLst>
                <a:ext uri="{FF2B5EF4-FFF2-40B4-BE49-F238E27FC236}">
                  <a16:creationId xmlns:a16="http://schemas.microsoft.com/office/drawing/2014/main" id="{9085DB2E-47E6-13F6-9DB1-FF5DA1F3B5F8}"/>
                </a:ext>
              </a:extLst>
            </p:cNvPr>
            <p:cNvSpPr/>
            <p:nvPr/>
          </p:nvSpPr>
          <p:spPr>
            <a:xfrm>
              <a:off x="11029043" y="3964678"/>
              <a:ext cx="213805" cy="692930"/>
            </a:xfrm>
            <a:custGeom>
              <a:avLst/>
              <a:gdLst>
                <a:gd name="connsiteX0" fmla="*/ 213805 w 213805"/>
                <a:gd name="connsiteY0" fmla="*/ 0 h 692930"/>
                <a:gd name="connsiteX1" fmla="*/ 210645 w 213805"/>
                <a:gd name="connsiteY1" fmla="*/ 11378 h 692930"/>
                <a:gd name="connsiteX2" fmla="*/ 98922 w 213805"/>
                <a:gd name="connsiteY2" fmla="*/ 339907 h 692930"/>
                <a:gd name="connsiteX3" fmla="*/ 67634 w 213805"/>
                <a:gd name="connsiteY3" fmla="*/ 692931 h 692930"/>
                <a:gd name="connsiteX4" fmla="*/ 0 w 213805"/>
                <a:gd name="connsiteY4" fmla="*/ 671598 h 692930"/>
                <a:gd name="connsiteX5" fmla="*/ 70004 w 213805"/>
                <a:gd name="connsiteY5" fmla="*/ 64789 h 692930"/>
                <a:gd name="connsiteX6" fmla="*/ 213805 w 213805"/>
                <a:gd name="connsiteY6" fmla="*/ 0 h 69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805" h="692930">
                  <a:moveTo>
                    <a:pt x="213805" y="0"/>
                  </a:moveTo>
                  <a:cubicBezTo>
                    <a:pt x="212383" y="4109"/>
                    <a:pt x="211277" y="7901"/>
                    <a:pt x="210645" y="11378"/>
                  </a:cubicBezTo>
                  <a:cubicBezTo>
                    <a:pt x="210645" y="11378"/>
                    <a:pt x="125154" y="104137"/>
                    <a:pt x="98922" y="339907"/>
                  </a:cubicBezTo>
                  <a:cubicBezTo>
                    <a:pt x="81856" y="492558"/>
                    <a:pt x="73165" y="630354"/>
                    <a:pt x="67634" y="692931"/>
                  </a:cubicBezTo>
                  <a:lnTo>
                    <a:pt x="0" y="671598"/>
                  </a:lnTo>
                  <a:cubicBezTo>
                    <a:pt x="0" y="671598"/>
                    <a:pt x="40770" y="110932"/>
                    <a:pt x="70004" y="64789"/>
                  </a:cubicBezTo>
                  <a:cubicBezTo>
                    <a:pt x="91811" y="29866"/>
                    <a:pt x="181884" y="6953"/>
                    <a:pt x="213805" y="0"/>
                  </a:cubicBezTo>
                  <a:close/>
                </a:path>
              </a:pathLst>
            </a:custGeom>
            <a:solidFill>
              <a:srgbClr val="8B558E"/>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4" name="任意多边形: 形状 113">
              <a:extLst>
                <a:ext uri="{FF2B5EF4-FFF2-40B4-BE49-F238E27FC236}">
                  <a16:creationId xmlns:a16="http://schemas.microsoft.com/office/drawing/2014/main" id="{B00C5788-ACD5-BE4D-3365-0ED6438D97C6}"/>
                </a:ext>
              </a:extLst>
            </p:cNvPr>
            <p:cNvSpPr/>
            <p:nvPr/>
          </p:nvSpPr>
          <p:spPr>
            <a:xfrm>
              <a:off x="11337504" y="3960356"/>
              <a:ext cx="618817" cy="700887"/>
            </a:xfrm>
            <a:custGeom>
              <a:avLst/>
              <a:gdLst>
                <a:gd name="connsiteX0" fmla="*/ 618818 w 618817"/>
                <a:gd name="connsiteY0" fmla="*/ 585847 h 700887"/>
                <a:gd name="connsiteX1" fmla="*/ 322525 w 618817"/>
                <a:gd name="connsiteY1" fmla="*/ 616661 h 700887"/>
                <a:gd name="connsiteX2" fmla="*/ 271483 w 618817"/>
                <a:gd name="connsiteY2" fmla="*/ 454372 h 700887"/>
                <a:gd name="connsiteX3" fmla="*/ 195474 w 618817"/>
                <a:gd name="connsiteY3" fmla="*/ 401592 h 700887"/>
                <a:gd name="connsiteX4" fmla="*/ 195474 w 618817"/>
                <a:gd name="connsiteY4" fmla="*/ 700888 h 700887"/>
                <a:gd name="connsiteX5" fmla="*/ 0 w 618817"/>
                <a:gd name="connsiteY5" fmla="*/ 700888 h 700887"/>
                <a:gd name="connsiteX6" fmla="*/ 37609 w 618817"/>
                <a:gd name="connsiteY6" fmla="*/ 44144 h 700887"/>
                <a:gd name="connsiteX7" fmla="*/ 40770 w 618817"/>
                <a:gd name="connsiteY7" fmla="*/ 372 h 700887"/>
                <a:gd name="connsiteX8" fmla="*/ 415126 w 618817"/>
                <a:gd name="connsiteY8" fmla="*/ 120311 h 700887"/>
                <a:gd name="connsiteX9" fmla="*/ 618818 w 618817"/>
                <a:gd name="connsiteY9" fmla="*/ 585847 h 70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817" h="700887">
                  <a:moveTo>
                    <a:pt x="618818" y="585847"/>
                  </a:moveTo>
                  <a:lnTo>
                    <a:pt x="322525" y="616661"/>
                  </a:lnTo>
                  <a:cubicBezTo>
                    <a:pt x="322525" y="616661"/>
                    <a:pt x="304510" y="505571"/>
                    <a:pt x="271483" y="454372"/>
                  </a:cubicBezTo>
                  <a:cubicBezTo>
                    <a:pt x="241617" y="407913"/>
                    <a:pt x="195474" y="401592"/>
                    <a:pt x="195474" y="401592"/>
                  </a:cubicBezTo>
                  <a:lnTo>
                    <a:pt x="195474" y="700888"/>
                  </a:lnTo>
                  <a:lnTo>
                    <a:pt x="0" y="700888"/>
                  </a:lnTo>
                  <a:lnTo>
                    <a:pt x="37609" y="44144"/>
                  </a:lnTo>
                  <a:lnTo>
                    <a:pt x="40770" y="372"/>
                  </a:lnTo>
                  <a:cubicBezTo>
                    <a:pt x="143643" y="-2947"/>
                    <a:pt x="286812" y="14278"/>
                    <a:pt x="415126" y="120311"/>
                  </a:cubicBezTo>
                  <a:cubicBezTo>
                    <a:pt x="616605" y="286867"/>
                    <a:pt x="618818" y="585847"/>
                    <a:pt x="618818" y="585847"/>
                  </a:cubicBezTo>
                  <a:close/>
                </a:path>
              </a:pathLst>
            </a:custGeom>
            <a:solidFill>
              <a:srgbClr val="8B558E"/>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5" name="任意多边形: 形状 114">
              <a:extLst>
                <a:ext uri="{FF2B5EF4-FFF2-40B4-BE49-F238E27FC236}">
                  <a16:creationId xmlns:a16="http://schemas.microsoft.com/office/drawing/2014/main" id="{BE930BF8-BB2D-1E5D-C465-FF5107EE7DDB}"/>
                </a:ext>
              </a:extLst>
            </p:cNvPr>
            <p:cNvSpPr/>
            <p:nvPr/>
          </p:nvSpPr>
          <p:spPr>
            <a:xfrm>
              <a:off x="11605656" y="4351153"/>
              <a:ext cx="71771" cy="66893"/>
            </a:xfrm>
            <a:custGeom>
              <a:avLst/>
              <a:gdLst>
                <a:gd name="connsiteX0" fmla="*/ 3331 w 71771"/>
                <a:gd name="connsiteY0" fmla="*/ 66893 h 66893"/>
                <a:gd name="connsiteX1" fmla="*/ 961 w 71771"/>
                <a:gd name="connsiteY1" fmla="*/ 65945 h 66893"/>
                <a:gd name="connsiteX2" fmla="*/ 329 w 71771"/>
                <a:gd name="connsiteY2" fmla="*/ 62152 h 66893"/>
                <a:gd name="connsiteX3" fmla="*/ 50264 w 71771"/>
                <a:gd name="connsiteY3" fmla="*/ 839 h 66893"/>
                <a:gd name="connsiteX4" fmla="*/ 65434 w 71771"/>
                <a:gd name="connsiteY4" fmla="*/ 2894 h 66893"/>
                <a:gd name="connsiteX5" fmla="*/ 71755 w 71771"/>
                <a:gd name="connsiteY5" fmla="*/ 13797 h 66893"/>
                <a:gd name="connsiteX6" fmla="*/ 4753 w 71771"/>
                <a:gd name="connsiteY6" fmla="*/ 66577 h 66893"/>
                <a:gd name="connsiteX7" fmla="*/ 3331 w 71771"/>
                <a:gd name="connsiteY7" fmla="*/ 66893 h 66893"/>
                <a:gd name="connsiteX8" fmla="*/ 55953 w 71771"/>
                <a:gd name="connsiteY8" fmla="*/ 6686 h 66893"/>
                <a:gd name="connsiteX9" fmla="*/ 52318 w 71771"/>
                <a:gd name="connsiteY9" fmla="*/ 7318 h 66893"/>
                <a:gd name="connsiteX10" fmla="*/ 11232 w 71771"/>
                <a:gd name="connsiteY10" fmla="*/ 55831 h 66893"/>
                <a:gd name="connsiteX11" fmla="*/ 65276 w 71771"/>
                <a:gd name="connsiteY11" fmla="*/ 13323 h 66893"/>
                <a:gd name="connsiteX12" fmla="*/ 62116 w 71771"/>
                <a:gd name="connsiteY12" fmla="*/ 8425 h 66893"/>
                <a:gd name="connsiteX13" fmla="*/ 55953 w 71771"/>
                <a:gd name="connsiteY13" fmla="*/ 6686 h 66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771" h="66893">
                  <a:moveTo>
                    <a:pt x="3331" y="66893"/>
                  </a:moveTo>
                  <a:cubicBezTo>
                    <a:pt x="2541" y="66893"/>
                    <a:pt x="1593" y="66577"/>
                    <a:pt x="961" y="65945"/>
                  </a:cubicBezTo>
                  <a:cubicBezTo>
                    <a:pt x="13" y="64997"/>
                    <a:pt x="-303" y="63417"/>
                    <a:pt x="329" y="62152"/>
                  </a:cubicBezTo>
                  <a:cubicBezTo>
                    <a:pt x="1435" y="59940"/>
                    <a:pt x="26087" y="7792"/>
                    <a:pt x="50264" y="839"/>
                  </a:cubicBezTo>
                  <a:cubicBezTo>
                    <a:pt x="55795" y="-741"/>
                    <a:pt x="60852" y="-109"/>
                    <a:pt x="65434" y="2894"/>
                  </a:cubicBezTo>
                  <a:cubicBezTo>
                    <a:pt x="70965" y="6370"/>
                    <a:pt x="71913" y="10795"/>
                    <a:pt x="71755" y="13797"/>
                  </a:cubicBezTo>
                  <a:cubicBezTo>
                    <a:pt x="70649" y="34182"/>
                    <a:pt x="11549" y="63417"/>
                    <a:pt x="4753" y="66577"/>
                  </a:cubicBezTo>
                  <a:cubicBezTo>
                    <a:pt x="4438" y="66893"/>
                    <a:pt x="3805" y="66893"/>
                    <a:pt x="3331" y="66893"/>
                  </a:cubicBezTo>
                  <a:close/>
                  <a:moveTo>
                    <a:pt x="55953" y="6686"/>
                  </a:moveTo>
                  <a:cubicBezTo>
                    <a:pt x="54847" y="6686"/>
                    <a:pt x="53583" y="6844"/>
                    <a:pt x="52318" y="7318"/>
                  </a:cubicBezTo>
                  <a:cubicBezTo>
                    <a:pt x="37622" y="11585"/>
                    <a:pt x="20398" y="38607"/>
                    <a:pt x="11232" y="55831"/>
                  </a:cubicBezTo>
                  <a:cubicBezTo>
                    <a:pt x="34778" y="43348"/>
                    <a:pt x="64486" y="24227"/>
                    <a:pt x="65276" y="13323"/>
                  </a:cubicBezTo>
                  <a:cubicBezTo>
                    <a:pt x="65276" y="12217"/>
                    <a:pt x="65118" y="10321"/>
                    <a:pt x="62116" y="8425"/>
                  </a:cubicBezTo>
                  <a:cubicBezTo>
                    <a:pt x="59904" y="7318"/>
                    <a:pt x="58007" y="6686"/>
                    <a:pt x="55953" y="6686"/>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6" name="任意多边形: 形状 115">
              <a:extLst>
                <a:ext uri="{FF2B5EF4-FFF2-40B4-BE49-F238E27FC236}">
                  <a16:creationId xmlns:a16="http://schemas.microsoft.com/office/drawing/2014/main" id="{BED5C589-B962-D33F-9AD0-02F373D6B30E}"/>
                </a:ext>
              </a:extLst>
            </p:cNvPr>
            <p:cNvSpPr/>
            <p:nvPr/>
          </p:nvSpPr>
          <p:spPr>
            <a:xfrm>
              <a:off x="11050692" y="3676554"/>
              <a:ext cx="332008" cy="275798"/>
            </a:xfrm>
            <a:custGeom>
              <a:avLst/>
              <a:gdLst>
                <a:gd name="connsiteX0" fmla="*/ 0 w 332008"/>
                <a:gd name="connsiteY0" fmla="*/ 167236 h 275798"/>
                <a:gd name="connsiteX1" fmla="*/ 156285 w 332008"/>
                <a:gd name="connsiteY1" fmla="*/ 32601 h 275798"/>
                <a:gd name="connsiteX2" fmla="*/ 267059 w 332008"/>
                <a:gd name="connsiteY2" fmla="*/ 6211 h 275798"/>
                <a:gd name="connsiteX3" fmla="*/ 235454 w 332008"/>
                <a:gd name="connsiteY3" fmla="*/ 50141 h 275798"/>
                <a:gd name="connsiteX4" fmla="*/ 318416 w 332008"/>
                <a:gd name="connsiteY4" fmla="*/ 36867 h 275798"/>
                <a:gd name="connsiteX5" fmla="*/ 278120 w 332008"/>
                <a:gd name="connsiteY5" fmla="*/ 95336 h 275798"/>
                <a:gd name="connsiteX6" fmla="*/ 332006 w 332008"/>
                <a:gd name="connsiteY6" fmla="*/ 103869 h 275798"/>
                <a:gd name="connsiteX7" fmla="*/ 224393 w 332008"/>
                <a:gd name="connsiteY7" fmla="*/ 186515 h 275798"/>
                <a:gd name="connsiteX8" fmla="*/ 287760 w 332008"/>
                <a:gd name="connsiteY8" fmla="*/ 192994 h 275798"/>
                <a:gd name="connsiteX9" fmla="*/ 177302 w 332008"/>
                <a:gd name="connsiteY9" fmla="*/ 263946 h 275798"/>
                <a:gd name="connsiteX10" fmla="*/ 76167 w 332008"/>
                <a:gd name="connsiteY10" fmla="*/ 275798 h 275798"/>
                <a:gd name="connsiteX11" fmla="*/ 0 w 332008"/>
                <a:gd name="connsiteY11" fmla="*/ 167236 h 275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008" h="275798">
                  <a:moveTo>
                    <a:pt x="0" y="167236"/>
                  </a:moveTo>
                  <a:cubicBezTo>
                    <a:pt x="0" y="167236"/>
                    <a:pt x="85648" y="71474"/>
                    <a:pt x="156285" y="32601"/>
                  </a:cubicBezTo>
                  <a:cubicBezTo>
                    <a:pt x="226921" y="-6273"/>
                    <a:pt x="259790" y="-3586"/>
                    <a:pt x="267059" y="6211"/>
                  </a:cubicBezTo>
                  <a:cubicBezTo>
                    <a:pt x="274328" y="15850"/>
                    <a:pt x="235454" y="50141"/>
                    <a:pt x="235454" y="50141"/>
                  </a:cubicBezTo>
                  <a:cubicBezTo>
                    <a:pt x="235454" y="50141"/>
                    <a:pt x="302930" y="15376"/>
                    <a:pt x="318416" y="36867"/>
                  </a:cubicBezTo>
                  <a:cubicBezTo>
                    <a:pt x="333902" y="58359"/>
                    <a:pt x="278120" y="95336"/>
                    <a:pt x="278120" y="95336"/>
                  </a:cubicBezTo>
                  <a:cubicBezTo>
                    <a:pt x="278120" y="95336"/>
                    <a:pt x="331374" y="80482"/>
                    <a:pt x="332006" y="103869"/>
                  </a:cubicBezTo>
                  <a:cubicBezTo>
                    <a:pt x="332638" y="127257"/>
                    <a:pt x="224393" y="186515"/>
                    <a:pt x="224393" y="186515"/>
                  </a:cubicBezTo>
                  <a:cubicBezTo>
                    <a:pt x="224393" y="186515"/>
                    <a:pt x="287128" y="174979"/>
                    <a:pt x="287760" y="192994"/>
                  </a:cubicBezTo>
                  <a:cubicBezTo>
                    <a:pt x="288392" y="211009"/>
                    <a:pt x="212225" y="260312"/>
                    <a:pt x="177302" y="263946"/>
                  </a:cubicBezTo>
                  <a:cubicBezTo>
                    <a:pt x="142221" y="267423"/>
                    <a:pt x="76167" y="275798"/>
                    <a:pt x="76167" y="275798"/>
                  </a:cubicBezTo>
                  <a:lnTo>
                    <a:pt x="0" y="167236"/>
                  </a:lnTo>
                  <a:close/>
                </a:path>
              </a:pathLst>
            </a:custGeom>
            <a:solidFill>
              <a:srgbClr val="F2795C"/>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7" name="任意多边形: 形状 116">
              <a:extLst>
                <a:ext uri="{FF2B5EF4-FFF2-40B4-BE49-F238E27FC236}">
                  <a16:creationId xmlns:a16="http://schemas.microsoft.com/office/drawing/2014/main" id="{4DD4651F-D45F-D37A-F754-41764E7C7A74}"/>
                </a:ext>
              </a:extLst>
            </p:cNvPr>
            <p:cNvSpPr/>
            <p:nvPr/>
          </p:nvSpPr>
          <p:spPr>
            <a:xfrm>
              <a:off x="11221231" y="3624333"/>
              <a:ext cx="261208" cy="247585"/>
            </a:xfrm>
            <a:custGeom>
              <a:avLst/>
              <a:gdLst>
                <a:gd name="connsiteX0" fmla="*/ 43108 w 261208"/>
                <a:gd name="connsiteY0" fmla="*/ 128911 h 247585"/>
                <a:gd name="connsiteX1" fmla="*/ 10871 w 261208"/>
                <a:gd name="connsiteY1" fmla="*/ 18611 h 247585"/>
                <a:gd name="connsiteX2" fmla="*/ 115956 w 261208"/>
                <a:gd name="connsiteY2" fmla="*/ 26986 h 247585"/>
                <a:gd name="connsiteX3" fmla="*/ 183748 w 261208"/>
                <a:gd name="connsiteY3" fmla="*/ 26512 h 247585"/>
                <a:gd name="connsiteX4" fmla="*/ 222148 w 261208"/>
                <a:gd name="connsiteY4" fmla="*/ 107420 h 247585"/>
                <a:gd name="connsiteX5" fmla="*/ 261180 w 261208"/>
                <a:gd name="connsiteY5" fmla="*/ 158619 h 247585"/>
                <a:gd name="connsiteX6" fmla="*/ 204133 w 261208"/>
                <a:gd name="connsiteY6" fmla="*/ 247586 h 247585"/>
                <a:gd name="connsiteX7" fmla="*/ 43108 w 261208"/>
                <a:gd name="connsiteY7" fmla="*/ 128911 h 24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208" h="247585">
                  <a:moveTo>
                    <a:pt x="43108" y="128911"/>
                  </a:moveTo>
                  <a:cubicBezTo>
                    <a:pt x="43108" y="128911"/>
                    <a:pt x="-26106" y="64911"/>
                    <a:pt x="10871" y="18611"/>
                  </a:cubicBezTo>
                  <a:cubicBezTo>
                    <a:pt x="47849" y="-27690"/>
                    <a:pt x="115956" y="26986"/>
                    <a:pt x="115956" y="26986"/>
                  </a:cubicBezTo>
                  <a:cubicBezTo>
                    <a:pt x="115956" y="26986"/>
                    <a:pt x="145981" y="1070"/>
                    <a:pt x="183748" y="26512"/>
                  </a:cubicBezTo>
                  <a:cubicBezTo>
                    <a:pt x="221516" y="51953"/>
                    <a:pt x="222148" y="107420"/>
                    <a:pt x="222148" y="107420"/>
                  </a:cubicBezTo>
                  <a:cubicBezTo>
                    <a:pt x="222148" y="107420"/>
                    <a:pt x="262444" y="109474"/>
                    <a:pt x="261180" y="158619"/>
                  </a:cubicBezTo>
                  <a:cubicBezTo>
                    <a:pt x="259915" y="207764"/>
                    <a:pt x="204133" y="247586"/>
                    <a:pt x="204133" y="247586"/>
                  </a:cubicBezTo>
                  <a:lnTo>
                    <a:pt x="43108" y="128911"/>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8" name="任意多边形: 形状 117">
              <a:extLst>
                <a:ext uri="{FF2B5EF4-FFF2-40B4-BE49-F238E27FC236}">
                  <a16:creationId xmlns:a16="http://schemas.microsoft.com/office/drawing/2014/main" id="{4A9C85AD-7ADA-9548-992F-7DA1B06ED702}"/>
                </a:ext>
              </a:extLst>
            </p:cNvPr>
            <p:cNvSpPr/>
            <p:nvPr/>
          </p:nvSpPr>
          <p:spPr>
            <a:xfrm>
              <a:off x="11249643" y="3896096"/>
              <a:ext cx="134003" cy="120299"/>
            </a:xfrm>
            <a:custGeom>
              <a:avLst/>
              <a:gdLst>
                <a:gd name="connsiteX0" fmla="*/ 134004 w 134003"/>
                <a:gd name="connsiteY0" fmla="*/ 0 h 120299"/>
                <a:gd name="connsiteX1" fmla="*/ 128157 w 134003"/>
                <a:gd name="connsiteY1" fmla="*/ 93392 h 120299"/>
                <a:gd name="connsiteX2" fmla="*/ 54676 w 134003"/>
                <a:gd name="connsiteY2" fmla="*/ 120255 h 120299"/>
                <a:gd name="connsiteX3" fmla="*/ 0 w 134003"/>
                <a:gd name="connsiteY3" fmla="*/ 110932 h 120299"/>
                <a:gd name="connsiteX4" fmla="*/ 8691 w 134003"/>
                <a:gd name="connsiteY4" fmla="*/ 63999 h 120299"/>
                <a:gd name="connsiteX5" fmla="*/ 17225 w 134003"/>
                <a:gd name="connsiteY5" fmla="*/ 18173 h 120299"/>
                <a:gd name="connsiteX6" fmla="*/ 117253 w 134003"/>
                <a:gd name="connsiteY6" fmla="*/ 2528 h 120299"/>
                <a:gd name="connsiteX7" fmla="*/ 134004 w 134003"/>
                <a:gd name="connsiteY7" fmla="*/ 0 h 120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03" h="120299">
                  <a:moveTo>
                    <a:pt x="134004" y="0"/>
                  </a:moveTo>
                  <a:lnTo>
                    <a:pt x="128157" y="93392"/>
                  </a:lnTo>
                  <a:cubicBezTo>
                    <a:pt x="128157" y="93392"/>
                    <a:pt x="109668" y="119149"/>
                    <a:pt x="54676" y="120255"/>
                  </a:cubicBezTo>
                  <a:cubicBezTo>
                    <a:pt x="13748" y="121046"/>
                    <a:pt x="0" y="110932"/>
                    <a:pt x="0" y="110932"/>
                  </a:cubicBezTo>
                  <a:lnTo>
                    <a:pt x="8691" y="63999"/>
                  </a:lnTo>
                  <a:lnTo>
                    <a:pt x="17225" y="18173"/>
                  </a:lnTo>
                  <a:lnTo>
                    <a:pt x="117253" y="2528"/>
                  </a:lnTo>
                  <a:lnTo>
                    <a:pt x="134004" y="0"/>
                  </a:ln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19" name="任意多边形: 形状 118">
              <a:extLst>
                <a:ext uri="{FF2B5EF4-FFF2-40B4-BE49-F238E27FC236}">
                  <a16:creationId xmlns:a16="http://schemas.microsoft.com/office/drawing/2014/main" id="{A7F52B89-566F-2868-1D84-48CE1BC1331E}"/>
                </a:ext>
              </a:extLst>
            </p:cNvPr>
            <p:cNvSpPr/>
            <p:nvPr/>
          </p:nvSpPr>
          <p:spPr>
            <a:xfrm>
              <a:off x="11258334" y="3898624"/>
              <a:ext cx="108561" cy="61312"/>
            </a:xfrm>
            <a:custGeom>
              <a:avLst/>
              <a:gdLst>
                <a:gd name="connsiteX0" fmla="*/ 108562 w 108561"/>
                <a:gd name="connsiteY0" fmla="*/ 0 h 61312"/>
                <a:gd name="connsiteX1" fmla="*/ 105243 w 108561"/>
                <a:gd name="connsiteY1" fmla="*/ 8849 h 61312"/>
                <a:gd name="connsiteX2" fmla="*/ 0 w 108561"/>
                <a:gd name="connsiteY2" fmla="*/ 61313 h 61312"/>
                <a:gd name="connsiteX3" fmla="*/ 8533 w 108561"/>
                <a:gd name="connsiteY3" fmla="*/ 15486 h 61312"/>
                <a:gd name="connsiteX4" fmla="*/ 108562 w 108561"/>
                <a:gd name="connsiteY4" fmla="*/ 0 h 61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61" h="61312">
                  <a:moveTo>
                    <a:pt x="108562" y="0"/>
                  </a:moveTo>
                  <a:cubicBezTo>
                    <a:pt x="108088" y="2528"/>
                    <a:pt x="106982" y="5531"/>
                    <a:pt x="105243" y="8849"/>
                  </a:cubicBezTo>
                  <a:cubicBezTo>
                    <a:pt x="81382" y="54202"/>
                    <a:pt x="23703" y="60681"/>
                    <a:pt x="0" y="61313"/>
                  </a:cubicBezTo>
                  <a:lnTo>
                    <a:pt x="8533" y="15486"/>
                  </a:lnTo>
                  <a:lnTo>
                    <a:pt x="108562" y="0"/>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0" name="任意多边形: 形状 119">
              <a:extLst>
                <a:ext uri="{FF2B5EF4-FFF2-40B4-BE49-F238E27FC236}">
                  <a16:creationId xmlns:a16="http://schemas.microsoft.com/office/drawing/2014/main" id="{5A63776E-5711-3229-9655-5742290DAE3A}"/>
                </a:ext>
              </a:extLst>
            </p:cNvPr>
            <p:cNvSpPr/>
            <p:nvPr/>
          </p:nvSpPr>
          <p:spPr>
            <a:xfrm>
              <a:off x="11215600" y="3668595"/>
              <a:ext cx="237940" cy="266857"/>
            </a:xfrm>
            <a:custGeom>
              <a:avLst/>
              <a:gdLst>
                <a:gd name="connsiteX0" fmla="*/ 43683 w 237940"/>
                <a:gd name="connsiteY0" fmla="*/ 31395 h 266857"/>
                <a:gd name="connsiteX1" fmla="*/ 2597 w 237940"/>
                <a:gd name="connsiteY1" fmla="*/ 211857 h 266857"/>
                <a:gd name="connsiteX2" fmla="*/ 114319 w 237940"/>
                <a:gd name="connsiteY2" fmla="*/ 259580 h 266857"/>
                <a:gd name="connsiteX3" fmla="*/ 168204 w 237940"/>
                <a:gd name="connsiteY3" fmla="*/ 227501 h 266857"/>
                <a:gd name="connsiteX4" fmla="*/ 224777 w 237940"/>
                <a:gd name="connsiteY4" fmla="*/ 210435 h 266857"/>
                <a:gd name="connsiteX5" fmla="*/ 217824 w 237940"/>
                <a:gd name="connsiteY5" fmla="*/ 135216 h 266857"/>
                <a:gd name="connsiteX6" fmla="*/ 175948 w 237940"/>
                <a:gd name="connsiteY6" fmla="*/ 138851 h 266857"/>
                <a:gd name="connsiteX7" fmla="*/ 195226 w 237940"/>
                <a:gd name="connsiteY7" fmla="*/ 105824 h 266857"/>
                <a:gd name="connsiteX8" fmla="*/ 43683 w 237940"/>
                <a:gd name="connsiteY8" fmla="*/ 31395 h 266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940" h="266857">
                  <a:moveTo>
                    <a:pt x="43683" y="31395"/>
                  </a:moveTo>
                  <a:cubicBezTo>
                    <a:pt x="43683" y="31395"/>
                    <a:pt x="-12574" y="145487"/>
                    <a:pt x="2597" y="211857"/>
                  </a:cubicBezTo>
                  <a:cubicBezTo>
                    <a:pt x="17925" y="278069"/>
                    <a:pt x="77973" y="270642"/>
                    <a:pt x="114319" y="259580"/>
                  </a:cubicBezTo>
                  <a:cubicBezTo>
                    <a:pt x="150506" y="248518"/>
                    <a:pt x="168204" y="227501"/>
                    <a:pt x="168204" y="227501"/>
                  </a:cubicBezTo>
                  <a:cubicBezTo>
                    <a:pt x="168204" y="227501"/>
                    <a:pt x="201073" y="240301"/>
                    <a:pt x="224777" y="210435"/>
                  </a:cubicBezTo>
                  <a:cubicBezTo>
                    <a:pt x="248480" y="180569"/>
                    <a:pt x="236471" y="144223"/>
                    <a:pt x="217824" y="135216"/>
                  </a:cubicBezTo>
                  <a:cubicBezTo>
                    <a:pt x="199177" y="126209"/>
                    <a:pt x="175948" y="138851"/>
                    <a:pt x="175948" y="138851"/>
                  </a:cubicBezTo>
                  <a:lnTo>
                    <a:pt x="195226" y="105824"/>
                  </a:lnTo>
                  <a:cubicBezTo>
                    <a:pt x="195068" y="105824"/>
                    <a:pt x="128541" y="-69740"/>
                    <a:pt x="43683" y="31395"/>
                  </a:cubicBez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1" name="任意多边形: 形状 120">
              <a:extLst>
                <a:ext uri="{FF2B5EF4-FFF2-40B4-BE49-F238E27FC236}">
                  <a16:creationId xmlns:a16="http://schemas.microsoft.com/office/drawing/2014/main" id="{4ADA93F0-5CFA-C189-F41E-EB7E2DCA559E}"/>
                </a:ext>
              </a:extLst>
            </p:cNvPr>
            <p:cNvSpPr/>
            <p:nvPr/>
          </p:nvSpPr>
          <p:spPr>
            <a:xfrm>
              <a:off x="11388533" y="3823235"/>
              <a:ext cx="50750" cy="34461"/>
            </a:xfrm>
            <a:custGeom>
              <a:avLst/>
              <a:gdLst>
                <a:gd name="connsiteX0" fmla="*/ 3331 w 50750"/>
                <a:gd name="connsiteY0" fmla="*/ 34461 h 34461"/>
                <a:gd name="connsiteX1" fmla="*/ 486 w 50750"/>
                <a:gd name="connsiteY1" fmla="*/ 32881 h 34461"/>
                <a:gd name="connsiteX2" fmla="*/ 1593 w 50750"/>
                <a:gd name="connsiteY2" fmla="*/ 28140 h 34461"/>
                <a:gd name="connsiteX3" fmla="*/ 45523 w 50750"/>
                <a:gd name="connsiteY3" fmla="*/ 486 h 34461"/>
                <a:gd name="connsiteX4" fmla="*/ 50264 w 50750"/>
                <a:gd name="connsiteY4" fmla="*/ 1593 h 34461"/>
                <a:gd name="connsiteX5" fmla="*/ 49157 w 50750"/>
                <a:gd name="connsiteY5" fmla="*/ 6333 h 34461"/>
                <a:gd name="connsiteX6" fmla="*/ 5227 w 50750"/>
                <a:gd name="connsiteY6" fmla="*/ 33987 h 34461"/>
                <a:gd name="connsiteX7" fmla="*/ 3331 w 50750"/>
                <a:gd name="connsiteY7" fmla="*/ 34461 h 3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750" h="34461">
                  <a:moveTo>
                    <a:pt x="3331" y="34461"/>
                  </a:moveTo>
                  <a:cubicBezTo>
                    <a:pt x="2225" y="34461"/>
                    <a:pt x="1119" y="33829"/>
                    <a:pt x="486" y="32881"/>
                  </a:cubicBezTo>
                  <a:cubicBezTo>
                    <a:pt x="-462" y="31301"/>
                    <a:pt x="12" y="29247"/>
                    <a:pt x="1593" y="28140"/>
                  </a:cubicBezTo>
                  <a:lnTo>
                    <a:pt x="45523" y="486"/>
                  </a:lnTo>
                  <a:cubicBezTo>
                    <a:pt x="47103" y="-462"/>
                    <a:pt x="49157" y="12"/>
                    <a:pt x="50264" y="1593"/>
                  </a:cubicBezTo>
                  <a:cubicBezTo>
                    <a:pt x="51212" y="3173"/>
                    <a:pt x="50738" y="5227"/>
                    <a:pt x="49157" y="6333"/>
                  </a:cubicBezTo>
                  <a:lnTo>
                    <a:pt x="5227" y="33987"/>
                  </a:lnTo>
                  <a:cubicBezTo>
                    <a:pt x="4595" y="34303"/>
                    <a:pt x="3963" y="34461"/>
                    <a:pt x="3331" y="34461"/>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2" name="任意多边形: 形状 121">
              <a:extLst>
                <a:ext uri="{FF2B5EF4-FFF2-40B4-BE49-F238E27FC236}">
                  <a16:creationId xmlns:a16="http://schemas.microsoft.com/office/drawing/2014/main" id="{18748289-51E9-A842-DA37-65684B6D6FB8}"/>
                </a:ext>
              </a:extLst>
            </p:cNvPr>
            <p:cNvSpPr/>
            <p:nvPr/>
          </p:nvSpPr>
          <p:spPr>
            <a:xfrm>
              <a:off x="11399485" y="3843985"/>
              <a:ext cx="34060" cy="15607"/>
            </a:xfrm>
            <a:custGeom>
              <a:avLst/>
              <a:gdLst>
                <a:gd name="connsiteX0" fmla="*/ 30778 w 34060"/>
                <a:gd name="connsiteY0" fmla="*/ 15608 h 15607"/>
                <a:gd name="connsiteX1" fmla="*/ 29672 w 34060"/>
                <a:gd name="connsiteY1" fmla="*/ 15450 h 15607"/>
                <a:gd name="connsiteX2" fmla="*/ 2334 w 34060"/>
                <a:gd name="connsiteY2" fmla="*/ 6601 h 15607"/>
                <a:gd name="connsiteX3" fmla="*/ 122 w 34060"/>
                <a:gd name="connsiteY3" fmla="*/ 2334 h 15607"/>
                <a:gd name="connsiteX4" fmla="*/ 4388 w 34060"/>
                <a:gd name="connsiteY4" fmla="*/ 122 h 15607"/>
                <a:gd name="connsiteX5" fmla="*/ 31726 w 34060"/>
                <a:gd name="connsiteY5" fmla="*/ 8971 h 15607"/>
                <a:gd name="connsiteX6" fmla="*/ 33939 w 34060"/>
                <a:gd name="connsiteY6" fmla="*/ 13238 h 15607"/>
                <a:gd name="connsiteX7" fmla="*/ 30778 w 34060"/>
                <a:gd name="connsiteY7" fmla="*/ 15608 h 1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60" h="15607">
                  <a:moveTo>
                    <a:pt x="30778" y="15608"/>
                  </a:moveTo>
                  <a:cubicBezTo>
                    <a:pt x="30462" y="15608"/>
                    <a:pt x="30146" y="15608"/>
                    <a:pt x="29672" y="15450"/>
                  </a:cubicBezTo>
                  <a:lnTo>
                    <a:pt x="2334" y="6601"/>
                  </a:lnTo>
                  <a:cubicBezTo>
                    <a:pt x="596" y="5968"/>
                    <a:pt x="-352" y="4072"/>
                    <a:pt x="122" y="2334"/>
                  </a:cubicBezTo>
                  <a:cubicBezTo>
                    <a:pt x="754" y="596"/>
                    <a:pt x="2650" y="-352"/>
                    <a:pt x="4388" y="122"/>
                  </a:cubicBezTo>
                  <a:lnTo>
                    <a:pt x="31726" y="8971"/>
                  </a:lnTo>
                  <a:cubicBezTo>
                    <a:pt x="33464" y="9603"/>
                    <a:pt x="34413" y="11499"/>
                    <a:pt x="33939" y="13238"/>
                  </a:cubicBezTo>
                  <a:cubicBezTo>
                    <a:pt x="33623" y="14660"/>
                    <a:pt x="32200" y="15608"/>
                    <a:pt x="30778" y="15608"/>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3" name="任意多边形: 形状 122">
              <a:extLst>
                <a:ext uri="{FF2B5EF4-FFF2-40B4-BE49-F238E27FC236}">
                  <a16:creationId xmlns:a16="http://schemas.microsoft.com/office/drawing/2014/main" id="{FEAE90EB-70A4-3018-7D12-4590FB421BE7}"/>
                </a:ext>
              </a:extLst>
            </p:cNvPr>
            <p:cNvSpPr/>
            <p:nvPr/>
          </p:nvSpPr>
          <p:spPr>
            <a:xfrm>
              <a:off x="11255070" y="3780830"/>
              <a:ext cx="21214" cy="68491"/>
            </a:xfrm>
            <a:custGeom>
              <a:avLst/>
              <a:gdLst>
                <a:gd name="connsiteX0" fmla="*/ 5476 w 21214"/>
                <a:gd name="connsiteY0" fmla="*/ 68491 h 68491"/>
                <a:gd name="connsiteX1" fmla="*/ 2158 w 21214"/>
                <a:gd name="connsiteY1" fmla="*/ 65805 h 68491"/>
                <a:gd name="connsiteX2" fmla="*/ 15274 w 21214"/>
                <a:gd name="connsiteY2" fmla="*/ 1173 h 68491"/>
                <a:gd name="connsiteX3" fmla="*/ 20015 w 21214"/>
                <a:gd name="connsiteY3" fmla="*/ 857 h 68491"/>
                <a:gd name="connsiteX4" fmla="*/ 20489 w 21214"/>
                <a:gd name="connsiteY4" fmla="*/ 5598 h 68491"/>
                <a:gd name="connsiteX5" fmla="*/ 8795 w 21214"/>
                <a:gd name="connsiteY5" fmla="*/ 64224 h 68491"/>
                <a:gd name="connsiteX6" fmla="*/ 6267 w 21214"/>
                <a:gd name="connsiteY6" fmla="*/ 68333 h 68491"/>
                <a:gd name="connsiteX7" fmla="*/ 5476 w 21214"/>
                <a:gd name="connsiteY7" fmla="*/ 68491 h 6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14" h="68491">
                  <a:moveTo>
                    <a:pt x="5476" y="68491"/>
                  </a:moveTo>
                  <a:cubicBezTo>
                    <a:pt x="3896" y="68491"/>
                    <a:pt x="2474" y="67385"/>
                    <a:pt x="2158" y="65805"/>
                  </a:cubicBezTo>
                  <a:cubicBezTo>
                    <a:pt x="-6691" y="27721"/>
                    <a:pt x="14484" y="2279"/>
                    <a:pt x="15274" y="1173"/>
                  </a:cubicBezTo>
                  <a:cubicBezTo>
                    <a:pt x="16538" y="-249"/>
                    <a:pt x="18592" y="-407"/>
                    <a:pt x="20015" y="857"/>
                  </a:cubicBezTo>
                  <a:cubicBezTo>
                    <a:pt x="21437" y="2121"/>
                    <a:pt x="21595" y="4176"/>
                    <a:pt x="20489" y="5598"/>
                  </a:cubicBezTo>
                  <a:cubicBezTo>
                    <a:pt x="20331" y="5914"/>
                    <a:pt x="736" y="29617"/>
                    <a:pt x="8795" y="64224"/>
                  </a:cubicBezTo>
                  <a:cubicBezTo>
                    <a:pt x="9269" y="66121"/>
                    <a:pt x="8005" y="67859"/>
                    <a:pt x="6267" y="68333"/>
                  </a:cubicBezTo>
                  <a:cubicBezTo>
                    <a:pt x="6109" y="68491"/>
                    <a:pt x="5793" y="68491"/>
                    <a:pt x="5476" y="68491"/>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4" name="任意多边形: 形状 123">
              <a:extLst>
                <a:ext uri="{FF2B5EF4-FFF2-40B4-BE49-F238E27FC236}">
                  <a16:creationId xmlns:a16="http://schemas.microsoft.com/office/drawing/2014/main" id="{EE4DFBE4-2F4E-3B44-3022-A2EE1432709F}"/>
                </a:ext>
              </a:extLst>
            </p:cNvPr>
            <p:cNvSpPr/>
            <p:nvPr/>
          </p:nvSpPr>
          <p:spPr>
            <a:xfrm>
              <a:off x="11238543" y="3760948"/>
              <a:ext cx="13824" cy="27692"/>
            </a:xfrm>
            <a:custGeom>
              <a:avLst/>
              <a:gdLst>
                <a:gd name="connsiteX0" fmla="*/ 3357 w 13824"/>
                <a:gd name="connsiteY0" fmla="*/ 27692 h 27692"/>
                <a:gd name="connsiteX1" fmla="*/ 2251 w 13824"/>
                <a:gd name="connsiteY1" fmla="*/ 27534 h 27692"/>
                <a:gd name="connsiteX2" fmla="*/ 197 w 13824"/>
                <a:gd name="connsiteY2" fmla="*/ 23268 h 27692"/>
                <a:gd name="connsiteX3" fmla="*/ 7308 w 13824"/>
                <a:gd name="connsiteY3" fmla="*/ 2251 h 27692"/>
                <a:gd name="connsiteX4" fmla="*/ 11574 w 13824"/>
                <a:gd name="connsiteY4" fmla="*/ 196 h 27692"/>
                <a:gd name="connsiteX5" fmla="*/ 13628 w 13824"/>
                <a:gd name="connsiteY5" fmla="*/ 4463 h 27692"/>
                <a:gd name="connsiteX6" fmla="*/ 6517 w 13824"/>
                <a:gd name="connsiteY6" fmla="*/ 25480 h 27692"/>
                <a:gd name="connsiteX7" fmla="*/ 3357 w 13824"/>
                <a:gd name="connsiteY7" fmla="*/ 27692 h 2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4" h="27692">
                  <a:moveTo>
                    <a:pt x="3357" y="27692"/>
                  </a:moveTo>
                  <a:cubicBezTo>
                    <a:pt x="3041" y="27692"/>
                    <a:pt x="2567" y="27692"/>
                    <a:pt x="2251" y="27534"/>
                  </a:cubicBezTo>
                  <a:cubicBezTo>
                    <a:pt x="512" y="26902"/>
                    <a:pt x="-436" y="25006"/>
                    <a:pt x="197" y="23268"/>
                  </a:cubicBezTo>
                  <a:lnTo>
                    <a:pt x="7308" y="2251"/>
                  </a:lnTo>
                  <a:cubicBezTo>
                    <a:pt x="7939" y="513"/>
                    <a:pt x="9836" y="-436"/>
                    <a:pt x="11574" y="196"/>
                  </a:cubicBezTo>
                  <a:cubicBezTo>
                    <a:pt x="13312" y="829"/>
                    <a:pt x="14260" y="2725"/>
                    <a:pt x="13628" y="4463"/>
                  </a:cubicBezTo>
                  <a:lnTo>
                    <a:pt x="6517" y="25480"/>
                  </a:lnTo>
                  <a:cubicBezTo>
                    <a:pt x="6201" y="26902"/>
                    <a:pt x="4779" y="27692"/>
                    <a:pt x="3357" y="27692"/>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5" name="任意多边形: 形状 124">
              <a:extLst>
                <a:ext uri="{FF2B5EF4-FFF2-40B4-BE49-F238E27FC236}">
                  <a16:creationId xmlns:a16="http://schemas.microsoft.com/office/drawing/2014/main" id="{D5706F49-EB08-5B94-05E5-59A21B205F51}"/>
                </a:ext>
              </a:extLst>
            </p:cNvPr>
            <p:cNvSpPr/>
            <p:nvPr/>
          </p:nvSpPr>
          <p:spPr>
            <a:xfrm>
              <a:off x="11297644" y="3765847"/>
              <a:ext cx="13824" cy="27692"/>
            </a:xfrm>
            <a:custGeom>
              <a:avLst/>
              <a:gdLst>
                <a:gd name="connsiteX0" fmla="*/ 3357 w 13824"/>
                <a:gd name="connsiteY0" fmla="*/ 27692 h 27692"/>
                <a:gd name="connsiteX1" fmla="*/ 2251 w 13824"/>
                <a:gd name="connsiteY1" fmla="*/ 27534 h 27692"/>
                <a:gd name="connsiteX2" fmla="*/ 196 w 13824"/>
                <a:gd name="connsiteY2" fmla="*/ 23268 h 27692"/>
                <a:gd name="connsiteX3" fmla="*/ 7307 w 13824"/>
                <a:gd name="connsiteY3" fmla="*/ 2251 h 27692"/>
                <a:gd name="connsiteX4" fmla="*/ 11574 w 13824"/>
                <a:gd name="connsiteY4" fmla="*/ 196 h 27692"/>
                <a:gd name="connsiteX5" fmla="*/ 13628 w 13824"/>
                <a:gd name="connsiteY5" fmla="*/ 4463 h 27692"/>
                <a:gd name="connsiteX6" fmla="*/ 6517 w 13824"/>
                <a:gd name="connsiteY6" fmla="*/ 25480 h 27692"/>
                <a:gd name="connsiteX7" fmla="*/ 3357 w 13824"/>
                <a:gd name="connsiteY7" fmla="*/ 27692 h 2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24" h="27692">
                  <a:moveTo>
                    <a:pt x="3357" y="27692"/>
                  </a:moveTo>
                  <a:cubicBezTo>
                    <a:pt x="3041" y="27692"/>
                    <a:pt x="2567" y="27692"/>
                    <a:pt x="2251" y="27534"/>
                  </a:cubicBezTo>
                  <a:cubicBezTo>
                    <a:pt x="513" y="26902"/>
                    <a:pt x="-436" y="25006"/>
                    <a:pt x="196" y="23268"/>
                  </a:cubicBezTo>
                  <a:lnTo>
                    <a:pt x="7307" y="2251"/>
                  </a:lnTo>
                  <a:cubicBezTo>
                    <a:pt x="7940" y="513"/>
                    <a:pt x="9836" y="-436"/>
                    <a:pt x="11574" y="196"/>
                  </a:cubicBezTo>
                  <a:cubicBezTo>
                    <a:pt x="13312" y="829"/>
                    <a:pt x="14260" y="2725"/>
                    <a:pt x="13628" y="4463"/>
                  </a:cubicBezTo>
                  <a:lnTo>
                    <a:pt x="6517" y="25480"/>
                  </a:lnTo>
                  <a:cubicBezTo>
                    <a:pt x="6043" y="26744"/>
                    <a:pt x="4779" y="27692"/>
                    <a:pt x="3357" y="27692"/>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6" name="任意多边形: 形状 125">
              <a:extLst>
                <a:ext uri="{FF2B5EF4-FFF2-40B4-BE49-F238E27FC236}">
                  <a16:creationId xmlns:a16="http://schemas.microsoft.com/office/drawing/2014/main" id="{0A57902B-3007-FA25-9BF9-963186905B79}"/>
                </a:ext>
              </a:extLst>
            </p:cNvPr>
            <p:cNvSpPr/>
            <p:nvPr/>
          </p:nvSpPr>
          <p:spPr>
            <a:xfrm>
              <a:off x="11242058" y="3641363"/>
              <a:ext cx="191681" cy="166241"/>
            </a:xfrm>
            <a:custGeom>
              <a:avLst/>
              <a:gdLst>
                <a:gd name="connsiteX0" fmla="*/ 5689 w 191681"/>
                <a:gd name="connsiteY0" fmla="*/ 84384 h 166241"/>
                <a:gd name="connsiteX1" fmla="*/ 40296 w 191681"/>
                <a:gd name="connsiteY1" fmla="*/ 67476 h 166241"/>
                <a:gd name="connsiteX2" fmla="*/ 76167 w 191681"/>
                <a:gd name="connsiteY2" fmla="*/ 85964 h 166241"/>
                <a:gd name="connsiteX3" fmla="*/ 93866 w 191681"/>
                <a:gd name="connsiteY3" fmla="*/ 147435 h 166241"/>
                <a:gd name="connsiteX4" fmla="*/ 149174 w 191681"/>
                <a:gd name="connsiteY4" fmla="*/ 165924 h 166241"/>
                <a:gd name="connsiteX5" fmla="*/ 172719 w 191681"/>
                <a:gd name="connsiteY5" fmla="*/ 159129 h 166241"/>
                <a:gd name="connsiteX6" fmla="*/ 191682 w 191681"/>
                <a:gd name="connsiteY6" fmla="*/ 126576 h 166241"/>
                <a:gd name="connsiteX7" fmla="*/ 129579 w 191681"/>
                <a:gd name="connsiteY7" fmla="*/ 50725 h 166241"/>
                <a:gd name="connsiteX8" fmla="*/ 46301 w 191681"/>
                <a:gd name="connsiteY8" fmla="*/ 0 h 166241"/>
                <a:gd name="connsiteX9" fmla="*/ 0 w 191681"/>
                <a:gd name="connsiteY9" fmla="*/ 37135 h 166241"/>
                <a:gd name="connsiteX10" fmla="*/ 5689 w 191681"/>
                <a:gd name="connsiteY10" fmla="*/ 84384 h 16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681" h="166241">
                  <a:moveTo>
                    <a:pt x="5689" y="84384"/>
                  </a:moveTo>
                  <a:cubicBezTo>
                    <a:pt x="5689" y="84384"/>
                    <a:pt x="17066" y="66212"/>
                    <a:pt x="40296" y="67476"/>
                  </a:cubicBezTo>
                  <a:cubicBezTo>
                    <a:pt x="63683" y="68740"/>
                    <a:pt x="76167" y="85964"/>
                    <a:pt x="76167" y="85964"/>
                  </a:cubicBezTo>
                  <a:cubicBezTo>
                    <a:pt x="76167" y="85964"/>
                    <a:pt x="63525" y="124522"/>
                    <a:pt x="93866" y="147435"/>
                  </a:cubicBezTo>
                  <a:cubicBezTo>
                    <a:pt x="124206" y="170191"/>
                    <a:pt x="149174" y="165924"/>
                    <a:pt x="149174" y="165924"/>
                  </a:cubicBezTo>
                  <a:lnTo>
                    <a:pt x="172719" y="159129"/>
                  </a:lnTo>
                  <a:lnTo>
                    <a:pt x="191682" y="126576"/>
                  </a:lnTo>
                  <a:lnTo>
                    <a:pt x="129579" y="50725"/>
                  </a:lnTo>
                  <a:lnTo>
                    <a:pt x="46301" y="0"/>
                  </a:lnTo>
                  <a:lnTo>
                    <a:pt x="0" y="37135"/>
                  </a:lnTo>
                  <a:lnTo>
                    <a:pt x="5689" y="84384"/>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7" name="任意多边形: 形状 126">
              <a:extLst>
                <a:ext uri="{FF2B5EF4-FFF2-40B4-BE49-F238E27FC236}">
                  <a16:creationId xmlns:a16="http://schemas.microsoft.com/office/drawing/2014/main" id="{922FAA1E-10E7-0108-EF81-2C2996055C51}"/>
                </a:ext>
              </a:extLst>
            </p:cNvPr>
            <p:cNvSpPr/>
            <p:nvPr/>
          </p:nvSpPr>
          <p:spPr>
            <a:xfrm>
              <a:off x="11245680" y="3986233"/>
              <a:ext cx="135373" cy="32804"/>
            </a:xfrm>
            <a:custGeom>
              <a:avLst/>
              <a:gdLst>
                <a:gd name="connsiteX0" fmla="*/ 56585 w 135373"/>
                <a:gd name="connsiteY0" fmla="*/ 32805 h 32804"/>
                <a:gd name="connsiteX1" fmla="*/ 1593 w 135373"/>
                <a:gd name="connsiteY1" fmla="*/ 17476 h 32804"/>
                <a:gd name="connsiteX2" fmla="*/ 486 w 135373"/>
                <a:gd name="connsiteY2" fmla="*/ 12894 h 32804"/>
                <a:gd name="connsiteX3" fmla="*/ 5069 w 135373"/>
                <a:gd name="connsiteY3" fmla="*/ 11788 h 32804"/>
                <a:gd name="connsiteX4" fmla="*/ 129907 w 135373"/>
                <a:gd name="connsiteY4" fmla="*/ 726 h 32804"/>
                <a:gd name="connsiteX5" fmla="*/ 134648 w 135373"/>
                <a:gd name="connsiteY5" fmla="*/ 1200 h 32804"/>
                <a:gd name="connsiteX6" fmla="*/ 134174 w 135373"/>
                <a:gd name="connsiteY6" fmla="*/ 5941 h 32804"/>
                <a:gd name="connsiteX7" fmla="*/ 56585 w 135373"/>
                <a:gd name="connsiteY7" fmla="*/ 32805 h 32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73" h="32804">
                  <a:moveTo>
                    <a:pt x="56585" y="32805"/>
                  </a:moveTo>
                  <a:cubicBezTo>
                    <a:pt x="39360" y="32805"/>
                    <a:pt x="20713" y="28696"/>
                    <a:pt x="1593" y="17476"/>
                  </a:cubicBezTo>
                  <a:cubicBezTo>
                    <a:pt x="12" y="16528"/>
                    <a:pt x="-462" y="14474"/>
                    <a:pt x="486" y="12894"/>
                  </a:cubicBezTo>
                  <a:cubicBezTo>
                    <a:pt x="1435" y="11313"/>
                    <a:pt x="3489" y="10681"/>
                    <a:pt x="5069" y="11788"/>
                  </a:cubicBezTo>
                  <a:cubicBezTo>
                    <a:pt x="68436" y="49397"/>
                    <a:pt x="129433" y="1358"/>
                    <a:pt x="129907" y="726"/>
                  </a:cubicBezTo>
                  <a:cubicBezTo>
                    <a:pt x="131330" y="-380"/>
                    <a:pt x="133542" y="-222"/>
                    <a:pt x="134648" y="1200"/>
                  </a:cubicBezTo>
                  <a:cubicBezTo>
                    <a:pt x="135754" y="2622"/>
                    <a:pt x="135596" y="4835"/>
                    <a:pt x="134174" y="5941"/>
                  </a:cubicBezTo>
                  <a:cubicBezTo>
                    <a:pt x="133858" y="6257"/>
                    <a:pt x="100515" y="32805"/>
                    <a:pt x="56585" y="32805"/>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8" name="任意多边形: 形状 127">
              <a:extLst>
                <a:ext uri="{FF2B5EF4-FFF2-40B4-BE49-F238E27FC236}">
                  <a16:creationId xmlns:a16="http://schemas.microsoft.com/office/drawing/2014/main" id="{C637EA36-1B28-1532-A804-62688CDB511A}"/>
                </a:ext>
              </a:extLst>
            </p:cNvPr>
            <p:cNvSpPr/>
            <p:nvPr/>
          </p:nvSpPr>
          <p:spPr>
            <a:xfrm>
              <a:off x="11297691" y="3730339"/>
              <a:ext cx="27003" cy="15319"/>
            </a:xfrm>
            <a:custGeom>
              <a:avLst/>
              <a:gdLst>
                <a:gd name="connsiteX0" fmla="*/ 23536 w 27003"/>
                <a:gd name="connsiteY0" fmla="*/ 15319 h 15319"/>
                <a:gd name="connsiteX1" fmla="*/ 22272 w 27003"/>
                <a:gd name="connsiteY1" fmla="*/ 15003 h 15319"/>
                <a:gd name="connsiteX2" fmla="*/ 2045 w 27003"/>
                <a:gd name="connsiteY2" fmla="*/ 6470 h 15319"/>
                <a:gd name="connsiteX3" fmla="*/ 307 w 27003"/>
                <a:gd name="connsiteY3" fmla="*/ 2045 h 15319"/>
                <a:gd name="connsiteX4" fmla="*/ 4732 w 27003"/>
                <a:gd name="connsiteY4" fmla="*/ 307 h 15319"/>
                <a:gd name="connsiteX5" fmla="*/ 24959 w 27003"/>
                <a:gd name="connsiteY5" fmla="*/ 8840 h 15319"/>
                <a:gd name="connsiteX6" fmla="*/ 26697 w 27003"/>
                <a:gd name="connsiteY6" fmla="*/ 13265 h 15319"/>
                <a:gd name="connsiteX7" fmla="*/ 23536 w 27003"/>
                <a:gd name="connsiteY7" fmla="*/ 15319 h 1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 h="15319">
                  <a:moveTo>
                    <a:pt x="23536" y="15319"/>
                  </a:moveTo>
                  <a:cubicBezTo>
                    <a:pt x="23062" y="15319"/>
                    <a:pt x="22588" y="15161"/>
                    <a:pt x="22272" y="15003"/>
                  </a:cubicBezTo>
                  <a:lnTo>
                    <a:pt x="2045" y="6470"/>
                  </a:lnTo>
                  <a:cubicBezTo>
                    <a:pt x="307" y="5680"/>
                    <a:pt x="-483" y="3783"/>
                    <a:pt x="307" y="2045"/>
                  </a:cubicBezTo>
                  <a:cubicBezTo>
                    <a:pt x="1097" y="307"/>
                    <a:pt x="2993" y="-483"/>
                    <a:pt x="4732" y="307"/>
                  </a:cubicBezTo>
                  <a:lnTo>
                    <a:pt x="24959" y="8840"/>
                  </a:lnTo>
                  <a:cubicBezTo>
                    <a:pt x="26697" y="9630"/>
                    <a:pt x="27487" y="11527"/>
                    <a:pt x="26697" y="13265"/>
                  </a:cubicBezTo>
                  <a:cubicBezTo>
                    <a:pt x="26065" y="14529"/>
                    <a:pt x="24801" y="15319"/>
                    <a:pt x="23536" y="15319"/>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29" name="任意多边形: 形状 128">
              <a:extLst>
                <a:ext uri="{FF2B5EF4-FFF2-40B4-BE49-F238E27FC236}">
                  <a16:creationId xmlns:a16="http://schemas.microsoft.com/office/drawing/2014/main" id="{51BD0D55-A46D-39EB-6E8C-06FA5DB8A4D4}"/>
                </a:ext>
              </a:extLst>
            </p:cNvPr>
            <p:cNvSpPr/>
            <p:nvPr/>
          </p:nvSpPr>
          <p:spPr>
            <a:xfrm>
              <a:off x="11237901" y="3742449"/>
              <a:ext cx="29963" cy="11110"/>
            </a:xfrm>
            <a:custGeom>
              <a:avLst/>
              <a:gdLst>
                <a:gd name="connsiteX0" fmla="*/ 3367 w 29963"/>
                <a:gd name="connsiteY0" fmla="*/ 11110 h 11110"/>
                <a:gd name="connsiteX1" fmla="*/ 49 w 29963"/>
                <a:gd name="connsiteY1" fmla="*/ 8266 h 11110"/>
                <a:gd name="connsiteX2" fmla="*/ 2735 w 29963"/>
                <a:gd name="connsiteY2" fmla="*/ 4315 h 11110"/>
                <a:gd name="connsiteX3" fmla="*/ 25964 w 29963"/>
                <a:gd name="connsiteY3" fmla="*/ 49 h 11110"/>
                <a:gd name="connsiteX4" fmla="*/ 29915 w 29963"/>
                <a:gd name="connsiteY4" fmla="*/ 2735 h 11110"/>
                <a:gd name="connsiteX5" fmla="*/ 27228 w 29963"/>
                <a:gd name="connsiteY5" fmla="*/ 6686 h 11110"/>
                <a:gd name="connsiteX6" fmla="*/ 3999 w 29963"/>
                <a:gd name="connsiteY6" fmla="*/ 10952 h 11110"/>
                <a:gd name="connsiteX7" fmla="*/ 3367 w 29963"/>
                <a:gd name="connsiteY7" fmla="*/ 11110 h 1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3" h="11110">
                  <a:moveTo>
                    <a:pt x="3367" y="11110"/>
                  </a:moveTo>
                  <a:cubicBezTo>
                    <a:pt x="1787" y="11110"/>
                    <a:pt x="365" y="10004"/>
                    <a:pt x="49" y="8266"/>
                  </a:cubicBezTo>
                  <a:cubicBezTo>
                    <a:pt x="-268" y="6369"/>
                    <a:pt x="997" y="4631"/>
                    <a:pt x="2735" y="4315"/>
                  </a:cubicBezTo>
                  <a:lnTo>
                    <a:pt x="25964" y="49"/>
                  </a:lnTo>
                  <a:cubicBezTo>
                    <a:pt x="27861" y="-267"/>
                    <a:pt x="29599" y="997"/>
                    <a:pt x="29915" y="2735"/>
                  </a:cubicBezTo>
                  <a:cubicBezTo>
                    <a:pt x="30231" y="4631"/>
                    <a:pt x="28967" y="6369"/>
                    <a:pt x="27228" y="6686"/>
                  </a:cubicBezTo>
                  <a:lnTo>
                    <a:pt x="3999" y="10952"/>
                  </a:lnTo>
                  <a:cubicBezTo>
                    <a:pt x="3683" y="11110"/>
                    <a:pt x="3525" y="11110"/>
                    <a:pt x="3367" y="11110"/>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0" name="任意多边形: 形状 129">
              <a:extLst>
                <a:ext uri="{FF2B5EF4-FFF2-40B4-BE49-F238E27FC236}">
                  <a16:creationId xmlns:a16="http://schemas.microsoft.com/office/drawing/2014/main" id="{0B8822FD-8DE4-0C6D-BB3D-0355D63541F8}"/>
                </a:ext>
              </a:extLst>
            </p:cNvPr>
            <p:cNvSpPr/>
            <p:nvPr/>
          </p:nvSpPr>
          <p:spPr>
            <a:xfrm>
              <a:off x="11276702" y="3855679"/>
              <a:ext cx="27737" cy="12762"/>
            </a:xfrm>
            <a:custGeom>
              <a:avLst/>
              <a:gdLst>
                <a:gd name="connsiteX0" fmla="*/ 3439 w 27737"/>
                <a:gd name="connsiteY0" fmla="*/ 12763 h 12762"/>
                <a:gd name="connsiteX1" fmla="*/ 121 w 27737"/>
                <a:gd name="connsiteY1" fmla="*/ 10392 h 12762"/>
                <a:gd name="connsiteX2" fmla="*/ 2491 w 27737"/>
                <a:gd name="connsiteY2" fmla="*/ 6126 h 12762"/>
                <a:gd name="connsiteX3" fmla="*/ 23508 w 27737"/>
                <a:gd name="connsiteY3" fmla="*/ 121 h 12762"/>
                <a:gd name="connsiteX4" fmla="*/ 27617 w 27737"/>
                <a:gd name="connsiteY4" fmla="*/ 2491 h 12762"/>
                <a:gd name="connsiteX5" fmla="*/ 25247 w 27737"/>
                <a:gd name="connsiteY5" fmla="*/ 6758 h 12762"/>
                <a:gd name="connsiteX6" fmla="*/ 4229 w 27737"/>
                <a:gd name="connsiteY6" fmla="*/ 12763 h 12762"/>
                <a:gd name="connsiteX7" fmla="*/ 3439 w 27737"/>
                <a:gd name="connsiteY7" fmla="*/ 12763 h 1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37" h="12762">
                  <a:moveTo>
                    <a:pt x="3439" y="12763"/>
                  </a:moveTo>
                  <a:cubicBezTo>
                    <a:pt x="2017" y="12763"/>
                    <a:pt x="595" y="11814"/>
                    <a:pt x="121" y="10392"/>
                  </a:cubicBezTo>
                  <a:cubicBezTo>
                    <a:pt x="-353" y="8654"/>
                    <a:pt x="595" y="6758"/>
                    <a:pt x="2491" y="6126"/>
                  </a:cubicBezTo>
                  <a:lnTo>
                    <a:pt x="23508" y="121"/>
                  </a:lnTo>
                  <a:cubicBezTo>
                    <a:pt x="25405" y="-353"/>
                    <a:pt x="27143" y="595"/>
                    <a:pt x="27617" y="2491"/>
                  </a:cubicBezTo>
                  <a:cubicBezTo>
                    <a:pt x="28091" y="4229"/>
                    <a:pt x="27143" y="6126"/>
                    <a:pt x="25247" y="6758"/>
                  </a:cubicBezTo>
                  <a:lnTo>
                    <a:pt x="4229" y="12763"/>
                  </a:lnTo>
                  <a:cubicBezTo>
                    <a:pt x="4071" y="12763"/>
                    <a:pt x="3755" y="12763"/>
                    <a:pt x="3439" y="12763"/>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1" name="任意多边形: 形状 130">
              <a:extLst>
                <a:ext uri="{FF2B5EF4-FFF2-40B4-BE49-F238E27FC236}">
                  <a16:creationId xmlns:a16="http://schemas.microsoft.com/office/drawing/2014/main" id="{AA32ADD0-FC8A-7610-B681-6CF0C4A7E9AF}"/>
                </a:ext>
              </a:extLst>
            </p:cNvPr>
            <p:cNvSpPr/>
            <p:nvPr/>
          </p:nvSpPr>
          <p:spPr>
            <a:xfrm>
              <a:off x="11123329" y="3770735"/>
              <a:ext cx="82783" cy="80008"/>
            </a:xfrm>
            <a:custGeom>
              <a:avLst/>
              <a:gdLst>
                <a:gd name="connsiteX0" fmla="*/ 3372 w 82783"/>
                <a:gd name="connsiteY0" fmla="*/ 80008 h 80008"/>
                <a:gd name="connsiteX1" fmla="*/ 54 w 82783"/>
                <a:gd name="connsiteY1" fmla="*/ 77322 h 80008"/>
                <a:gd name="connsiteX2" fmla="*/ 2740 w 82783"/>
                <a:gd name="connsiteY2" fmla="*/ 73371 h 80008"/>
                <a:gd name="connsiteX3" fmla="*/ 75905 w 82783"/>
                <a:gd name="connsiteY3" fmla="*/ 3841 h 80008"/>
                <a:gd name="connsiteX4" fmla="*/ 78749 w 82783"/>
                <a:gd name="connsiteY4" fmla="*/ 48 h 80008"/>
                <a:gd name="connsiteX5" fmla="*/ 82541 w 82783"/>
                <a:gd name="connsiteY5" fmla="*/ 2893 h 80008"/>
                <a:gd name="connsiteX6" fmla="*/ 4004 w 82783"/>
                <a:gd name="connsiteY6" fmla="*/ 80008 h 80008"/>
                <a:gd name="connsiteX7" fmla="*/ 3372 w 82783"/>
                <a:gd name="connsiteY7" fmla="*/ 80008 h 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783" h="80008">
                  <a:moveTo>
                    <a:pt x="3372" y="80008"/>
                  </a:moveTo>
                  <a:cubicBezTo>
                    <a:pt x="1792" y="80008"/>
                    <a:pt x="370" y="78902"/>
                    <a:pt x="54" y="77322"/>
                  </a:cubicBezTo>
                  <a:cubicBezTo>
                    <a:pt x="-263" y="75425"/>
                    <a:pt x="844" y="73687"/>
                    <a:pt x="2740" y="73371"/>
                  </a:cubicBezTo>
                  <a:cubicBezTo>
                    <a:pt x="82541" y="58359"/>
                    <a:pt x="76221" y="6053"/>
                    <a:pt x="75905" y="3841"/>
                  </a:cubicBezTo>
                  <a:cubicBezTo>
                    <a:pt x="75588" y="1945"/>
                    <a:pt x="76853" y="206"/>
                    <a:pt x="78749" y="48"/>
                  </a:cubicBezTo>
                  <a:cubicBezTo>
                    <a:pt x="80645" y="-268"/>
                    <a:pt x="82384" y="997"/>
                    <a:pt x="82541" y="2893"/>
                  </a:cubicBezTo>
                  <a:cubicBezTo>
                    <a:pt x="82699" y="3525"/>
                    <a:pt x="90443" y="63890"/>
                    <a:pt x="4004" y="80008"/>
                  </a:cubicBezTo>
                  <a:cubicBezTo>
                    <a:pt x="3846" y="80008"/>
                    <a:pt x="3530" y="80008"/>
                    <a:pt x="3372" y="80008"/>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2" name="任意多边形: 形状 131">
              <a:extLst>
                <a:ext uri="{FF2B5EF4-FFF2-40B4-BE49-F238E27FC236}">
                  <a16:creationId xmlns:a16="http://schemas.microsoft.com/office/drawing/2014/main" id="{B62B4194-704F-A48E-79AC-DC71BE50B5BB}"/>
                </a:ext>
              </a:extLst>
            </p:cNvPr>
            <p:cNvSpPr/>
            <p:nvPr/>
          </p:nvSpPr>
          <p:spPr>
            <a:xfrm>
              <a:off x="10732633" y="3806497"/>
              <a:ext cx="444793" cy="550359"/>
            </a:xfrm>
            <a:custGeom>
              <a:avLst/>
              <a:gdLst>
                <a:gd name="connsiteX0" fmla="*/ 432152 w 444793"/>
                <a:gd name="connsiteY0" fmla="*/ 162606 h 550359"/>
                <a:gd name="connsiteX1" fmla="*/ 303205 w 444793"/>
                <a:gd name="connsiteY1" fmla="*/ 0 h 550359"/>
                <a:gd name="connsiteX2" fmla="*/ 6438 w 444793"/>
                <a:gd name="connsiteY2" fmla="*/ 386050 h 550359"/>
                <a:gd name="connsiteX3" fmla="*/ 374000 w 444793"/>
                <a:gd name="connsiteY3" fmla="*/ 548340 h 550359"/>
                <a:gd name="connsiteX4" fmla="*/ 444794 w 444793"/>
                <a:gd name="connsiteY4" fmla="*/ 214437 h 550359"/>
                <a:gd name="connsiteX5" fmla="*/ 432152 w 444793"/>
                <a:gd name="connsiteY5" fmla="*/ 162606 h 55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4793" h="550359">
                  <a:moveTo>
                    <a:pt x="432152" y="162606"/>
                  </a:moveTo>
                  <a:lnTo>
                    <a:pt x="303205" y="0"/>
                  </a:lnTo>
                  <a:cubicBezTo>
                    <a:pt x="303205" y="0"/>
                    <a:pt x="-51714" y="191366"/>
                    <a:pt x="6438" y="386050"/>
                  </a:cubicBezTo>
                  <a:cubicBezTo>
                    <a:pt x="64591" y="580734"/>
                    <a:pt x="374000" y="548340"/>
                    <a:pt x="374000" y="548340"/>
                  </a:cubicBezTo>
                  <a:lnTo>
                    <a:pt x="444794" y="214437"/>
                  </a:lnTo>
                  <a:lnTo>
                    <a:pt x="432152" y="162606"/>
                  </a:lnTo>
                  <a:close/>
                </a:path>
              </a:pathLst>
            </a:custGeom>
            <a:solidFill>
              <a:srgbClr val="8B558E"/>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3" name="任意多边形: 形状 132">
              <a:extLst>
                <a:ext uri="{FF2B5EF4-FFF2-40B4-BE49-F238E27FC236}">
                  <a16:creationId xmlns:a16="http://schemas.microsoft.com/office/drawing/2014/main" id="{CBF42656-8EBB-4117-EB92-F6437768F609}"/>
                </a:ext>
              </a:extLst>
            </p:cNvPr>
            <p:cNvSpPr/>
            <p:nvPr/>
          </p:nvSpPr>
          <p:spPr>
            <a:xfrm>
              <a:off x="11065819" y="3999804"/>
              <a:ext cx="93098" cy="257215"/>
            </a:xfrm>
            <a:custGeom>
              <a:avLst/>
              <a:gdLst>
                <a:gd name="connsiteX0" fmla="*/ 3362 w 93098"/>
                <a:gd name="connsiteY0" fmla="*/ 257216 h 257215"/>
                <a:gd name="connsiteX1" fmla="*/ 44 w 93098"/>
                <a:gd name="connsiteY1" fmla="*/ 253423 h 257215"/>
                <a:gd name="connsiteX2" fmla="*/ 86956 w 93098"/>
                <a:gd name="connsiteY2" fmla="*/ 1377 h 257215"/>
                <a:gd name="connsiteX3" fmla="*/ 91697 w 93098"/>
                <a:gd name="connsiteY3" fmla="*/ 587 h 257215"/>
                <a:gd name="connsiteX4" fmla="*/ 92487 w 93098"/>
                <a:gd name="connsiteY4" fmla="*/ 5327 h 257215"/>
                <a:gd name="connsiteX5" fmla="*/ 6839 w 93098"/>
                <a:gd name="connsiteY5" fmla="*/ 254055 h 257215"/>
                <a:gd name="connsiteX6" fmla="*/ 3362 w 93098"/>
                <a:gd name="connsiteY6" fmla="*/ 257216 h 2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098" h="257215">
                  <a:moveTo>
                    <a:pt x="3362" y="257216"/>
                  </a:moveTo>
                  <a:cubicBezTo>
                    <a:pt x="1150" y="257058"/>
                    <a:pt x="-272" y="255320"/>
                    <a:pt x="44" y="253423"/>
                  </a:cubicBezTo>
                  <a:cubicBezTo>
                    <a:pt x="18217" y="96191"/>
                    <a:pt x="86166" y="2325"/>
                    <a:pt x="86956" y="1377"/>
                  </a:cubicBezTo>
                  <a:cubicBezTo>
                    <a:pt x="88063" y="-203"/>
                    <a:pt x="90275" y="-361"/>
                    <a:pt x="91697" y="587"/>
                  </a:cubicBezTo>
                  <a:cubicBezTo>
                    <a:pt x="93119" y="1693"/>
                    <a:pt x="93593" y="3747"/>
                    <a:pt x="92487" y="5327"/>
                  </a:cubicBezTo>
                  <a:cubicBezTo>
                    <a:pt x="91855" y="6276"/>
                    <a:pt x="24853" y="98877"/>
                    <a:pt x="6839" y="254055"/>
                  </a:cubicBezTo>
                  <a:cubicBezTo>
                    <a:pt x="6523" y="255952"/>
                    <a:pt x="4943" y="257216"/>
                    <a:pt x="3362" y="257216"/>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4" name="任意多边形: 形状 133">
              <a:extLst>
                <a:ext uri="{FF2B5EF4-FFF2-40B4-BE49-F238E27FC236}">
                  <a16:creationId xmlns:a16="http://schemas.microsoft.com/office/drawing/2014/main" id="{40E4FC0F-D393-7EE6-74BB-9D07A8AE5536}"/>
                </a:ext>
              </a:extLst>
            </p:cNvPr>
            <p:cNvSpPr/>
            <p:nvPr/>
          </p:nvSpPr>
          <p:spPr>
            <a:xfrm>
              <a:off x="10999208" y="4184640"/>
              <a:ext cx="82272" cy="75541"/>
            </a:xfrm>
            <a:custGeom>
              <a:avLst/>
              <a:gdLst>
                <a:gd name="connsiteX0" fmla="*/ 15613 w 82272"/>
                <a:gd name="connsiteY0" fmla="*/ 75541 h 75541"/>
                <a:gd name="connsiteX1" fmla="*/ 5026 w 82272"/>
                <a:gd name="connsiteY1" fmla="*/ 71591 h 75541"/>
                <a:gd name="connsiteX2" fmla="*/ 127 w 82272"/>
                <a:gd name="connsiteY2" fmla="*/ 59423 h 75541"/>
                <a:gd name="connsiteX3" fmla="*/ 77400 w 82272"/>
                <a:gd name="connsiteY3" fmla="*/ 322 h 75541"/>
                <a:gd name="connsiteX4" fmla="*/ 81351 w 82272"/>
                <a:gd name="connsiteY4" fmla="*/ 1112 h 75541"/>
                <a:gd name="connsiteX5" fmla="*/ 81825 w 82272"/>
                <a:gd name="connsiteY5" fmla="*/ 5063 h 75541"/>
                <a:gd name="connsiteX6" fmla="*/ 19090 w 82272"/>
                <a:gd name="connsiteY6" fmla="*/ 75225 h 75541"/>
                <a:gd name="connsiteX7" fmla="*/ 15613 w 82272"/>
                <a:gd name="connsiteY7" fmla="*/ 75541 h 75541"/>
                <a:gd name="connsiteX8" fmla="*/ 70131 w 82272"/>
                <a:gd name="connsiteY8" fmla="*/ 11384 h 75541"/>
                <a:gd name="connsiteX9" fmla="*/ 6764 w 82272"/>
                <a:gd name="connsiteY9" fmla="*/ 60213 h 75541"/>
                <a:gd name="connsiteX10" fmla="*/ 9450 w 82272"/>
                <a:gd name="connsiteY10" fmla="*/ 66376 h 75541"/>
                <a:gd name="connsiteX11" fmla="*/ 17826 w 82272"/>
                <a:gd name="connsiteY11" fmla="*/ 68588 h 75541"/>
                <a:gd name="connsiteX12" fmla="*/ 70131 w 82272"/>
                <a:gd name="connsiteY12" fmla="*/ 11384 h 7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272" h="75541">
                  <a:moveTo>
                    <a:pt x="15613" y="75541"/>
                  </a:moveTo>
                  <a:cubicBezTo>
                    <a:pt x="11663" y="75541"/>
                    <a:pt x="8186" y="74277"/>
                    <a:pt x="5026" y="71591"/>
                  </a:cubicBezTo>
                  <a:cubicBezTo>
                    <a:pt x="1233" y="68272"/>
                    <a:pt x="-505" y="64163"/>
                    <a:pt x="127" y="59423"/>
                  </a:cubicBezTo>
                  <a:cubicBezTo>
                    <a:pt x="3288" y="35877"/>
                    <a:pt x="69815" y="3957"/>
                    <a:pt x="77400" y="322"/>
                  </a:cubicBezTo>
                  <a:cubicBezTo>
                    <a:pt x="78822" y="-310"/>
                    <a:pt x="80245" y="6"/>
                    <a:pt x="81351" y="1112"/>
                  </a:cubicBezTo>
                  <a:cubicBezTo>
                    <a:pt x="82299" y="2218"/>
                    <a:pt x="82615" y="3799"/>
                    <a:pt x="81825" y="5063"/>
                  </a:cubicBezTo>
                  <a:cubicBezTo>
                    <a:pt x="80403" y="7749"/>
                    <a:pt x="45480" y="70484"/>
                    <a:pt x="19090" y="75225"/>
                  </a:cubicBezTo>
                  <a:cubicBezTo>
                    <a:pt x="17826" y="75383"/>
                    <a:pt x="16720" y="75541"/>
                    <a:pt x="15613" y="75541"/>
                  </a:cubicBezTo>
                  <a:close/>
                  <a:moveTo>
                    <a:pt x="70131" y="11384"/>
                  </a:moveTo>
                  <a:cubicBezTo>
                    <a:pt x="46902" y="23235"/>
                    <a:pt x="8660" y="45833"/>
                    <a:pt x="6764" y="60213"/>
                  </a:cubicBezTo>
                  <a:cubicBezTo>
                    <a:pt x="6448" y="62583"/>
                    <a:pt x="7238" y="64479"/>
                    <a:pt x="9450" y="66376"/>
                  </a:cubicBezTo>
                  <a:cubicBezTo>
                    <a:pt x="11821" y="68430"/>
                    <a:pt x="14665" y="69062"/>
                    <a:pt x="17826" y="68588"/>
                  </a:cubicBezTo>
                  <a:cubicBezTo>
                    <a:pt x="34102" y="65586"/>
                    <a:pt x="57647" y="32085"/>
                    <a:pt x="70131" y="11384"/>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5" name="任意多边形: 形状 134">
              <a:extLst>
                <a:ext uri="{FF2B5EF4-FFF2-40B4-BE49-F238E27FC236}">
                  <a16:creationId xmlns:a16="http://schemas.microsoft.com/office/drawing/2014/main" id="{4E672B82-82E8-99AC-D895-260EEBAE5A62}"/>
                </a:ext>
              </a:extLst>
            </p:cNvPr>
            <p:cNvSpPr/>
            <p:nvPr/>
          </p:nvSpPr>
          <p:spPr>
            <a:xfrm>
              <a:off x="10102081" y="5261888"/>
              <a:ext cx="218071" cy="122783"/>
            </a:xfrm>
            <a:custGeom>
              <a:avLst/>
              <a:gdLst>
                <a:gd name="connsiteX0" fmla="*/ 218072 w 218071"/>
                <a:gd name="connsiteY0" fmla="*/ 14380 h 122783"/>
                <a:gd name="connsiteX1" fmla="*/ 208274 w 218071"/>
                <a:gd name="connsiteY1" fmla="*/ 122784 h 122783"/>
                <a:gd name="connsiteX2" fmla="*/ 0 w 218071"/>
                <a:gd name="connsiteY2" fmla="*/ 122784 h 122783"/>
                <a:gd name="connsiteX3" fmla="*/ 0 w 218071"/>
                <a:gd name="connsiteY3" fmla="*/ 0 h 122783"/>
              </a:gdLst>
              <a:ahLst/>
              <a:cxnLst>
                <a:cxn ang="0">
                  <a:pos x="connsiteX0" y="connsiteY0"/>
                </a:cxn>
                <a:cxn ang="0">
                  <a:pos x="connsiteX1" y="connsiteY1"/>
                </a:cxn>
                <a:cxn ang="0">
                  <a:pos x="connsiteX2" y="connsiteY2"/>
                </a:cxn>
                <a:cxn ang="0">
                  <a:pos x="connsiteX3" y="connsiteY3"/>
                </a:cxn>
              </a:cxnLst>
              <a:rect l="l" t="t" r="r" b="b"/>
              <a:pathLst>
                <a:path w="218071" h="122783">
                  <a:moveTo>
                    <a:pt x="218072" y="14380"/>
                  </a:moveTo>
                  <a:lnTo>
                    <a:pt x="208274" y="122784"/>
                  </a:lnTo>
                  <a:lnTo>
                    <a:pt x="0" y="122784"/>
                  </a:lnTo>
                  <a:lnTo>
                    <a:pt x="0" y="0"/>
                  </a:lnTo>
                  <a:close/>
                </a:path>
              </a:pathLst>
            </a:custGeom>
            <a:solidFill>
              <a:srgbClr val="FFA98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6" name="任意多边形: 形状 135">
              <a:extLst>
                <a:ext uri="{FF2B5EF4-FFF2-40B4-BE49-F238E27FC236}">
                  <a16:creationId xmlns:a16="http://schemas.microsoft.com/office/drawing/2014/main" id="{74466136-56FB-27FD-B2A2-2BE6C3BE48C8}"/>
                </a:ext>
              </a:extLst>
            </p:cNvPr>
            <p:cNvSpPr/>
            <p:nvPr/>
          </p:nvSpPr>
          <p:spPr>
            <a:xfrm>
              <a:off x="9698174" y="5261888"/>
              <a:ext cx="250308" cy="173193"/>
            </a:xfrm>
            <a:custGeom>
              <a:avLst/>
              <a:gdLst>
                <a:gd name="connsiteX0" fmla="*/ 250308 w 250308"/>
                <a:gd name="connsiteY0" fmla="*/ 64473 h 173193"/>
                <a:gd name="connsiteX1" fmla="*/ 229291 w 250308"/>
                <a:gd name="connsiteY1" fmla="*/ 173193 h 173193"/>
                <a:gd name="connsiteX2" fmla="*/ 0 w 250308"/>
                <a:gd name="connsiteY2" fmla="*/ 118833 h 173193"/>
                <a:gd name="connsiteX3" fmla="*/ 39980 w 250308"/>
                <a:gd name="connsiteY3" fmla="*/ 0 h 173193"/>
              </a:gdLst>
              <a:ahLst/>
              <a:cxnLst>
                <a:cxn ang="0">
                  <a:pos x="connsiteX0" y="connsiteY0"/>
                </a:cxn>
                <a:cxn ang="0">
                  <a:pos x="connsiteX1" y="connsiteY1"/>
                </a:cxn>
                <a:cxn ang="0">
                  <a:pos x="connsiteX2" y="connsiteY2"/>
                </a:cxn>
                <a:cxn ang="0">
                  <a:pos x="connsiteX3" y="connsiteY3"/>
                </a:cxn>
              </a:cxnLst>
              <a:rect l="l" t="t" r="r" b="b"/>
              <a:pathLst>
                <a:path w="250308" h="173193">
                  <a:moveTo>
                    <a:pt x="250308" y="64473"/>
                  </a:moveTo>
                  <a:lnTo>
                    <a:pt x="229291" y="173193"/>
                  </a:lnTo>
                  <a:lnTo>
                    <a:pt x="0" y="118833"/>
                  </a:lnTo>
                  <a:lnTo>
                    <a:pt x="39980" y="0"/>
                  </a:lnTo>
                  <a:close/>
                </a:path>
              </a:pathLst>
            </a:custGeom>
            <a:solidFill>
              <a:srgbClr val="FFA98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7" name="任意多边形: 形状 136">
              <a:extLst>
                <a:ext uri="{FF2B5EF4-FFF2-40B4-BE49-F238E27FC236}">
                  <a16:creationId xmlns:a16="http://schemas.microsoft.com/office/drawing/2014/main" id="{1212DAF5-8E93-FACA-EF9B-DE504B3C37BE}"/>
                </a:ext>
              </a:extLst>
            </p:cNvPr>
            <p:cNvSpPr/>
            <p:nvPr/>
          </p:nvSpPr>
          <p:spPr>
            <a:xfrm>
              <a:off x="9403804" y="3816417"/>
              <a:ext cx="350784" cy="441867"/>
            </a:xfrm>
            <a:custGeom>
              <a:avLst/>
              <a:gdLst>
                <a:gd name="connsiteX0" fmla="*/ 289630 w 350784"/>
                <a:gd name="connsiteY0" fmla="*/ 25319 h 441867"/>
                <a:gd name="connsiteX1" fmla="*/ 157048 w 350784"/>
                <a:gd name="connsiteY1" fmla="*/ 16154 h 441867"/>
                <a:gd name="connsiteX2" fmla="*/ 88940 w 350784"/>
                <a:gd name="connsiteY2" fmla="*/ 173702 h 441867"/>
                <a:gd name="connsiteX3" fmla="*/ 290 w 350784"/>
                <a:gd name="connsiteY3" fmla="*/ 302807 h 441867"/>
                <a:gd name="connsiteX4" fmla="*/ 108535 w 350784"/>
                <a:gd name="connsiteY4" fmla="*/ 441867 h 441867"/>
                <a:gd name="connsiteX5" fmla="*/ 304326 w 350784"/>
                <a:gd name="connsiteY5" fmla="*/ 411053 h 441867"/>
                <a:gd name="connsiteX6" fmla="*/ 343041 w 350784"/>
                <a:gd name="connsiteY6" fmla="*/ 350688 h 441867"/>
                <a:gd name="connsiteX7" fmla="*/ 350784 w 350784"/>
                <a:gd name="connsiteY7" fmla="*/ 107333 h 441867"/>
                <a:gd name="connsiteX8" fmla="*/ 289630 w 350784"/>
                <a:gd name="connsiteY8" fmla="*/ 25319 h 44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784" h="441867">
                  <a:moveTo>
                    <a:pt x="289630" y="25319"/>
                  </a:moveTo>
                  <a:cubicBezTo>
                    <a:pt x="289630" y="25319"/>
                    <a:pt x="234954" y="-24932"/>
                    <a:pt x="157048" y="16154"/>
                  </a:cubicBezTo>
                  <a:cubicBezTo>
                    <a:pt x="79143" y="57082"/>
                    <a:pt x="88940" y="173702"/>
                    <a:pt x="88940" y="173702"/>
                  </a:cubicBezTo>
                  <a:cubicBezTo>
                    <a:pt x="88940" y="173702"/>
                    <a:pt x="7085" y="202621"/>
                    <a:pt x="290" y="302807"/>
                  </a:cubicBezTo>
                  <a:cubicBezTo>
                    <a:pt x="-6505" y="402994"/>
                    <a:pt x="108535" y="441867"/>
                    <a:pt x="108535" y="441867"/>
                  </a:cubicBezTo>
                  <a:lnTo>
                    <a:pt x="304326" y="411053"/>
                  </a:lnTo>
                  <a:cubicBezTo>
                    <a:pt x="304326" y="411053"/>
                    <a:pt x="343357" y="352742"/>
                    <a:pt x="343041" y="350688"/>
                  </a:cubicBezTo>
                  <a:cubicBezTo>
                    <a:pt x="342725" y="348476"/>
                    <a:pt x="350784" y="107333"/>
                    <a:pt x="350784" y="107333"/>
                  </a:cubicBezTo>
                  <a:lnTo>
                    <a:pt x="289630" y="25319"/>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8" name="任意多边形: 形状 137">
              <a:extLst>
                <a:ext uri="{FF2B5EF4-FFF2-40B4-BE49-F238E27FC236}">
                  <a16:creationId xmlns:a16="http://schemas.microsoft.com/office/drawing/2014/main" id="{29490E5E-340F-2A5E-41F9-36EBF50C78E2}"/>
                </a:ext>
              </a:extLst>
            </p:cNvPr>
            <p:cNvSpPr/>
            <p:nvPr/>
          </p:nvSpPr>
          <p:spPr>
            <a:xfrm>
              <a:off x="9537623" y="4172243"/>
              <a:ext cx="538542" cy="537197"/>
            </a:xfrm>
            <a:custGeom>
              <a:avLst/>
              <a:gdLst>
                <a:gd name="connsiteX0" fmla="*/ 538542 w 538542"/>
                <a:gd name="connsiteY0" fmla="*/ 473198 h 537197"/>
                <a:gd name="connsiteX1" fmla="*/ 362663 w 538542"/>
                <a:gd name="connsiteY1" fmla="*/ 33578 h 537197"/>
                <a:gd name="connsiteX2" fmla="*/ 0 w 538542"/>
                <a:gd name="connsiteY2" fmla="*/ 35474 h 537197"/>
                <a:gd name="connsiteX3" fmla="*/ 10113 w 538542"/>
                <a:gd name="connsiteY3" fmla="*/ 537197 h 537197"/>
                <a:gd name="connsiteX4" fmla="*/ 538542 w 538542"/>
                <a:gd name="connsiteY4" fmla="*/ 473198 h 537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542" h="537197">
                  <a:moveTo>
                    <a:pt x="538542" y="473198"/>
                  </a:moveTo>
                  <a:cubicBezTo>
                    <a:pt x="538542" y="473198"/>
                    <a:pt x="503935" y="92204"/>
                    <a:pt x="362663" y="33578"/>
                  </a:cubicBezTo>
                  <a:cubicBezTo>
                    <a:pt x="177618" y="-43063"/>
                    <a:pt x="0" y="35474"/>
                    <a:pt x="0" y="35474"/>
                  </a:cubicBezTo>
                  <a:lnTo>
                    <a:pt x="10113" y="537197"/>
                  </a:lnTo>
                  <a:lnTo>
                    <a:pt x="538542" y="473198"/>
                  </a:lnTo>
                  <a:close/>
                </a:path>
              </a:pathLst>
            </a:custGeom>
            <a:solidFill>
              <a:srgbClr val="EFAE5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39" name="任意多边形: 形状 138">
              <a:extLst>
                <a:ext uri="{FF2B5EF4-FFF2-40B4-BE49-F238E27FC236}">
                  <a16:creationId xmlns:a16="http://schemas.microsoft.com/office/drawing/2014/main" id="{367A2CC0-1E89-CC41-2C5B-FA2086E3C3F9}"/>
                </a:ext>
              </a:extLst>
            </p:cNvPr>
            <p:cNvSpPr/>
            <p:nvPr/>
          </p:nvSpPr>
          <p:spPr>
            <a:xfrm>
              <a:off x="9989568" y="4621754"/>
              <a:ext cx="413631" cy="688173"/>
            </a:xfrm>
            <a:custGeom>
              <a:avLst/>
              <a:gdLst>
                <a:gd name="connsiteX0" fmla="*/ 0 w 413631"/>
                <a:gd name="connsiteY0" fmla="*/ 21001 h 688173"/>
                <a:gd name="connsiteX1" fmla="*/ 383838 w 413631"/>
                <a:gd name="connsiteY1" fmla="*/ 75045 h 688173"/>
                <a:gd name="connsiteX2" fmla="*/ 350969 w 413631"/>
                <a:gd name="connsiteY2" fmla="*/ 688174 h 688173"/>
                <a:gd name="connsiteX3" fmla="*/ 73481 w 413631"/>
                <a:gd name="connsiteY3" fmla="*/ 688174 h 688173"/>
                <a:gd name="connsiteX4" fmla="*/ 0 w 413631"/>
                <a:gd name="connsiteY4" fmla="*/ 21001 h 688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631" h="688173">
                  <a:moveTo>
                    <a:pt x="0" y="21001"/>
                  </a:moveTo>
                  <a:cubicBezTo>
                    <a:pt x="0" y="21001"/>
                    <a:pt x="301350" y="-52322"/>
                    <a:pt x="383838" y="75045"/>
                  </a:cubicBezTo>
                  <a:cubicBezTo>
                    <a:pt x="466484" y="202411"/>
                    <a:pt x="350969" y="688174"/>
                    <a:pt x="350969" y="688174"/>
                  </a:cubicBezTo>
                  <a:lnTo>
                    <a:pt x="73481" y="688174"/>
                  </a:lnTo>
                  <a:lnTo>
                    <a:pt x="0" y="21001"/>
                  </a:lnTo>
                  <a:close/>
                </a:path>
              </a:pathLst>
            </a:custGeom>
            <a:solidFill>
              <a:srgbClr val="51215B"/>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0" name="任意多边形: 形状 139">
              <a:extLst>
                <a:ext uri="{FF2B5EF4-FFF2-40B4-BE49-F238E27FC236}">
                  <a16:creationId xmlns:a16="http://schemas.microsoft.com/office/drawing/2014/main" id="{556332AA-EC3A-A65D-600E-A9FEA4C2C8FF}"/>
                </a:ext>
              </a:extLst>
            </p:cNvPr>
            <p:cNvSpPr/>
            <p:nvPr/>
          </p:nvSpPr>
          <p:spPr>
            <a:xfrm>
              <a:off x="9291739" y="4631259"/>
              <a:ext cx="939466" cy="771269"/>
            </a:xfrm>
            <a:custGeom>
              <a:avLst/>
              <a:gdLst>
                <a:gd name="connsiteX0" fmla="*/ 15644 w 939466"/>
                <a:gd name="connsiteY0" fmla="*/ 121953 h 771269"/>
                <a:gd name="connsiteX1" fmla="*/ 78695 w 939466"/>
                <a:gd name="connsiteY1" fmla="*/ 460439 h 771269"/>
                <a:gd name="connsiteX2" fmla="*/ 494296 w 939466"/>
                <a:gd name="connsiteY2" fmla="*/ 451747 h 771269"/>
                <a:gd name="connsiteX3" fmla="*/ 376727 w 939466"/>
                <a:gd name="connsiteY3" fmla="*/ 659231 h 771269"/>
                <a:gd name="connsiteX4" fmla="*/ 754876 w 939466"/>
                <a:gd name="connsiteY4" fmla="*/ 771270 h 771269"/>
                <a:gd name="connsiteX5" fmla="*/ 877817 w 939466"/>
                <a:gd name="connsiteY5" fmla="*/ 53055 h 771269"/>
                <a:gd name="connsiteX6" fmla="*/ 284441 w 939466"/>
                <a:gd name="connsiteY6" fmla="*/ 121953 h 771269"/>
                <a:gd name="connsiteX7" fmla="*/ 15644 w 939466"/>
                <a:gd name="connsiteY7" fmla="*/ 121953 h 771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9466" h="771269">
                  <a:moveTo>
                    <a:pt x="15644" y="121953"/>
                  </a:moveTo>
                  <a:cubicBezTo>
                    <a:pt x="15644" y="121953"/>
                    <a:pt x="-47091" y="413506"/>
                    <a:pt x="78695" y="460439"/>
                  </a:cubicBezTo>
                  <a:cubicBezTo>
                    <a:pt x="204482" y="507371"/>
                    <a:pt x="494296" y="451747"/>
                    <a:pt x="494296" y="451747"/>
                  </a:cubicBezTo>
                  <a:lnTo>
                    <a:pt x="376727" y="659231"/>
                  </a:lnTo>
                  <a:lnTo>
                    <a:pt x="754876" y="771270"/>
                  </a:lnTo>
                  <a:cubicBezTo>
                    <a:pt x="754876" y="771270"/>
                    <a:pt x="1068867" y="204283"/>
                    <a:pt x="877817" y="53055"/>
                  </a:cubicBezTo>
                  <a:cubicBezTo>
                    <a:pt x="686768" y="-98173"/>
                    <a:pt x="284441" y="121953"/>
                    <a:pt x="284441" y="121953"/>
                  </a:cubicBezTo>
                  <a:lnTo>
                    <a:pt x="15644" y="121953"/>
                  </a:lnTo>
                  <a:close/>
                </a:path>
              </a:pathLst>
            </a:custGeom>
            <a:solidFill>
              <a:srgbClr val="5D2866"/>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1" name="任意多边形: 形状 140">
              <a:extLst>
                <a:ext uri="{FF2B5EF4-FFF2-40B4-BE49-F238E27FC236}">
                  <a16:creationId xmlns:a16="http://schemas.microsoft.com/office/drawing/2014/main" id="{B6E30EC4-7727-A40C-E5CD-651314294776}"/>
                </a:ext>
              </a:extLst>
            </p:cNvPr>
            <p:cNvSpPr/>
            <p:nvPr/>
          </p:nvSpPr>
          <p:spPr>
            <a:xfrm>
              <a:off x="10076007" y="5326362"/>
              <a:ext cx="595519" cy="298961"/>
            </a:xfrm>
            <a:custGeom>
              <a:avLst/>
              <a:gdLst>
                <a:gd name="connsiteX0" fmla="*/ 250466 w 595519"/>
                <a:gd name="connsiteY0" fmla="*/ 0 h 298961"/>
                <a:gd name="connsiteX1" fmla="*/ 339275 w 595519"/>
                <a:gd name="connsiteY1" fmla="*/ 93234 h 298961"/>
                <a:gd name="connsiteX2" fmla="*/ 564300 w 595519"/>
                <a:gd name="connsiteY2" fmla="*/ 192946 h 298961"/>
                <a:gd name="connsiteX3" fmla="*/ 590690 w 595519"/>
                <a:gd name="connsiteY3" fmla="*/ 296293 h 298961"/>
                <a:gd name="connsiteX4" fmla="*/ 6005 w 595519"/>
                <a:gd name="connsiteY4" fmla="*/ 296293 h 298961"/>
                <a:gd name="connsiteX5" fmla="*/ 0 w 595519"/>
                <a:gd name="connsiteY5" fmla="*/ 18963 h 298961"/>
                <a:gd name="connsiteX6" fmla="*/ 250466 w 595519"/>
                <a:gd name="connsiteY6" fmla="*/ 0 h 29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519" h="298961">
                  <a:moveTo>
                    <a:pt x="250466" y="0"/>
                  </a:moveTo>
                  <a:cubicBezTo>
                    <a:pt x="250466" y="0"/>
                    <a:pt x="322525" y="85016"/>
                    <a:pt x="339275" y="93234"/>
                  </a:cubicBezTo>
                  <a:cubicBezTo>
                    <a:pt x="356026" y="101293"/>
                    <a:pt x="530799" y="160235"/>
                    <a:pt x="564300" y="192946"/>
                  </a:cubicBezTo>
                  <a:cubicBezTo>
                    <a:pt x="597801" y="225815"/>
                    <a:pt x="600171" y="290288"/>
                    <a:pt x="590690" y="296293"/>
                  </a:cubicBezTo>
                  <a:cubicBezTo>
                    <a:pt x="581050" y="302298"/>
                    <a:pt x="6005" y="296293"/>
                    <a:pt x="6005" y="296293"/>
                  </a:cubicBezTo>
                  <a:lnTo>
                    <a:pt x="0" y="18963"/>
                  </a:lnTo>
                  <a:lnTo>
                    <a:pt x="250466" y="0"/>
                  </a:lnTo>
                  <a:close/>
                </a:path>
              </a:pathLst>
            </a:custGeom>
            <a:solidFill>
              <a:srgbClr val="968BD6"/>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2" name="任意多边形: 形状 141">
              <a:extLst>
                <a:ext uri="{FF2B5EF4-FFF2-40B4-BE49-F238E27FC236}">
                  <a16:creationId xmlns:a16="http://schemas.microsoft.com/office/drawing/2014/main" id="{8DB16B60-052F-1839-8752-DF9184716D1B}"/>
                </a:ext>
              </a:extLst>
            </p:cNvPr>
            <p:cNvSpPr/>
            <p:nvPr/>
          </p:nvSpPr>
          <p:spPr>
            <a:xfrm>
              <a:off x="9599726" y="5312930"/>
              <a:ext cx="616324" cy="412756"/>
            </a:xfrm>
            <a:custGeom>
              <a:avLst/>
              <a:gdLst>
                <a:gd name="connsiteX0" fmla="*/ 362189 w 616324"/>
                <a:gd name="connsiteY0" fmla="*/ 76483 h 412756"/>
                <a:gd name="connsiteX1" fmla="*/ 415126 w 616324"/>
                <a:gd name="connsiteY1" fmla="*/ 202427 h 412756"/>
                <a:gd name="connsiteX2" fmla="*/ 595746 w 616324"/>
                <a:gd name="connsiteY2" fmla="*/ 336273 h 412756"/>
                <a:gd name="connsiteX3" fmla="*/ 595746 w 616324"/>
                <a:gd name="connsiteY3" fmla="*/ 412756 h 412756"/>
                <a:gd name="connsiteX4" fmla="*/ 275434 w 616324"/>
                <a:gd name="connsiteY4" fmla="*/ 412756 h 412756"/>
                <a:gd name="connsiteX5" fmla="*/ 0 w 616324"/>
                <a:gd name="connsiteY5" fmla="*/ 210487 h 412756"/>
                <a:gd name="connsiteX6" fmla="*/ 98448 w 616324"/>
                <a:gd name="connsiteY6" fmla="*/ 0 h 412756"/>
                <a:gd name="connsiteX7" fmla="*/ 362189 w 616324"/>
                <a:gd name="connsiteY7" fmla="*/ 76483 h 41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324" h="412756">
                  <a:moveTo>
                    <a:pt x="362189" y="76483"/>
                  </a:moveTo>
                  <a:cubicBezTo>
                    <a:pt x="362189" y="76483"/>
                    <a:pt x="391581" y="190418"/>
                    <a:pt x="415126" y="202427"/>
                  </a:cubicBezTo>
                  <a:cubicBezTo>
                    <a:pt x="438830" y="214437"/>
                    <a:pt x="540596" y="278278"/>
                    <a:pt x="595746" y="336273"/>
                  </a:cubicBezTo>
                  <a:cubicBezTo>
                    <a:pt x="642047" y="384944"/>
                    <a:pt x="595746" y="412756"/>
                    <a:pt x="595746" y="412756"/>
                  </a:cubicBezTo>
                  <a:lnTo>
                    <a:pt x="275434" y="412756"/>
                  </a:lnTo>
                  <a:lnTo>
                    <a:pt x="0" y="210487"/>
                  </a:lnTo>
                  <a:lnTo>
                    <a:pt x="98448" y="0"/>
                  </a:lnTo>
                  <a:lnTo>
                    <a:pt x="362189" y="76483"/>
                  </a:lnTo>
                  <a:close/>
                </a:path>
              </a:pathLst>
            </a:custGeom>
            <a:solidFill>
              <a:srgbClr val="9792E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3" name="任意多边形: 形状 142">
              <a:extLst>
                <a:ext uri="{FF2B5EF4-FFF2-40B4-BE49-F238E27FC236}">
                  <a16:creationId xmlns:a16="http://schemas.microsoft.com/office/drawing/2014/main" id="{30C2812C-2103-FB7A-46EF-67B8526266D3}"/>
                </a:ext>
              </a:extLst>
            </p:cNvPr>
            <p:cNvSpPr/>
            <p:nvPr/>
          </p:nvSpPr>
          <p:spPr>
            <a:xfrm>
              <a:off x="10320113" y="5384649"/>
              <a:ext cx="172042" cy="100821"/>
            </a:xfrm>
            <a:custGeom>
              <a:avLst/>
              <a:gdLst>
                <a:gd name="connsiteX0" fmla="*/ 64513 w 172042"/>
                <a:gd name="connsiteY0" fmla="*/ 23 h 100821"/>
                <a:gd name="connsiteX1" fmla="*/ 2726 w 172042"/>
                <a:gd name="connsiteY1" fmla="*/ 99419 h 100821"/>
                <a:gd name="connsiteX2" fmla="*/ 171969 w 172042"/>
                <a:gd name="connsiteY2" fmla="*/ 66551 h 100821"/>
                <a:gd name="connsiteX3" fmla="*/ 64513 w 172042"/>
                <a:gd name="connsiteY3" fmla="*/ 23 h 100821"/>
              </a:gdLst>
              <a:ahLst/>
              <a:cxnLst>
                <a:cxn ang="0">
                  <a:pos x="connsiteX0" y="connsiteY0"/>
                </a:cxn>
                <a:cxn ang="0">
                  <a:pos x="connsiteX1" y="connsiteY1"/>
                </a:cxn>
                <a:cxn ang="0">
                  <a:pos x="connsiteX2" y="connsiteY2"/>
                </a:cxn>
                <a:cxn ang="0">
                  <a:pos x="connsiteX3" y="connsiteY3"/>
                </a:cxn>
              </a:cxnLst>
              <a:rect l="l" t="t" r="r" b="b"/>
              <a:pathLst>
                <a:path w="172042" h="100821">
                  <a:moveTo>
                    <a:pt x="64513" y="23"/>
                  </a:moveTo>
                  <a:cubicBezTo>
                    <a:pt x="64513" y="23"/>
                    <a:pt x="-15605" y="91992"/>
                    <a:pt x="2726" y="99419"/>
                  </a:cubicBezTo>
                  <a:cubicBezTo>
                    <a:pt x="21057" y="106846"/>
                    <a:pt x="175919" y="83143"/>
                    <a:pt x="171969" y="66551"/>
                  </a:cubicBezTo>
                  <a:cubicBezTo>
                    <a:pt x="167860" y="50116"/>
                    <a:pt x="83160" y="-1241"/>
                    <a:pt x="64513" y="23"/>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4" name="任意多边形: 形状 143">
              <a:extLst>
                <a:ext uri="{FF2B5EF4-FFF2-40B4-BE49-F238E27FC236}">
                  <a16:creationId xmlns:a16="http://schemas.microsoft.com/office/drawing/2014/main" id="{1785D439-3B18-49ED-9D3A-7FED44D38E54}"/>
                </a:ext>
              </a:extLst>
            </p:cNvPr>
            <p:cNvSpPr/>
            <p:nvPr/>
          </p:nvSpPr>
          <p:spPr>
            <a:xfrm>
              <a:off x="9902962" y="5458311"/>
              <a:ext cx="173210" cy="100557"/>
            </a:xfrm>
            <a:custGeom>
              <a:avLst/>
              <a:gdLst>
                <a:gd name="connsiteX0" fmla="*/ 88819 w 173210"/>
                <a:gd name="connsiteY0" fmla="*/ 0 h 100557"/>
                <a:gd name="connsiteX1" fmla="*/ 1590 w 173210"/>
                <a:gd name="connsiteY1" fmla="*/ 78063 h 100557"/>
                <a:gd name="connsiteX2" fmla="*/ 173203 w 173210"/>
                <a:gd name="connsiteY2" fmla="*/ 94182 h 100557"/>
                <a:gd name="connsiteX3" fmla="*/ 88819 w 173210"/>
                <a:gd name="connsiteY3" fmla="*/ 0 h 100557"/>
              </a:gdLst>
              <a:ahLst/>
              <a:cxnLst>
                <a:cxn ang="0">
                  <a:pos x="connsiteX0" y="connsiteY0"/>
                </a:cxn>
                <a:cxn ang="0">
                  <a:pos x="connsiteX1" y="connsiteY1"/>
                </a:cxn>
                <a:cxn ang="0">
                  <a:pos x="connsiteX2" y="connsiteY2"/>
                </a:cxn>
                <a:cxn ang="0">
                  <a:pos x="connsiteX3" y="connsiteY3"/>
                </a:cxn>
              </a:cxnLst>
              <a:rect l="l" t="t" r="r" b="b"/>
              <a:pathLst>
                <a:path w="173210" h="100557">
                  <a:moveTo>
                    <a:pt x="88819" y="0"/>
                  </a:moveTo>
                  <a:cubicBezTo>
                    <a:pt x="88819" y="0"/>
                    <a:pt x="-13896" y="65738"/>
                    <a:pt x="1590" y="78063"/>
                  </a:cubicBezTo>
                  <a:cubicBezTo>
                    <a:pt x="17077" y="90389"/>
                    <a:pt x="172413" y="111090"/>
                    <a:pt x="173203" y="94182"/>
                  </a:cubicBezTo>
                  <a:cubicBezTo>
                    <a:pt x="173993" y="77115"/>
                    <a:pt x="106992" y="3951"/>
                    <a:pt x="88819" y="0"/>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5" name="任意多边形: 形状 144">
              <a:extLst>
                <a:ext uri="{FF2B5EF4-FFF2-40B4-BE49-F238E27FC236}">
                  <a16:creationId xmlns:a16="http://schemas.microsoft.com/office/drawing/2014/main" id="{74936896-2AC2-C01B-86C0-50DC0E668C30}"/>
                </a:ext>
              </a:extLst>
            </p:cNvPr>
            <p:cNvSpPr/>
            <p:nvPr/>
          </p:nvSpPr>
          <p:spPr>
            <a:xfrm>
              <a:off x="9704179" y="4092518"/>
              <a:ext cx="123099" cy="128221"/>
            </a:xfrm>
            <a:custGeom>
              <a:avLst/>
              <a:gdLst>
                <a:gd name="connsiteX0" fmla="*/ 12800 w 123099"/>
                <a:gd name="connsiteY0" fmla="*/ 0 h 128221"/>
                <a:gd name="connsiteX1" fmla="*/ 0 w 123099"/>
                <a:gd name="connsiteY1" fmla="*/ 81698 h 128221"/>
                <a:gd name="connsiteX2" fmla="*/ 66370 w 123099"/>
                <a:gd name="connsiteY2" fmla="*/ 121994 h 128221"/>
                <a:gd name="connsiteX3" fmla="*/ 121520 w 123099"/>
                <a:gd name="connsiteY3" fmla="*/ 126734 h 128221"/>
                <a:gd name="connsiteX4" fmla="*/ 122310 w 123099"/>
                <a:gd name="connsiteY4" fmla="*/ 84384 h 128221"/>
                <a:gd name="connsiteX5" fmla="*/ 123100 w 123099"/>
                <a:gd name="connsiteY5" fmla="*/ 42982 h 128221"/>
                <a:gd name="connsiteX6" fmla="*/ 28444 w 123099"/>
                <a:gd name="connsiteY6" fmla="*/ 6163 h 128221"/>
                <a:gd name="connsiteX7" fmla="*/ 12800 w 123099"/>
                <a:gd name="connsiteY7" fmla="*/ 0 h 12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099" h="128221">
                  <a:moveTo>
                    <a:pt x="12800" y="0"/>
                  </a:moveTo>
                  <a:lnTo>
                    <a:pt x="0" y="81698"/>
                  </a:lnTo>
                  <a:cubicBezTo>
                    <a:pt x="0" y="81698"/>
                    <a:pt x="12958" y="108246"/>
                    <a:pt x="66370" y="121994"/>
                  </a:cubicBezTo>
                  <a:cubicBezTo>
                    <a:pt x="106191" y="132265"/>
                    <a:pt x="121520" y="126734"/>
                    <a:pt x="121520" y="126734"/>
                  </a:cubicBezTo>
                  <a:lnTo>
                    <a:pt x="122310" y="84384"/>
                  </a:lnTo>
                  <a:lnTo>
                    <a:pt x="123100" y="42982"/>
                  </a:lnTo>
                  <a:lnTo>
                    <a:pt x="28444" y="6163"/>
                  </a:lnTo>
                  <a:lnTo>
                    <a:pt x="12800" y="0"/>
                  </a:ln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6" name="任意多边形: 形状 145">
              <a:extLst>
                <a:ext uri="{FF2B5EF4-FFF2-40B4-BE49-F238E27FC236}">
                  <a16:creationId xmlns:a16="http://schemas.microsoft.com/office/drawing/2014/main" id="{DB18CBCC-CD67-4242-7520-12424BA1E516}"/>
                </a:ext>
              </a:extLst>
            </p:cNvPr>
            <p:cNvSpPr/>
            <p:nvPr/>
          </p:nvSpPr>
          <p:spPr>
            <a:xfrm>
              <a:off x="9732751" y="4098997"/>
              <a:ext cx="94211" cy="84858"/>
            </a:xfrm>
            <a:custGeom>
              <a:avLst/>
              <a:gdLst>
                <a:gd name="connsiteX0" fmla="*/ 30 w 94211"/>
                <a:gd name="connsiteY0" fmla="*/ 0 h 84858"/>
                <a:gd name="connsiteX1" fmla="*/ 1136 w 94211"/>
                <a:gd name="connsiteY1" fmla="*/ 9323 h 84858"/>
                <a:gd name="connsiteX2" fmla="*/ 92000 w 94211"/>
                <a:gd name="connsiteY2" fmla="*/ 84858 h 84858"/>
                <a:gd name="connsiteX3" fmla="*/ 94212 w 94211"/>
                <a:gd name="connsiteY3" fmla="*/ 38084 h 84858"/>
                <a:gd name="connsiteX4" fmla="*/ 30 w 94211"/>
                <a:gd name="connsiteY4" fmla="*/ 0 h 84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211" h="84858">
                  <a:moveTo>
                    <a:pt x="30" y="0"/>
                  </a:moveTo>
                  <a:cubicBezTo>
                    <a:pt x="-128" y="2528"/>
                    <a:pt x="346" y="5689"/>
                    <a:pt x="1136" y="9323"/>
                  </a:cubicBezTo>
                  <a:cubicBezTo>
                    <a:pt x="13936" y="59101"/>
                    <a:pt x="68928" y="78695"/>
                    <a:pt x="92000" y="84858"/>
                  </a:cubicBezTo>
                  <a:lnTo>
                    <a:pt x="94212" y="38084"/>
                  </a:lnTo>
                  <a:lnTo>
                    <a:pt x="30" y="0"/>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7" name="任意多边形: 形状 146">
              <a:extLst>
                <a:ext uri="{FF2B5EF4-FFF2-40B4-BE49-F238E27FC236}">
                  <a16:creationId xmlns:a16="http://schemas.microsoft.com/office/drawing/2014/main" id="{F5FF3317-FBF8-6CB5-3D44-99B725C3AAC7}"/>
                </a:ext>
              </a:extLst>
            </p:cNvPr>
            <p:cNvSpPr/>
            <p:nvPr/>
          </p:nvSpPr>
          <p:spPr>
            <a:xfrm>
              <a:off x="9659660" y="3885235"/>
              <a:ext cx="236361" cy="270571"/>
            </a:xfrm>
            <a:custGeom>
              <a:avLst/>
              <a:gdLst>
                <a:gd name="connsiteX0" fmla="*/ 223875 w 236361"/>
                <a:gd name="connsiteY0" fmla="*/ 44204 h 270571"/>
                <a:gd name="connsiteX1" fmla="*/ 222611 w 236361"/>
                <a:gd name="connsiteY1" fmla="*/ 229881 h 270571"/>
                <a:gd name="connsiteX2" fmla="*/ 102514 w 236361"/>
                <a:gd name="connsiteY2" fmla="*/ 251056 h 270571"/>
                <a:gd name="connsiteX3" fmla="*/ 57319 w 236361"/>
                <a:gd name="connsiteY3" fmla="*/ 207284 h 270571"/>
                <a:gd name="connsiteX4" fmla="*/ 5962 w 236361"/>
                <a:gd name="connsiteY4" fmla="*/ 177575 h 270571"/>
                <a:gd name="connsiteX5" fmla="*/ 29981 w 236361"/>
                <a:gd name="connsiteY5" fmla="*/ 105675 h 270571"/>
                <a:gd name="connsiteX6" fmla="*/ 70119 w 236361"/>
                <a:gd name="connsiteY6" fmla="*/ 118791 h 270571"/>
                <a:gd name="connsiteX7" fmla="*/ 58741 w 236361"/>
                <a:gd name="connsiteY7" fmla="*/ 82130 h 270571"/>
                <a:gd name="connsiteX8" fmla="*/ 223875 w 236361"/>
                <a:gd name="connsiteY8" fmla="*/ 44204 h 27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361" h="270571">
                  <a:moveTo>
                    <a:pt x="223875" y="44204"/>
                  </a:moveTo>
                  <a:cubicBezTo>
                    <a:pt x="223875" y="44204"/>
                    <a:pt x="252793" y="168568"/>
                    <a:pt x="222611" y="229881"/>
                  </a:cubicBezTo>
                  <a:cubicBezTo>
                    <a:pt x="192429" y="291194"/>
                    <a:pt x="135540" y="270019"/>
                    <a:pt x="102514" y="251056"/>
                  </a:cubicBezTo>
                  <a:cubicBezTo>
                    <a:pt x="69645" y="231935"/>
                    <a:pt x="57319" y="207284"/>
                    <a:pt x="57319" y="207284"/>
                  </a:cubicBezTo>
                  <a:cubicBezTo>
                    <a:pt x="57319" y="207284"/>
                    <a:pt x="22396" y="212341"/>
                    <a:pt x="5962" y="177575"/>
                  </a:cubicBezTo>
                  <a:cubicBezTo>
                    <a:pt x="-10315" y="142810"/>
                    <a:pt x="9754" y="110258"/>
                    <a:pt x="29981" y="105675"/>
                  </a:cubicBezTo>
                  <a:cubicBezTo>
                    <a:pt x="50208" y="101092"/>
                    <a:pt x="70119" y="118791"/>
                    <a:pt x="70119" y="118791"/>
                  </a:cubicBezTo>
                  <a:lnTo>
                    <a:pt x="58741" y="82130"/>
                  </a:lnTo>
                  <a:cubicBezTo>
                    <a:pt x="58899" y="82288"/>
                    <a:pt x="164143" y="-73997"/>
                    <a:pt x="223875" y="44204"/>
                  </a:cubicBez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8" name="任意多边形: 形状 147">
              <a:extLst>
                <a:ext uri="{FF2B5EF4-FFF2-40B4-BE49-F238E27FC236}">
                  <a16:creationId xmlns:a16="http://schemas.microsoft.com/office/drawing/2014/main" id="{499621B6-5DF8-057F-4B24-A354EBE08AC3}"/>
                </a:ext>
              </a:extLst>
            </p:cNvPr>
            <p:cNvSpPr/>
            <p:nvPr/>
          </p:nvSpPr>
          <p:spPr>
            <a:xfrm>
              <a:off x="9847515" y="4018415"/>
              <a:ext cx="12522" cy="55931"/>
            </a:xfrm>
            <a:custGeom>
              <a:avLst/>
              <a:gdLst>
                <a:gd name="connsiteX0" fmla="*/ 4258 w 12522"/>
                <a:gd name="connsiteY0" fmla="*/ 55931 h 55931"/>
                <a:gd name="connsiteX1" fmla="*/ 2677 w 12522"/>
                <a:gd name="connsiteY1" fmla="*/ 55615 h 55931"/>
                <a:gd name="connsiteX2" fmla="*/ 1255 w 12522"/>
                <a:gd name="connsiteY2" fmla="*/ 51190 h 55931"/>
                <a:gd name="connsiteX3" fmla="*/ 307 w 12522"/>
                <a:gd name="connsiteY3" fmla="*/ 4732 h 55931"/>
                <a:gd name="connsiteX4" fmla="*/ 2045 w 12522"/>
                <a:gd name="connsiteY4" fmla="*/ 307 h 55931"/>
                <a:gd name="connsiteX5" fmla="*/ 6470 w 12522"/>
                <a:gd name="connsiteY5" fmla="*/ 2045 h 55931"/>
                <a:gd name="connsiteX6" fmla="*/ 7102 w 12522"/>
                <a:gd name="connsiteY6" fmla="*/ 54351 h 55931"/>
                <a:gd name="connsiteX7" fmla="*/ 4258 w 12522"/>
                <a:gd name="connsiteY7" fmla="*/ 55931 h 55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22" h="55931">
                  <a:moveTo>
                    <a:pt x="4258" y="55931"/>
                  </a:moveTo>
                  <a:cubicBezTo>
                    <a:pt x="3783" y="55931"/>
                    <a:pt x="3151" y="55773"/>
                    <a:pt x="2677" y="55615"/>
                  </a:cubicBezTo>
                  <a:cubicBezTo>
                    <a:pt x="1097" y="54825"/>
                    <a:pt x="465" y="52771"/>
                    <a:pt x="1255" y="51190"/>
                  </a:cubicBezTo>
                  <a:cubicBezTo>
                    <a:pt x="12001" y="31121"/>
                    <a:pt x="465" y="5048"/>
                    <a:pt x="307" y="4732"/>
                  </a:cubicBezTo>
                  <a:cubicBezTo>
                    <a:pt x="-483" y="2993"/>
                    <a:pt x="307" y="1097"/>
                    <a:pt x="2045" y="307"/>
                  </a:cubicBezTo>
                  <a:cubicBezTo>
                    <a:pt x="3625" y="-483"/>
                    <a:pt x="5680" y="307"/>
                    <a:pt x="6470" y="2045"/>
                  </a:cubicBezTo>
                  <a:cubicBezTo>
                    <a:pt x="6944" y="3151"/>
                    <a:pt x="19428" y="31437"/>
                    <a:pt x="7102" y="54351"/>
                  </a:cubicBezTo>
                  <a:cubicBezTo>
                    <a:pt x="6470" y="55299"/>
                    <a:pt x="5364" y="55931"/>
                    <a:pt x="4258" y="55931"/>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49" name="任意多边形: 形状 148">
              <a:extLst>
                <a:ext uri="{FF2B5EF4-FFF2-40B4-BE49-F238E27FC236}">
                  <a16:creationId xmlns:a16="http://schemas.microsoft.com/office/drawing/2014/main" id="{BA5192E4-3537-FCD5-455D-799E0BE84217}"/>
                </a:ext>
              </a:extLst>
            </p:cNvPr>
            <p:cNvSpPr/>
            <p:nvPr/>
          </p:nvSpPr>
          <p:spPr>
            <a:xfrm>
              <a:off x="9687093" y="4011117"/>
              <a:ext cx="31326" cy="45687"/>
            </a:xfrm>
            <a:custGeom>
              <a:avLst/>
              <a:gdLst>
                <a:gd name="connsiteX0" fmla="*/ 28147 w 31326"/>
                <a:gd name="connsiteY0" fmla="*/ 45688 h 45687"/>
                <a:gd name="connsiteX1" fmla="*/ 25303 w 31326"/>
                <a:gd name="connsiteY1" fmla="*/ 44108 h 45687"/>
                <a:gd name="connsiteX2" fmla="*/ 493 w 31326"/>
                <a:gd name="connsiteY2" fmla="*/ 5076 h 45687"/>
                <a:gd name="connsiteX3" fmla="*/ 1441 w 31326"/>
                <a:gd name="connsiteY3" fmla="*/ 493 h 45687"/>
                <a:gd name="connsiteX4" fmla="*/ 6024 w 31326"/>
                <a:gd name="connsiteY4" fmla="*/ 1441 h 45687"/>
                <a:gd name="connsiteX5" fmla="*/ 30834 w 31326"/>
                <a:gd name="connsiteY5" fmla="*/ 40473 h 45687"/>
                <a:gd name="connsiteX6" fmla="*/ 29886 w 31326"/>
                <a:gd name="connsiteY6" fmla="*/ 45056 h 45687"/>
                <a:gd name="connsiteX7" fmla="*/ 28147 w 31326"/>
                <a:gd name="connsiteY7" fmla="*/ 45688 h 4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26" h="45687">
                  <a:moveTo>
                    <a:pt x="28147" y="45688"/>
                  </a:moveTo>
                  <a:cubicBezTo>
                    <a:pt x="27041" y="45688"/>
                    <a:pt x="25935" y="45214"/>
                    <a:pt x="25303" y="44108"/>
                  </a:cubicBezTo>
                  <a:lnTo>
                    <a:pt x="493" y="5076"/>
                  </a:lnTo>
                  <a:cubicBezTo>
                    <a:pt x="-455" y="3496"/>
                    <a:pt x="19" y="1441"/>
                    <a:pt x="1441" y="493"/>
                  </a:cubicBezTo>
                  <a:cubicBezTo>
                    <a:pt x="3022" y="-455"/>
                    <a:pt x="5076" y="19"/>
                    <a:pt x="6024" y="1441"/>
                  </a:cubicBezTo>
                  <a:lnTo>
                    <a:pt x="30834" y="40473"/>
                  </a:lnTo>
                  <a:cubicBezTo>
                    <a:pt x="31782" y="42053"/>
                    <a:pt x="31308" y="44108"/>
                    <a:pt x="29886" y="45056"/>
                  </a:cubicBezTo>
                  <a:cubicBezTo>
                    <a:pt x="29411" y="45530"/>
                    <a:pt x="28779" y="45688"/>
                    <a:pt x="28147" y="45688"/>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0" name="任意多边形: 形状 149">
              <a:extLst>
                <a:ext uri="{FF2B5EF4-FFF2-40B4-BE49-F238E27FC236}">
                  <a16:creationId xmlns:a16="http://schemas.microsoft.com/office/drawing/2014/main" id="{0A865205-15C1-3623-B9FB-76C8EDABAD22}"/>
                </a:ext>
              </a:extLst>
            </p:cNvPr>
            <p:cNvSpPr/>
            <p:nvPr/>
          </p:nvSpPr>
          <p:spPr>
            <a:xfrm>
              <a:off x="9680621" y="4034840"/>
              <a:ext cx="28942" cy="7585"/>
            </a:xfrm>
            <a:custGeom>
              <a:avLst/>
              <a:gdLst>
                <a:gd name="connsiteX0" fmla="*/ 25454 w 28942"/>
                <a:gd name="connsiteY0" fmla="*/ 7585 h 7585"/>
                <a:gd name="connsiteX1" fmla="*/ 3172 w 28942"/>
                <a:gd name="connsiteY1" fmla="*/ 6637 h 7585"/>
                <a:gd name="connsiteX2" fmla="*/ 12 w 28942"/>
                <a:gd name="connsiteY2" fmla="*/ 3160 h 7585"/>
                <a:gd name="connsiteX3" fmla="*/ 3489 w 28942"/>
                <a:gd name="connsiteY3" fmla="*/ 0 h 7585"/>
                <a:gd name="connsiteX4" fmla="*/ 25770 w 28942"/>
                <a:gd name="connsiteY4" fmla="*/ 948 h 7585"/>
                <a:gd name="connsiteX5" fmla="*/ 28930 w 28942"/>
                <a:gd name="connsiteY5" fmla="*/ 4425 h 7585"/>
                <a:gd name="connsiteX6" fmla="*/ 25454 w 28942"/>
                <a:gd name="connsiteY6" fmla="*/ 7585 h 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42" h="7585">
                  <a:moveTo>
                    <a:pt x="25454" y="7585"/>
                  </a:moveTo>
                  <a:cubicBezTo>
                    <a:pt x="25296" y="7585"/>
                    <a:pt x="3172" y="6637"/>
                    <a:pt x="3172" y="6637"/>
                  </a:cubicBezTo>
                  <a:cubicBezTo>
                    <a:pt x="1276" y="6479"/>
                    <a:pt x="-146" y="5057"/>
                    <a:pt x="12" y="3160"/>
                  </a:cubicBezTo>
                  <a:cubicBezTo>
                    <a:pt x="12" y="1422"/>
                    <a:pt x="1592" y="0"/>
                    <a:pt x="3489" y="0"/>
                  </a:cubicBezTo>
                  <a:lnTo>
                    <a:pt x="25770" y="948"/>
                  </a:lnTo>
                  <a:cubicBezTo>
                    <a:pt x="27666" y="1106"/>
                    <a:pt x="29088" y="2528"/>
                    <a:pt x="28930" y="4425"/>
                  </a:cubicBezTo>
                  <a:cubicBezTo>
                    <a:pt x="28772" y="6163"/>
                    <a:pt x="27350" y="7585"/>
                    <a:pt x="25454" y="7585"/>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1" name="任意多边形: 形状 150">
              <a:extLst>
                <a:ext uri="{FF2B5EF4-FFF2-40B4-BE49-F238E27FC236}">
                  <a16:creationId xmlns:a16="http://schemas.microsoft.com/office/drawing/2014/main" id="{8A32CFE2-46A6-E21C-D75E-A679B10310EB}"/>
                </a:ext>
              </a:extLst>
            </p:cNvPr>
            <p:cNvSpPr/>
            <p:nvPr/>
          </p:nvSpPr>
          <p:spPr>
            <a:xfrm>
              <a:off x="9875443" y="4302884"/>
              <a:ext cx="68978" cy="294833"/>
            </a:xfrm>
            <a:custGeom>
              <a:avLst/>
              <a:gdLst>
                <a:gd name="connsiteX0" fmla="*/ 3352 w 68978"/>
                <a:gd name="connsiteY0" fmla="*/ 294834 h 294833"/>
                <a:gd name="connsiteX1" fmla="*/ 1297 w 68978"/>
                <a:gd name="connsiteY1" fmla="*/ 294201 h 294833"/>
                <a:gd name="connsiteX2" fmla="*/ 665 w 68978"/>
                <a:gd name="connsiteY2" fmla="*/ 289619 h 294833"/>
                <a:gd name="connsiteX3" fmla="*/ 47914 w 68978"/>
                <a:gd name="connsiteY3" fmla="*/ 202706 h 294833"/>
                <a:gd name="connsiteX4" fmla="*/ 47756 w 68978"/>
                <a:gd name="connsiteY4" fmla="*/ 4229 h 294833"/>
                <a:gd name="connsiteX5" fmla="*/ 50126 w 68978"/>
                <a:gd name="connsiteY5" fmla="*/ 121 h 294833"/>
                <a:gd name="connsiteX6" fmla="*/ 54235 w 68978"/>
                <a:gd name="connsiteY6" fmla="*/ 2491 h 294833"/>
                <a:gd name="connsiteX7" fmla="*/ 54077 w 68978"/>
                <a:gd name="connsiteY7" fmla="*/ 205077 h 294833"/>
                <a:gd name="connsiteX8" fmla="*/ 6038 w 68978"/>
                <a:gd name="connsiteY8" fmla="*/ 293569 h 294833"/>
                <a:gd name="connsiteX9" fmla="*/ 3352 w 68978"/>
                <a:gd name="connsiteY9" fmla="*/ 294834 h 29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978" h="294833">
                  <a:moveTo>
                    <a:pt x="3352" y="294834"/>
                  </a:moveTo>
                  <a:cubicBezTo>
                    <a:pt x="2719" y="294834"/>
                    <a:pt x="1929" y="294676"/>
                    <a:pt x="1297" y="294201"/>
                  </a:cubicBezTo>
                  <a:cubicBezTo>
                    <a:pt x="-125" y="293095"/>
                    <a:pt x="-441" y="291041"/>
                    <a:pt x="665" y="289619"/>
                  </a:cubicBezTo>
                  <a:cubicBezTo>
                    <a:pt x="981" y="289303"/>
                    <a:pt x="27055" y="254380"/>
                    <a:pt x="47914" y="202706"/>
                  </a:cubicBezTo>
                  <a:cubicBezTo>
                    <a:pt x="79677" y="123695"/>
                    <a:pt x="48072" y="5494"/>
                    <a:pt x="47756" y="4229"/>
                  </a:cubicBezTo>
                  <a:cubicBezTo>
                    <a:pt x="47282" y="2491"/>
                    <a:pt x="48230" y="595"/>
                    <a:pt x="50126" y="121"/>
                  </a:cubicBezTo>
                  <a:cubicBezTo>
                    <a:pt x="51865" y="-353"/>
                    <a:pt x="53761" y="595"/>
                    <a:pt x="54235" y="2491"/>
                  </a:cubicBezTo>
                  <a:cubicBezTo>
                    <a:pt x="55657" y="7390"/>
                    <a:pt x="86788" y="124169"/>
                    <a:pt x="54077" y="205077"/>
                  </a:cubicBezTo>
                  <a:cubicBezTo>
                    <a:pt x="32902" y="257540"/>
                    <a:pt x="6354" y="293095"/>
                    <a:pt x="6038" y="293569"/>
                  </a:cubicBezTo>
                  <a:cubicBezTo>
                    <a:pt x="5248" y="294360"/>
                    <a:pt x="4300" y="294834"/>
                    <a:pt x="3352" y="294834"/>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2" name="任意多边形: 形状 151">
              <a:extLst>
                <a:ext uri="{FF2B5EF4-FFF2-40B4-BE49-F238E27FC236}">
                  <a16:creationId xmlns:a16="http://schemas.microsoft.com/office/drawing/2014/main" id="{38FBEAB0-A330-6564-4743-A1DBD7724306}"/>
                </a:ext>
              </a:extLst>
            </p:cNvPr>
            <p:cNvSpPr/>
            <p:nvPr/>
          </p:nvSpPr>
          <p:spPr>
            <a:xfrm>
              <a:off x="9784114" y="4067148"/>
              <a:ext cx="48695" cy="35957"/>
            </a:xfrm>
            <a:custGeom>
              <a:avLst/>
              <a:gdLst>
                <a:gd name="connsiteX0" fmla="*/ 28310 w 48695"/>
                <a:gd name="connsiteY0" fmla="*/ 35958 h 35957"/>
                <a:gd name="connsiteX1" fmla="*/ 15036 w 48695"/>
                <a:gd name="connsiteY1" fmla="*/ 31533 h 35957"/>
                <a:gd name="connsiteX2" fmla="*/ 24 w 48695"/>
                <a:gd name="connsiteY2" fmla="*/ 3721 h 35957"/>
                <a:gd name="connsiteX3" fmla="*/ 1446 w 48695"/>
                <a:gd name="connsiteY3" fmla="*/ 560 h 35957"/>
                <a:gd name="connsiteX4" fmla="*/ 4923 w 48695"/>
                <a:gd name="connsiteY4" fmla="*/ 402 h 35957"/>
                <a:gd name="connsiteX5" fmla="*/ 46957 w 48695"/>
                <a:gd name="connsiteY5" fmla="*/ 23948 h 35957"/>
                <a:gd name="connsiteX6" fmla="*/ 48695 w 48695"/>
                <a:gd name="connsiteY6" fmla="*/ 26634 h 35957"/>
                <a:gd name="connsiteX7" fmla="*/ 47273 w 48695"/>
                <a:gd name="connsiteY7" fmla="*/ 29479 h 35957"/>
                <a:gd name="connsiteX8" fmla="*/ 28310 w 48695"/>
                <a:gd name="connsiteY8" fmla="*/ 35958 h 35957"/>
                <a:gd name="connsiteX9" fmla="*/ 8083 w 48695"/>
                <a:gd name="connsiteY9" fmla="*/ 9884 h 35957"/>
                <a:gd name="connsiteX10" fmla="*/ 18987 w 48695"/>
                <a:gd name="connsiteY10" fmla="*/ 26160 h 35957"/>
                <a:gd name="connsiteX11" fmla="*/ 38424 w 48695"/>
                <a:gd name="connsiteY11" fmla="*/ 26792 h 35957"/>
                <a:gd name="connsiteX12" fmla="*/ 8083 w 48695"/>
                <a:gd name="connsiteY12" fmla="*/ 9884 h 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95" h="35957">
                  <a:moveTo>
                    <a:pt x="28310" y="35958"/>
                  </a:moveTo>
                  <a:cubicBezTo>
                    <a:pt x="23886" y="35958"/>
                    <a:pt x="19303" y="34851"/>
                    <a:pt x="15036" y="31533"/>
                  </a:cubicBezTo>
                  <a:cubicBezTo>
                    <a:pt x="1920" y="21419"/>
                    <a:pt x="182" y="4511"/>
                    <a:pt x="24" y="3721"/>
                  </a:cubicBezTo>
                  <a:cubicBezTo>
                    <a:pt x="-134" y="2457"/>
                    <a:pt x="498" y="1351"/>
                    <a:pt x="1446" y="560"/>
                  </a:cubicBezTo>
                  <a:cubicBezTo>
                    <a:pt x="2395" y="-72"/>
                    <a:pt x="3817" y="-230"/>
                    <a:pt x="4923" y="402"/>
                  </a:cubicBezTo>
                  <a:lnTo>
                    <a:pt x="46957" y="23948"/>
                  </a:lnTo>
                  <a:cubicBezTo>
                    <a:pt x="47905" y="24422"/>
                    <a:pt x="48537" y="25528"/>
                    <a:pt x="48695" y="26634"/>
                  </a:cubicBezTo>
                  <a:cubicBezTo>
                    <a:pt x="48695" y="27740"/>
                    <a:pt x="48221" y="28847"/>
                    <a:pt x="47273" y="29479"/>
                  </a:cubicBezTo>
                  <a:cubicBezTo>
                    <a:pt x="46641" y="30111"/>
                    <a:pt x="38108" y="35958"/>
                    <a:pt x="28310" y="35958"/>
                  </a:cubicBezTo>
                  <a:close/>
                  <a:moveTo>
                    <a:pt x="8083" y="9884"/>
                  </a:moveTo>
                  <a:cubicBezTo>
                    <a:pt x="9664" y="14941"/>
                    <a:pt x="12824" y="21577"/>
                    <a:pt x="18987" y="26160"/>
                  </a:cubicBezTo>
                  <a:cubicBezTo>
                    <a:pt x="25308" y="31059"/>
                    <a:pt x="33367" y="29005"/>
                    <a:pt x="38424" y="26792"/>
                  </a:cubicBezTo>
                  <a:lnTo>
                    <a:pt x="8083" y="9884"/>
                  </a:ln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3" name="任意多边形: 形状 152">
              <a:extLst>
                <a:ext uri="{FF2B5EF4-FFF2-40B4-BE49-F238E27FC236}">
                  <a16:creationId xmlns:a16="http://schemas.microsoft.com/office/drawing/2014/main" id="{7859A35E-D105-0139-98D9-EB3369BF0A67}"/>
                </a:ext>
              </a:extLst>
            </p:cNvPr>
            <p:cNvSpPr/>
            <p:nvPr/>
          </p:nvSpPr>
          <p:spPr>
            <a:xfrm>
              <a:off x="9792481" y="3963367"/>
              <a:ext cx="32035" cy="13163"/>
            </a:xfrm>
            <a:custGeom>
              <a:avLst/>
              <a:gdLst>
                <a:gd name="connsiteX0" fmla="*/ 3352 w 32035"/>
                <a:gd name="connsiteY0" fmla="*/ 13163 h 13163"/>
                <a:gd name="connsiteX1" fmla="*/ 1297 w 32035"/>
                <a:gd name="connsiteY1" fmla="*/ 12531 h 13163"/>
                <a:gd name="connsiteX2" fmla="*/ 665 w 32035"/>
                <a:gd name="connsiteY2" fmla="*/ 7948 h 13163"/>
                <a:gd name="connsiteX3" fmla="*/ 30057 w 32035"/>
                <a:gd name="connsiteY3" fmla="*/ 2418 h 13163"/>
                <a:gd name="connsiteX4" fmla="*/ 31796 w 32035"/>
                <a:gd name="connsiteY4" fmla="*/ 6684 h 13163"/>
                <a:gd name="connsiteX5" fmla="*/ 27529 w 32035"/>
                <a:gd name="connsiteY5" fmla="*/ 8422 h 13163"/>
                <a:gd name="connsiteX6" fmla="*/ 5880 w 32035"/>
                <a:gd name="connsiteY6" fmla="*/ 11899 h 13163"/>
                <a:gd name="connsiteX7" fmla="*/ 3352 w 32035"/>
                <a:gd name="connsiteY7" fmla="*/ 13163 h 13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5" h="13163">
                  <a:moveTo>
                    <a:pt x="3352" y="13163"/>
                  </a:moveTo>
                  <a:cubicBezTo>
                    <a:pt x="2561" y="13163"/>
                    <a:pt x="1929" y="13005"/>
                    <a:pt x="1297" y="12531"/>
                  </a:cubicBezTo>
                  <a:cubicBezTo>
                    <a:pt x="-125" y="11425"/>
                    <a:pt x="-441" y="9371"/>
                    <a:pt x="665" y="7948"/>
                  </a:cubicBezTo>
                  <a:cubicBezTo>
                    <a:pt x="11253" y="-5484"/>
                    <a:pt x="29267" y="2101"/>
                    <a:pt x="30057" y="2418"/>
                  </a:cubicBezTo>
                  <a:cubicBezTo>
                    <a:pt x="31796" y="3208"/>
                    <a:pt x="32428" y="5104"/>
                    <a:pt x="31796" y="6684"/>
                  </a:cubicBezTo>
                  <a:cubicBezTo>
                    <a:pt x="31006" y="8422"/>
                    <a:pt x="29109" y="9213"/>
                    <a:pt x="27529" y="8422"/>
                  </a:cubicBezTo>
                  <a:cubicBezTo>
                    <a:pt x="26897" y="8106"/>
                    <a:pt x="13307" y="2576"/>
                    <a:pt x="5880" y="11899"/>
                  </a:cubicBezTo>
                  <a:cubicBezTo>
                    <a:pt x="5406" y="12689"/>
                    <a:pt x="4458" y="13163"/>
                    <a:pt x="3352" y="13163"/>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4" name="任意多边形: 形状 153">
              <a:extLst>
                <a:ext uri="{FF2B5EF4-FFF2-40B4-BE49-F238E27FC236}">
                  <a16:creationId xmlns:a16="http://schemas.microsoft.com/office/drawing/2014/main" id="{1123C90F-2686-0C96-3FD5-300EDB6F9B57}"/>
                </a:ext>
              </a:extLst>
            </p:cNvPr>
            <p:cNvSpPr/>
            <p:nvPr/>
          </p:nvSpPr>
          <p:spPr>
            <a:xfrm>
              <a:off x="9856987" y="3964012"/>
              <a:ext cx="33059" cy="16310"/>
            </a:xfrm>
            <a:custGeom>
              <a:avLst/>
              <a:gdLst>
                <a:gd name="connsiteX0" fmla="*/ 30024 w 33059"/>
                <a:gd name="connsiteY0" fmla="*/ 16310 h 16310"/>
                <a:gd name="connsiteX1" fmla="*/ 27338 w 33059"/>
                <a:gd name="connsiteY1" fmla="*/ 15046 h 16310"/>
                <a:gd name="connsiteX2" fmla="*/ 14064 w 33059"/>
                <a:gd name="connsiteY2" fmla="*/ 6671 h 16310"/>
                <a:gd name="connsiteX3" fmla="*/ 5689 w 33059"/>
                <a:gd name="connsiteY3" fmla="*/ 10305 h 16310"/>
                <a:gd name="connsiteX4" fmla="*/ 948 w 33059"/>
                <a:gd name="connsiteY4" fmla="*/ 10305 h 16310"/>
                <a:gd name="connsiteX5" fmla="*/ 948 w 33059"/>
                <a:gd name="connsiteY5" fmla="*/ 5565 h 16310"/>
                <a:gd name="connsiteX6" fmla="*/ 14380 w 33059"/>
                <a:gd name="connsiteY6" fmla="*/ 34 h 16310"/>
                <a:gd name="connsiteX7" fmla="*/ 32395 w 33059"/>
                <a:gd name="connsiteY7" fmla="*/ 10937 h 16310"/>
                <a:gd name="connsiteX8" fmla="*/ 31763 w 33059"/>
                <a:gd name="connsiteY8" fmla="*/ 15520 h 16310"/>
                <a:gd name="connsiteX9" fmla="*/ 30024 w 33059"/>
                <a:gd name="connsiteY9" fmla="*/ 16310 h 16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59" h="16310">
                  <a:moveTo>
                    <a:pt x="30024" y="16310"/>
                  </a:moveTo>
                  <a:cubicBezTo>
                    <a:pt x="29076" y="16310"/>
                    <a:pt x="28128" y="15836"/>
                    <a:pt x="27338" y="15046"/>
                  </a:cubicBezTo>
                  <a:cubicBezTo>
                    <a:pt x="27338" y="14888"/>
                    <a:pt x="21175" y="7145"/>
                    <a:pt x="14064" y="6671"/>
                  </a:cubicBezTo>
                  <a:cubicBezTo>
                    <a:pt x="11062" y="6513"/>
                    <a:pt x="8375" y="7619"/>
                    <a:pt x="5689" y="10305"/>
                  </a:cubicBezTo>
                  <a:cubicBezTo>
                    <a:pt x="4425" y="11570"/>
                    <a:pt x="2212" y="11570"/>
                    <a:pt x="948" y="10305"/>
                  </a:cubicBezTo>
                  <a:cubicBezTo>
                    <a:pt x="-316" y="9041"/>
                    <a:pt x="-316" y="6987"/>
                    <a:pt x="948" y="5565"/>
                  </a:cubicBezTo>
                  <a:cubicBezTo>
                    <a:pt x="4899" y="1614"/>
                    <a:pt x="9323" y="-282"/>
                    <a:pt x="14380" y="34"/>
                  </a:cubicBezTo>
                  <a:cubicBezTo>
                    <a:pt x="24335" y="666"/>
                    <a:pt x="32079" y="10463"/>
                    <a:pt x="32395" y="10937"/>
                  </a:cubicBezTo>
                  <a:cubicBezTo>
                    <a:pt x="33501" y="12360"/>
                    <a:pt x="33185" y="14414"/>
                    <a:pt x="31763" y="15520"/>
                  </a:cubicBezTo>
                  <a:cubicBezTo>
                    <a:pt x="31447" y="16152"/>
                    <a:pt x="30656" y="16310"/>
                    <a:pt x="30024" y="16310"/>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5" name="任意多边形: 形状 154">
              <a:extLst>
                <a:ext uri="{FF2B5EF4-FFF2-40B4-BE49-F238E27FC236}">
                  <a16:creationId xmlns:a16="http://schemas.microsoft.com/office/drawing/2014/main" id="{635328DE-2829-2586-E9A5-0C92BBA09FA8}"/>
                </a:ext>
              </a:extLst>
            </p:cNvPr>
            <p:cNvSpPr/>
            <p:nvPr/>
          </p:nvSpPr>
          <p:spPr>
            <a:xfrm>
              <a:off x="9869155" y="3991434"/>
              <a:ext cx="17490" cy="37085"/>
            </a:xfrm>
            <a:custGeom>
              <a:avLst/>
              <a:gdLst>
                <a:gd name="connsiteX0" fmla="*/ 3318 w 17490"/>
                <a:gd name="connsiteY0" fmla="*/ 37085 h 37085"/>
                <a:gd name="connsiteX1" fmla="*/ 0 w 17490"/>
                <a:gd name="connsiteY1" fmla="*/ 33609 h 37085"/>
                <a:gd name="connsiteX2" fmla="*/ 948 w 17490"/>
                <a:gd name="connsiteY2" fmla="*/ 11643 h 37085"/>
                <a:gd name="connsiteX3" fmla="*/ 2054 w 17490"/>
                <a:gd name="connsiteY3" fmla="*/ 9273 h 37085"/>
                <a:gd name="connsiteX4" fmla="*/ 12168 w 17490"/>
                <a:gd name="connsiteY4" fmla="*/ 740 h 37085"/>
                <a:gd name="connsiteX5" fmla="*/ 16750 w 17490"/>
                <a:gd name="connsiteY5" fmla="*/ 1056 h 37085"/>
                <a:gd name="connsiteX6" fmla="*/ 16434 w 17490"/>
                <a:gd name="connsiteY6" fmla="*/ 5638 h 37085"/>
                <a:gd name="connsiteX7" fmla="*/ 7427 w 17490"/>
                <a:gd name="connsiteY7" fmla="*/ 13224 h 37085"/>
                <a:gd name="connsiteX8" fmla="*/ 6479 w 17490"/>
                <a:gd name="connsiteY8" fmla="*/ 33767 h 37085"/>
                <a:gd name="connsiteX9" fmla="*/ 3318 w 17490"/>
                <a:gd name="connsiteY9" fmla="*/ 37085 h 3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90" h="37085">
                  <a:moveTo>
                    <a:pt x="3318" y="37085"/>
                  </a:moveTo>
                  <a:cubicBezTo>
                    <a:pt x="1422" y="36927"/>
                    <a:pt x="0" y="35505"/>
                    <a:pt x="0" y="33609"/>
                  </a:cubicBezTo>
                  <a:lnTo>
                    <a:pt x="948" y="11643"/>
                  </a:lnTo>
                  <a:cubicBezTo>
                    <a:pt x="948" y="10695"/>
                    <a:pt x="1422" y="9905"/>
                    <a:pt x="2054" y="9273"/>
                  </a:cubicBezTo>
                  <a:lnTo>
                    <a:pt x="12168" y="740"/>
                  </a:lnTo>
                  <a:cubicBezTo>
                    <a:pt x="13590" y="-366"/>
                    <a:pt x="15644" y="-208"/>
                    <a:pt x="16750" y="1056"/>
                  </a:cubicBezTo>
                  <a:cubicBezTo>
                    <a:pt x="17857" y="2478"/>
                    <a:pt x="17699" y="4532"/>
                    <a:pt x="16434" y="5638"/>
                  </a:cubicBezTo>
                  <a:lnTo>
                    <a:pt x="7427" y="13224"/>
                  </a:lnTo>
                  <a:lnTo>
                    <a:pt x="6479" y="33767"/>
                  </a:lnTo>
                  <a:cubicBezTo>
                    <a:pt x="6637" y="35821"/>
                    <a:pt x="5057" y="37085"/>
                    <a:pt x="3318" y="37085"/>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6" name="任意多边形: 形状 155">
              <a:extLst>
                <a:ext uri="{FF2B5EF4-FFF2-40B4-BE49-F238E27FC236}">
                  <a16:creationId xmlns:a16="http://schemas.microsoft.com/office/drawing/2014/main" id="{D79DF636-E443-4F05-4696-CDC20A862FD9}"/>
                </a:ext>
              </a:extLst>
            </p:cNvPr>
            <p:cNvSpPr/>
            <p:nvPr/>
          </p:nvSpPr>
          <p:spPr>
            <a:xfrm>
              <a:off x="9804669" y="3983423"/>
              <a:ext cx="22194" cy="37984"/>
            </a:xfrm>
            <a:custGeom>
              <a:avLst/>
              <a:gdLst>
                <a:gd name="connsiteX0" fmla="*/ 3330 w 22194"/>
                <a:gd name="connsiteY0" fmla="*/ 37985 h 37984"/>
                <a:gd name="connsiteX1" fmla="*/ 12 w 22194"/>
                <a:gd name="connsiteY1" fmla="*/ 34508 h 37984"/>
                <a:gd name="connsiteX2" fmla="*/ 1434 w 22194"/>
                <a:gd name="connsiteY2" fmla="*/ 12543 h 37984"/>
                <a:gd name="connsiteX3" fmla="*/ 2856 w 22194"/>
                <a:gd name="connsiteY3" fmla="*/ 10015 h 37984"/>
                <a:gd name="connsiteX4" fmla="*/ 17078 w 22194"/>
                <a:gd name="connsiteY4" fmla="*/ 533 h 37984"/>
                <a:gd name="connsiteX5" fmla="*/ 21661 w 22194"/>
                <a:gd name="connsiteY5" fmla="*/ 1481 h 37984"/>
                <a:gd name="connsiteX6" fmla="*/ 20713 w 22194"/>
                <a:gd name="connsiteY6" fmla="*/ 6064 h 37984"/>
                <a:gd name="connsiteX7" fmla="*/ 7913 w 22194"/>
                <a:gd name="connsiteY7" fmla="*/ 14597 h 37984"/>
                <a:gd name="connsiteX8" fmla="*/ 6649 w 22194"/>
                <a:gd name="connsiteY8" fmla="*/ 34824 h 37984"/>
                <a:gd name="connsiteX9" fmla="*/ 3330 w 22194"/>
                <a:gd name="connsiteY9" fmla="*/ 37985 h 3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94" h="37984">
                  <a:moveTo>
                    <a:pt x="3330" y="37985"/>
                  </a:moveTo>
                  <a:cubicBezTo>
                    <a:pt x="1276" y="37827"/>
                    <a:pt x="-146" y="36247"/>
                    <a:pt x="12" y="34508"/>
                  </a:cubicBezTo>
                  <a:lnTo>
                    <a:pt x="1434" y="12543"/>
                  </a:lnTo>
                  <a:cubicBezTo>
                    <a:pt x="1434" y="11437"/>
                    <a:pt x="2066" y="10647"/>
                    <a:pt x="2856" y="10015"/>
                  </a:cubicBezTo>
                  <a:lnTo>
                    <a:pt x="17078" y="533"/>
                  </a:lnTo>
                  <a:cubicBezTo>
                    <a:pt x="18659" y="-415"/>
                    <a:pt x="20555" y="-99"/>
                    <a:pt x="21661" y="1481"/>
                  </a:cubicBezTo>
                  <a:cubicBezTo>
                    <a:pt x="22609" y="3062"/>
                    <a:pt x="22293" y="5116"/>
                    <a:pt x="20713" y="6064"/>
                  </a:cubicBezTo>
                  <a:lnTo>
                    <a:pt x="7913" y="14597"/>
                  </a:lnTo>
                  <a:lnTo>
                    <a:pt x="6649" y="34824"/>
                  </a:lnTo>
                  <a:cubicBezTo>
                    <a:pt x="6491" y="36721"/>
                    <a:pt x="5069" y="37985"/>
                    <a:pt x="3330" y="37985"/>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7" name="任意多边形: 形状 156">
              <a:extLst>
                <a:ext uri="{FF2B5EF4-FFF2-40B4-BE49-F238E27FC236}">
                  <a16:creationId xmlns:a16="http://schemas.microsoft.com/office/drawing/2014/main" id="{8335BA0A-43DF-E2DA-6E87-111A6B5B846F}"/>
                </a:ext>
              </a:extLst>
            </p:cNvPr>
            <p:cNvSpPr/>
            <p:nvPr/>
          </p:nvSpPr>
          <p:spPr>
            <a:xfrm>
              <a:off x="9648323" y="3825128"/>
              <a:ext cx="248768" cy="178107"/>
            </a:xfrm>
            <a:custGeom>
              <a:avLst/>
              <a:gdLst>
                <a:gd name="connsiteX0" fmla="*/ 85880 w 248768"/>
                <a:gd name="connsiteY0" fmla="*/ 178107 h 178107"/>
                <a:gd name="connsiteX1" fmla="*/ 168684 w 248768"/>
                <a:gd name="connsiteY1" fmla="*/ 131648 h 178107"/>
                <a:gd name="connsiteX2" fmla="*/ 192072 w 248768"/>
                <a:gd name="connsiteY2" fmla="*/ 74444 h 178107"/>
                <a:gd name="connsiteX3" fmla="*/ 230787 w 248768"/>
                <a:gd name="connsiteY3" fmla="*/ 112686 h 178107"/>
                <a:gd name="connsiteX4" fmla="*/ 242639 w 248768"/>
                <a:gd name="connsiteY4" fmla="*/ 145870 h 178107"/>
                <a:gd name="connsiteX5" fmla="*/ 247380 w 248768"/>
                <a:gd name="connsiteY5" fmla="*/ 85190 h 178107"/>
                <a:gd name="connsiteX6" fmla="*/ 104053 w 248768"/>
                <a:gd name="connsiteY6" fmla="*/ 805 h 178107"/>
                <a:gd name="connsiteX7" fmla="*/ 85880 w 248768"/>
                <a:gd name="connsiteY7" fmla="*/ 178107 h 1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768" h="178107">
                  <a:moveTo>
                    <a:pt x="85880" y="178107"/>
                  </a:moveTo>
                  <a:cubicBezTo>
                    <a:pt x="85880" y="178107"/>
                    <a:pt x="143875" y="170364"/>
                    <a:pt x="168684" y="131648"/>
                  </a:cubicBezTo>
                  <a:cubicBezTo>
                    <a:pt x="193494" y="92933"/>
                    <a:pt x="192072" y="74444"/>
                    <a:pt x="192072" y="74444"/>
                  </a:cubicBezTo>
                  <a:cubicBezTo>
                    <a:pt x="192072" y="74444"/>
                    <a:pt x="220674" y="91036"/>
                    <a:pt x="230787" y="112686"/>
                  </a:cubicBezTo>
                  <a:cubicBezTo>
                    <a:pt x="240901" y="134335"/>
                    <a:pt x="242639" y="145870"/>
                    <a:pt x="242639" y="145870"/>
                  </a:cubicBezTo>
                  <a:cubicBezTo>
                    <a:pt x="242639" y="145870"/>
                    <a:pt x="252278" y="99412"/>
                    <a:pt x="247380" y="85190"/>
                  </a:cubicBezTo>
                  <a:cubicBezTo>
                    <a:pt x="242481" y="70967"/>
                    <a:pt x="215459" y="-8834"/>
                    <a:pt x="104053" y="805"/>
                  </a:cubicBezTo>
                  <a:cubicBezTo>
                    <a:pt x="-64716" y="15659"/>
                    <a:pt x="3866" y="152665"/>
                    <a:pt x="85880" y="178107"/>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8" name="任意多边形: 形状 157">
              <a:extLst>
                <a:ext uri="{FF2B5EF4-FFF2-40B4-BE49-F238E27FC236}">
                  <a16:creationId xmlns:a16="http://schemas.microsoft.com/office/drawing/2014/main" id="{8E6DC3C7-DD32-CB27-FFF7-1748E5061CCB}"/>
                </a:ext>
              </a:extLst>
            </p:cNvPr>
            <p:cNvSpPr/>
            <p:nvPr/>
          </p:nvSpPr>
          <p:spPr>
            <a:xfrm>
              <a:off x="9681723" y="4514886"/>
              <a:ext cx="344334" cy="178303"/>
            </a:xfrm>
            <a:custGeom>
              <a:avLst/>
              <a:gdLst>
                <a:gd name="connsiteX0" fmla="*/ 32253 w 344334"/>
                <a:gd name="connsiteY0" fmla="*/ 13934 h 178303"/>
                <a:gd name="connsiteX1" fmla="*/ 59117 w 344334"/>
                <a:gd name="connsiteY1" fmla="*/ 3821 h 178303"/>
                <a:gd name="connsiteX2" fmla="*/ 154247 w 344334"/>
                <a:gd name="connsiteY2" fmla="*/ 2083 h 178303"/>
                <a:gd name="connsiteX3" fmla="*/ 272922 w 344334"/>
                <a:gd name="connsiteY3" fmla="*/ 32897 h 178303"/>
                <a:gd name="connsiteX4" fmla="*/ 319539 w 344334"/>
                <a:gd name="connsiteY4" fmla="*/ 78566 h 178303"/>
                <a:gd name="connsiteX5" fmla="*/ 341504 w 344334"/>
                <a:gd name="connsiteY5" fmla="*/ 112224 h 178303"/>
                <a:gd name="connsiteX6" fmla="*/ 273396 w 344334"/>
                <a:gd name="connsiteY6" fmla="*/ 118229 h 178303"/>
                <a:gd name="connsiteX7" fmla="*/ 317011 w 344334"/>
                <a:gd name="connsiteY7" fmla="*/ 155839 h 178303"/>
                <a:gd name="connsiteX8" fmla="*/ 200390 w 344334"/>
                <a:gd name="connsiteY8" fmla="*/ 144619 h 178303"/>
                <a:gd name="connsiteX9" fmla="*/ 18663 w 344334"/>
                <a:gd name="connsiteY9" fmla="*/ 162950 h 178303"/>
                <a:gd name="connsiteX10" fmla="*/ 32253 w 344334"/>
                <a:gd name="connsiteY10" fmla="*/ 13934 h 17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34" h="178303">
                  <a:moveTo>
                    <a:pt x="32253" y="13934"/>
                  </a:moveTo>
                  <a:cubicBezTo>
                    <a:pt x="32253" y="13934"/>
                    <a:pt x="37468" y="11722"/>
                    <a:pt x="59117" y="3821"/>
                  </a:cubicBezTo>
                  <a:cubicBezTo>
                    <a:pt x="79818" y="-3606"/>
                    <a:pt x="154247" y="2083"/>
                    <a:pt x="154247" y="2083"/>
                  </a:cubicBezTo>
                  <a:cubicBezTo>
                    <a:pt x="154247" y="2083"/>
                    <a:pt x="219037" y="11564"/>
                    <a:pt x="272922" y="32897"/>
                  </a:cubicBezTo>
                  <a:cubicBezTo>
                    <a:pt x="326808" y="54230"/>
                    <a:pt x="319539" y="78566"/>
                    <a:pt x="319539" y="78566"/>
                  </a:cubicBezTo>
                  <a:cubicBezTo>
                    <a:pt x="319539" y="78566"/>
                    <a:pt x="354304" y="96738"/>
                    <a:pt x="341504" y="112224"/>
                  </a:cubicBezTo>
                  <a:cubicBezTo>
                    <a:pt x="328704" y="127553"/>
                    <a:pt x="273396" y="118229"/>
                    <a:pt x="273396" y="118229"/>
                  </a:cubicBezTo>
                  <a:cubicBezTo>
                    <a:pt x="273396" y="118229"/>
                    <a:pt x="343717" y="138140"/>
                    <a:pt x="317011" y="155839"/>
                  </a:cubicBezTo>
                  <a:cubicBezTo>
                    <a:pt x="290147" y="173537"/>
                    <a:pt x="200390" y="144619"/>
                    <a:pt x="200390" y="144619"/>
                  </a:cubicBezTo>
                  <a:cubicBezTo>
                    <a:pt x="200390" y="144619"/>
                    <a:pt x="67335" y="206090"/>
                    <a:pt x="18663" y="162950"/>
                  </a:cubicBezTo>
                  <a:cubicBezTo>
                    <a:pt x="-30166" y="119968"/>
                    <a:pt x="32253" y="13934"/>
                    <a:pt x="32253" y="13934"/>
                  </a:cubicBezTo>
                  <a:close/>
                </a:path>
              </a:pathLst>
            </a:custGeom>
            <a:solidFill>
              <a:srgbClr val="F4846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59" name="任意多边形: 形状 158">
              <a:extLst>
                <a:ext uri="{FF2B5EF4-FFF2-40B4-BE49-F238E27FC236}">
                  <a16:creationId xmlns:a16="http://schemas.microsoft.com/office/drawing/2014/main" id="{71538FFB-0083-BD61-458C-0D75D998CACE}"/>
                </a:ext>
              </a:extLst>
            </p:cNvPr>
            <p:cNvSpPr/>
            <p:nvPr/>
          </p:nvSpPr>
          <p:spPr>
            <a:xfrm>
              <a:off x="9253571" y="4205874"/>
              <a:ext cx="541629" cy="638402"/>
            </a:xfrm>
            <a:custGeom>
              <a:avLst/>
              <a:gdLst>
                <a:gd name="connsiteX0" fmla="*/ 487585 w 541629"/>
                <a:gd name="connsiteY0" fmla="*/ 289919 h 638402"/>
                <a:gd name="connsiteX1" fmla="*/ 541629 w 541629"/>
                <a:gd name="connsiteY1" fmla="*/ 499773 h 638402"/>
                <a:gd name="connsiteX2" fmla="*/ 42435 w 541629"/>
                <a:gd name="connsiteY2" fmla="*/ 557768 h 638402"/>
                <a:gd name="connsiteX3" fmla="*/ 284052 w 541629"/>
                <a:gd name="connsiteY3" fmla="*/ 1843 h 638402"/>
                <a:gd name="connsiteX4" fmla="*/ 340940 w 541629"/>
                <a:gd name="connsiteY4" fmla="*/ 311410 h 638402"/>
                <a:gd name="connsiteX5" fmla="*/ 487585 w 541629"/>
                <a:gd name="connsiteY5" fmla="*/ 289919 h 6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29" h="638402">
                  <a:moveTo>
                    <a:pt x="487585" y="289919"/>
                  </a:moveTo>
                  <a:lnTo>
                    <a:pt x="541629" y="499773"/>
                  </a:lnTo>
                  <a:cubicBezTo>
                    <a:pt x="541629" y="499773"/>
                    <a:pt x="189396" y="768412"/>
                    <a:pt x="42435" y="557768"/>
                  </a:cubicBezTo>
                  <a:cubicBezTo>
                    <a:pt x="-104685" y="347281"/>
                    <a:pt x="168853" y="31551"/>
                    <a:pt x="284052" y="1843"/>
                  </a:cubicBezTo>
                  <a:cubicBezTo>
                    <a:pt x="399093" y="-27865"/>
                    <a:pt x="340940" y="311410"/>
                    <a:pt x="340940" y="311410"/>
                  </a:cubicBezTo>
                  <a:lnTo>
                    <a:pt x="487585" y="289919"/>
                  </a:lnTo>
                  <a:close/>
                </a:path>
              </a:pathLst>
            </a:custGeom>
            <a:solidFill>
              <a:srgbClr val="EFAE52"/>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0" name="任意多边形: 形状 159">
              <a:extLst>
                <a:ext uri="{FF2B5EF4-FFF2-40B4-BE49-F238E27FC236}">
                  <a16:creationId xmlns:a16="http://schemas.microsoft.com/office/drawing/2014/main" id="{C0C2EB53-50FD-0C45-401C-DDF96C8BA0DF}"/>
                </a:ext>
              </a:extLst>
            </p:cNvPr>
            <p:cNvSpPr/>
            <p:nvPr/>
          </p:nvSpPr>
          <p:spPr>
            <a:xfrm>
              <a:off x="9782778" y="4979590"/>
              <a:ext cx="91119" cy="106576"/>
            </a:xfrm>
            <a:custGeom>
              <a:avLst/>
              <a:gdLst>
                <a:gd name="connsiteX0" fmla="*/ 3257 w 91119"/>
                <a:gd name="connsiteY0" fmla="*/ 106576 h 106576"/>
                <a:gd name="connsiteX1" fmla="*/ 1360 w 91119"/>
                <a:gd name="connsiteY1" fmla="*/ 105944 h 106576"/>
                <a:gd name="connsiteX2" fmla="*/ 96 w 91119"/>
                <a:gd name="connsiteY2" fmla="*/ 102468 h 106576"/>
                <a:gd name="connsiteX3" fmla="*/ 55088 w 91119"/>
                <a:gd name="connsiteY3" fmla="*/ 2281 h 106576"/>
                <a:gd name="connsiteX4" fmla="*/ 79424 w 91119"/>
                <a:gd name="connsiteY4" fmla="*/ 3861 h 106576"/>
                <a:gd name="connsiteX5" fmla="*/ 91117 w 91119"/>
                <a:gd name="connsiteY5" fmla="*/ 21402 h 106576"/>
                <a:gd name="connsiteX6" fmla="*/ 4995 w 91119"/>
                <a:gd name="connsiteY6" fmla="*/ 106102 h 106576"/>
                <a:gd name="connsiteX7" fmla="*/ 3257 w 91119"/>
                <a:gd name="connsiteY7" fmla="*/ 106576 h 106576"/>
                <a:gd name="connsiteX8" fmla="*/ 65676 w 91119"/>
                <a:gd name="connsiteY8" fmla="*/ 6706 h 106576"/>
                <a:gd name="connsiteX9" fmla="*/ 57774 w 91119"/>
                <a:gd name="connsiteY9" fmla="*/ 8444 h 106576"/>
                <a:gd name="connsiteX10" fmla="*/ 8629 w 91119"/>
                <a:gd name="connsiteY10" fmla="*/ 96147 h 106576"/>
                <a:gd name="connsiteX11" fmla="*/ 84480 w 91119"/>
                <a:gd name="connsiteY11" fmla="*/ 21560 h 106576"/>
                <a:gd name="connsiteX12" fmla="*/ 76105 w 91119"/>
                <a:gd name="connsiteY12" fmla="*/ 9708 h 106576"/>
                <a:gd name="connsiteX13" fmla="*/ 65676 w 91119"/>
                <a:gd name="connsiteY13" fmla="*/ 6706 h 1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119" h="106576">
                  <a:moveTo>
                    <a:pt x="3257" y="106576"/>
                  </a:moveTo>
                  <a:cubicBezTo>
                    <a:pt x="2625" y="106576"/>
                    <a:pt x="1834" y="106418"/>
                    <a:pt x="1360" y="105944"/>
                  </a:cubicBezTo>
                  <a:cubicBezTo>
                    <a:pt x="254" y="105154"/>
                    <a:pt x="-220" y="103732"/>
                    <a:pt x="96" y="102468"/>
                  </a:cubicBezTo>
                  <a:cubicBezTo>
                    <a:pt x="886" y="98991"/>
                    <a:pt x="21429" y="16977"/>
                    <a:pt x="55088" y="2281"/>
                  </a:cubicBezTo>
                  <a:cubicBezTo>
                    <a:pt x="63147" y="-1195"/>
                    <a:pt x="71364" y="-721"/>
                    <a:pt x="79424" y="3861"/>
                  </a:cubicBezTo>
                  <a:cubicBezTo>
                    <a:pt x="87167" y="8128"/>
                    <a:pt x="90959" y="14133"/>
                    <a:pt x="91117" y="21402"/>
                  </a:cubicBezTo>
                  <a:cubicBezTo>
                    <a:pt x="91591" y="53955"/>
                    <a:pt x="8471" y="103890"/>
                    <a:pt x="4995" y="106102"/>
                  </a:cubicBezTo>
                  <a:cubicBezTo>
                    <a:pt x="4363" y="106418"/>
                    <a:pt x="3731" y="106576"/>
                    <a:pt x="3257" y="106576"/>
                  </a:cubicBezTo>
                  <a:close/>
                  <a:moveTo>
                    <a:pt x="65676" y="6706"/>
                  </a:moveTo>
                  <a:cubicBezTo>
                    <a:pt x="62989" y="6706"/>
                    <a:pt x="60303" y="7338"/>
                    <a:pt x="57774" y="8444"/>
                  </a:cubicBezTo>
                  <a:cubicBezTo>
                    <a:pt x="32807" y="19190"/>
                    <a:pt x="14792" y="75130"/>
                    <a:pt x="8629" y="96147"/>
                  </a:cubicBezTo>
                  <a:cubicBezTo>
                    <a:pt x="35019" y="79396"/>
                    <a:pt x="84796" y="43367"/>
                    <a:pt x="84480" y="21560"/>
                  </a:cubicBezTo>
                  <a:cubicBezTo>
                    <a:pt x="84480" y="16661"/>
                    <a:pt x="81636" y="12869"/>
                    <a:pt x="76105" y="9708"/>
                  </a:cubicBezTo>
                  <a:cubicBezTo>
                    <a:pt x="72629" y="7812"/>
                    <a:pt x="69152" y="6706"/>
                    <a:pt x="65676" y="6706"/>
                  </a:cubicBezTo>
                  <a:close/>
                </a:path>
              </a:pathLst>
            </a:custGeom>
            <a:solidFill>
              <a:srgbClr val="9792E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1" name="任意多边形: 形状 160">
              <a:extLst>
                <a:ext uri="{FF2B5EF4-FFF2-40B4-BE49-F238E27FC236}">
                  <a16:creationId xmlns:a16="http://schemas.microsoft.com/office/drawing/2014/main" id="{3F57A89D-D4D2-2DFC-A22F-DC59BE26953B}"/>
                </a:ext>
              </a:extLst>
            </p:cNvPr>
            <p:cNvSpPr/>
            <p:nvPr/>
          </p:nvSpPr>
          <p:spPr>
            <a:xfrm>
              <a:off x="9473565" y="4512106"/>
              <a:ext cx="235682" cy="31409"/>
            </a:xfrm>
            <a:custGeom>
              <a:avLst/>
              <a:gdLst>
                <a:gd name="connsiteX0" fmla="*/ 3377 w 235682"/>
                <a:gd name="connsiteY0" fmla="*/ 31410 h 31409"/>
                <a:gd name="connsiteX1" fmla="*/ 216 w 235682"/>
                <a:gd name="connsiteY1" fmla="*/ 29356 h 31409"/>
                <a:gd name="connsiteX2" fmla="*/ 2113 w 235682"/>
                <a:gd name="connsiteY2" fmla="*/ 25089 h 31409"/>
                <a:gd name="connsiteX3" fmla="*/ 232510 w 235682"/>
                <a:gd name="connsiteY3" fmla="*/ 437 h 31409"/>
                <a:gd name="connsiteX4" fmla="*/ 235670 w 235682"/>
                <a:gd name="connsiteY4" fmla="*/ 3914 h 31409"/>
                <a:gd name="connsiteX5" fmla="*/ 232194 w 235682"/>
                <a:gd name="connsiteY5" fmla="*/ 7074 h 31409"/>
                <a:gd name="connsiteX6" fmla="*/ 4325 w 235682"/>
                <a:gd name="connsiteY6" fmla="*/ 31252 h 31409"/>
                <a:gd name="connsiteX7" fmla="*/ 3377 w 235682"/>
                <a:gd name="connsiteY7" fmla="*/ 31410 h 3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682" h="31409">
                  <a:moveTo>
                    <a:pt x="3377" y="31410"/>
                  </a:moveTo>
                  <a:cubicBezTo>
                    <a:pt x="2113" y="31410"/>
                    <a:pt x="848" y="30620"/>
                    <a:pt x="216" y="29356"/>
                  </a:cubicBezTo>
                  <a:cubicBezTo>
                    <a:pt x="-416" y="27617"/>
                    <a:pt x="374" y="25721"/>
                    <a:pt x="2113" y="25089"/>
                  </a:cubicBezTo>
                  <a:cubicBezTo>
                    <a:pt x="78438" y="-4461"/>
                    <a:pt x="226347" y="121"/>
                    <a:pt x="232510" y="437"/>
                  </a:cubicBezTo>
                  <a:cubicBezTo>
                    <a:pt x="234406" y="437"/>
                    <a:pt x="235828" y="2018"/>
                    <a:pt x="235670" y="3914"/>
                  </a:cubicBezTo>
                  <a:cubicBezTo>
                    <a:pt x="235670" y="5652"/>
                    <a:pt x="233932" y="6758"/>
                    <a:pt x="232194" y="7074"/>
                  </a:cubicBezTo>
                  <a:cubicBezTo>
                    <a:pt x="230614" y="7074"/>
                    <a:pt x="79544" y="2176"/>
                    <a:pt x="4325" y="31252"/>
                  </a:cubicBezTo>
                  <a:cubicBezTo>
                    <a:pt x="4167" y="31252"/>
                    <a:pt x="3851" y="31410"/>
                    <a:pt x="3377" y="31410"/>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2" name="任意多边形: 形状 161">
              <a:extLst>
                <a:ext uri="{FF2B5EF4-FFF2-40B4-BE49-F238E27FC236}">
                  <a16:creationId xmlns:a16="http://schemas.microsoft.com/office/drawing/2014/main" id="{9B7D80AA-B35E-3EDA-0802-89F24CF51AFD}"/>
                </a:ext>
              </a:extLst>
            </p:cNvPr>
            <p:cNvSpPr/>
            <p:nvPr/>
          </p:nvSpPr>
          <p:spPr>
            <a:xfrm>
              <a:off x="9480965" y="4478006"/>
              <a:ext cx="113793" cy="44019"/>
            </a:xfrm>
            <a:custGeom>
              <a:avLst/>
              <a:gdLst>
                <a:gd name="connsiteX0" fmla="*/ 110543 w 113793"/>
                <a:gd name="connsiteY0" fmla="*/ 44019 h 44019"/>
                <a:gd name="connsiteX1" fmla="*/ 243 w 113793"/>
                <a:gd name="connsiteY1" fmla="*/ 13363 h 44019"/>
                <a:gd name="connsiteX2" fmla="*/ 4668 w 113793"/>
                <a:gd name="connsiteY2" fmla="*/ 4355 h 44019"/>
                <a:gd name="connsiteX3" fmla="*/ 112282 w 113793"/>
                <a:gd name="connsiteY3" fmla="*/ 38014 h 44019"/>
                <a:gd name="connsiteX4" fmla="*/ 113546 w 113793"/>
                <a:gd name="connsiteY4" fmla="*/ 41965 h 44019"/>
                <a:gd name="connsiteX5" fmla="*/ 110543 w 113793"/>
                <a:gd name="connsiteY5" fmla="*/ 44019 h 44019"/>
                <a:gd name="connsiteX6" fmla="*/ 20786 w 113793"/>
                <a:gd name="connsiteY6" fmla="*/ 6410 h 44019"/>
                <a:gd name="connsiteX7" fmla="*/ 8619 w 113793"/>
                <a:gd name="connsiteY7" fmla="*/ 9570 h 44019"/>
                <a:gd name="connsiteX8" fmla="*/ 6880 w 113793"/>
                <a:gd name="connsiteY8" fmla="*/ 11624 h 44019"/>
                <a:gd name="connsiteX9" fmla="*/ 95689 w 113793"/>
                <a:gd name="connsiteY9" fmla="*/ 35328 h 44019"/>
                <a:gd name="connsiteX10" fmla="*/ 20786 w 113793"/>
                <a:gd name="connsiteY10" fmla="*/ 6410 h 4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793" h="44019">
                  <a:moveTo>
                    <a:pt x="110543" y="44019"/>
                  </a:moveTo>
                  <a:cubicBezTo>
                    <a:pt x="85418" y="40859"/>
                    <a:pt x="4510" y="29639"/>
                    <a:pt x="243" y="13363"/>
                  </a:cubicBezTo>
                  <a:cubicBezTo>
                    <a:pt x="-389" y="10992"/>
                    <a:pt x="-73" y="7674"/>
                    <a:pt x="4668" y="4355"/>
                  </a:cubicBezTo>
                  <a:cubicBezTo>
                    <a:pt x="30742" y="-14291"/>
                    <a:pt x="104065" y="32641"/>
                    <a:pt x="112282" y="38014"/>
                  </a:cubicBezTo>
                  <a:cubicBezTo>
                    <a:pt x="113546" y="38804"/>
                    <a:pt x="114178" y="40543"/>
                    <a:pt x="113546" y="41965"/>
                  </a:cubicBezTo>
                  <a:cubicBezTo>
                    <a:pt x="113230" y="43229"/>
                    <a:pt x="111966" y="44019"/>
                    <a:pt x="110543" y="44019"/>
                  </a:cubicBezTo>
                  <a:close/>
                  <a:moveTo>
                    <a:pt x="20786" y="6410"/>
                  </a:moveTo>
                  <a:cubicBezTo>
                    <a:pt x="15888" y="6410"/>
                    <a:pt x="11621" y="7358"/>
                    <a:pt x="8619" y="9570"/>
                  </a:cubicBezTo>
                  <a:cubicBezTo>
                    <a:pt x="7196" y="10676"/>
                    <a:pt x="6722" y="11308"/>
                    <a:pt x="6880" y="11624"/>
                  </a:cubicBezTo>
                  <a:cubicBezTo>
                    <a:pt x="8777" y="18893"/>
                    <a:pt x="51917" y="29007"/>
                    <a:pt x="95689" y="35328"/>
                  </a:cubicBezTo>
                  <a:cubicBezTo>
                    <a:pt x="74198" y="22844"/>
                    <a:pt x="41171" y="6410"/>
                    <a:pt x="20786" y="6410"/>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3" name="任意多边形: 形状 162">
              <a:extLst>
                <a:ext uri="{FF2B5EF4-FFF2-40B4-BE49-F238E27FC236}">
                  <a16:creationId xmlns:a16="http://schemas.microsoft.com/office/drawing/2014/main" id="{967AB9DC-C26F-2BA0-6D28-BDC4D1FDF02A}"/>
                </a:ext>
              </a:extLst>
            </p:cNvPr>
            <p:cNvSpPr/>
            <p:nvPr/>
          </p:nvSpPr>
          <p:spPr>
            <a:xfrm>
              <a:off x="9700985" y="4171023"/>
              <a:ext cx="128189" cy="51548"/>
            </a:xfrm>
            <a:custGeom>
              <a:avLst/>
              <a:gdLst>
                <a:gd name="connsiteX0" fmla="*/ 122027 w 128189"/>
                <a:gd name="connsiteY0" fmla="*/ 51549 h 51548"/>
                <a:gd name="connsiteX1" fmla="*/ 665 w 128189"/>
                <a:gd name="connsiteY1" fmla="*/ 5248 h 51548"/>
                <a:gd name="connsiteX2" fmla="*/ 1297 w 128189"/>
                <a:gd name="connsiteY2" fmla="*/ 665 h 51548"/>
                <a:gd name="connsiteX3" fmla="*/ 5880 w 128189"/>
                <a:gd name="connsiteY3" fmla="*/ 1297 h 51548"/>
                <a:gd name="connsiteX4" fmla="*/ 124713 w 128189"/>
                <a:gd name="connsiteY4" fmla="*/ 44912 h 51548"/>
                <a:gd name="connsiteX5" fmla="*/ 128190 w 128189"/>
                <a:gd name="connsiteY5" fmla="*/ 48072 h 51548"/>
                <a:gd name="connsiteX6" fmla="*/ 125029 w 128189"/>
                <a:gd name="connsiteY6" fmla="*/ 51549 h 51548"/>
                <a:gd name="connsiteX7" fmla="*/ 122027 w 128189"/>
                <a:gd name="connsiteY7" fmla="*/ 51549 h 5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189" h="51548">
                  <a:moveTo>
                    <a:pt x="122027" y="51549"/>
                  </a:moveTo>
                  <a:cubicBezTo>
                    <a:pt x="106383" y="51549"/>
                    <a:pt x="33534" y="49178"/>
                    <a:pt x="665" y="5248"/>
                  </a:cubicBezTo>
                  <a:cubicBezTo>
                    <a:pt x="-441" y="3826"/>
                    <a:pt x="-125" y="1771"/>
                    <a:pt x="1297" y="665"/>
                  </a:cubicBezTo>
                  <a:cubicBezTo>
                    <a:pt x="2719" y="-441"/>
                    <a:pt x="4774" y="-125"/>
                    <a:pt x="5880" y="1297"/>
                  </a:cubicBezTo>
                  <a:cubicBezTo>
                    <a:pt x="40013" y="46808"/>
                    <a:pt x="123923" y="44912"/>
                    <a:pt x="124713" y="44912"/>
                  </a:cubicBezTo>
                  <a:cubicBezTo>
                    <a:pt x="126609" y="45228"/>
                    <a:pt x="128032" y="46334"/>
                    <a:pt x="128190" y="48072"/>
                  </a:cubicBezTo>
                  <a:cubicBezTo>
                    <a:pt x="128190" y="49810"/>
                    <a:pt x="126767" y="51391"/>
                    <a:pt x="125029" y="51549"/>
                  </a:cubicBezTo>
                  <a:cubicBezTo>
                    <a:pt x="124555" y="51549"/>
                    <a:pt x="123607" y="51549"/>
                    <a:pt x="122027" y="51549"/>
                  </a:cubicBez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4" name="任意多边形: 形状 163">
              <a:extLst>
                <a:ext uri="{FF2B5EF4-FFF2-40B4-BE49-F238E27FC236}">
                  <a16:creationId xmlns:a16="http://schemas.microsoft.com/office/drawing/2014/main" id="{9FCD6AE8-383A-3A7C-1BF4-547F99602AC7}"/>
                </a:ext>
              </a:extLst>
            </p:cNvPr>
            <p:cNvSpPr/>
            <p:nvPr/>
          </p:nvSpPr>
          <p:spPr>
            <a:xfrm>
              <a:off x="9999050" y="4375222"/>
              <a:ext cx="579786" cy="291394"/>
            </a:xfrm>
            <a:custGeom>
              <a:avLst/>
              <a:gdLst>
                <a:gd name="connsiteX0" fmla="*/ 0 w 579786"/>
                <a:gd name="connsiteY0" fmla="*/ 291394 h 291394"/>
                <a:gd name="connsiteX1" fmla="*/ 450997 w 579786"/>
                <a:gd name="connsiteY1" fmla="*/ 291394 h 291394"/>
                <a:gd name="connsiteX2" fmla="*/ 579786 w 579786"/>
                <a:gd name="connsiteY2" fmla="*/ 0 h 291394"/>
                <a:gd name="connsiteX3" fmla="*/ 146645 w 579786"/>
                <a:gd name="connsiteY3" fmla="*/ 0 h 291394"/>
                <a:gd name="connsiteX4" fmla="*/ 121678 w 579786"/>
                <a:gd name="connsiteY4" fmla="*/ 16276 h 291394"/>
                <a:gd name="connsiteX5" fmla="*/ 0 w 579786"/>
                <a:gd name="connsiteY5" fmla="*/ 291394 h 29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786" h="291394">
                  <a:moveTo>
                    <a:pt x="0" y="291394"/>
                  </a:moveTo>
                  <a:lnTo>
                    <a:pt x="450997" y="291394"/>
                  </a:lnTo>
                  <a:lnTo>
                    <a:pt x="579786" y="0"/>
                  </a:lnTo>
                  <a:lnTo>
                    <a:pt x="146645" y="0"/>
                  </a:lnTo>
                  <a:cubicBezTo>
                    <a:pt x="135900" y="0"/>
                    <a:pt x="126102" y="6321"/>
                    <a:pt x="121678" y="16276"/>
                  </a:cubicBezTo>
                  <a:lnTo>
                    <a:pt x="0" y="291394"/>
                  </a:lnTo>
                  <a:close/>
                </a:path>
              </a:pathLst>
            </a:custGeom>
            <a:solidFill>
              <a:srgbClr val="FFFFFF"/>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5" name="任意多边形: 形状 164">
              <a:extLst>
                <a:ext uri="{FF2B5EF4-FFF2-40B4-BE49-F238E27FC236}">
                  <a16:creationId xmlns:a16="http://schemas.microsoft.com/office/drawing/2014/main" id="{3E7BF88D-D5AD-07E3-BFB2-C09BBA6F234D}"/>
                </a:ext>
              </a:extLst>
            </p:cNvPr>
            <p:cNvSpPr/>
            <p:nvPr/>
          </p:nvSpPr>
          <p:spPr>
            <a:xfrm>
              <a:off x="10038239" y="4375222"/>
              <a:ext cx="567953" cy="291394"/>
            </a:xfrm>
            <a:custGeom>
              <a:avLst/>
              <a:gdLst>
                <a:gd name="connsiteX0" fmla="*/ 0 w 567953"/>
                <a:gd name="connsiteY0" fmla="*/ 291394 h 291394"/>
                <a:gd name="connsiteX1" fmla="*/ 450997 w 567953"/>
                <a:gd name="connsiteY1" fmla="*/ 291394 h 291394"/>
                <a:gd name="connsiteX2" fmla="*/ 566038 w 567953"/>
                <a:gd name="connsiteY2" fmla="*/ 31289 h 291394"/>
                <a:gd name="connsiteX3" fmla="*/ 545653 w 567953"/>
                <a:gd name="connsiteY3" fmla="*/ 0 h 291394"/>
                <a:gd name="connsiteX4" fmla="*/ 128789 w 567953"/>
                <a:gd name="connsiteY4" fmla="*/ 0 h 291394"/>
                <a:gd name="connsiteX5" fmla="*/ 0 w 567953"/>
                <a:gd name="connsiteY5" fmla="*/ 291394 h 29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953" h="291394">
                  <a:moveTo>
                    <a:pt x="0" y="291394"/>
                  </a:moveTo>
                  <a:lnTo>
                    <a:pt x="450997" y="291394"/>
                  </a:lnTo>
                  <a:lnTo>
                    <a:pt x="566038" y="31289"/>
                  </a:lnTo>
                  <a:cubicBezTo>
                    <a:pt x="572517" y="16592"/>
                    <a:pt x="561771" y="0"/>
                    <a:pt x="545653" y="0"/>
                  </a:cubicBezTo>
                  <a:lnTo>
                    <a:pt x="128789" y="0"/>
                  </a:lnTo>
                  <a:lnTo>
                    <a:pt x="0" y="291394"/>
                  </a:lnTo>
                  <a:close/>
                </a:path>
              </a:pathLst>
            </a:custGeom>
            <a:solidFill>
              <a:srgbClr val="9792E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6" name="任意多边形: 形状 165">
              <a:extLst>
                <a:ext uri="{FF2B5EF4-FFF2-40B4-BE49-F238E27FC236}">
                  <a16:creationId xmlns:a16="http://schemas.microsoft.com/office/drawing/2014/main" id="{91049E8C-FC53-5973-18DC-61CBE5B279B8}"/>
                </a:ext>
              </a:extLst>
            </p:cNvPr>
            <p:cNvSpPr/>
            <p:nvPr/>
          </p:nvSpPr>
          <p:spPr>
            <a:xfrm>
              <a:off x="9829491" y="4666774"/>
              <a:ext cx="673493" cy="36661"/>
            </a:xfrm>
            <a:custGeom>
              <a:avLst/>
              <a:gdLst>
                <a:gd name="connsiteX0" fmla="*/ 18331 w 673493"/>
                <a:gd name="connsiteY0" fmla="*/ 36661 h 36661"/>
                <a:gd name="connsiteX1" fmla="*/ 655163 w 673493"/>
                <a:gd name="connsiteY1" fmla="*/ 36661 h 36661"/>
                <a:gd name="connsiteX2" fmla="*/ 673494 w 673493"/>
                <a:gd name="connsiteY2" fmla="*/ 18331 h 36661"/>
                <a:gd name="connsiteX3" fmla="*/ 655163 w 673493"/>
                <a:gd name="connsiteY3" fmla="*/ 0 h 36661"/>
                <a:gd name="connsiteX4" fmla="*/ 18331 w 673493"/>
                <a:gd name="connsiteY4" fmla="*/ 0 h 36661"/>
                <a:gd name="connsiteX5" fmla="*/ 0 w 673493"/>
                <a:gd name="connsiteY5" fmla="*/ 18331 h 36661"/>
                <a:gd name="connsiteX6" fmla="*/ 18331 w 673493"/>
                <a:gd name="connsiteY6" fmla="*/ 36661 h 36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493" h="36661">
                  <a:moveTo>
                    <a:pt x="18331" y="36661"/>
                  </a:moveTo>
                  <a:lnTo>
                    <a:pt x="655163" y="36661"/>
                  </a:lnTo>
                  <a:cubicBezTo>
                    <a:pt x="665277" y="36661"/>
                    <a:pt x="673494" y="28444"/>
                    <a:pt x="673494" y="18331"/>
                  </a:cubicBezTo>
                  <a:cubicBezTo>
                    <a:pt x="673494" y="8217"/>
                    <a:pt x="665277" y="0"/>
                    <a:pt x="655163" y="0"/>
                  </a:cubicBezTo>
                  <a:lnTo>
                    <a:pt x="18331" y="0"/>
                  </a:lnTo>
                  <a:cubicBezTo>
                    <a:pt x="8217" y="0"/>
                    <a:pt x="0" y="8217"/>
                    <a:pt x="0" y="18331"/>
                  </a:cubicBezTo>
                  <a:cubicBezTo>
                    <a:pt x="0" y="28444"/>
                    <a:pt x="8217" y="36661"/>
                    <a:pt x="18331" y="36661"/>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7" name="任意多边形: 形状 166">
              <a:extLst>
                <a:ext uri="{FF2B5EF4-FFF2-40B4-BE49-F238E27FC236}">
                  <a16:creationId xmlns:a16="http://schemas.microsoft.com/office/drawing/2014/main" id="{239A525B-D136-18EC-72D4-27712EB99DB7}"/>
                </a:ext>
              </a:extLst>
            </p:cNvPr>
            <p:cNvSpPr/>
            <p:nvPr/>
          </p:nvSpPr>
          <p:spPr>
            <a:xfrm>
              <a:off x="9892679" y="4546713"/>
              <a:ext cx="111961" cy="50056"/>
            </a:xfrm>
            <a:custGeom>
              <a:avLst/>
              <a:gdLst>
                <a:gd name="connsiteX0" fmla="*/ 108583 w 111961"/>
                <a:gd name="connsiteY0" fmla="*/ 50057 h 50056"/>
                <a:gd name="connsiteX1" fmla="*/ 107003 w 111961"/>
                <a:gd name="connsiteY1" fmla="*/ 49583 h 50056"/>
                <a:gd name="connsiteX2" fmla="*/ 2392 w 111961"/>
                <a:gd name="connsiteY2" fmla="*/ 6443 h 50056"/>
                <a:gd name="connsiteX3" fmla="*/ 180 w 111961"/>
                <a:gd name="connsiteY3" fmla="*/ 2334 h 50056"/>
                <a:gd name="connsiteX4" fmla="*/ 4288 w 111961"/>
                <a:gd name="connsiteY4" fmla="*/ 122 h 50056"/>
                <a:gd name="connsiteX5" fmla="*/ 110322 w 111961"/>
                <a:gd name="connsiteY5" fmla="*/ 43894 h 50056"/>
                <a:gd name="connsiteX6" fmla="*/ 111586 w 111961"/>
                <a:gd name="connsiteY6" fmla="*/ 48477 h 50056"/>
                <a:gd name="connsiteX7" fmla="*/ 108583 w 111961"/>
                <a:gd name="connsiteY7" fmla="*/ 50057 h 50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961" h="50056">
                  <a:moveTo>
                    <a:pt x="108583" y="50057"/>
                  </a:moveTo>
                  <a:cubicBezTo>
                    <a:pt x="107951" y="50057"/>
                    <a:pt x="107477" y="49899"/>
                    <a:pt x="107003" y="49583"/>
                  </a:cubicBezTo>
                  <a:cubicBezTo>
                    <a:pt x="106529" y="49267"/>
                    <a:pt x="60702" y="23035"/>
                    <a:pt x="2392" y="6443"/>
                  </a:cubicBezTo>
                  <a:cubicBezTo>
                    <a:pt x="654" y="5968"/>
                    <a:pt x="-452" y="4072"/>
                    <a:pt x="180" y="2334"/>
                  </a:cubicBezTo>
                  <a:cubicBezTo>
                    <a:pt x="654" y="596"/>
                    <a:pt x="2550" y="-352"/>
                    <a:pt x="4288" y="122"/>
                  </a:cubicBezTo>
                  <a:cubicBezTo>
                    <a:pt x="63231" y="16872"/>
                    <a:pt x="109848" y="43578"/>
                    <a:pt x="110322" y="43894"/>
                  </a:cubicBezTo>
                  <a:cubicBezTo>
                    <a:pt x="111902" y="44842"/>
                    <a:pt x="112376" y="46896"/>
                    <a:pt x="111586" y="48477"/>
                  </a:cubicBezTo>
                  <a:cubicBezTo>
                    <a:pt x="110796" y="49425"/>
                    <a:pt x="109690" y="50057"/>
                    <a:pt x="108583" y="50057"/>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68" name="任意多边形: 形状 167">
              <a:extLst>
                <a:ext uri="{FF2B5EF4-FFF2-40B4-BE49-F238E27FC236}">
                  <a16:creationId xmlns:a16="http://schemas.microsoft.com/office/drawing/2014/main" id="{AD06E299-DCF7-EDA0-3B08-A21E4560921E}"/>
                </a:ext>
              </a:extLst>
            </p:cNvPr>
            <p:cNvSpPr/>
            <p:nvPr/>
          </p:nvSpPr>
          <p:spPr>
            <a:xfrm>
              <a:off x="9883681" y="4598783"/>
              <a:ext cx="81453" cy="35753"/>
            </a:xfrm>
            <a:custGeom>
              <a:avLst/>
              <a:gdLst>
                <a:gd name="connsiteX0" fmla="*/ 78075 w 81453"/>
                <a:gd name="connsiteY0" fmla="*/ 35754 h 35753"/>
                <a:gd name="connsiteX1" fmla="*/ 76179 w 81453"/>
                <a:gd name="connsiteY1" fmla="*/ 35280 h 35753"/>
                <a:gd name="connsiteX2" fmla="*/ 3014 w 81453"/>
                <a:gd name="connsiteY2" fmla="*/ 6678 h 35753"/>
                <a:gd name="connsiteX3" fmla="*/ 12 w 81453"/>
                <a:gd name="connsiteY3" fmla="*/ 3043 h 35753"/>
                <a:gd name="connsiteX4" fmla="*/ 3647 w 81453"/>
                <a:gd name="connsiteY4" fmla="*/ 41 h 35753"/>
                <a:gd name="connsiteX5" fmla="*/ 79972 w 81453"/>
                <a:gd name="connsiteY5" fmla="*/ 29591 h 35753"/>
                <a:gd name="connsiteX6" fmla="*/ 80920 w 81453"/>
                <a:gd name="connsiteY6" fmla="*/ 34173 h 35753"/>
                <a:gd name="connsiteX7" fmla="*/ 78075 w 81453"/>
                <a:gd name="connsiteY7" fmla="*/ 35754 h 3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53" h="35753">
                  <a:moveTo>
                    <a:pt x="78075" y="35754"/>
                  </a:moveTo>
                  <a:cubicBezTo>
                    <a:pt x="77443" y="35754"/>
                    <a:pt x="76811" y="35596"/>
                    <a:pt x="76179" y="35280"/>
                  </a:cubicBezTo>
                  <a:cubicBezTo>
                    <a:pt x="75863" y="34964"/>
                    <a:pt x="37463" y="9680"/>
                    <a:pt x="3014" y="6678"/>
                  </a:cubicBezTo>
                  <a:cubicBezTo>
                    <a:pt x="1276" y="6519"/>
                    <a:pt x="-146" y="4939"/>
                    <a:pt x="12" y="3043"/>
                  </a:cubicBezTo>
                  <a:cubicBezTo>
                    <a:pt x="170" y="1305"/>
                    <a:pt x="1750" y="-275"/>
                    <a:pt x="3647" y="41"/>
                  </a:cubicBezTo>
                  <a:cubicBezTo>
                    <a:pt x="39834" y="3201"/>
                    <a:pt x="78233" y="28643"/>
                    <a:pt x="79972" y="29591"/>
                  </a:cubicBezTo>
                  <a:cubicBezTo>
                    <a:pt x="81552" y="30539"/>
                    <a:pt x="81868" y="32593"/>
                    <a:pt x="80920" y="34173"/>
                  </a:cubicBezTo>
                  <a:cubicBezTo>
                    <a:pt x="80130" y="35280"/>
                    <a:pt x="79023" y="35754"/>
                    <a:pt x="78075" y="35754"/>
                  </a:cubicBezTo>
                  <a:close/>
                </a:path>
              </a:pathLst>
            </a:custGeom>
            <a:solidFill>
              <a:srgbClr val="000000"/>
            </a:solidFill>
            <a:ln w="1576" cap="flat">
              <a:noFill/>
              <a:prstDash val="solid"/>
              <a:miter/>
            </a:ln>
          </p:spPr>
          <p:txBody>
            <a:bodyPr rtlCol="0" anchor="ctr">
              <a:noAutofit/>
            </a:bodyPr>
            <a:lstStyle/>
            <a:p>
              <a:pP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grpSp>
    </p:spTree>
    <p:extLst>
      <p:ext uri="{BB962C8B-B14F-4D97-AF65-F5344CB8AC3E}">
        <p14:creationId xmlns:p14="http://schemas.microsoft.com/office/powerpoint/2010/main" val="14023051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17967C4A-4462-4CBA-CC31-F592317AE4D8}"/>
              </a:ext>
            </a:extLst>
          </p:cNvPr>
          <p:cNvSpPr txBox="1">
            <a:spLocks/>
          </p:cNvSpPr>
          <p:nvPr/>
        </p:nvSpPr>
        <p:spPr>
          <a:xfrm>
            <a:off x="2135587" y="815460"/>
            <a:ext cx="3688270" cy="635119"/>
          </a:xfrm>
          <a:prstGeom prst="rect">
            <a:avLst/>
          </a:prstGeom>
        </p:spPr>
        <p:txBody>
          <a:bodyPr vert="horz" lIns="91440" tIns="45720" rIns="91440" bIns="45720" rtlCol="0" anchor="ctr">
            <a:noAutofit/>
          </a:bodyPr>
          <a:lstStyle>
            <a:defPPr>
              <a:defRPr lang="zh-CN"/>
            </a:defPPr>
            <a:lvl1pPr marL="0" indent="0" algn="l" defTabSz="914400" rtl="0" eaLnBrk="1" latinLnBrk="0" hangingPunct="1">
              <a:lnSpc>
                <a:spcPct val="100000"/>
              </a:lnSpc>
              <a:buNone/>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3200" kern="1200">
                <a:solidFill>
                  <a:schemeClr val="accent6">
                    <a:lumMod val="25000"/>
                  </a:schemeClr>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教练的起源和发展</a:t>
            </a:r>
          </a:p>
        </p:txBody>
      </p:sp>
      <p:sp>
        <p:nvSpPr>
          <p:cNvPr id="169" name="文本框 168">
            <a:extLst>
              <a:ext uri="{FF2B5EF4-FFF2-40B4-BE49-F238E27FC236}">
                <a16:creationId xmlns:a16="http://schemas.microsoft.com/office/drawing/2014/main" id="{0166CE93-8E92-B7E7-897D-6336B4314FAF}"/>
              </a:ext>
            </a:extLst>
          </p:cNvPr>
          <p:cNvSpPr txBox="1"/>
          <p:nvPr/>
        </p:nvSpPr>
        <p:spPr>
          <a:xfrm>
            <a:off x="5246237" y="2295872"/>
            <a:ext cx="6123149" cy="627672"/>
          </a:xfrm>
          <a:prstGeom prst="rect">
            <a:avLst/>
          </a:prstGeom>
          <a:noFill/>
        </p:spPr>
        <p:txBody>
          <a:bodyPr wrap="square">
            <a:noAutofit/>
          </a:bodyPr>
          <a:lstStyle/>
          <a:p>
            <a:pPr>
              <a:lnSpc>
                <a:spcPct val="135000"/>
              </a:lnSpc>
            </a:pPr>
            <a:r>
              <a:rPr lang="zh-CN" altLang="en-US" sz="2800" b="1" dirty="0">
                <a:solidFill>
                  <a:schemeClr val="accent2"/>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提摩西</a:t>
            </a:r>
            <a:r>
              <a:rPr lang="en-US" altLang="zh-CN" sz="2800" b="1" dirty="0">
                <a:solidFill>
                  <a:schemeClr val="accent2"/>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sz="2800" b="1" dirty="0">
                <a:solidFill>
                  <a:schemeClr val="accent2"/>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加尔韦</a:t>
            </a:r>
            <a:r>
              <a:rPr lang="en-US" altLang="zh-CN" sz="2800" b="1" dirty="0">
                <a:solidFill>
                  <a:schemeClr val="accent2"/>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W.TimothyGallwey</a:t>
            </a:r>
            <a:endParaRPr lang="zh-CN" altLang="en-US" sz="2000" dirty="0">
              <a:solidFill>
                <a:schemeClr val="accent2"/>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pic>
        <p:nvPicPr>
          <p:cNvPr id="170" name="图片 169" descr="文本&#10;&#10;低可信度描述已自动生成">
            <a:extLst>
              <a:ext uri="{FF2B5EF4-FFF2-40B4-BE49-F238E27FC236}">
                <a16:creationId xmlns:a16="http://schemas.microsoft.com/office/drawing/2014/main" id="{777774C0-D399-8306-4294-1F7A997AC277}"/>
              </a:ext>
            </a:extLst>
          </p:cNvPr>
          <p:cNvPicPr>
            <a:picLocks noChangeAspect="1"/>
          </p:cNvPicPr>
          <p:nvPr/>
        </p:nvPicPr>
        <p:blipFill>
          <a:blip r:embed="rId3"/>
          <a:stretch>
            <a:fillRect/>
          </a:stretch>
        </p:blipFill>
        <p:spPr>
          <a:xfrm>
            <a:off x="913409" y="1757417"/>
            <a:ext cx="3891441" cy="3891441"/>
          </a:xfrm>
          <a:prstGeom prst="rect">
            <a:avLst/>
          </a:prstGeom>
        </p:spPr>
      </p:pic>
      <p:sp>
        <p:nvSpPr>
          <p:cNvPr id="171" name="文本框 170">
            <a:extLst>
              <a:ext uri="{FF2B5EF4-FFF2-40B4-BE49-F238E27FC236}">
                <a16:creationId xmlns:a16="http://schemas.microsoft.com/office/drawing/2014/main" id="{BE99E463-78BE-920C-75D2-10D1715CA5DE}"/>
              </a:ext>
            </a:extLst>
          </p:cNvPr>
          <p:cNvSpPr txBox="1"/>
          <p:nvPr/>
        </p:nvSpPr>
        <p:spPr>
          <a:xfrm>
            <a:off x="5253269" y="3061274"/>
            <a:ext cx="6094140" cy="1932260"/>
          </a:xfrm>
          <a:prstGeom prst="rect">
            <a:avLst/>
          </a:prstGeom>
          <a:noFill/>
        </p:spPr>
        <p:txBody>
          <a:bodyPr wrap="square">
            <a:noAutofit/>
          </a:bodyPr>
          <a:lstStyle/>
          <a:p>
            <a:pPr algn="just">
              <a:lnSpc>
                <a:spcPct val="135000"/>
              </a:lnSpc>
            </a:pPr>
            <a:r>
              <a:rPr lang="zh-CN" altLang="en-US"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美国运动心理学第一人，教练技术的先驱，他将运动场上的教练方式转移到企业管理和人生规划上来，通过改善被教练者心智模式，来发挥其潜能和提升效率。</a:t>
            </a:r>
          </a:p>
          <a:p>
            <a:pPr algn="just">
              <a:lnSpc>
                <a:spcPct val="135000"/>
              </a:lnSpc>
            </a:pPr>
            <a:r>
              <a:rPr lang="zh-CN" altLang="en-US"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他为可口可乐、</a:t>
            </a:r>
            <a:r>
              <a:rPr lang="en-US" altLang="zh-CN"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IBM</a:t>
            </a:r>
            <a:r>
              <a:rPr lang="zh-CN" altLang="en-US"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en-US" altLang="zh-CN"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AT&amp;T</a:t>
            </a:r>
            <a:r>
              <a:rPr lang="zh-CN" altLang="en-US"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等许多著名公司提供教练支持。</a:t>
            </a:r>
          </a:p>
          <a:p>
            <a:pPr algn="just">
              <a:lnSpc>
                <a:spcPct val="135000"/>
              </a:lnSpc>
            </a:pPr>
            <a:r>
              <a:rPr lang="zh-CN" altLang="en-US"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著作</a:t>
            </a:r>
            <a:r>
              <a:rPr lang="en-US" altLang="zh-CN"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身心合一的奇迹力量</a:t>
            </a:r>
            <a:r>
              <a:rPr lang="en-US" altLang="zh-CN"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a:t>
            </a:r>
            <a:r>
              <a:rPr lang="zh-CN" altLang="en-US"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入选全球</a:t>
            </a:r>
            <a:r>
              <a:rPr lang="en-US" altLang="zh-CN"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50</a:t>
            </a:r>
            <a:r>
              <a:rPr lang="zh-CN" altLang="en-US" dirty="0">
                <a:solidFill>
                  <a:schemeClr val="tx1">
                    <a:lumMod val="65000"/>
                    <a:lumOff val="35000"/>
                  </a:schemeClr>
                </a:solidFill>
                <a:effectLst/>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rPr>
              <a:t>部心理自助经典</a:t>
            </a:r>
            <a:endParaRPr lang="zh-CN" altLang="en-US" dirty="0">
              <a:solidFill>
                <a:schemeClr val="tx1">
                  <a:lumMod val="65000"/>
                  <a:lumOff val="35000"/>
                </a:schemeClr>
              </a:solidFill>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
        <p:nvSpPr>
          <p:cNvPr id="172" name="图形">
            <a:extLst>
              <a:ext uri="{FF2B5EF4-FFF2-40B4-BE49-F238E27FC236}">
                <a16:creationId xmlns:a16="http://schemas.microsoft.com/office/drawing/2014/main" id="{6C698EE4-3CA2-09AE-A7E3-BB324127AC1B}"/>
              </a:ext>
            </a:extLst>
          </p:cNvPr>
          <p:cNvSpPr/>
          <p:nvPr/>
        </p:nvSpPr>
        <p:spPr>
          <a:xfrm>
            <a:off x="913409" y="3566967"/>
            <a:ext cx="3971290" cy="2310491"/>
          </a:xfrm>
          <a:prstGeom prst="ellipse">
            <a:avLst/>
          </a:prstGeom>
          <a:noFill/>
          <a:ln w="31750" cap="rnd">
            <a:gradFill flip="none" rotWithShape="1">
              <a:gsLst>
                <a:gs pos="0">
                  <a:schemeClr val="accent1"/>
                </a:gs>
                <a:gs pos="77000">
                  <a:schemeClr val="accent1">
                    <a:alpha val="0"/>
                  </a:schemeClr>
                </a:gs>
              </a:gsLst>
              <a:lin ang="162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5000"/>
              </a:lnSpc>
            </a:pPr>
            <a:endParaRPr lang="zh-CN" altLang="en-US">
              <a:latin typeface="OPPOSans L" panose="00020600040101010101" pitchFamily="18" charset="-122"/>
              <a:ea typeface="OPPOSans L" panose="00020600040101010101" pitchFamily="18" charset="-122"/>
              <a:cs typeface="OPPOSans L" panose="00020600040101010101" pitchFamily="18" charset="-122"/>
              <a:sym typeface="OPPOSans L" panose="00020600040101010101" pitchFamily="18" charset="-122"/>
            </a:endParaRPr>
          </a:p>
        </p:txBody>
      </p:sp>
    </p:spTree>
    <p:extLst>
      <p:ext uri="{BB962C8B-B14F-4D97-AF65-F5344CB8AC3E}">
        <p14:creationId xmlns:p14="http://schemas.microsoft.com/office/powerpoint/2010/main" val="21307188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VECTOR" val="#350172;#294887;"/>
</p:tagLst>
</file>

<file path=ppt/tags/tag10.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
</p:tagLst>
</file>

<file path=ppt/tags/tag11.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
</p:tagLst>
</file>

<file path=ppt/tags/tag12.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
</p:tagLst>
</file>

<file path=ppt/tags/tag13.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
</p:tagLst>
</file>

<file path=ppt/tags/tag14.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
</p:tagLst>
</file>

<file path=ppt/tags/tag15.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
</p:tagLst>
</file>

<file path=ppt/tags/tag16.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162460;#57394;#21644;"/>
</p:tagLst>
</file>

<file path=ppt/tags/tag17.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162460;#57394;#21644;"/>
</p:tagLst>
</file>

<file path=ppt/tags/tag18.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162460;#57394;#21644;#58247;#104092;#398962;"/>
</p:tagLst>
</file>

<file path=ppt/tags/tag19.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162460;#57394;#21644;#58247;#104092;#398962;"/>
</p:tagLst>
</file>

<file path=ppt/tags/tag2.xml><?xml version="1.0" encoding="utf-8"?>
<p:tagLst xmlns:a="http://schemas.openxmlformats.org/drawingml/2006/main" xmlns:r="http://schemas.openxmlformats.org/officeDocument/2006/relationships" xmlns:p="http://schemas.openxmlformats.org/presentationml/2006/main">
  <p:tag name="ISLIDE.ICON" val="#141331;#394178;#380008;"/>
</p:tagLst>
</file>

<file path=ppt/tags/tag20.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162460;#57394;#21644;#58247;#104092;#398962;"/>
</p:tagLst>
</file>

<file path=ppt/tags/tag3.xml><?xml version="1.0" encoding="utf-8"?>
<p:tagLst xmlns:a="http://schemas.openxmlformats.org/drawingml/2006/main" xmlns:r="http://schemas.openxmlformats.org/officeDocument/2006/relationships" xmlns:p="http://schemas.openxmlformats.org/presentationml/2006/main">
  <p:tag name="ISLIDE.ICON" val="#141331;#394178;#380008;"/>
</p:tagLst>
</file>

<file path=ppt/tags/tag4.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
</p:tagLst>
</file>

<file path=ppt/tags/tag5.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
</p:tagLst>
</file>

<file path=ppt/tags/tag6.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
</p:tagLst>
</file>

<file path=ppt/tags/tag7.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
</p:tagLst>
</file>

<file path=ppt/tags/tag8.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
</p:tagLst>
</file>

<file path=ppt/tags/tag9.xml><?xml version="1.0" encoding="utf-8"?>
<p:tagLst xmlns:a="http://schemas.openxmlformats.org/drawingml/2006/main" xmlns:r="http://schemas.openxmlformats.org/officeDocument/2006/relationships" xmlns:p="http://schemas.openxmlformats.org/presentationml/2006/main">
  <p:tag name="ISLIDE.ICON" val="#141331;#394178;#380008;#9297;#399584;#136287;#85324;#149800;#370947;#141370;"/>
</p:tagLst>
</file>

<file path=ppt/theme/theme1.xml><?xml version="1.0" encoding="utf-8"?>
<a:theme xmlns:a="http://schemas.openxmlformats.org/drawingml/2006/main" name="51PPT模板网   www.51pptmoban.com">
  <a:themeElements>
    <a:clrScheme name="自定义 4">
      <a:dk1>
        <a:srgbClr val="000000"/>
      </a:dk1>
      <a:lt1>
        <a:srgbClr val="FFFFFF"/>
      </a:lt1>
      <a:dk2>
        <a:srgbClr val="44546A"/>
      </a:dk2>
      <a:lt2>
        <a:srgbClr val="E7E6E6"/>
      </a:lt2>
      <a:accent1>
        <a:srgbClr val="553E93"/>
      </a:accent1>
      <a:accent2>
        <a:srgbClr val="FF8548"/>
      </a:accent2>
      <a:accent3>
        <a:srgbClr val="929BEF"/>
      </a:accent3>
      <a:accent4>
        <a:srgbClr val="FFBA41"/>
      </a:accent4>
      <a:accent5>
        <a:srgbClr val="606060"/>
      </a:accent5>
      <a:accent6>
        <a:srgbClr val="FF443C"/>
      </a:accent6>
      <a:hlink>
        <a:srgbClr val="E7E7E9"/>
      </a:hlink>
      <a:folHlink>
        <a:srgbClr val="954F72"/>
      </a:folHlink>
    </a:clrScheme>
    <a:fontScheme name="wqqf3st2">
      <a:majorFont>
        <a:latin typeface="Arial" panose="020F0302020204030204"/>
        <a:ea typeface="OPPOSans R"/>
        <a:cs typeface=""/>
      </a:majorFont>
      <a:minorFont>
        <a:latin typeface="Arial" panose="020F0502020204030204"/>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2225">
          <a:solidFill>
            <a:schemeClr val="accent6"/>
          </a:solidFill>
        </a:ln>
        <a:effectLst>
          <a:outerShdw blurRad="355600" dist="254000" dir="5400000" sx="85000" sy="85000" algn="ctr" rotWithShape="0">
            <a:schemeClr val="accent3">
              <a:alpha val="20000"/>
            </a:schemeClr>
          </a:outerShdw>
        </a:effectLst>
      </a:spPr>
      <a:bodyPr rtlCol="0" anchor="ctr"/>
      <a:lstStyle>
        <a:defPPr algn="ctr">
          <a:defRPr kumimoji="1">
            <a:cs typeface="+mn-ea"/>
            <a:sym typeface="+mn-l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TotalTime>
  <Words>1736</Words>
  <Application>Microsoft Office PowerPoint</Application>
  <PresentationFormat>宽屏</PresentationFormat>
  <Paragraphs>345</Paragraphs>
  <Slides>36</Slides>
  <Notes>36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36</vt:i4>
      </vt:variant>
    </vt:vector>
  </HeadingPairs>
  <TitlesOfParts>
    <vt:vector size="47" baseType="lpstr">
      <vt:lpstr>阿里巴巴普惠体 B</vt:lpstr>
      <vt:lpstr>Arial</vt:lpstr>
      <vt:lpstr>阿里巴巴普惠体 2.0 55 Regular</vt:lpstr>
      <vt:lpstr>思源黑体 CN Bold</vt:lpstr>
      <vt:lpstr>思源黑体 CN Light</vt:lpstr>
      <vt:lpstr>Wingdings</vt:lpstr>
      <vt:lpstr>OPPOSans L</vt:lpstr>
      <vt:lpstr>等线</vt:lpstr>
      <vt:lpstr>Segoe UI Light</vt:lpstr>
      <vt:lpstr>汉仪雅酷黑 45W</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蓝橙插画风领导力培训课件ppt模板</dc:title>
  <dc:creator>Kay</dc:creator>
  <cp:keywords>P界达人</cp:keywords>
  <dc:description>www.51pptmoban.com</dc:description>
  <cp:lastModifiedBy>Win user</cp:lastModifiedBy>
  <cp:revision>21</cp:revision>
  <dcterms:created xsi:type="dcterms:W3CDTF">2022-06-12T09:43:29Z</dcterms:created>
  <dcterms:modified xsi:type="dcterms:W3CDTF">2022-10-18T14:44:10Z</dcterms:modified>
</cp:coreProperties>
</file>