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0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6" r:id="rId2"/>
    <p:sldId id="287" r:id="rId3"/>
    <p:sldId id="288" r:id="rId4"/>
    <p:sldId id="290" r:id="rId5"/>
    <p:sldId id="291" r:id="rId6"/>
    <p:sldId id="292" r:id="rId7"/>
    <p:sldId id="293" r:id="rId8"/>
    <p:sldId id="295" r:id="rId9"/>
    <p:sldId id="294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C700"/>
    <a:srgbClr val="0884E3"/>
    <a:srgbClr val="95E1C1"/>
    <a:srgbClr val="68A8DE"/>
    <a:srgbClr val="C5FF44"/>
    <a:srgbClr val="456300"/>
    <a:srgbClr val="FFFFFF"/>
    <a:srgbClr val="E5E8EF"/>
    <a:srgbClr val="0068BF"/>
    <a:srgbClr val="58D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94" autoAdjust="0"/>
  </p:normalViewPr>
  <p:slideViewPr>
    <p:cSldViewPr snapToGrid="0" showGuides="1">
      <p:cViewPr>
        <p:scale>
          <a:sx n="10" d="100"/>
          <a:sy n="10" d="100"/>
        </p:scale>
        <p:origin x="5898" y="3204"/>
      </p:cViewPr>
      <p:guideLst>
        <p:guide orient="horz" pos="2160"/>
        <p:guide pos="3840"/>
        <p:guide pos="733"/>
        <p:guide pos="694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A04BD-F34E-4428-B260-D426A5A43392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ABEB1-5971-40F5-BC3F-86A1A0280C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 5 1 PPT 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8372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786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72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7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3687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6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8101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045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33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618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49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4035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7002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194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28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2103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8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332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606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75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46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042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ABEB1-5971-40F5-BC3F-86A1A0280C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597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ABEB1-5971-40F5-BC3F-86A1A0280C3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986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40">
            <a:extLst>
              <a:ext uri="{FF2B5EF4-FFF2-40B4-BE49-F238E27FC236}">
                <a16:creationId xmlns:a16="http://schemas.microsoft.com/office/drawing/2014/main" id="{78BCDE97-C0FC-4DA4-39BC-CE62794079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 flipH="1">
            <a:off x="0" y="8301"/>
            <a:ext cx="10167998" cy="68496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7C2311B-7A5F-67B4-7EEA-52C078928C25}"/>
              </a:ext>
            </a:extLst>
          </p:cNvPr>
          <p:cNvGrpSpPr/>
          <p:nvPr userDrawn="1"/>
        </p:nvGrpSpPr>
        <p:grpSpPr>
          <a:xfrm>
            <a:off x="3222171" y="5776557"/>
            <a:ext cx="8969830" cy="1085629"/>
            <a:chOff x="8244117" y="5041335"/>
            <a:chExt cx="3947884" cy="182085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792392F-D8F9-76D2-B63B-829070244DE2}"/>
                </a:ext>
              </a:extLst>
            </p:cNvPr>
            <p:cNvSpPr/>
            <p:nvPr/>
          </p:nvSpPr>
          <p:spPr>
            <a:xfrm rot="5400000" flipV="1">
              <a:off x="9309726" y="3975726"/>
              <a:ext cx="1816666" cy="3947884"/>
            </a:xfrm>
            <a:custGeom>
              <a:avLst/>
              <a:gdLst>
                <a:gd name="connsiteX0" fmla="*/ 4861356 w 4861356"/>
                <a:gd name="connsiteY0" fmla="*/ 0 h 6660127"/>
                <a:gd name="connsiteX1" fmla="*/ 4861356 w 4861356"/>
                <a:gd name="connsiteY1" fmla="*/ 6660127 h 6660127"/>
                <a:gd name="connsiteX2" fmla="*/ 454934 w 4861356"/>
                <a:gd name="connsiteY2" fmla="*/ 6660127 h 6660127"/>
                <a:gd name="connsiteX3" fmla="*/ 407628 w 4861356"/>
                <a:gd name="connsiteY3" fmla="*/ 6578742 h 6660127"/>
                <a:gd name="connsiteX4" fmla="*/ 4417 w 4861356"/>
                <a:gd name="connsiteY4" fmla="*/ 5311105 h 6660127"/>
                <a:gd name="connsiteX5" fmla="*/ 2125317 w 4861356"/>
                <a:gd name="connsiteY5" fmla="*/ 3030044 h 6660127"/>
                <a:gd name="connsiteX6" fmla="*/ 2468217 w 4861356"/>
                <a:gd name="connsiteY6" fmla="*/ 1251103 h 6660127"/>
                <a:gd name="connsiteX7" fmla="*/ 4563717 w 4861356"/>
                <a:gd name="connsiteY7" fmla="*/ 447710 h 6660127"/>
                <a:gd name="connsiteX8" fmla="*/ 4844964 w 4861356"/>
                <a:gd name="connsiteY8" fmla="*/ 66161 h 666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1356" h="6660127">
                  <a:moveTo>
                    <a:pt x="4861356" y="0"/>
                  </a:moveTo>
                  <a:lnTo>
                    <a:pt x="4861356" y="6660127"/>
                  </a:lnTo>
                  <a:lnTo>
                    <a:pt x="454934" y="6660127"/>
                  </a:lnTo>
                  <a:lnTo>
                    <a:pt x="407628" y="6578742"/>
                  </a:lnTo>
                  <a:cubicBezTo>
                    <a:pt x="151967" y="6116508"/>
                    <a:pt x="-31137" y="5657621"/>
                    <a:pt x="4417" y="5311105"/>
                  </a:cubicBezTo>
                  <a:cubicBezTo>
                    <a:pt x="95435" y="4424026"/>
                    <a:pt x="1714684" y="3706711"/>
                    <a:pt x="2125317" y="3030044"/>
                  </a:cubicBezTo>
                  <a:cubicBezTo>
                    <a:pt x="2535950" y="2353377"/>
                    <a:pt x="2061817" y="1681492"/>
                    <a:pt x="2468217" y="1251103"/>
                  </a:cubicBezTo>
                  <a:cubicBezTo>
                    <a:pt x="2874617" y="820714"/>
                    <a:pt x="4165784" y="763329"/>
                    <a:pt x="4563717" y="447710"/>
                  </a:cubicBezTo>
                  <a:cubicBezTo>
                    <a:pt x="4712942" y="329353"/>
                    <a:pt x="4798766" y="200909"/>
                    <a:pt x="4844964" y="66161"/>
                  </a:cubicBezTo>
                  <a:close/>
                </a:path>
              </a:pathLst>
            </a:custGeom>
            <a:gradFill>
              <a:gsLst>
                <a:gs pos="0">
                  <a:srgbClr val="95E1C1">
                    <a:alpha val="14000"/>
                  </a:srgbClr>
                </a:gs>
                <a:gs pos="94495">
                  <a:srgbClr val="0884E3">
                    <a:alpha val="14000"/>
                  </a:srgbClr>
                </a:gs>
                <a:gs pos="55000">
                  <a:srgbClr val="0884E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F6D2DE0-B0F4-29DD-47FE-6FEA61E7927B}"/>
                </a:ext>
              </a:extLst>
            </p:cNvPr>
            <p:cNvSpPr/>
            <p:nvPr/>
          </p:nvSpPr>
          <p:spPr>
            <a:xfrm rot="5400000" flipV="1">
              <a:off x="9640604" y="4310791"/>
              <a:ext cx="1358106" cy="3744686"/>
            </a:xfrm>
            <a:custGeom>
              <a:avLst/>
              <a:gdLst>
                <a:gd name="connsiteX0" fmla="*/ 4253398 w 4253398"/>
                <a:gd name="connsiteY0" fmla="*/ 0 h 6152038"/>
                <a:gd name="connsiteX1" fmla="*/ 4253398 w 4253398"/>
                <a:gd name="connsiteY1" fmla="*/ 6152038 h 6152038"/>
                <a:gd name="connsiteX2" fmla="*/ 1023601 w 4253398"/>
                <a:gd name="connsiteY2" fmla="*/ 6152038 h 6152038"/>
                <a:gd name="connsiteX3" fmla="*/ 914625 w 4253398"/>
                <a:gd name="connsiteY3" fmla="*/ 6011904 h 6152038"/>
                <a:gd name="connsiteX4" fmla="*/ 4417 w 4253398"/>
                <a:gd name="connsiteY4" fmla="*/ 4170838 h 6152038"/>
                <a:gd name="connsiteX5" fmla="*/ 2125317 w 4253398"/>
                <a:gd name="connsiteY5" fmla="*/ 2151538 h 6152038"/>
                <a:gd name="connsiteX6" fmla="*/ 2468217 w 4253398"/>
                <a:gd name="connsiteY6" fmla="*/ 576738 h 6152038"/>
                <a:gd name="connsiteX7" fmla="*/ 4125567 w 4253398"/>
                <a:gd name="connsiteY7" fmla="*/ 40957 h 615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3398" h="6152038">
                  <a:moveTo>
                    <a:pt x="4253398" y="0"/>
                  </a:moveTo>
                  <a:lnTo>
                    <a:pt x="4253398" y="6152038"/>
                  </a:lnTo>
                  <a:lnTo>
                    <a:pt x="1023601" y="6152038"/>
                  </a:lnTo>
                  <a:lnTo>
                    <a:pt x="914625" y="6011904"/>
                  </a:lnTo>
                  <a:cubicBezTo>
                    <a:pt x="450406" y="5407104"/>
                    <a:pt x="-52469" y="4661640"/>
                    <a:pt x="4417" y="4170838"/>
                  </a:cubicBezTo>
                  <a:cubicBezTo>
                    <a:pt x="95435" y="3385555"/>
                    <a:pt x="1714684" y="2750555"/>
                    <a:pt x="2125317" y="2151538"/>
                  </a:cubicBezTo>
                  <a:cubicBezTo>
                    <a:pt x="2535950" y="1552521"/>
                    <a:pt x="2061817" y="957738"/>
                    <a:pt x="2468217" y="576738"/>
                  </a:cubicBezTo>
                  <a:cubicBezTo>
                    <a:pt x="2773017" y="290988"/>
                    <a:pt x="3575498" y="190976"/>
                    <a:pt x="4125567" y="40957"/>
                  </a:cubicBezTo>
                  <a:close/>
                </a:path>
              </a:pathLst>
            </a:custGeom>
            <a:gradFill>
              <a:gsLst>
                <a:gs pos="0">
                  <a:srgbClr val="95E1C1"/>
                </a:gs>
                <a:gs pos="100000">
                  <a:srgbClr val="0884E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image" Target="../media/image8.jpeg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image" Target="../media/image7.jpeg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9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5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2" Type="http://schemas.openxmlformats.org/officeDocument/2006/relationships/tags" Target="../tags/tag20.xml"/><Relationship Id="rId16" Type="http://schemas.openxmlformats.org/officeDocument/2006/relationships/image" Target="../media/image6.jpeg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image" Target="../media/image5.jpeg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notesSlide" Target="../notesSlides/notesSlide7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1" name="图片 4140">
            <a:extLst>
              <a:ext uri="{FF2B5EF4-FFF2-40B4-BE49-F238E27FC236}">
                <a16:creationId xmlns:a16="http://schemas.microsoft.com/office/drawing/2014/main" id="{1C34EEAF-1727-E35C-C1BF-B665F1CFB6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01"/>
            <a:ext cx="10168523" cy="6849699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673E57-0807-B7E8-AF62-0E96ACD34B43}"/>
              </a:ext>
            </a:extLst>
          </p:cNvPr>
          <p:cNvSpPr/>
          <p:nvPr/>
        </p:nvSpPr>
        <p:spPr>
          <a:xfrm>
            <a:off x="4595045" y="0"/>
            <a:ext cx="7091017" cy="6858000"/>
          </a:xfrm>
          <a:custGeom>
            <a:avLst/>
            <a:gdLst>
              <a:gd name="connsiteX0" fmla="*/ 4890413 w 7091017"/>
              <a:gd name="connsiteY0" fmla="*/ 0 h 6858000"/>
              <a:gd name="connsiteX1" fmla="*/ 7091017 w 7091017"/>
              <a:gd name="connsiteY1" fmla="*/ 0 h 6858000"/>
              <a:gd name="connsiteX2" fmla="*/ 7091017 w 7091017"/>
              <a:gd name="connsiteY2" fmla="*/ 6858000 h 6858000"/>
              <a:gd name="connsiteX3" fmla="*/ 454934 w 7091017"/>
              <a:gd name="connsiteY3" fmla="*/ 6858000 h 6858000"/>
              <a:gd name="connsiteX4" fmla="*/ 407628 w 7091017"/>
              <a:gd name="connsiteY4" fmla="*/ 6776615 h 6858000"/>
              <a:gd name="connsiteX5" fmla="*/ 4417 w 7091017"/>
              <a:gd name="connsiteY5" fmla="*/ 5508978 h 6858000"/>
              <a:gd name="connsiteX6" fmla="*/ 2125317 w 7091017"/>
              <a:gd name="connsiteY6" fmla="*/ 3227917 h 6858000"/>
              <a:gd name="connsiteX7" fmla="*/ 2468217 w 7091017"/>
              <a:gd name="connsiteY7" fmla="*/ 1448976 h 6858000"/>
              <a:gd name="connsiteX8" fmla="*/ 4563717 w 7091017"/>
              <a:gd name="connsiteY8" fmla="*/ 645583 h 6858000"/>
              <a:gd name="connsiteX9" fmla="*/ 4878835 w 7091017"/>
              <a:gd name="connsiteY9" fmla="*/ 1273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1017" h="6858000">
                <a:moveTo>
                  <a:pt x="4890413" y="0"/>
                </a:moveTo>
                <a:lnTo>
                  <a:pt x="7091017" y="0"/>
                </a:lnTo>
                <a:lnTo>
                  <a:pt x="7091017" y="6858000"/>
                </a:lnTo>
                <a:lnTo>
                  <a:pt x="454934" y="6858000"/>
                </a:lnTo>
                <a:lnTo>
                  <a:pt x="407628" y="6776615"/>
                </a:lnTo>
                <a:cubicBezTo>
                  <a:pt x="151967" y="6314381"/>
                  <a:pt x="-31137" y="5855494"/>
                  <a:pt x="4417" y="5508978"/>
                </a:cubicBezTo>
                <a:cubicBezTo>
                  <a:pt x="95435" y="4621899"/>
                  <a:pt x="1714684" y="3904584"/>
                  <a:pt x="2125317" y="3227917"/>
                </a:cubicBezTo>
                <a:cubicBezTo>
                  <a:pt x="2535950" y="2551250"/>
                  <a:pt x="2061817" y="1879365"/>
                  <a:pt x="2468217" y="1448976"/>
                </a:cubicBezTo>
                <a:cubicBezTo>
                  <a:pt x="2874617" y="1018587"/>
                  <a:pt x="4165784" y="961202"/>
                  <a:pt x="4563717" y="645583"/>
                </a:cubicBezTo>
                <a:cubicBezTo>
                  <a:pt x="4762683" y="487774"/>
                  <a:pt x="4848937" y="312032"/>
                  <a:pt x="4878835" y="127324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37" name="任意多边形: 形状 4136">
            <a:extLst>
              <a:ext uri="{FF2B5EF4-FFF2-40B4-BE49-F238E27FC236}">
                <a16:creationId xmlns:a16="http://schemas.microsoft.com/office/drawing/2014/main" id="{5E005B3F-E902-8490-C6F5-DFFE20F5D83C}"/>
              </a:ext>
            </a:extLst>
          </p:cNvPr>
          <p:cNvSpPr/>
          <p:nvPr/>
        </p:nvSpPr>
        <p:spPr>
          <a:xfrm>
            <a:off x="5100983" y="0"/>
            <a:ext cx="7091017" cy="6858000"/>
          </a:xfrm>
          <a:custGeom>
            <a:avLst/>
            <a:gdLst>
              <a:gd name="connsiteX0" fmla="*/ 4890413 w 7091017"/>
              <a:gd name="connsiteY0" fmla="*/ 0 h 6858000"/>
              <a:gd name="connsiteX1" fmla="*/ 7091017 w 7091017"/>
              <a:gd name="connsiteY1" fmla="*/ 0 h 6858000"/>
              <a:gd name="connsiteX2" fmla="*/ 7091017 w 7091017"/>
              <a:gd name="connsiteY2" fmla="*/ 6858000 h 6858000"/>
              <a:gd name="connsiteX3" fmla="*/ 1023601 w 7091017"/>
              <a:gd name="connsiteY3" fmla="*/ 6858000 h 6858000"/>
              <a:gd name="connsiteX4" fmla="*/ 914625 w 7091017"/>
              <a:gd name="connsiteY4" fmla="*/ 6717866 h 6858000"/>
              <a:gd name="connsiteX5" fmla="*/ 4417 w 7091017"/>
              <a:gd name="connsiteY5" fmla="*/ 4876800 h 6858000"/>
              <a:gd name="connsiteX6" fmla="*/ 2125317 w 7091017"/>
              <a:gd name="connsiteY6" fmla="*/ 2857500 h 6858000"/>
              <a:gd name="connsiteX7" fmla="*/ 2468217 w 7091017"/>
              <a:gd name="connsiteY7" fmla="*/ 1282700 h 6858000"/>
              <a:gd name="connsiteX8" fmla="*/ 4563717 w 7091017"/>
              <a:gd name="connsiteY8" fmla="*/ 571500 h 6858000"/>
              <a:gd name="connsiteX9" fmla="*/ 4878835 w 7091017"/>
              <a:gd name="connsiteY9" fmla="*/ 1127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1017" h="6858000">
                <a:moveTo>
                  <a:pt x="4890413" y="0"/>
                </a:moveTo>
                <a:lnTo>
                  <a:pt x="7091017" y="0"/>
                </a:lnTo>
                <a:lnTo>
                  <a:pt x="7091017" y="6858000"/>
                </a:lnTo>
                <a:lnTo>
                  <a:pt x="1023601" y="6858000"/>
                </a:lnTo>
                <a:lnTo>
                  <a:pt x="914625" y="6717866"/>
                </a:lnTo>
                <a:cubicBezTo>
                  <a:pt x="450406" y="6113066"/>
                  <a:pt x="-52469" y="5367602"/>
                  <a:pt x="4417" y="4876800"/>
                </a:cubicBezTo>
                <a:cubicBezTo>
                  <a:pt x="95435" y="4091517"/>
                  <a:pt x="1714684" y="3456517"/>
                  <a:pt x="2125317" y="2857500"/>
                </a:cubicBezTo>
                <a:cubicBezTo>
                  <a:pt x="2535950" y="2258483"/>
                  <a:pt x="2061817" y="1663700"/>
                  <a:pt x="2468217" y="1282700"/>
                </a:cubicBezTo>
                <a:cubicBezTo>
                  <a:pt x="2874617" y="901700"/>
                  <a:pt x="4165784" y="850900"/>
                  <a:pt x="4563717" y="571500"/>
                </a:cubicBezTo>
                <a:cubicBezTo>
                  <a:pt x="4762683" y="431800"/>
                  <a:pt x="4848937" y="276225"/>
                  <a:pt x="4878835" y="112713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1431270" y="1205113"/>
            <a:ext cx="47179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工作汇报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EC4DF0-4A9B-4F7D-FBF4-3A9DD73DC59D}"/>
              </a:ext>
            </a:extLst>
          </p:cNvPr>
          <p:cNvSpPr txBox="1"/>
          <p:nvPr/>
        </p:nvSpPr>
        <p:spPr>
          <a:xfrm>
            <a:off x="1511702" y="2593303"/>
            <a:ext cx="4526403" cy="348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latin typeface="+mn-ea"/>
              </a:rPr>
              <a:t>流体插画风工作汇报商务通用</a:t>
            </a:r>
          </a:p>
        </p:txBody>
      </p:sp>
      <p:grpSp>
        <p:nvGrpSpPr>
          <p:cNvPr id="4071" name="组合 4070">
            <a:extLst>
              <a:ext uri="{FF2B5EF4-FFF2-40B4-BE49-F238E27FC236}">
                <a16:creationId xmlns:a16="http://schemas.microsoft.com/office/drawing/2014/main" id="{1C3F1357-A546-F757-FF0D-77C939801C49}"/>
              </a:ext>
            </a:extLst>
          </p:cNvPr>
          <p:cNvGrpSpPr/>
          <p:nvPr/>
        </p:nvGrpSpPr>
        <p:grpSpPr>
          <a:xfrm>
            <a:off x="5218247" y="609042"/>
            <a:ext cx="6572000" cy="529492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63" name="文本框 4062">
            <a:extLst>
              <a:ext uri="{FF2B5EF4-FFF2-40B4-BE49-F238E27FC236}">
                <a16:creationId xmlns:a16="http://schemas.microsoft.com/office/drawing/2014/main" id="{3E14143B-0A63-54BE-7217-59E72F136D28}"/>
              </a:ext>
            </a:extLst>
          </p:cNvPr>
          <p:cNvSpPr txBox="1"/>
          <p:nvPr/>
        </p:nvSpPr>
        <p:spPr>
          <a:xfrm>
            <a:off x="1465012" y="3075366"/>
            <a:ext cx="4123152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4069" name="组合 4068">
            <a:extLst>
              <a:ext uri="{FF2B5EF4-FFF2-40B4-BE49-F238E27FC236}">
                <a16:creationId xmlns:a16="http://schemas.microsoft.com/office/drawing/2014/main" id="{9A38CB6A-4478-ED10-DE58-8A065A1C3754}"/>
              </a:ext>
            </a:extLst>
          </p:cNvPr>
          <p:cNvGrpSpPr/>
          <p:nvPr/>
        </p:nvGrpSpPr>
        <p:grpSpPr>
          <a:xfrm>
            <a:off x="835912" y="4410277"/>
            <a:ext cx="3576231" cy="742451"/>
            <a:chOff x="1038559" y="4275257"/>
            <a:chExt cx="3576231" cy="742451"/>
          </a:xfrm>
        </p:grpSpPr>
        <p:sp>
          <p:nvSpPr>
            <p:cNvPr id="4064" name="矩形: 圆角 4063">
              <a:extLst>
                <a:ext uri="{FF2B5EF4-FFF2-40B4-BE49-F238E27FC236}">
                  <a16:creationId xmlns:a16="http://schemas.microsoft.com/office/drawing/2014/main" id="{1D4874B3-EC53-E4C6-B7FB-35A6250507F1}"/>
                </a:ext>
              </a:extLst>
            </p:cNvPr>
            <p:cNvSpPr/>
            <p:nvPr/>
          </p:nvSpPr>
          <p:spPr>
            <a:xfrm>
              <a:off x="1076895" y="4275257"/>
              <a:ext cx="2480506" cy="428812"/>
            </a:xfrm>
            <a:prstGeom prst="roundRect">
              <a:avLst>
                <a:gd name="adj" fmla="val 50000"/>
              </a:avLst>
            </a:prstGeom>
            <a:solidFill>
              <a:srgbClr val="088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5" name="文本框 4064">
              <a:extLst>
                <a:ext uri="{FF2B5EF4-FFF2-40B4-BE49-F238E27FC236}">
                  <a16:creationId xmlns:a16="http://schemas.microsoft.com/office/drawing/2014/main" id="{20047CB5-A048-40A6-0827-95B30560B971}"/>
                </a:ext>
              </a:extLst>
            </p:cNvPr>
            <p:cNvSpPr txBox="1"/>
            <p:nvPr/>
          </p:nvSpPr>
          <p:spPr>
            <a:xfrm>
              <a:off x="1038559" y="4322641"/>
              <a:ext cx="26064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066" name="矩形: 圆角 4065">
              <a:extLst>
                <a:ext uri="{FF2B5EF4-FFF2-40B4-BE49-F238E27FC236}">
                  <a16:creationId xmlns:a16="http://schemas.microsoft.com/office/drawing/2014/main" id="{A8C5834C-52DA-5809-544C-EB838176EC22}"/>
                </a:ext>
              </a:extLst>
            </p:cNvPr>
            <p:cNvSpPr/>
            <p:nvPr/>
          </p:nvSpPr>
          <p:spPr>
            <a:xfrm>
              <a:off x="2134284" y="4588896"/>
              <a:ext cx="2480506" cy="428812"/>
            </a:xfrm>
            <a:prstGeom prst="roundRect">
              <a:avLst>
                <a:gd name="adj" fmla="val 50000"/>
              </a:avLst>
            </a:prstGeom>
            <a:solidFill>
              <a:srgbClr val="0884E3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7" name="文本框 4066">
              <a:extLst>
                <a:ext uri="{FF2B5EF4-FFF2-40B4-BE49-F238E27FC236}">
                  <a16:creationId xmlns:a16="http://schemas.microsoft.com/office/drawing/2014/main" id="{BFFCFF5F-20E9-A88F-86A9-9232F126E2D2}"/>
                </a:ext>
              </a:extLst>
            </p:cNvPr>
            <p:cNvSpPr txBox="1"/>
            <p:nvPr/>
          </p:nvSpPr>
          <p:spPr>
            <a:xfrm>
              <a:off x="2738968" y="4640967"/>
              <a:ext cx="18383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2022.09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861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DE67A1-E590-E92D-A27D-A2EFF9B24828}"/>
              </a:ext>
            </a:extLst>
          </p:cNvPr>
          <p:cNvGrpSpPr/>
          <p:nvPr/>
        </p:nvGrpSpPr>
        <p:grpSpPr>
          <a:xfrm>
            <a:off x="1152525" y="2016125"/>
            <a:ext cx="4583114" cy="3543301"/>
            <a:chOff x="962025" y="2181225"/>
            <a:chExt cx="4583114" cy="3543301"/>
          </a:xfrm>
        </p:grpSpPr>
        <p:sp>
          <p:nvSpPr>
            <p:cNvPr id="3" name="MH_Other_1">
              <a:extLst>
                <a:ext uri="{FF2B5EF4-FFF2-40B4-BE49-F238E27FC236}">
                  <a16:creationId xmlns:a16="http://schemas.microsoft.com/office/drawing/2014/main" id="{34A568E0-E6A1-604F-E799-F294C4E43D80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083051" y="2181225"/>
              <a:ext cx="804863" cy="508000"/>
            </a:xfrm>
            <a:custGeom>
              <a:avLst/>
              <a:gdLst>
                <a:gd name="connsiteX0" fmla="*/ 0 w 804378"/>
                <a:gd name="connsiteY0" fmla="*/ 0 h 507600"/>
                <a:gd name="connsiteX1" fmla="*/ 550578 w 804378"/>
                <a:gd name="connsiteY1" fmla="*/ 0 h 507600"/>
                <a:gd name="connsiteX2" fmla="*/ 804378 w 804378"/>
                <a:gd name="connsiteY2" fmla="*/ 253800 h 507600"/>
                <a:gd name="connsiteX3" fmla="*/ 550578 w 804378"/>
                <a:gd name="connsiteY3" fmla="*/ 507600 h 507600"/>
                <a:gd name="connsiteX4" fmla="*/ 0 w 804378"/>
                <a:gd name="connsiteY4" fmla="*/ 507600 h 50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378" h="507600">
                  <a:moveTo>
                    <a:pt x="0" y="0"/>
                  </a:moveTo>
                  <a:lnTo>
                    <a:pt x="550578" y="0"/>
                  </a:lnTo>
                  <a:lnTo>
                    <a:pt x="804378" y="253800"/>
                  </a:lnTo>
                  <a:lnTo>
                    <a:pt x="550578" y="507600"/>
                  </a:lnTo>
                  <a:lnTo>
                    <a:pt x="0" y="507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MH_Other_2">
              <a:extLst>
                <a:ext uri="{FF2B5EF4-FFF2-40B4-BE49-F238E27FC236}">
                  <a16:creationId xmlns:a16="http://schemas.microsoft.com/office/drawing/2014/main" id="{ECA4E6A2-B394-8A54-178E-C707AFB5D26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86226" y="3803650"/>
              <a:ext cx="803275" cy="508000"/>
            </a:xfrm>
            <a:custGeom>
              <a:avLst/>
              <a:gdLst>
                <a:gd name="connsiteX0" fmla="*/ 0 w 804378"/>
                <a:gd name="connsiteY0" fmla="*/ 0 h 507600"/>
                <a:gd name="connsiteX1" fmla="*/ 550578 w 804378"/>
                <a:gd name="connsiteY1" fmla="*/ 0 h 507600"/>
                <a:gd name="connsiteX2" fmla="*/ 804378 w 804378"/>
                <a:gd name="connsiteY2" fmla="*/ 253800 h 507600"/>
                <a:gd name="connsiteX3" fmla="*/ 550578 w 804378"/>
                <a:gd name="connsiteY3" fmla="*/ 507600 h 507600"/>
                <a:gd name="connsiteX4" fmla="*/ 0 w 804378"/>
                <a:gd name="connsiteY4" fmla="*/ 507600 h 50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378" h="507600">
                  <a:moveTo>
                    <a:pt x="0" y="0"/>
                  </a:moveTo>
                  <a:lnTo>
                    <a:pt x="550578" y="0"/>
                  </a:lnTo>
                  <a:lnTo>
                    <a:pt x="804378" y="253800"/>
                  </a:lnTo>
                  <a:lnTo>
                    <a:pt x="550578" y="507600"/>
                  </a:lnTo>
                  <a:lnTo>
                    <a:pt x="0" y="507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MH_Other_3">
              <a:extLst>
                <a:ext uri="{FF2B5EF4-FFF2-40B4-BE49-F238E27FC236}">
                  <a16:creationId xmlns:a16="http://schemas.microsoft.com/office/drawing/2014/main" id="{4D986B12-B513-57C4-B724-53332602E52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083050" y="4614863"/>
              <a:ext cx="806450" cy="508000"/>
            </a:xfrm>
            <a:custGeom>
              <a:avLst/>
              <a:gdLst>
                <a:gd name="connsiteX0" fmla="*/ 0 w 804378"/>
                <a:gd name="connsiteY0" fmla="*/ 0 h 507600"/>
                <a:gd name="connsiteX1" fmla="*/ 550578 w 804378"/>
                <a:gd name="connsiteY1" fmla="*/ 0 h 507600"/>
                <a:gd name="connsiteX2" fmla="*/ 804378 w 804378"/>
                <a:gd name="connsiteY2" fmla="*/ 253800 h 507600"/>
                <a:gd name="connsiteX3" fmla="*/ 550578 w 804378"/>
                <a:gd name="connsiteY3" fmla="*/ 507600 h 507600"/>
                <a:gd name="connsiteX4" fmla="*/ 0 w 804378"/>
                <a:gd name="connsiteY4" fmla="*/ 507600 h 50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378" h="507600">
                  <a:moveTo>
                    <a:pt x="0" y="0"/>
                  </a:moveTo>
                  <a:lnTo>
                    <a:pt x="550578" y="0"/>
                  </a:lnTo>
                  <a:lnTo>
                    <a:pt x="804378" y="253800"/>
                  </a:lnTo>
                  <a:lnTo>
                    <a:pt x="550578" y="507600"/>
                  </a:lnTo>
                  <a:lnTo>
                    <a:pt x="0" y="507600"/>
                  </a:lnTo>
                  <a:close/>
                </a:path>
              </a:pathLst>
            </a:custGeom>
            <a:solidFill>
              <a:srgbClr val="89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MH_Other_4">
              <a:extLst>
                <a:ext uri="{FF2B5EF4-FFF2-40B4-BE49-F238E27FC236}">
                  <a16:creationId xmlns:a16="http://schemas.microsoft.com/office/drawing/2014/main" id="{2116DCFD-D510-F41D-82AB-B4DF0DD1F79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086226" y="2992438"/>
              <a:ext cx="803275" cy="508000"/>
            </a:xfrm>
            <a:custGeom>
              <a:avLst/>
              <a:gdLst>
                <a:gd name="connsiteX0" fmla="*/ 0 w 804378"/>
                <a:gd name="connsiteY0" fmla="*/ 0 h 507600"/>
                <a:gd name="connsiteX1" fmla="*/ 550578 w 804378"/>
                <a:gd name="connsiteY1" fmla="*/ 0 h 507600"/>
                <a:gd name="connsiteX2" fmla="*/ 804378 w 804378"/>
                <a:gd name="connsiteY2" fmla="*/ 253800 h 507600"/>
                <a:gd name="connsiteX3" fmla="*/ 550578 w 804378"/>
                <a:gd name="connsiteY3" fmla="*/ 507600 h 507600"/>
                <a:gd name="connsiteX4" fmla="*/ 0 w 804378"/>
                <a:gd name="connsiteY4" fmla="*/ 507600 h 50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378" h="507600">
                  <a:moveTo>
                    <a:pt x="0" y="0"/>
                  </a:moveTo>
                  <a:lnTo>
                    <a:pt x="550578" y="0"/>
                  </a:lnTo>
                  <a:lnTo>
                    <a:pt x="804378" y="253800"/>
                  </a:lnTo>
                  <a:lnTo>
                    <a:pt x="550578" y="507600"/>
                  </a:lnTo>
                  <a:lnTo>
                    <a:pt x="0" y="507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MH_Other_5">
              <a:extLst>
                <a:ext uri="{FF2B5EF4-FFF2-40B4-BE49-F238E27FC236}">
                  <a16:creationId xmlns:a16="http://schemas.microsoft.com/office/drawing/2014/main" id="{18032F96-E9EA-326A-1B67-812015D8838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825625" y="4181475"/>
              <a:ext cx="1866900" cy="5159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MH_Other_6">
              <a:extLst>
                <a:ext uri="{FF2B5EF4-FFF2-40B4-BE49-F238E27FC236}">
                  <a16:creationId xmlns:a16="http://schemas.microsoft.com/office/drawing/2014/main" id="{BF715CAB-71F9-8FB4-7791-8952FD021C2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268413" y="3676650"/>
              <a:ext cx="2413000" cy="5159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MH_Other_7">
              <a:extLst>
                <a:ext uri="{FF2B5EF4-FFF2-40B4-BE49-F238E27FC236}">
                  <a16:creationId xmlns:a16="http://schemas.microsoft.com/office/drawing/2014/main" id="{C37B793B-7C76-AE5E-BAA0-A9F2FA01F91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9928148">
              <a:off x="962025" y="2957514"/>
              <a:ext cx="3430588" cy="447675"/>
            </a:xfrm>
            <a:custGeom>
              <a:avLst/>
              <a:gdLst>
                <a:gd name="connsiteX0" fmla="*/ 3416936 w 3416936"/>
                <a:gd name="connsiteY0" fmla="*/ 0 h 448342"/>
                <a:gd name="connsiteX1" fmla="*/ 3178443 w 3416936"/>
                <a:gd name="connsiteY1" fmla="*/ 448342 h 448342"/>
                <a:gd name="connsiteX2" fmla="*/ 0 w 3416936"/>
                <a:gd name="connsiteY2" fmla="*/ 448342 h 448342"/>
                <a:gd name="connsiteX3" fmla="*/ 237026 w 3416936"/>
                <a:gd name="connsiteY3" fmla="*/ 0 h 44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6936" h="448342">
                  <a:moveTo>
                    <a:pt x="3416936" y="0"/>
                  </a:moveTo>
                  <a:lnTo>
                    <a:pt x="3178443" y="448342"/>
                  </a:lnTo>
                  <a:lnTo>
                    <a:pt x="0" y="448342"/>
                  </a:lnTo>
                  <a:lnTo>
                    <a:pt x="237026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MH_Other_8">
              <a:extLst>
                <a:ext uri="{FF2B5EF4-FFF2-40B4-BE49-F238E27FC236}">
                  <a16:creationId xmlns:a16="http://schemas.microsoft.com/office/drawing/2014/main" id="{4D14E3A4-79D8-529B-2E84-82A1D1992B7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5453064" y="2187576"/>
              <a:ext cx="92075" cy="5048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MH_Other_9">
              <a:extLst>
                <a:ext uri="{FF2B5EF4-FFF2-40B4-BE49-F238E27FC236}">
                  <a16:creationId xmlns:a16="http://schemas.microsoft.com/office/drawing/2014/main" id="{3284FA5A-F348-2E47-43CA-53FF7A3FFF4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387601" y="4694239"/>
              <a:ext cx="1304925" cy="51593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MH_Other_10">
              <a:extLst>
                <a:ext uri="{FF2B5EF4-FFF2-40B4-BE49-F238E27FC236}">
                  <a16:creationId xmlns:a16="http://schemas.microsoft.com/office/drawing/2014/main" id="{862012FB-E850-F15F-1AE1-8A21D271B56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9928148">
              <a:off x="2157414" y="4283076"/>
              <a:ext cx="2162175" cy="449263"/>
            </a:xfrm>
            <a:custGeom>
              <a:avLst/>
              <a:gdLst>
                <a:gd name="connsiteX0" fmla="*/ 2163202 w 2163202"/>
                <a:gd name="connsiteY0" fmla="*/ 0 h 448342"/>
                <a:gd name="connsiteX1" fmla="*/ 1925535 w 2163202"/>
                <a:gd name="connsiteY1" fmla="*/ 448342 h 448342"/>
                <a:gd name="connsiteX2" fmla="*/ 0 w 2163202"/>
                <a:gd name="connsiteY2" fmla="*/ 448342 h 448342"/>
                <a:gd name="connsiteX3" fmla="*/ 237026 w 2163202"/>
                <a:gd name="connsiteY3" fmla="*/ 0 h 44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3202" h="448342">
                  <a:moveTo>
                    <a:pt x="2163202" y="0"/>
                  </a:moveTo>
                  <a:lnTo>
                    <a:pt x="1925535" y="448342"/>
                  </a:lnTo>
                  <a:lnTo>
                    <a:pt x="0" y="448342"/>
                  </a:lnTo>
                  <a:lnTo>
                    <a:pt x="237026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MH_Other_11">
              <a:extLst>
                <a:ext uri="{FF2B5EF4-FFF2-40B4-BE49-F238E27FC236}">
                  <a16:creationId xmlns:a16="http://schemas.microsoft.com/office/drawing/2014/main" id="{F8288C1F-79FF-1917-337F-CC43C1DAF4A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965451" y="5208589"/>
              <a:ext cx="777875" cy="515937"/>
            </a:xfrm>
            <a:prstGeom prst="rect">
              <a:avLst/>
            </a:prstGeom>
            <a:solidFill>
              <a:srgbClr val="89C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MH_Other_12">
              <a:extLst>
                <a:ext uri="{FF2B5EF4-FFF2-40B4-BE49-F238E27FC236}">
                  <a16:creationId xmlns:a16="http://schemas.microsoft.com/office/drawing/2014/main" id="{DC31C812-94EF-C90C-6926-7D9573FA549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19928148">
              <a:off x="2773364" y="4937126"/>
              <a:ext cx="1506537" cy="449263"/>
            </a:xfrm>
            <a:custGeom>
              <a:avLst/>
              <a:gdLst>
                <a:gd name="connsiteX0" fmla="*/ 1507858 w 1507858"/>
                <a:gd name="connsiteY0" fmla="*/ 0 h 448342"/>
                <a:gd name="connsiteX1" fmla="*/ 1269156 w 1507858"/>
                <a:gd name="connsiteY1" fmla="*/ 448342 h 448342"/>
                <a:gd name="connsiteX2" fmla="*/ 0 w 1507858"/>
                <a:gd name="connsiteY2" fmla="*/ 448342 h 448342"/>
                <a:gd name="connsiteX3" fmla="*/ 235530 w 1507858"/>
                <a:gd name="connsiteY3" fmla="*/ 2831 h 448342"/>
                <a:gd name="connsiteX4" fmla="*/ 234719 w 1507858"/>
                <a:gd name="connsiteY4" fmla="*/ 2403 h 448342"/>
                <a:gd name="connsiteX5" fmla="*/ 236070 w 1507858"/>
                <a:gd name="connsiteY5" fmla="*/ 0 h 44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7858" h="448342">
                  <a:moveTo>
                    <a:pt x="1507858" y="0"/>
                  </a:moveTo>
                  <a:lnTo>
                    <a:pt x="1269156" y="448342"/>
                  </a:lnTo>
                  <a:lnTo>
                    <a:pt x="0" y="448342"/>
                  </a:lnTo>
                  <a:lnTo>
                    <a:pt x="235530" y="2831"/>
                  </a:lnTo>
                  <a:lnTo>
                    <a:pt x="234719" y="2403"/>
                  </a:lnTo>
                  <a:lnTo>
                    <a:pt x="236070" y="0"/>
                  </a:lnTo>
                  <a:close/>
                </a:path>
              </a:pathLst>
            </a:custGeom>
            <a:solidFill>
              <a:srgbClr val="C5F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MH_Other_13">
              <a:extLst>
                <a:ext uri="{FF2B5EF4-FFF2-40B4-BE49-F238E27FC236}">
                  <a16:creationId xmlns:a16="http://schemas.microsoft.com/office/drawing/2014/main" id="{4BF41685-C705-92AB-3D2D-673EC9C92C78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19928148">
              <a:off x="1549401" y="3621088"/>
              <a:ext cx="2809875" cy="449262"/>
            </a:xfrm>
            <a:custGeom>
              <a:avLst/>
              <a:gdLst>
                <a:gd name="connsiteX0" fmla="*/ 2791191 w 2791191"/>
                <a:gd name="connsiteY0" fmla="*/ 0 h 448342"/>
                <a:gd name="connsiteX1" fmla="*/ 2554164 w 2791191"/>
                <a:gd name="connsiteY1" fmla="*/ 448342 h 448342"/>
                <a:gd name="connsiteX2" fmla="*/ 0 w 2791191"/>
                <a:gd name="connsiteY2" fmla="*/ 448342 h 448342"/>
                <a:gd name="connsiteX3" fmla="*/ 241553 w 2791191"/>
                <a:gd name="connsiteY3" fmla="*/ 0 h 44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1191" h="448342">
                  <a:moveTo>
                    <a:pt x="2791191" y="0"/>
                  </a:moveTo>
                  <a:lnTo>
                    <a:pt x="2554164" y="448342"/>
                  </a:lnTo>
                  <a:lnTo>
                    <a:pt x="0" y="448342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MH_Other_14">
              <a:extLst>
                <a:ext uri="{FF2B5EF4-FFF2-40B4-BE49-F238E27FC236}">
                  <a16:creationId xmlns:a16="http://schemas.microsoft.com/office/drawing/2014/main" id="{4BE22B87-5B7B-F0BB-AA04-9852D021F8A2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453064" y="3001964"/>
              <a:ext cx="92075" cy="5048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MH_Other_15">
              <a:extLst>
                <a:ext uri="{FF2B5EF4-FFF2-40B4-BE49-F238E27FC236}">
                  <a16:creationId xmlns:a16="http://schemas.microsoft.com/office/drawing/2014/main" id="{7610FC3C-C7F5-C493-1C42-EF79791F3853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453064" y="3816351"/>
              <a:ext cx="92075" cy="5048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MH_Other_16">
              <a:extLst>
                <a:ext uri="{FF2B5EF4-FFF2-40B4-BE49-F238E27FC236}">
                  <a16:creationId xmlns:a16="http://schemas.microsoft.com/office/drawing/2014/main" id="{56925E1A-E4D9-3A4F-E40D-A3312D3D5C6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453064" y="4630739"/>
              <a:ext cx="92075" cy="504825"/>
            </a:xfrm>
            <a:prstGeom prst="rect">
              <a:avLst/>
            </a:prstGeom>
            <a:solidFill>
              <a:srgbClr val="C5F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BBE4E3B-191C-3ADC-0889-EAA3C03B2826}"/>
              </a:ext>
            </a:extLst>
          </p:cNvPr>
          <p:cNvSpPr/>
          <p:nvPr/>
        </p:nvSpPr>
        <p:spPr>
          <a:xfrm rot="19907691">
            <a:off x="1774259" y="2766384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164B9B6-5938-4E7C-E5D8-DFA2E0667C05}"/>
              </a:ext>
            </a:extLst>
          </p:cNvPr>
          <p:cNvSpPr/>
          <p:nvPr/>
        </p:nvSpPr>
        <p:spPr>
          <a:xfrm rot="19907691">
            <a:off x="2076774" y="3438956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35E00B8-49B9-E0A0-E49B-16EE313F637B}"/>
              </a:ext>
            </a:extLst>
          </p:cNvPr>
          <p:cNvSpPr/>
          <p:nvPr/>
        </p:nvSpPr>
        <p:spPr>
          <a:xfrm rot="19907691">
            <a:off x="2275800" y="4138803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3F46BFD-F1AB-B1B9-9B19-799024EE58C2}"/>
              </a:ext>
            </a:extLst>
          </p:cNvPr>
          <p:cNvSpPr/>
          <p:nvPr/>
        </p:nvSpPr>
        <p:spPr>
          <a:xfrm rot="19907691">
            <a:off x="2537320" y="4773801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61FA7C7-1AA6-5A15-1E0A-54903AF078F7}"/>
              </a:ext>
            </a:extLst>
          </p:cNvPr>
          <p:cNvGrpSpPr/>
          <p:nvPr/>
        </p:nvGrpSpPr>
        <p:grpSpPr>
          <a:xfrm>
            <a:off x="6011712" y="1967359"/>
            <a:ext cx="5596088" cy="604120"/>
            <a:chOff x="5488478" y="1351331"/>
            <a:chExt cx="5596088" cy="60412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D9A0BB0-E5CC-BB2B-8948-57E0C98BEFD4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8D70479-C2CB-A048-E034-BF93903B0485}"/>
                </a:ext>
              </a:extLst>
            </p:cNvPr>
            <p:cNvSpPr txBox="1"/>
            <p:nvPr/>
          </p:nvSpPr>
          <p:spPr>
            <a:xfrm>
              <a:off x="5502992" y="1632927"/>
              <a:ext cx="5581574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7020246-7DB5-C7C8-A7B2-8CD70564E54F}"/>
              </a:ext>
            </a:extLst>
          </p:cNvPr>
          <p:cNvGrpSpPr/>
          <p:nvPr/>
        </p:nvGrpSpPr>
        <p:grpSpPr>
          <a:xfrm>
            <a:off x="6011712" y="2787216"/>
            <a:ext cx="5596088" cy="604120"/>
            <a:chOff x="5488478" y="1351331"/>
            <a:chExt cx="5596088" cy="60412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8A8A72A-4857-2269-569B-56653CA05C69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6C05CB1-7DE6-08E9-E672-890A6E0A5B47}"/>
                </a:ext>
              </a:extLst>
            </p:cNvPr>
            <p:cNvSpPr txBox="1"/>
            <p:nvPr/>
          </p:nvSpPr>
          <p:spPr>
            <a:xfrm>
              <a:off x="5502992" y="1632927"/>
              <a:ext cx="5581574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69D803-F81A-A035-FA18-D8128BD53B3A}"/>
              </a:ext>
            </a:extLst>
          </p:cNvPr>
          <p:cNvGrpSpPr/>
          <p:nvPr/>
        </p:nvGrpSpPr>
        <p:grpSpPr>
          <a:xfrm>
            <a:off x="6011712" y="3607073"/>
            <a:ext cx="5596088" cy="604120"/>
            <a:chOff x="5488478" y="1351331"/>
            <a:chExt cx="5596088" cy="60412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538B7F-C384-BB25-1152-7DA0545BA881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AD2A9E7-D2AB-9FFB-AB09-DC7FEC44C595}"/>
                </a:ext>
              </a:extLst>
            </p:cNvPr>
            <p:cNvSpPr txBox="1"/>
            <p:nvPr/>
          </p:nvSpPr>
          <p:spPr>
            <a:xfrm>
              <a:off x="5502992" y="1632927"/>
              <a:ext cx="5581574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2F27163-3A5A-426F-FF91-10E242CC076B}"/>
              </a:ext>
            </a:extLst>
          </p:cNvPr>
          <p:cNvGrpSpPr/>
          <p:nvPr/>
        </p:nvGrpSpPr>
        <p:grpSpPr>
          <a:xfrm>
            <a:off x="6011712" y="4426930"/>
            <a:ext cx="5596088" cy="604120"/>
            <a:chOff x="5488478" y="1351331"/>
            <a:chExt cx="5596088" cy="60412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D72CF8-956A-8A48-0C04-B4FB78758728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F63FA3D-85FD-490E-C13B-CCCCAC0C0326}"/>
                </a:ext>
              </a:extLst>
            </p:cNvPr>
            <p:cNvSpPr txBox="1"/>
            <p:nvPr/>
          </p:nvSpPr>
          <p:spPr>
            <a:xfrm>
              <a:off x="5502992" y="1632927"/>
              <a:ext cx="5581574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9907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27D99AF-8963-017F-5540-AE035EC95E17}"/>
              </a:ext>
            </a:extLst>
          </p:cNvPr>
          <p:cNvGrpSpPr/>
          <p:nvPr/>
        </p:nvGrpSpPr>
        <p:grpSpPr>
          <a:xfrm>
            <a:off x="4223543" y="2151431"/>
            <a:ext cx="3744913" cy="3636964"/>
            <a:chOff x="4381500" y="2238375"/>
            <a:chExt cx="3744913" cy="3636964"/>
          </a:xfrm>
        </p:grpSpPr>
        <p:sp>
          <p:nvSpPr>
            <p:cNvPr id="3" name="MH_Other_1">
              <a:extLst>
                <a:ext uri="{FF2B5EF4-FFF2-40B4-BE49-F238E27FC236}">
                  <a16:creationId xmlns:a16="http://schemas.microsoft.com/office/drawing/2014/main" id="{D9758DE0-3941-FA02-57AA-E0DE0EE3088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5037139" y="2830514"/>
              <a:ext cx="2619375" cy="3044825"/>
            </a:xfrm>
            <a:custGeom>
              <a:avLst/>
              <a:gdLst>
                <a:gd name="T0" fmla="*/ 2880 w 5977"/>
                <a:gd name="T1" fmla="*/ 366 h 6949"/>
                <a:gd name="T2" fmla="*/ 2537 w 5977"/>
                <a:gd name="T3" fmla="*/ 1873 h 6949"/>
                <a:gd name="T4" fmla="*/ 1824 w 5977"/>
                <a:gd name="T5" fmla="*/ 603 h 6949"/>
                <a:gd name="T6" fmla="*/ 1753 w 5977"/>
                <a:gd name="T7" fmla="*/ 670 h 6949"/>
                <a:gd name="T8" fmla="*/ 2538 w 5977"/>
                <a:gd name="T9" fmla="*/ 2541 h 6949"/>
                <a:gd name="T10" fmla="*/ 2222 w 5977"/>
                <a:gd name="T11" fmla="*/ 2790 h 6949"/>
                <a:gd name="T12" fmla="*/ 535 w 5977"/>
                <a:gd name="T13" fmla="*/ 1885 h 6949"/>
                <a:gd name="T14" fmla="*/ 376 w 5977"/>
                <a:gd name="T15" fmla="*/ 1956 h 6949"/>
                <a:gd name="T16" fmla="*/ 1565 w 5977"/>
                <a:gd name="T17" fmla="*/ 2480 h 6949"/>
                <a:gd name="T18" fmla="*/ 2389 w 5977"/>
                <a:gd name="T19" fmla="*/ 3537 h 6949"/>
                <a:gd name="T20" fmla="*/ 2135 w 5977"/>
                <a:gd name="T21" fmla="*/ 4240 h 6949"/>
                <a:gd name="T22" fmla="*/ 12 w 5977"/>
                <a:gd name="T23" fmla="*/ 3875 h 6949"/>
                <a:gd name="T24" fmla="*/ 0 w 5977"/>
                <a:gd name="T25" fmla="*/ 4054 h 6949"/>
                <a:gd name="T26" fmla="*/ 2184 w 5977"/>
                <a:gd name="T27" fmla="*/ 4580 h 6949"/>
                <a:gd name="T28" fmla="*/ 2243 w 5977"/>
                <a:gd name="T29" fmla="*/ 6033 h 6949"/>
                <a:gd name="T30" fmla="*/ 1565 w 5977"/>
                <a:gd name="T31" fmla="*/ 6635 h 6949"/>
                <a:gd name="T32" fmla="*/ 908 w 5977"/>
                <a:gd name="T33" fmla="*/ 6761 h 6949"/>
                <a:gd name="T34" fmla="*/ 3978 w 5977"/>
                <a:gd name="T35" fmla="*/ 6888 h 6949"/>
                <a:gd name="T36" fmla="*/ 4444 w 5977"/>
                <a:gd name="T37" fmla="*/ 6786 h 6949"/>
                <a:gd name="T38" fmla="*/ 3990 w 5977"/>
                <a:gd name="T39" fmla="*/ 6677 h 6949"/>
                <a:gd name="T40" fmla="*/ 3121 w 5977"/>
                <a:gd name="T41" fmla="*/ 6098 h 6949"/>
                <a:gd name="T42" fmla="*/ 3103 w 5977"/>
                <a:gd name="T43" fmla="*/ 4773 h 6949"/>
                <a:gd name="T44" fmla="*/ 4614 w 5977"/>
                <a:gd name="T45" fmla="*/ 4157 h 6949"/>
                <a:gd name="T46" fmla="*/ 5977 w 5977"/>
                <a:gd name="T47" fmla="*/ 4030 h 6949"/>
                <a:gd name="T48" fmla="*/ 5970 w 5977"/>
                <a:gd name="T49" fmla="*/ 3829 h 6949"/>
                <a:gd name="T50" fmla="*/ 5710 w 5977"/>
                <a:gd name="T51" fmla="*/ 3898 h 6949"/>
                <a:gd name="T52" fmla="*/ 3071 w 5977"/>
                <a:gd name="T53" fmla="*/ 4243 h 6949"/>
                <a:gd name="T54" fmla="*/ 3308 w 5977"/>
                <a:gd name="T55" fmla="*/ 2959 h 6949"/>
                <a:gd name="T56" fmla="*/ 5462 w 5977"/>
                <a:gd name="T57" fmla="*/ 2202 h 6949"/>
                <a:gd name="T58" fmla="*/ 5391 w 5977"/>
                <a:gd name="T59" fmla="*/ 2119 h 6949"/>
                <a:gd name="T60" fmla="*/ 3824 w 5977"/>
                <a:gd name="T61" fmla="*/ 2471 h 6949"/>
                <a:gd name="T62" fmla="*/ 2916 w 5977"/>
                <a:gd name="T63" fmla="*/ 2840 h 6949"/>
                <a:gd name="T64" fmla="*/ 3083 w 5977"/>
                <a:gd name="T65" fmla="*/ 2377 h 6949"/>
                <a:gd name="T66" fmla="*/ 4059 w 5977"/>
                <a:gd name="T67" fmla="*/ 1013 h 6949"/>
                <a:gd name="T68" fmla="*/ 3418 w 5977"/>
                <a:gd name="T69" fmla="*/ 1832 h 6949"/>
                <a:gd name="T70" fmla="*/ 2806 w 5977"/>
                <a:gd name="T71" fmla="*/ 2127 h 6949"/>
                <a:gd name="T72" fmla="*/ 2979 w 5977"/>
                <a:gd name="T73" fmla="*/ 540 h 6949"/>
                <a:gd name="T74" fmla="*/ 2932 w 5977"/>
                <a:gd name="T75" fmla="*/ 1 h 6949"/>
                <a:gd name="T76" fmla="*/ 2785 w 5977"/>
                <a:gd name="T77" fmla="*/ 0 h 6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77" h="6949">
                  <a:moveTo>
                    <a:pt x="2785" y="0"/>
                  </a:moveTo>
                  <a:cubicBezTo>
                    <a:pt x="2841" y="42"/>
                    <a:pt x="2858" y="134"/>
                    <a:pt x="2880" y="366"/>
                  </a:cubicBezTo>
                  <a:cubicBezTo>
                    <a:pt x="2910" y="674"/>
                    <a:pt x="2891" y="857"/>
                    <a:pt x="2760" y="1513"/>
                  </a:cubicBezTo>
                  <a:cubicBezTo>
                    <a:pt x="2638" y="2133"/>
                    <a:pt x="2639" y="2130"/>
                    <a:pt x="2537" y="1873"/>
                  </a:cubicBezTo>
                  <a:cubicBezTo>
                    <a:pt x="2413" y="1562"/>
                    <a:pt x="2149" y="1060"/>
                    <a:pt x="1997" y="847"/>
                  </a:cubicBezTo>
                  <a:cubicBezTo>
                    <a:pt x="1912" y="730"/>
                    <a:pt x="1834" y="619"/>
                    <a:pt x="1824" y="603"/>
                  </a:cubicBezTo>
                  <a:cubicBezTo>
                    <a:pt x="1821" y="599"/>
                    <a:pt x="1822" y="588"/>
                    <a:pt x="1825" y="573"/>
                  </a:cubicBezTo>
                  <a:cubicBezTo>
                    <a:pt x="1802" y="607"/>
                    <a:pt x="1779" y="639"/>
                    <a:pt x="1753" y="670"/>
                  </a:cubicBezTo>
                  <a:cubicBezTo>
                    <a:pt x="1818" y="723"/>
                    <a:pt x="2054" y="1118"/>
                    <a:pt x="2190" y="1400"/>
                  </a:cubicBezTo>
                  <a:cubicBezTo>
                    <a:pt x="2346" y="1724"/>
                    <a:pt x="2539" y="2359"/>
                    <a:pt x="2538" y="2541"/>
                  </a:cubicBezTo>
                  <a:cubicBezTo>
                    <a:pt x="2537" y="2685"/>
                    <a:pt x="2494" y="2855"/>
                    <a:pt x="2446" y="2903"/>
                  </a:cubicBezTo>
                  <a:cubicBezTo>
                    <a:pt x="2409" y="2940"/>
                    <a:pt x="2382" y="2926"/>
                    <a:pt x="2222" y="2790"/>
                  </a:cubicBezTo>
                  <a:cubicBezTo>
                    <a:pt x="1978" y="2584"/>
                    <a:pt x="1756" y="2436"/>
                    <a:pt x="1436" y="2266"/>
                  </a:cubicBezTo>
                  <a:cubicBezTo>
                    <a:pt x="1187" y="2133"/>
                    <a:pt x="694" y="1925"/>
                    <a:pt x="535" y="1885"/>
                  </a:cubicBezTo>
                  <a:cubicBezTo>
                    <a:pt x="470" y="1868"/>
                    <a:pt x="435" y="1856"/>
                    <a:pt x="420" y="1823"/>
                  </a:cubicBezTo>
                  <a:cubicBezTo>
                    <a:pt x="408" y="1868"/>
                    <a:pt x="393" y="1913"/>
                    <a:pt x="376" y="1956"/>
                  </a:cubicBezTo>
                  <a:cubicBezTo>
                    <a:pt x="383" y="1953"/>
                    <a:pt x="389" y="1951"/>
                    <a:pt x="395" y="1951"/>
                  </a:cubicBezTo>
                  <a:cubicBezTo>
                    <a:pt x="549" y="1951"/>
                    <a:pt x="1204" y="2247"/>
                    <a:pt x="1565" y="2480"/>
                  </a:cubicBezTo>
                  <a:cubicBezTo>
                    <a:pt x="1801" y="2632"/>
                    <a:pt x="2168" y="2981"/>
                    <a:pt x="2287" y="3167"/>
                  </a:cubicBezTo>
                  <a:cubicBezTo>
                    <a:pt x="2358" y="3279"/>
                    <a:pt x="2375" y="3338"/>
                    <a:pt x="2389" y="3537"/>
                  </a:cubicBezTo>
                  <a:cubicBezTo>
                    <a:pt x="2407" y="3784"/>
                    <a:pt x="2356" y="4253"/>
                    <a:pt x="2309" y="4282"/>
                  </a:cubicBezTo>
                  <a:cubicBezTo>
                    <a:pt x="2294" y="4291"/>
                    <a:pt x="2216" y="4272"/>
                    <a:pt x="2135" y="4240"/>
                  </a:cubicBezTo>
                  <a:cubicBezTo>
                    <a:pt x="1771" y="4095"/>
                    <a:pt x="1129" y="3975"/>
                    <a:pt x="401" y="3915"/>
                  </a:cubicBezTo>
                  <a:cubicBezTo>
                    <a:pt x="234" y="3901"/>
                    <a:pt x="89" y="3886"/>
                    <a:pt x="12" y="3875"/>
                  </a:cubicBezTo>
                  <a:cubicBezTo>
                    <a:pt x="12" y="3877"/>
                    <a:pt x="12" y="3878"/>
                    <a:pt x="12" y="3880"/>
                  </a:cubicBezTo>
                  <a:cubicBezTo>
                    <a:pt x="12" y="3939"/>
                    <a:pt x="8" y="3997"/>
                    <a:pt x="0" y="4054"/>
                  </a:cubicBezTo>
                  <a:lnTo>
                    <a:pt x="229" y="4057"/>
                  </a:lnTo>
                  <a:cubicBezTo>
                    <a:pt x="1035" y="4066"/>
                    <a:pt x="1849" y="4284"/>
                    <a:pt x="2184" y="4580"/>
                  </a:cubicBezTo>
                  <a:cubicBezTo>
                    <a:pt x="2296" y="4678"/>
                    <a:pt x="2311" y="4707"/>
                    <a:pt x="2329" y="4848"/>
                  </a:cubicBezTo>
                  <a:cubicBezTo>
                    <a:pt x="2353" y="5035"/>
                    <a:pt x="2303" y="5720"/>
                    <a:pt x="2243" y="6033"/>
                  </a:cubicBezTo>
                  <a:cubicBezTo>
                    <a:pt x="2219" y="6155"/>
                    <a:pt x="2177" y="6286"/>
                    <a:pt x="2148" y="6324"/>
                  </a:cubicBezTo>
                  <a:cubicBezTo>
                    <a:pt x="2078" y="6419"/>
                    <a:pt x="1739" y="6599"/>
                    <a:pt x="1565" y="6635"/>
                  </a:cubicBezTo>
                  <a:cubicBezTo>
                    <a:pt x="1488" y="6651"/>
                    <a:pt x="1312" y="6682"/>
                    <a:pt x="1175" y="6704"/>
                  </a:cubicBezTo>
                  <a:cubicBezTo>
                    <a:pt x="1037" y="6727"/>
                    <a:pt x="917" y="6752"/>
                    <a:pt x="908" y="6761"/>
                  </a:cubicBezTo>
                  <a:cubicBezTo>
                    <a:pt x="846" y="6823"/>
                    <a:pt x="1154" y="6882"/>
                    <a:pt x="1733" y="6919"/>
                  </a:cubicBezTo>
                  <a:cubicBezTo>
                    <a:pt x="2214" y="6949"/>
                    <a:pt x="3600" y="6930"/>
                    <a:pt x="3978" y="6888"/>
                  </a:cubicBezTo>
                  <a:cubicBezTo>
                    <a:pt x="4141" y="6870"/>
                    <a:pt x="4313" y="6840"/>
                    <a:pt x="4359" y="6821"/>
                  </a:cubicBezTo>
                  <a:lnTo>
                    <a:pt x="4444" y="6786"/>
                  </a:lnTo>
                  <a:lnTo>
                    <a:pt x="4380" y="6752"/>
                  </a:lnTo>
                  <a:cubicBezTo>
                    <a:pt x="4344" y="6733"/>
                    <a:pt x="4169" y="6699"/>
                    <a:pt x="3990" y="6677"/>
                  </a:cubicBezTo>
                  <a:cubicBezTo>
                    <a:pt x="3636" y="6633"/>
                    <a:pt x="3384" y="6538"/>
                    <a:pt x="3223" y="6387"/>
                  </a:cubicBezTo>
                  <a:cubicBezTo>
                    <a:pt x="3147" y="6317"/>
                    <a:pt x="3136" y="6284"/>
                    <a:pt x="3121" y="6098"/>
                  </a:cubicBezTo>
                  <a:cubicBezTo>
                    <a:pt x="3098" y="5808"/>
                    <a:pt x="3092" y="5584"/>
                    <a:pt x="3098" y="5147"/>
                  </a:cubicBezTo>
                  <a:lnTo>
                    <a:pt x="3103" y="4773"/>
                  </a:lnTo>
                  <a:lnTo>
                    <a:pt x="3201" y="4665"/>
                  </a:lnTo>
                  <a:cubicBezTo>
                    <a:pt x="3389" y="4458"/>
                    <a:pt x="3879" y="4281"/>
                    <a:pt x="4614" y="4157"/>
                  </a:cubicBezTo>
                  <a:cubicBezTo>
                    <a:pt x="4997" y="4092"/>
                    <a:pt x="5912" y="4000"/>
                    <a:pt x="5966" y="4021"/>
                  </a:cubicBezTo>
                  <a:cubicBezTo>
                    <a:pt x="5969" y="4022"/>
                    <a:pt x="5973" y="4026"/>
                    <a:pt x="5977" y="4030"/>
                  </a:cubicBezTo>
                  <a:cubicBezTo>
                    <a:pt x="5971" y="3983"/>
                    <a:pt x="5968" y="3935"/>
                    <a:pt x="5968" y="3887"/>
                  </a:cubicBezTo>
                  <a:cubicBezTo>
                    <a:pt x="5968" y="3867"/>
                    <a:pt x="5969" y="3848"/>
                    <a:pt x="5970" y="3829"/>
                  </a:cubicBezTo>
                  <a:cubicBezTo>
                    <a:pt x="5961" y="3854"/>
                    <a:pt x="5951" y="3871"/>
                    <a:pt x="5942" y="3877"/>
                  </a:cubicBezTo>
                  <a:cubicBezTo>
                    <a:pt x="5925" y="3888"/>
                    <a:pt x="5821" y="3898"/>
                    <a:pt x="5710" y="3898"/>
                  </a:cubicBezTo>
                  <a:cubicBezTo>
                    <a:pt x="5247" y="3899"/>
                    <a:pt x="4355" y="4013"/>
                    <a:pt x="3586" y="4169"/>
                  </a:cubicBezTo>
                  <a:cubicBezTo>
                    <a:pt x="3302" y="4226"/>
                    <a:pt x="3085" y="4257"/>
                    <a:pt x="3071" y="4243"/>
                  </a:cubicBezTo>
                  <a:cubicBezTo>
                    <a:pt x="3043" y="4215"/>
                    <a:pt x="2962" y="3612"/>
                    <a:pt x="2962" y="3431"/>
                  </a:cubicBezTo>
                  <a:cubicBezTo>
                    <a:pt x="2962" y="3287"/>
                    <a:pt x="3037" y="3185"/>
                    <a:pt x="3308" y="2959"/>
                  </a:cubicBezTo>
                  <a:cubicBezTo>
                    <a:pt x="3708" y="2626"/>
                    <a:pt x="4264" y="2412"/>
                    <a:pt x="5130" y="2260"/>
                  </a:cubicBezTo>
                  <a:lnTo>
                    <a:pt x="5462" y="2202"/>
                  </a:lnTo>
                  <a:cubicBezTo>
                    <a:pt x="5441" y="2169"/>
                    <a:pt x="5420" y="2136"/>
                    <a:pt x="5403" y="2101"/>
                  </a:cubicBezTo>
                  <a:cubicBezTo>
                    <a:pt x="5400" y="2110"/>
                    <a:pt x="5397" y="2116"/>
                    <a:pt x="5391" y="2119"/>
                  </a:cubicBezTo>
                  <a:cubicBezTo>
                    <a:pt x="5374" y="2130"/>
                    <a:pt x="5204" y="2161"/>
                    <a:pt x="5015" y="2189"/>
                  </a:cubicBezTo>
                  <a:cubicBezTo>
                    <a:pt x="4603" y="2249"/>
                    <a:pt x="4090" y="2371"/>
                    <a:pt x="3824" y="2471"/>
                  </a:cubicBezTo>
                  <a:cubicBezTo>
                    <a:pt x="3718" y="2511"/>
                    <a:pt x="3480" y="2623"/>
                    <a:pt x="3296" y="2720"/>
                  </a:cubicBezTo>
                  <a:cubicBezTo>
                    <a:pt x="2967" y="2892"/>
                    <a:pt x="2959" y="2895"/>
                    <a:pt x="2916" y="2840"/>
                  </a:cubicBezTo>
                  <a:cubicBezTo>
                    <a:pt x="2888" y="2802"/>
                    <a:pt x="2878" y="2747"/>
                    <a:pt x="2887" y="2673"/>
                  </a:cubicBezTo>
                  <a:cubicBezTo>
                    <a:pt x="2899" y="2585"/>
                    <a:pt x="2938" y="2526"/>
                    <a:pt x="3083" y="2377"/>
                  </a:cubicBezTo>
                  <a:cubicBezTo>
                    <a:pt x="3474" y="1976"/>
                    <a:pt x="3779" y="1561"/>
                    <a:pt x="3990" y="1139"/>
                  </a:cubicBezTo>
                  <a:cubicBezTo>
                    <a:pt x="4014" y="1091"/>
                    <a:pt x="4038" y="1048"/>
                    <a:pt x="4059" y="1013"/>
                  </a:cubicBezTo>
                  <a:cubicBezTo>
                    <a:pt x="4029" y="994"/>
                    <a:pt x="4001" y="975"/>
                    <a:pt x="3973" y="953"/>
                  </a:cubicBezTo>
                  <a:cubicBezTo>
                    <a:pt x="3895" y="1157"/>
                    <a:pt x="3635" y="1579"/>
                    <a:pt x="3418" y="1832"/>
                  </a:cubicBezTo>
                  <a:cubicBezTo>
                    <a:pt x="3264" y="2012"/>
                    <a:pt x="2893" y="2318"/>
                    <a:pt x="2830" y="2318"/>
                  </a:cubicBezTo>
                  <a:cubicBezTo>
                    <a:pt x="2793" y="2318"/>
                    <a:pt x="2789" y="2289"/>
                    <a:pt x="2806" y="2127"/>
                  </a:cubicBezTo>
                  <a:cubicBezTo>
                    <a:pt x="2817" y="2022"/>
                    <a:pt x="2845" y="1835"/>
                    <a:pt x="2867" y="1711"/>
                  </a:cubicBezTo>
                  <a:cubicBezTo>
                    <a:pt x="2974" y="1120"/>
                    <a:pt x="2996" y="891"/>
                    <a:pt x="2979" y="540"/>
                  </a:cubicBezTo>
                  <a:cubicBezTo>
                    <a:pt x="2970" y="346"/>
                    <a:pt x="2955" y="140"/>
                    <a:pt x="2946" y="84"/>
                  </a:cubicBezTo>
                  <a:lnTo>
                    <a:pt x="2932" y="1"/>
                  </a:lnTo>
                  <a:cubicBezTo>
                    <a:pt x="2909" y="2"/>
                    <a:pt x="2886" y="3"/>
                    <a:pt x="2863" y="3"/>
                  </a:cubicBezTo>
                  <a:cubicBezTo>
                    <a:pt x="2836" y="3"/>
                    <a:pt x="2811" y="2"/>
                    <a:pt x="278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TW" altLang="en-US">
                <a:cs typeface="+mn-ea"/>
                <a:sym typeface="+mn-lt"/>
              </a:endParaRPr>
            </a:p>
          </p:txBody>
        </p:sp>
        <p:sp>
          <p:nvSpPr>
            <p:cNvPr id="4" name="MH_Other_2">
              <a:extLst>
                <a:ext uri="{FF2B5EF4-FFF2-40B4-BE49-F238E27FC236}">
                  <a16:creationId xmlns:a16="http://schemas.microsoft.com/office/drawing/2014/main" id="{51696F3C-F535-FE50-8E84-A974042CAA1C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381500" y="4167189"/>
              <a:ext cx="711200" cy="7127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MH_Other_3">
              <a:extLst>
                <a:ext uri="{FF2B5EF4-FFF2-40B4-BE49-F238E27FC236}">
                  <a16:creationId xmlns:a16="http://schemas.microsoft.com/office/drawing/2014/main" id="{A2965B61-107B-0714-98DF-D61E1C90F2A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76764" y="3203575"/>
              <a:ext cx="712787" cy="711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MH_Other_4">
              <a:extLst>
                <a:ext uri="{FF2B5EF4-FFF2-40B4-BE49-F238E27FC236}">
                  <a16:creationId xmlns:a16="http://schemas.microsoft.com/office/drawing/2014/main" id="{ADD14544-0064-9047-F9D2-2134D4A1173A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197475" y="2674938"/>
              <a:ext cx="712788" cy="711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MH_Other_5">
              <a:extLst>
                <a:ext uri="{FF2B5EF4-FFF2-40B4-BE49-F238E27FC236}">
                  <a16:creationId xmlns:a16="http://schemas.microsoft.com/office/drawing/2014/main" id="{906D1938-E960-3CBF-BFF8-0A291B6D9DA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989639" y="2238375"/>
              <a:ext cx="712787" cy="7127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MH_Other_6">
              <a:extLst>
                <a:ext uri="{FF2B5EF4-FFF2-40B4-BE49-F238E27FC236}">
                  <a16:creationId xmlns:a16="http://schemas.microsoft.com/office/drawing/2014/main" id="{39F57CD7-BAD9-66F9-1968-8DE823E37203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702425" y="2827339"/>
              <a:ext cx="712788" cy="712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MH_Other_7">
              <a:extLst>
                <a:ext uri="{FF2B5EF4-FFF2-40B4-BE49-F238E27FC236}">
                  <a16:creationId xmlns:a16="http://schemas.microsoft.com/office/drawing/2014/main" id="{E05C56F3-A7AE-426F-5BD0-DAE6E19E658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299325" y="3446463"/>
              <a:ext cx="712788" cy="711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MH_Other_8">
              <a:extLst>
                <a:ext uri="{FF2B5EF4-FFF2-40B4-BE49-F238E27FC236}">
                  <a16:creationId xmlns:a16="http://schemas.microsoft.com/office/drawing/2014/main" id="{AC61FCFF-58DA-B96D-2242-8CAACA567718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415213" y="4352925"/>
              <a:ext cx="711200" cy="711200"/>
            </a:xfrm>
            <a:prstGeom prst="ellipse">
              <a:avLst/>
            </a:prstGeom>
            <a:solidFill>
              <a:srgbClr val="89C700"/>
            </a:solidFill>
            <a:ln>
              <a:noFill/>
            </a:ln>
          </p:spPr>
          <p:txBody>
            <a:bodyPr/>
            <a:lstStyle>
              <a:lvl1pPr marL="233680" indent="-23368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MH_Other_9">
              <a:extLst>
                <a:ext uri="{FF2B5EF4-FFF2-40B4-BE49-F238E27FC236}">
                  <a16:creationId xmlns:a16="http://schemas.microsoft.com/office/drawing/2014/main" id="{D69C40FF-5683-CE03-5A98-62108AA1087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4506914" y="4330701"/>
              <a:ext cx="458787" cy="385763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MH_Other_10">
              <a:extLst>
                <a:ext uri="{FF2B5EF4-FFF2-40B4-BE49-F238E27FC236}">
                  <a16:creationId xmlns:a16="http://schemas.microsoft.com/office/drawing/2014/main" id="{D97C8989-B901-8CC4-2C64-986FAE00FAB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5408614" y="2868613"/>
              <a:ext cx="288925" cy="323850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MH_Other_11">
              <a:extLst>
                <a:ext uri="{FF2B5EF4-FFF2-40B4-BE49-F238E27FC236}">
                  <a16:creationId xmlns:a16="http://schemas.microsoft.com/office/drawing/2014/main" id="{A374FD71-7B16-8CD1-A713-D04D0C510F65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6869114" y="2990851"/>
              <a:ext cx="414337" cy="35242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Other_12">
              <a:extLst>
                <a:ext uri="{FF2B5EF4-FFF2-40B4-BE49-F238E27FC236}">
                  <a16:creationId xmlns:a16="http://schemas.microsoft.com/office/drawing/2014/main" id="{037911E5-FFB0-A33E-6A29-CBEE9BBAEDFD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569201" y="4546600"/>
              <a:ext cx="403225" cy="323850"/>
            </a:xfrm>
            <a:custGeom>
              <a:avLst/>
              <a:gdLst>
                <a:gd name="T0" fmla="*/ 552105 w 2874963"/>
                <a:gd name="T1" fmla="*/ 1256550 h 2311400"/>
                <a:gd name="T2" fmla="*/ 814407 w 2874963"/>
                <a:gd name="T3" fmla="*/ 1166381 h 2311400"/>
                <a:gd name="T4" fmla="*/ 861857 w 2874963"/>
                <a:gd name="T5" fmla="*/ 1221938 h 2311400"/>
                <a:gd name="T6" fmla="*/ 529108 w 2874963"/>
                <a:gd name="T7" fmla="*/ 1452571 h 2311400"/>
                <a:gd name="T8" fmla="*/ 122756 w 2874963"/>
                <a:gd name="T9" fmla="*/ 1358877 h 2311400"/>
                <a:gd name="T10" fmla="*/ 175912 w 2874963"/>
                <a:gd name="T11" fmla="*/ 1192357 h 2311400"/>
                <a:gd name="T12" fmla="*/ 277118 w 2874963"/>
                <a:gd name="T13" fmla="*/ 1128994 h 2311400"/>
                <a:gd name="T14" fmla="*/ 305052 w 2874963"/>
                <a:gd name="T15" fmla="*/ 1242809 h 2311400"/>
                <a:gd name="T16" fmla="*/ 994050 w 2874963"/>
                <a:gd name="T17" fmla="*/ 853464 h 2311400"/>
                <a:gd name="T18" fmla="*/ 644668 w 2874963"/>
                <a:gd name="T19" fmla="*/ 666225 h 2311400"/>
                <a:gd name="T20" fmla="*/ 675774 w 2874963"/>
                <a:gd name="T21" fmla="*/ 776137 h 2311400"/>
                <a:gd name="T22" fmla="*/ 719353 w 2874963"/>
                <a:gd name="T23" fmla="*/ 821032 h 2311400"/>
                <a:gd name="T24" fmla="*/ 694258 w 2874963"/>
                <a:gd name="T25" fmla="*/ 885897 h 2311400"/>
                <a:gd name="T26" fmla="*/ 639408 w 2874963"/>
                <a:gd name="T27" fmla="*/ 997010 h 2311400"/>
                <a:gd name="T28" fmla="*/ 561868 w 2874963"/>
                <a:gd name="T29" fmla="*/ 1068783 h 2311400"/>
                <a:gd name="T30" fmla="*/ 506117 w 2874963"/>
                <a:gd name="T31" fmla="*/ 1079143 h 2311400"/>
                <a:gd name="T32" fmla="*/ 449013 w 2874963"/>
                <a:gd name="T33" fmla="*/ 1059924 h 2311400"/>
                <a:gd name="T34" fmla="*/ 372374 w 2874963"/>
                <a:gd name="T35" fmla="*/ 966830 h 2311400"/>
                <a:gd name="T36" fmla="*/ 317074 w 2874963"/>
                <a:gd name="T37" fmla="*/ 867429 h 2311400"/>
                <a:gd name="T38" fmla="*/ 315722 w 2874963"/>
                <a:gd name="T39" fmla="*/ 807819 h 2311400"/>
                <a:gd name="T40" fmla="*/ 360804 w 2874963"/>
                <a:gd name="T41" fmla="*/ 726436 h 2311400"/>
                <a:gd name="T42" fmla="*/ 420311 w 2874963"/>
                <a:gd name="T43" fmla="*/ 688148 h 2311400"/>
                <a:gd name="T44" fmla="*/ 541281 w 2874963"/>
                <a:gd name="T45" fmla="*/ 679889 h 2311400"/>
                <a:gd name="T46" fmla="*/ 615816 w 2874963"/>
                <a:gd name="T47" fmla="*/ 642201 h 2311400"/>
                <a:gd name="T48" fmla="*/ 607328 w 2874963"/>
                <a:gd name="T49" fmla="*/ 550770 h 2311400"/>
                <a:gd name="T50" fmla="*/ 652075 w 2874963"/>
                <a:gd name="T51" fmla="*/ 576010 h 2311400"/>
                <a:gd name="T52" fmla="*/ 690816 w 2874963"/>
                <a:gd name="T53" fmla="*/ 613419 h 2311400"/>
                <a:gd name="T54" fmla="*/ 708834 w 2874963"/>
                <a:gd name="T55" fmla="*/ 715281 h 2311400"/>
                <a:gd name="T56" fmla="*/ 684809 w 2874963"/>
                <a:gd name="T57" fmla="*/ 784841 h 2311400"/>
                <a:gd name="T58" fmla="*/ 653727 w 2874963"/>
                <a:gd name="T59" fmla="*/ 664651 h 2311400"/>
                <a:gd name="T60" fmla="*/ 590811 w 2874963"/>
                <a:gd name="T61" fmla="*/ 648726 h 2311400"/>
                <a:gd name="T62" fmla="*/ 495911 w 2874963"/>
                <a:gd name="T63" fmla="*/ 681177 h 2311400"/>
                <a:gd name="T64" fmla="*/ 382693 w 2874963"/>
                <a:gd name="T65" fmla="*/ 672613 h 2311400"/>
                <a:gd name="T66" fmla="*/ 342000 w 2874963"/>
                <a:gd name="T67" fmla="*/ 784841 h 2311400"/>
                <a:gd name="T68" fmla="*/ 316624 w 2874963"/>
                <a:gd name="T69" fmla="*/ 733159 h 2311400"/>
                <a:gd name="T70" fmla="*/ 334342 w 2874963"/>
                <a:gd name="T71" fmla="*/ 634002 h 2311400"/>
                <a:gd name="T72" fmla="*/ 392753 w 2874963"/>
                <a:gd name="T73" fmla="*/ 561737 h 2311400"/>
                <a:gd name="T74" fmla="*/ 513330 w 2874963"/>
                <a:gd name="T75" fmla="*/ 530788 h 2311400"/>
                <a:gd name="T76" fmla="*/ 816493 w 2874963"/>
                <a:gd name="T77" fmla="*/ 367350 h 2311400"/>
                <a:gd name="T78" fmla="*/ 816493 w 2874963"/>
                <a:gd name="T79" fmla="*/ 418842 h 2311400"/>
                <a:gd name="T80" fmla="*/ 1079641 w 2874963"/>
                <a:gd name="T81" fmla="*/ 426048 h 2311400"/>
                <a:gd name="T82" fmla="*/ 1093467 w 2874963"/>
                <a:gd name="T83" fmla="*/ 377108 h 2311400"/>
                <a:gd name="T84" fmla="*/ 1049584 w 2874963"/>
                <a:gd name="T85" fmla="*/ 364048 h 2311400"/>
                <a:gd name="T86" fmla="*/ 1023434 w 2874963"/>
                <a:gd name="T87" fmla="*/ 392871 h 2311400"/>
                <a:gd name="T88" fmla="*/ 856619 w 2874963"/>
                <a:gd name="T89" fmla="*/ 372605 h 2311400"/>
                <a:gd name="T90" fmla="*/ 927854 w 2874963"/>
                <a:gd name="T91" fmla="*/ 64403 h 2311400"/>
                <a:gd name="T92" fmla="*/ 904258 w 2874963"/>
                <a:gd name="T93" fmla="*/ 91875 h 2311400"/>
                <a:gd name="T94" fmla="*/ 905010 w 2874963"/>
                <a:gd name="T95" fmla="*/ 129406 h 2311400"/>
                <a:gd name="T96" fmla="*/ 930108 w 2874963"/>
                <a:gd name="T97" fmla="*/ 155677 h 2311400"/>
                <a:gd name="T98" fmla="*/ 967829 w 2874963"/>
                <a:gd name="T99" fmla="*/ 158379 h 2311400"/>
                <a:gd name="T100" fmla="*/ 996233 w 2874963"/>
                <a:gd name="T101" fmla="*/ 136162 h 2311400"/>
                <a:gd name="T102" fmla="*/ 1002845 w 2874963"/>
                <a:gd name="T103" fmla="*/ 99081 h 2311400"/>
                <a:gd name="T104" fmla="*/ 983158 w 2874963"/>
                <a:gd name="T105" fmla="*/ 68306 h 2311400"/>
                <a:gd name="T106" fmla="*/ 881566 w 2874963"/>
                <a:gd name="T107" fmla="*/ 0 h 2311400"/>
                <a:gd name="T108" fmla="*/ 1048381 w 2874963"/>
                <a:gd name="T109" fmla="*/ 20417 h 2311400"/>
                <a:gd name="T110" fmla="*/ 1859163 w 2874963"/>
                <a:gd name="T111" fmla="*/ 308953 h 2311400"/>
                <a:gd name="T112" fmla="*/ 1899590 w 2874963"/>
                <a:gd name="T113" fmla="*/ 355791 h 2311400"/>
                <a:gd name="T114" fmla="*/ 2705 w 2874963"/>
                <a:gd name="T115" fmla="*/ 364048 h 2311400"/>
                <a:gd name="T116" fmla="*/ 38623 w 2874963"/>
                <a:gd name="T117" fmla="*/ 313456 h 2311400"/>
                <a:gd name="T118" fmla="*/ 855416 w 2874963"/>
                <a:gd name="T119" fmla="*/ 26121 h 23114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74963" h="2311400">
                  <a:moveTo>
                    <a:pt x="1500188" y="1927225"/>
                  </a:moveTo>
                  <a:lnTo>
                    <a:pt x="2676526" y="1927225"/>
                  </a:lnTo>
                  <a:lnTo>
                    <a:pt x="2676526" y="1949450"/>
                  </a:lnTo>
                  <a:lnTo>
                    <a:pt x="1500188" y="1949450"/>
                  </a:lnTo>
                  <a:lnTo>
                    <a:pt x="1500188" y="1927225"/>
                  </a:lnTo>
                  <a:close/>
                  <a:moveTo>
                    <a:pt x="1500188" y="1706563"/>
                  </a:moveTo>
                  <a:lnTo>
                    <a:pt x="2676526" y="1706563"/>
                  </a:lnTo>
                  <a:lnTo>
                    <a:pt x="2676526" y="1728788"/>
                  </a:lnTo>
                  <a:lnTo>
                    <a:pt x="1500188" y="1728788"/>
                  </a:lnTo>
                  <a:lnTo>
                    <a:pt x="1500188" y="1706563"/>
                  </a:lnTo>
                  <a:close/>
                  <a:moveTo>
                    <a:pt x="741023" y="1676400"/>
                  </a:moveTo>
                  <a:lnTo>
                    <a:pt x="803616" y="1676400"/>
                  </a:lnTo>
                  <a:lnTo>
                    <a:pt x="835026" y="1736633"/>
                  </a:lnTo>
                  <a:lnTo>
                    <a:pt x="813107" y="1759278"/>
                  </a:lnTo>
                  <a:lnTo>
                    <a:pt x="833218" y="1897860"/>
                  </a:lnTo>
                  <a:lnTo>
                    <a:pt x="772432" y="2124075"/>
                  </a:lnTo>
                  <a:lnTo>
                    <a:pt x="711647" y="1897860"/>
                  </a:lnTo>
                  <a:lnTo>
                    <a:pt x="731532" y="1759278"/>
                  </a:lnTo>
                  <a:lnTo>
                    <a:pt x="709613" y="1736633"/>
                  </a:lnTo>
                  <a:lnTo>
                    <a:pt x="741023" y="1676400"/>
                  </a:lnTo>
                  <a:close/>
                  <a:moveTo>
                    <a:pt x="1033510" y="1660525"/>
                  </a:moveTo>
                  <a:lnTo>
                    <a:pt x="1069768" y="1677761"/>
                  </a:lnTo>
                  <a:lnTo>
                    <a:pt x="1107612" y="1695904"/>
                  </a:lnTo>
                  <a:lnTo>
                    <a:pt x="1126421" y="1705202"/>
                  </a:lnTo>
                  <a:lnTo>
                    <a:pt x="1145003" y="1714727"/>
                  </a:lnTo>
                  <a:lnTo>
                    <a:pt x="1163585" y="1724252"/>
                  </a:lnTo>
                  <a:lnTo>
                    <a:pt x="1181261" y="1734004"/>
                  </a:lnTo>
                  <a:lnTo>
                    <a:pt x="1198257" y="1743302"/>
                  </a:lnTo>
                  <a:lnTo>
                    <a:pt x="1214346" y="1752600"/>
                  </a:lnTo>
                  <a:lnTo>
                    <a:pt x="1229076" y="1761671"/>
                  </a:lnTo>
                  <a:lnTo>
                    <a:pt x="1242673" y="1770289"/>
                  </a:lnTo>
                  <a:lnTo>
                    <a:pt x="1248792" y="1774598"/>
                  </a:lnTo>
                  <a:lnTo>
                    <a:pt x="1254683" y="1778680"/>
                  </a:lnTo>
                  <a:lnTo>
                    <a:pt x="1259896" y="1782762"/>
                  </a:lnTo>
                  <a:lnTo>
                    <a:pt x="1264881" y="1786618"/>
                  </a:lnTo>
                  <a:lnTo>
                    <a:pt x="1269187" y="1790473"/>
                  </a:lnTo>
                  <a:lnTo>
                    <a:pt x="1273039" y="1794102"/>
                  </a:lnTo>
                  <a:lnTo>
                    <a:pt x="1276438" y="1797504"/>
                  </a:lnTo>
                  <a:lnTo>
                    <a:pt x="1278931" y="1800905"/>
                  </a:lnTo>
                  <a:lnTo>
                    <a:pt x="1281197" y="1803627"/>
                  </a:lnTo>
                  <a:lnTo>
                    <a:pt x="1283237" y="1807029"/>
                  </a:lnTo>
                  <a:lnTo>
                    <a:pt x="1287542" y="1814739"/>
                  </a:lnTo>
                  <a:lnTo>
                    <a:pt x="1291621" y="1823811"/>
                  </a:lnTo>
                  <a:lnTo>
                    <a:pt x="1296380" y="1834016"/>
                  </a:lnTo>
                  <a:lnTo>
                    <a:pt x="1300686" y="1845582"/>
                  </a:lnTo>
                  <a:lnTo>
                    <a:pt x="1305445" y="1858282"/>
                  </a:lnTo>
                  <a:lnTo>
                    <a:pt x="1310203" y="1871889"/>
                  </a:lnTo>
                  <a:lnTo>
                    <a:pt x="1314736" y="1886404"/>
                  </a:lnTo>
                  <a:lnTo>
                    <a:pt x="1319495" y="1901371"/>
                  </a:lnTo>
                  <a:lnTo>
                    <a:pt x="1324027" y="1917246"/>
                  </a:lnTo>
                  <a:lnTo>
                    <a:pt x="1333318" y="1950130"/>
                  </a:lnTo>
                  <a:lnTo>
                    <a:pt x="1342382" y="1984375"/>
                  </a:lnTo>
                  <a:lnTo>
                    <a:pt x="1350994" y="2018620"/>
                  </a:lnTo>
                  <a:lnTo>
                    <a:pt x="1359378" y="2052411"/>
                  </a:lnTo>
                  <a:lnTo>
                    <a:pt x="1366857" y="2084388"/>
                  </a:lnTo>
                  <a:lnTo>
                    <a:pt x="1373655" y="2114097"/>
                  </a:lnTo>
                  <a:lnTo>
                    <a:pt x="1379320" y="2140404"/>
                  </a:lnTo>
                  <a:lnTo>
                    <a:pt x="1387478" y="2179184"/>
                  </a:lnTo>
                  <a:lnTo>
                    <a:pt x="1390651" y="2193925"/>
                  </a:lnTo>
                  <a:lnTo>
                    <a:pt x="798513" y="2193925"/>
                  </a:lnTo>
                  <a:lnTo>
                    <a:pt x="1111918" y="1875064"/>
                  </a:lnTo>
                  <a:lnTo>
                    <a:pt x="1011755" y="1800905"/>
                  </a:lnTo>
                  <a:lnTo>
                    <a:pt x="1094922" y="1766661"/>
                  </a:lnTo>
                  <a:lnTo>
                    <a:pt x="1033510" y="1660525"/>
                  </a:lnTo>
                  <a:close/>
                  <a:moveTo>
                    <a:pt x="511355" y="1660525"/>
                  </a:moveTo>
                  <a:lnTo>
                    <a:pt x="449944" y="1766661"/>
                  </a:lnTo>
                  <a:lnTo>
                    <a:pt x="532657" y="1800905"/>
                  </a:lnTo>
                  <a:lnTo>
                    <a:pt x="432494" y="1875064"/>
                  </a:lnTo>
                  <a:lnTo>
                    <a:pt x="746126" y="2193925"/>
                  </a:lnTo>
                  <a:lnTo>
                    <a:pt x="153988" y="2193925"/>
                  </a:lnTo>
                  <a:lnTo>
                    <a:pt x="157160" y="2179184"/>
                  </a:lnTo>
                  <a:lnTo>
                    <a:pt x="165318" y="2140404"/>
                  </a:lnTo>
                  <a:lnTo>
                    <a:pt x="171210" y="2114097"/>
                  </a:lnTo>
                  <a:lnTo>
                    <a:pt x="177782" y="2084388"/>
                  </a:lnTo>
                  <a:lnTo>
                    <a:pt x="185260" y="2052411"/>
                  </a:lnTo>
                  <a:lnTo>
                    <a:pt x="193418" y="2018620"/>
                  </a:lnTo>
                  <a:lnTo>
                    <a:pt x="202256" y="1984375"/>
                  </a:lnTo>
                  <a:lnTo>
                    <a:pt x="211321" y="1950130"/>
                  </a:lnTo>
                  <a:lnTo>
                    <a:pt x="220385" y="1917246"/>
                  </a:lnTo>
                  <a:lnTo>
                    <a:pt x="224918" y="1901371"/>
                  </a:lnTo>
                  <a:lnTo>
                    <a:pt x="229676" y="1886404"/>
                  </a:lnTo>
                  <a:lnTo>
                    <a:pt x="234209" y="1871889"/>
                  </a:lnTo>
                  <a:lnTo>
                    <a:pt x="238967" y="1858282"/>
                  </a:lnTo>
                  <a:lnTo>
                    <a:pt x="243726" y="1845582"/>
                  </a:lnTo>
                  <a:lnTo>
                    <a:pt x="248259" y="1834016"/>
                  </a:lnTo>
                  <a:lnTo>
                    <a:pt x="252791" y="1823811"/>
                  </a:lnTo>
                  <a:lnTo>
                    <a:pt x="257096" y="1814739"/>
                  </a:lnTo>
                  <a:lnTo>
                    <a:pt x="261175" y="1807029"/>
                  </a:lnTo>
                  <a:lnTo>
                    <a:pt x="263442" y="1803627"/>
                  </a:lnTo>
                  <a:lnTo>
                    <a:pt x="265481" y="1800905"/>
                  </a:lnTo>
                  <a:lnTo>
                    <a:pt x="268200" y="1797504"/>
                  </a:lnTo>
                  <a:lnTo>
                    <a:pt x="271600" y="1794102"/>
                  </a:lnTo>
                  <a:lnTo>
                    <a:pt x="275452" y="1790473"/>
                  </a:lnTo>
                  <a:lnTo>
                    <a:pt x="279984" y="1786618"/>
                  </a:lnTo>
                  <a:lnTo>
                    <a:pt x="284517" y="1782762"/>
                  </a:lnTo>
                  <a:lnTo>
                    <a:pt x="289955" y="1778680"/>
                  </a:lnTo>
                  <a:lnTo>
                    <a:pt x="295621" y="1774598"/>
                  </a:lnTo>
                  <a:lnTo>
                    <a:pt x="301966" y="1770289"/>
                  </a:lnTo>
                  <a:lnTo>
                    <a:pt x="315336" y="1761671"/>
                  </a:lnTo>
                  <a:lnTo>
                    <a:pt x="330066" y="1752600"/>
                  </a:lnTo>
                  <a:lnTo>
                    <a:pt x="346155" y="1743302"/>
                  </a:lnTo>
                  <a:lnTo>
                    <a:pt x="363378" y="1734004"/>
                  </a:lnTo>
                  <a:lnTo>
                    <a:pt x="381053" y="1724252"/>
                  </a:lnTo>
                  <a:lnTo>
                    <a:pt x="399409" y="1714727"/>
                  </a:lnTo>
                  <a:lnTo>
                    <a:pt x="418218" y="1705202"/>
                  </a:lnTo>
                  <a:lnTo>
                    <a:pt x="437253" y="1695904"/>
                  </a:lnTo>
                  <a:lnTo>
                    <a:pt x="475098" y="1677761"/>
                  </a:lnTo>
                  <a:lnTo>
                    <a:pt x="511355" y="1660525"/>
                  </a:lnTo>
                  <a:close/>
                  <a:moveTo>
                    <a:pt x="929254" y="1614488"/>
                  </a:moveTo>
                  <a:lnTo>
                    <a:pt x="950557" y="1623559"/>
                  </a:lnTo>
                  <a:lnTo>
                    <a:pt x="974579" y="1633992"/>
                  </a:lnTo>
                  <a:lnTo>
                    <a:pt x="1004946" y="1647599"/>
                  </a:lnTo>
                  <a:lnTo>
                    <a:pt x="1068853" y="1757817"/>
                  </a:lnTo>
                  <a:lnTo>
                    <a:pt x="975258" y="1796370"/>
                  </a:lnTo>
                  <a:lnTo>
                    <a:pt x="1084263" y="1877106"/>
                  </a:lnTo>
                  <a:lnTo>
                    <a:pt x="773113" y="2193926"/>
                  </a:lnTo>
                  <a:lnTo>
                    <a:pt x="929254" y="1614488"/>
                  </a:lnTo>
                  <a:close/>
                  <a:moveTo>
                    <a:pt x="615947" y="1614488"/>
                  </a:moveTo>
                  <a:lnTo>
                    <a:pt x="773113" y="2193926"/>
                  </a:lnTo>
                  <a:lnTo>
                    <a:pt x="460375" y="1877106"/>
                  </a:lnTo>
                  <a:lnTo>
                    <a:pt x="569936" y="1796370"/>
                  </a:lnTo>
                  <a:lnTo>
                    <a:pt x="475636" y="1757817"/>
                  </a:lnTo>
                  <a:lnTo>
                    <a:pt x="539869" y="1647599"/>
                  </a:lnTo>
                  <a:lnTo>
                    <a:pt x="570619" y="1633992"/>
                  </a:lnTo>
                  <a:lnTo>
                    <a:pt x="594536" y="1623559"/>
                  </a:lnTo>
                  <a:lnTo>
                    <a:pt x="615947" y="1614488"/>
                  </a:lnTo>
                  <a:close/>
                  <a:moveTo>
                    <a:pt x="1500188" y="1487488"/>
                  </a:moveTo>
                  <a:lnTo>
                    <a:pt x="2676526" y="1487488"/>
                  </a:lnTo>
                  <a:lnTo>
                    <a:pt x="2676526" y="1509713"/>
                  </a:lnTo>
                  <a:lnTo>
                    <a:pt x="1500188" y="1509713"/>
                  </a:lnTo>
                  <a:lnTo>
                    <a:pt x="1500188" y="1487488"/>
                  </a:lnTo>
                  <a:close/>
                  <a:moveTo>
                    <a:pt x="1500188" y="1266825"/>
                  </a:moveTo>
                  <a:lnTo>
                    <a:pt x="2676526" y="1266825"/>
                  </a:lnTo>
                  <a:lnTo>
                    <a:pt x="2676526" y="1289050"/>
                  </a:lnTo>
                  <a:lnTo>
                    <a:pt x="1500188" y="1289050"/>
                  </a:lnTo>
                  <a:lnTo>
                    <a:pt x="1500188" y="1266825"/>
                  </a:lnTo>
                  <a:close/>
                  <a:moveTo>
                    <a:pt x="1500188" y="1047750"/>
                  </a:moveTo>
                  <a:lnTo>
                    <a:pt x="2676526" y="1047750"/>
                  </a:lnTo>
                  <a:lnTo>
                    <a:pt x="2676526" y="1068388"/>
                  </a:lnTo>
                  <a:lnTo>
                    <a:pt x="1500188" y="1068388"/>
                  </a:lnTo>
                  <a:lnTo>
                    <a:pt x="1500188" y="1047750"/>
                  </a:lnTo>
                  <a:close/>
                  <a:moveTo>
                    <a:pt x="929369" y="969963"/>
                  </a:moveTo>
                  <a:lnTo>
                    <a:pt x="936399" y="973819"/>
                  </a:lnTo>
                  <a:lnTo>
                    <a:pt x="942522" y="977674"/>
                  </a:lnTo>
                  <a:lnTo>
                    <a:pt x="948872" y="981756"/>
                  </a:lnTo>
                  <a:lnTo>
                    <a:pt x="954315" y="986519"/>
                  </a:lnTo>
                  <a:lnTo>
                    <a:pt x="959531" y="991281"/>
                  </a:lnTo>
                  <a:lnTo>
                    <a:pt x="964294" y="995817"/>
                  </a:lnTo>
                  <a:lnTo>
                    <a:pt x="968829" y="1001033"/>
                  </a:lnTo>
                  <a:lnTo>
                    <a:pt x="972911" y="1006249"/>
                  </a:lnTo>
                  <a:lnTo>
                    <a:pt x="976767" y="1011919"/>
                  </a:lnTo>
                  <a:lnTo>
                    <a:pt x="980395" y="1017588"/>
                  </a:lnTo>
                  <a:lnTo>
                    <a:pt x="983797" y="1023485"/>
                  </a:lnTo>
                  <a:lnTo>
                    <a:pt x="986745" y="1029835"/>
                  </a:lnTo>
                  <a:lnTo>
                    <a:pt x="989467" y="1035958"/>
                  </a:lnTo>
                  <a:lnTo>
                    <a:pt x="992188" y="1042535"/>
                  </a:lnTo>
                  <a:lnTo>
                    <a:pt x="994683" y="1049338"/>
                  </a:lnTo>
                  <a:lnTo>
                    <a:pt x="996724" y="1056368"/>
                  </a:lnTo>
                  <a:lnTo>
                    <a:pt x="998765" y="1063172"/>
                  </a:lnTo>
                  <a:lnTo>
                    <a:pt x="1001033" y="1070883"/>
                  </a:lnTo>
                  <a:lnTo>
                    <a:pt x="1004208" y="1085850"/>
                  </a:lnTo>
                  <a:lnTo>
                    <a:pt x="1007383" y="1101725"/>
                  </a:lnTo>
                  <a:lnTo>
                    <a:pt x="1010558" y="1118508"/>
                  </a:lnTo>
                  <a:lnTo>
                    <a:pt x="1016454" y="1153433"/>
                  </a:lnTo>
                  <a:lnTo>
                    <a:pt x="1019856" y="1172256"/>
                  </a:lnTo>
                  <a:lnTo>
                    <a:pt x="1023712" y="1191306"/>
                  </a:lnTo>
                  <a:lnTo>
                    <a:pt x="1029608" y="1192667"/>
                  </a:lnTo>
                  <a:lnTo>
                    <a:pt x="1035958" y="1194254"/>
                  </a:lnTo>
                  <a:lnTo>
                    <a:pt x="1041628" y="1196295"/>
                  </a:lnTo>
                  <a:lnTo>
                    <a:pt x="1047297" y="1198790"/>
                  </a:lnTo>
                  <a:lnTo>
                    <a:pt x="1052513" y="1201511"/>
                  </a:lnTo>
                  <a:lnTo>
                    <a:pt x="1057729" y="1204459"/>
                  </a:lnTo>
                  <a:lnTo>
                    <a:pt x="1062492" y="1208088"/>
                  </a:lnTo>
                  <a:lnTo>
                    <a:pt x="1066801" y="1211943"/>
                  </a:lnTo>
                  <a:lnTo>
                    <a:pt x="1070883" y="1216025"/>
                  </a:lnTo>
                  <a:lnTo>
                    <a:pt x="1074738" y="1220108"/>
                  </a:lnTo>
                  <a:lnTo>
                    <a:pt x="1078140" y="1224870"/>
                  </a:lnTo>
                  <a:lnTo>
                    <a:pt x="1081088" y="1229633"/>
                  </a:lnTo>
                  <a:lnTo>
                    <a:pt x="1083583" y="1234849"/>
                  </a:lnTo>
                  <a:lnTo>
                    <a:pt x="1085624" y="1240065"/>
                  </a:lnTo>
                  <a:lnTo>
                    <a:pt x="1087212" y="1245734"/>
                  </a:lnTo>
                  <a:lnTo>
                    <a:pt x="1088345" y="1251404"/>
                  </a:lnTo>
                  <a:lnTo>
                    <a:pt x="1089026" y="1257527"/>
                  </a:lnTo>
                  <a:lnTo>
                    <a:pt x="1089026" y="1263424"/>
                  </a:lnTo>
                  <a:lnTo>
                    <a:pt x="1088572" y="1270000"/>
                  </a:lnTo>
                  <a:lnTo>
                    <a:pt x="1087438" y="1276124"/>
                  </a:lnTo>
                  <a:lnTo>
                    <a:pt x="1085624" y="1282927"/>
                  </a:lnTo>
                  <a:lnTo>
                    <a:pt x="1083356" y="1289277"/>
                  </a:lnTo>
                  <a:lnTo>
                    <a:pt x="1080635" y="1296081"/>
                  </a:lnTo>
                  <a:lnTo>
                    <a:pt x="1077006" y="1303111"/>
                  </a:lnTo>
                  <a:lnTo>
                    <a:pt x="1072470" y="1310141"/>
                  </a:lnTo>
                  <a:lnTo>
                    <a:pt x="1067481" y="1317172"/>
                  </a:lnTo>
                  <a:lnTo>
                    <a:pt x="1061585" y="1324202"/>
                  </a:lnTo>
                  <a:lnTo>
                    <a:pt x="1055235" y="1331006"/>
                  </a:lnTo>
                  <a:lnTo>
                    <a:pt x="1047751" y="1338036"/>
                  </a:lnTo>
                  <a:lnTo>
                    <a:pt x="1039587" y="1345293"/>
                  </a:lnTo>
                  <a:lnTo>
                    <a:pt x="1030742" y="1352324"/>
                  </a:lnTo>
                  <a:lnTo>
                    <a:pt x="1020990" y="1359354"/>
                  </a:lnTo>
                  <a:lnTo>
                    <a:pt x="1018269" y="1372281"/>
                  </a:lnTo>
                  <a:lnTo>
                    <a:pt x="1015094" y="1385208"/>
                  </a:lnTo>
                  <a:lnTo>
                    <a:pt x="1011919" y="1398361"/>
                  </a:lnTo>
                  <a:lnTo>
                    <a:pt x="1007836" y="1411061"/>
                  </a:lnTo>
                  <a:lnTo>
                    <a:pt x="1003754" y="1423761"/>
                  </a:lnTo>
                  <a:lnTo>
                    <a:pt x="999445" y="1436008"/>
                  </a:lnTo>
                  <a:lnTo>
                    <a:pt x="994456" y="1448254"/>
                  </a:lnTo>
                  <a:lnTo>
                    <a:pt x="989240" y="1460274"/>
                  </a:lnTo>
                  <a:lnTo>
                    <a:pt x="983570" y="1472066"/>
                  </a:lnTo>
                  <a:lnTo>
                    <a:pt x="977901" y="1483633"/>
                  </a:lnTo>
                  <a:lnTo>
                    <a:pt x="971551" y="1494745"/>
                  </a:lnTo>
                  <a:lnTo>
                    <a:pt x="964974" y="1505858"/>
                  </a:lnTo>
                  <a:lnTo>
                    <a:pt x="958170" y="1516516"/>
                  </a:lnTo>
                  <a:lnTo>
                    <a:pt x="950913" y="1526722"/>
                  </a:lnTo>
                  <a:lnTo>
                    <a:pt x="943429" y="1536700"/>
                  </a:lnTo>
                  <a:lnTo>
                    <a:pt x="935492" y="1546225"/>
                  </a:lnTo>
                  <a:lnTo>
                    <a:pt x="927554" y="1555297"/>
                  </a:lnTo>
                  <a:lnTo>
                    <a:pt x="919163" y="1564141"/>
                  </a:lnTo>
                  <a:lnTo>
                    <a:pt x="910772" y="1572533"/>
                  </a:lnTo>
                  <a:lnTo>
                    <a:pt x="901701" y="1580243"/>
                  </a:lnTo>
                  <a:lnTo>
                    <a:pt x="892629" y="1587500"/>
                  </a:lnTo>
                  <a:lnTo>
                    <a:pt x="883331" y="1594531"/>
                  </a:lnTo>
                  <a:lnTo>
                    <a:pt x="873352" y="1600881"/>
                  </a:lnTo>
                  <a:lnTo>
                    <a:pt x="863601" y="1606550"/>
                  </a:lnTo>
                  <a:lnTo>
                    <a:pt x="858385" y="1609272"/>
                  </a:lnTo>
                  <a:lnTo>
                    <a:pt x="853169" y="1611766"/>
                  </a:lnTo>
                  <a:lnTo>
                    <a:pt x="847952" y="1614261"/>
                  </a:lnTo>
                  <a:lnTo>
                    <a:pt x="842736" y="1616302"/>
                  </a:lnTo>
                  <a:lnTo>
                    <a:pt x="837520" y="1618343"/>
                  </a:lnTo>
                  <a:lnTo>
                    <a:pt x="832077" y="1620384"/>
                  </a:lnTo>
                  <a:lnTo>
                    <a:pt x="826635" y="1621972"/>
                  </a:lnTo>
                  <a:lnTo>
                    <a:pt x="821192" y="1623786"/>
                  </a:lnTo>
                  <a:lnTo>
                    <a:pt x="815749" y="1625147"/>
                  </a:lnTo>
                  <a:lnTo>
                    <a:pt x="810079" y="1626508"/>
                  </a:lnTo>
                  <a:lnTo>
                    <a:pt x="804410" y="1627415"/>
                  </a:lnTo>
                  <a:lnTo>
                    <a:pt x="798740" y="1628549"/>
                  </a:lnTo>
                  <a:lnTo>
                    <a:pt x="793070" y="1629229"/>
                  </a:lnTo>
                  <a:lnTo>
                    <a:pt x="787401" y="1629909"/>
                  </a:lnTo>
                  <a:lnTo>
                    <a:pt x="781277" y="1630363"/>
                  </a:lnTo>
                  <a:lnTo>
                    <a:pt x="775381" y="1630363"/>
                  </a:lnTo>
                  <a:lnTo>
                    <a:pt x="769711" y="1630363"/>
                  </a:lnTo>
                  <a:lnTo>
                    <a:pt x="763815" y="1629909"/>
                  </a:lnTo>
                  <a:lnTo>
                    <a:pt x="757918" y="1629229"/>
                  </a:lnTo>
                  <a:lnTo>
                    <a:pt x="752249" y="1628549"/>
                  </a:lnTo>
                  <a:lnTo>
                    <a:pt x="746579" y="1627415"/>
                  </a:lnTo>
                  <a:lnTo>
                    <a:pt x="740910" y="1626508"/>
                  </a:lnTo>
                  <a:lnTo>
                    <a:pt x="735240" y="1625147"/>
                  </a:lnTo>
                  <a:lnTo>
                    <a:pt x="729797" y="1623786"/>
                  </a:lnTo>
                  <a:lnTo>
                    <a:pt x="724354" y="1621972"/>
                  </a:lnTo>
                  <a:lnTo>
                    <a:pt x="718911" y="1620384"/>
                  </a:lnTo>
                  <a:lnTo>
                    <a:pt x="713468" y="1618343"/>
                  </a:lnTo>
                  <a:lnTo>
                    <a:pt x="708252" y="1616302"/>
                  </a:lnTo>
                  <a:lnTo>
                    <a:pt x="703036" y="1614261"/>
                  </a:lnTo>
                  <a:lnTo>
                    <a:pt x="697820" y="1611766"/>
                  </a:lnTo>
                  <a:lnTo>
                    <a:pt x="692604" y="1609272"/>
                  </a:lnTo>
                  <a:lnTo>
                    <a:pt x="687388" y="1606550"/>
                  </a:lnTo>
                  <a:lnTo>
                    <a:pt x="677636" y="1600881"/>
                  </a:lnTo>
                  <a:lnTo>
                    <a:pt x="668111" y="1594531"/>
                  </a:lnTo>
                  <a:lnTo>
                    <a:pt x="658359" y="1587500"/>
                  </a:lnTo>
                  <a:lnTo>
                    <a:pt x="649288" y="1580243"/>
                  </a:lnTo>
                  <a:lnTo>
                    <a:pt x="640217" y="1572533"/>
                  </a:lnTo>
                  <a:lnTo>
                    <a:pt x="631826" y="1564141"/>
                  </a:lnTo>
                  <a:lnTo>
                    <a:pt x="623434" y="1555297"/>
                  </a:lnTo>
                  <a:lnTo>
                    <a:pt x="615497" y="1546225"/>
                  </a:lnTo>
                  <a:lnTo>
                    <a:pt x="607559" y="1536700"/>
                  </a:lnTo>
                  <a:lnTo>
                    <a:pt x="600075" y="1526722"/>
                  </a:lnTo>
                  <a:lnTo>
                    <a:pt x="592818" y="1516516"/>
                  </a:lnTo>
                  <a:lnTo>
                    <a:pt x="586015" y="1505858"/>
                  </a:lnTo>
                  <a:lnTo>
                    <a:pt x="579665" y="1494745"/>
                  </a:lnTo>
                  <a:lnTo>
                    <a:pt x="573315" y="1483633"/>
                  </a:lnTo>
                  <a:lnTo>
                    <a:pt x="567418" y="1472066"/>
                  </a:lnTo>
                  <a:lnTo>
                    <a:pt x="561975" y="1460274"/>
                  </a:lnTo>
                  <a:lnTo>
                    <a:pt x="556533" y="1448254"/>
                  </a:lnTo>
                  <a:lnTo>
                    <a:pt x="551997" y="1436008"/>
                  </a:lnTo>
                  <a:lnTo>
                    <a:pt x="547234" y="1423761"/>
                  </a:lnTo>
                  <a:lnTo>
                    <a:pt x="543152" y="1411061"/>
                  </a:lnTo>
                  <a:lnTo>
                    <a:pt x="539524" y="1398361"/>
                  </a:lnTo>
                  <a:lnTo>
                    <a:pt x="535895" y="1385208"/>
                  </a:lnTo>
                  <a:lnTo>
                    <a:pt x="532947" y="1372281"/>
                  </a:lnTo>
                  <a:lnTo>
                    <a:pt x="529999" y="1359354"/>
                  </a:lnTo>
                  <a:lnTo>
                    <a:pt x="520247" y="1352324"/>
                  </a:lnTo>
                  <a:lnTo>
                    <a:pt x="511402" y="1345293"/>
                  </a:lnTo>
                  <a:lnTo>
                    <a:pt x="503238" y="1338036"/>
                  </a:lnTo>
                  <a:lnTo>
                    <a:pt x="495981" y="1331006"/>
                  </a:lnTo>
                  <a:lnTo>
                    <a:pt x="489404" y="1324202"/>
                  </a:lnTo>
                  <a:lnTo>
                    <a:pt x="483734" y="1317172"/>
                  </a:lnTo>
                  <a:lnTo>
                    <a:pt x="478518" y="1310141"/>
                  </a:lnTo>
                  <a:lnTo>
                    <a:pt x="474209" y="1303111"/>
                  </a:lnTo>
                  <a:lnTo>
                    <a:pt x="470581" y="1296081"/>
                  </a:lnTo>
                  <a:lnTo>
                    <a:pt x="467633" y="1289277"/>
                  </a:lnTo>
                  <a:lnTo>
                    <a:pt x="465365" y="1282927"/>
                  </a:lnTo>
                  <a:lnTo>
                    <a:pt x="463550" y="1276124"/>
                  </a:lnTo>
                  <a:lnTo>
                    <a:pt x="462416" y="1270000"/>
                  </a:lnTo>
                  <a:lnTo>
                    <a:pt x="461963" y="1263424"/>
                  </a:lnTo>
                  <a:lnTo>
                    <a:pt x="462190" y="1257527"/>
                  </a:lnTo>
                  <a:lnTo>
                    <a:pt x="462643" y="1251404"/>
                  </a:lnTo>
                  <a:lnTo>
                    <a:pt x="463777" y="1245734"/>
                  </a:lnTo>
                  <a:lnTo>
                    <a:pt x="465591" y="1240065"/>
                  </a:lnTo>
                  <a:lnTo>
                    <a:pt x="467633" y="1234849"/>
                  </a:lnTo>
                  <a:lnTo>
                    <a:pt x="469900" y="1229633"/>
                  </a:lnTo>
                  <a:lnTo>
                    <a:pt x="473075" y="1224870"/>
                  </a:lnTo>
                  <a:lnTo>
                    <a:pt x="476477" y="1220108"/>
                  </a:lnTo>
                  <a:lnTo>
                    <a:pt x="480106" y="1216025"/>
                  </a:lnTo>
                  <a:lnTo>
                    <a:pt x="484188" y="1211943"/>
                  </a:lnTo>
                  <a:lnTo>
                    <a:pt x="488724" y="1208088"/>
                  </a:lnTo>
                  <a:lnTo>
                    <a:pt x="493486" y="1204459"/>
                  </a:lnTo>
                  <a:lnTo>
                    <a:pt x="498475" y="1201511"/>
                  </a:lnTo>
                  <a:lnTo>
                    <a:pt x="503918" y="1198790"/>
                  </a:lnTo>
                  <a:lnTo>
                    <a:pt x="509361" y="1196295"/>
                  </a:lnTo>
                  <a:lnTo>
                    <a:pt x="515258" y="1194254"/>
                  </a:lnTo>
                  <a:lnTo>
                    <a:pt x="521381" y="1192667"/>
                  </a:lnTo>
                  <a:lnTo>
                    <a:pt x="527504" y="1191306"/>
                  </a:lnTo>
                  <a:lnTo>
                    <a:pt x="529999" y="1178606"/>
                  </a:lnTo>
                  <a:lnTo>
                    <a:pt x="532493" y="1166133"/>
                  </a:lnTo>
                  <a:lnTo>
                    <a:pt x="536575" y="1142093"/>
                  </a:lnTo>
                  <a:lnTo>
                    <a:pt x="540431" y="1118961"/>
                  </a:lnTo>
                  <a:lnTo>
                    <a:pt x="544513" y="1097190"/>
                  </a:lnTo>
                  <a:lnTo>
                    <a:pt x="546781" y="1086531"/>
                  </a:lnTo>
                  <a:lnTo>
                    <a:pt x="548822" y="1076552"/>
                  </a:lnTo>
                  <a:lnTo>
                    <a:pt x="551317" y="1066574"/>
                  </a:lnTo>
                  <a:lnTo>
                    <a:pt x="554038" y="1057275"/>
                  </a:lnTo>
                  <a:lnTo>
                    <a:pt x="556759" y="1048204"/>
                  </a:lnTo>
                  <a:lnTo>
                    <a:pt x="560161" y="1039360"/>
                  </a:lnTo>
                  <a:lnTo>
                    <a:pt x="563790" y="1030742"/>
                  </a:lnTo>
                  <a:lnTo>
                    <a:pt x="567645" y="1022804"/>
                  </a:lnTo>
                  <a:lnTo>
                    <a:pt x="575809" y="1025299"/>
                  </a:lnTo>
                  <a:lnTo>
                    <a:pt x="586695" y="1028701"/>
                  </a:lnTo>
                  <a:lnTo>
                    <a:pt x="600075" y="1032330"/>
                  </a:lnTo>
                  <a:lnTo>
                    <a:pt x="607786" y="1034144"/>
                  </a:lnTo>
                  <a:lnTo>
                    <a:pt x="615950" y="1035958"/>
                  </a:lnTo>
                  <a:lnTo>
                    <a:pt x="625022" y="1037772"/>
                  </a:lnTo>
                  <a:lnTo>
                    <a:pt x="634320" y="1039360"/>
                  </a:lnTo>
                  <a:lnTo>
                    <a:pt x="644072" y="1040947"/>
                  </a:lnTo>
                  <a:lnTo>
                    <a:pt x="654731" y="1042308"/>
                  </a:lnTo>
                  <a:lnTo>
                    <a:pt x="665617" y="1043215"/>
                  </a:lnTo>
                  <a:lnTo>
                    <a:pt x="676956" y="1044122"/>
                  </a:lnTo>
                  <a:lnTo>
                    <a:pt x="688749" y="1044576"/>
                  </a:lnTo>
                  <a:lnTo>
                    <a:pt x="700995" y="1044576"/>
                  </a:lnTo>
                  <a:lnTo>
                    <a:pt x="713468" y="1044576"/>
                  </a:lnTo>
                  <a:lnTo>
                    <a:pt x="726395" y="1043896"/>
                  </a:lnTo>
                  <a:lnTo>
                    <a:pt x="739549" y="1042762"/>
                  </a:lnTo>
                  <a:lnTo>
                    <a:pt x="753156" y="1041174"/>
                  </a:lnTo>
                  <a:lnTo>
                    <a:pt x="766763" y="1039133"/>
                  </a:lnTo>
                  <a:lnTo>
                    <a:pt x="780824" y="1036185"/>
                  </a:lnTo>
                  <a:lnTo>
                    <a:pt x="795111" y="1033010"/>
                  </a:lnTo>
                  <a:lnTo>
                    <a:pt x="809626" y="1028928"/>
                  </a:lnTo>
                  <a:lnTo>
                    <a:pt x="816883" y="1026887"/>
                  </a:lnTo>
                  <a:lnTo>
                    <a:pt x="824140" y="1024619"/>
                  </a:lnTo>
                  <a:lnTo>
                    <a:pt x="831624" y="1022124"/>
                  </a:lnTo>
                  <a:lnTo>
                    <a:pt x="838881" y="1019176"/>
                  </a:lnTo>
                  <a:lnTo>
                    <a:pt x="846365" y="1016228"/>
                  </a:lnTo>
                  <a:lnTo>
                    <a:pt x="853849" y="1013280"/>
                  </a:lnTo>
                  <a:lnTo>
                    <a:pt x="861560" y="1009878"/>
                  </a:lnTo>
                  <a:lnTo>
                    <a:pt x="869044" y="1006249"/>
                  </a:lnTo>
                  <a:lnTo>
                    <a:pt x="876527" y="1002621"/>
                  </a:lnTo>
                  <a:lnTo>
                    <a:pt x="884011" y="998538"/>
                  </a:lnTo>
                  <a:lnTo>
                    <a:pt x="891495" y="994230"/>
                  </a:lnTo>
                  <a:lnTo>
                    <a:pt x="898979" y="989921"/>
                  </a:lnTo>
                  <a:lnTo>
                    <a:pt x="906463" y="985158"/>
                  </a:lnTo>
                  <a:lnTo>
                    <a:pt x="914401" y="980622"/>
                  </a:lnTo>
                  <a:lnTo>
                    <a:pt x="921885" y="975406"/>
                  </a:lnTo>
                  <a:lnTo>
                    <a:pt x="929369" y="969963"/>
                  </a:lnTo>
                  <a:close/>
                  <a:moveTo>
                    <a:pt x="774700" y="801688"/>
                  </a:moveTo>
                  <a:lnTo>
                    <a:pt x="790563" y="802369"/>
                  </a:lnTo>
                  <a:lnTo>
                    <a:pt x="805746" y="803050"/>
                  </a:lnTo>
                  <a:lnTo>
                    <a:pt x="820702" y="804638"/>
                  </a:lnTo>
                  <a:lnTo>
                    <a:pt x="835205" y="806681"/>
                  </a:lnTo>
                  <a:lnTo>
                    <a:pt x="849255" y="809177"/>
                  </a:lnTo>
                  <a:lnTo>
                    <a:pt x="863079" y="812353"/>
                  </a:lnTo>
                  <a:lnTo>
                    <a:pt x="875996" y="815757"/>
                  </a:lnTo>
                  <a:lnTo>
                    <a:pt x="882567" y="817799"/>
                  </a:lnTo>
                  <a:lnTo>
                    <a:pt x="888459" y="819842"/>
                  </a:lnTo>
                  <a:lnTo>
                    <a:pt x="894578" y="822111"/>
                  </a:lnTo>
                  <a:lnTo>
                    <a:pt x="900243" y="824380"/>
                  </a:lnTo>
                  <a:lnTo>
                    <a:pt x="906135" y="826649"/>
                  </a:lnTo>
                  <a:lnTo>
                    <a:pt x="911574" y="829372"/>
                  </a:lnTo>
                  <a:lnTo>
                    <a:pt x="916559" y="831868"/>
                  </a:lnTo>
                  <a:lnTo>
                    <a:pt x="921771" y="834818"/>
                  </a:lnTo>
                  <a:lnTo>
                    <a:pt x="926757" y="837314"/>
                  </a:lnTo>
                  <a:lnTo>
                    <a:pt x="931516" y="840491"/>
                  </a:lnTo>
                  <a:lnTo>
                    <a:pt x="935821" y="843214"/>
                  </a:lnTo>
                  <a:lnTo>
                    <a:pt x="940127" y="846391"/>
                  </a:lnTo>
                  <a:lnTo>
                    <a:pt x="944206" y="849568"/>
                  </a:lnTo>
                  <a:lnTo>
                    <a:pt x="948058" y="852518"/>
                  </a:lnTo>
                  <a:lnTo>
                    <a:pt x="951684" y="855921"/>
                  </a:lnTo>
                  <a:lnTo>
                    <a:pt x="955083" y="859325"/>
                  </a:lnTo>
                  <a:lnTo>
                    <a:pt x="958029" y="862956"/>
                  </a:lnTo>
                  <a:lnTo>
                    <a:pt x="960975" y="866359"/>
                  </a:lnTo>
                  <a:lnTo>
                    <a:pt x="966867" y="866586"/>
                  </a:lnTo>
                  <a:lnTo>
                    <a:pt x="972986" y="867494"/>
                  </a:lnTo>
                  <a:lnTo>
                    <a:pt x="978651" y="868402"/>
                  </a:lnTo>
                  <a:lnTo>
                    <a:pt x="984090" y="869990"/>
                  </a:lnTo>
                  <a:lnTo>
                    <a:pt x="989302" y="871579"/>
                  </a:lnTo>
                  <a:lnTo>
                    <a:pt x="994287" y="873621"/>
                  </a:lnTo>
                  <a:lnTo>
                    <a:pt x="999273" y="876117"/>
                  </a:lnTo>
                  <a:lnTo>
                    <a:pt x="1003805" y="878840"/>
                  </a:lnTo>
                  <a:lnTo>
                    <a:pt x="1008337" y="882017"/>
                  </a:lnTo>
                  <a:lnTo>
                    <a:pt x="1012416" y="885194"/>
                  </a:lnTo>
                  <a:lnTo>
                    <a:pt x="1016722" y="888824"/>
                  </a:lnTo>
                  <a:lnTo>
                    <a:pt x="1020574" y="892909"/>
                  </a:lnTo>
                  <a:lnTo>
                    <a:pt x="1024200" y="896993"/>
                  </a:lnTo>
                  <a:lnTo>
                    <a:pt x="1027599" y="901078"/>
                  </a:lnTo>
                  <a:lnTo>
                    <a:pt x="1030999" y="905843"/>
                  </a:lnTo>
                  <a:lnTo>
                    <a:pt x="1034171" y="910835"/>
                  </a:lnTo>
                  <a:lnTo>
                    <a:pt x="1037117" y="915600"/>
                  </a:lnTo>
                  <a:lnTo>
                    <a:pt x="1040063" y="921046"/>
                  </a:lnTo>
                  <a:lnTo>
                    <a:pt x="1042556" y="926492"/>
                  </a:lnTo>
                  <a:lnTo>
                    <a:pt x="1045048" y="931938"/>
                  </a:lnTo>
                  <a:lnTo>
                    <a:pt x="1047541" y="938065"/>
                  </a:lnTo>
                  <a:lnTo>
                    <a:pt x="1049807" y="943965"/>
                  </a:lnTo>
                  <a:lnTo>
                    <a:pt x="1051847" y="949865"/>
                  </a:lnTo>
                  <a:lnTo>
                    <a:pt x="1053886" y="956218"/>
                  </a:lnTo>
                  <a:lnTo>
                    <a:pt x="1055699" y="962572"/>
                  </a:lnTo>
                  <a:lnTo>
                    <a:pt x="1057286" y="969153"/>
                  </a:lnTo>
                  <a:lnTo>
                    <a:pt x="1060458" y="982314"/>
                  </a:lnTo>
                  <a:lnTo>
                    <a:pt x="1062724" y="996156"/>
                  </a:lnTo>
                  <a:lnTo>
                    <a:pt x="1064764" y="1009997"/>
                  </a:lnTo>
                  <a:lnTo>
                    <a:pt x="1066577" y="1024066"/>
                  </a:lnTo>
                  <a:lnTo>
                    <a:pt x="1067936" y="1038362"/>
                  </a:lnTo>
                  <a:lnTo>
                    <a:pt x="1069069" y="1052430"/>
                  </a:lnTo>
                  <a:lnTo>
                    <a:pt x="1069523" y="1066499"/>
                  </a:lnTo>
                  <a:lnTo>
                    <a:pt x="1069749" y="1080341"/>
                  </a:lnTo>
                  <a:lnTo>
                    <a:pt x="1069976" y="1093956"/>
                  </a:lnTo>
                  <a:lnTo>
                    <a:pt x="1069749" y="1107117"/>
                  </a:lnTo>
                  <a:lnTo>
                    <a:pt x="1069523" y="1120051"/>
                  </a:lnTo>
                  <a:lnTo>
                    <a:pt x="1069069" y="1132305"/>
                  </a:lnTo>
                  <a:lnTo>
                    <a:pt x="1068390" y="1143878"/>
                  </a:lnTo>
                  <a:lnTo>
                    <a:pt x="1067030" y="1165208"/>
                  </a:lnTo>
                  <a:lnTo>
                    <a:pt x="1065444" y="1182907"/>
                  </a:lnTo>
                  <a:lnTo>
                    <a:pt x="1064084" y="1196295"/>
                  </a:lnTo>
                  <a:lnTo>
                    <a:pt x="1056832" y="1192665"/>
                  </a:lnTo>
                  <a:lnTo>
                    <a:pt x="1053207" y="1191076"/>
                  </a:lnTo>
                  <a:lnTo>
                    <a:pt x="1049581" y="1189715"/>
                  </a:lnTo>
                  <a:lnTo>
                    <a:pt x="1045728" y="1188353"/>
                  </a:lnTo>
                  <a:lnTo>
                    <a:pt x="1041876" y="1187219"/>
                  </a:lnTo>
                  <a:lnTo>
                    <a:pt x="1037570" y="1186311"/>
                  </a:lnTo>
                  <a:lnTo>
                    <a:pt x="1033491" y="1185403"/>
                  </a:lnTo>
                  <a:lnTo>
                    <a:pt x="1027826" y="1146147"/>
                  </a:lnTo>
                  <a:lnTo>
                    <a:pt x="1024880" y="1127086"/>
                  </a:lnTo>
                  <a:lnTo>
                    <a:pt x="1021934" y="1109159"/>
                  </a:lnTo>
                  <a:lnTo>
                    <a:pt x="1018761" y="1091914"/>
                  </a:lnTo>
                  <a:lnTo>
                    <a:pt x="1015136" y="1075122"/>
                  </a:lnTo>
                  <a:lnTo>
                    <a:pt x="1013096" y="1067180"/>
                  </a:lnTo>
                  <a:lnTo>
                    <a:pt x="1010603" y="1059465"/>
                  </a:lnTo>
                  <a:lnTo>
                    <a:pt x="1008337" y="1051523"/>
                  </a:lnTo>
                  <a:lnTo>
                    <a:pt x="1006071" y="1044262"/>
                  </a:lnTo>
                  <a:lnTo>
                    <a:pt x="1003125" y="1037000"/>
                  </a:lnTo>
                  <a:lnTo>
                    <a:pt x="1000406" y="1029966"/>
                  </a:lnTo>
                  <a:lnTo>
                    <a:pt x="997233" y="1023159"/>
                  </a:lnTo>
                  <a:lnTo>
                    <a:pt x="994061" y="1016578"/>
                  </a:lnTo>
                  <a:lnTo>
                    <a:pt x="990435" y="1009997"/>
                  </a:lnTo>
                  <a:lnTo>
                    <a:pt x="986583" y="1003871"/>
                  </a:lnTo>
                  <a:lnTo>
                    <a:pt x="982504" y="997971"/>
                  </a:lnTo>
                  <a:lnTo>
                    <a:pt x="977971" y="992298"/>
                  </a:lnTo>
                  <a:lnTo>
                    <a:pt x="973439" y="986852"/>
                  </a:lnTo>
                  <a:lnTo>
                    <a:pt x="968454" y="981406"/>
                  </a:lnTo>
                  <a:lnTo>
                    <a:pt x="963241" y="976414"/>
                  </a:lnTo>
                  <a:lnTo>
                    <a:pt x="957576" y="971422"/>
                  </a:lnTo>
                  <a:lnTo>
                    <a:pt x="951458" y="966657"/>
                  </a:lnTo>
                  <a:lnTo>
                    <a:pt x="945112" y="962345"/>
                  </a:lnTo>
                  <a:lnTo>
                    <a:pt x="938087" y="958261"/>
                  </a:lnTo>
                  <a:lnTo>
                    <a:pt x="931063" y="954403"/>
                  </a:lnTo>
                  <a:lnTo>
                    <a:pt x="923131" y="960076"/>
                  </a:lnTo>
                  <a:lnTo>
                    <a:pt x="915426" y="965295"/>
                  </a:lnTo>
                  <a:lnTo>
                    <a:pt x="907268" y="970287"/>
                  </a:lnTo>
                  <a:lnTo>
                    <a:pt x="899563" y="975052"/>
                  </a:lnTo>
                  <a:lnTo>
                    <a:pt x="891632" y="979818"/>
                  </a:lnTo>
                  <a:lnTo>
                    <a:pt x="883701" y="984129"/>
                  </a:lnTo>
                  <a:lnTo>
                    <a:pt x="875996" y="988213"/>
                  </a:lnTo>
                  <a:lnTo>
                    <a:pt x="868291" y="992298"/>
                  </a:lnTo>
                  <a:lnTo>
                    <a:pt x="860359" y="995929"/>
                  </a:lnTo>
                  <a:lnTo>
                    <a:pt x="852655" y="999559"/>
                  </a:lnTo>
                  <a:lnTo>
                    <a:pt x="844950" y="1002509"/>
                  </a:lnTo>
                  <a:lnTo>
                    <a:pt x="837018" y="1005686"/>
                  </a:lnTo>
                  <a:lnTo>
                    <a:pt x="829314" y="1008636"/>
                  </a:lnTo>
                  <a:lnTo>
                    <a:pt x="821835" y="1011359"/>
                  </a:lnTo>
                  <a:lnTo>
                    <a:pt x="814357" y="1013628"/>
                  </a:lnTo>
                  <a:lnTo>
                    <a:pt x="806879" y="1016124"/>
                  </a:lnTo>
                  <a:lnTo>
                    <a:pt x="791696" y="1020209"/>
                  </a:lnTo>
                  <a:lnTo>
                    <a:pt x="776966" y="1023612"/>
                  </a:lnTo>
                  <a:lnTo>
                    <a:pt x="762690" y="1026335"/>
                  </a:lnTo>
                  <a:lnTo>
                    <a:pt x="748413" y="1028832"/>
                  </a:lnTo>
                  <a:lnTo>
                    <a:pt x="734590" y="1030420"/>
                  </a:lnTo>
                  <a:lnTo>
                    <a:pt x="720993" y="1031328"/>
                  </a:lnTo>
                  <a:lnTo>
                    <a:pt x="707849" y="1032235"/>
                  </a:lnTo>
                  <a:lnTo>
                    <a:pt x="694932" y="1032462"/>
                  </a:lnTo>
                  <a:lnTo>
                    <a:pt x="682469" y="1032235"/>
                  </a:lnTo>
                  <a:lnTo>
                    <a:pt x="670232" y="1031555"/>
                  </a:lnTo>
                  <a:lnTo>
                    <a:pt x="658675" y="1030874"/>
                  </a:lnTo>
                  <a:lnTo>
                    <a:pt x="647570" y="1029739"/>
                  </a:lnTo>
                  <a:lnTo>
                    <a:pt x="636920" y="1028605"/>
                  </a:lnTo>
                  <a:lnTo>
                    <a:pt x="626496" y="1027016"/>
                  </a:lnTo>
                  <a:lnTo>
                    <a:pt x="616978" y="1025201"/>
                  </a:lnTo>
                  <a:lnTo>
                    <a:pt x="607913" y="1023385"/>
                  </a:lnTo>
                  <a:lnTo>
                    <a:pt x="599302" y="1021570"/>
                  </a:lnTo>
                  <a:lnTo>
                    <a:pt x="591597" y="1019755"/>
                  </a:lnTo>
                  <a:lnTo>
                    <a:pt x="577547" y="1015897"/>
                  </a:lnTo>
                  <a:lnTo>
                    <a:pt x="566443" y="1012267"/>
                  </a:lnTo>
                  <a:lnTo>
                    <a:pt x="558059" y="1009317"/>
                  </a:lnTo>
                  <a:lnTo>
                    <a:pt x="553980" y="1017940"/>
                  </a:lnTo>
                  <a:lnTo>
                    <a:pt x="550127" y="1026789"/>
                  </a:lnTo>
                  <a:lnTo>
                    <a:pt x="546728" y="1035866"/>
                  </a:lnTo>
                  <a:lnTo>
                    <a:pt x="543782" y="1045396"/>
                  </a:lnTo>
                  <a:lnTo>
                    <a:pt x="541063" y="1055607"/>
                  </a:lnTo>
                  <a:lnTo>
                    <a:pt x="538343" y="1065591"/>
                  </a:lnTo>
                  <a:lnTo>
                    <a:pt x="536077" y="1076257"/>
                  </a:lnTo>
                  <a:lnTo>
                    <a:pt x="533811" y="1087148"/>
                  </a:lnTo>
                  <a:lnTo>
                    <a:pt x="529505" y="1110067"/>
                  </a:lnTo>
                  <a:lnTo>
                    <a:pt x="525653" y="1133893"/>
                  </a:lnTo>
                  <a:lnTo>
                    <a:pt x="521347" y="1159081"/>
                  </a:lnTo>
                  <a:lnTo>
                    <a:pt x="518628" y="1172242"/>
                  </a:lnTo>
                  <a:lnTo>
                    <a:pt x="516135" y="1185403"/>
                  </a:lnTo>
                  <a:lnTo>
                    <a:pt x="512056" y="1186311"/>
                  </a:lnTo>
                  <a:lnTo>
                    <a:pt x="507751" y="1187219"/>
                  </a:lnTo>
                  <a:lnTo>
                    <a:pt x="503672" y="1188580"/>
                  </a:lnTo>
                  <a:lnTo>
                    <a:pt x="499819" y="1189942"/>
                  </a:lnTo>
                  <a:lnTo>
                    <a:pt x="495967" y="1191530"/>
                  </a:lnTo>
                  <a:lnTo>
                    <a:pt x="492341" y="1192891"/>
                  </a:lnTo>
                  <a:lnTo>
                    <a:pt x="488715" y="1195161"/>
                  </a:lnTo>
                  <a:lnTo>
                    <a:pt x="485089" y="1196976"/>
                  </a:lnTo>
                  <a:lnTo>
                    <a:pt x="482823" y="1181546"/>
                  </a:lnTo>
                  <a:lnTo>
                    <a:pt x="481464" y="1172015"/>
                  </a:lnTo>
                  <a:lnTo>
                    <a:pt x="480331" y="1161123"/>
                  </a:lnTo>
                  <a:lnTo>
                    <a:pt x="479424" y="1148870"/>
                  </a:lnTo>
                  <a:lnTo>
                    <a:pt x="478518" y="1135935"/>
                  </a:lnTo>
                  <a:lnTo>
                    <a:pt x="478064" y="1121867"/>
                  </a:lnTo>
                  <a:lnTo>
                    <a:pt x="477838" y="1107344"/>
                  </a:lnTo>
                  <a:lnTo>
                    <a:pt x="478064" y="1092141"/>
                  </a:lnTo>
                  <a:lnTo>
                    <a:pt x="478744" y="1076030"/>
                  </a:lnTo>
                  <a:lnTo>
                    <a:pt x="480104" y="1059692"/>
                  </a:lnTo>
                  <a:lnTo>
                    <a:pt x="481237" y="1051296"/>
                  </a:lnTo>
                  <a:lnTo>
                    <a:pt x="482144" y="1043127"/>
                  </a:lnTo>
                  <a:lnTo>
                    <a:pt x="483503" y="1034504"/>
                  </a:lnTo>
                  <a:lnTo>
                    <a:pt x="484863" y="1025882"/>
                  </a:lnTo>
                  <a:lnTo>
                    <a:pt x="486676" y="1017259"/>
                  </a:lnTo>
                  <a:lnTo>
                    <a:pt x="488489" y="1008863"/>
                  </a:lnTo>
                  <a:lnTo>
                    <a:pt x="490528" y="1000240"/>
                  </a:lnTo>
                  <a:lnTo>
                    <a:pt x="492794" y="991617"/>
                  </a:lnTo>
                  <a:lnTo>
                    <a:pt x="495514" y="983221"/>
                  </a:lnTo>
                  <a:lnTo>
                    <a:pt x="498233" y="974599"/>
                  </a:lnTo>
                  <a:lnTo>
                    <a:pt x="501406" y="966203"/>
                  </a:lnTo>
                  <a:lnTo>
                    <a:pt x="504578" y="957580"/>
                  </a:lnTo>
                  <a:lnTo>
                    <a:pt x="508204" y="949411"/>
                  </a:lnTo>
                  <a:lnTo>
                    <a:pt x="512056" y="941242"/>
                  </a:lnTo>
                  <a:lnTo>
                    <a:pt x="516362" y="933073"/>
                  </a:lnTo>
                  <a:lnTo>
                    <a:pt x="520894" y="924904"/>
                  </a:lnTo>
                  <a:lnTo>
                    <a:pt x="525653" y="917189"/>
                  </a:lnTo>
                  <a:lnTo>
                    <a:pt x="530639" y="909474"/>
                  </a:lnTo>
                  <a:lnTo>
                    <a:pt x="536077" y="901985"/>
                  </a:lnTo>
                  <a:lnTo>
                    <a:pt x="541969" y="894270"/>
                  </a:lnTo>
                  <a:lnTo>
                    <a:pt x="548314" y="887009"/>
                  </a:lnTo>
                  <a:lnTo>
                    <a:pt x="554659" y="880201"/>
                  </a:lnTo>
                  <a:lnTo>
                    <a:pt x="561458" y="873394"/>
                  </a:lnTo>
                  <a:lnTo>
                    <a:pt x="568709" y="866813"/>
                  </a:lnTo>
                  <a:lnTo>
                    <a:pt x="576414" y="860460"/>
                  </a:lnTo>
                  <a:lnTo>
                    <a:pt x="584572" y="854333"/>
                  </a:lnTo>
                  <a:lnTo>
                    <a:pt x="592730" y="848433"/>
                  </a:lnTo>
                  <a:lnTo>
                    <a:pt x="601795" y="842987"/>
                  </a:lnTo>
                  <a:lnTo>
                    <a:pt x="611313" y="837541"/>
                  </a:lnTo>
                  <a:lnTo>
                    <a:pt x="620830" y="832549"/>
                  </a:lnTo>
                  <a:lnTo>
                    <a:pt x="630801" y="828011"/>
                  </a:lnTo>
                  <a:lnTo>
                    <a:pt x="641452" y="823926"/>
                  </a:lnTo>
                  <a:lnTo>
                    <a:pt x="652783" y="819615"/>
                  </a:lnTo>
                  <a:lnTo>
                    <a:pt x="664340" y="815984"/>
                  </a:lnTo>
                  <a:lnTo>
                    <a:pt x="676350" y="812807"/>
                  </a:lnTo>
                  <a:lnTo>
                    <a:pt x="689041" y="810084"/>
                  </a:lnTo>
                  <a:lnTo>
                    <a:pt x="701957" y="807815"/>
                  </a:lnTo>
                  <a:lnTo>
                    <a:pt x="715328" y="805546"/>
                  </a:lnTo>
                  <a:lnTo>
                    <a:pt x="729378" y="804184"/>
                  </a:lnTo>
                  <a:lnTo>
                    <a:pt x="744107" y="802823"/>
                  </a:lnTo>
                  <a:lnTo>
                    <a:pt x="759064" y="801915"/>
                  </a:lnTo>
                  <a:lnTo>
                    <a:pt x="774700" y="801688"/>
                  </a:lnTo>
                  <a:close/>
                  <a:moveTo>
                    <a:pt x="44000" y="736683"/>
                  </a:moveTo>
                  <a:lnTo>
                    <a:pt x="44000" y="2267412"/>
                  </a:lnTo>
                  <a:lnTo>
                    <a:pt x="2830736" y="2267412"/>
                  </a:lnTo>
                  <a:lnTo>
                    <a:pt x="2830736" y="736683"/>
                  </a:lnTo>
                  <a:lnTo>
                    <a:pt x="44000" y="736683"/>
                  </a:lnTo>
                  <a:close/>
                  <a:moveTo>
                    <a:pt x="1266245" y="538738"/>
                  </a:moveTo>
                  <a:lnTo>
                    <a:pt x="1261935" y="538964"/>
                  </a:lnTo>
                  <a:lnTo>
                    <a:pt x="1257399" y="539645"/>
                  </a:lnTo>
                  <a:lnTo>
                    <a:pt x="1253317" y="540778"/>
                  </a:lnTo>
                  <a:lnTo>
                    <a:pt x="1249234" y="542365"/>
                  </a:lnTo>
                  <a:lnTo>
                    <a:pt x="1245605" y="544179"/>
                  </a:lnTo>
                  <a:lnTo>
                    <a:pt x="1241977" y="546220"/>
                  </a:lnTo>
                  <a:lnTo>
                    <a:pt x="1238348" y="548714"/>
                  </a:lnTo>
                  <a:lnTo>
                    <a:pt x="1235172" y="551662"/>
                  </a:lnTo>
                  <a:lnTo>
                    <a:pt x="1232224" y="554836"/>
                  </a:lnTo>
                  <a:lnTo>
                    <a:pt x="1229956" y="558237"/>
                  </a:lnTo>
                  <a:lnTo>
                    <a:pt x="1227688" y="561865"/>
                  </a:lnTo>
                  <a:lnTo>
                    <a:pt x="1225874" y="565720"/>
                  </a:lnTo>
                  <a:lnTo>
                    <a:pt x="1224286" y="569574"/>
                  </a:lnTo>
                  <a:lnTo>
                    <a:pt x="1223152" y="573883"/>
                  </a:lnTo>
                  <a:lnTo>
                    <a:pt x="1222471" y="578191"/>
                  </a:lnTo>
                  <a:lnTo>
                    <a:pt x="1222471" y="582725"/>
                  </a:lnTo>
                  <a:lnTo>
                    <a:pt x="1222471" y="604719"/>
                  </a:lnTo>
                  <a:lnTo>
                    <a:pt x="1222471" y="609254"/>
                  </a:lnTo>
                  <a:lnTo>
                    <a:pt x="1223152" y="613562"/>
                  </a:lnTo>
                  <a:lnTo>
                    <a:pt x="1224286" y="617870"/>
                  </a:lnTo>
                  <a:lnTo>
                    <a:pt x="1225874" y="621725"/>
                  </a:lnTo>
                  <a:lnTo>
                    <a:pt x="1227688" y="625579"/>
                  </a:lnTo>
                  <a:lnTo>
                    <a:pt x="1229956" y="629207"/>
                  </a:lnTo>
                  <a:lnTo>
                    <a:pt x="1232224" y="632608"/>
                  </a:lnTo>
                  <a:lnTo>
                    <a:pt x="1235172" y="635556"/>
                  </a:lnTo>
                  <a:lnTo>
                    <a:pt x="1238348" y="638504"/>
                  </a:lnTo>
                  <a:lnTo>
                    <a:pt x="1241977" y="640998"/>
                  </a:lnTo>
                  <a:lnTo>
                    <a:pt x="1245605" y="643492"/>
                  </a:lnTo>
                  <a:lnTo>
                    <a:pt x="1249234" y="645306"/>
                  </a:lnTo>
                  <a:lnTo>
                    <a:pt x="1253317" y="646893"/>
                  </a:lnTo>
                  <a:lnTo>
                    <a:pt x="1257399" y="647800"/>
                  </a:lnTo>
                  <a:lnTo>
                    <a:pt x="1261935" y="648254"/>
                  </a:lnTo>
                  <a:lnTo>
                    <a:pt x="1266245" y="648707"/>
                  </a:lnTo>
                  <a:lnTo>
                    <a:pt x="1608265" y="648707"/>
                  </a:lnTo>
                  <a:lnTo>
                    <a:pt x="1613028" y="648254"/>
                  </a:lnTo>
                  <a:lnTo>
                    <a:pt x="1617337" y="647800"/>
                  </a:lnTo>
                  <a:lnTo>
                    <a:pt x="1621419" y="646893"/>
                  </a:lnTo>
                  <a:lnTo>
                    <a:pt x="1625502" y="645306"/>
                  </a:lnTo>
                  <a:lnTo>
                    <a:pt x="1629358" y="643492"/>
                  </a:lnTo>
                  <a:lnTo>
                    <a:pt x="1632986" y="640998"/>
                  </a:lnTo>
                  <a:lnTo>
                    <a:pt x="1636388" y="638504"/>
                  </a:lnTo>
                  <a:lnTo>
                    <a:pt x="1639337" y="635556"/>
                  </a:lnTo>
                  <a:lnTo>
                    <a:pt x="1642285" y="632608"/>
                  </a:lnTo>
                  <a:lnTo>
                    <a:pt x="1644780" y="629207"/>
                  </a:lnTo>
                  <a:lnTo>
                    <a:pt x="1647275" y="625579"/>
                  </a:lnTo>
                  <a:lnTo>
                    <a:pt x="1649089" y="621725"/>
                  </a:lnTo>
                  <a:lnTo>
                    <a:pt x="1650224" y="617870"/>
                  </a:lnTo>
                  <a:lnTo>
                    <a:pt x="1651584" y="613562"/>
                  </a:lnTo>
                  <a:lnTo>
                    <a:pt x="1652038" y="609254"/>
                  </a:lnTo>
                  <a:lnTo>
                    <a:pt x="1652492" y="604719"/>
                  </a:lnTo>
                  <a:lnTo>
                    <a:pt x="1652492" y="582725"/>
                  </a:lnTo>
                  <a:lnTo>
                    <a:pt x="1652038" y="578191"/>
                  </a:lnTo>
                  <a:lnTo>
                    <a:pt x="1651584" y="573883"/>
                  </a:lnTo>
                  <a:lnTo>
                    <a:pt x="1650224" y="569574"/>
                  </a:lnTo>
                  <a:lnTo>
                    <a:pt x="1649089" y="565720"/>
                  </a:lnTo>
                  <a:lnTo>
                    <a:pt x="1647275" y="561865"/>
                  </a:lnTo>
                  <a:lnTo>
                    <a:pt x="1644780" y="558237"/>
                  </a:lnTo>
                  <a:lnTo>
                    <a:pt x="1642285" y="554836"/>
                  </a:lnTo>
                  <a:lnTo>
                    <a:pt x="1639337" y="551662"/>
                  </a:lnTo>
                  <a:lnTo>
                    <a:pt x="1636388" y="548714"/>
                  </a:lnTo>
                  <a:lnTo>
                    <a:pt x="1632986" y="546220"/>
                  </a:lnTo>
                  <a:lnTo>
                    <a:pt x="1629358" y="544179"/>
                  </a:lnTo>
                  <a:lnTo>
                    <a:pt x="1625502" y="542365"/>
                  </a:lnTo>
                  <a:lnTo>
                    <a:pt x="1621419" y="540778"/>
                  </a:lnTo>
                  <a:lnTo>
                    <a:pt x="1617337" y="539645"/>
                  </a:lnTo>
                  <a:lnTo>
                    <a:pt x="1613028" y="538964"/>
                  </a:lnTo>
                  <a:lnTo>
                    <a:pt x="1608265" y="538738"/>
                  </a:lnTo>
                  <a:lnTo>
                    <a:pt x="1583997" y="538738"/>
                  </a:lnTo>
                  <a:lnTo>
                    <a:pt x="1583997" y="549848"/>
                  </a:lnTo>
                  <a:lnTo>
                    <a:pt x="1583997" y="554156"/>
                  </a:lnTo>
                  <a:lnTo>
                    <a:pt x="1583090" y="558691"/>
                  </a:lnTo>
                  <a:lnTo>
                    <a:pt x="1582182" y="562772"/>
                  </a:lnTo>
                  <a:lnTo>
                    <a:pt x="1580595" y="566627"/>
                  </a:lnTo>
                  <a:lnTo>
                    <a:pt x="1578780" y="570481"/>
                  </a:lnTo>
                  <a:lnTo>
                    <a:pt x="1576512" y="574109"/>
                  </a:lnTo>
                  <a:lnTo>
                    <a:pt x="1574017" y="577510"/>
                  </a:lnTo>
                  <a:lnTo>
                    <a:pt x="1571296" y="580685"/>
                  </a:lnTo>
                  <a:lnTo>
                    <a:pt x="1568121" y="583632"/>
                  </a:lnTo>
                  <a:lnTo>
                    <a:pt x="1564492" y="586126"/>
                  </a:lnTo>
                  <a:lnTo>
                    <a:pt x="1560863" y="588394"/>
                  </a:lnTo>
                  <a:lnTo>
                    <a:pt x="1557234" y="590208"/>
                  </a:lnTo>
                  <a:lnTo>
                    <a:pt x="1553152" y="591795"/>
                  </a:lnTo>
                  <a:lnTo>
                    <a:pt x="1548842" y="592929"/>
                  </a:lnTo>
                  <a:lnTo>
                    <a:pt x="1544533" y="593382"/>
                  </a:lnTo>
                  <a:lnTo>
                    <a:pt x="1539997" y="593609"/>
                  </a:lnTo>
                  <a:lnTo>
                    <a:pt x="1334739" y="593609"/>
                  </a:lnTo>
                  <a:lnTo>
                    <a:pt x="1330430" y="593382"/>
                  </a:lnTo>
                  <a:lnTo>
                    <a:pt x="1325894" y="592929"/>
                  </a:lnTo>
                  <a:lnTo>
                    <a:pt x="1321811" y="591795"/>
                  </a:lnTo>
                  <a:lnTo>
                    <a:pt x="1317729" y="590208"/>
                  </a:lnTo>
                  <a:lnTo>
                    <a:pt x="1313647" y="588394"/>
                  </a:lnTo>
                  <a:lnTo>
                    <a:pt x="1310018" y="586126"/>
                  </a:lnTo>
                  <a:lnTo>
                    <a:pt x="1306842" y="583632"/>
                  </a:lnTo>
                  <a:lnTo>
                    <a:pt x="1303667" y="580685"/>
                  </a:lnTo>
                  <a:lnTo>
                    <a:pt x="1300719" y="577510"/>
                  </a:lnTo>
                  <a:lnTo>
                    <a:pt x="1298224" y="574109"/>
                  </a:lnTo>
                  <a:lnTo>
                    <a:pt x="1296183" y="570481"/>
                  </a:lnTo>
                  <a:lnTo>
                    <a:pt x="1294368" y="566627"/>
                  </a:lnTo>
                  <a:lnTo>
                    <a:pt x="1292781" y="562772"/>
                  </a:lnTo>
                  <a:lnTo>
                    <a:pt x="1291647" y="558691"/>
                  </a:lnTo>
                  <a:lnTo>
                    <a:pt x="1290966" y="554156"/>
                  </a:lnTo>
                  <a:lnTo>
                    <a:pt x="1290739" y="549848"/>
                  </a:lnTo>
                  <a:lnTo>
                    <a:pt x="1290739" y="538738"/>
                  </a:lnTo>
                  <a:lnTo>
                    <a:pt x="1266245" y="538738"/>
                  </a:lnTo>
                  <a:close/>
                  <a:moveTo>
                    <a:pt x="1433626" y="87976"/>
                  </a:moveTo>
                  <a:lnTo>
                    <a:pt x="1429316" y="88203"/>
                  </a:lnTo>
                  <a:lnTo>
                    <a:pt x="1425688" y="88656"/>
                  </a:lnTo>
                  <a:lnTo>
                    <a:pt x="1421832" y="89336"/>
                  </a:lnTo>
                  <a:lnTo>
                    <a:pt x="1417976" y="90243"/>
                  </a:lnTo>
                  <a:lnTo>
                    <a:pt x="1414347" y="91150"/>
                  </a:lnTo>
                  <a:lnTo>
                    <a:pt x="1410718" y="92511"/>
                  </a:lnTo>
                  <a:lnTo>
                    <a:pt x="1407316" y="93871"/>
                  </a:lnTo>
                  <a:lnTo>
                    <a:pt x="1403688" y="95458"/>
                  </a:lnTo>
                  <a:lnTo>
                    <a:pt x="1400286" y="97272"/>
                  </a:lnTo>
                  <a:lnTo>
                    <a:pt x="1397337" y="99086"/>
                  </a:lnTo>
                  <a:lnTo>
                    <a:pt x="1394162" y="101127"/>
                  </a:lnTo>
                  <a:lnTo>
                    <a:pt x="1390987" y="103168"/>
                  </a:lnTo>
                  <a:lnTo>
                    <a:pt x="1388265" y="105435"/>
                  </a:lnTo>
                  <a:lnTo>
                    <a:pt x="1385316" y="107929"/>
                  </a:lnTo>
                  <a:lnTo>
                    <a:pt x="1382822" y="110423"/>
                  </a:lnTo>
                  <a:lnTo>
                    <a:pt x="1380100" y="113371"/>
                  </a:lnTo>
                  <a:lnTo>
                    <a:pt x="1377605" y="116092"/>
                  </a:lnTo>
                  <a:lnTo>
                    <a:pt x="1375110" y="119039"/>
                  </a:lnTo>
                  <a:lnTo>
                    <a:pt x="1373069" y="122214"/>
                  </a:lnTo>
                  <a:lnTo>
                    <a:pt x="1371028" y="125161"/>
                  </a:lnTo>
                  <a:lnTo>
                    <a:pt x="1369213" y="128336"/>
                  </a:lnTo>
                  <a:lnTo>
                    <a:pt x="1367399" y="131737"/>
                  </a:lnTo>
                  <a:lnTo>
                    <a:pt x="1365811" y="135138"/>
                  </a:lnTo>
                  <a:lnTo>
                    <a:pt x="1364677" y="138766"/>
                  </a:lnTo>
                  <a:lnTo>
                    <a:pt x="1363317" y="142394"/>
                  </a:lnTo>
                  <a:lnTo>
                    <a:pt x="1362183" y="146022"/>
                  </a:lnTo>
                  <a:lnTo>
                    <a:pt x="1361502" y="149650"/>
                  </a:lnTo>
                  <a:lnTo>
                    <a:pt x="1360595" y="153504"/>
                  </a:lnTo>
                  <a:lnTo>
                    <a:pt x="1360141" y="157359"/>
                  </a:lnTo>
                  <a:lnTo>
                    <a:pt x="1359914" y="161213"/>
                  </a:lnTo>
                  <a:lnTo>
                    <a:pt x="1359914" y="165295"/>
                  </a:lnTo>
                  <a:lnTo>
                    <a:pt x="1359914" y="169376"/>
                  </a:lnTo>
                  <a:lnTo>
                    <a:pt x="1360141" y="173231"/>
                  </a:lnTo>
                  <a:lnTo>
                    <a:pt x="1360595" y="177085"/>
                  </a:lnTo>
                  <a:lnTo>
                    <a:pt x="1361502" y="180940"/>
                  </a:lnTo>
                  <a:lnTo>
                    <a:pt x="1362183" y="184568"/>
                  </a:lnTo>
                  <a:lnTo>
                    <a:pt x="1363317" y="188422"/>
                  </a:lnTo>
                  <a:lnTo>
                    <a:pt x="1364677" y="192050"/>
                  </a:lnTo>
                  <a:lnTo>
                    <a:pt x="1365811" y="195451"/>
                  </a:lnTo>
                  <a:lnTo>
                    <a:pt x="1367399" y="198852"/>
                  </a:lnTo>
                  <a:lnTo>
                    <a:pt x="1369213" y="202253"/>
                  </a:lnTo>
                  <a:lnTo>
                    <a:pt x="1371028" y="205655"/>
                  </a:lnTo>
                  <a:lnTo>
                    <a:pt x="1373069" y="208602"/>
                  </a:lnTo>
                  <a:lnTo>
                    <a:pt x="1375110" y="211777"/>
                  </a:lnTo>
                  <a:lnTo>
                    <a:pt x="1377605" y="214724"/>
                  </a:lnTo>
                  <a:lnTo>
                    <a:pt x="1380100" y="217445"/>
                  </a:lnTo>
                  <a:lnTo>
                    <a:pt x="1382822" y="220166"/>
                  </a:lnTo>
                  <a:lnTo>
                    <a:pt x="1385316" y="222660"/>
                  </a:lnTo>
                  <a:lnTo>
                    <a:pt x="1388265" y="225381"/>
                  </a:lnTo>
                  <a:lnTo>
                    <a:pt x="1390987" y="227422"/>
                  </a:lnTo>
                  <a:lnTo>
                    <a:pt x="1394162" y="229689"/>
                  </a:lnTo>
                  <a:lnTo>
                    <a:pt x="1397337" y="231730"/>
                  </a:lnTo>
                  <a:lnTo>
                    <a:pt x="1400286" y="233544"/>
                  </a:lnTo>
                  <a:lnTo>
                    <a:pt x="1403688" y="235131"/>
                  </a:lnTo>
                  <a:lnTo>
                    <a:pt x="1407316" y="236718"/>
                  </a:lnTo>
                  <a:lnTo>
                    <a:pt x="1410718" y="238305"/>
                  </a:lnTo>
                  <a:lnTo>
                    <a:pt x="1414347" y="239212"/>
                  </a:lnTo>
                  <a:lnTo>
                    <a:pt x="1417976" y="240346"/>
                  </a:lnTo>
                  <a:lnTo>
                    <a:pt x="1421832" y="241253"/>
                  </a:lnTo>
                  <a:lnTo>
                    <a:pt x="1425688" y="241933"/>
                  </a:lnTo>
                  <a:lnTo>
                    <a:pt x="1429316" y="242387"/>
                  </a:lnTo>
                  <a:lnTo>
                    <a:pt x="1433626" y="242613"/>
                  </a:lnTo>
                  <a:lnTo>
                    <a:pt x="1437481" y="242840"/>
                  </a:lnTo>
                  <a:lnTo>
                    <a:pt x="1441337" y="242613"/>
                  </a:lnTo>
                  <a:lnTo>
                    <a:pt x="1445419" y="242387"/>
                  </a:lnTo>
                  <a:lnTo>
                    <a:pt x="1449275" y="241933"/>
                  </a:lnTo>
                  <a:lnTo>
                    <a:pt x="1452904" y="241253"/>
                  </a:lnTo>
                  <a:lnTo>
                    <a:pt x="1456986" y="240346"/>
                  </a:lnTo>
                  <a:lnTo>
                    <a:pt x="1460615" y="239212"/>
                  </a:lnTo>
                  <a:lnTo>
                    <a:pt x="1464244" y="238305"/>
                  </a:lnTo>
                  <a:lnTo>
                    <a:pt x="1467419" y="236718"/>
                  </a:lnTo>
                  <a:lnTo>
                    <a:pt x="1471048" y="235131"/>
                  </a:lnTo>
                  <a:lnTo>
                    <a:pt x="1474224" y="233544"/>
                  </a:lnTo>
                  <a:lnTo>
                    <a:pt x="1477626" y="231730"/>
                  </a:lnTo>
                  <a:lnTo>
                    <a:pt x="1480801" y="229689"/>
                  </a:lnTo>
                  <a:lnTo>
                    <a:pt x="1483749" y="227422"/>
                  </a:lnTo>
                  <a:lnTo>
                    <a:pt x="1486698" y="225381"/>
                  </a:lnTo>
                  <a:lnTo>
                    <a:pt x="1489646" y="222660"/>
                  </a:lnTo>
                  <a:lnTo>
                    <a:pt x="1492141" y="220166"/>
                  </a:lnTo>
                  <a:lnTo>
                    <a:pt x="1494636" y="217445"/>
                  </a:lnTo>
                  <a:lnTo>
                    <a:pt x="1497131" y="214724"/>
                  </a:lnTo>
                  <a:lnTo>
                    <a:pt x="1499399" y="211777"/>
                  </a:lnTo>
                  <a:lnTo>
                    <a:pt x="1501667" y="208602"/>
                  </a:lnTo>
                  <a:lnTo>
                    <a:pt x="1503482" y="205655"/>
                  </a:lnTo>
                  <a:lnTo>
                    <a:pt x="1505523" y="202253"/>
                  </a:lnTo>
                  <a:lnTo>
                    <a:pt x="1507110" y="198852"/>
                  </a:lnTo>
                  <a:lnTo>
                    <a:pt x="1508698" y="195451"/>
                  </a:lnTo>
                  <a:lnTo>
                    <a:pt x="1510286" y="192050"/>
                  </a:lnTo>
                  <a:lnTo>
                    <a:pt x="1511420" y="188422"/>
                  </a:lnTo>
                  <a:lnTo>
                    <a:pt x="1512327" y="184568"/>
                  </a:lnTo>
                  <a:lnTo>
                    <a:pt x="1513461" y="180940"/>
                  </a:lnTo>
                  <a:lnTo>
                    <a:pt x="1513915" y="177085"/>
                  </a:lnTo>
                  <a:lnTo>
                    <a:pt x="1514368" y="173231"/>
                  </a:lnTo>
                  <a:lnTo>
                    <a:pt x="1514595" y="169376"/>
                  </a:lnTo>
                  <a:lnTo>
                    <a:pt x="1515049" y="165295"/>
                  </a:lnTo>
                  <a:lnTo>
                    <a:pt x="1514595" y="161213"/>
                  </a:lnTo>
                  <a:lnTo>
                    <a:pt x="1514368" y="157359"/>
                  </a:lnTo>
                  <a:lnTo>
                    <a:pt x="1513915" y="153504"/>
                  </a:lnTo>
                  <a:lnTo>
                    <a:pt x="1513461" y="149650"/>
                  </a:lnTo>
                  <a:lnTo>
                    <a:pt x="1512327" y="146022"/>
                  </a:lnTo>
                  <a:lnTo>
                    <a:pt x="1511420" y="142394"/>
                  </a:lnTo>
                  <a:lnTo>
                    <a:pt x="1510286" y="138766"/>
                  </a:lnTo>
                  <a:lnTo>
                    <a:pt x="1508698" y="135138"/>
                  </a:lnTo>
                  <a:lnTo>
                    <a:pt x="1507110" y="131737"/>
                  </a:lnTo>
                  <a:lnTo>
                    <a:pt x="1505523" y="128336"/>
                  </a:lnTo>
                  <a:lnTo>
                    <a:pt x="1503482" y="125161"/>
                  </a:lnTo>
                  <a:lnTo>
                    <a:pt x="1501667" y="122214"/>
                  </a:lnTo>
                  <a:lnTo>
                    <a:pt x="1499399" y="119039"/>
                  </a:lnTo>
                  <a:lnTo>
                    <a:pt x="1497131" y="116092"/>
                  </a:lnTo>
                  <a:lnTo>
                    <a:pt x="1494636" y="113371"/>
                  </a:lnTo>
                  <a:lnTo>
                    <a:pt x="1492141" y="110423"/>
                  </a:lnTo>
                  <a:lnTo>
                    <a:pt x="1489646" y="107929"/>
                  </a:lnTo>
                  <a:lnTo>
                    <a:pt x="1486698" y="105435"/>
                  </a:lnTo>
                  <a:lnTo>
                    <a:pt x="1483749" y="103168"/>
                  </a:lnTo>
                  <a:lnTo>
                    <a:pt x="1480801" y="101127"/>
                  </a:lnTo>
                  <a:lnTo>
                    <a:pt x="1477626" y="99086"/>
                  </a:lnTo>
                  <a:lnTo>
                    <a:pt x="1474224" y="97272"/>
                  </a:lnTo>
                  <a:lnTo>
                    <a:pt x="1471048" y="95458"/>
                  </a:lnTo>
                  <a:lnTo>
                    <a:pt x="1467419" y="93871"/>
                  </a:lnTo>
                  <a:lnTo>
                    <a:pt x="1464244" y="92511"/>
                  </a:lnTo>
                  <a:lnTo>
                    <a:pt x="1460615" y="91150"/>
                  </a:lnTo>
                  <a:lnTo>
                    <a:pt x="1456986" y="90243"/>
                  </a:lnTo>
                  <a:lnTo>
                    <a:pt x="1452904" y="89336"/>
                  </a:lnTo>
                  <a:lnTo>
                    <a:pt x="1449275" y="88656"/>
                  </a:lnTo>
                  <a:lnTo>
                    <a:pt x="1445419" y="88203"/>
                  </a:lnTo>
                  <a:lnTo>
                    <a:pt x="1441337" y="87976"/>
                  </a:lnTo>
                  <a:lnTo>
                    <a:pt x="1437481" y="87976"/>
                  </a:lnTo>
                  <a:lnTo>
                    <a:pt x="1433626" y="87976"/>
                  </a:lnTo>
                  <a:close/>
                  <a:moveTo>
                    <a:pt x="1330430" y="0"/>
                  </a:moveTo>
                  <a:lnTo>
                    <a:pt x="1334739" y="0"/>
                  </a:lnTo>
                  <a:lnTo>
                    <a:pt x="1539997" y="0"/>
                  </a:lnTo>
                  <a:lnTo>
                    <a:pt x="1544533" y="0"/>
                  </a:lnTo>
                  <a:lnTo>
                    <a:pt x="1548842" y="681"/>
                  </a:lnTo>
                  <a:lnTo>
                    <a:pt x="1553152" y="1814"/>
                  </a:lnTo>
                  <a:lnTo>
                    <a:pt x="1557234" y="3401"/>
                  </a:lnTo>
                  <a:lnTo>
                    <a:pt x="1560863" y="5215"/>
                  </a:lnTo>
                  <a:lnTo>
                    <a:pt x="1564492" y="7483"/>
                  </a:lnTo>
                  <a:lnTo>
                    <a:pt x="1568121" y="9750"/>
                  </a:lnTo>
                  <a:lnTo>
                    <a:pt x="1571296" y="12698"/>
                  </a:lnTo>
                  <a:lnTo>
                    <a:pt x="1574017" y="15872"/>
                  </a:lnTo>
                  <a:lnTo>
                    <a:pt x="1576512" y="19273"/>
                  </a:lnTo>
                  <a:lnTo>
                    <a:pt x="1578780" y="22901"/>
                  </a:lnTo>
                  <a:lnTo>
                    <a:pt x="1580595" y="26756"/>
                  </a:lnTo>
                  <a:lnTo>
                    <a:pt x="1582182" y="30837"/>
                  </a:lnTo>
                  <a:lnTo>
                    <a:pt x="1583090" y="34919"/>
                  </a:lnTo>
                  <a:lnTo>
                    <a:pt x="1583997" y="39453"/>
                  </a:lnTo>
                  <a:lnTo>
                    <a:pt x="1583997" y="43761"/>
                  </a:lnTo>
                  <a:lnTo>
                    <a:pt x="1583997" y="450762"/>
                  </a:lnTo>
                  <a:lnTo>
                    <a:pt x="2742963" y="450762"/>
                  </a:lnTo>
                  <a:lnTo>
                    <a:pt x="2749768" y="450762"/>
                  </a:lnTo>
                  <a:lnTo>
                    <a:pt x="2756345" y="451442"/>
                  </a:lnTo>
                  <a:lnTo>
                    <a:pt x="2762922" y="452349"/>
                  </a:lnTo>
                  <a:lnTo>
                    <a:pt x="2769499" y="453483"/>
                  </a:lnTo>
                  <a:lnTo>
                    <a:pt x="2775623" y="455070"/>
                  </a:lnTo>
                  <a:lnTo>
                    <a:pt x="2782200" y="456884"/>
                  </a:lnTo>
                  <a:lnTo>
                    <a:pt x="2788097" y="458925"/>
                  </a:lnTo>
                  <a:lnTo>
                    <a:pt x="2793994" y="461192"/>
                  </a:lnTo>
                  <a:lnTo>
                    <a:pt x="2799891" y="463686"/>
                  </a:lnTo>
                  <a:lnTo>
                    <a:pt x="2805788" y="466634"/>
                  </a:lnTo>
                  <a:lnTo>
                    <a:pt x="2811231" y="470035"/>
                  </a:lnTo>
                  <a:lnTo>
                    <a:pt x="2816675" y="473436"/>
                  </a:lnTo>
                  <a:lnTo>
                    <a:pt x="2821664" y="477064"/>
                  </a:lnTo>
                  <a:lnTo>
                    <a:pt x="2826654" y="480919"/>
                  </a:lnTo>
                  <a:lnTo>
                    <a:pt x="2831417" y="485000"/>
                  </a:lnTo>
                  <a:lnTo>
                    <a:pt x="2835953" y="489535"/>
                  </a:lnTo>
                  <a:lnTo>
                    <a:pt x="2840489" y="494070"/>
                  </a:lnTo>
                  <a:lnTo>
                    <a:pt x="2844571" y="498831"/>
                  </a:lnTo>
                  <a:lnTo>
                    <a:pt x="2848427" y="504046"/>
                  </a:lnTo>
                  <a:lnTo>
                    <a:pt x="2852056" y="509261"/>
                  </a:lnTo>
                  <a:lnTo>
                    <a:pt x="2855685" y="514249"/>
                  </a:lnTo>
                  <a:lnTo>
                    <a:pt x="2858860" y="520145"/>
                  </a:lnTo>
                  <a:lnTo>
                    <a:pt x="2861809" y="525813"/>
                  </a:lnTo>
                  <a:lnTo>
                    <a:pt x="2864530" y="531482"/>
                  </a:lnTo>
                  <a:lnTo>
                    <a:pt x="2866798" y="537377"/>
                  </a:lnTo>
                  <a:lnTo>
                    <a:pt x="2869066" y="543726"/>
                  </a:lnTo>
                  <a:lnTo>
                    <a:pt x="2870881" y="549848"/>
                  </a:lnTo>
                  <a:lnTo>
                    <a:pt x="2872015" y="556423"/>
                  </a:lnTo>
                  <a:lnTo>
                    <a:pt x="2873375" y="562772"/>
                  </a:lnTo>
                  <a:lnTo>
                    <a:pt x="2874056" y="569348"/>
                  </a:lnTo>
                  <a:lnTo>
                    <a:pt x="2874736" y="575923"/>
                  </a:lnTo>
                  <a:lnTo>
                    <a:pt x="2874963" y="582725"/>
                  </a:lnTo>
                  <a:lnTo>
                    <a:pt x="2874963" y="2311400"/>
                  </a:lnTo>
                  <a:lnTo>
                    <a:pt x="0" y="2311400"/>
                  </a:lnTo>
                  <a:lnTo>
                    <a:pt x="0" y="582725"/>
                  </a:lnTo>
                  <a:lnTo>
                    <a:pt x="227" y="575923"/>
                  </a:lnTo>
                  <a:lnTo>
                    <a:pt x="680" y="569348"/>
                  </a:lnTo>
                  <a:lnTo>
                    <a:pt x="1588" y="562772"/>
                  </a:lnTo>
                  <a:lnTo>
                    <a:pt x="2722" y="556423"/>
                  </a:lnTo>
                  <a:lnTo>
                    <a:pt x="4082" y="549848"/>
                  </a:lnTo>
                  <a:lnTo>
                    <a:pt x="5897" y="543726"/>
                  </a:lnTo>
                  <a:lnTo>
                    <a:pt x="7938" y="537377"/>
                  </a:lnTo>
                  <a:lnTo>
                    <a:pt x="10206" y="531482"/>
                  </a:lnTo>
                  <a:lnTo>
                    <a:pt x="13154" y="525813"/>
                  </a:lnTo>
                  <a:lnTo>
                    <a:pt x="16103" y="520145"/>
                  </a:lnTo>
                  <a:lnTo>
                    <a:pt x="19051" y="514249"/>
                  </a:lnTo>
                  <a:lnTo>
                    <a:pt x="22453" y="509261"/>
                  </a:lnTo>
                  <a:lnTo>
                    <a:pt x="26309" y="504046"/>
                  </a:lnTo>
                  <a:lnTo>
                    <a:pt x="30165" y="498831"/>
                  </a:lnTo>
                  <a:lnTo>
                    <a:pt x="34474" y="494070"/>
                  </a:lnTo>
                  <a:lnTo>
                    <a:pt x="38783" y="489535"/>
                  </a:lnTo>
                  <a:lnTo>
                    <a:pt x="43319" y="485000"/>
                  </a:lnTo>
                  <a:lnTo>
                    <a:pt x="48082" y="480919"/>
                  </a:lnTo>
                  <a:lnTo>
                    <a:pt x="53072" y="477064"/>
                  </a:lnTo>
                  <a:lnTo>
                    <a:pt x="58288" y="473436"/>
                  </a:lnTo>
                  <a:lnTo>
                    <a:pt x="63732" y="470035"/>
                  </a:lnTo>
                  <a:lnTo>
                    <a:pt x="69175" y="466634"/>
                  </a:lnTo>
                  <a:lnTo>
                    <a:pt x="74845" y="463686"/>
                  </a:lnTo>
                  <a:lnTo>
                    <a:pt x="80742" y="461192"/>
                  </a:lnTo>
                  <a:lnTo>
                    <a:pt x="86866" y="458925"/>
                  </a:lnTo>
                  <a:lnTo>
                    <a:pt x="92763" y="456884"/>
                  </a:lnTo>
                  <a:lnTo>
                    <a:pt x="99340" y="455070"/>
                  </a:lnTo>
                  <a:lnTo>
                    <a:pt x="105464" y="453483"/>
                  </a:lnTo>
                  <a:lnTo>
                    <a:pt x="112041" y="452349"/>
                  </a:lnTo>
                  <a:lnTo>
                    <a:pt x="118618" y="451442"/>
                  </a:lnTo>
                  <a:lnTo>
                    <a:pt x="125195" y="450762"/>
                  </a:lnTo>
                  <a:lnTo>
                    <a:pt x="132000" y="450762"/>
                  </a:lnTo>
                  <a:lnTo>
                    <a:pt x="1290739" y="450762"/>
                  </a:lnTo>
                  <a:lnTo>
                    <a:pt x="1290739" y="43761"/>
                  </a:lnTo>
                  <a:lnTo>
                    <a:pt x="1290966" y="39453"/>
                  </a:lnTo>
                  <a:lnTo>
                    <a:pt x="1291647" y="34919"/>
                  </a:lnTo>
                  <a:lnTo>
                    <a:pt x="1292781" y="30837"/>
                  </a:lnTo>
                  <a:lnTo>
                    <a:pt x="1294368" y="26756"/>
                  </a:lnTo>
                  <a:lnTo>
                    <a:pt x="1296183" y="22901"/>
                  </a:lnTo>
                  <a:lnTo>
                    <a:pt x="1298224" y="19273"/>
                  </a:lnTo>
                  <a:lnTo>
                    <a:pt x="1300719" y="15872"/>
                  </a:lnTo>
                  <a:lnTo>
                    <a:pt x="1303667" y="12698"/>
                  </a:lnTo>
                  <a:lnTo>
                    <a:pt x="1306842" y="9750"/>
                  </a:lnTo>
                  <a:lnTo>
                    <a:pt x="1310018" y="7483"/>
                  </a:lnTo>
                  <a:lnTo>
                    <a:pt x="1313647" y="5215"/>
                  </a:lnTo>
                  <a:lnTo>
                    <a:pt x="1317729" y="3401"/>
                  </a:lnTo>
                  <a:lnTo>
                    <a:pt x="1321811" y="1814"/>
                  </a:lnTo>
                  <a:lnTo>
                    <a:pt x="1325894" y="681"/>
                  </a:lnTo>
                  <a:lnTo>
                    <a:pt x="13304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5C5D7F2-E6A5-052E-1987-CDE66B7202AE}"/>
              </a:ext>
            </a:extLst>
          </p:cNvPr>
          <p:cNvGrpSpPr/>
          <p:nvPr/>
        </p:nvGrpSpPr>
        <p:grpSpPr>
          <a:xfrm>
            <a:off x="6719890" y="1679326"/>
            <a:ext cx="2993308" cy="887064"/>
            <a:chOff x="5502992" y="1322303"/>
            <a:chExt cx="2993308" cy="88706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5D645D7-EC2B-952E-68EF-2236B84D1F6B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3F42885-B256-F24A-228E-2AC9D4FCA1DF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FFDCD9-BCE1-7B25-A677-C88A78D3B4A5}"/>
              </a:ext>
            </a:extLst>
          </p:cNvPr>
          <p:cNvGrpSpPr/>
          <p:nvPr/>
        </p:nvGrpSpPr>
        <p:grpSpPr>
          <a:xfrm>
            <a:off x="1898933" y="2135924"/>
            <a:ext cx="2993308" cy="887064"/>
            <a:chOff x="5502992" y="1322303"/>
            <a:chExt cx="2993308" cy="88706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21E6F77-01AB-A0C3-43EC-C6A686B01360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3DD7F53-589F-DE0F-9EBA-AB5E455EE034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72AAF41-1273-6C88-F4A8-59E5B1783798}"/>
              </a:ext>
            </a:extLst>
          </p:cNvPr>
          <p:cNvGrpSpPr/>
          <p:nvPr/>
        </p:nvGrpSpPr>
        <p:grpSpPr>
          <a:xfrm>
            <a:off x="8154196" y="4178049"/>
            <a:ext cx="2993308" cy="887064"/>
            <a:chOff x="5502992" y="1322303"/>
            <a:chExt cx="2993308" cy="88706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BEF8CD4-3F85-E9AE-B6D5-C702C73B87C7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0FC2C4B-F7F2-4442-2BA9-7D1EB71360ED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446D81D-BF1A-6D6C-A5E4-E17F15BE7E06}"/>
              </a:ext>
            </a:extLst>
          </p:cNvPr>
          <p:cNvGrpSpPr/>
          <p:nvPr/>
        </p:nvGrpSpPr>
        <p:grpSpPr>
          <a:xfrm>
            <a:off x="1061527" y="4134627"/>
            <a:ext cx="2993308" cy="887064"/>
            <a:chOff x="5502992" y="1322303"/>
            <a:chExt cx="2993308" cy="88706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C9BD377-50D9-A98B-648D-EAB710D63774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FB66027-2D9C-7750-C169-FCCB8FE15804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2285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MH_Other_1">
            <a:extLst>
              <a:ext uri="{FF2B5EF4-FFF2-40B4-BE49-F238E27FC236}">
                <a16:creationId xmlns:a16="http://schemas.microsoft.com/office/drawing/2014/main" id="{9258AC0A-0C28-057C-3302-7FC0DF1A624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81525" y="2505075"/>
            <a:ext cx="3028950" cy="3030538"/>
          </a:xfrm>
          <a:custGeom>
            <a:avLst/>
            <a:gdLst>
              <a:gd name="connsiteX0" fmla="*/ 0 w 3277819"/>
              <a:gd name="connsiteY0" fmla="*/ 1638874 h 3277748"/>
              <a:gd name="connsiteX1" fmla="*/ 1638910 w 3277819"/>
              <a:gd name="connsiteY1" fmla="*/ 0 h 3277748"/>
              <a:gd name="connsiteX2" fmla="*/ 3277820 w 3277819"/>
              <a:gd name="connsiteY2" fmla="*/ 1638874 h 3277748"/>
              <a:gd name="connsiteX3" fmla="*/ 1638910 w 3277819"/>
              <a:gd name="connsiteY3" fmla="*/ 3277748 h 3277748"/>
              <a:gd name="connsiteX4" fmla="*/ 0 w 3277819"/>
              <a:gd name="connsiteY4" fmla="*/ 1638874 h 327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7819" h="3277748">
                <a:moveTo>
                  <a:pt x="0" y="1638874"/>
                </a:moveTo>
                <a:cubicBezTo>
                  <a:pt x="0" y="733749"/>
                  <a:pt x="733765" y="0"/>
                  <a:pt x="1638910" y="0"/>
                </a:cubicBezTo>
                <a:cubicBezTo>
                  <a:pt x="2544055" y="0"/>
                  <a:pt x="3277820" y="733749"/>
                  <a:pt x="3277820" y="1638874"/>
                </a:cubicBezTo>
                <a:cubicBezTo>
                  <a:pt x="3277820" y="2543999"/>
                  <a:pt x="2544055" y="3277748"/>
                  <a:pt x="1638910" y="3277748"/>
                </a:cubicBezTo>
                <a:cubicBezTo>
                  <a:pt x="733765" y="3277748"/>
                  <a:pt x="0" y="2543999"/>
                  <a:pt x="0" y="16388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96000" rIns="0" bIns="0" spcCol="1270"/>
          <a:lstStyle/>
          <a:p>
            <a:pPr algn="ctr" defTabSz="28892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C5962938-EEBC-0E59-F9D8-3325DE1529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048626" y="4119564"/>
            <a:ext cx="244475" cy="244475"/>
          </a:xfrm>
          <a:prstGeom prst="ellipse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C37E0E59-1F34-9883-4CC0-64C4B7471A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60776" y="3171826"/>
            <a:ext cx="1020763" cy="1020763"/>
          </a:xfrm>
          <a:custGeom>
            <a:avLst/>
            <a:gdLst>
              <a:gd name="connsiteX0" fmla="*/ 0 w 1332585"/>
              <a:gd name="connsiteY0" fmla="*/ 666080 h 1332159"/>
              <a:gd name="connsiteX1" fmla="*/ 666293 w 1332585"/>
              <a:gd name="connsiteY1" fmla="*/ 0 h 1332159"/>
              <a:gd name="connsiteX2" fmla="*/ 1332586 w 1332585"/>
              <a:gd name="connsiteY2" fmla="*/ 666080 h 1332159"/>
              <a:gd name="connsiteX3" fmla="*/ 666293 w 1332585"/>
              <a:gd name="connsiteY3" fmla="*/ 1332160 h 1332159"/>
              <a:gd name="connsiteX4" fmla="*/ 0 w 1332585"/>
              <a:gd name="connsiteY4" fmla="*/ 666080 h 13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585" h="1332159">
                <a:moveTo>
                  <a:pt x="0" y="666080"/>
                </a:moveTo>
                <a:cubicBezTo>
                  <a:pt x="0" y="298214"/>
                  <a:pt x="298310" y="0"/>
                  <a:pt x="666293" y="0"/>
                </a:cubicBezTo>
                <a:cubicBezTo>
                  <a:pt x="1034276" y="0"/>
                  <a:pt x="1332586" y="298214"/>
                  <a:pt x="1332586" y="666080"/>
                </a:cubicBezTo>
                <a:cubicBezTo>
                  <a:pt x="1332586" y="1033946"/>
                  <a:pt x="1034276" y="1332160"/>
                  <a:pt x="666293" y="1332160"/>
                </a:cubicBezTo>
                <a:cubicBezTo>
                  <a:pt x="298310" y="1332160"/>
                  <a:pt x="0" y="1033946"/>
                  <a:pt x="0" y="6660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9113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3F9A9E48-26A4-79A5-B9DB-E4C7D0573EC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06963" y="2466975"/>
            <a:ext cx="336550" cy="336550"/>
          </a:xfrm>
          <a:prstGeom prst="ellipse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1737A8A9-097B-E369-FB67-A97940C4B22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749675" y="4645026"/>
            <a:ext cx="609600" cy="608013"/>
          </a:xfrm>
          <a:prstGeom prst="ellipse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8C46975E-8027-7E82-795C-C9F64102B94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48613" y="2557463"/>
            <a:ext cx="1289050" cy="1312862"/>
          </a:xfrm>
          <a:custGeom>
            <a:avLst/>
            <a:gdLst>
              <a:gd name="connsiteX0" fmla="*/ 0 w 1332585"/>
              <a:gd name="connsiteY0" fmla="*/ 666080 h 1332159"/>
              <a:gd name="connsiteX1" fmla="*/ 666293 w 1332585"/>
              <a:gd name="connsiteY1" fmla="*/ 0 h 1332159"/>
              <a:gd name="connsiteX2" fmla="*/ 1332586 w 1332585"/>
              <a:gd name="connsiteY2" fmla="*/ 666080 h 1332159"/>
              <a:gd name="connsiteX3" fmla="*/ 666293 w 1332585"/>
              <a:gd name="connsiteY3" fmla="*/ 1332160 h 1332159"/>
              <a:gd name="connsiteX4" fmla="*/ 0 w 1332585"/>
              <a:gd name="connsiteY4" fmla="*/ 666080 h 13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585" h="1332159">
                <a:moveTo>
                  <a:pt x="0" y="666080"/>
                </a:moveTo>
                <a:cubicBezTo>
                  <a:pt x="0" y="298214"/>
                  <a:pt x="298310" y="0"/>
                  <a:pt x="666293" y="0"/>
                </a:cubicBezTo>
                <a:cubicBezTo>
                  <a:pt x="1034276" y="0"/>
                  <a:pt x="1332586" y="298214"/>
                  <a:pt x="1332586" y="666080"/>
                </a:cubicBezTo>
                <a:cubicBezTo>
                  <a:pt x="1332586" y="1033946"/>
                  <a:pt x="1034276" y="1332160"/>
                  <a:pt x="666293" y="1332160"/>
                </a:cubicBezTo>
                <a:cubicBezTo>
                  <a:pt x="298310" y="1332160"/>
                  <a:pt x="0" y="1033946"/>
                  <a:pt x="0" y="6660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9113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MH_Other_7">
            <a:extLst>
              <a:ext uri="{FF2B5EF4-FFF2-40B4-BE49-F238E27FC236}">
                <a16:creationId xmlns:a16="http://schemas.microsoft.com/office/drawing/2014/main" id="{179C8128-9728-AD3F-10FE-807AAAA62AE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517901" y="5368926"/>
            <a:ext cx="244475" cy="244475"/>
          </a:xfrm>
          <a:prstGeom prst="ellipse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C81A28F-7B93-18A4-B84A-B3C05A68B224}"/>
              </a:ext>
            </a:extLst>
          </p:cNvPr>
          <p:cNvGrpSpPr/>
          <p:nvPr/>
        </p:nvGrpSpPr>
        <p:grpSpPr>
          <a:xfrm>
            <a:off x="5014119" y="3622099"/>
            <a:ext cx="2163762" cy="1140980"/>
            <a:chOff x="5502992" y="1322303"/>
            <a:chExt cx="2163762" cy="114098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0D94BF4-80E6-46A8-967A-83529EEEE155}"/>
                </a:ext>
              </a:extLst>
            </p:cNvPr>
            <p:cNvSpPr txBox="1"/>
            <p:nvPr/>
          </p:nvSpPr>
          <p:spPr>
            <a:xfrm>
              <a:off x="555298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8067EE4-6929-A25E-F3F4-4AA462652487}"/>
                </a:ext>
              </a:extLst>
            </p:cNvPr>
            <p:cNvSpPr txBox="1"/>
            <p:nvPr/>
          </p:nvSpPr>
          <p:spPr>
            <a:xfrm>
              <a:off x="5502992" y="1632927"/>
              <a:ext cx="2163762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4B6B6E1-25E1-A157-F779-5A57BD09653A}"/>
              </a:ext>
            </a:extLst>
          </p:cNvPr>
          <p:cNvGrpSpPr/>
          <p:nvPr/>
        </p:nvGrpSpPr>
        <p:grpSpPr>
          <a:xfrm>
            <a:off x="8008144" y="4241801"/>
            <a:ext cx="2993308" cy="887064"/>
            <a:chOff x="5502992" y="1322303"/>
            <a:chExt cx="2993308" cy="88706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52E7FFD-899B-F27C-88C7-F9DBF1188581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5F6E28-BD46-3DDC-6277-2686263C1E17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AF11A30-56FB-AEF8-4215-203BF6FBE8F1}"/>
              </a:ext>
            </a:extLst>
          </p:cNvPr>
          <p:cNvGrpSpPr/>
          <p:nvPr/>
        </p:nvGrpSpPr>
        <p:grpSpPr>
          <a:xfrm>
            <a:off x="1477092" y="4415808"/>
            <a:ext cx="2993308" cy="887064"/>
            <a:chOff x="5502992" y="1322303"/>
            <a:chExt cx="2993308" cy="88706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B5E9F9-0679-96AE-604C-6C85ED7D253A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E7DCBC4-23EE-690F-E311-6FBD96CBABA3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482B50-8B51-16B4-E1D9-24120AF169CB}"/>
              </a:ext>
            </a:extLst>
          </p:cNvPr>
          <p:cNvGrpSpPr/>
          <p:nvPr/>
        </p:nvGrpSpPr>
        <p:grpSpPr>
          <a:xfrm>
            <a:off x="3993098" y="1534480"/>
            <a:ext cx="4177765" cy="887064"/>
            <a:chOff x="5502991" y="1322303"/>
            <a:chExt cx="4177765" cy="88706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EFB7D4-C727-53B4-785D-6F5CAD5FF736}"/>
                </a:ext>
              </a:extLst>
            </p:cNvPr>
            <p:cNvSpPr txBox="1"/>
            <p:nvPr/>
          </p:nvSpPr>
          <p:spPr>
            <a:xfrm>
              <a:off x="655998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7C3DD0F-6E0F-F617-CB29-BFDEE431E568}"/>
                </a:ext>
              </a:extLst>
            </p:cNvPr>
            <p:cNvSpPr txBox="1"/>
            <p:nvPr/>
          </p:nvSpPr>
          <p:spPr>
            <a:xfrm>
              <a:off x="5502991" y="1632927"/>
              <a:ext cx="417776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1415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140">
            <a:extLst>
              <a:ext uri="{FF2B5EF4-FFF2-40B4-BE49-F238E27FC236}">
                <a16:creationId xmlns:a16="http://schemas.microsoft.com/office/drawing/2014/main" id="{DB7DD140-363F-7994-C581-5AF0A9AEC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8301"/>
            <a:ext cx="10167998" cy="684969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D21AFF5-11E1-B5F7-02AC-A9E9DA55684A}"/>
              </a:ext>
            </a:extLst>
          </p:cNvPr>
          <p:cNvSpPr/>
          <p:nvPr/>
        </p:nvSpPr>
        <p:spPr>
          <a:xfrm>
            <a:off x="7330644" y="197874"/>
            <a:ext cx="4861356" cy="6660127"/>
          </a:xfrm>
          <a:custGeom>
            <a:avLst/>
            <a:gdLst>
              <a:gd name="connsiteX0" fmla="*/ 4861356 w 4861356"/>
              <a:gd name="connsiteY0" fmla="*/ 0 h 6660127"/>
              <a:gd name="connsiteX1" fmla="*/ 4861356 w 4861356"/>
              <a:gd name="connsiteY1" fmla="*/ 6660127 h 6660127"/>
              <a:gd name="connsiteX2" fmla="*/ 454934 w 4861356"/>
              <a:gd name="connsiteY2" fmla="*/ 6660127 h 6660127"/>
              <a:gd name="connsiteX3" fmla="*/ 407628 w 4861356"/>
              <a:gd name="connsiteY3" fmla="*/ 6578742 h 6660127"/>
              <a:gd name="connsiteX4" fmla="*/ 4417 w 4861356"/>
              <a:gd name="connsiteY4" fmla="*/ 5311105 h 6660127"/>
              <a:gd name="connsiteX5" fmla="*/ 2125317 w 4861356"/>
              <a:gd name="connsiteY5" fmla="*/ 3030044 h 6660127"/>
              <a:gd name="connsiteX6" fmla="*/ 2468217 w 4861356"/>
              <a:gd name="connsiteY6" fmla="*/ 1251103 h 6660127"/>
              <a:gd name="connsiteX7" fmla="*/ 4563717 w 4861356"/>
              <a:gd name="connsiteY7" fmla="*/ 447710 h 6660127"/>
              <a:gd name="connsiteX8" fmla="*/ 4844964 w 4861356"/>
              <a:gd name="connsiteY8" fmla="*/ 66161 h 66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1356" h="6660127">
                <a:moveTo>
                  <a:pt x="4861356" y="0"/>
                </a:moveTo>
                <a:lnTo>
                  <a:pt x="4861356" y="6660127"/>
                </a:lnTo>
                <a:lnTo>
                  <a:pt x="454934" y="6660127"/>
                </a:lnTo>
                <a:lnTo>
                  <a:pt x="407628" y="6578742"/>
                </a:lnTo>
                <a:cubicBezTo>
                  <a:pt x="151967" y="6116508"/>
                  <a:pt x="-31137" y="5657621"/>
                  <a:pt x="4417" y="5311105"/>
                </a:cubicBezTo>
                <a:cubicBezTo>
                  <a:pt x="95435" y="4424026"/>
                  <a:pt x="1714684" y="3706711"/>
                  <a:pt x="2125317" y="3030044"/>
                </a:cubicBezTo>
                <a:cubicBezTo>
                  <a:pt x="2535950" y="2353377"/>
                  <a:pt x="2061817" y="1681492"/>
                  <a:pt x="2468217" y="1251103"/>
                </a:cubicBezTo>
                <a:cubicBezTo>
                  <a:pt x="2874617" y="820714"/>
                  <a:pt x="4165784" y="763329"/>
                  <a:pt x="4563717" y="447710"/>
                </a:cubicBezTo>
                <a:cubicBezTo>
                  <a:pt x="4712942" y="329353"/>
                  <a:pt x="4798766" y="200909"/>
                  <a:pt x="4844964" y="66161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A0AE77-D788-23DB-26B0-22286FDA0505}"/>
              </a:ext>
            </a:extLst>
          </p:cNvPr>
          <p:cNvSpPr/>
          <p:nvPr/>
        </p:nvSpPr>
        <p:spPr>
          <a:xfrm>
            <a:off x="7938602" y="705962"/>
            <a:ext cx="4253398" cy="6152038"/>
          </a:xfrm>
          <a:custGeom>
            <a:avLst/>
            <a:gdLst>
              <a:gd name="connsiteX0" fmla="*/ 4253398 w 4253398"/>
              <a:gd name="connsiteY0" fmla="*/ 0 h 6152038"/>
              <a:gd name="connsiteX1" fmla="*/ 4253398 w 4253398"/>
              <a:gd name="connsiteY1" fmla="*/ 6152038 h 6152038"/>
              <a:gd name="connsiteX2" fmla="*/ 1023601 w 4253398"/>
              <a:gd name="connsiteY2" fmla="*/ 6152038 h 6152038"/>
              <a:gd name="connsiteX3" fmla="*/ 914625 w 4253398"/>
              <a:gd name="connsiteY3" fmla="*/ 6011904 h 6152038"/>
              <a:gd name="connsiteX4" fmla="*/ 4417 w 4253398"/>
              <a:gd name="connsiteY4" fmla="*/ 4170838 h 6152038"/>
              <a:gd name="connsiteX5" fmla="*/ 2125317 w 4253398"/>
              <a:gd name="connsiteY5" fmla="*/ 2151538 h 6152038"/>
              <a:gd name="connsiteX6" fmla="*/ 2468217 w 4253398"/>
              <a:gd name="connsiteY6" fmla="*/ 576738 h 6152038"/>
              <a:gd name="connsiteX7" fmla="*/ 4125567 w 4253398"/>
              <a:gd name="connsiteY7" fmla="*/ 40957 h 615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398" h="6152038">
                <a:moveTo>
                  <a:pt x="4253398" y="0"/>
                </a:moveTo>
                <a:lnTo>
                  <a:pt x="4253398" y="6152038"/>
                </a:lnTo>
                <a:lnTo>
                  <a:pt x="1023601" y="6152038"/>
                </a:lnTo>
                <a:lnTo>
                  <a:pt x="914625" y="6011904"/>
                </a:lnTo>
                <a:cubicBezTo>
                  <a:pt x="450406" y="5407104"/>
                  <a:pt x="-52469" y="4661640"/>
                  <a:pt x="4417" y="4170838"/>
                </a:cubicBezTo>
                <a:cubicBezTo>
                  <a:pt x="95435" y="3385555"/>
                  <a:pt x="1714684" y="2750555"/>
                  <a:pt x="2125317" y="2151538"/>
                </a:cubicBezTo>
                <a:cubicBezTo>
                  <a:pt x="2535950" y="1552521"/>
                  <a:pt x="2061817" y="957738"/>
                  <a:pt x="2468217" y="576738"/>
                </a:cubicBezTo>
                <a:cubicBezTo>
                  <a:pt x="2773017" y="290988"/>
                  <a:pt x="3575498" y="190976"/>
                  <a:pt x="4125567" y="40957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3343255" y="702844"/>
            <a:ext cx="32576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6600" dirty="0">
              <a:solidFill>
                <a:srgbClr val="0884E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A3507B-DE37-6F28-2277-89238410FF10}"/>
              </a:ext>
            </a:extLst>
          </p:cNvPr>
          <p:cNvGrpSpPr/>
          <p:nvPr/>
        </p:nvGrpSpPr>
        <p:grpSpPr>
          <a:xfrm>
            <a:off x="7685675" y="3195415"/>
            <a:ext cx="4172496" cy="336169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105868-03DF-3DB6-80E3-D692D957BB59}"/>
              </a:ext>
            </a:extLst>
          </p:cNvPr>
          <p:cNvGrpSpPr/>
          <p:nvPr/>
        </p:nvGrpSpPr>
        <p:grpSpPr>
          <a:xfrm>
            <a:off x="2246160" y="2944615"/>
            <a:ext cx="5673636" cy="887186"/>
            <a:chOff x="1256649" y="2215304"/>
            <a:chExt cx="5673636" cy="88718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63E1B8-2C5F-71B3-93E7-5F2E0405DE3B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E02A22A-3ADA-BA73-D31F-EE68111A5A91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9BFB343-4C40-3772-BEED-89D8FC3CDBCC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4B13308-B3A3-4BAD-7863-504591A94A25}"/>
                </a:ext>
              </a:extLst>
            </p:cNvPr>
            <p:cNvSpPr txBox="1"/>
            <p:nvPr/>
          </p:nvSpPr>
          <p:spPr>
            <a:xfrm>
              <a:off x="2090210" y="2304992"/>
              <a:ext cx="3539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64E1F88D-D49C-1574-6AA6-E8C5C63B84EB}"/>
              </a:ext>
            </a:extLst>
          </p:cNvPr>
          <p:cNvSpPr txBox="1"/>
          <p:nvPr/>
        </p:nvSpPr>
        <p:spPr>
          <a:xfrm>
            <a:off x="6298804" y="2199931"/>
            <a:ext cx="13522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323821-B130-EF20-F828-BE5556B6BEA9}"/>
              </a:ext>
            </a:extLst>
          </p:cNvPr>
          <p:cNvSpPr txBox="1"/>
          <p:nvPr/>
        </p:nvSpPr>
        <p:spPr>
          <a:xfrm>
            <a:off x="2876186" y="4107104"/>
            <a:ext cx="3946569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1455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MH_Other_1">
            <a:extLst>
              <a:ext uri="{FF2B5EF4-FFF2-40B4-BE49-F238E27FC236}">
                <a16:creationId xmlns:a16="http://schemas.microsoft.com/office/drawing/2014/main" id="{6DF1E66C-233A-B6C9-C76E-88706D368B3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411899">
            <a:off x="1849049" y="2065953"/>
            <a:ext cx="2245646" cy="2507395"/>
          </a:xfrm>
          <a:custGeom>
            <a:avLst/>
            <a:gdLst>
              <a:gd name="connsiteX0" fmla="*/ 0 w 2750440"/>
              <a:gd name="connsiteY0" fmla="*/ 0 h 3501234"/>
              <a:gd name="connsiteX1" fmla="*/ 2750440 w 2750440"/>
              <a:gd name="connsiteY1" fmla="*/ 0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-1" fmla="*/ 0 w 2750440"/>
              <a:gd name="connsiteY0-2" fmla="*/ 0 h 3501234"/>
              <a:gd name="connsiteX1-3" fmla="*/ 2587039 w 2750440"/>
              <a:gd name="connsiteY1-4" fmla="*/ 47867 h 3501234"/>
              <a:gd name="connsiteX2-5" fmla="*/ 2750440 w 2750440"/>
              <a:gd name="connsiteY2-6" fmla="*/ 3501234 h 3501234"/>
              <a:gd name="connsiteX3-7" fmla="*/ 0 w 2750440"/>
              <a:gd name="connsiteY3-8" fmla="*/ 3501234 h 3501234"/>
              <a:gd name="connsiteX4-9" fmla="*/ 0 w 2750440"/>
              <a:gd name="connsiteY4-10" fmla="*/ 0 h 3501234"/>
              <a:gd name="connsiteX0-11" fmla="*/ 20416 w 2770856"/>
              <a:gd name="connsiteY0-12" fmla="*/ 0 h 3501234"/>
              <a:gd name="connsiteX1-13" fmla="*/ 2607455 w 2770856"/>
              <a:gd name="connsiteY1-14" fmla="*/ 47867 h 3501234"/>
              <a:gd name="connsiteX2-15" fmla="*/ 2770856 w 2770856"/>
              <a:gd name="connsiteY2-16" fmla="*/ 3501234 h 3501234"/>
              <a:gd name="connsiteX3-17" fmla="*/ 0 w 2770856"/>
              <a:gd name="connsiteY3-18" fmla="*/ 3409713 h 3501234"/>
              <a:gd name="connsiteX4-19" fmla="*/ 20416 w 2770856"/>
              <a:gd name="connsiteY4-20" fmla="*/ 0 h 3501234"/>
              <a:gd name="connsiteX0-21" fmla="*/ 2389174 w 2770856"/>
              <a:gd name="connsiteY0-22" fmla="*/ 3078422 h 3453367"/>
              <a:gd name="connsiteX1-23" fmla="*/ 2607455 w 2770856"/>
              <a:gd name="connsiteY1-24" fmla="*/ 0 h 3453367"/>
              <a:gd name="connsiteX2-25" fmla="*/ 2770856 w 2770856"/>
              <a:gd name="connsiteY2-26" fmla="*/ 3453367 h 3453367"/>
              <a:gd name="connsiteX3-27" fmla="*/ 0 w 2770856"/>
              <a:gd name="connsiteY3-28" fmla="*/ 3361846 h 3453367"/>
              <a:gd name="connsiteX4-29" fmla="*/ 2389174 w 2770856"/>
              <a:gd name="connsiteY4-30" fmla="*/ 3078422 h 3453367"/>
              <a:gd name="connsiteX0-31" fmla="*/ 1743012 w 2770856"/>
              <a:gd name="connsiteY0-32" fmla="*/ 2394978 h 3453367"/>
              <a:gd name="connsiteX1-33" fmla="*/ 2607455 w 2770856"/>
              <a:gd name="connsiteY1-34" fmla="*/ 0 h 3453367"/>
              <a:gd name="connsiteX2-35" fmla="*/ 2770856 w 2770856"/>
              <a:gd name="connsiteY2-36" fmla="*/ 3453367 h 3453367"/>
              <a:gd name="connsiteX3-37" fmla="*/ 0 w 2770856"/>
              <a:gd name="connsiteY3-38" fmla="*/ 3361846 h 3453367"/>
              <a:gd name="connsiteX4-39" fmla="*/ 1743012 w 2770856"/>
              <a:gd name="connsiteY4-40" fmla="*/ 2394978 h 3453367"/>
              <a:gd name="connsiteX0-41" fmla="*/ 1743012 w 2807910"/>
              <a:gd name="connsiteY0-42" fmla="*/ 2394978 h 3448906"/>
              <a:gd name="connsiteX1-43" fmla="*/ 2607455 w 2807910"/>
              <a:gd name="connsiteY1-44" fmla="*/ 0 h 3448906"/>
              <a:gd name="connsiteX2-45" fmla="*/ 2807910 w 2807910"/>
              <a:gd name="connsiteY2-46" fmla="*/ 3448906 h 3448906"/>
              <a:gd name="connsiteX3-47" fmla="*/ 0 w 2807910"/>
              <a:gd name="connsiteY3-48" fmla="*/ 3361846 h 3448906"/>
              <a:gd name="connsiteX4-49" fmla="*/ 1743012 w 2807910"/>
              <a:gd name="connsiteY4-50" fmla="*/ 2394978 h 3448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07910" h="3448906">
                <a:moveTo>
                  <a:pt x="1743012" y="2394978"/>
                </a:moveTo>
                <a:lnTo>
                  <a:pt x="2607455" y="0"/>
                </a:lnTo>
                <a:lnTo>
                  <a:pt x="2807910" y="3448906"/>
                </a:lnTo>
                <a:lnTo>
                  <a:pt x="0" y="3361846"/>
                </a:lnTo>
                <a:lnTo>
                  <a:pt x="1743012" y="2394978"/>
                </a:lnTo>
                <a:close/>
              </a:path>
            </a:pathLst>
          </a:custGeom>
          <a:solidFill>
            <a:srgbClr val="D9D9D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C8E26745-FD63-05F0-77D3-C1BA8E4446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411899">
            <a:off x="1752540" y="1957996"/>
            <a:ext cx="2199684" cy="2545438"/>
          </a:xfrm>
          <a:prstGeom prst="rect">
            <a:avLst/>
          </a:prstGeom>
          <a:solidFill>
            <a:srgbClr val="FFFFFF"/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B4B0718A-97BA-3C84-8851-81310D61D20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953818">
            <a:off x="1468265" y="1566616"/>
            <a:ext cx="1205698" cy="674122"/>
          </a:xfrm>
          <a:custGeom>
            <a:avLst/>
            <a:gdLst>
              <a:gd name="connsiteX0" fmla="*/ 0 w 1206500"/>
              <a:gd name="connsiteY0" fmla="*/ 463550 h 1003300"/>
              <a:gd name="connsiteX1" fmla="*/ 965200 w 1206500"/>
              <a:gd name="connsiteY1" fmla="*/ 0 h 1003300"/>
              <a:gd name="connsiteX2" fmla="*/ 920750 w 1206500"/>
              <a:gd name="connsiteY2" fmla="*/ 139700 h 1003300"/>
              <a:gd name="connsiteX3" fmla="*/ 984250 w 1206500"/>
              <a:gd name="connsiteY3" fmla="*/ 177800 h 1003300"/>
              <a:gd name="connsiteX4" fmla="*/ 977900 w 1206500"/>
              <a:gd name="connsiteY4" fmla="*/ 254000 h 1003300"/>
              <a:gd name="connsiteX5" fmla="*/ 1054100 w 1206500"/>
              <a:gd name="connsiteY5" fmla="*/ 254000 h 1003300"/>
              <a:gd name="connsiteX6" fmla="*/ 1143000 w 1206500"/>
              <a:gd name="connsiteY6" fmla="*/ 228600 h 1003300"/>
              <a:gd name="connsiteX7" fmla="*/ 1155700 w 1206500"/>
              <a:gd name="connsiteY7" fmla="*/ 361950 h 1003300"/>
              <a:gd name="connsiteX8" fmla="*/ 1041400 w 1206500"/>
              <a:gd name="connsiteY8" fmla="*/ 482600 h 1003300"/>
              <a:gd name="connsiteX9" fmla="*/ 1187450 w 1206500"/>
              <a:gd name="connsiteY9" fmla="*/ 400050 h 1003300"/>
              <a:gd name="connsiteX10" fmla="*/ 1085850 w 1206500"/>
              <a:gd name="connsiteY10" fmla="*/ 552450 h 1003300"/>
              <a:gd name="connsiteX11" fmla="*/ 1206500 w 1206500"/>
              <a:gd name="connsiteY11" fmla="*/ 520700 h 1003300"/>
              <a:gd name="connsiteX12" fmla="*/ 171450 w 1206500"/>
              <a:gd name="connsiteY12" fmla="*/ 1003300 h 1003300"/>
              <a:gd name="connsiteX13" fmla="*/ 209550 w 1206500"/>
              <a:gd name="connsiteY13" fmla="*/ 946150 h 1003300"/>
              <a:gd name="connsiteX14" fmla="*/ 292100 w 1206500"/>
              <a:gd name="connsiteY14" fmla="*/ 876300 h 1003300"/>
              <a:gd name="connsiteX15" fmla="*/ 133350 w 1206500"/>
              <a:gd name="connsiteY15" fmla="*/ 863600 h 1003300"/>
              <a:gd name="connsiteX16" fmla="*/ 222250 w 1206500"/>
              <a:gd name="connsiteY16" fmla="*/ 774700 h 1003300"/>
              <a:gd name="connsiteX17" fmla="*/ 101600 w 1206500"/>
              <a:gd name="connsiteY17" fmla="*/ 762000 h 1003300"/>
              <a:gd name="connsiteX18" fmla="*/ 190500 w 1206500"/>
              <a:gd name="connsiteY18" fmla="*/ 647700 h 1003300"/>
              <a:gd name="connsiteX19" fmla="*/ 57150 w 1206500"/>
              <a:gd name="connsiteY19" fmla="*/ 615950 h 1003300"/>
              <a:gd name="connsiteX20" fmla="*/ 57150 w 1206500"/>
              <a:gd name="connsiteY20" fmla="*/ 565150 h 1003300"/>
              <a:gd name="connsiteX21" fmla="*/ 133350 w 1206500"/>
              <a:gd name="connsiteY21" fmla="*/ 514350 h 1003300"/>
              <a:gd name="connsiteX22" fmla="*/ 0 w 1206500"/>
              <a:gd name="connsiteY22" fmla="*/ 46355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BFBFB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占位符 7">
            <a:extLst>
              <a:ext uri="{FF2B5EF4-FFF2-40B4-BE49-F238E27FC236}">
                <a16:creationId xmlns:a16="http://schemas.microsoft.com/office/drawing/2014/main" id="{3126C7DF-FD34-EEDB-2308-58C8642625A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089" y="1930767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3DCCC139-A6A4-0175-6923-22C520B7561E}"/>
              </a:ext>
            </a:extLst>
          </p:cNvPr>
          <p:cNvGrpSpPr/>
          <p:nvPr/>
        </p:nvGrpSpPr>
        <p:grpSpPr>
          <a:xfrm>
            <a:off x="1608297" y="4852720"/>
            <a:ext cx="2382013" cy="1140980"/>
            <a:chOff x="5502992" y="1322303"/>
            <a:chExt cx="2382013" cy="11409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585CB58-D7CA-7A60-541A-F2AE5311FBF7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0065D4-C829-BA1D-D987-2FE7105B7A33}"/>
                </a:ext>
              </a:extLst>
            </p:cNvPr>
            <p:cNvSpPr txBox="1"/>
            <p:nvPr/>
          </p:nvSpPr>
          <p:spPr>
            <a:xfrm>
              <a:off x="5502992" y="1632927"/>
              <a:ext cx="238201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9" name="MH_Other_1">
            <a:extLst>
              <a:ext uri="{FF2B5EF4-FFF2-40B4-BE49-F238E27FC236}">
                <a16:creationId xmlns:a16="http://schemas.microsoft.com/office/drawing/2014/main" id="{828DCB34-81E1-8741-31C7-A8CBC2C9A1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411899">
            <a:off x="5074849" y="2065953"/>
            <a:ext cx="2245646" cy="2507395"/>
          </a:xfrm>
          <a:custGeom>
            <a:avLst/>
            <a:gdLst>
              <a:gd name="connsiteX0" fmla="*/ 0 w 2750440"/>
              <a:gd name="connsiteY0" fmla="*/ 0 h 3501234"/>
              <a:gd name="connsiteX1" fmla="*/ 2750440 w 2750440"/>
              <a:gd name="connsiteY1" fmla="*/ 0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-1" fmla="*/ 0 w 2750440"/>
              <a:gd name="connsiteY0-2" fmla="*/ 0 h 3501234"/>
              <a:gd name="connsiteX1-3" fmla="*/ 2587039 w 2750440"/>
              <a:gd name="connsiteY1-4" fmla="*/ 47867 h 3501234"/>
              <a:gd name="connsiteX2-5" fmla="*/ 2750440 w 2750440"/>
              <a:gd name="connsiteY2-6" fmla="*/ 3501234 h 3501234"/>
              <a:gd name="connsiteX3-7" fmla="*/ 0 w 2750440"/>
              <a:gd name="connsiteY3-8" fmla="*/ 3501234 h 3501234"/>
              <a:gd name="connsiteX4-9" fmla="*/ 0 w 2750440"/>
              <a:gd name="connsiteY4-10" fmla="*/ 0 h 3501234"/>
              <a:gd name="connsiteX0-11" fmla="*/ 20416 w 2770856"/>
              <a:gd name="connsiteY0-12" fmla="*/ 0 h 3501234"/>
              <a:gd name="connsiteX1-13" fmla="*/ 2607455 w 2770856"/>
              <a:gd name="connsiteY1-14" fmla="*/ 47867 h 3501234"/>
              <a:gd name="connsiteX2-15" fmla="*/ 2770856 w 2770856"/>
              <a:gd name="connsiteY2-16" fmla="*/ 3501234 h 3501234"/>
              <a:gd name="connsiteX3-17" fmla="*/ 0 w 2770856"/>
              <a:gd name="connsiteY3-18" fmla="*/ 3409713 h 3501234"/>
              <a:gd name="connsiteX4-19" fmla="*/ 20416 w 2770856"/>
              <a:gd name="connsiteY4-20" fmla="*/ 0 h 3501234"/>
              <a:gd name="connsiteX0-21" fmla="*/ 2389174 w 2770856"/>
              <a:gd name="connsiteY0-22" fmla="*/ 3078422 h 3453367"/>
              <a:gd name="connsiteX1-23" fmla="*/ 2607455 w 2770856"/>
              <a:gd name="connsiteY1-24" fmla="*/ 0 h 3453367"/>
              <a:gd name="connsiteX2-25" fmla="*/ 2770856 w 2770856"/>
              <a:gd name="connsiteY2-26" fmla="*/ 3453367 h 3453367"/>
              <a:gd name="connsiteX3-27" fmla="*/ 0 w 2770856"/>
              <a:gd name="connsiteY3-28" fmla="*/ 3361846 h 3453367"/>
              <a:gd name="connsiteX4-29" fmla="*/ 2389174 w 2770856"/>
              <a:gd name="connsiteY4-30" fmla="*/ 3078422 h 3453367"/>
              <a:gd name="connsiteX0-31" fmla="*/ 1743012 w 2770856"/>
              <a:gd name="connsiteY0-32" fmla="*/ 2394978 h 3453367"/>
              <a:gd name="connsiteX1-33" fmla="*/ 2607455 w 2770856"/>
              <a:gd name="connsiteY1-34" fmla="*/ 0 h 3453367"/>
              <a:gd name="connsiteX2-35" fmla="*/ 2770856 w 2770856"/>
              <a:gd name="connsiteY2-36" fmla="*/ 3453367 h 3453367"/>
              <a:gd name="connsiteX3-37" fmla="*/ 0 w 2770856"/>
              <a:gd name="connsiteY3-38" fmla="*/ 3361846 h 3453367"/>
              <a:gd name="connsiteX4-39" fmla="*/ 1743012 w 2770856"/>
              <a:gd name="connsiteY4-40" fmla="*/ 2394978 h 3453367"/>
              <a:gd name="connsiteX0-41" fmla="*/ 1743012 w 2807910"/>
              <a:gd name="connsiteY0-42" fmla="*/ 2394978 h 3448906"/>
              <a:gd name="connsiteX1-43" fmla="*/ 2607455 w 2807910"/>
              <a:gd name="connsiteY1-44" fmla="*/ 0 h 3448906"/>
              <a:gd name="connsiteX2-45" fmla="*/ 2807910 w 2807910"/>
              <a:gd name="connsiteY2-46" fmla="*/ 3448906 h 3448906"/>
              <a:gd name="connsiteX3-47" fmla="*/ 0 w 2807910"/>
              <a:gd name="connsiteY3-48" fmla="*/ 3361846 h 3448906"/>
              <a:gd name="connsiteX4-49" fmla="*/ 1743012 w 2807910"/>
              <a:gd name="connsiteY4-50" fmla="*/ 2394978 h 3448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07910" h="3448906">
                <a:moveTo>
                  <a:pt x="1743012" y="2394978"/>
                </a:moveTo>
                <a:lnTo>
                  <a:pt x="2607455" y="0"/>
                </a:lnTo>
                <a:lnTo>
                  <a:pt x="2807910" y="3448906"/>
                </a:lnTo>
                <a:lnTo>
                  <a:pt x="0" y="3361846"/>
                </a:lnTo>
                <a:lnTo>
                  <a:pt x="1743012" y="2394978"/>
                </a:lnTo>
                <a:close/>
              </a:path>
            </a:pathLst>
          </a:custGeom>
          <a:solidFill>
            <a:srgbClr val="D9D9D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MH_Other_2">
            <a:extLst>
              <a:ext uri="{FF2B5EF4-FFF2-40B4-BE49-F238E27FC236}">
                <a16:creationId xmlns:a16="http://schemas.microsoft.com/office/drawing/2014/main" id="{B4F7E103-7A45-818E-BDB3-5AAFE9E30E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411899">
            <a:off x="4978340" y="1957996"/>
            <a:ext cx="2199684" cy="2545438"/>
          </a:xfrm>
          <a:prstGeom prst="rect">
            <a:avLst/>
          </a:prstGeom>
          <a:solidFill>
            <a:srgbClr val="FFFFFF"/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MH_Other_3">
            <a:extLst>
              <a:ext uri="{FF2B5EF4-FFF2-40B4-BE49-F238E27FC236}">
                <a16:creationId xmlns:a16="http://schemas.microsoft.com/office/drawing/2014/main" id="{D89E214A-DE43-3A34-EA83-41F246AF78E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0953818">
            <a:off x="4694065" y="1566616"/>
            <a:ext cx="1205698" cy="674122"/>
          </a:xfrm>
          <a:custGeom>
            <a:avLst/>
            <a:gdLst>
              <a:gd name="connsiteX0" fmla="*/ 0 w 1206500"/>
              <a:gd name="connsiteY0" fmla="*/ 463550 h 1003300"/>
              <a:gd name="connsiteX1" fmla="*/ 965200 w 1206500"/>
              <a:gd name="connsiteY1" fmla="*/ 0 h 1003300"/>
              <a:gd name="connsiteX2" fmla="*/ 920750 w 1206500"/>
              <a:gd name="connsiteY2" fmla="*/ 139700 h 1003300"/>
              <a:gd name="connsiteX3" fmla="*/ 984250 w 1206500"/>
              <a:gd name="connsiteY3" fmla="*/ 177800 h 1003300"/>
              <a:gd name="connsiteX4" fmla="*/ 977900 w 1206500"/>
              <a:gd name="connsiteY4" fmla="*/ 254000 h 1003300"/>
              <a:gd name="connsiteX5" fmla="*/ 1054100 w 1206500"/>
              <a:gd name="connsiteY5" fmla="*/ 254000 h 1003300"/>
              <a:gd name="connsiteX6" fmla="*/ 1143000 w 1206500"/>
              <a:gd name="connsiteY6" fmla="*/ 228600 h 1003300"/>
              <a:gd name="connsiteX7" fmla="*/ 1155700 w 1206500"/>
              <a:gd name="connsiteY7" fmla="*/ 361950 h 1003300"/>
              <a:gd name="connsiteX8" fmla="*/ 1041400 w 1206500"/>
              <a:gd name="connsiteY8" fmla="*/ 482600 h 1003300"/>
              <a:gd name="connsiteX9" fmla="*/ 1187450 w 1206500"/>
              <a:gd name="connsiteY9" fmla="*/ 400050 h 1003300"/>
              <a:gd name="connsiteX10" fmla="*/ 1085850 w 1206500"/>
              <a:gd name="connsiteY10" fmla="*/ 552450 h 1003300"/>
              <a:gd name="connsiteX11" fmla="*/ 1206500 w 1206500"/>
              <a:gd name="connsiteY11" fmla="*/ 520700 h 1003300"/>
              <a:gd name="connsiteX12" fmla="*/ 171450 w 1206500"/>
              <a:gd name="connsiteY12" fmla="*/ 1003300 h 1003300"/>
              <a:gd name="connsiteX13" fmla="*/ 209550 w 1206500"/>
              <a:gd name="connsiteY13" fmla="*/ 946150 h 1003300"/>
              <a:gd name="connsiteX14" fmla="*/ 292100 w 1206500"/>
              <a:gd name="connsiteY14" fmla="*/ 876300 h 1003300"/>
              <a:gd name="connsiteX15" fmla="*/ 133350 w 1206500"/>
              <a:gd name="connsiteY15" fmla="*/ 863600 h 1003300"/>
              <a:gd name="connsiteX16" fmla="*/ 222250 w 1206500"/>
              <a:gd name="connsiteY16" fmla="*/ 774700 h 1003300"/>
              <a:gd name="connsiteX17" fmla="*/ 101600 w 1206500"/>
              <a:gd name="connsiteY17" fmla="*/ 762000 h 1003300"/>
              <a:gd name="connsiteX18" fmla="*/ 190500 w 1206500"/>
              <a:gd name="connsiteY18" fmla="*/ 647700 h 1003300"/>
              <a:gd name="connsiteX19" fmla="*/ 57150 w 1206500"/>
              <a:gd name="connsiteY19" fmla="*/ 615950 h 1003300"/>
              <a:gd name="connsiteX20" fmla="*/ 57150 w 1206500"/>
              <a:gd name="connsiteY20" fmla="*/ 565150 h 1003300"/>
              <a:gd name="connsiteX21" fmla="*/ 133350 w 1206500"/>
              <a:gd name="connsiteY21" fmla="*/ 514350 h 1003300"/>
              <a:gd name="connsiteX22" fmla="*/ 0 w 1206500"/>
              <a:gd name="connsiteY22" fmla="*/ 46355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BFBFB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4" name="图片占位符 7">
            <a:extLst>
              <a:ext uri="{FF2B5EF4-FFF2-40B4-BE49-F238E27FC236}">
                <a16:creationId xmlns:a16="http://schemas.microsoft.com/office/drawing/2014/main" id="{3ADF396E-3272-98F7-13B1-23452EC0943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5889" y="1930767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52AD3D06-4CDF-436A-AC94-292C2A3F1EBE}"/>
              </a:ext>
            </a:extLst>
          </p:cNvPr>
          <p:cNvGrpSpPr/>
          <p:nvPr/>
        </p:nvGrpSpPr>
        <p:grpSpPr>
          <a:xfrm>
            <a:off x="4834097" y="4852720"/>
            <a:ext cx="2382013" cy="1140980"/>
            <a:chOff x="5502992" y="1322303"/>
            <a:chExt cx="2382013" cy="11409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EAC199D-6AD9-69C8-5B45-C9B32081AA05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C102B4F-121F-55D2-2DB1-D23036908557}"/>
                </a:ext>
              </a:extLst>
            </p:cNvPr>
            <p:cNvSpPr txBox="1"/>
            <p:nvPr/>
          </p:nvSpPr>
          <p:spPr>
            <a:xfrm>
              <a:off x="5502992" y="1632927"/>
              <a:ext cx="238201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8" name="MH_Other_1">
            <a:extLst>
              <a:ext uri="{FF2B5EF4-FFF2-40B4-BE49-F238E27FC236}">
                <a16:creationId xmlns:a16="http://schemas.microsoft.com/office/drawing/2014/main" id="{7A486612-B3DF-099C-78C4-15E422CDD33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411899">
            <a:off x="8300649" y="2065953"/>
            <a:ext cx="2245646" cy="2507395"/>
          </a:xfrm>
          <a:custGeom>
            <a:avLst/>
            <a:gdLst>
              <a:gd name="connsiteX0" fmla="*/ 0 w 2750440"/>
              <a:gd name="connsiteY0" fmla="*/ 0 h 3501234"/>
              <a:gd name="connsiteX1" fmla="*/ 2750440 w 2750440"/>
              <a:gd name="connsiteY1" fmla="*/ 0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-1" fmla="*/ 0 w 2750440"/>
              <a:gd name="connsiteY0-2" fmla="*/ 0 h 3501234"/>
              <a:gd name="connsiteX1-3" fmla="*/ 2587039 w 2750440"/>
              <a:gd name="connsiteY1-4" fmla="*/ 47867 h 3501234"/>
              <a:gd name="connsiteX2-5" fmla="*/ 2750440 w 2750440"/>
              <a:gd name="connsiteY2-6" fmla="*/ 3501234 h 3501234"/>
              <a:gd name="connsiteX3-7" fmla="*/ 0 w 2750440"/>
              <a:gd name="connsiteY3-8" fmla="*/ 3501234 h 3501234"/>
              <a:gd name="connsiteX4-9" fmla="*/ 0 w 2750440"/>
              <a:gd name="connsiteY4-10" fmla="*/ 0 h 3501234"/>
              <a:gd name="connsiteX0-11" fmla="*/ 20416 w 2770856"/>
              <a:gd name="connsiteY0-12" fmla="*/ 0 h 3501234"/>
              <a:gd name="connsiteX1-13" fmla="*/ 2607455 w 2770856"/>
              <a:gd name="connsiteY1-14" fmla="*/ 47867 h 3501234"/>
              <a:gd name="connsiteX2-15" fmla="*/ 2770856 w 2770856"/>
              <a:gd name="connsiteY2-16" fmla="*/ 3501234 h 3501234"/>
              <a:gd name="connsiteX3-17" fmla="*/ 0 w 2770856"/>
              <a:gd name="connsiteY3-18" fmla="*/ 3409713 h 3501234"/>
              <a:gd name="connsiteX4-19" fmla="*/ 20416 w 2770856"/>
              <a:gd name="connsiteY4-20" fmla="*/ 0 h 3501234"/>
              <a:gd name="connsiteX0-21" fmla="*/ 2389174 w 2770856"/>
              <a:gd name="connsiteY0-22" fmla="*/ 3078422 h 3453367"/>
              <a:gd name="connsiteX1-23" fmla="*/ 2607455 w 2770856"/>
              <a:gd name="connsiteY1-24" fmla="*/ 0 h 3453367"/>
              <a:gd name="connsiteX2-25" fmla="*/ 2770856 w 2770856"/>
              <a:gd name="connsiteY2-26" fmla="*/ 3453367 h 3453367"/>
              <a:gd name="connsiteX3-27" fmla="*/ 0 w 2770856"/>
              <a:gd name="connsiteY3-28" fmla="*/ 3361846 h 3453367"/>
              <a:gd name="connsiteX4-29" fmla="*/ 2389174 w 2770856"/>
              <a:gd name="connsiteY4-30" fmla="*/ 3078422 h 3453367"/>
              <a:gd name="connsiteX0-31" fmla="*/ 1743012 w 2770856"/>
              <a:gd name="connsiteY0-32" fmla="*/ 2394978 h 3453367"/>
              <a:gd name="connsiteX1-33" fmla="*/ 2607455 w 2770856"/>
              <a:gd name="connsiteY1-34" fmla="*/ 0 h 3453367"/>
              <a:gd name="connsiteX2-35" fmla="*/ 2770856 w 2770856"/>
              <a:gd name="connsiteY2-36" fmla="*/ 3453367 h 3453367"/>
              <a:gd name="connsiteX3-37" fmla="*/ 0 w 2770856"/>
              <a:gd name="connsiteY3-38" fmla="*/ 3361846 h 3453367"/>
              <a:gd name="connsiteX4-39" fmla="*/ 1743012 w 2770856"/>
              <a:gd name="connsiteY4-40" fmla="*/ 2394978 h 3453367"/>
              <a:gd name="connsiteX0-41" fmla="*/ 1743012 w 2807910"/>
              <a:gd name="connsiteY0-42" fmla="*/ 2394978 h 3448906"/>
              <a:gd name="connsiteX1-43" fmla="*/ 2607455 w 2807910"/>
              <a:gd name="connsiteY1-44" fmla="*/ 0 h 3448906"/>
              <a:gd name="connsiteX2-45" fmla="*/ 2807910 w 2807910"/>
              <a:gd name="connsiteY2-46" fmla="*/ 3448906 h 3448906"/>
              <a:gd name="connsiteX3-47" fmla="*/ 0 w 2807910"/>
              <a:gd name="connsiteY3-48" fmla="*/ 3361846 h 3448906"/>
              <a:gd name="connsiteX4-49" fmla="*/ 1743012 w 2807910"/>
              <a:gd name="connsiteY4-50" fmla="*/ 2394978 h 3448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07910" h="3448906">
                <a:moveTo>
                  <a:pt x="1743012" y="2394978"/>
                </a:moveTo>
                <a:lnTo>
                  <a:pt x="2607455" y="0"/>
                </a:lnTo>
                <a:lnTo>
                  <a:pt x="2807910" y="3448906"/>
                </a:lnTo>
                <a:lnTo>
                  <a:pt x="0" y="3361846"/>
                </a:lnTo>
                <a:lnTo>
                  <a:pt x="1743012" y="2394978"/>
                </a:lnTo>
                <a:close/>
              </a:path>
            </a:pathLst>
          </a:custGeom>
          <a:solidFill>
            <a:srgbClr val="D9D9D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MH_Other_2">
            <a:extLst>
              <a:ext uri="{FF2B5EF4-FFF2-40B4-BE49-F238E27FC236}">
                <a16:creationId xmlns:a16="http://schemas.microsoft.com/office/drawing/2014/main" id="{9C1A652C-6AAB-EEA9-139B-368FDF66BB7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411899">
            <a:off x="8204140" y="1957996"/>
            <a:ext cx="2199684" cy="2545438"/>
          </a:xfrm>
          <a:prstGeom prst="rect">
            <a:avLst/>
          </a:prstGeom>
          <a:solidFill>
            <a:srgbClr val="FFFFFF"/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MH_Other_3">
            <a:extLst>
              <a:ext uri="{FF2B5EF4-FFF2-40B4-BE49-F238E27FC236}">
                <a16:creationId xmlns:a16="http://schemas.microsoft.com/office/drawing/2014/main" id="{A06CDD73-7CDC-3988-80F6-1DABB30F03E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0953818">
            <a:off x="7919865" y="1566616"/>
            <a:ext cx="1205698" cy="674122"/>
          </a:xfrm>
          <a:custGeom>
            <a:avLst/>
            <a:gdLst>
              <a:gd name="connsiteX0" fmla="*/ 0 w 1206500"/>
              <a:gd name="connsiteY0" fmla="*/ 463550 h 1003300"/>
              <a:gd name="connsiteX1" fmla="*/ 965200 w 1206500"/>
              <a:gd name="connsiteY1" fmla="*/ 0 h 1003300"/>
              <a:gd name="connsiteX2" fmla="*/ 920750 w 1206500"/>
              <a:gd name="connsiteY2" fmla="*/ 139700 h 1003300"/>
              <a:gd name="connsiteX3" fmla="*/ 984250 w 1206500"/>
              <a:gd name="connsiteY3" fmla="*/ 177800 h 1003300"/>
              <a:gd name="connsiteX4" fmla="*/ 977900 w 1206500"/>
              <a:gd name="connsiteY4" fmla="*/ 254000 h 1003300"/>
              <a:gd name="connsiteX5" fmla="*/ 1054100 w 1206500"/>
              <a:gd name="connsiteY5" fmla="*/ 254000 h 1003300"/>
              <a:gd name="connsiteX6" fmla="*/ 1143000 w 1206500"/>
              <a:gd name="connsiteY6" fmla="*/ 228600 h 1003300"/>
              <a:gd name="connsiteX7" fmla="*/ 1155700 w 1206500"/>
              <a:gd name="connsiteY7" fmla="*/ 361950 h 1003300"/>
              <a:gd name="connsiteX8" fmla="*/ 1041400 w 1206500"/>
              <a:gd name="connsiteY8" fmla="*/ 482600 h 1003300"/>
              <a:gd name="connsiteX9" fmla="*/ 1187450 w 1206500"/>
              <a:gd name="connsiteY9" fmla="*/ 400050 h 1003300"/>
              <a:gd name="connsiteX10" fmla="*/ 1085850 w 1206500"/>
              <a:gd name="connsiteY10" fmla="*/ 552450 h 1003300"/>
              <a:gd name="connsiteX11" fmla="*/ 1206500 w 1206500"/>
              <a:gd name="connsiteY11" fmla="*/ 520700 h 1003300"/>
              <a:gd name="connsiteX12" fmla="*/ 171450 w 1206500"/>
              <a:gd name="connsiteY12" fmla="*/ 1003300 h 1003300"/>
              <a:gd name="connsiteX13" fmla="*/ 209550 w 1206500"/>
              <a:gd name="connsiteY13" fmla="*/ 946150 h 1003300"/>
              <a:gd name="connsiteX14" fmla="*/ 292100 w 1206500"/>
              <a:gd name="connsiteY14" fmla="*/ 876300 h 1003300"/>
              <a:gd name="connsiteX15" fmla="*/ 133350 w 1206500"/>
              <a:gd name="connsiteY15" fmla="*/ 863600 h 1003300"/>
              <a:gd name="connsiteX16" fmla="*/ 222250 w 1206500"/>
              <a:gd name="connsiteY16" fmla="*/ 774700 h 1003300"/>
              <a:gd name="connsiteX17" fmla="*/ 101600 w 1206500"/>
              <a:gd name="connsiteY17" fmla="*/ 762000 h 1003300"/>
              <a:gd name="connsiteX18" fmla="*/ 190500 w 1206500"/>
              <a:gd name="connsiteY18" fmla="*/ 647700 h 1003300"/>
              <a:gd name="connsiteX19" fmla="*/ 57150 w 1206500"/>
              <a:gd name="connsiteY19" fmla="*/ 615950 h 1003300"/>
              <a:gd name="connsiteX20" fmla="*/ 57150 w 1206500"/>
              <a:gd name="connsiteY20" fmla="*/ 565150 h 1003300"/>
              <a:gd name="connsiteX21" fmla="*/ 133350 w 1206500"/>
              <a:gd name="connsiteY21" fmla="*/ 514350 h 1003300"/>
              <a:gd name="connsiteX22" fmla="*/ 0 w 1206500"/>
              <a:gd name="connsiteY22" fmla="*/ 46355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BFBFB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图片占位符 7">
            <a:extLst>
              <a:ext uri="{FF2B5EF4-FFF2-40B4-BE49-F238E27FC236}">
                <a16:creationId xmlns:a16="http://schemas.microsoft.com/office/drawing/2014/main" id="{F4CD151B-B5C2-842E-F207-33542F41346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1689" y="1930767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6A9086EF-514B-16FD-0E8C-655FB74768D8}"/>
              </a:ext>
            </a:extLst>
          </p:cNvPr>
          <p:cNvGrpSpPr/>
          <p:nvPr/>
        </p:nvGrpSpPr>
        <p:grpSpPr>
          <a:xfrm>
            <a:off x="8059897" y="4852720"/>
            <a:ext cx="2382013" cy="1140980"/>
            <a:chOff x="5502992" y="1322303"/>
            <a:chExt cx="2382013" cy="114098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64C6F6B-18C8-127C-2F4A-DCB54C5AD8A7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929996E-B713-CEDD-208C-D586D099D4DF}"/>
                </a:ext>
              </a:extLst>
            </p:cNvPr>
            <p:cNvSpPr txBox="1"/>
            <p:nvPr/>
          </p:nvSpPr>
          <p:spPr>
            <a:xfrm>
              <a:off x="5502992" y="1632927"/>
              <a:ext cx="238201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7847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2" name="图片占位符 3">
            <a:extLst>
              <a:ext uri="{FF2B5EF4-FFF2-40B4-BE49-F238E27FC236}">
                <a16:creationId xmlns:a16="http://schemas.microsoft.com/office/drawing/2014/main" id="{3B6ACCFE-57BD-5989-C90E-60E4ABD865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482" y="16129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B9BBBA3-3FE8-4D29-A0B9-B7968E899EA5}"/>
              </a:ext>
            </a:extLst>
          </p:cNvPr>
          <p:cNvSpPr txBox="1"/>
          <p:nvPr/>
        </p:nvSpPr>
        <p:spPr>
          <a:xfrm>
            <a:off x="1704605" y="4956880"/>
            <a:ext cx="889488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48114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2" name="图片占位符 5">
            <a:extLst>
              <a:ext uri="{FF2B5EF4-FFF2-40B4-BE49-F238E27FC236}">
                <a16:creationId xmlns:a16="http://schemas.microsoft.com/office/drawing/2014/main" id="{AD6E24D3-89DB-DCEC-F72A-7B124CD425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2560" y="18542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</p:pic>
      <p:pic>
        <p:nvPicPr>
          <p:cNvPr id="3" name="图片占位符 6">
            <a:extLst>
              <a:ext uri="{FF2B5EF4-FFF2-40B4-BE49-F238E27FC236}">
                <a16:creationId xmlns:a16="http://schemas.microsoft.com/office/drawing/2014/main" id="{BBF5EF56-B301-6415-723F-2634439793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9200" y="18542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</p:pic>
      <p:pic>
        <p:nvPicPr>
          <p:cNvPr id="4" name="图片占位符 8">
            <a:extLst>
              <a:ext uri="{FF2B5EF4-FFF2-40B4-BE49-F238E27FC236}">
                <a16:creationId xmlns:a16="http://schemas.microsoft.com/office/drawing/2014/main" id="{50D108BD-B342-A6DC-A81F-F3F9A9D1B5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3774" y="18542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82C72CE-F59F-AC92-7659-E82AA29D9794}"/>
              </a:ext>
            </a:extLst>
          </p:cNvPr>
          <p:cNvGrpSpPr/>
          <p:nvPr/>
        </p:nvGrpSpPr>
        <p:grpSpPr>
          <a:xfrm>
            <a:off x="1490145" y="4021144"/>
            <a:ext cx="2382013" cy="1140980"/>
            <a:chOff x="5502992" y="1322303"/>
            <a:chExt cx="2382013" cy="114098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FAF1F42-D6F2-E17F-323E-20430F00DED7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8FEA87A-0AC2-BE7C-16C6-2BCFB2F51C5A}"/>
                </a:ext>
              </a:extLst>
            </p:cNvPr>
            <p:cNvSpPr txBox="1"/>
            <p:nvPr/>
          </p:nvSpPr>
          <p:spPr>
            <a:xfrm>
              <a:off x="5502992" y="1632927"/>
              <a:ext cx="238201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60A2899-5A94-9DF1-907E-A3F90DAB8DB2}"/>
              </a:ext>
            </a:extLst>
          </p:cNvPr>
          <p:cNvGrpSpPr/>
          <p:nvPr/>
        </p:nvGrpSpPr>
        <p:grpSpPr>
          <a:xfrm>
            <a:off x="4612200" y="4021144"/>
            <a:ext cx="2382013" cy="1140980"/>
            <a:chOff x="5502992" y="1322303"/>
            <a:chExt cx="2382013" cy="114098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C6EC935-0B35-1588-F556-7257F5C7CB68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8C66E0C-D9F7-0324-90FB-4503E1B7D913}"/>
                </a:ext>
              </a:extLst>
            </p:cNvPr>
            <p:cNvSpPr txBox="1"/>
            <p:nvPr/>
          </p:nvSpPr>
          <p:spPr>
            <a:xfrm>
              <a:off x="5502992" y="1632927"/>
              <a:ext cx="238201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1176556-6F53-9E72-20BB-0925D675DDEC}"/>
              </a:ext>
            </a:extLst>
          </p:cNvPr>
          <p:cNvGrpSpPr/>
          <p:nvPr/>
        </p:nvGrpSpPr>
        <p:grpSpPr>
          <a:xfrm>
            <a:off x="7746774" y="4021144"/>
            <a:ext cx="2382013" cy="1140980"/>
            <a:chOff x="5502992" y="1322303"/>
            <a:chExt cx="2382013" cy="114098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DAA0623-D4D9-8FCC-AA8E-468982D3658B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FA4DD9E-9F79-A812-2D1B-A35EFEA83B5B}"/>
                </a:ext>
              </a:extLst>
            </p:cNvPr>
            <p:cNvSpPr txBox="1"/>
            <p:nvPr/>
          </p:nvSpPr>
          <p:spPr>
            <a:xfrm>
              <a:off x="5502992" y="1632927"/>
              <a:ext cx="238201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5038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52298CA-7C84-7542-D28A-8EE385FDB463}"/>
              </a:ext>
            </a:extLst>
          </p:cNvPr>
          <p:cNvSpPr/>
          <p:nvPr/>
        </p:nvSpPr>
        <p:spPr>
          <a:xfrm>
            <a:off x="5100983" y="0"/>
            <a:ext cx="7091017" cy="6858000"/>
          </a:xfrm>
          <a:custGeom>
            <a:avLst/>
            <a:gdLst>
              <a:gd name="connsiteX0" fmla="*/ 4890413 w 7091017"/>
              <a:gd name="connsiteY0" fmla="*/ 0 h 6858000"/>
              <a:gd name="connsiteX1" fmla="*/ 7091017 w 7091017"/>
              <a:gd name="connsiteY1" fmla="*/ 0 h 6858000"/>
              <a:gd name="connsiteX2" fmla="*/ 7091017 w 7091017"/>
              <a:gd name="connsiteY2" fmla="*/ 6858000 h 6858000"/>
              <a:gd name="connsiteX3" fmla="*/ 454934 w 7091017"/>
              <a:gd name="connsiteY3" fmla="*/ 6858000 h 6858000"/>
              <a:gd name="connsiteX4" fmla="*/ 407628 w 7091017"/>
              <a:gd name="connsiteY4" fmla="*/ 6776615 h 6858000"/>
              <a:gd name="connsiteX5" fmla="*/ 4417 w 7091017"/>
              <a:gd name="connsiteY5" fmla="*/ 5508978 h 6858000"/>
              <a:gd name="connsiteX6" fmla="*/ 2125317 w 7091017"/>
              <a:gd name="connsiteY6" fmla="*/ 3227917 h 6858000"/>
              <a:gd name="connsiteX7" fmla="*/ 2468217 w 7091017"/>
              <a:gd name="connsiteY7" fmla="*/ 1448976 h 6858000"/>
              <a:gd name="connsiteX8" fmla="*/ 4563717 w 7091017"/>
              <a:gd name="connsiteY8" fmla="*/ 645583 h 6858000"/>
              <a:gd name="connsiteX9" fmla="*/ 4878835 w 7091017"/>
              <a:gd name="connsiteY9" fmla="*/ 1273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1017" h="6858000">
                <a:moveTo>
                  <a:pt x="4890413" y="0"/>
                </a:moveTo>
                <a:lnTo>
                  <a:pt x="7091017" y="0"/>
                </a:lnTo>
                <a:lnTo>
                  <a:pt x="7091017" y="6858000"/>
                </a:lnTo>
                <a:lnTo>
                  <a:pt x="454934" y="6858000"/>
                </a:lnTo>
                <a:lnTo>
                  <a:pt x="407628" y="6776615"/>
                </a:lnTo>
                <a:cubicBezTo>
                  <a:pt x="151967" y="6314381"/>
                  <a:pt x="-31137" y="5855494"/>
                  <a:pt x="4417" y="5508978"/>
                </a:cubicBezTo>
                <a:cubicBezTo>
                  <a:pt x="95435" y="4621899"/>
                  <a:pt x="1714684" y="3904584"/>
                  <a:pt x="2125317" y="3227917"/>
                </a:cubicBezTo>
                <a:cubicBezTo>
                  <a:pt x="2535950" y="2551250"/>
                  <a:pt x="2061817" y="1879365"/>
                  <a:pt x="2468217" y="1448976"/>
                </a:cubicBezTo>
                <a:cubicBezTo>
                  <a:pt x="2874617" y="1018587"/>
                  <a:pt x="4165784" y="961202"/>
                  <a:pt x="4563717" y="645583"/>
                </a:cubicBezTo>
                <a:cubicBezTo>
                  <a:pt x="4762683" y="487774"/>
                  <a:pt x="4848937" y="312032"/>
                  <a:pt x="4878835" y="127324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C42A8E-6D2C-44A5-32EB-1C68055B1F5A}"/>
              </a:ext>
            </a:extLst>
          </p:cNvPr>
          <p:cNvSpPr txBox="1"/>
          <p:nvPr/>
        </p:nvSpPr>
        <p:spPr>
          <a:xfrm>
            <a:off x="1100138" y="1570637"/>
            <a:ext cx="20637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223F3A-355D-20BD-C344-21A610D171F9}"/>
              </a:ext>
            </a:extLst>
          </p:cNvPr>
          <p:cNvSpPr txBox="1"/>
          <p:nvPr/>
        </p:nvSpPr>
        <p:spPr>
          <a:xfrm>
            <a:off x="1114652" y="1930407"/>
            <a:ext cx="558157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B7E50B-D609-449F-055D-C42E2AB2F98E}"/>
              </a:ext>
            </a:extLst>
          </p:cNvPr>
          <p:cNvSpPr txBox="1"/>
          <p:nvPr/>
        </p:nvSpPr>
        <p:spPr>
          <a:xfrm>
            <a:off x="1114652" y="2898951"/>
            <a:ext cx="558157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10833E-A789-D6E3-D7A3-86A86C85426C}"/>
              </a:ext>
            </a:extLst>
          </p:cNvPr>
          <p:cNvSpPr txBox="1"/>
          <p:nvPr/>
        </p:nvSpPr>
        <p:spPr>
          <a:xfrm>
            <a:off x="1114652" y="3221475"/>
            <a:ext cx="558157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4068DD-CF9C-2248-58A4-D92A0C53890B}"/>
              </a:ext>
            </a:extLst>
          </p:cNvPr>
          <p:cNvSpPr txBox="1"/>
          <p:nvPr/>
        </p:nvSpPr>
        <p:spPr>
          <a:xfrm>
            <a:off x="1114652" y="3996922"/>
            <a:ext cx="3558948" cy="1338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18852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140">
            <a:extLst>
              <a:ext uri="{FF2B5EF4-FFF2-40B4-BE49-F238E27FC236}">
                <a16:creationId xmlns:a16="http://schemas.microsoft.com/office/drawing/2014/main" id="{DB7DD140-363F-7994-C581-5AF0A9AEC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8301"/>
            <a:ext cx="10167998" cy="684969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D21AFF5-11E1-B5F7-02AC-A9E9DA55684A}"/>
              </a:ext>
            </a:extLst>
          </p:cNvPr>
          <p:cNvSpPr/>
          <p:nvPr/>
        </p:nvSpPr>
        <p:spPr>
          <a:xfrm>
            <a:off x="7330644" y="197874"/>
            <a:ext cx="4861356" cy="6660127"/>
          </a:xfrm>
          <a:custGeom>
            <a:avLst/>
            <a:gdLst>
              <a:gd name="connsiteX0" fmla="*/ 4861356 w 4861356"/>
              <a:gd name="connsiteY0" fmla="*/ 0 h 6660127"/>
              <a:gd name="connsiteX1" fmla="*/ 4861356 w 4861356"/>
              <a:gd name="connsiteY1" fmla="*/ 6660127 h 6660127"/>
              <a:gd name="connsiteX2" fmla="*/ 454934 w 4861356"/>
              <a:gd name="connsiteY2" fmla="*/ 6660127 h 6660127"/>
              <a:gd name="connsiteX3" fmla="*/ 407628 w 4861356"/>
              <a:gd name="connsiteY3" fmla="*/ 6578742 h 6660127"/>
              <a:gd name="connsiteX4" fmla="*/ 4417 w 4861356"/>
              <a:gd name="connsiteY4" fmla="*/ 5311105 h 6660127"/>
              <a:gd name="connsiteX5" fmla="*/ 2125317 w 4861356"/>
              <a:gd name="connsiteY5" fmla="*/ 3030044 h 6660127"/>
              <a:gd name="connsiteX6" fmla="*/ 2468217 w 4861356"/>
              <a:gd name="connsiteY6" fmla="*/ 1251103 h 6660127"/>
              <a:gd name="connsiteX7" fmla="*/ 4563717 w 4861356"/>
              <a:gd name="connsiteY7" fmla="*/ 447710 h 6660127"/>
              <a:gd name="connsiteX8" fmla="*/ 4844964 w 4861356"/>
              <a:gd name="connsiteY8" fmla="*/ 66161 h 66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1356" h="6660127">
                <a:moveTo>
                  <a:pt x="4861356" y="0"/>
                </a:moveTo>
                <a:lnTo>
                  <a:pt x="4861356" y="6660127"/>
                </a:lnTo>
                <a:lnTo>
                  <a:pt x="454934" y="6660127"/>
                </a:lnTo>
                <a:lnTo>
                  <a:pt x="407628" y="6578742"/>
                </a:lnTo>
                <a:cubicBezTo>
                  <a:pt x="151967" y="6116508"/>
                  <a:pt x="-31137" y="5657621"/>
                  <a:pt x="4417" y="5311105"/>
                </a:cubicBezTo>
                <a:cubicBezTo>
                  <a:pt x="95435" y="4424026"/>
                  <a:pt x="1714684" y="3706711"/>
                  <a:pt x="2125317" y="3030044"/>
                </a:cubicBezTo>
                <a:cubicBezTo>
                  <a:pt x="2535950" y="2353377"/>
                  <a:pt x="2061817" y="1681492"/>
                  <a:pt x="2468217" y="1251103"/>
                </a:cubicBezTo>
                <a:cubicBezTo>
                  <a:pt x="2874617" y="820714"/>
                  <a:pt x="4165784" y="763329"/>
                  <a:pt x="4563717" y="447710"/>
                </a:cubicBezTo>
                <a:cubicBezTo>
                  <a:pt x="4712942" y="329353"/>
                  <a:pt x="4798766" y="200909"/>
                  <a:pt x="4844964" y="66161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A0AE77-D788-23DB-26B0-22286FDA0505}"/>
              </a:ext>
            </a:extLst>
          </p:cNvPr>
          <p:cNvSpPr/>
          <p:nvPr/>
        </p:nvSpPr>
        <p:spPr>
          <a:xfrm>
            <a:off x="7938602" y="705962"/>
            <a:ext cx="4253398" cy="6152038"/>
          </a:xfrm>
          <a:custGeom>
            <a:avLst/>
            <a:gdLst>
              <a:gd name="connsiteX0" fmla="*/ 4253398 w 4253398"/>
              <a:gd name="connsiteY0" fmla="*/ 0 h 6152038"/>
              <a:gd name="connsiteX1" fmla="*/ 4253398 w 4253398"/>
              <a:gd name="connsiteY1" fmla="*/ 6152038 h 6152038"/>
              <a:gd name="connsiteX2" fmla="*/ 1023601 w 4253398"/>
              <a:gd name="connsiteY2" fmla="*/ 6152038 h 6152038"/>
              <a:gd name="connsiteX3" fmla="*/ 914625 w 4253398"/>
              <a:gd name="connsiteY3" fmla="*/ 6011904 h 6152038"/>
              <a:gd name="connsiteX4" fmla="*/ 4417 w 4253398"/>
              <a:gd name="connsiteY4" fmla="*/ 4170838 h 6152038"/>
              <a:gd name="connsiteX5" fmla="*/ 2125317 w 4253398"/>
              <a:gd name="connsiteY5" fmla="*/ 2151538 h 6152038"/>
              <a:gd name="connsiteX6" fmla="*/ 2468217 w 4253398"/>
              <a:gd name="connsiteY6" fmla="*/ 576738 h 6152038"/>
              <a:gd name="connsiteX7" fmla="*/ 4125567 w 4253398"/>
              <a:gd name="connsiteY7" fmla="*/ 40957 h 615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398" h="6152038">
                <a:moveTo>
                  <a:pt x="4253398" y="0"/>
                </a:moveTo>
                <a:lnTo>
                  <a:pt x="4253398" y="6152038"/>
                </a:lnTo>
                <a:lnTo>
                  <a:pt x="1023601" y="6152038"/>
                </a:lnTo>
                <a:lnTo>
                  <a:pt x="914625" y="6011904"/>
                </a:lnTo>
                <a:cubicBezTo>
                  <a:pt x="450406" y="5407104"/>
                  <a:pt x="-52469" y="4661640"/>
                  <a:pt x="4417" y="4170838"/>
                </a:cubicBezTo>
                <a:cubicBezTo>
                  <a:pt x="95435" y="3385555"/>
                  <a:pt x="1714684" y="2750555"/>
                  <a:pt x="2125317" y="2151538"/>
                </a:cubicBezTo>
                <a:cubicBezTo>
                  <a:pt x="2535950" y="1552521"/>
                  <a:pt x="2061817" y="957738"/>
                  <a:pt x="2468217" y="576738"/>
                </a:cubicBezTo>
                <a:cubicBezTo>
                  <a:pt x="2773017" y="290988"/>
                  <a:pt x="3575498" y="190976"/>
                  <a:pt x="4125567" y="40957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3343255" y="702844"/>
            <a:ext cx="322556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6600" dirty="0">
              <a:solidFill>
                <a:srgbClr val="0884E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A3507B-DE37-6F28-2277-89238410FF10}"/>
              </a:ext>
            </a:extLst>
          </p:cNvPr>
          <p:cNvGrpSpPr/>
          <p:nvPr/>
        </p:nvGrpSpPr>
        <p:grpSpPr>
          <a:xfrm>
            <a:off x="7685675" y="3195415"/>
            <a:ext cx="4172496" cy="336169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105868-03DF-3DB6-80E3-D692D957BB59}"/>
              </a:ext>
            </a:extLst>
          </p:cNvPr>
          <p:cNvGrpSpPr/>
          <p:nvPr/>
        </p:nvGrpSpPr>
        <p:grpSpPr>
          <a:xfrm>
            <a:off x="2246160" y="2944615"/>
            <a:ext cx="5673636" cy="887186"/>
            <a:chOff x="1256649" y="2215304"/>
            <a:chExt cx="5673636" cy="88718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63E1B8-2C5F-71B3-93E7-5F2E0405DE3B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E02A22A-3ADA-BA73-D31F-EE68111A5A91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9BFB343-4C40-3772-BEED-89D8FC3CDBCC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4B13308-B3A3-4BAD-7863-504591A94A25}"/>
                </a:ext>
              </a:extLst>
            </p:cNvPr>
            <p:cNvSpPr txBox="1"/>
            <p:nvPr/>
          </p:nvSpPr>
          <p:spPr>
            <a:xfrm>
              <a:off x="2090210" y="2304992"/>
              <a:ext cx="3539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64E1F88D-D49C-1574-6AA6-E8C5C63B84EB}"/>
              </a:ext>
            </a:extLst>
          </p:cNvPr>
          <p:cNvSpPr txBox="1"/>
          <p:nvPr/>
        </p:nvSpPr>
        <p:spPr>
          <a:xfrm>
            <a:off x="6298804" y="2199931"/>
            <a:ext cx="13522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323821-B130-EF20-F828-BE5556B6BEA9}"/>
              </a:ext>
            </a:extLst>
          </p:cNvPr>
          <p:cNvSpPr txBox="1"/>
          <p:nvPr/>
        </p:nvSpPr>
        <p:spPr>
          <a:xfrm>
            <a:off x="2876186" y="4107104"/>
            <a:ext cx="3946569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89017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Group 3760">
            <a:extLst>
              <a:ext uri="{FF2B5EF4-FFF2-40B4-BE49-F238E27FC236}">
                <a16:creationId xmlns:a16="http://schemas.microsoft.com/office/drawing/2014/main" id="{275BF79A-CE5E-7B9F-D98F-4DEBB9D326F9}"/>
              </a:ext>
            </a:extLst>
          </p:cNvPr>
          <p:cNvGrpSpPr/>
          <p:nvPr/>
        </p:nvGrpSpPr>
        <p:grpSpPr>
          <a:xfrm>
            <a:off x="4006865" y="4604232"/>
            <a:ext cx="3936048" cy="1162857"/>
            <a:chOff x="0" y="0"/>
            <a:chExt cx="6063492" cy="1791383"/>
          </a:xfrm>
          <a:effectLst>
            <a:outerShdw blurRad="203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" name="Shape 3753">
              <a:extLst>
                <a:ext uri="{FF2B5EF4-FFF2-40B4-BE49-F238E27FC236}">
                  <a16:creationId xmlns:a16="http://schemas.microsoft.com/office/drawing/2014/main" id="{D24E9FCE-A99E-E8CF-4F3C-8358E34BB25C}"/>
                </a:ext>
              </a:extLst>
            </p:cNvPr>
            <p:cNvSpPr/>
            <p:nvPr/>
          </p:nvSpPr>
          <p:spPr>
            <a:xfrm>
              <a:off x="318" y="111123"/>
              <a:ext cx="6059825" cy="168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46" extrusionOk="0">
                  <a:moveTo>
                    <a:pt x="10843" y="20925"/>
                  </a:moveTo>
                  <a:cubicBezTo>
                    <a:pt x="10499" y="21382"/>
                    <a:pt x="9851" y="21473"/>
                    <a:pt x="9405" y="21169"/>
                  </a:cubicBezTo>
                  <a:cubicBezTo>
                    <a:pt x="393" y="14871"/>
                    <a:pt x="393" y="14871"/>
                    <a:pt x="393" y="14871"/>
                  </a:cubicBezTo>
                  <a:cubicBezTo>
                    <a:pt x="-53" y="14537"/>
                    <a:pt x="-129" y="13928"/>
                    <a:pt x="216" y="13502"/>
                  </a:cubicBezTo>
                  <a:cubicBezTo>
                    <a:pt x="10499" y="421"/>
                    <a:pt x="10499" y="421"/>
                    <a:pt x="10499" y="421"/>
                  </a:cubicBezTo>
                  <a:cubicBezTo>
                    <a:pt x="10843" y="-36"/>
                    <a:pt x="11483" y="-127"/>
                    <a:pt x="11929" y="177"/>
                  </a:cubicBezTo>
                  <a:cubicBezTo>
                    <a:pt x="20949" y="6079"/>
                    <a:pt x="20949" y="6079"/>
                    <a:pt x="20949" y="6079"/>
                  </a:cubicBezTo>
                  <a:cubicBezTo>
                    <a:pt x="21395" y="6383"/>
                    <a:pt x="21471" y="6992"/>
                    <a:pt x="21126" y="7448"/>
                  </a:cubicBezTo>
                  <a:lnTo>
                    <a:pt x="10843" y="20925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5" name="Shape 3754">
              <a:extLst>
                <a:ext uri="{FF2B5EF4-FFF2-40B4-BE49-F238E27FC236}">
                  <a16:creationId xmlns:a16="http://schemas.microsoft.com/office/drawing/2014/main" id="{8B2D2C27-B342-D43B-9B07-B559EE5CF985}"/>
                </a:ext>
              </a:extLst>
            </p:cNvPr>
            <p:cNvSpPr/>
            <p:nvPr/>
          </p:nvSpPr>
          <p:spPr>
            <a:xfrm>
              <a:off x="0" y="572916"/>
              <a:ext cx="6063492" cy="120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83" y="1371"/>
                    <a:pt x="21583" y="1371"/>
                    <a:pt x="21583" y="1371"/>
                  </a:cubicBezTo>
                  <a:cubicBezTo>
                    <a:pt x="20970" y="2786"/>
                    <a:pt x="20970" y="2786"/>
                    <a:pt x="20970" y="2786"/>
                  </a:cubicBezTo>
                  <a:cubicBezTo>
                    <a:pt x="10094" y="21600"/>
                    <a:pt x="10094" y="21600"/>
                    <a:pt x="10094" y="21600"/>
                  </a:cubicBezTo>
                  <a:cubicBezTo>
                    <a:pt x="102" y="12171"/>
                    <a:pt x="102" y="12171"/>
                    <a:pt x="102" y="12171"/>
                  </a:cubicBezTo>
                  <a:cubicBezTo>
                    <a:pt x="0" y="11486"/>
                    <a:pt x="0" y="11486"/>
                    <a:pt x="0" y="11486"/>
                  </a:cubicBezTo>
                  <a:cubicBezTo>
                    <a:pt x="0" y="11486"/>
                    <a:pt x="9" y="9643"/>
                    <a:pt x="17" y="96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1" name="Shape 3755">
              <a:extLst>
                <a:ext uri="{FF2B5EF4-FFF2-40B4-BE49-F238E27FC236}">
                  <a16:creationId xmlns:a16="http://schemas.microsoft.com/office/drawing/2014/main" id="{65BF2D21-E93C-3DC0-960D-819D8D0323C4}"/>
                </a:ext>
              </a:extLst>
            </p:cNvPr>
            <p:cNvSpPr/>
            <p:nvPr/>
          </p:nvSpPr>
          <p:spPr>
            <a:xfrm>
              <a:off x="2339" y="0"/>
              <a:ext cx="6059824" cy="1682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31" extrusionOk="0">
                  <a:moveTo>
                    <a:pt x="10843" y="20926"/>
                  </a:moveTo>
                  <a:cubicBezTo>
                    <a:pt x="10499" y="21351"/>
                    <a:pt x="9859" y="21473"/>
                    <a:pt x="9413" y="21139"/>
                  </a:cubicBezTo>
                  <a:cubicBezTo>
                    <a:pt x="393" y="14850"/>
                    <a:pt x="393" y="14850"/>
                    <a:pt x="393" y="14850"/>
                  </a:cubicBezTo>
                  <a:cubicBezTo>
                    <a:pt x="-53" y="14546"/>
                    <a:pt x="-129" y="13908"/>
                    <a:pt x="216" y="13483"/>
                  </a:cubicBezTo>
                  <a:cubicBezTo>
                    <a:pt x="10499" y="420"/>
                    <a:pt x="10499" y="420"/>
                    <a:pt x="10499" y="420"/>
                  </a:cubicBezTo>
                  <a:cubicBezTo>
                    <a:pt x="10852" y="-36"/>
                    <a:pt x="11491" y="-127"/>
                    <a:pt x="11937" y="177"/>
                  </a:cubicBezTo>
                  <a:cubicBezTo>
                    <a:pt x="20949" y="6496"/>
                    <a:pt x="20949" y="6496"/>
                    <a:pt x="20949" y="6496"/>
                  </a:cubicBezTo>
                  <a:cubicBezTo>
                    <a:pt x="21395" y="6800"/>
                    <a:pt x="21471" y="7407"/>
                    <a:pt x="21126" y="7863"/>
                  </a:cubicBezTo>
                  <a:lnTo>
                    <a:pt x="10843" y="20926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2" name="Shape 3756">
              <a:extLst>
                <a:ext uri="{FF2B5EF4-FFF2-40B4-BE49-F238E27FC236}">
                  <a16:creationId xmlns:a16="http://schemas.microsoft.com/office/drawing/2014/main" id="{EEC5616A-08DC-1BC0-0462-CD2F9807C0A0}"/>
                </a:ext>
              </a:extLst>
            </p:cNvPr>
            <p:cNvSpPr/>
            <p:nvPr/>
          </p:nvSpPr>
          <p:spPr>
            <a:xfrm>
              <a:off x="393994" y="64762"/>
              <a:ext cx="5420978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5"/>
                  </a:moveTo>
                  <a:lnTo>
                    <a:pt x="11327" y="0"/>
                  </a:lnTo>
                  <a:lnTo>
                    <a:pt x="21600" y="7181"/>
                  </a:lnTo>
                  <a:lnTo>
                    <a:pt x="10261" y="21600"/>
                  </a:lnTo>
                  <a:lnTo>
                    <a:pt x="0" y="14405"/>
                  </a:lnTo>
                  <a:close/>
                </a:path>
              </a:pathLst>
            </a:custGeom>
            <a:solidFill>
              <a:srgbClr val="68A8DE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3" name="Shape 3757">
              <a:extLst>
                <a:ext uri="{FF2B5EF4-FFF2-40B4-BE49-F238E27FC236}">
                  <a16:creationId xmlns:a16="http://schemas.microsoft.com/office/drawing/2014/main" id="{920DA0AE-23C5-A5AB-BDEF-F7A65A7EAFE5}"/>
                </a:ext>
              </a:extLst>
            </p:cNvPr>
            <p:cNvSpPr/>
            <p:nvPr/>
          </p:nvSpPr>
          <p:spPr>
            <a:xfrm>
              <a:off x="2969110" y="64762"/>
              <a:ext cx="2845862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7181"/>
                  </a:lnTo>
                  <a:lnTo>
                    <a:pt x="2032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884E3">
                <a:alpha val="26000"/>
              </a:srgbClr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4" name="Shape 3758">
              <a:extLst>
                <a:ext uri="{FF2B5EF4-FFF2-40B4-BE49-F238E27FC236}">
                  <a16:creationId xmlns:a16="http://schemas.microsoft.com/office/drawing/2014/main" id="{35811F15-76A7-48D0-AB9B-14E40DB2B061}"/>
                </a:ext>
              </a:extLst>
            </p:cNvPr>
            <p:cNvSpPr/>
            <p:nvPr/>
          </p:nvSpPr>
          <p:spPr>
            <a:xfrm>
              <a:off x="1408231" y="1335594"/>
              <a:ext cx="254681" cy="67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74" h="19017" extrusionOk="0">
                  <a:moveTo>
                    <a:pt x="3647" y="17104"/>
                  </a:moveTo>
                  <a:cubicBezTo>
                    <a:pt x="7967" y="20479"/>
                    <a:pt x="13907" y="19129"/>
                    <a:pt x="17147" y="15079"/>
                  </a:cubicBezTo>
                  <a:cubicBezTo>
                    <a:pt x="20387" y="11029"/>
                    <a:pt x="19667" y="4954"/>
                    <a:pt x="15527" y="1579"/>
                  </a:cubicBezTo>
                  <a:cubicBezTo>
                    <a:pt x="11387" y="-1121"/>
                    <a:pt x="5267" y="-446"/>
                    <a:pt x="2027" y="4279"/>
                  </a:cubicBezTo>
                  <a:cubicBezTo>
                    <a:pt x="-1213" y="8329"/>
                    <a:pt x="-493" y="14404"/>
                    <a:pt x="3647" y="17104"/>
                  </a:cubicBez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5" name="Shape 3759">
              <a:extLst>
                <a:ext uri="{FF2B5EF4-FFF2-40B4-BE49-F238E27FC236}">
                  <a16:creationId xmlns:a16="http://schemas.microsoft.com/office/drawing/2014/main" id="{146C7223-9BFD-E2D2-0577-B47BB8B3B19E}"/>
                </a:ext>
              </a:extLst>
            </p:cNvPr>
            <p:cNvSpPr/>
            <p:nvPr/>
          </p:nvSpPr>
          <p:spPr>
            <a:xfrm>
              <a:off x="4370285" y="246606"/>
              <a:ext cx="442559" cy="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267" extrusionOk="0">
                  <a:moveTo>
                    <a:pt x="430" y="2274"/>
                  </a:moveTo>
                  <a:cubicBezTo>
                    <a:pt x="-29" y="2274"/>
                    <a:pt x="-144" y="1137"/>
                    <a:pt x="201" y="568"/>
                  </a:cubicBezTo>
                  <a:lnTo>
                    <a:pt x="201" y="568"/>
                  </a:lnTo>
                  <a:cubicBezTo>
                    <a:pt x="545" y="0"/>
                    <a:pt x="1235" y="0"/>
                    <a:pt x="1694" y="0"/>
                  </a:cubicBezTo>
                  <a:cubicBezTo>
                    <a:pt x="20882" y="18758"/>
                    <a:pt x="20882" y="18758"/>
                    <a:pt x="20882" y="18758"/>
                  </a:cubicBezTo>
                  <a:cubicBezTo>
                    <a:pt x="21341" y="19326"/>
                    <a:pt x="21456" y="19895"/>
                    <a:pt x="21111" y="20463"/>
                  </a:cubicBezTo>
                  <a:lnTo>
                    <a:pt x="21111" y="20463"/>
                  </a:lnTo>
                  <a:cubicBezTo>
                    <a:pt x="20767" y="21032"/>
                    <a:pt x="20077" y="21600"/>
                    <a:pt x="19618" y="21032"/>
                  </a:cubicBezTo>
                  <a:lnTo>
                    <a:pt x="430" y="2274"/>
                  </a:ln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17" name="椭圆形标注 12">
            <a:extLst>
              <a:ext uri="{FF2B5EF4-FFF2-40B4-BE49-F238E27FC236}">
                <a16:creationId xmlns:a16="http://schemas.microsoft.com/office/drawing/2014/main" id="{7190B7C0-34E8-4F11-3D4B-05DBEC36A09D}"/>
              </a:ext>
            </a:extLst>
          </p:cNvPr>
          <p:cNvSpPr/>
          <p:nvPr/>
        </p:nvSpPr>
        <p:spPr>
          <a:xfrm>
            <a:off x="4921002" y="3304423"/>
            <a:ext cx="844106" cy="565551"/>
          </a:xfrm>
          <a:prstGeom prst="wedgeEllipseCallout">
            <a:avLst>
              <a:gd name="adj1" fmla="val 25805"/>
              <a:gd name="adj2" fmla="val 69590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8" name="Group 3796">
            <a:extLst>
              <a:ext uri="{FF2B5EF4-FFF2-40B4-BE49-F238E27FC236}">
                <a16:creationId xmlns:a16="http://schemas.microsoft.com/office/drawing/2014/main" id="{DF8ADE59-1038-41C5-C793-672E1FDF9CAA}"/>
              </a:ext>
            </a:extLst>
          </p:cNvPr>
          <p:cNvGrpSpPr/>
          <p:nvPr/>
        </p:nvGrpSpPr>
        <p:grpSpPr>
          <a:xfrm>
            <a:off x="5205998" y="3436755"/>
            <a:ext cx="274116" cy="313275"/>
            <a:chOff x="0" y="0"/>
            <a:chExt cx="422275" cy="482600"/>
          </a:xfrm>
          <a:solidFill>
            <a:sysClr val="window" lastClr="FFFFFF"/>
          </a:solidFill>
        </p:grpSpPr>
        <p:sp>
          <p:nvSpPr>
            <p:cNvPr id="19" name="Shape 3792">
              <a:extLst>
                <a:ext uri="{FF2B5EF4-FFF2-40B4-BE49-F238E27FC236}">
                  <a16:creationId xmlns:a16="http://schemas.microsoft.com/office/drawing/2014/main" id="{8CFB6043-A063-41DC-16E0-9526419881AB}"/>
                </a:ext>
              </a:extLst>
            </p:cNvPr>
            <p:cNvSpPr/>
            <p:nvPr/>
          </p:nvSpPr>
          <p:spPr>
            <a:xfrm>
              <a:off x="0" y="0"/>
              <a:ext cx="422275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593" y="0"/>
                    <a:pt x="0" y="1350"/>
                    <a:pt x="0" y="4387"/>
                  </a:cubicBezTo>
                  <a:cubicBezTo>
                    <a:pt x="0" y="17213"/>
                    <a:pt x="0" y="17213"/>
                    <a:pt x="0" y="17213"/>
                  </a:cubicBezTo>
                  <a:cubicBezTo>
                    <a:pt x="0" y="20250"/>
                    <a:pt x="5593" y="21600"/>
                    <a:pt x="10800" y="21600"/>
                  </a:cubicBezTo>
                  <a:cubicBezTo>
                    <a:pt x="16007" y="21600"/>
                    <a:pt x="21600" y="20250"/>
                    <a:pt x="21600" y="17213"/>
                  </a:cubicBezTo>
                  <a:cubicBezTo>
                    <a:pt x="21600" y="4387"/>
                    <a:pt x="21600" y="4387"/>
                    <a:pt x="21600" y="4387"/>
                  </a:cubicBezTo>
                  <a:cubicBezTo>
                    <a:pt x="21600" y="1350"/>
                    <a:pt x="16007" y="0"/>
                    <a:pt x="10800" y="0"/>
                  </a:cubicBezTo>
                  <a:close/>
                  <a:moveTo>
                    <a:pt x="20057" y="17213"/>
                  </a:moveTo>
                  <a:cubicBezTo>
                    <a:pt x="20057" y="18900"/>
                    <a:pt x="16007" y="20250"/>
                    <a:pt x="10800" y="20250"/>
                  </a:cubicBezTo>
                  <a:cubicBezTo>
                    <a:pt x="5593" y="20250"/>
                    <a:pt x="1543" y="18900"/>
                    <a:pt x="1543" y="17213"/>
                  </a:cubicBezTo>
                  <a:cubicBezTo>
                    <a:pt x="1543" y="14681"/>
                    <a:pt x="1543" y="14681"/>
                    <a:pt x="1543" y="14681"/>
                  </a:cubicBezTo>
                  <a:cubicBezTo>
                    <a:pt x="3086" y="16200"/>
                    <a:pt x="6943" y="16875"/>
                    <a:pt x="10800" y="16875"/>
                  </a:cubicBezTo>
                  <a:cubicBezTo>
                    <a:pt x="14657" y="16875"/>
                    <a:pt x="18514" y="16200"/>
                    <a:pt x="20057" y="14681"/>
                  </a:cubicBezTo>
                  <a:lnTo>
                    <a:pt x="20057" y="17213"/>
                  </a:lnTo>
                  <a:close/>
                  <a:moveTo>
                    <a:pt x="20057" y="13163"/>
                  </a:moveTo>
                  <a:cubicBezTo>
                    <a:pt x="20057" y="13163"/>
                    <a:pt x="20057" y="13163"/>
                    <a:pt x="20057" y="13163"/>
                  </a:cubicBezTo>
                  <a:cubicBezTo>
                    <a:pt x="20057" y="13163"/>
                    <a:pt x="20057" y="13163"/>
                    <a:pt x="20057" y="13163"/>
                  </a:cubicBezTo>
                  <a:cubicBezTo>
                    <a:pt x="20057" y="14850"/>
                    <a:pt x="16007" y="16200"/>
                    <a:pt x="10800" y="16200"/>
                  </a:cubicBezTo>
                  <a:cubicBezTo>
                    <a:pt x="5593" y="16200"/>
                    <a:pt x="1543" y="14850"/>
                    <a:pt x="1543" y="13163"/>
                  </a:cubicBezTo>
                  <a:cubicBezTo>
                    <a:pt x="1543" y="13163"/>
                    <a:pt x="1543" y="13163"/>
                    <a:pt x="1543" y="13163"/>
                  </a:cubicBezTo>
                  <a:cubicBezTo>
                    <a:pt x="1543" y="13163"/>
                    <a:pt x="1543" y="13163"/>
                    <a:pt x="1543" y="13163"/>
                  </a:cubicBezTo>
                  <a:cubicBezTo>
                    <a:pt x="1543" y="10631"/>
                    <a:pt x="1543" y="10631"/>
                    <a:pt x="1543" y="10631"/>
                  </a:cubicBezTo>
                  <a:cubicBezTo>
                    <a:pt x="3086" y="12150"/>
                    <a:pt x="6943" y="12825"/>
                    <a:pt x="10800" y="12825"/>
                  </a:cubicBezTo>
                  <a:cubicBezTo>
                    <a:pt x="14657" y="12825"/>
                    <a:pt x="18514" y="12150"/>
                    <a:pt x="20057" y="10631"/>
                  </a:cubicBezTo>
                  <a:lnTo>
                    <a:pt x="20057" y="13163"/>
                  </a:lnTo>
                  <a:close/>
                  <a:moveTo>
                    <a:pt x="20057" y="9112"/>
                  </a:moveTo>
                  <a:cubicBezTo>
                    <a:pt x="20057" y="9112"/>
                    <a:pt x="20057" y="9112"/>
                    <a:pt x="20057" y="9112"/>
                  </a:cubicBezTo>
                  <a:cubicBezTo>
                    <a:pt x="20057" y="9112"/>
                    <a:pt x="20057" y="9112"/>
                    <a:pt x="20057" y="9112"/>
                  </a:cubicBezTo>
                  <a:cubicBezTo>
                    <a:pt x="20057" y="10800"/>
                    <a:pt x="16007" y="12150"/>
                    <a:pt x="10800" y="12150"/>
                  </a:cubicBezTo>
                  <a:cubicBezTo>
                    <a:pt x="5593" y="12150"/>
                    <a:pt x="1543" y="10800"/>
                    <a:pt x="1543" y="9112"/>
                  </a:cubicBezTo>
                  <a:cubicBezTo>
                    <a:pt x="1543" y="9112"/>
                    <a:pt x="1543" y="9112"/>
                    <a:pt x="1543" y="9112"/>
                  </a:cubicBezTo>
                  <a:cubicBezTo>
                    <a:pt x="1543" y="9112"/>
                    <a:pt x="1543" y="9112"/>
                    <a:pt x="1543" y="9112"/>
                  </a:cubicBezTo>
                  <a:cubicBezTo>
                    <a:pt x="1543" y="6750"/>
                    <a:pt x="1543" y="6750"/>
                    <a:pt x="1543" y="6750"/>
                  </a:cubicBezTo>
                  <a:cubicBezTo>
                    <a:pt x="3471" y="8100"/>
                    <a:pt x="7329" y="8775"/>
                    <a:pt x="10800" y="8775"/>
                  </a:cubicBezTo>
                  <a:cubicBezTo>
                    <a:pt x="14271" y="8775"/>
                    <a:pt x="18129" y="8100"/>
                    <a:pt x="20057" y="6750"/>
                  </a:cubicBezTo>
                  <a:lnTo>
                    <a:pt x="20057" y="9112"/>
                  </a:lnTo>
                  <a:close/>
                  <a:moveTo>
                    <a:pt x="10800" y="7425"/>
                  </a:moveTo>
                  <a:cubicBezTo>
                    <a:pt x="5593" y="7425"/>
                    <a:pt x="1543" y="6075"/>
                    <a:pt x="1543" y="4387"/>
                  </a:cubicBezTo>
                  <a:cubicBezTo>
                    <a:pt x="1543" y="2700"/>
                    <a:pt x="5593" y="1350"/>
                    <a:pt x="10800" y="1350"/>
                  </a:cubicBezTo>
                  <a:cubicBezTo>
                    <a:pt x="16007" y="1350"/>
                    <a:pt x="20057" y="2700"/>
                    <a:pt x="20057" y="4387"/>
                  </a:cubicBezTo>
                  <a:cubicBezTo>
                    <a:pt x="20057" y="6075"/>
                    <a:pt x="16007" y="7425"/>
                    <a:pt x="10800" y="7425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20" name="Shape 3793">
              <a:extLst>
                <a:ext uri="{FF2B5EF4-FFF2-40B4-BE49-F238E27FC236}">
                  <a16:creationId xmlns:a16="http://schemas.microsoft.com/office/drawing/2014/main" id="{2884837C-C7BD-8EF8-2D28-D7BDCBFB0212}"/>
                </a:ext>
              </a:extLst>
            </p:cNvPr>
            <p:cNvSpPr/>
            <p:nvPr/>
          </p:nvSpPr>
          <p:spPr>
            <a:xfrm>
              <a:off x="331787" y="376237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21" name="Shape 3794">
              <a:extLst>
                <a:ext uri="{FF2B5EF4-FFF2-40B4-BE49-F238E27FC236}">
                  <a16:creationId xmlns:a16="http://schemas.microsoft.com/office/drawing/2014/main" id="{D97B723B-0CE6-3692-850F-F33721865ED4}"/>
                </a:ext>
              </a:extLst>
            </p:cNvPr>
            <p:cNvSpPr/>
            <p:nvPr/>
          </p:nvSpPr>
          <p:spPr>
            <a:xfrm>
              <a:off x="331787" y="285750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22" name="Shape 3795">
              <a:extLst>
                <a:ext uri="{FF2B5EF4-FFF2-40B4-BE49-F238E27FC236}">
                  <a16:creationId xmlns:a16="http://schemas.microsoft.com/office/drawing/2014/main" id="{E6298B65-BE60-A090-42F9-2BF6A5404270}"/>
                </a:ext>
              </a:extLst>
            </p:cNvPr>
            <p:cNvSpPr/>
            <p:nvPr/>
          </p:nvSpPr>
          <p:spPr>
            <a:xfrm>
              <a:off x="331787" y="195262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24" name="椭圆形标注 19">
            <a:extLst>
              <a:ext uri="{FF2B5EF4-FFF2-40B4-BE49-F238E27FC236}">
                <a16:creationId xmlns:a16="http://schemas.microsoft.com/office/drawing/2014/main" id="{340A8E01-27E8-31CB-F530-09FF149C781B}"/>
              </a:ext>
            </a:extLst>
          </p:cNvPr>
          <p:cNvSpPr/>
          <p:nvPr/>
        </p:nvSpPr>
        <p:spPr>
          <a:xfrm>
            <a:off x="5765108" y="3734166"/>
            <a:ext cx="961056" cy="643908"/>
          </a:xfrm>
          <a:prstGeom prst="wedgeEllipseCallout">
            <a:avLst>
              <a:gd name="adj1" fmla="val -6383"/>
              <a:gd name="adj2" fmla="val 77474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25" name="Group 3789">
            <a:extLst>
              <a:ext uri="{FF2B5EF4-FFF2-40B4-BE49-F238E27FC236}">
                <a16:creationId xmlns:a16="http://schemas.microsoft.com/office/drawing/2014/main" id="{EC52B181-CE18-842F-445F-EA6A32B0DF53}"/>
              </a:ext>
            </a:extLst>
          </p:cNvPr>
          <p:cNvGrpSpPr/>
          <p:nvPr/>
        </p:nvGrpSpPr>
        <p:grpSpPr>
          <a:xfrm>
            <a:off x="6098132" y="3907197"/>
            <a:ext cx="311776" cy="302970"/>
            <a:chOff x="0" y="0"/>
            <a:chExt cx="480290" cy="466725"/>
          </a:xfrm>
          <a:solidFill>
            <a:sysClr val="window" lastClr="FFFFFF"/>
          </a:solidFill>
        </p:grpSpPr>
        <p:sp>
          <p:nvSpPr>
            <p:cNvPr id="26" name="Shape 3787">
              <a:extLst>
                <a:ext uri="{FF2B5EF4-FFF2-40B4-BE49-F238E27FC236}">
                  <a16:creationId xmlns:a16="http://schemas.microsoft.com/office/drawing/2014/main" id="{C8B7C4F3-0A30-A3D9-0D13-4C793C576518}"/>
                </a:ext>
              </a:extLst>
            </p:cNvPr>
            <p:cNvSpPr/>
            <p:nvPr/>
          </p:nvSpPr>
          <p:spPr>
            <a:xfrm>
              <a:off x="239711" y="255588"/>
              <a:ext cx="60327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28" name="Shape 3788">
              <a:extLst>
                <a:ext uri="{FF2B5EF4-FFF2-40B4-BE49-F238E27FC236}">
                  <a16:creationId xmlns:a16="http://schemas.microsoft.com/office/drawing/2014/main" id="{A6324D82-AD14-C568-F4B1-3D3D8E029235}"/>
                </a:ext>
              </a:extLst>
            </p:cNvPr>
            <p:cNvSpPr/>
            <p:nvPr/>
          </p:nvSpPr>
          <p:spPr>
            <a:xfrm>
              <a:off x="0" y="0"/>
              <a:ext cx="480291" cy="466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5" h="21600" extrusionOk="0">
                  <a:moveTo>
                    <a:pt x="18982" y="8361"/>
                  </a:moveTo>
                  <a:cubicBezTo>
                    <a:pt x="18982" y="8361"/>
                    <a:pt x="18982" y="8361"/>
                    <a:pt x="18982" y="8361"/>
                  </a:cubicBezTo>
                  <a:cubicBezTo>
                    <a:pt x="18982" y="4181"/>
                    <a:pt x="18982" y="4181"/>
                    <a:pt x="18982" y="4181"/>
                  </a:cubicBezTo>
                  <a:cubicBezTo>
                    <a:pt x="18982" y="3832"/>
                    <a:pt x="18982" y="3832"/>
                    <a:pt x="18982" y="3832"/>
                  </a:cubicBezTo>
                  <a:cubicBezTo>
                    <a:pt x="18982" y="2090"/>
                    <a:pt x="18982" y="2090"/>
                    <a:pt x="18982" y="2090"/>
                  </a:cubicBezTo>
                  <a:cubicBezTo>
                    <a:pt x="18982" y="871"/>
                    <a:pt x="18164" y="0"/>
                    <a:pt x="17018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636" y="0"/>
                    <a:pt x="0" y="1742"/>
                    <a:pt x="0" y="3832"/>
                  </a:cubicBezTo>
                  <a:cubicBezTo>
                    <a:pt x="0" y="17768"/>
                    <a:pt x="0" y="17768"/>
                    <a:pt x="0" y="17768"/>
                  </a:cubicBezTo>
                  <a:cubicBezTo>
                    <a:pt x="0" y="19858"/>
                    <a:pt x="1636" y="21600"/>
                    <a:pt x="3600" y="21600"/>
                  </a:cubicBezTo>
                  <a:cubicBezTo>
                    <a:pt x="15382" y="21600"/>
                    <a:pt x="15382" y="21600"/>
                    <a:pt x="15382" y="21600"/>
                  </a:cubicBezTo>
                  <a:cubicBezTo>
                    <a:pt x="17345" y="21600"/>
                    <a:pt x="18982" y="19858"/>
                    <a:pt x="18982" y="17768"/>
                  </a:cubicBezTo>
                  <a:cubicBezTo>
                    <a:pt x="18982" y="16723"/>
                    <a:pt x="18982" y="16723"/>
                    <a:pt x="18982" y="16723"/>
                  </a:cubicBezTo>
                  <a:cubicBezTo>
                    <a:pt x="18982" y="16723"/>
                    <a:pt x="18982" y="16723"/>
                    <a:pt x="18982" y="16723"/>
                  </a:cubicBezTo>
                  <a:cubicBezTo>
                    <a:pt x="21600" y="14632"/>
                    <a:pt x="21600" y="10452"/>
                    <a:pt x="18982" y="8361"/>
                  </a:cubicBezTo>
                  <a:close/>
                  <a:moveTo>
                    <a:pt x="3600" y="1394"/>
                  </a:moveTo>
                  <a:cubicBezTo>
                    <a:pt x="14400" y="1394"/>
                    <a:pt x="14400" y="1394"/>
                    <a:pt x="14400" y="1394"/>
                  </a:cubicBezTo>
                  <a:cubicBezTo>
                    <a:pt x="17018" y="1394"/>
                    <a:pt x="17018" y="1394"/>
                    <a:pt x="17018" y="1394"/>
                  </a:cubicBezTo>
                  <a:cubicBezTo>
                    <a:pt x="17345" y="1394"/>
                    <a:pt x="17673" y="1742"/>
                    <a:pt x="17673" y="2090"/>
                  </a:cubicBezTo>
                  <a:cubicBezTo>
                    <a:pt x="17673" y="3832"/>
                    <a:pt x="17673" y="3832"/>
                    <a:pt x="17673" y="3832"/>
                  </a:cubicBezTo>
                  <a:cubicBezTo>
                    <a:pt x="17673" y="4181"/>
                    <a:pt x="17673" y="4181"/>
                    <a:pt x="17673" y="4181"/>
                  </a:cubicBezTo>
                  <a:cubicBezTo>
                    <a:pt x="17673" y="6445"/>
                    <a:pt x="17673" y="6445"/>
                    <a:pt x="17673" y="6445"/>
                  </a:cubicBezTo>
                  <a:cubicBezTo>
                    <a:pt x="17509" y="6271"/>
                    <a:pt x="17182" y="6271"/>
                    <a:pt x="17018" y="6271"/>
                  </a:cubicBezTo>
                  <a:cubicBezTo>
                    <a:pt x="17018" y="6271"/>
                    <a:pt x="17018" y="6271"/>
                    <a:pt x="17018" y="6271"/>
                  </a:cubicBezTo>
                  <a:cubicBezTo>
                    <a:pt x="17018" y="5574"/>
                    <a:pt x="17018" y="5574"/>
                    <a:pt x="17018" y="5574"/>
                  </a:cubicBezTo>
                  <a:cubicBezTo>
                    <a:pt x="17018" y="4181"/>
                    <a:pt x="17018" y="4181"/>
                    <a:pt x="17018" y="4181"/>
                  </a:cubicBezTo>
                  <a:cubicBezTo>
                    <a:pt x="17018" y="2787"/>
                    <a:pt x="17018" y="2787"/>
                    <a:pt x="17018" y="2787"/>
                  </a:cubicBezTo>
                  <a:cubicBezTo>
                    <a:pt x="17018" y="2439"/>
                    <a:pt x="16691" y="2090"/>
                    <a:pt x="16364" y="2090"/>
                  </a:cubicBezTo>
                  <a:cubicBezTo>
                    <a:pt x="2618" y="2090"/>
                    <a:pt x="2618" y="2090"/>
                    <a:pt x="2618" y="2090"/>
                  </a:cubicBezTo>
                  <a:cubicBezTo>
                    <a:pt x="2291" y="2090"/>
                    <a:pt x="1964" y="2439"/>
                    <a:pt x="1964" y="2787"/>
                  </a:cubicBezTo>
                  <a:cubicBezTo>
                    <a:pt x="1964" y="4181"/>
                    <a:pt x="1964" y="4181"/>
                    <a:pt x="1964" y="4181"/>
                  </a:cubicBezTo>
                  <a:cubicBezTo>
                    <a:pt x="1964" y="5574"/>
                    <a:pt x="1964" y="5574"/>
                    <a:pt x="1964" y="5574"/>
                  </a:cubicBezTo>
                  <a:cubicBezTo>
                    <a:pt x="1636" y="5052"/>
                    <a:pt x="1309" y="4529"/>
                    <a:pt x="1309" y="3832"/>
                  </a:cubicBezTo>
                  <a:cubicBezTo>
                    <a:pt x="1309" y="2439"/>
                    <a:pt x="2291" y="1394"/>
                    <a:pt x="3600" y="1394"/>
                  </a:cubicBezTo>
                  <a:close/>
                  <a:moveTo>
                    <a:pt x="16364" y="3484"/>
                  </a:moveTo>
                  <a:cubicBezTo>
                    <a:pt x="2618" y="3484"/>
                    <a:pt x="2618" y="3484"/>
                    <a:pt x="2618" y="3484"/>
                  </a:cubicBezTo>
                  <a:cubicBezTo>
                    <a:pt x="2618" y="2787"/>
                    <a:pt x="2618" y="2787"/>
                    <a:pt x="2618" y="2787"/>
                  </a:cubicBezTo>
                  <a:cubicBezTo>
                    <a:pt x="16364" y="2787"/>
                    <a:pt x="16364" y="2787"/>
                    <a:pt x="16364" y="2787"/>
                  </a:cubicBezTo>
                  <a:lnTo>
                    <a:pt x="16364" y="3484"/>
                  </a:lnTo>
                  <a:close/>
                  <a:moveTo>
                    <a:pt x="16364" y="4181"/>
                  </a:moveTo>
                  <a:cubicBezTo>
                    <a:pt x="16364" y="4877"/>
                    <a:pt x="16364" y="4877"/>
                    <a:pt x="16364" y="4877"/>
                  </a:cubicBezTo>
                  <a:cubicBezTo>
                    <a:pt x="2618" y="4877"/>
                    <a:pt x="2618" y="4877"/>
                    <a:pt x="2618" y="4877"/>
                  </a:cubicBezTo>
                  <a:cubicBezTo>
                    <a:pt x="2618" y="4181"/>
                    <a:pt x="2618" y="4181"/>
                    <a:pt x="2618" y="4181"/>
                  </a:cubicBezTo>
                  <a:lnTo>
                    <a:pt x="16364" y="4181"/>
                  </a:lnTo>
                  <a:close/>
                  <a:moveTo>
                    <a:pt x="16364" y="5574"/>
                  </a:moveTo>
                  <a:cubicBezTo>
                    <a:pt x="16364" y="6271"/>
                    <a:pt x="16364" y="6271"/>
                    <a:pt x="16364" y="6271"/>
                  </a:cubicBezTo>
                  <a:cubicBezTo>
                    <a:pt x="14400" y="6271"/>
                    <a:pt x="14400" y="6271"/>
                    <a:pt x="14400" y="6271"/>
                  </a:cubicBezTo>
                  <a:cubicBezTo>
                    <a:pt x="3600" y="6271"/>
                    <a:pt x="3600" y="6271"/>
                    <a:pt x="3600" y="6271"/>
                  </a:cubicBezTo>
                  <a:cubicBezTo>
                    <a:pt x="3273" y="6271"/>
                    <a:pt x="2945" y="6097"/>
                    <a:pt x="2618" y="6097"/>
                  </a:cubicBezTo>
                  <a:cubicBezTo>
                    <a:pt x="2618" y="5574"/>
                    <a:pt x="2618" y="5574"/>
                    <a:pt x="2618" y="5574"/>
                  </a:cubicBezTo>
                  <a:lnTo>
                    <a:pt x="16364" y="5574"/>
                  </a:lnTo>
                  <a:close/>
                  <a:moveTo>
                    <a:pt x="17673" y="17768"/>
                  </a:moveTo>
                  <a:cubicBezTo>
                    <a:pt x="17673" y="19161"/>
                    <a:pt x="16691" y="20206"/>
                    <a:pt x="15382" y="20206"/>
                  </a:cubicBezTo>
                  <a:cubicBezTo>
                    <a:pt x="3600" y="20206"/>
                    <a:pt x="3600" y="20206"/>
                    <a:pt x="3600" y="20206"/>
                  </a:cubicBezTo>
                  <a:cubicBezTo>
                    <a:pt x="2291" y="20206"/>
                    <a:pt x="1309" y="19161"/>
                    <a:pt x="1309" y="17768"/>
                  </a:cubicBezTo>
                  <a:cubicBezTo>
                    <a:pt x="1309" y="6794"/>
                    <a:pt x="1309" y="6794"/>
                    <a:pt x="1309" y="6794"/>
                  </a:cubicBezTo>
                  <a:cubicBezTo>
                    <a:pt x="1964" y="7316"/>
                    <a:pt x="2782" y="7665"/>
                    <a:pt x="3600" y="7665"/>
                  </a:cubicBezTo>
                  <a:cubicBezTo>
                    <a:pt x="14400" y="7665"/>
                    <a:pt x="14400" y="7665"/>
                    <a:pt x="14400" y="7665"/>
                  </a:cubicBezTo>
                  <a:cubicBezTo>
                    <a:pt x="17018" y="7665"/>
                    <a:pt x="17018" y="7665"/>
                    <a:pt x="17018" y="7665"/>
                  </a:cubicBezTo>
                  <a:cubicBezTo>
                    <a:pt x="17345" y="7665"/>
                    <a:pt x="17673" y="8013"/>
                    <a:pt x="17673" y="8361"/>
                  </a:cubicBezTo>
                  <a:cubicBezTo>
                    <a:pt x="17673" y="9755"/>
                    <a:pt x="17673" y="9755"/>
                    <a:pt x="17673" y="9755"/>
                  </a:cubicBezTo>
                  <a:cubicBezTo>
                    <a:pt x="11782" y="9755"/>
                    <a:pt x="11782" y="9755"/>
                    <a:pt x="11782" y="9755"/>
                  </a:cubicBezTo>
                  <a:cubicBezTo>
                    <a:pt x="9982" y="9755"/>
                    <a:pt x="8509" y="11323"/>
                    <a:pt x="8509" y="13239"/>
                  </a:cubicBezTo>
                  <a:cubicBezTo>
                    <a:pt x="8509" y="15155"/>
                    <a:pt x="9982" y="16723"/>
                    <a:pt x="11782" y="16723"/>
                  </a:cubicBezTo>
                  <a:cubicBezTo>
                    <a:pt x="17673" y="16723"/>
                    <a:pt x="17673" y="16723"/>
                    <a:pt x="17673" y="16723"/>
                  </a:cubicBezTo>
                  <a:lnTo>
                    <a:pt x="17673" y="17768"/>
                  </a:lnTo>
                  <a:close/>
                  <a:moveTo>
                    <a:pt x="18491" y="15329"/>
                  </a:moveTo>
                  <a:cubicBezTo>
                    <a:pt x="11782" y="15329"/>
                    <a:pt x="11782" y="15329"/>
                    <a:pt x="11782" y="15329"/>
                  </a:cubicBezTo>
                  <a:cubicBezTo>
                    <a:pt x="10636" y="15329"/>
                    <a:pt x="9818" y="14458"/>
                    <a:pt x="9818" y="13239"/>
                  </a:cubicBezTo>
                  <a:cubicBezTo>
                    <a:pt x="9818" y="12019"/>
                    <a:pt x="10636" y="11148"/>
                    <a:pt x="11782" y="11148"/>
                  </a:cubicBezTo>
                  <a:cubicBezTo>
                    <a:pt x="17673" y="11148"/>
                    <a:pt x="17673" y="11148"/>
                    <a:pt x="17673" y="11148"/>
                  </a:cubicBezTo>
                  <a:cubicBezTo>
                    <a:pt x="18000" y="11148"/>
                    <a:pt x="18491" y="10974"/>
                    <a:pt x="18655" y="10626"/>
                  </a:cubicBezTo>
                  <a:cubicBezTo>
                    <a:pt x="18818" y="10452"/>
                    <a:pt x="18818" y="10452"/>
                    <a:pt x="18818" y="10277"/>
                  </a:cubicBezTo>
                  <a:cubicBezTo>
                    <a:pt x="18818" y="10277"/>
                    <a:pt x="18982" y="10277"/>
                    <a:pt x="18982" y="10277"/>
                  </a:cubicBezTo>
                  <a:cubicBezTo>
                    <a:pt x="19309" y="10800"/>
                    <a:pt x="19636" y="11671"/>
                    <a:pt x="19636" y="12542"/>
                  </a:cubicBezTo>
                  <a:cubicBezTo>
                    <a:pt x="19636" y="13587"/>
                    <a:pt x="19309" y="14632"/>
                    <a:pt x="18491" y="15329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32" name="椭圆形标注 24">
            <a:extLst>
              <a:ext uri="{FF2B5EF4-FFF2-40B4-BE49-F238E27FC236}">
                <a16:creationId xmlns:a16="http://schemas.microsoft.com/office/drawing/2014/main" id="{C024486E-25B2-E196-93BB-18A52EE24708}"/>
              </a:ext>
            </a:extLst>
          </p:cNvPr>
          <p:cNvSpPr/>
          <p:nvPr/>
        </p:nvSpPr>
        <p:spPr>
          <a:xfrm>
            <a:off x="6624473" y="2355331"/>
            <a:ext cx="725909" cy="486359"/>
          </a:xfrm>
          <a:prstGeom prst="wedgeEllipseCallout">
            <a:avLst>
              <a:gd name="adj1" fmla="val -40278"/>
              <a:gd name="adj2" fmla="val 64573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Shape 3773">
            <a:extLst>
              <a:ext uri="{FF2B5EF4-FFF2-40B4-BE49-F238E27FC236}">
                <a16:creationId xmlns:a16="http://schemas.microsoft.com/office/drawing/2014/main" id="{076BE14D-A59C-F0D9-72DA-59A3E33EF49F}"/>
              </a:ext>
            </a:extLst>
          </p:cNvPr>
          <p:cNvSpPr/>
          <p:nvPr/>
        </p:nvSpPr>
        <p:spPr>
          <a:xfrm>
            <a:off x="6832931" y="2473429"/>
            <a:ext cx="287444" cy="288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77" y="0"/>
                  <a:pt x="0" y="4877"/>
                  <a:pt x="0" y="10800"/>
                </a:cubicBezTo>
                <a:cubicBezTo>
                  <a:pt x="0" y="16723"/>
                  <a:pt x="4877" y="21600"/>
                  <a:pt x="10800" y="21600"/>
                </a:cubicBezTo>
                <a:cubicBezTo>
                  <a:pt x="16723" y="21600"/>
                  <a:pt x="21600" y="16723"/>
                  <a:pt x="21600" y="10800"/>
                </a:cubicBezTo>
                <a:cubicBezTo>
                  <a:pt x="21600" y="4877"/>
                  <a:pt x="16723" y="0"/>
                  <a:pt x="10800" y="0"/>
                </a:cubicBezTo>
                <a:close/>
                <a:moveTo>
                  <a:pt x="20206" y="10452"/>
                </a:moveTo>
                <a:cubicBezTo>
                  <a:pt x="16026" y="10452"/>
                  <a:pt x="16026" y="10452"/>
                  <a:pt x="16026" y="10452"/>
                </a:cubicBezTo>
                <a:cubicBezTo>
                  <a:pt x="16026" y="8884"/>
                  <a:pt x="15677" y="7490"/>
                  <a:pt x="15155" y="6097"/>
                </a:cubicBezTo>
                <a:cubicBezTo>
                  <a:pt x="16200" y="5748"/>
                  <a:pt x="17071" y="5226"/>
                  <a:pt x="17768" y="4529"/>
                </a:cubicBezTo>
                <a:cubicBezTo>
                  <a:pt x="19161" y="6097"/>
                  <a:pt x="20032" y="8187"/>
                  <a:pt x="20206" y="10452"/>
                </a:cubicBezTo>
                <a:close/>
                <a:moveTo>
                  <a:pt x="10452" y="20206"/>
                </a:moveTo>
                <a:cubicBezTo>
                  <a:pt x="9232" y="19161"/>
                  <a:pt x="8361" y="17942"/>
                  <a:pt x="7490" y="16548"/>
                </a:cubicBezTo>
                <a:cubicBezTo>
                  <a:pt x="8535" y="16200"/>
                  <a:pt x="9406" y="16026"/>
                  <a:pt x="10452" y="16026"/>
                </a:cubicBezTo>
                <a:cubicBezTo>
                  <a:pt x="10452" y="20206"/>
                  <a:pt x="10452" y="20206"/>
                  <a:pt x="10452" y="20206"/>
                </a:cubicBezTo>
                <a:cubicBezTo>
                  <a:pt x="10452" y="20206"/>
                  <a:pt x="10452" y="20206"/>
                  <a:pt x="10452" y="20206"/>
                </a:cubicBezTo>
                <a:close/>
                <a:moveTo>
                  <a:pt x="11148" y="1394"/>
                </a:moveTo>
                <a:cubicBezTo>
                  <a:pt x="12542" y="2439"/>
                  <a:pt x="13587" y="4006"/>
                  <a:pt x="14284" y="5748"/>
                </a:cubicBezTo>
                <a:cubicBezTo>
                  <a:pt x="13239" y="6097"/>
                  <a:pt x="12194" y="6271"/>
                  <a:pt x="11148" y="6271"/>
                </a:cubicBezTo>
                <a:cubicBezTo>
                  <a:pt x="11148" y="1394"/>
                  <a:pt x="11148" y="1394"/>
                  <a:pt x="11148" y="1394"/>
                </a:cubicBezTo>
                <a:cubicBezTo>
                  <a:pt x="11148" y="1394"/>
                  <a:pt x="11148" y="1394"/>
                  <a:pt x="11148" y="1394"/>
                </a:cubicBezTo>
                <a:close/>
                <a:moveTo>
                  <a:pt x="12368" y="1568"/>
                </a:moveTo>
                <a:cubicBezTo>
                  <a:pt x="14284" y="1916"/>
                  <a:pt x="16026" y="2787"/>
                  <a:pt x="17419" y="4006"/>
                </a:cubicBezTo>
                <a:cubicBezTo>
                  <a:pt x="16548" y="4529"/>
                  <a:pt x="15852" y="5052"/>
                  <a:pt x="14981" y="5400"/>
                </a:cubicBezTo>
                <a:cubicBezTo>
                  <a:pt x="14284" y="4006"/>
                  <a:pt x="13413" y="2613"/>
                  <a:pt x="12368" y="1568"/>
                </a:cubicBezTo>
                <a:close/>
                <a:moveTo>
                  <a:pt x="10452" y="1394"/>
                </a:moveTo>
                <a:cubicBezTo>
                  <a:pt x="10452" y="6271"/>
                  <a:pt x="10452" y="6271"/>
                  <a:pt x="10452" y="6271"/>
                </a:cubicBezTo>
                <a:cubicBezTo>
                  <a:pt x="9406" y="6271"/>
                  <a:pt x="8361" y="6097"/>
                  <a:pt x="7316" y="5748"/>
                </a:cubicBezTo>
                <a:cubicBezTo>
                  <a:pt x="8013" y="4006"/>
                  <a:pt x="9058" y="2439"/>
                  <a:pt x="10452" y="1394"/>
                </a:cubicBezTo>
                <a:cubicBezTo>
                  <a:pt x="10452" y="1394"/>
                  <a:pt x="10452" y="1394"/>
                  <a:pt x="10452" y="1394"/>
                </a:cubicBezTo>
                <a:close/>
                <a:moveTo>
                  <a:pt x="6619" y="5400"/>
                </a:moveTo>
                <a:cubicBezTo>
                  <a:pt x="5748" y="5052"/>
                  <a:pt x="5052" y="4529"/>
                  <a:pt x="4181" y="4006"/>
                </a:cubicBezTo>
                <a:cubicBezTo>
                  <a:pt x="5574" y="2787"/>
                  <a:pt x="7316" y="1916"/>
                  <a:pt x="9232" y="1568"/>
                </a:cubicBezTo>
                <a:cubicBezTo>
                  <a:pt x="8187" y="2613"/>
                  <a:pt x="7316" y="4006"/>
                  <a:pt x="6619" y="5400"/>
                </a:cubicBezTo>
                <a:close/>
                <a:moveTo>
                  <a:pt x="6968" y="6271"/>
                </a:moveTo>
                <a:cubicBezTo>
                  <a:pt x="8187" y="6619"/>
                  <a:pt x="9232" y="6968"/>
                  <a:pt x="10452" y="6968"/>
                </a:cubicBezTo>
                <a:cubicBezTo>
                  <a:pt x="10452" y="10452"/>
                  <a:pt x="10452" y="10452"/>
                  <a:pt x="10452" y="10452"/>
                </a:cubicBezTo>
                <a:cubicBezTo>
                  <a:pt x="6271" y="10452"/>
                  <a:pt x="6271" y="10452"/>
                  <a:pt x="6271" y="10452"/>
                </a:cubicBezTo>
                <a:cubicBezTo>
                  <a:pt x="6271" y="9058"/>
                  <a:pt x="6619" y="7665"/>
                  <a:pt x="6968" y="6271"/>
                </a:cubicBezTo>
                <a:close/>
                <a:moveTo>
                  <a:pt x="10452" y="11148"/>
                </a:moveTo>
                <a:cubicBezTo>
                  <a:pt x="10452" y="15329"/>
                  <a:pt x="10452" y="15329"/>
                  <a:pt x="10452" y="15329"/>
                </a:cubicBezTo>
                <a:cubicBezTo>
                  <a:pt x="9406" y="15329"/>
                  <a:pt x="8361" y="15503"/>
                  <a:pt x="7316" y="15852"/>
                </a:cubicBezTo>
                <a:cubicBezTo>
                  <a:pt x="6619" y="14458"/>
                  <a:pt x="6271" y="12890"/>
                  <a:pt x="6271" y="11148"/>
                </a:cubicBezTo>
                <a:lnTo>
                  <a:pt x="10452" y="11148"/>
                </a:lnTo>
                <a:close/>
                <a:moveTo>
                  <a:pt x="9232" y="20032"/>
                </a:moveTo>
                <a:cubicBezTo>
                  <a:pt x="7490" y="19858"/>
                  <a:pt x="5923" y="18987"/>
                  <a:pt x="4703" y="17942"/>
                </a:cubicBezTo>
                <a:cubicBezTo>
                  <a:pt x="5400" y="17419"/>
                  <a:pt x="6097" y="17071"/>
                  <a:pt x="6968" y="16723"/>
                </a:cubicBezTo>
                <a:cubicBezTo>
                  <a:pt x="7490" y="17942"/>
                  <a:pt x="8361" y="19161"/>
                  <a:pt x="9232" y="20032"/>
                </a:cubicBezTo>
                <a:close/>
                <a:moveTo>
                  <a:pt x="11148" y="20206"/>
                </a:moveTo>
                <a:cubicBezTo>
                  <a:pt x="11148" y="16026"/>
                  <a:pt x="11148" y="16026"/>
                  <a:pt x="11148" y="16026"/>
                </a:cubicBezTo>
                <a:cubicBezTo>
                  <a:pt x="12194" y="16026"/>
                  <a:pt x="13065" y="16200"/>
                  <a:pt x="14110" y="16548"/>
                </a:cubicBezTo>
                <a:cubicBezTo>
                  <a:pt x="13239" y="17942"/>
                  <a:pt x="12368" y="19161"/>
                  <a:pt x="11148" y="20206"/>
                </a:cubicBezTo>
                <a:cubicBezTo>
                  <a:pt x="11148" y="20206"/>
                  <a:pt x="11148" y="20206"/>
                  <a:pt x="11148" y="20206"/>
                </a:cubicBezTo>
                <a:close/>
                <a:moveTo>
                  <a:pt x="14632" y="16723"/>
                </a:moveTo>
                <a:cubicBezTo>
                  <a:pt x="15503" y="17071"/>
                  <a:pt x="16200" y="17419"/>
                  <a:pt x="16897" y="17942"/>
                </a:cubicBezTo>
                <a:cubicBezTo>
                  <a:pt x="15677" y="18987"/>
                  <a:pt x="14110" y="19858"/>
                  <a:pt x="12368" y="20032"/>
                </a:cubicBezTo>
                <a:cubicBezTo>
                  <a:pt x="13239" y="19161"/>
                  <a:pt x="14110" y="17942"/>
                  <a:pt x="14632" y="16723"/>
                </a:cubicBezTo>
                <a:close/>
                <a:moveTo>
                  <a:pt x="14284" y="15852"/>
                </a:moveTo>
                <a:cubicBezTo>
                  <a:pt x="13239" y="15503"/>
                  <a:pt x="12194" y="15329"/>
                  <a:pt x="11148" y="15329"/>
                </a:cubicBezTo>
                <a:cubicBezTo>
                  <a:pt x="11148" y="11148"/>
                  <a:pt x="11148" y="11148"/>
                  <a:pt x="11148" y="11148"/>
                </a:cubicBezTo>
                <a:cubicBezTo>
                  <a:pt x="15329" y="11148"/>
                  <a:pt x="15329" y="11148"/>
                  <a:pt x="15329" y="11148"/>
                </a:cubicBezTo>
                <a:cubicBezTo>
                  <a:pt x="15329" y="12890"/>
                  <a:pt x="14981" y="14458"/>
                  <a:pt x="14284" y="15852"/>
                </a:cubicBezTo>
                <a:close/>
                <a:moveTo>
                  <a:pt x="11148" y="10452"/>
                </a:moveTo>
                <a:cubicBezTo>
                  <a:pt x="11148" y="6968"/>
                  <a:pt x="11148" y="6968"/>
                  <a:pt x="11148" y="6968"/>
                </a:cubicBezTo>
                <a:cubicBezTo>
                  <a:pt x="12368" y="6968"/>
                  <a:pt x="13413" y="6619"/>
                  <a:pt x="14632" y="6271"/>
                </a:cubicBezTo>
                <a:cubicBezTo>
                  <a:pt x="14981" y="7665"/>
                  <a:pt x="15329" y="9058"/>
                  <a:pt x="15329" y="10452"/>
                </a:cubicBezTo>
                <a:lnTo>
                  <a:pt x="11148" y="10452"/>
                </a:lnTo>
                <a:close/>
                <a:moveTo>
                  <a:pt x="3832" y="4529"/>
                </a:moveTo>
                <a:cubicBezTo>
                  <a:pt x="4529" y="5226"/>
                  <a:pt x="5400" y="5748"/>
                  <a:pt x="6445" y="6097"/>
                </a:cubicBezTo>
                <a:cubicBezTo>
                  <a:pt x="5923" y="7490"/>
                  <a:pt x="5574" y="8884"/>
                  <a:pt x="5574" y="10452"/>
                </a:cubicBezTo>
                <a:cubicBezTo>
                  <a:pt x="1394" y="10452"/>
                  <a:pt x="1394" y="10452"/>
                  <a:pt x="1394" y="10452"/>
                </a:cubicBezTo>
                <a:cubicBezTo>
                  <a:pt x="1568" y="8187"/>
                  <a:pt x="2439" y="6097"/>
                  <a:pt x="3832" y="4529"/>
                </a:cubicBezTo>
                <a:close/>
                <a:moveTo>
                  <a:pt x="1394" y="11148"/>
                </a:moveTo>
                <a:cubicBezTo>
                  <a:pt x="5574" y="11148"/>
                  <a:pt x="5574" y="11148"/>
                  <a:pt x="5574" y="11148"/>
                </a:cubicBezTo>
                <a:cubicBezTo>
                  <a:pt x="5574" y="12890"/>
                  <a:pt x="5923" y="14632"/>
                  <a:pt x="6619" y="16200"/>
                </a:cubicBezTo>
                <a:cubicBezTo>
                  <a:pt x="5748" y="16548"/>
                  <a:pt x="4877" y="16897"/>
                  <a:pt x="4181" y="17419"/>
                </a:cubicBezTo>
                <a:cubicBezTo>
                  <a:pt x="2613" y="15852"/>
                  <a:pt x="1568" y="13587"/>
                  <a:pt x="1394" y="11148"/>
                </a:cubicBezTo>
                <a:close/>
                <a:moveTo>
                  <a:pt x="17419" y="17419"/>
                </a:moveTo>
                <a:cubicBezTo>
                  <a:pt x="16723" y="16897"/>
                  <a:pt x="15852" y="16548"/>
                  <a:pt x="14981" y="16200"/>
                </a:cubicBezTo>
                <a:cubicBezTo>
                  <a:pt x="15677" y="14632"/>
                  <a:pt x="16026" y="12890"/>
                  <a:pt x="16026" y="11148"/>
                </a:cubicBezTo>
                <a:cubicBezTo>
                  <a:pt x="20206" y="11148"/>
                  <a:pt x="20206" y="11148"/>
                  <a:pt x="20206" y="11148"/>
                </a:cubicBezTo>
                <a:cubicBezTo>
                  <a:pt x="20032" y="13587"/>
                  <a:pt x="18987" y="15852"/>
                  <a:pt x="17419" y="17419"/>
                </a:cubicBez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defTabSz="362971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953" kern="0" dirty="0">
              <a:solidFill>
                <a:prstClr val="black"/>
              </a:solidFill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35" name="椭圆形标注 27">
            <a:extLst>
              <a:ext uri="{FF2B5EF4-FFF2-40B4-BE49-F238E27FC236}">
                <a16:creationId xmlns:a16="http://schemas.microsoft.com/office/drawing/2014/main" id="{1DC46060-3896-4018-9809-A17784BFF703}"/>
              </a:ext>
            </a:extLst>
          </p:cNvPr>
          <p:cNvSpPr/>
          <p:nvPr/>
        </p:nvSpPr>
        <p:spPr>
          <a:xfrm>
            <a:off x="6774965" y="3010362"/>
            <a:ext cx="961056" cy="643908"/>
          </a:xfrm>
          <a:prstGeom prst="wedgeEllipseCallout">
            <a:avLst>
              <a:gd name="adj1" fmla="val -9531"/>
              <a:gd name="adj2" fmla="val 64947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Shape 3790">
            <a:extLst>
              <a:ext uri="{FF2B5EF4-FFF2-40B4-BE49-F238E27FC236}">
                <a16:creationId xmlns:a16="http://schemas.microsoft.com/office/drawing/2014/main" id="{EF30A76A-0AFA-7CA4-83BE-C4D811E7DE7E}"/>
              </a:ext>
            </a:extLst>
          </p:cNvPr>
          <p:cNvSpPr/>
          <p:nvPr/>
        </p:nvSpPr>
        <p:spPr>
          <a:xfrm>
            <a:off x="7071639" y="3188001"/>
            <a:ext cx="312244" cy="313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75" y="0"/>
                </a:moveTo>
                <a:cubicBezTo>
                  <a:pt x="15525" y="0"/>
                  <a:pt x="14344" y="1012"/>
                  <a:pt x="13669" y="2362"/>
                </a:cubicBezTo>
                <a:cubicBezTo>
                  <a:pt x="13669" y="2362"/>
                  <a:pt x="13669" y="2362"/>
                  <a:pt x="13669" y="2362"/>
                </a:cubicBezTo>
                <a:cubicBezTo>
                  <a:pt x="12487" y="4556"/>
                  <a:pt x="10800" y="6075"/>
                  <a:pt x="8944" y="6075"/>
                </a:cubicBezTo>
                <a:cubicBezTo>
                  <a:pt x="8437" y="6075"/>
                  <a:pt x="8437" y="6075"/>
                  <a:pt x="8437" y="6075"/>
                </a:cubicBezTo>
                <a:cubicBezTo>
                  <a:pt x="5569" y="6075"/>
                  <a:pt x="5569" y="6075"/>
                  <a:pt x="5569" y="6075"/>
                </a:cubicBezTo>
                <a:cubicBezTo>
                  <a:pt x="2700" y="6075"/>
                  <a:pt x="2700" y="6075"/>
                  <a:pt x="2700" y="6075"/>
                </a:cubicBezTo>
                <a:cubicBezTo>
                  <a:pt x="1181" y="6075"/>
                  <a:pt x="0" y="7594"/>
                  <a:pt x="0" y="9450"/>
                </a:cubicBezTo>
                <a:cubicBezTo>
                  <a:pt x="0" y="11306"/>
                  <a:pt x="1181" y="12825"/>
                  <a:pt x="2700" y="12825"/>
                </a:cubicBezTo>
                <a:cubicBezTo>
                  <a:pt x="3375" y="12825"/>
                  <a:pt x="4050" y="13500"/>
                  <a:pt x="4050" y="14175"/>
                </a:cubicBezTo>
                <a:cubicBezTo>
                  <a:pt x="4050" y="20250"/>
                  <a:pt x="4050" y="20250"/>
                  <a:pt x="4050" y="20250"/>
                </a:cubicBezTo>
                <a:cubicBezTo>
                  <a:pt x="4050" y="20925"/>
                  <a:pt x="4725" y="21600"/>
                  <a:pt x="5400" y="21600"/>
                </a:cubicBezTo>
                <a:cubicBezTo>
                  <a:pt x="8100" y="21600"/>
                  <a:pt x="8100" y="21600"/>
                  <a:pt x="8100" y="21600"/>
                </a:cubicBezTo>
                <a:cubicBezTo>
                  <a:pt x="8775" y="21600"/>
                  <a:pt x="9450" y="20925"/>
                  <a:pt x="9450" y="20250"/>
                </a:cubicBezTo>
                <a:cubicBezTo>
                  <a:pt x="9450" y="19575"/>
                  <a:pt x="9450" y="19575"/>
                  <a:pt x="9450" y="19575"/>
                </a:cubicBezTo>
                <a:cubicBezTo>
                  <a:pt x="9450" y="18900"/>
                  <a:pt x="8775" y="18563"/>
                  <a:pt x="8775" y="18225"/>
                </a:cubicBezTo>
                <a:cubicBezTo>
                  <a:pt x="8775" y="13500"/>
                  <a:pt x="8775" y="13500"/>
                  <a:pt x="8775" y="13500"/>
                </a:cubicBezTo>
                <a:cubicBezTo>
                  <a:pt x="8775" y="13500"/>
                  <a:pt x="8775" y="13500"/>
                  <a:pt x="8775" y="13500"/>
                </a:cubicBezTo>
                <a:cubicBezTo>
                  <a:pt x="8775" y="13331"/>
                  <a:pt x="8775" y="13331"/>
                  <a:pt x="8944" y="13163"/>
                </a:cubicBezTo>
                <a:cubicBezTo>
                  <a:pt x="8944" y="13163"/>
                  <a:pt x="8944" y="13163"/>
                  <a:pt x="8944" y="13163"/>
                </a:cubicBezTo>
                <a:cubicBezTo>
                  <a:pt x="8944" y="12994"/>
                  <a:pt x="8944" y="12994"/>
                  <a:pt x="9112" y="12994"/>
                </a:cubicBezTo>
                <a:cubicBezTo>
                  <a:pt x="9112" y="12994"/>
                  <a:pt x="9112" y="12994"/>
                  <a:pt x="9112" y="12994"/>
                </a:cubicBezTo>
                <a:cubicBezTo>
                  <a:pt x="9112" y="12994"/>
                  <a:pt x="9112" y="12994"/>
                  <a:pt x="9112" y="12994"/>
                </a:cubicBezTo>
                <a:cubicBezTo>
                  <a:pt x="9112" y="12825"/>
                  <a:pt x="9281" y="12825"/>
                  <a:pt x="9281" y="12825"/>
                </a:cubicBezTo>
                <a:cubicBezTo>
                  <a:pt x="10969" y="12994"/>
                  <a:pt x="12487" y="14344"/>
                  <a:pt x="13669" y="16538"/>
                </a:cubicBezTo>
                <a:cubicBezTo>
                  <a:pt x="13669" y="16538"/>
                  <a:pt x="13669" y="16538"/>
                  <a:pt x="13669" y="16538"/>
                </a:cubicBezTo>
                <a:cubicBezTo>
                  <a:pt x="14344" y="17888"/>
                  <a:pt x="15525" y="18900"/>
                  <a:pt x="16875" y="18900"/>
                </a:cubicBezTo>
                <a:cubicBezTo>
                  <a:pt x="19913" y="18900"/>
                  <a:pt x="21600" y="14175"/>
                  <a:pt x="21600" y="9450"/>
                </a:cubicBezTo>
                <a:cubicBezTo>
                  <a:pt x="21600" y="4725"/>
                  <a:pt x="19913" y="0"/>
                  <a:pt x="16875" y="0"/>
                </a:cubicBezTo>
                <a:close/>
                <a:moveTo>
                  <a:pt x="13500" y="9450"/>
                </a:moveTo>
                <a:cubicBezTo>
                  <a:pt x="13500" y="8775"/>
                  <a:pt x="13500" y="8100"/>
                  <a:pt x="13669" y="7425"/>
                </a:cubicBezTo>
                <a:cubicBezTo>
                  <a:pt x="15525" y="7425"/>
                  <a:pt x="15525" y="7425"/>
                  <a:pt x="15525" y="7425"/>
                </a:cubicBezTo>
                <a:cubicBezTo>
                  <a:pt x="16200" y="7425"/>
                  <a:pt x="16875" y="8269"/>
                  <a:pt x="16875" y="9450"/>
                </a:cubicBezTo>
                <a:cubicBezTo>
                  <a:pt x="16875" y="10631"/>
                  <a:pt x="16200" y="11475"/>
                  <a:pt x="15525" y="11475"/>
                </a:cubicBezTo>
                <a:cubicBezTo>
                  <a:pt x="13669" y="11475"/>
                  <a:pt x="13669" y="11475"/>
                  <a:pt x="13669" y="11475"/>
                </a:cubicBezTo>
                <a:cubicBezTo>
                  <a:pt x="13500" y="10800"/>
                  <a:pt x="13500" y="10125"/>
                  <a:pt x="13500" y="9450"/>
                </a:cubicBezTo>
                <a:close/>
                <a:moveTo>
                  <a:pt x="1350" y="9450"/>
                </a:moveTo>
                <a:cubicBezTo>
                  <a:pt x="1350" y="8269"/>
                  <a:pt x="2025" y="7425"/>
                  <a:pt x="2700" y="7425"/>
                </a:cubicBezTo>
                <a:cubicBezTo>
                  <a:pt x="7425" y="7425"/>
                  <a:pt x="7425" y="7425"/>
                  <a:pt x="7425" y="7425"/>
                </a:cubicBezTo>
                <a:cubicBezTo>
                  <a:pt x="7088" y="7931"/>
                  <a:pt x="6750" y="8606"/>
                  <a:pt x="6750" y="9450"/>
                </a:cubicBezTo>
                <a:cubicBezTo>
                  <a:pt x="6750" y="10294"/>
                  <a:pt x="7088" y="10969"/>
                  <a:pt x="7425" y="11475"/>
                </a:cubicBezTo>
                <a:cubicBezTo>
                  <a:pt x="2700" y="11475"/>
                  <a:pt x="2700" y="11475"/>
                  <a:pt x="2700" y="11475"/>
                </a:cubicBezTo>
                <a:cubicBezTo>
                  <a:pt x="2025" y="11475"/>
                  <a:pt x="1350" y="10631"/>
                  <a:pt x="1350" y="9450"/>
                </a:cubicBezTo>
                <a:close/>
                <a:moveTo>
                  <a:pt x="8100" y="20250"/>
                </a:moveTo>
                <a:cubicBezTo>
                  <a:pt x="5400" y="20250"/>
                  <a:pt x="5400" y="20250"/>
                  <a:pt x="5400" y="20250"/>
                </a:cubicBezTo>
                <a:cubicBezTo>
                  <a:pt x="5400" y="14175"/>
                  <a:pt x="5400" y="14175"/>
                  <a:pt x="5400" y="14175"/>
                </a:cubicBezTo>
                <a:cubicBezTo>
                  <a:pt x="5400" y="13669"/>
                  <a:pt x="5231" y="13163"/>
                  <a:pt x="5062" y="12825"/>
                </a:cubicBezTo>
                <a:cubicBezTo>
                  <a:pt x="5569" y="12825"/>
                  <a:pt x="5569" y="12825"/>
                  <a:pt x="5569" y="12825"/>
                </a:cubicBezTo>
                <a:cubicBezTo>
                  <a:pt x="5569" y="12825"/>
                  <a:pt x="5569" y="12825"/>
                  <a:pt x="5569" y="12825"/>
                </a:cubicBezTo>
                <a:cubicBezTo>
                  <a:pt x="7594" y="12825"/>
                  <a:pt x="7594" y="12825"/>
                  <a:pt x="7594" y="12825"/>
                </a:cubicBezTo>
                <a:cubicBezTo>
                  <a:pt x="7425" y="12994"/>
                  <a:pt x="7425" y="13331"/>
                  <a:pt x="7425" y="13500"/>
                </a:cubicBezTo>
                <a:cubicBezTo>
                  <a:pt x="7425" y="18225"/>
                  <a:pt x="7425" y="18225"/>
                  <a:pt x="7425" y="18225"/>
                </a:cubicBezTo>
                <a:cubicBezTo>
                  <a:pt x="7425" y="18900"/>
                  <a:pt x="7762" y="19238"/>
                  <a:pt x="7931" y="19575"/>
                </a:cubicBezTo>
                <a:cubicBezTo>
                  <a:pt x="8100" y="19575"/>
                  <a:pt x="8100" y="19575"/>
                  <a:pt x="8100" y="19744"/>
                </a:cubicBezTo>
                <a:lnTo>
                  <a:pt x="8100" y="20250"/>
                </a:lnTo>
                <a:close/>
                <a:moveTo>
                  <a:pt x="8944" y="11475"/>
                </a:moveTo>
                <a:cubicBezTo>
                  <a:pt x="8775" y="11475"/>
                  <a:pt x="8775" y="11475"/>
                  <a:pt x="8775" y="11475"/>
                </a:cubicBezTo>
                <a:cubicBezTo>
                  <a:pt x="8775" y="11475"/>
                  <a:pt x="8775" y="11475"/>
                  <a:pt x="8775" y="11475"/>
                </a:cubicBezTo>
                <a:cubicBezTo>
                  <a:pt x="8100" y="11475"/>
                  <a:pt x="7425" y="10631"/>
                  <a:pt x="7425" y="9450"/>
                </a:cubicBezTo>
                <a:cubicBezTo>
                  <a:pt x="7425" y="8269"/>
                  <a:pt x="8100" y="7425"/>
                  <a:pt x="8775" y="7425"/>
                </a:cubicBezTo>
                <a:cubicBezTo>
                  <a:pt x="8944" y="7425"/>
                  <a:pt x="8944" y="7425"/>
                  <a:pt x="8944" y="7425"/>
                </a:cubicBezTo>
                <a:cubicBezTo>
                  <a:pt x="10125" y="7425"/>
                  <a:pt x="11475" y="6919"/>
                  <a:pt x="12487" y="6075"/>
                </a:cubicBezTo>
                <a:cubicBezTo>
                  <a:pt x="12319" y="7087"/>
                  <a:pt x="12150" y="8269"/>
                  <a:pt x="12150" y="9450"/>
                </a:cubicBezTo>
                <a:cubicBezTo>
                  <a:pt x="12150" y="10631"/>
                  <a:pt x="12319" y="11813"/>
                  <a:pt x="12487" y="12825"/>
                </a:cubicBezTo>
                <a:cubicBezTo>
                  <a:pt x="11475" y="11981"/>
                  <a:pt x="10125" y="11475"/>
                  <a:pt x="8944" y="11475"/>
                </a:cubicBezTo>
                <a:close/>
                <a:moveTo>
                  <a:pt x="16875" y="17550"/>
                </a:moveTo>
                <a:cubicBezTo>
                  <a:pt x="15525" y="17550"/>
                  <a:pt x="14344" y="15694"/>
                  <a:pt x="13837" y="12825"/>
                </a:cubicBezTo>
                <a:cubicBezTo>
                  <a:pt x="15525" y="12825"/>
                  <a:pt x="15525" y="12825"/>
                  <a:pt x="15525" y="12825"/>
                </a:cubicBezTo>
                <a:cubicBezTo>
                  <a:pt x="17044" y="12825"/>
                  <a:pt x="18225" y="11306"/>
                  <a:pt x="18225" y="9450"/>
                </a:cubicBezTo>
                <a:cubicBezTo>
                  <a:pt x="18225" y="7594"/>
                  <a:pt x="17044" y="6075"/>
                  <a:pt x="15525" y="6075"/>
                </a:cubicBezTo>
                <a:cubicBezTo>
                  <a:pt x="13837" y="6075"/>
                  <a:pt x="13837" y="6075"/>
                  <a:pt x="13837" y="6075"/>
                </a:cubicBezTo>
                <a:cubicBezTo>
                  <a:pt x="14344" y="3206"/>
                  <a:pt x="15525" y="1350"/>
                  <a:pt x="16875" y="1350"/>
                </a:cubicBezTo>
                <a:cubicBezTo>
                  <a:pt x="18731" y="1350"/>
                  <a:pt x="20250" y="4894"/>
                  <a:pt x="20250" y="9450"/>
                </a:cubicBezTo>
                <a:cubicBezTo>
                  <a:pt x="20250" y="14006"/>
                  <a:pt x="18731" y="17550"/>
                  <a:pt x="16875" y="17550"/>
                </a:cubicBez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defTabSz="362971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953" kern="0" dirty="0">
              <a:solidFill>
                <a:prstClr val="black"/>
              </a:solidFill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38" name="椭圆形标注 30">
            <a:extLst>
              <a:ext uri="{FF2B5EF4-FFF2-40B4-BE49-F238E27FC236}">
                <a16:creationId xmlns:a16="http://schemas.microsoft.com/office/drawing/2014/main" id="{43966A70-3B10-9578-BDBB-8666F3B170CD}"/>
              </a:ext>
            </a:extLst>
          </p:cNvPr>
          <p:cNvSpPr/>
          <p:nvPr/>
        </p:nvSpPr>
        <p:spPr>
          <a:xfrm>
            <a:off x="5843491" y="1786994"/>
            <a:ext cx="725909" cy="486359"/>
          </a:xfrm>
          <a:prstGeom prst="wedgeEllipseCallout">
            <a:avLst>
              <a:gd name="adj1" fmla="val -9723"/>
              <a:gd name="adj2" fmla="val 83230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39" name="Group 3825">
            <a:extLst>
              <a:ext uri="{FF2B5EF4-FFF2-40B4-BE49-F238E27FC236}">
                <a16:creationId xmlns:a16="http://schemas.microsoft.com/office/drawing/2014/main" id="{B09CC5DB-33E2-494A-9364-4DC343288EDD}"/>
              </a:ext>
            </a:extLst>
          </p:cNvPr>
          <p:cNvGrpSpPr/>
          <p:nvPr/>
        </p:nvGrpSpPr>
        <p:grpSpPr>
          <a:xfrm>
            <a:off x="6077728" y="1890290"/>
            <a:ext cx="277355" cy="296888"/>
            <a:chOff x="0" y="0"/>
            <a:chExt cx="450850" cy="482600"/>
          </a:xfrm>
          <a:solidFill>
            <a:sysClr val="window" lastClr="FFFFFF"/>
          </a:solidFill>
        </p:grpSpPr>
        <p:sp>
          <p:nvSpPr>
            <p:cNvPr id="40" name="Shape 3822">
              <a:extLst>
                <a:ext uri="{FF2B5EF4-FFF2-40B4-BE49-F238E27FC236}">
                  <a16:creationId xmlns:a16="http://schemas.microsoft.com/office/drawing/2014/main" id="{E840B6D3-BAC3-66B5-286E-1E22C5656CDB}"/>
                </a:ext>
              </a:extLst>
            </p:cNvPr>
            <p:cNvSpPr/>
            <p:nvPr/>
          </p:nvSpPr>
          <p:spPr>
            <a:xfrm>
              <a:off x="0" y="0"/>
              <a:ext cx="450850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20" y="0"/>
                  </a:moveTo>
                  <a:cubicBezTo>
                    <a:pt x="2880" y="0"/>
                    <a:pt x="2880" y="0"/>
                    <a:pt x="2880" y="0"/>
                  </a:cubicBezTo>
                  <a:cubicBezTo>
                    <a:pt x="1260" y="0"/>
                    <a:pt x="0" y="1181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0419"/>
                    <a:pt x="1260" y="21600"/>
                    <a:pt x="2880" y="21600"/>
                  </a:cubicBezTo>
                  <a:cubicBezTo>
                    <a:pt x="18720" y="21600"/>
                    <a:pt x="18720" y="21600"/>
                    <a:pt x="18720" y="21600"/>
                  </a:cubicBezTo>
                  <a:cubicBezTo>
                    <a:pt x="20340" y="21600"/>
                    <a:pt x="21600" y="20419"/>
                    <a:pt x="216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1181"/>
                    <a:pt x="20340" y="0"/>
                    <a:pt x="18720" y="0"/>
                  </a:cubicBezTo>
                  <a:close/>
                  <a:moveTo>
                    <a:pt x="20160" y="18900"/>
                  </a:moveTo>
                  <a:cubicBezTo>
                    <a:pt x="20160" y="19575"/>
                    <a:pt x="19440" y="20250"/>
                    <a:pt x="18720" y="20250"/>
                  </a:cubicBezTo>
                  <a:cubicBezTo>
                    <a:pt x="2880" y="20250"/>
                    <a:pt x="2880" y="20250"/>
                    <a:pt x="2880" y="20250"/>
                  </a:cubicBezTo>
                  <a:cubicBezTo>
                    <a:pt x="2160" y="20250"/>
                    <a:pt x="1440" y="19575"/>
                    <a:pt x="1440" y="18900"/>
                  </a:cubicBezTo>
                  <a:cubicBezTo>
                    <a:pt x="1440" y="2700"/>
                    <a:pt x="1440" y="2700"/>
                    <a:pt x="1440" y="2700"/>
                  </a:cubicBezTo>
                  <a:cubicBezTo>
                    <a:pt x="1440" y="2025"/>
                    <a:pt x="2160" y="1350"/>
                    <a:pt x="2880" y="1350"/>
                  </a:cubicBezTo>
                  <a:cubicBezTo>
                    <a:pt x="18720" y="1350"/>
                    <a:pt x="18720" y="1350"/>
                    <a:pt x="18720" y="1350"/>
                  </a:cubicBezTo>
                  <a:cubicBezTo>
                    <a:pt x="19440" y="1350"/>
                    <a:pt x="20160" y="2025"/>
                    <a:pt x="20160" y="2700"/>
                  </a:cubicBezTo>
                  <a:lnTo>
                    <a:pt x="20160" y="1890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41" name="Shape 3823">
              <a:extLst>
                <a:ext uri="{FF2B5EF4-FFF2-40B4-BE49-F238E27FC236}">
                  <a16:creationId xmlns:a16="http://schemas.microsoft.com/office/drawing/2014/main" id="{F48033AC-0412-AA09-9BEB-D3A2C5BE2D93}"/>
                </a:ext>
              </a:extLst>
            </p:cNvPr>
            <p:cNvSpPr/>
            <p:nvPr/>
          </p:nvSpPr>
          <p:spPr>
            <a:xfrm>
              <a:off x="60325" y="60325"/>
              <a:ext cx="330200" cy="301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0"/>
                  </a:moveTo>
                  <a:cubicBezTo>
                    <a:pt x="982" y="0"/>
                    <a:pt x="982" y="0"/>
                    <a:pt x="982" y="0"/>
                  </a:cubicBezTo>
                  <a:cubicBezTo>
                    <a:pt x="491" y="0"/>
                    <a:pt x="0" y="540"/>
                    <a:pt x="0" y="1080"/>
                  </a:cubicBezTo>
                  <a:cubicBezTo>
                    <a:pt x="0" y="20520"/>
                    <a:pt x="0" y="20520"/>
                    <a:pt x="0" y="20520"/>
                  </a:cubicBezTo>
                  <a:cubicBezTo>
                    <a:pt x="0" y="21060"/>
                    <a:pt x="491" y="21600"/>
                    <a:pt x="982" y="21600"/>
                  </a:cubicBezTo>
                  <a:cubicBezTo>
                    <a:pt x="20618" y="21600"/>
                    <a:pt x="20618" y="21600"/>
                    <a:pt x="20618" y="21600"/>
                  </a:cubicBezTo>
                  <a:cubicBezTo>
                    <a:pt x="21109" y="21600"/>
                    <a:pt x="21600" y="21060"/>
                    <a:pt x="21600" y="20520"/>
                  </a:cubicBezTo>
                  <a:cubicBezTo>
                    <a:pt x="21600" y="1080"/>
                    <a:pt x="21600" y="1080"/>
                    <a:pt x="21600" y="1080"/>
                  </a:cubicBezTo>
                  <a:cubicBezTo>
                    <a:pt x="21600" y="540"/>
                    <a:pt x="21109" y="0"/>
                    <a:pt x="20618" y="0"/>
                  </a:cubicBezTo>
                  <a:close/>
                  <a:moveTo>
                    <a:pt x="20618" y="1080"/>
                  </a:moveTo>
                  <a:cubicBezTo>
                    <a:pt x="20618" y="15930"/>
                    <a:pt x="20618" y="15930"/>
                    <a:pt x="20618" y="15930"/>
                  </a:cubicBezTo>
                  <a:cubicBezTo>
                    <a:pt x="17427" y="12150"/>
                    <a:pt x="17427" y="12150"/>
                    <a:pt x="17427" y="12150"/>
                  </a:cubicBezTo>
                  <a:cubicBezTo>
                    <a:pt x="17182" y="11880"/>
                    <a:pt x="16936" y="11880"/>
                    <a:pt x="16691" y="11880"/>
                  </a:cubicBezTo>
                  <a:cubicBezTo>
                    <a:pt x="16445" y="11880"/>
                    <a:pt x="16200" y="11880"/>
                    <a:pt x="15955" y="12150"/>
                  </a:cubicBezTo>
                  <a:cubicBezTo>
                    <a:pt x="13500" y="15390"/>
                    <a:pt x="13500" y="15390"/>
                    <a:pt x="13500" y="15390"/>
                  </a:cubicBezTo>
                  <a:cubicBezTo>
                    <a:pt x="5645" y="5670"/>
                    <a:pt x="5645" y="5670"/>
                    <a:pt x="5645" y="5670"/>
                  </a:cubicBezTo>
                  <a:cubicBezTo>
                    <a:pt x="5400" y="5400"/>
                    <a:pt x="5155" y="5400"/>
                    <a:pt x="4909" y="5400"/>
                  </a:cubicBezTo>
                  <a:cubicBezTo>
                    <a:pt x="4664" y="5400"/>
                    <a:pt x="4418" y="5400"/>
                    <a:pt x="4173" y="5670"/>
                  </a:cubicBezTo>
                  <a:cubicBezTo>
                    <a:pt x="982" y="9720"/>
                    <a:pt x="982" y="9720"/>
                    <a:pt x="982" y="9720"/>
                  </a:cubicBezTo>
                  <a:cubicBezTo>
                    <a:pt x="982" y="1080"/>
                    <a:pt x="982" y="1080"/>
                    <a:pt x="982" y="1080"/>
                  </a:cubicBezTo>
                  <a:lnTo>
                    <a:pt x="20618" y="1080"/>
                  </a:lnTo>
                  <a:close/>
                  <a:moveTo>
                    <a:pt x="982" y="11340"/>
                  </a:moveTo>
                  <a:cubicBezTo>
                    <a:pt x="4909" y="6480"/>
                    <a:pt x="4909" y="6480"/>
                    <a:pt x="4909" y="6480"/>
                  </a:cubicBezTo>
                  <a:cubicBezTo>
                    <a:pt x="12764" y="16470"/>
                    <a:pt x="12764" y="16470"/>
                    <a:pt x="12764" y="16470"/>
                  </a:cubicBezTo>
                  <a:cubicBezTo>
                    <a:pt x="13500" y="17010"/>
                    <a:pt x="13500" y="17010"/>
                    <a:pt x="13500" y="17010"/>
                  </a:cubicBezTo>
                  <a:cubicBezTo>
                    <a:pt x="16200" y="20520"/>
                    <a:pt x="16200" y="20520"/>
                    <a:pt x="16200" y="20520"/>
                  </a:cubicBezTo>
                  <a:cubicBezTo>
                    <a:pt x="982" y="20520"/>
                    <a:pt x="982" y="20520"/>
                    <a:pt x="982" y="20520"/>
                  </a:cubicBezTo>
                  <a:lnTo>
                    <a:pt x="982" y="11340"/>
                  </a:lnTo>
                  <a:close/>
                  <a:moveTo>
                    <a:pt x="17427" y="20520"/>
                  </a:moveTo>
                  <a:cubicBezTo>
                    <a:pt x="13991" y="16200"/>
                    <a:pt x="13991" y="16200"/>
                    <a:pt x="13991" y="16200"/>
                  </a:cubicBezTo>
                  <a:cubicBezTo>
                    <a:pt x="16691" y="12960"/>
                    <a:pt x="16691" y="12960"/>
                    <a:pt x="16691" y="12960"/>
                  </a:cubicBezTo>
                  <a:cubicBezTo>
                    <a:pt x="20618" y="17820"/>
                    <a:pt x="20618" y="17820"/>
                    <a:pt x="20618" y="17820"/>
                  </a:cubicBezTo>
                  <a:cubicBezTo>
                    <a:pt x="20618" y="20520"/>
                    <a:pt x="20618" y="20520"/>
                    <a:pt x="20618" y="20520"/>
                  </a:cubicBezTo>
                  <a:lnTo>
                    <a:pt x="17427" y="2052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42" name="Shape 3824">
              <a:extLst>
                <a:ext uri="{FF2B5EF4-FFF2-40B4-BE49-F238E27FC236}">
                  <a16:creationId xmlns:a16="http://schemas.microsoft.com/office/drawing/2014/main" id="{514F3B3F-FEE1-B40D-9B87-3DBECDCF7D96}"/>
                </a:ext>
              </a:extLst>
            </p:cNvPr>
            <p:cNvSpPr/>
            <p:nvPr/>
          </p:nvSpPr>
          <p:spPr>
            <a:xfrm>
              <a:off x="241300" y="106362"/>
              <a:ext cx="88900" cy="90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7100" y="21600"/>
                    <a:pt x="21600" y="17100"/>
                    <a:pt x="21600" y="10800"/>
                  </a:cubicBezTo>
                  <a:cubicBezTo>
                    <a:pt x="21600" y="4500"/>
                    <a:pt x="17100" y="0"/>
                    <a:pt x="10800" y="0"/>
                  </a:cubicBezTo>
                  <a:cubicBezTo>
                    <a:pt x="4500" y="0"/>
                    <a:pt x="0" y="4500"/>
                    <a:pt x="0" y="10800"/>
                  </a:cubicBezTo>
                  <a:cubicBezTo>
                    <a:pt x="0" y="17100"/>
                    <a:pt x="4500" y="21600"/>
                    <a:pt x="10800" y="21600"/>
                  </a:cubicBezTo>
                  <a:close/>
                  <a:moveTo>
                    <a:pt x="10800" y="3600"/>
                  </a:moveTo>
                  <a:cubicBezTo>
                    <a:pt x="14400" y="3600"/>
                    <a:pt x="18000" y="7200"/>
                    <a:pt x="18000" y="10800"/>
                  </a:cubicBezTo>
                  <a:cubicBezTo>
                    <a:pt x="18000" y="14400"/>
                    <a:pt x="14400" y="18000"/>
                    <a:pt x="10800" y="18000"/>
                  </a:cubicBezTo>
                  <a:cubicBezTo>
                    <a:pt x="7200" y="18000"/>
                    <a:pt x="3600" y="14400"/>
                    <a:pt x="3600" y="10800"/>
                  </a:cubicBezTo>
                  <a:cubicBezTo>
                    <a:pt x="3600" y="7200"/>
                    <a:pt x="7200" y="3600"/>
                    <a:pt x="10800" y="3600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44" name="椭圆形标注 36">
            <a:extLst>
              <a:ext uri="{FF2B5EF4-FFF2-40B4-BE49-F238E27FC236}">
                <a16:creationId xmlns:a16="http://schemas.microsoft.com/office/drawing/2014/main" id="{BE8F80AA-D0CA-5206-20D4-6F79D62E64F8}"/>
              </a:ext>
            </a:extLst>
          </p:cNvPr>
          <p:cNvSpPr/>
          <p:nvPr/>
        </p:nvSpPr>
        <p:spPr>
          <a:xfrm>
            <a:off x="4160958" y="3334066"/>
            <a:ext cx="725909" cy="486359"/>
          </a:xfrm>
          <a:prstGeom prst="wedgeEllipseCallout">
            <a:avLst>
              <a:gd name="adj1" fmla="val 48611"/>
              <a:gd name="adj2" fmla="val 54208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5" name="Group 3776">
            <a:extLst>
              <a:ext uri="{FF2B5EF4-FFF2-40B4-BE49-F238E27FC236}">
                <a16:creationId xmlns:a16="http://schemas.microsoft.com/office/drawing/2014/main" id="{1BB5A559-2EB4-3ADE-C4DB-08E4BA4565BF}"/>
              </a:ext>
            </a:extLst>
          </p:cNvPr>
          <p:cNvGrpSpPr/>
          <p:nvPr/>
        </p:nvGrpSpPr>
        <p:grpSpPr>
          <a:xfrm>
            <a:off x="4367275" y="3463163"/>
            <a:ext cx="313275" cy="254537"/>
            <a:chOff x="0" y="0"/>
            <a:chExt cx="482600" cy="392113"/>
          </a:xfrm>
          <a:solidFill>
            <a:sysClr val="window" lastClr="FFFFFF"/>
          </a:solidFill>
        </p:grpSpPr>
        <p:sp>
          <p:nvSpPr>
            <p:cNvPr id="46" name="Shape 3774">
              <a:extLst>
                <a:ext uri="{FF2B5EF4-FFF2-40B4-BE49-F238E27FC236}">
                  <a16:creationId xmlns:a16="http://schemas.microsoft.com/office/drawing/2014/main" id="{2AB009C3-45CF-BA70-8814-2FD124F95FD1}"/>
                </a:ext>
              </a:extLst>
            </p:cNvPr>
            <p:cNvSpPr/>
            <p:nvPr/>
          </p:nvSpPr>
          <p:spPr>
            <a:xfrm>
              <a:off x="331787" y="120650"/>
              <a:ext cx="90488" cy="120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00" y="1350"/>
                  </a:moveTo>
                  <a:cubicBezTo>
                    <a:pt x="9900" y="675"/>
                    <a:pt x="8100" y="0"/>
                    <a:pt x="72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800" y="0"/>
                    <a:pt x="0" y="1350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0250"/>
                    <a:pt x="1800" y="21600"/>
                    <a:pt x="3600" y="21600"/>
                  </a:cubicBezTo>
                  <a:cubicBezTo>
                    <a:pt x="18000" y="21600"/>
                    <a:pt x="18000" y="21600"/>
                    <a:pt x="18000" y="21600"/>
                  </a:cubicBezTo>
                  <a:cubicBezTo>
                    <a:pt x="19800" y="21600"/>
                    <a:pt x="21600" y="20250"/>
                    <a:pt x="21600" y="18900"/>
                  </a:cubicBezTo>
                  <a:cubicBezTo>
                    <a:pt x="21600" y="14850"/>
                    <a:pt x="21600" y="14850"/>
                    <a:pt x="21600" y="14850"/>
                  </a:cubicBezTo>
                  <a:cubicBezTo>
                    <a:pt x="21600" y="14175"/>
                    <a:pt x="21600" y="13500"/>
                    <a:pt x="20700" y="13500"/>
                  </a:cubicBezTo>
                  <a:lnTo>
                    <a:pt x="9900" y="1350"/>
                  </a:lnTo>
                  <a:close/>
                  <a:moveTo>
                    <a:pt x="18000" y="18900"/>
                  </a:moveTo>
                  <a:cubicBezTo>
                    <a:pt x="3600" y="18900"/>
                    <a:pt x="3600" y="18900"/>
                    <a:pt x="3600" y="18900"/>
                  </a:cubicBezTo>
                  <a:cubicBezTo>
                    <a:pt x="3600" y="2700"/>
                    <a:pt x="3600" y="2700"/>
                    <a:pt x="3600" y="2700"/>
                  </a:cubicBezTo>
                  <a:cubicBezTo>
                    <a:pt x="7200" y="2700"/>
                    <a:pt x="7200" y="2700"/>
                    <a:pt x="7200" y="2700"/>
                  </a:cubicBezTo>
                  <a:cubicBezTo>
                    <a:pt x="18000" y="14850"/>
                    <a:pt x="18000" y="14850"/>
                    <a:pt x="18000" y="14850"/>
                  </a:cubicBezTo>
                  <a:lnTo>
                    <a:pt x="18000" y="1890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47" name="Shape 3775">
              <a:extLst>
                <a:ext uri="{FF2B5EF4-FFF2-40B4-BE49-F238E27FC236}">
                  <a16:creationId xmlns:a16="http://schemas.microsoft.com/office/drawing/2014/main" id="{B04E8997-BF93-652A-9392-CD2A1E1F8D72}"/>
                </a:ext>
              </a:extLst>
            </p:cNvPr>
            <p:cNvSpPr/>
            <p:nvPr/>
          </p:nvSpPr>
          <p:spPr>
            <a:xfrm>
              <a:off x="0" y="0"/>
              <a:ext cx="482600" cy="39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10177"/>
                  </a:moveTo>
                  <a:cubicBezTo>
                    <a:pt x="18563" y="5192"/>
                    <a:pt x="18563" y="5192"/>
                    <a:pt x="18563" y="5192"/>
                  </a:cubicBezTo>
                  <a:cubicBezTo>
                    <a:pt x="18225" y="4569"/>
                    <a:pt x="17550" y="4154"/>
                    <a:pt x="16875" y="4154"/>
                  </a:cubicBezTo>
                  <a:cubicBezTo>
                    <a:pt x="14175" y="4154"/>
                    <a:pt x="14175" y="4154"/>
                    <a:pt x="14175" y="4154"/>
                  </a:cubicBezTo>
                  <a:cubicBezTo>
                    <a:pt x="14175" y="2492"/>
                    <a:pt x="14175" y="2492"/>
                    <a:pt x="14175" y="2492"/>
                  </a:cubicBezTo>
                  <a:cubicBezTo>
                    <a:pt x="14175" y="1038"/>
                    <a:pt x="13331" y="0"/>
                    <a:pt x="12150" y="0"/>
                  </a:cubicBezTo>
                  <a:cubicBezTo>
                    <a:pt x="2025" y="0"/>
                    <a:pt x="2025" y="0"/>
                    <a:pt x="2025" y="0"/>
                  </a:cubicBezTo>
                  <a:cubicBezTo>
                    <a:pt x="844" y="0"/>
                    <a:pt x="0" y="1038"/>
                    <a:pt x="0" y="2492"/>
                  </a:cubicBezTo>
                  <a:cubicBezTo>
                    <a:pt x="0" y="11631"/>
                    <a:pt x="0" y="11631"/>
                    <a:pt x="0" y="11631"/>
                  </a:cubicBezTo>
                  <a:cubicBezTo>
                    <a:pt x="0" y="13085"/>
                    <a:pt x="844" y="14123"/>
                    <a:pt x="2025" y="14123"/>
                  </a:cubicBezTo>
                  <a:cubicBezTo>
                    <a:pt x="2025" y="14123"/>
                    <a:pt x="2025" y="14123"/>
                    <a:pt x="2025" y="14123"/>
                  </a:cubicBezTo>
                  <a:cubicBezTo>
                    <a:pt x="2025" y="16615"/>
                    <a:pt x="2025" y="16615"/>
                    <a:pt x="2025" y="16615"/>
                  </a:cubicBezTo>
                  <a:cubicBezTo>
                    <a:pt x="2025" y="18069"/>
                    <a:pt x="2869" y="19108"/>
                    <a:pt x="4050" y="19108"/>
                  </a:cubicBezTo>
                  <a:cubicBezTo>
                    <a:pt x="4894" y="19108"/>
                    <a:pt x="4894" y="19108"/>
                    <a:pt x="4894" y="19108"/>
                  </a:cubicBezTo>
                  <a:cubicBezTo>
                    <a:pt x="5062" y="20562"/>
                    <a:pt x="6244" y="21600"/>
                    <a:pt x="7425" y="21600"/>
                  </a:cubicBezTo>
                  <a:cubicBezTo>
                    <a:pt x="8606" y="21600"/>
                    <a:pt x="9787" y="20562"/>
                    <a:pt x="9956" y="19108"/>
                  </a:cubicBezTo>
                  <a:cubicBezTo>
                    <a:pt x="13669" y="19108"/>
                    <a:pt x="13669" y="19108"/>
                    <a:pt x="13669" y="19108"/>
                  </a:cubicBezTo>
                  <a:cubicBezTo>
                    <a:pt x="13838" y="20562"/>
                    <a:pt x="15019" y="21600"/>
                    <a:pt x="16200" y="21600"/>
                  </a:cubicBezTo>
                  <a:cubicBezTo>
                    <a:pt x="17381" y="21600"/>
                    <a:pt x="18563" y="20562"/>
                    <a:pt x="18731" y="19108"/>
                  </a:cubicBezTo>
                  <a:cubicBezTo>
                    <a:pt x="19575" y="19108"/>
                    <a:pt x="19575" y="19108"/>
                    <a:pt x="19575" y="19108"/>
                  </a:cubicBezTo>
                  <a:cubicBezTo>
                    <a:pt x="20756" y="19108"/>
                    <a:pt x="21600" y="18069"/>
                    <a:pt x="21600" y="16615"/>
                  </a:cubicBezTo>
                  <a:cubicBezTo>
                    <a:pt x="21600" y="11631"/>
                    <a:pt x="21600" y="11631"/>
                    <a:pt x="21600" y="11631"/>
                  </a:cubicBezTo>
                  <a:cubicBezTo>
                    <a:pt x="21600" y="11215"/>
                    <a:pt x="21431" y="10592"/>
                    <a:pt x="21263" y="10177"/>
                  </a:cubicBezTo>
                  <a:close/>
                  <a:moveTo>
                    <a:pt x="2025" y="12462"/>
                  </a:moveTo>
                  <a:cubicBezTo>
                    <a:pt x="1687" y="12462"/>
                    <a:pt x="1350" y="12046"/>
                    <a:pt x="1350" y="11631"/>
                  </a:cubicBezTo>
                  <a:cubicBezTo>
                    <a:pt x="1350" y="2492"/>
                    <a:pt x="1350" y="2492"/>
                    <a:pt x="1350" y="2492"/>
                  </a:cubicBezTo>
                  <a:cubicBezTo>
                    <a:pt x="1350" y="2077"/>
                    <a:pt x="1687" y="1662"/>
                    <a:pt x="2025" y="1662"/>
                  </a:cubicBezTo>
                  <a:cubicBezTo>
                    <a:pt x="12150" y="1662"/>
                    <a:pt x="12150" y="1662"/>
                    <a:pt x="12150" y="1662"/>
                  </a:cubicBezTo>
                  <a:cubicBezTo>
                    <a:pt x="12488" y="1662"/>
                    <a:pt x="12825" y="2077"/>
                    <a:pt x="12825" y="2492"/>
                  </a:cubicBezTo>
                  <a:cubicBezTo>
                    <a:pt x="12825" y="4154"/>
                    <a:pt x="12825" y="4154"/>
                    <a:pt x="12825" y="4154"/>
                  </a:cubicBezTo>
                  <a:cubicBezTo>
                    <a:pt x="12825" y="5815"/>
                    <a:pt x="12825" y="5815"/>
                    <a:pt x="12825" y="5815"/>
                  </a:cubicBezTo>
                  <a:cubicBezTo>
                    <a:pt x="12825" y="11631"/>
                    <a:pt x="12825" y="11631"/>
                    <a:pt x="12825" y="11631"/>
                  </a:cubicBezTo>
                  <a:cubicBezTo>
                    <a:pt x="12825" y="12046"/>
                    <a:pt x="12488" y="12462"/>
                    <a:pt x="12150" y="12462"/>
                  </a:cubicBezTo>
                  <a:lnTo>
                    <a:pt x="2025" y="12462"/>
                  </a:lnTo>
                  <a:close/>
                  <a:moveTo>
                    <a:pt x="7425" y="19938"/>
                  </a:moveTo>
                  <a:cubicBezTo>
                    <a:pt x="6750" y="19938"/>
                    <a:pt x="6075" y="19108"/>
                    <a:pt x="6075" y="18277"/>
                  </a:cubicBezTo>
                  <a:cubicBezTo>
                    <a:pt x="6075" y="17446"/>
                    <a:pt x="6750" y="16615"/>
                    <a:pt x="7425" y="16615"/>
                  </a:cubicBezTo>
                  <a:cubicBezTo>
                    <a:pt x="8100" y="16615"/>
                    <a:pt x="8775" y="17446"/>
                    <a:pt x="8775" y="18277"/>
                  </a:cubicBezTo>
                  <a:cubicBezTo>
                    <a:pt x="8775" y="19108"/>
                    <a:pt x="8100" y="19938"/>
                    <a:pt x="7425" y="19938"/>
                  </a:cubicBezTo>
                  <a:close/>
                  <a:moveTo>
                    <a:pt x="16200" y="19938"/>
                  </a:moveTo>
                  <a:cubicBezTo>
                    <a:pt x="15525" y="19938"/>
                    <a:pt x="14850" y="19108"/>
                    <a:pt x="14850" y="18277"/>
                  </a:cubicBezTo>
                  <a:cubicBezTo>
                    <a:pt x="14850" y="17446"/>
                    <a:pt x="15525" y="16615"/>
                    <a:pt x="16200" y="16615"/>
                  </a:cubicBezTo>
                  <a:cubicBezTo>
                    <a:pt x="16875" y="16615"/>
                    <a:pt x="17550" y="17446"/>
                    <a:pt x="17550" y="18277"/>
                  </a:cubicBezTo>
                  <a:cubicBezTo>
                    <a:pt x="17550" y="19108"/>
                    <a:pt x="16875" y="19938"/>
                    <a:pt x="16200" y="19938"/>
                  </a:cubicBezTo>
                  <a:close/>
                  <a:moveTo>
                    <a:pt x="20250" y="16615"/>
                  </a:moveTo>
                  <a:cubicBezTo>
                    <a:pt x="20250" y="17031"/>
                    <a:pt x="19913" y="17446"/>
                    <a:pt x="19575" y="17446"/>
                  </a:cubicBezTo>
                  <a:cubicBezTo>
                    <a:pt x="18731" y="17446"/>
                    <a:pt x="18731" y="17446"/>
                    <a:pt x="18731" y="17446"/>
                  </a:cubicBezTo>
                  <a:cubicBezTo>
                    <a:pt x="18563" y="15992"/>
                    <a:pt x="17381" y="14954"/>
                    <a:pt x="16200" y="14954"/>
                  </a:cubicBezTo>
                  <a:cubicBezTo>
                    <a:pt x="15019" y="14954"/>
                    <a:pt x="13838" y="15992"/>
                    <a:pt x="13669" y="17446"/>
                  </a:cubicBezTo>
                  <a:cubicBezTo>
                    <a:pt x="9956" y="17446"/>
                    <a:pt x="9956" y="17446"/>
                    <a:pt x="9956" y="17446"/>
                  </a:cubicBezTo>
                  <a:cubicBezTo>
                    <a:pt x="9787" y="15992"/>
                    <a:pt x="8606" y="14954"/>
                    <a:pt x="7425" y="14954"/>
                  </a:cubicBezTo>
                  <a:cubicBezTo>
                    <a:pt x="6244" y="14954"/>
                    <a:pt x="5062" y="15992"/>
                    <a:pt x="4894" y="17446"/>
                  </a:cubicBezTo>
                  <a:cubicBezTo>
                    <a:pt x="4050" y="17446"/>
                    <a:pt x="4050" y="17446"/>
                    <a:pt x="4050" y="17446"/>
                  </a:cubicBezTo>
                  <a:cubicBezTo>
                    <a:pt x="3712" y="17446"/>
                    <a:pt x="3375" y="17031"/>
                    <a:pt x="3375" y="16615"/>
                  </a:cubicBezTo>
                  <a:cubicBezTo>
                    <a:pt x="3375" y="14123"/>
                    <a:pt x="3375" y="14123"/>
                    <a:pt x="3375" y="14123"/>
                  </a:cubicBezTo>
                  <a:cubicBezTo>
                    <a:pt x="12150" y="14123"/>
                    <a:pt x="12150" y="14123"/>
                    <a:pt x="12150" y="14123"/>
                  </a:cubicBezTo>
                  <a:cubicBezTo>
                    <a:pt x="13331" y="14123"/>
                    <a:pt x="14175" y="13085"/>
                    <a:pt x="14175" y="11631"/>
                  </a:cubicBezTo>
                  <a:cubicBezTo>
                    <a:pt x="14175" y="5815"/>
                    <a:pt x="14175" y="5815"/>
                    <a:pt x="14175" y="5815"/>
                  </a:cubicBezTo>
                  <a:cubicBezTo>
                    <a:pt x="16875" y="5815"/>
                    <a:pt x="16875" y="5815"/>
                    <a:pt x="16875" y="5815"/>
                  </a:cubicBezTo>
                  <a:cubicBezTo>
                    <a:pt x="17044" y="5815"/>
                    <a:pt x="17381" y="6023"/>
                    <a:pt x="17381" y="6231"/>
                  </a:cubicBezTo>
                  <a:cubicBezTo>
                    <a:pt x="20081" y="11215"/>
                    <a:pt x="20081" y="11215"/>
                    <a:pt x="20081" y="11215"/>
                  </a:cubicBezTo>
                  <a:cubicBezTo>
                    <a:pt x="20250" y="11215"/>
                    <a:pt x="20250" y="11423"/>
                    <a:pt x="20250" y="11631"/>
                  </a:cubicBezTo>
                  <a:lnTo>
                    <a:pt x="20250" y="16615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49" name="椭圆形标注 41">
            <a:extLst>
              <a:ext uri="{FF2B5EF4-FFF2-40B4-BE49-F238E27FC236}">
                <a16:creationId xmlns:a16="http://schemas.microsoft.com/office/drawing/2014/main" id="{8311F8C0-D34B-EF9E-0A1F-8E0DB1A3010F}"/>
              </a:ext>
            </a:extLst>
          </p:cNvPr>
          <p:cNvSpPr/>
          <p:nvPr/>
        </p:nvSpPr>
        <p:spPr>
          <a:xfrm>
            <a:off x="6825683" y="4022836"/>
            <a:ext cx="744587" cy="498873"/>
          </a:xfrm>
          <a:prstGeom prst="wedgeEllipseCallout">
            <a:avLst>
              <a:gd name="adj1" fmla="val -41414"/>
              <a:gd name="adj2" fmla="val 57419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50" name="Group 3828">
            <a:extLst>
              <a:ext uri="{FF2B5EF4-FFF2-40B4-BE49-F238E27FC236}">
                <a16:creationId xmlns:a16="http://schemas.microsoft.com/office/drawing/2014/main" id="{964D4B2D-E6A0-9410-8C77-DE205E6A0792}"/>
              </a:ext>
            </a:extLst>
          </p:cNvPr>
          <p:cNvGrpSpPr/>
          <p:nvPr/>
        </p:nvGrpSpPr>
        <p:grpSpPr>
          <a:xfrm>
            <a:off x="7088781" y="4133016"/>
            <a:ext cx="263275" cy="264144"/>
            <a:chOff x="0" y="0"/>
            <a:chExt cx="481012" cy="482600"/>
          </a:xfrm>
          <a:solidFill>
            <a:sysClr val="window" lastClr="FFFFFF"/>
          </a:solidFill>
        </p:grpSpPr>
        <p:sp>
          <p:nvSpPr>
            <p:cNvPr id="51" name="Shape 3826">
              <a:extLst>
                <a:ext uri="{FF2B5EF4-FFF2-40B4-BE49-F238E27FC236}">
                  <a16:creationId xmlns:a16="http://schemas.microsoft.com/office/drawing/2014/main" id="{973FC154-7457-DC72-AB79-2537474CE1E0}"/>
                </a:ext>
              </a:extLst>
            </p:cNvPr>
            <p:cNvSpPr/>
            <p:nvPr/>
          </p:nvSpPr>
          <p:spPr>
            <a:xfrm>
              <a:off x="0" y="0"/>
              <a:ext cx="481013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44" y="7087"/>
                  </a:moveTo>
                  <a:cubicBezTo>
                    <a:pt x="18900" y="6919"/>
                    <a:pt x="16875" y="6919"/>
                    <a:pt x="14006" y="6750"/>
                  </a:cubicBezTo>
                  <a:cubicBezTo>
                    <a:pt x="14175" y="6075"/>
                    <a:pt x="14175" y="5569"/>
                    <a:pt x="14175" y="4556"/>
                  </a:cubicBezTo>
                  <a:cubicBezTo>
                    <a:pt x="14175" y="2194"/>
                    <a:pt x="12319" y="0"/>
                    <a:pt x="10800" y="0"/>
                  </a:cubicBezTo>
                  <a:cubicBezTo>
                    <a:pt x="9619" y="0"/>
                    <a:pt x="8775" y="844"/>
                    <a:pt x="8775" y="2025"/>
                  </a:cubicBezTo>
                  <a:cubicBezTo>
                    <a:pt x="8775" y="3375"/>
                    <a:pt x="8269" y="5737"/>
                    <a:pt x="6075" y="6919"/>
                  </a:cubicBezTo>
                  <a:cubicBezTo>
                    <a:pt x="5906" y="6919"/>
                    <a:pt x="5400" y="7256"/>
                    <a:pt x="5400" y="7256"/>
                  </a:cubicBezTo>
                  <a:cubicBezTo>
                    <a:pt x="5400" y="7256"/>
                    <a:pt x="5400" y="7256"/>
                    <a:pt x="5400" y="7256"/>
                  </a:cubicBezTo>
                  <a:cubicBezTo>
                    <a:pt x="5062" y="6919"/>
                    <a:pt x="4556" y="6750"/>
                    <a:pt x="4050" y="6750"/>
                  </a:cubicBezTo>
                  <a:cubicBezTo>
                    <a:pt x="2025" y="6750"/>
                    <a:pt x="2025" y="6750"/>
                    <a:pt x="2025" y="6750"/>
                  </a:cubicBezTo>
                  <a:cubicBezTo>
                    <a:pt x="844" y="6750"/>
                    <a:pt x="0" y="7594"/>
                    <a:pt x="0" y="877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756"/>
                    <a:pt x="844" y="21600"/>
                    <a:pt x="2025" y="21600"/>
                  </a:cubicBezTo>
                  <a:cubicBezTo>
                    <a:pt x="4050" y="21600"/>
                    <a:pt x="4050" y="21600"/>
                    <a:pt x="4050" y="21600"/>
                  </a:cubicBezTo>
                  <a:cubicBezTo>
                    <a:pt x="4894" y="21600"/>
                    <a:pt x="5569" y="21094"/>
                    <a:pt x="5906" y="20419"/>
                  </a:cubicBezTo>
                  <a:cubicBezTo>
                    <a:pt x="5906" y="20419"/>
                    <a:pt x="5906" y="20419"/>
                    <a:pt x="5906" y="20419"/>
                  </a:cubicBezTo>
                  <a:cubicBezTo>
                    <a:pt x="5906" y="20419"/>
                    <a:pt x="5906" y="20419"/>
                    <a:pt x="6075" y="20419"/>
                  </a:cubicBezTo>
                  <a:cubicBezTo>
                    <a:pt x="6075" y="20419"/>
                    <a:pt x="6075" y="20419"/>
                    <a:pt x="6075" y="20419"/>
                  </a:cubicBezTo>
                  <a:cubicBezTo>
                    <a:pt x="6412" y="20588"/>
                    <a:pt x="7256" y="20756"/>
                    <a:pt x="8775" y="21094"/>
                  </a:cubicBezTo>
                  <a:cubicBezTo>
                    <a:pt x="9112" y="21263"/>
                    <a:pt x="10969" y="21600"/>
                    <a:pt x="12825" y="21600"/>
                  </a:cubicBezTo>
                  <a:cubicBezTo>
                    <a:pt x="16537" y="21600"/>
                    <a:pt x="16537" y="21600"/>
                    <a:pt x="16537" y="21600"/>
                  </a:cubicBezTo>
                  <a:cubicBezTo>
                    <a:pt x="17719" y="21600"/>
                    <a:pt x="18394" y="21094"/>
                    <a:pt x="18900" y="20250"/>
                  </a:cubicBezTo>
                  <a:cubicBezTo>
                    <a:pt x="18900" y="20250"/>
                    <a:pt x="19069" y="19913"/>
                    <a:pt x="19237" y="19575"/>
                  </a:cubicBezTo>
                  <a:cubicBezTo>
                    <a:pt x="19406" y="19238"/>
                    <a:pt x="19406" y="18900"/>
                    <a:pt x="19237" y="18394"/>
                  </a:cubicBezTo>
                  <a:cubicBezTo>
                    <a:pt x="19913" y="17888"/>
                    <a:pt x="20250" y="17213"/>
                    <a:pt x="20419" y="16706"/>
                  </a:cubicBezTo>
                  <a:cubicBezTo>
                    <a:pt x="20587" y="15863"/>
                    <a:pt x="20587" y="15188"/>
                    <a:pt x="20419" y="14850"/>
                  </a:cubicBezTo>
                  <a:cubicBezTo>
                    <a:pt x="20756" y="14344"/>
                    <a:pt x="21094" y="13838"/>
                    <a:pt x="21262" y="12994"/>
                  </a:cubicBezTo>
                  <a:cubicBezTo>
                    <a:pt x="21431" y="12319"/>
                    <a:pt x="21262" y="11813"/>
                    <a:pt x="20925" y="11306"/>
                  </a:cubicBezTo>
                  <a:cubicBezTo>
                    <a:pt x="21431" y="10969"/>
                    <a:pt x="21600" y="10294"/>
                    <a:pt x="21600" y="9787"/>
                  </a:cubicBezTo>
                  <a:cubicBezTo>
                    <a:pt x="21600" y="9787"/>
                    <a:pt x="21600" y="9787"/>
                    <a:pt x="21600" y="9787"/>
                  </a:cubicBezTo>
                  <a:cubicBezTo>
                    <a:pt x="21600" y="9619"/>
                    <a:pt x="21600" y="9619"/>
                    <a:pt x="21600" y="9450"/>
                  </a:cubicBezTo>
                  <a:cubicBezTo>
                    <a:pt x="21600" y="8606"/>
                    <a:pt x="21094" y="7425"/>
                    <a:pt x="19744" y="7087"/>
                  </a:cubicBezTo>
                  <a:close/>
                  <a:moveTo>
                    <a:pt x="4725" y="19575"/>
                  </a:moveTo>
                  <a:cubicBezTo>
                    <a:pt x="4725" y="19913"/>
                    <a:pt x="4388" y="20250"/>
                    <a:pt x="4050" y="20250"/>
                  </a:cubicBezTo>
                  <a:cubicBezTo>
                    <a:pt x="2025" y="20250"/>
                    <a:pt x="2025" y="20250"/>
                    <a:pt x="2025" y="20250"/>
                  </a:cubicBezTo>
                  <a:cubicBezTo>
                    <a:pt x="1688" y="20250"/>
                    <a:pt x="1350" y="19913"/>
                    <a:pt x="1350" y="19575"/>
                  </a:cubicBezTo>
                  <a:cubicBezTo>
                    <a:pt x="1350" y="8775"/>
                    <a:pt x="1350" y="8775"/>
                    <a:pt x="1350" y="8775"/>
                  </a:cubicBezTo>
                  <a:cubicBezTo>
                    <a:pt x="1350" y="8437"/>
                    <a:pt x="1688" y="8100"/>
                    <a:pt x="2025" y="8100"/>
                  </a:cubicBezTo>
                  <a:cubicBezTo>
                    <a:pt x="4050" y="8100"/>
                    <a:pt x="4050" y="8100"/>
                    <a:pt x="4050" y="8100"/>
                  </a:cubicBezTo>
                  <a:cubicBezTo>
                    <a:pt x="4388" y="8100"/>
                    <a:pt x="4725" y="8437"/>
                    <a:pt x="4725" y="8775"/>
                  </a:cubicBezTo>
                  <a:lnTo>
                    <a:pt x="4725" y="19575"/>
                  </a:lnTo>
                  <a:close/>
                  <a:moveTo>
                    <a:pt x="20250" y="9787"/>
                  </a:moveTo>
                  <a:cubicBezTo>
                    <a:pt x="20250" y="10125"/>
                    <a:pt x="20081" y="10800"/>
                    <a:pt x="18900" y="10800"/>
                  </a:cubicBezTo>
                  <a:cubicBezTo>
                    <a:pt x="17887" y="10800"/>
                    <a:pt x="17550" y="10800"/>
                    <a:pt x="17550" y="10800"/>
                  </a:cubicBezTo>
                  <a:cubicBezTo>
                    <a:pt x="17381" y="10800"/>
                    <a:pt x="17212" y="10969"/>
                    <a:pt x="17212" y="11138"/>
                  </a:cubicBezTo>
                  <a:cubicBezTo>
                    <a:pt x="17212" y="11306"/>
                    <a:pt x="17381" y="11475"/>
                    <a:pt x="17550" y="11475"/>
                  </a:cubicBezTo>
                  <a:cubicBezTo>
                    <a:pt x="17550" y="11475"/>
                    <a:pt x="17887" y="11475"/>
                    <a:pt x="18900" y="11475"/>
                  </a:cubicBezTo>
                  <a:cubicBezTo>
                    <a:pt x="19913" y="11475"/>
                    <a:pt x="20081" y="12319"/>
                    <a:pt x="19913" y="12656"/>
                  </a:cubicBezTo>
                  <a:cubicBezTo>
                    <a:pt x="19913" y="13163"/>
                    <a:pt x="19575" y="14175"/>
                    <a:pt x="18562" y="14175"/>
                  </a:cubicBezTo>
                  <a:cubicBezTo>
                    <a:pt x="17381" y="14175"/>
                    <a:pt x="16875" y="14175"/>
                    <a:pt x="16875" y="14175"/>
                  </a:cubicBezTo>
                  <a:cubicBezTo>
                    <a:pt x="16706" y="14175"/>
                    <a:pt x="16537" y="14344"/>
                    <a:pt x="16537" y="14513"/>
                  </a:cubicBezTo>
                  <a:cubicBezTo>
                    <a:pt x="16537" y="14681"/>
                    <a:pt x="16706" y="14850"/>
                    <a:pt x="16875" y="14850"/>
                  </a:cubicBezTo>
                  <a:cubicBezTo>
                    <a:pt x="16875" y="14850"/>
                    <a:pt x="17719" y="14850"/>
                    <a:pt x="18225" y="14850"/>
                  </a:cubicBezTo>
                  <a:cubicBezTo>
                    <a:pt x="19406" y="14850"/>
                    <a:pt x="19237" y="15694"/>
                    <a:pt x="19069" y="16200"/>
                  </a:cubicBezTo>
                  <a:cubicBezTo>
                    <a:pt x="18900" y="16875"/>
                    <a:pt x="18731" y="17550"/>
                    <a:pt x="17381" y="17550"/>
                  </a:cubicBezTo>
                  <a:cubicBezTo>
                    <a:pt x="16875" y="17550"/>
                    <a:pt x="16200" y="17550"/>
                    <a:pt x="16200" y="17550"/>
                  </a:cubicBezTo>
                  <a:cubicBezTo>
                    <a:pt x="16031" y="17550"/>
                    <a:pt x="15862" y="17719"/>
                    <a:pt x="15862" y="17888"/>
                  </a:cubicBezTo>
                  <a:cubicBezTo>
                    <a:pt x="15862" y="18056"/>
                    <a:pt x="16031" y="18225"/>
                    <a:pt x="16200" y="18225"/>
                  </a:cubicBezTo>
                  <a:cubicBezTo>
                    <a:pt x="16200" y="18225"/>
                    <a:pt x="16706" y="18225"/>
                    <a:pt x="17212" y="18225"/>
                  </a:cubicBezTo>
                  <a:cubicBezTo>
                    <a:pt x="18056" y="18225"/>
                    <a:pt x="18056" y="18900"/>
                    <a:pt x="17887" y="19238"/>
                  </a:cubicBezTo>
                  <a:cubicBezTo>
                    <a:pt x="17887" y="19406"/>
                    <a:pt x="17719" y="19575"/>
                    <a:pt x="17719" y="19744"/>
                  </a:cubicBezTo>
                  <a:cubicBezTo>
                    <a:pt x="17550" y="20081"/>
                    <a:pt x="17212" y="20250"/>
                    <a:pt x="16537" y="20250"/>
                  </a:cubicBezTo>
                  <a:cubicBezTo>
                    <a:pt x="12825" y="20250"/>
                    <a:pt x="12825" y="20250"/>
                    <a:pt x="12825" y="20250"/>
                  </a:cubicBezTo>
                  <a:cubicBezTo>
                    <a:pt x="10969" y="20250"/>
                    <a:pt x="9112" y="19913"/>
                    <a:pt x="9112" y="19744"/>
                  </a:cubicBezTo>
                  <a:cubicBezTo>
                    <a:pt x="6244" y="19238"/>
                    <a:pt x="6075" y="19069"/>
                    <a:pt x="5906" y="19069"/>
                  </a:cubicBezTo>
                  <a:cubicBezTo>
                    <a:pt x="5906" y="19069"/>
                    <a:pt x="5400" y="18900"/>
                    <a:pt x="5400" y="18563"/>
                  </a:cubicBezTo>
                  <a:cubicBezTo>
                    <a:pt x="5400" y="9112"/>
                    <a:pt x="5400" y="9112"/>
                    <a:pt x="5400" y="9112"/>
                  </a:cubicBezTo>
                  <a:cubicBezTo>
                    <a:pt x="5400" y="8775"/>
                    <a:pt x="5569" y="8606"/>
                    <a:pt x="5906" y="8437"/>
                  </a:cubicBezTo>
                  <a:cubicBezTo>
                    <a:pt x="5906" y="8437"/>
                    <a:pt x="6075" y="8437"/>
                    <a:pt x="6075" y="8437"/>
                  </a:cubicBezTo>
                  <a:cubicBezTo>
                    <a:pt x="9112" y="7087"/>
                    <a:pt x="10125" y="4387"/>
                    <a:pt x="10125" y="2025"/>
                  </a:cubicBezTo>
                  <a:cubicBezTo>
                    <a:pt x="10125" y="1687"/>
                    <a:pt x="10462" y="1350"/>
                    <a:pt x="10800" y="1350"/>
                  </a:cubicBezTo>
                  <a:cubicBezTo>
                    <a:pt x="11475" y="1350"/>
                    <a:pt x="12825" y="2700"/>
                    <a:pt x="12825" y="4556"/>
                  </a:cubicBezTo>
                  <a:cubicBezTo>
                    <a:pt x="12825" y="6075"/>
                    <a:pt x="12656" y="6412"/>
                    <a:pt x="12150" y="8100"/>
                  </a:cubicBezTo>
                  <a:cubicBezTo>
                    <a:pt x="18900" y="8100"/>
                    <a:pt x="18900" y="8269"/>
                    <a:pt x="19406" y="8437"/>
                  </a:cubicBezTo>
                  <a:cubicBezTo>
                    <a:pt x="20250" y="8606"/>
                    <a:pt x="20250" y="9112"/>
                    <a:pt x="20250" y="9450"/>
                  </a:cubicBezTo>
                  <a:cubicBezTo>
                    <a:pt x="20250" y="9619"/>
                    <a:pt x="20250" y="9619"/>
                    <a:pt x="20250" y="9787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52" name="Shape 3827">
              <a:extLst>
                <a:ext uri="{FF2B5EF4-FFF2-40B4-BE49-F238E27FC236}">
                  <a16:creationId xmlns:a16="http://schemas.microsoft.com/office/drawing/2014/main" id="{3D9143D9-4548-D8B3-AAC9-391D9F13BF88}"/>
                </a:ext>
              </a:extLst>
            </p:cNvPr>
            <p:cNvSpPr/>
            <p:nvPr/>
          </p:nvSpPr>
          <p:spPr>
            <a:xfrm>
              <a:off x="44450" y="392112"/>
              <a:ext cx="44451" cy="44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5400"/>
                    <a:pt x="0" y="10800"/>
                  </a:cubicBezTo>
                  <a:cubicBezTo>
                    <a:pt x="0" y="16200"/>
                    <a:pt x="5400" y="21600"/>
                    <a:pt x="10800" y="21600"/>
                  </a:cubicBezTo>
                  <a:cubicBezTo>
                    <a:pt x="16200" y="21600"/>
                    <a:pt x="21600" y="16200"/>
                    <a:pt x="21600" y="10800"/>
                  </a:cubicBezTo>
                  <a:cubicBezTo>
                    <a:pt x="21600" y="5400"/>
                    <a:pt x="16200" y="0"/>
                    <a:pt x="10800" y="0"/>
                  </a:cubicBezTo>
                  <a:close/>
                  <a:moveTo>
                    <a:pt x="10800" y="14400"/>
                  </a:moveTo>
                  <a:cubicBezTo>
                    <a:pt x="9000" y="14400"/>
                    <a:pt x="7200" y="12600"/>
                    <a:pt x="7200" y="10800"/>
                  </a:cubicBezTo>
                  <a:cubicBezTo>
                    <a:pt x="7200" y="9000"/>
                    <a:pt x="9000" y="7200"/>
                    <a:pt x="10800" y="7200"/>
                  </a:cubicBezTo>
                  <a:cubicBezTo>
                    <a:pt x="12600" y="7200"/>
                    <a:pt x="14400" y="9000"/>
                    <a:pt x="14400" y="10800"/>
                  </a:cubicBezTo>
                  <a:cubicBezTo>
                    <a:pt x="14400" y="12600"/>
                    <a:pt x="12600" y="14400"/>
                    <a:pt x="10800" y="14400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62971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953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54" name="椭圆形标注 46">
            <a:extLst>
              <a:ext uri="{FF2B5EF4-FFF2-40B4-BE49-F238E27FC236}">
                <a16:creationId xmlns:a16="http://schemas.microsoft.com/office/drawing/2014/main" id="{B9BD610D-05AB-7132-537A-651AC14AF9FB}"/>
              </a:ext>
            </a:extLst>
          </p:cNvPr>
          <p:cNvSpPr/>
          <p:nvPr/>
        </p:nvSpPr>
        <p:spPr>
          <a:xfrm>
            <a:off x="5646911" y="2833583"/>
            <a:ext cx="725909" cy="486359"/>
          </a:xfrm>
          <a:prstGeom prst="wedgeEllipseCallout">
            <a:avLst>
              <a:gd name="adj1" fmla="val 12500"/>
              <a:gd name="adj2" fmla="val 85303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5" name="Shape 3791">
            <a:extLst>
              <a:ext uri="{FF2B5EF4-FFF2-40B4-BE49-F238E27FC236}">
                <a16:creationId xmlns:a16="http://schemas.microsoft.com/office/drawing/2014/main" id="{9F9D5454-1115-C20D-ACF7-E9934F64D964}"/>
              </a:ext>
            </a:extLst>
          </p:cNvPr>
          <p:cNvSpPr/>
          <p:nvPr/>
        </p:nvSpPr>
        <p:spPr>
          <a:xfrm>
            <a:off x="5844277" y="2945988"/>
            <a:ext cx="278100" cy="278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8" h="21600" extrusionOk="0">
                <a:moveTo>
                  <a:pt x="20946" y="337"/>
                </a:moveTo>
                <a:cubicBezTo>
                  <a:pt x="20778" y="169"/>
                  <a:pt x="20443" y="0"/>
                  <a:pt x="20108" y="0"/>
                </a:cubicBezTo>
                <a:cubicBezTo>
                  <a:pt x="20108" y="0"/>
                  <a:pt x="19941" y="0"/>
                  <a:pt x="19941" y="0"/>
                </a:cubicBezTo>
                <a:cubicBezTo>
                  <a:pt x="8555" y="2025"/>
                  <a:pt x="8555" y="2025"/>
                  <a:pt x="8555" y="2025"/>
                </a:cubicBezTo>
                <a:cubicBezTo>
                  <a:pt x="7885" y="2194"/>
                  <a:pt x="7383" y="2700"/>
                  <a:pt x="7383" y="3375"/>
                </a:cubicBezTo>
                <a:cubicBezTo>
                  <a:pt x="7383" y="4725"/>
                  <a:pt x="7383" y="4725"/>
                  <a:pt x="7383" y="4725"/>
                </a:cubicBezTo>
                <a:cubicBezTo>
                  <a:pt x="7383" y="5400"/>
                  <a:pt x="7383" y="5400"/>
                  <a:pt x="7383" y="5400"/>
                </a:cubicBezTo>
                <a:cubicBezTo>
                  <a:pt x="7383" y="15019"/>
                  <a:pt x="7383" y="15019"/>
                  <a:pt x="7383" y="15019"/>
                </a:cubicBezTo>
                <a:cubicBezTo>
                  <a:pt x="6713" y="14513"/>
                  <a:pt x="5876" y="14175"/>
                  <a:pt x="4871" y="14175"/>
                </a:cubicBezTo>
                <a:cubicBezTo>
                  <a:pt x="4201" y="14175"/>
                  <a:pt x="3699" y="14344"/>
                  <a:pt x="3197" y="14513"/>
                </a:cubicBezTo>
                <a:cubicBezTo>
                  <a:pt x="1857" y="14850"/>
                  <a:pt x="853" y="15694"/>
                  <a:pt x="350" y="16875"/>
                </a:cubicBezTo>
                <a:cubicBezTo>
                  <a:pt x="15" y="17550"/>
                  <a:pt x="-152" y="18563"/>
                  <a:pt x="183" y="19406"/>
                </a:cubicBezTo>
                <a:cubicBezTo>
                  <a:pt x="685" y="20756"/>
                  <a:pt x="2192" y="21600"/>
                  <a:pt x="3867" y="21600"/>
                </a:cubicBezTo>
                <a:cubicBezTo>
                  <a:pt x="4536" y="21600"/>
                  <a:pt x="5039" y="21431"/>
                  <a:pt x="5541" y="21263"/>
                </a:cubicBezTo>
                <a:cubicBezTo>
                  <a:pt x="6881" y="20925"/>
                  <a:pt x="7885" y="20081"/>
                  <a:pt x="8388" y="18900"/>
                </a:cubicBezTo>
                <a:cubicBezTo>
                  <a:pt x="8555" y="18563"/>
                  <a:pt x="8722" y="18056"/>
                  <a:pt x="8722" y="17550"/>
                </a:cubicBezTo>
                <a:cubicBezTo>
                  <a:pt x="8722" y="17550"/>
                  <a:pt x="8722" y="17550"/>
                  <a:pt x="8722" y="17550"/>
                </a:cubicBezTo>
                <a:cubicBezTo>
                  <a:pt x="8722" y="6750"/>
                  <a:pt x="8722" y="6750"/>
                  <a:pt x="8722" y="6750"/>
                </a:cubicBezTo>
                <a:cubicBezTo>
                  <a:pt x="8722" y="6750"/>
                  <a:pt x="8890" y="6750"/>
                  <a:pt x="8890" y="6750"/>
                </a:cubicBezTo>
                <a:cubicBezTo>
                  <a:pt x="20108" y="4725"/>
                  <a:pt x="20108" y="4725"/>
                  <a:pt x="20108" y="4725"/>
                </a:cubicBezTo>
                <a:cubicBezTo>
                  <a:pt x="20108" y="12994"/>
                  <a:pt x="20108" y="12994"/>
                  <a:pt x="20108" y="12994"/>
                </a:cubicBezTo>
                <a:cubicBezTo>
                  <a:pt x="19439" y="12488"/>
                  <a:pt x="18601" y="12150"/>
                  <a:pt x="17597" y="12150"/>
                </a:cubicBezTo>
                <a:cubicBezTo>
                  <a:pt x="16927" y="12150"/>
                  <a:pt x="16425" y="12319"/>
                  <a:pt x="15922" y="12488"/>
                </a:cubicBezTo>
                <a:cubicBezTo>
                  <a:pt x="14583" y="12825"/>
                  <a:pt x="13578" y="13669"/>
                  <a:pt x="13076" y="14850"/>
                </a:cubicBezTo>
                <a:cubicBezTo>
                  <a:pt x="12741" y="15525"/>
                  <a:pt x="12574" y="16538"/>
                  <a:pt x="12908" y="17381"/>
                </a:cubicBezTo>
                <a:cubicBezTo>
                  <a:pt x="13411" y="18731"/>
                  <a:pt x="14918" y="19575"/>
                  <a:pt x="16592" y="19575"/>
                </a:cubicBezTo>
                <a:cubicBezTo>
                  <a:pt x="17262" y="19575"/>
                  <a:pt x="17764" y="19406"/>
                  <a:pt x="18267" y="19238"/>
                </a:cubicBezTo>
                <a:cubicBezTo>
                  <a:pt x="19606" y="18900"/>
                  <a:pt x="20611" y="18056"/>
                  <a:pt x="21113" y="16875"/>
                </a:cubicBezTo>
                <a:cubicBezTo>
                  <a:pt x="21281" y="16538"/>
                  <a:pt x="21448" y="16031"/>
                  <a:pt x="21448" y="15525"/>
                </a:cubicBezTo>
                <a:cubicBezTo>
                  <a:pt x="21448" y="15525"/>
                  <a:pt x="21448" y="15525"/>
                  <a:pt x="21448" y="15525"/>
                </a:cubicBezTo>
                <a:cubicBezTo>
                  <a:pt x="21448" y="3375"/>
                  <a:pt x="21448" y="3375"/>
                  <a:pt x="21448" y="3375"/>
                </a:cubicBezTo>
                <a:cubicBezTo>
                  <a:pt x="21448" y="2700"/>
                  <a:pt x="21448" y="2700"/>
                  <a:pt x="21448" y="2700"/>
                </a:cubicBezTo>
                <a:cubicBezTo>
                  <a:pt x="21448" y="1350"/>
                  <a:pt x="21448" y="1350"/>
                  <a:pt x="21448" y="1350"/>
                </a:cubicBezTo>
                <a:cubicBezTo>
                  <a:pt x="21448" y="1012"/>
                  <a:pt x="21281" y="506"/>
                  <a:pt x="20946" y="337"/>
                </a:cubicBezTo>
                <a:close/>
                <a:moveTo>
                  <a:pt x="5206" y="20081"/>
                </a:moveTo>
                <a:cubicBezTo>
                  <a:pt x="3532" y="20588"/>
                  <a:pt x="1857" y="20081"/>
                  <a:pt x="1522" y="18900"/>
                </a:cubicBezTo>
                <a:cubicBezTo>
                  <a:pt x="1020" y="17719"/>
                  <a:pt x="2025" y="16200"/>
                  <a:pt x="3532" y="15694"/>
                </a:cubicBezTo>
                <a:cubicBezTo>
                  <a:pt x="5206" y="15188"/>
                  <a:pt x="6881" y="15694"/>
                  <a:pt x="7215" y="16875"/>
                </a:cubicBezTo>
                <a:cubicBezTo>
                  <a:pt x="7718" y="18056"/>
                  <a:pt x="6713" y="19575"/>
                  <a:pt x="5206" y="20081"/>
                </a:cubicBezTo>
                <a:close/>
                <a:moveTo>
                  <a:pt x="17932" y="18056"/>
                </a:moveTo>
                <a:cubicBezTo>
                  <a:pt x="16257" y="18563"/>
                  <a:pt x="14583" y="18056"/>
                  <a:pt x="14081" y="16875"/>
                </a:cubicBezTo>
                <a:cubicBezTo>
                  <a:pt x="13746" y="15694"/>
                  <a:pt x="14583" y="14175"/>
                  <a:pt x="16257" y="13669"/>
                </a:cubicBezTo>
                <a:cubicBezTo>
                  <a:pt x="17932" y="13163"/>
                  <a:pt x="19606" y="13669"/>
                  <a:pt x="19941" y="14850"/>
                </a:cubicBezTo>
                <a:cubicBezTo>
                  <a:pt x="20443" y="16031"/>
                  <a:pt x="19439" y="17550"/>
                  <a:pt x="17932" y="18056"/>
                </a:cubicBezTo>
                <a:close/>
                <a:moveTo>
                  <a:pt x="20108" y="3375"/>
                </a:moveTo>
                <a:cubicBezTo>
                  <a:pt x="8722" y="5400"/>
                  <a:pt x="8722" y="5400"/>
                  <a:pt x="8722" y="5400"/>
                </a:cubicBezTo>
                <a:cubicBezTo>
                  <a:pt x="8722" y="4725"/>
                  <a:pt x="8722" y="4725"/>
                  <a:pt x="8722" y="4725"/>
                </a:cubicBezTo>
                <a:cubicBezTo>
                  <a:pt x="8722" y="3375"/>
                  <a:pt x="8722" y="3375"/>
                  <a:pt x="8722" y="3375"/>
                </a:cubicBezTo>
                <a:cubicBezTo>
                  <a:pt x="20108" y="1350"/>
                  <a:pt x="20108" y="1350"/>
                  <a:pt x="20108" y="1350"/>
                </a:cubicBezTo>
                <a:cubicBezTo>
                  <a:pt x="20108" y="2700"/>
                  <a:pt x="20108" y="2700"/>
                  <a:pt x="20108" y="2700"/>
                </a:cubicBezTo>
                <a:lnTo>
                  <a:pt x="20108" y="3375"/>
                </a:ln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defTabSz="362971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953" kern="0" dirty="0">
              <a:solidFill>
                <a:prstClr val="black"/>
              </a:solidFill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57" name="椭圆形标注 49">
            <a:extLst>
              <a:ext uri="{FF2B5EF4-FFF2-40B4-BE49-F238E27FC236}">
                <a16:creationId xmlns:a16="http://schemas.microsoft.com/office/drawing/2014/main" id="{E7A55BA5-C15A-2B5A-6D8D-FBC7AA9E7D57}"/>
              </a:ext>
            </a:extLst>
          </p:cNvPr>
          <p:cNvSpPr/>
          <p:nvPr/>
        </p:nvSpPr>
        <p:spPr>
          <a:xfrm>
            <a:off x="4888042" y="2162526"/>
            <a:ext cx="725909" cy="486359"/>
          </a:xfrm>
          <a:prstGeom prst="wedgeEllipseCallout">
            <a:avLst>
              <a:gd name="adj1" fmla="val 23611"/>
              <a:gd name="adj2" fmla="val 95668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8" name="KSO_Shape">
            <a:extLst>
              <a:ext uri="{FF2B5EF4-FFF2-40B4-BE49-F238E27FC236}">
                <a16:creationId xmlns:a16="http://schemas.microsoft.com/office/drawing/2014/main" id="{52D3E89F-FEF2-27EF-E74F-385FB674CE19}"/>
              </a:ext>
            </a:extLst>
          </p:cNvPr>
          <p:cNvSpPr>
            <a:spLocks/>
          </p:cNvSpPr>
          <p:nvPr/>
        </p:nvSpPr>
        <p:spPr bwMode="auto">
          <a:xfrm>
            <a:off x="5101787" y="2291962"/>
            <a:ext cx="273691" cy="233094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bIns="31437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725942">
              <a:defRPr/>
            </a:pPr>
            <a:endParaRPr lang="zh-CN" altLang="en-US" sz="1429" dirty="0">
              <a:solidFill>
                <a:srgbClr val="FFFFFF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0" name="椭圆形标注 52">
            <a:extLst>
              <a:ext uri="{FF2B5EF4-FFF2-40B4-BE49-F238E27FC236}">
                <a16:creationId xmlns:a16="http://schemas.microsoft.com/office/drawing/2014/main" id="{6916CDC4-ED32-B500-2083-E0B6E8F79B5A}"/>
              </a:ext>
            </a:extLst>
          </p:cNvPr>
          <p:cNvSpPr/>
          <p:nvPr/>
        </p:nvSpPr>
        <p:spPr>
          <a:xfrm>
            <a:off x="4784369" y="4190007"/>
            <a:ext cx="725909" cy="486359"/>
          </a:xfrm>
          <a:prstGeom prst="wedgeEllipseCallout">
            <a:avLst>
              <a:gd name="adj1" fmla="val 37500"/>
              <a:gd name="adj2" fmla="val 66646"/>
            </a:avLst>
          </a:prstGeom>
          <a:solidFill>
            <a:srgbClr val="89C700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285791" rIns="0" b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725942">
              <a:defRPr/>
            </a:pPr>
            <a:endParaRPr lang="zh-CN" altLang="en-US" sz="1429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1" name="KSO_Shape">
            <a:extLst>
              <a:ext uri="{FF2B5EF4-FFF2-40B4-BE49-F238E27FC236}">
                <a16:creationId xmlns:a16="http://schemas.microsoft.com/office/drawing/2014/main" id="{97AE33E9-5A08-289C-ED42-F716BE3A4B90}"/>
              </a:ext>
            </a:extLst>
          </p:cNvPr>
          <p:cNvSpPr/>
          <p:nvPr/>
        </p:nvSpPr>
        <p:spPr>
          <a:xfrm>
            <a:off x="5011609" y="4338933"/>
            <a:ext cx="234922" cy="237695"/>
          </a:xfrm>
          <a:custGeom>
            <a:avLst/>
            <a:gdLst>
              <a:gd name="connsiteX0" fmla="*/ 876522 w 1879600"/>
              <a:gd name="connsiteY0" fmla="*/ 1026915 h 1901723"/>
              <a:gd name="connsiteX1" fmla="*/ 1879600 w 1879600"/>
              <a:gd name="connsiteY1" fmla="*/ 1035310 h 1901723"/>
              <a:gd name="connsiteX2" fmla="*/ 1879600 w 1879600"/>
              <a:gd name="connsiteY2" fmla="*/ 1901723 h 1901723"/>
              <a:gd name="connsiteX3" fmla="*/ 876522 w 1879600"/>
              <a:gd name="connsiteY3" fmla="*/ 1775813 h 1901723"/>
              <a:gd name="connsiteX4" fmla="*/ 0 w 1879600"/>
              <a:gd name="connsiteY4" fmla="*/ 1014080 h 1901723"/>
              <a:gd name="connsiteX5" fmla="*/ 717549 w 1879600"/>
              <a:gd name="connsiteY5" fmla="*/ 1026818 h 1901723"/>
              <a:gd name="connsiteX6" fmla="*/ 717549 w 1879600"/>
              <a:gd name="connsiteY6" fmla="*/ 1753167 h 1901723"/>
              <a:gd name="connsiteX7" fmla="*/ 0 w 1879600"/>
              <a:gd name="connsiteY7" fmla="*/ 1642117 h 1901723"/>
              <a:gd name="connsiteX8" fmla="*/ 717549 w 1879600"/>
              <a:gd name="connsiteY8" fmla="*/ 159389 h 1901723"/>
              <a:gd name="connsiteX9" fmla="*/ 717549 w 1879600"/>
              <a:gd name="connsiteY9" fmla="*/ 883871 h 1901723"/>
              <a:gd name="connsiteX10" fmla="*/ 0 w 1879600"/>
              <a:gd name="connsiteY10" fmla="*/ 908194 h 1901723"/>
              <a:gd name="connsiteX11" fmla="*/ 0 w 1879600"/>
              <a:gd name="connsiteY11" fmla="*/ 256684 h 1901723"/>
              <a:gd name="connsiteX12" fmla="*/ 1879600 w 1879600"/>
              <a:gd name="connsiteY12" fmla="*/ 0 h 1901723"/>
              <a:gd name="connsiteX13" fmla="*/ 1879600 w 1879600"/>
              <a:gd name="connsiteY13" fmla="*/ 872112 h 1901723"/>
              <a:gd name="connsiteX14" fmla="*/ 879497 w 1879600"/>
              <a:gd name="connsiteY14" fmla="*/ 880660 h 1901723"/>
              <a:gd name="connsiteX15" fmla="*/ 876522 w 1879600"/>
              <a:gd name="connsiteY15" fmla="*/ 626314 h 1901723"/>
              <a:gd name="connsiteX16" fmla="*/ 876522 w 1879600"/>
              <a:gd name="connsiteY16" fmla="*/ 144511 h 19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259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29" dirty="0">
              <a:solidFill>
                <a:srgbClr val="FFFFFF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112E599-0227-54E6-A258-CEC144035392}"/>
              </a:ext>
            </a:extLst>
          </p:cNvPr>
          <p:cNvGrpSpPr/>
          <p:nvPr/>
        </p:nvGrpSpPr>
        <p:grpSpPr>
          <a:xfrm>
            <a:off x="7547210" y="1685559"/>
            <a:ext cx="2993308" cy="887064"/>
            <a:chOff x="5502992" y="1322303"/>
            <a:chExt cx="2993308" cy="88706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D61E3C4-655B-39CA-D2F9-94726508BDAA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4C9AD5A-7BFE-8F4C-A02F-5F52E38DB0F2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8032332-9170-C0ED-A684-35D92ADE8DDB}"/>
              </a:ext>
            </a:extLst>
          </p:cNvPr>
          <p:cNvGrpSpPr/>
          <p:nvPr/>
        </p:nvGrpSpPr>
        <p:grpSpPr>
          <a:xfrm>
            <a:off x="1745800" y="2118765"/>
            <a:ext cx="2993308" cy="887064"/>
            <a:chOff x="5502992" y="1322303"/>
            <a:chExt cx="2993308" cy="887064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4088A9A-B078-C41C-0A39-E01B1288656B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BA9BC59-B8BF-2EAC-7E60-B21AB9D91EB5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7E43C09-D776-E076-27D8-D83D5F614B65}"/>
              </a:ext>
            </a:extLst>
          </p:cNvPr>
          <p:cNvGrpSpPr/>
          <p:nvPr/>
        </p:nvGrpSpPr>
        <p:grpSpPr>
          <a:xfrm>
            <a:off x="7833368" y="3579304"/>
            <a:ext cx="2993308" cy="887064"/>
            <a:chOff x="5502992" y="1322303"/>
            <a:chExt cx="2993308" cy="88706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B9939B4-1F6A-E26A-69FE-4BC12F7B6782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7A37730-0DA7-8CAD-6868-2C7675266EFB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098A393-C40B-80C1-D9AE-35DB1873F1B0}"/>
              </a:ext>
            </a:extLst>
          </p:cNvPr>
          <p:cNvGrpSpPr/>
          <p:nvPr/>
        </p:nvGrpSpPr>
        <p:grpSpPr>
          <a:xfrm>
            <a:off x="1505014" y="3989654"/>
            <a:ext cx="2993308" cy="887064"/>
            <a:chOff x="5502992" y="1322303"/>
            <a:chExt cx="2993308" cy="887064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28319F4-2DB7-A675-090E-A568EDB7BA70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74BFEBD-CA1F-50A9-2F6A-F18109606B8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21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4140">
            <a:extLst>
              <a:ext uri="{FF2B5EF4-FFF2-40B4-BE49-F238E27FC236}">
                <a16:creationId xmlns:a16="http://schemas.microsoft.com/office/drawing/2014/main" id="{0B9A4EF0-53A9-6F07-0F8F-D57F8C6AD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8301"/>
            <a:ext cx="10167998" cy="684969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D21AFF5-11E1-B5F7-02AC-A9E9DA55684A}"/>
              </a:ext>
            </a:extLst>
          </p:cNvPr>
          <p:cNvSpPr/>
          <p:nvPr/>
        </p:nvSpPr>
        <p:spPr>
          <a:xfrm>
            <a:off x="7330644" y="197874"/>
            <a:ext cx="4861356" cy="6660127"/>
          </a:xfrm>
          <a:custGeom>
            <a:avLst/>
            <a:gdLst>
              <a:gd name="connsiteX0" fmla="*/ 4861356 w 4861356"/>
              <a:gd name="connsiteY0" fmla="*/ 0 h 6660127"/>
              <a:gd name="connsiteX1" fmla="*/ 4861356 w 4861356"/>
              <a:gd name="connsiteY1" fmla="*/ 6660127 h 6660127"/>
              <a:gd name="connsiteX2" fmla="*/ 454934 w 4861356"/>
              <a:gd name="connsiteY2" fmla="*/ 6660127 h 6660127"/>
              <a:gd name="connsiteX3" fmla="*/ 407628 w 4861356"/>
              <a:gd name="connsiteY3" fmla="*/ 6578742 h 6660127"/>
              <a:gd name="connsiteX4" fmla="*/ 4417 w 4861356"/>
              <a:gd name="connsiteY4" fmla="*/ 5311105 h 6660127"/>
              <a:gd name="connsiteX5" fmla="*/ 2125317 w 4861356"/>
              <a:gd name="connsiteY5" fmla="*/ 3030044 h 6660127"/>
              <a:gd name="connsiteX6" fmla="*/ 2468217 w 4861356"/>
              <a:gd name="connsiteY6" fmla="*/ 1251103 h 6660127"/>
              <a:gd name="connsiteX7" fmla="*/ 4563717 w 4861356"/>
              <a:gd name="connsiteY7" fmla="*/ 447710 h 6660127"/>
              <a:gd name="connsiteX8" fmla="*/ 4844964 w 4861356"/>
              <a:gd name="connsiteY8" fmla="*/ 66161 h 66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1356" h="6660127">
                <a:moveTo>
                  <a:pt x="4861356" y="0"/>
                </a:moveTo>
                <a:lnTo>
                  <a:pt x="4861356" y="6660127"/>
                </a:lnTo>
                <a:lnTo>
                  <a:pt x="454934" y="6660127"/>
                </a:lnTo>
                <a:lnTo>
                  <a:pt x="407628" y="6578742"/>
                </a:lnTo>
                <a:cubicBezTo>
                  <a:pt x="151967" y="6116508"/>
                  <a:pt x="-31137" y="5657621"/>
                  <a:pt x="4417" y="5311105"/>
                </a:cubicBezTo>
                <a:cubicBezTo>
                  <a:pt x="95435" y="4424026"/>
                  <a:pt x="1714684" y="3706711"/>
                  <a:pt x="2125317" y="3030044"/>
                </a:cubicBezTo>
                <a:cubicBezTo>
                  <a:pt x="2535950" y="2353377"/>
                  <a:pt x="2061817" y="1681492"/>
                  <a:pt x="2468217" y="1251103"/>
                </a:cubicBezTo>
                <a:cubicBezTo>
                  <a:pt x="2874617" y="820714"/>
                  <a:pt x="4165784" y="763329"/>
                  <a:pt x="4563717" y="447710"/>
                </a:cubicBezTo>
                <a:cubicBezTo>
                  <a:pt x="4712942" y="329353"/>
                  <a:pt x="4798766" y="200909"/>
                  <a:pt x="4844964" y="66161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A0AE77-D788-23DB-26B0-22286FDA0505}"/>
              </a:ext>
            </a:extLst>
          </p:cNvPr>
          <p:cNvSpPr/>
          <p:nvPr/>
        </p:nvSpPr>
        <p:spPr>
          <a:xfrm>
            <a:off x="7938602" y="705962"/>
            <a:ext cx="4253398" cy="6152038"/>
          </a:xfrm>
          <a:custGeom>
            <a:avLst/>
            <a:gdLst>
              <a:gd name="connsiteX0" fmla="*/ 4253398 w 4253398"/>
              <a:gd name="connsiteY0" fmla="*/ 0 h 6152038"/>
              <a:gd name="connsiteX1" fmla="*/ 4253398 w 4253398"/>
              <a:gd name="connsiteY1" fmla="*/ 6152038 h 6152038"/>
              <a:gd name="connsiteX2" fmla="*/ 1023601 w 4253398"/>
              <a:gd name="connsiteY2" fmla="*/ 6152038 h 6152038"/>
              <a:gd name="connsiteX3" fmla="*/ 914625 w 4253398"/>
              <a:gd name="connsiteY3" fmla="*/ 6011904 h 6152038"/>
              <a:gd name="connsiteX4" fmla="*/ 4417 w 4253398"/>
              <a:gd name="connsiteY4" fmla="*/ 4170838 h 6152038"/>
              <a:gd name="connsiteX5" fmla="*/ 2125317 w 4253398"/>
              <a:gd name="connsiteY5" fmla="*/ 2151538 h 6152038"/>
              <a:gd name="connsiteX6" fmla="*/ 2468217 w 4253398"/>
              <a:gd name="connsiteY6" fmla="*/ 576738 h 6152038"/>
              <a:gd name="connsiteX7" fmla="*/ 4125567 w 4253398"/>
              <a:gd name="connsiteY7" fmla="*/ 40957 h 615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398" h="6152038">
                <a:moveTo>
                  <a:pt x="4253398" y="0"/>
                </a:moveTo>
                <a:lnTo>
                  <a:pt x="4253398" y="6152038"/>
                </a:lnTo>
                <a:lnTo>
                  <a:pt x="1023601" y="6152038"/>
                </a:lnTo>
                <a:lnTo>
                  <a:pt x="914625" y="6011904"/>
                </a:lnTo>
                <a:cubicBezTo>
                  <a:pt x="450406" y="5407104"/>
                  <a:pt x="-52469" y="4661640"/>
                  <a:pt x="4417" y="4170838"/>
                </a:cubicBezTo>
                <a:cubicBezTo>
                  <a:pt x="95435" y="3385555"/>
                  <a:pt x="1714684" y="2750555"/>
                  <a:pt x="2125317" y="2151538"/>
                </a:cubicBezTo>
                <a:cubicBezTo>
                  <a:pt x="2535950" y="1552521"/>
                  <a:pt x="2061817" y="957738"/>
                  <a:pt x="2468217" y="576738"/>
                </a:cubicBezTo>
                <a:cubicBezTo>
                  <a:pt x="2773017" y="290988"/>
                  <a:pt x="3575498" y="190976"/>
                  <a:pt x="4125567" y="40957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2081830" y="346504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A3507B-DE37-6F28-2277-89238410FF10}"/>
              </a:ext>
            </a:extLst>
          </p:cNvPr>
          <p:cNvGrpSpPr/>
          <p:nvPr/>
        </p:nvGrpSpPr>
        <p:grpSpPr>
          <a:xfrm>
            <a:off x="7685675" y="3195415"/>
            <a:ext cx="4172496" cy="336169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105868-03DF-3DB6-80E3-D692D957BB59}"/>
              </a:ext>
            </a:extLst>
          </p:cNvPr>
          <p:cNvGrpSpPr/>
          <p:nvPr/>
        </p:nvGrpSpPr>
        <p:grpSpPr>
          <a:xfrm>
            <a:off x="1545496" y="1454500"/>
            <a:ext cx="4198028" cy="995798"/>
            <a:chOff x="1256650" y="2106692"/>
            <a:chExt cx="4198028" cy="99579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63E1B8-2C5F-71B3-93E7-5F2E0405DE3B}"/>
                </a:ext>
              </a:extLst>
            </p:cNvPr>
            <p:cNvGrpSpPr/>
            <p:nvPr/>
          </p:nvGrpSpPr>
          <p:grpSpPr>
            <a:xfrm>
              <a:off x="1256650" y="2215304"/>
              <a:ext cx="4198028" cy="887186"/>
              <a:chOff x="1076895" y="4149318"/>
              <a:chExt cx="3312122" cy="69996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E02A22A-3ADA-BA73-D31F-EE68111A5A91}"/>
                  </a:ext>
                </a:extLst>
              </p:cNvPr>
              <p:cNvSpPr/>
              <p:nvPr/>
            </p:nvSpPr>
            <p:spPr>
              <a:xfrm>
                <a:off x="1076895" y="4149318"/>
                <a:ext cx="3143713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9BFB343-4C40-3772-BEED-89D8FC3CDBCC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2480506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4B13308-B3A3-4BAD-7863-504591A94A25}"/>
                </a:ext>
              </a:extLst>
            </p:cNvPr>
            <p:cNvSpPr txBox="1"/>
            <p:nvPr/>
          </p:nvSpPr>
          <p:spPr>
            <a:xfrm>
              <a:off x="2772835" y="2319680"/>
              <a:ext cx="25296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063C1DE-241E-7DED-751C-A5C6CB23D7A6}"/>
                </a:ext>
              </a:extLst>
            </p:cNvPr>
            <p:cNvSpPr txBox="1"/>
            <p:nvPr/>
          </p:nvSpPr>
          <p:spPr>
            <a:xfrm>
              <a:off x="1625273" y="2106692"/>
              <a:ext cx="963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088F2F3-FF7F-B0B5-7A7C-5857C2729920}"/>
              </a:ext>
            </a:extLst>
          </p:cNvPr>
          <p:cNvGrpSpPr/>
          <p:nvPr/>
        </p:nvGrpSpPr>
        <p:grpSpPr>
          <a:xfrm>
            <a:off x="3717108" y="2574430"/>
            <a:ext cx="4198028" cy="995798"/>
            <a:chOff x="1256650" y="2106692"/>
            <a:chExt cx="4198028" cy="99579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6B0747E-352F-F1EA-CA13-902778D3E4C9}"/>
                </a:ext>
              </a:extLst>
            </p:cNvPr>
            <p:cNvGrpSpPr/>
            <p:nvPr/>
          </p:nvGrpSpPr>
          <p:grpSpPr>
            <a:xfrm>
              <a:off x="1256650" y="2215304"/>
              <a:ext cx="4198028" cy="887186"/>
              <a:chOff x="1076895" y="4149318"/>
              <a:chExt cx="3312122" cy="699965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5463868E-5B3E-8093-58ED-F3DDC4EF702A}"/>
                  </a:ext>
                </a:extLst>
              </p:cNvPr>
              <p:cNvSpPr/>
              <p:nvPr/>
            </p:nvSpPr>
            <p:spPr>
              <a:xfrm>
                <a:off x="1076895" y="4149318"/>
                <a:ext cx="3143713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74BA0B79-C22D-1A48-4F5B-50CE6535867D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2480506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41037E5-D80F-EF16-4E80-5AF5D64B2548}"/>
                </a:ext>
              </a:extLst>
            </p:cNvPr>
            <p:cNvSpPr txBox="1"/>
            <p:nvPr/>
          </p:nvSpPr>
          <p:spPr>
            <a:xfrm>
              <a:off x="2772835" y="2319680"/>
              <a:ext cx="25296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8CC42B5-BA5D-1BDD-592E-E62478246CBD}"/>
                </a:ext>
              </a:extLst>
            </p:cNvPr>
            <p:cNvSpPr txBox="1"/>
            <p:nvPr/>
          </p:nvSpPr>
          <p:spPr>
            <a:xfrm>
              <a:off x="1625273" y="2106692"/>
              <a:ext cx="120257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DEE8A45-400F-DFDC-867B-FA048C39AB50}"/>
              </a:ext>
            </a:extLst>
          </p:cNvPr>
          <p:cNvGrpSpPr/>
          <p:nvPr/>
        </p:nvGrpSpPr>
        <p:grpSpPr>
          <a:xfrm>
            <a:off x="3717108" y="3680913"/>
            <a:ext cx="4198028" cy="995798"/>
            <a:chOff x="1256650" y="2106692"/>
            <a:chExt cx="4198028" cy="99579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1661B30-0847-EBC7-6BC2-C6DEBC5636BF}"/>
                </a:ext>
              </a:extLst>
            </p:cNvPr>
            <p:cNvGrpSpPr/>
            <p:nvPr/>
          </p:nvGrpSpPr>
          <p:grpSpPr>
            <a:xfrm>
              <a:off x="1256650" y="2215304"/>
              <a:ext cx="4198028" cy="887186"/>
              <a:chOff x="1076895" y="4149318"/>
              <a:chExt cx="3312122" cy="699965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4A1E6E8C-513C-B799-3A39-32BB7850101B}"/>
                  </a:ext>
                </a:extLst>
              </p:cNvPr>
              <p:cNvSpPr/>
              <p:nvPr/>
            </p:nvSpPr>
            <p:spPr>
              <a:xfrm>
                <a:off x="1076895" y="4149318"/>
                <a:ext cx="3143713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1966AF3C-E0FD-C357-D878-B4BE430AAC28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2480506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E779D2D-DD68-11E8-BB2E-5534E964FDC1}"/>
                </a:ext>
              </a:extLst>
            </p:cNvPr>
            <p:cNvSpPr txBox="1"/>
            <p:nvPr/>
          </p:nvSpPr>
          <p:spPr>
            <a:xfrm>
              <a:off x="2772835" y="2319680"/>
              <a:ext cx="25296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EE36318-1C57-D6F4-D671-9C4F3A4802BE}"/>
                </a:ext>
              </a:extLst>
            </p:cNvPr>
            <p:cNvSpPr txBox="1"/>
            <p:nvPr/>
          </p:nvSpPr>
          <p:spPr>
            <a:xfrm>
              <a:off x="1625273" y="2106692"/>
              <a:ext cx="118494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41559DD-96E4-A24C-4C48-EF6910316B27}"/>
              </a:ext>
            </a:extLst>
          </p:cNvPr>
          <p:cNvGrpSpPr/>
          <p:nvPr/>
        </p:nvGrpSpPr>
        <p:grpSpPr>
          <a:xfrm>
            <a:off x="1545496" y="4806918"/>
            <a:ext cx="4198028" cy="995798"/>
            <a:chOff x="1256650" y="2106692"/>
            <a:chExt cx="4198028" cy="99579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C964896-D238-5C51-C2AE-BAE5E263A43B}"/>
                </a:ext>
              </a:extLst>
            </p:cNvPr>
            <p:cNvGrpSpPr/>
            <p:nvPr/>
          </p:nvGrpSpPr>
          <p:grpSpPr>
            <a:xfrm>
              <a:off x="1256650" y="2215304"/>
              <a:ext cx="4198028" cy="887186"/>
              <a:chOff x="1076895" y="4149318"/>
              <a:chExt cx="3312122" cy="699965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704F6B11-8A1E-8CB5-BC7C-C21C2466C894}"/>
                  </a:ext>
                </a:extLst>
              </p:cNvPr>
              <p:cNvSpPr/>
              <p:nvPr/>
            </p:nvSpPr>
            <p:spPr>
              <a:xfrm>
                <a:off x="1076895" y="4149318"/>
                <a:ext cx="3143713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98FB4E7D-A16D-C278-733F-C37D2837EB13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2480506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4C49832-872B-0A1F-4ED1-6CD05D94320F}"/>
                </a:ext>
              </a:extLst>
            </p:cNvPr>
            <p:cNvSpPr txBox="1"/>
            <p:nvPr/>
          </p:nvSpPr>
          <p:spPr>
            <a:xfrm>
              <a:off x="2772835" y="2319680"/>
              <a:ext cx="25296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52894D4-37EB-0817-D276-887830966956}"/>
                </a:ext>
              </a:extLst>
            </p:cNvPr>
            <p:cNvSpPr txBox="1"/>
            <p:nvPr/>
          </p:nvSpPr>
          <p:spPr>
            <a:xfrm>
              <a:off x="1625273" y="2106692"/>
              <a:ext cx="117371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64E1F88D-D49C-1574-6AA6-E8C5C63B84EB}"/>
              </a:ext>
            </a:extLst>
          </p:cNvPr>
          <p:cNvSpPr txBox="1"/>
          <p:nvPr/>
        </p:nvSpPr>
        <p:spPr>
          <a:xfrm>
            <a:off x="3680897" y="824069"/>
            <a:ext cx="20257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 dirty="0">
                <a:solidFill>
                  <a:schemeClr val="bg1">
                    <a:lumMod val="75000"/>
                  </a:schemeClr>
                </a:solidFill>
              </a:rPr>
              <a:t>CONTENTS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744F2D-B762-C688-7EE8-6CBACDBEED61}"/>
              </a:ext>
            </a:extLst>
          </p:cNvPr>
          <p:cNvSpPr txBox="1"/>
          <p:nvPr/>
        </p:nvSpPr>
        <p:spPr>
          <a:xfrm>
            <a:off x="-99771200" y="-54083466"/>
            <a:ext cx="629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 5 1 PPT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65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中心文本">
            <a:extLst>
              <a:ext uri="{FF2B5EF4-FFF2-40B4-BE49-F238E27FC236}">
                <a16:creationId xmlns:a16="http://schemas.microsoft.com/office/drawing/2014/main" id="{698FC9F9-576F-0622-80E7-282737A97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5642" y="3025095"/>
            <a:ext cx="1446573" cy="80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18" tIns="34287" rIns="68518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7354">
              <a:spcBef>
                <a:spcPct val="0"/>
              </a:spcBef>
              <a:buNone/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400" b="1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7354">
              <a:spcBef>
                <a:spcPct val="0"/>
              </a:spcBef>
              <a:buNone/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B699AE-2978-838D-D5D5-0234BC019B35}"/>
              </a:ext>
            </a:extLst>
          </p:cNvPr>
          <p:cNvGrpSpPr/>
          <p:nvPr/>
        </p:nvGrpSpPr>
        <p:grpSpPr>
          <a:xfrm>
            <a:off x="6021331" y="3453087"/>
            <a:ext cx="1645123" cy="1464302"/>
            <a:chOff x="4574355" y="2934919"/>
            <a:chExt cx="1234003" cy="1098370"/>
          </a:xfrm>
        </p:grpSpPr>
        <p:sp>
          <p:nvSpPr>
            <p:cNvPr id="4" name="箭头2">
              <a:extLst>
                <a:ext uri="{FF2B5EF4-FFF2-40B4-BE49-F238E27FC236}">
                  <a16:creationId xmlns:a16="http://schemas.microsoft.com/office/drawing/2014/main" id="{E2AB8F6A-DC04-9DD8-D828-ED5FFF5B12F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74355" y="2934919"/>
              <a:ext cx="1234003" cy="1098370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01" rIns="0" bIns="33601" anchor="ctr"/>
            <a:lstStyle/>
            <a:p>
              <a:pPr marL="137143" indent="-137143" defTabSz="1217354">
                <a:lnSpc>
                  <a:spcPct val="120000"/>
                </a:lnSpc>
                <a:spcBef>
                  <a:spcPts val="453"/>
                </a:spcBef>
                <a:spcAft>
                  <a:spcPts val="453"/>
                </a:spcAft>
                <a:buFont typeface="Arial" panose="020B0604020202020204" pitchFamily="34" charset="0"/>
                <a:buChar char="•"/>
                <a:defRPr/>
              </a:pPr>
              <a:endParaRPr lang="en-US" sz="1067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54">
              <a:extLst>
                <a:ext uri="{FF2B5EF4-FFF2-40B4-BE49-F238E27FC236}">
                  <a16:creationId xmlns:a16="http://schemas.microsoft.com/office/drawing/2014/main" id="{81245278-976F-8323-2DAA-A62FD78F5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4330" y="3394221"/>
              <a:ext cx="174052" cy="321875"/>
            </a:xfrm>
            <a:custGeom>
              <a:avLst/>
              <a:gdLst>
                <a:gd name="T0" fmla="*/ 23 w 144"/>
                <a:gd name="T1" fmla="*/ 0 h 270"/>
                <a:gd name="T2" fmla="*/ 19 w 144"/>
                <a:gd name="T3" fmla="*/ 0 h 270"/>
                <a:gd name="T4" fmla="*/ 11 w 144"/>
                <a:gd name="T5" fmla="*/ 3 h 270"/>
                <a:gd name="T6" fmla="*/ 4 w 144"/>
                <a:gd name="T7" fmla="*/ 9 h 270"/>
                <a:gd name="T8" fmla="*/ 1 w 144"/>
                <a:gd name="T9" fmla="*/ 18 h 270"/>
                <a:gd name="T10" fmla="*/ 0 w 144"/>
                <a:gd name="T11" fmla="*/ 248 h 270"/>
                <a:gd name="T12" fmla="*/ 1 w 144"/>
                <a:gd name="T13" fmla="*/ 252 h 270"/>
                <a:gd name="T14" fmla="*/ 4 w 144"/>
                <a:gd name="T15" fmla="*/ 260 h 270"/>
                <a:gd name="T16" fmla="*/ 11 w 144"/>
                <a:gd name="T17" fmla="*/ 266 h 270"/>
                <a:gd name="T18" fmla="*/ 19 w 144"/>
                <a:gd name="T19" fmla="*/ 270 h 270"/>
                <a:gd name="T20" fmla="*/ 122 w 144"/>
                <a:gd name="T21" fmla="*/ 270 h 270"/>
                <a:gd name="T22" fmla="*/ 127 w 144"/>
                <a:gd name="T23" fmla="*/ 270 h 270"/>
                <a:gd name="T24" fmla="*/ 135 w 144"/>
                <a:gd name="T25" fmla="*/ 266 h 270"/>
                <a:gd name="T26" fmla="*/ 140 w 144"/>
                <a:gd name="T27" fmla="*/ 260 h 270"/>
                <a:gd name="T28" fmla="*/ 144 w 144"/>
                <a:gd name="T29" fmla="*/ 252 h 270"/>
                <a:gd name="T30" fmla="*/ 144 w 144"/>
                <a:gd name="T31" fmla="*/ 22 h 270"/>
                <a:gd name="T32" fmla="*/ 144 w 144"/>
                <a:gd name="T33" fmla="*/ 18 h 270"/>
                <a:gd name="T34" fmla="*/ 140 w 144"/>
                <a:gd name="T35" fmla="*/ 9 h 270"/>
                <a:gd name="T36" fmla="*/ 135 w 144"/>
                <a:gd name="T37" fmla="*/ 3 h 270"/>
                <a:gd name="T38" fmla="*/ 127 w 144"/>
                <a:gd name="T39" fmla="*/ 0 h 270"/>
                <a:gd name="T40" fmla="*/ 122 w 144"/>
                <a:gd name="T41" fmla="*/ 0 h 270"/>
                <a:gd name="T42" fmla="*/ 86 w 144"/>
                <a:gd name="T43" fmla="*/ 18 h 270"/>
                <a:gd name="T44" fmla="*/ 90 w 144"/>
                <a:gd name="T45" fmla="*/ 19 h 270"/>
                <a:gd name="T46" fmla="*/ 90 w 144"/>
                <a:gd name="T47" fmla="*/ 22 h 270"/>
                <a:gd name="T48" fmla="*/ 86 w 144"/>
                <a:gd name="T49" fmla="*/ 26 h 270"/>
                <a:gd name="T50" fmla="*/ 58 w 144"/>
                <a:gd name="T51" fmla="*/ 26 h 270"/>
                <a:gd name="T52" fmla="*/ 54 w 144"/>
                <a:gd name="T53" fmla="*/ 22 h 270"/>
                <a:gd name="T54" fmla="*/ 56 w 144"/>
                <a:gd name="T55" fmla="*/ 19 h 270"/>
                <a:gd name="T56" fmla="*/ 58 w 144"/>
                <a:gd name="T57" fmla="*/ 18 h 270"/>
                <a:gd name="T58" fmla="*/ 72 w 144"/>
                <a:gd name="T59" fmla="*/ 262 h 270"/>
                <a:gd name="T60" fmla="*/ 62 w 144"/>
                <a:gd name="T61" fmla="*/ 258 h 270"/>
                <a:gd name="T62" fmla="*/ 58 w 144"/>
                <a:gd name="T63" fmla="*/ 248 h 270"/>
                <a:gd name="T64" fmla="*/ 60 w 144"/>
                <a:gd name="T65" fmla="*/ 243 h 270"/>
                <a:gd name="T66" fmla="*/ 66 w 144"/>
                <a:gd name="T67" fmla="*/ 234 h 270"/>
                <a:gd name="T68" fmla="*/ 72 w 144"/>
                <a:gd name="T69" fmla="*/ 234 h 270"/>
                <a:gd name="T70" fmla="*/ 81 w 144"/>
                <a:gd name="T71" fmla="*/ 239 h 270"/>
                <a:gd name="T72" fmla="*/ 86 w 144"/>
                <a:gd name="T73" fmla="*/ 248 h 270"/>
                <a:gd name="T74" fmla="*/ 84 w 144"/>
                <a:gd name="T75" fmla="*/ 252 h 270"/>
                <a:gd name="T76" fmla="*/ 77 w 144"/>
                <a:gd name="T77" fmla="*/ 260 h 270"/>
                <a:gd name="T78" fmla="*/ 72 w 144"/>
                <a:gd name="T79" fmla="*/ 262 h 270"/>
                <a:gd name="T80" fmla="*/ 9 w 144"/>
                <a:gd name="T81" fmla="*/ 225 h 270"/>
                <a:gd name="T82" fmla="*/ 136 w 144"/>
                <a:gd name="T83" fmla="*/ 4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270">
                  <a:moveTo>
                    <a:pt x="122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6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1" y="252"/>
                  </a:lnTo>
                  <a:lnTo>
                    <a:pt x="2" y="256"/>
                  </a:lnTo>
                  <a:lnTo>
                    <a:pt x="4" y="260"/>
                  </a:lnTo>
                  <a:lnTo>
                    <a:pt x="6" y="263"/>
                  </a:lnTo>
                  <a:lnTo>
                    <a:pt x="11" y="266"/>
                  </a:lnTo>
                  <a:lnTo>
                    <a:pt x="13" y="269"/>
                  </a:lnTo>
                  <a:lnTo>
                    <a:pt x="19" y="270"/>
                  </a:lnTo>
                  <a:lnTo>
                    <a:pt x="23" y="270"/>
                  </a:lnTo>
                  <a:lnTo>
                    <a:pt x="122" y="270"/>
                  </a:lnTo>
                  <a:lnTo>
                    <a:pt x="122" y="270"/>
                  </a:lnTo>
                  <a:lnTo>
                    <a:pt x="127" y="270"/>
                  </a:lnTo>
                  <a:lnTo>
                    <a:pt x="131" y="269"/>
                  </a:lnTo>
                  <a:lnTo>
                    <a:pt x="135" y="266"/>
                  </a:lnTo>
                  <a:lnTo>
                    <a:pt x="137" y="263"/>
                  </a:lnTo>
                  <a:lnTo>
                    <a:pt x="140" y="260"/>
                  </a:lnTo>
                  <a:lnTo>
                    <a:pt x="143" y="256"/>
                  </a:lnTo>
                  <a:lnTo>
                    <a:pt x="144" y="252"/>
                  </a:lnTo>
                  <a:lnTo>
                    <a:pt x="144" y="248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18"/>
                  </a:lnTo>
                  <a:lnTo>
                    <a:pt x="143" y="13"/>
                  </a:lnTo>
                  <a:lnTo>
                    <a:pt x="140" y="9"/>
                  </a:lnTo>
                  <a:lnTo>
                    <a:pt x="137" y="5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58" y="18"/>
                  </a:moveTo>
                  <a:lnTo>
                    <a:pt x="86" y="18"/>
                  </a:lnTo>
                  <a:lnTo>
                    <a:pt x="86" y="18"/>
                  </a:lnTo>
                  <a:lnTo>
                    <a:pt x="90" y="19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86" y="26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6" y="19"/>
                  </a:lnTo>
                  <a:lnTo>
                    <a:pt x="58" y="18"/>
                  </a:lnTo>
                  <a:lnTo>
                    <a:pt x="58" y="18"/>
                  </a:lnTo>
                  <a:close/>
                  <a:moveTo>
                    <a:pt x="72" y="262"/>
                  </a:moveTo>
                  <a:lnTo>
                    <a:pt x="72" y="262"/>
                  </a:lnTo>
                  <a:lnTo>
                    <a:pt x="66" y="260"/>
                  </a:lnTo>
                  <a:lnTo>
                    <a:pt x="62" y="258"/>
                  </a:lnTo>
                  <a:lnTo>
                    <a:pt x="60" y="252"/>
                  </a:lnTo>
                  <a:lnTo>
                    <a:pt x="58" y="248"/>
                  </a:lnTo>
                  <a:lnTo>
                    <a:pt x="58" y="248"/>
                  </a:lnTo>
                  <a:lnTo>
                    <a:pt x="60" y="243"/>
                  </a:lnTo>
                  <a:lnTo>
                    <a:pt x="62" y="239"/>
                  </a:lnTo>
                  <a:lnTo>
                    <a:pt x="66" y="234"/>
                  </a:lnTo>
                  <a:lnTo>
                    <a:pt x="72" y="234"/>
                  </a:lnTo>
                  <a:lnTo>
                    <a:pt x="72" y="234"/>
                  </a:lnTo>
                  <a:lnTo>
                    <a:pt x="77" y="234"/>
                  </a:lnTo>
                  <a:lnTo>
                    <a:pt x="81" y="239"/>
                  </a:lnTo>
                  <a:lnTo>
                    <a:pt x="84" y="243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4" y="252"/>
                  </a:lnTo>
                  <a:lnTo>
                    <a:pt x="81" y="258"/>
                  </a:lnTo>
                  <a:lnTo>
                    <a:pt x="77" y="260"/>
                  </a:lnTo>
                  <a:lnTo>
                    <a:pt x="72" y="262"/>
                  </a:lnTo>
                  <a:lnTo>
                    <a:pt x="72" y="262"/>
                  </a:lnTo>
                  <a:close/>
                  <a:moveTo>
                    <a:pt x="136" y="225"/>
                  </a:moveTo>
                  <a:lnTo>
                    <a:pt x="9" y="225"/>
                  </a:lnTo>
                  <a:lnTo>
                    <a:pt x="9" y="45"/>
                  </a:lnTo>
                  <a:lnTo>
                    <a:pt x="136" y="45"/>
                  </a:lnTo>
                  <a:lnTo>
                    <a:pt x="136" y="2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pPr defTabSz="1217354"/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8785F5-3A77-A146-EA6D-2681E8E20270}"/>
              </a:ext>
            </a:extLst>
          </p:cNvPr>
          <p:cNvGrpSpPr/>
          <p:nvPr/>
        </p:nvGrpSpPr>
        <p:grpSpPr>
          <a:xfrm>
            <a:off x="6172010" y="1878926"/>
            <a:ext cx="1496212" cy="1723127"/>
            <a:chOff x="4687382" y="1754104"/>
            <a:chExt cx="1122305" cy="1292513"/>
          </a:xfrm>
        </p:grpSpPr>
        <p:sp>
          <p:nvSpPr>
            <p:cNvPr id="7" name="箭头1">
              <a:extLst>
                <a:ext uri="{FF2B5EF4-FFF2-40B4-BE49-F238E27FC236}">
                  <a16:creationId xmlns:a16="http://schemas.microsoft.com/office/drawing/2014/main" id="{A4F4EE6E-86CC-784C-C5A2-4D36C7AF35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87382" y="1754104"/>
              <a:ext cx="1122305" cy="1292513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714" rIns="0" bIns="45714" anchor="ctr"/>
            <a:lstStyle/>
            <a:p>
              <a:pPr algn="ctr" defTabSz="1217354">
                <a:lnSpc>
                  <a:spcPct val="120000"/>
                </a:lnSpc>
                <a:spcBef>
                  <a:spcPts val="453"/>
                </a:spcBef>
                <a:spcAft>
                  <a:spcPts val="453"/>
                </a:spcAft>
                <a:defRPr/>
              </a:pPr>
              <a:endParaRPr lang="en-US" sz="2133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259E33F-D935-EA22-2FE3-2E1ADBEA41E0}"/>
                </a:ext>
              </a:extLst>
            </p:cNvPr>
            <p:cNvGrpSpPr/>
            <p:nvPr/>
          </p:nvGrpSpPr>
          <p:grpSpPr>
            <a:xfrm>
              <a:off x="5191357" y="2214597"/>
              <a:ext cx="324261" cy="262272"/>
              <a:chOff x="5337176" y="1504950"/>
              <a:chExt cx="215900" cy="174626"/>
            </a:xfrm>
            <a:solidFill>
              <a:schemeClr val="accent2"/>
            </a:solidFill>
          </p:grpSpPr>
          <p:sp>
            <p:nvSpPr>
              <p:cNvPr id="9" name="Freeform 90">
                <a:extLst>
                  <a:ext uri="{FF2B5EF4-FFF2-40B4-BE49-F238E27FC236}">
                    <a16:creationId xmlns:a16="http://schemas.microsoft.com/office/drawing/2014/main" id="{00810907-E764-679F-4FE1-30017BDDCD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7176" y="1617663"/>
                <a:ext cx="215900" cy="61913"/>
              </a:xfrm>
              <a:custGeom>
                <a:avLst/>
                <a:gdLst>
                  <a:gd name="T0" fmla="*/ 272 w 273"/>
                  <a:gd name="T1" fmla="*/ 66 h 79"/>
                  <a:gd name="T2" fmla="*/ 272 w 273"/>
                  <a:gd name="T3" fmla="*/ 66 h 79"/>
                  <a:gd name="T4" fmla="*/ 266 w 273"/>
                  <a:gd name="T5" fmla="*/ 55 h 79"/>
                  <a:gd name="T6" fmla="*/ 255 w 273"/>
                  <a:gd name="T7" fmla="*/ 36 h 79"/>
                  <a:gd name="T8" fmla="*/ 233 w 273"/>
                  <a:gd name="T9" fmla="*/ 2 h 79"/>
                  <a:gd name="T10" fmla="*/ 233 w 273"/>
                  <a:gd name="T11" fmla="*/ 2 h 79"/>
                  <a:gd name="T12" fmla="*/ 232 w 273"/>
                  <a:gd name="T13" fmla="*/ 0 h 79"/>
                  <a:gd name="T14" fmla="*/ 231 w 273"/>
                  <a:gd name="T15" fmla="*/ 0 h 79"/>
                  <a:gd name="T16" fmla="*/ 44 w 273"/>
                  <a:gd name="T17" fmla="*/ 0 h 79"/>
                  <a:gd name="T18" fmla="*/ 44 w 273"/>
                  <a:gd name="T19" fmla="*/ 0 h 79"/>
                  <a:gd name="T20" fmla="*/ 41 w 273"/>
                  <a:gd name="T21" fmla="*/ 0 h 79"/>
                  <a:gd name="T22" fmla="*/ 39 w 273"/>
                  <a:gd name="T23" fmla="*/ 2 h 79"/>
                  <a:gd name="T24" fmla="*/ 39 w 273"/>
                  <a:gd name="T25" fmla="*/ 2 h 79"/>
                  <a:gd name="T26" fmla="*/ 18 w 273"/>
                  <a:gd name="T27" fmla="*/ 36 h 79"/>
                  <a:gd name="T28" fmla="*/ 7 w 273"/>
                  <a:gd name="T29" fmla="*/ 55 h 79"/>
                  <a:gd name="T30" fmla="*/ 1 w 273"/>
                  <a:gd name="T31" fmla="*/ 66 h 79"/>
                  <a:gd name="T32" fmla="*/ 1 w 273"/>
                  <a:gd name="T33" fmla="*/ 66 h 79"/>
                  <a:gd name="T34" fmla="*/ 0 w 273"/>
                  <a:gd name="T35" fmla="*/ 71 h 79"/>
                  <a:gd name="T36" fmla="*/ 1 w 273"/>
                  <a:gd name="T37" fmla="*/ 74 h 79"/>
                  <a:gd name="T38" fmla="*/ 1 w 273"/>
                  <a:gd name="T39" fmla="*/ 74 h 79"/>
                  <a:gd name="T40" fmla="*/ 4 w 273"/>
                  <a:gd name="T41" fmla="*/ 77 h 79"/>
                  <a:gd name="T42" fmla="*/ 8 w 273"/>
                  <a:gd name="T43" fmla="*/ 78 h 79"/>
                  <a:gd name="T44" fmla="*/ 19 w 273"/>
                  <a:gd name="T45" fmla="*/ 79 h 79"/>
                  <a:gd name="T46" fmla="*/ 255 w 273"/>
                  <a:gd name="T47" fmla="*/ 79 h 79"/>
                  <a:gd name="T48" fmla="*/ 255 w 273"/>
                  <a:gd name="T49" fmla="*/ 79 h 79"/>
                  <a:gd name="T50" fmla="*/ 266 w 273"/>
                  <a:gd name="T51" fmla="*/ 78 h 79"/>
                  <a:gd name="T52" fmla="*/ 269 w 273"/>
                  <a:gd name="T53" fmla="*/ 77 h 79"/>
                  <a:gd name="T54" fmla="*/ 272 w 273"/>
                  <a:gd name="T55" fmla="*/ 74 h 79"/>
                  <a:gd name="T56" fmla="*/ 272 w 273"/>
                  <a:gd name="T57" fmla="*/ 74 h 79"/>
                  <a:gd name="T58" fmla="*/ 273 w 273"/>
                  <a:gd name="T59" fmla="*/ 71 h 79"/>
                  <a:gd name="T60" fmla="*/ 272 w 273"/>
                  <a:gd name="T61" fmla="*/ 66 h 79"/>
                  <a:gd name="T62" fmla="*/ 272 w 273"/>
                  <a:gd name="T63" fmla="*/ 66 h 79"/>
                  <a:gd name="T64" fmla="*/ 266 w 273"/>
                  <a:gd name="T65" fmla="*/ 70 h 79"/>
                  <a:gd name="T66" fmla="*/ 266 w 273"/>
                  <a:gd name="T67" fmla="*/ 70 h 79"/>
                  <a:gd name="T68" fmla="*/ 263 w 273"/>
                  <a:gd name="T69" fmla="*/ 71 h 79"/>
                  <a:gd name="T70" fmla="*/ 255 w 273"/>
                  <a:gd name="T71" fmla="*/ 71 h 79"/>
                  <a:gd name="T72" fmla="*/ 19 w 273"/>
                  <a:gd name="T73" fmla="*/ 71 h 79"/>
                  <a:gd name="T74" fmla="*/ 19 w 273"/>
                  <a:gd name="T75" fmla="*/ 71 h 79"/>
                  <a:gd name="T76" fmla="*/ 9 w 273"/>
                  <a:gd name="T77" fmla="*/ 71 h 79"/>
                  <a:gd name="T78" fmla="*/ 8 w 273"/>
                  <a:gd name="T79" fmla="*/ 70 h 79"/>
                  <a:gd name="T80" fmla="*/ 8 w 273"/>
                  <a:gd name="T81" fmla="*/ 70 h 79"/>
                  <a:gd name="T82" fmla="*/ 8 w 273"/>
                  <a:gd name="T83" fmla="*/ 68 h 79"/>
                  <a:gd name="T84" fmla="*/ 8 w 273"/>
                  <a:gd name="T85" fmla="*/ 68 h 79"/>
                  <a:gd name="T86" fmla="*/ 8 w 273"/>
                  <a:gd name="T87" fmla="*/ 68 h 79"/>
                  <a:gd name="T88" fmla="*/ 8 w 273"/>
                  <a:gd name="T89" fmla="*/ 68 h 79"/>
                  <a:gd name="T90" fmla="*/ 15 w 273"/>
                  <a:gd name="T91" fmla="*/ 53 h 79"/>
                  <a:gd name="T92" fmla="*/ 31 w 273"/>
                  <a:gd name="T93" fmla="*/ 29 h 79"/>
                  <a:gd name="T94" fmla="*/ 241 w 273"/>
                  <a:gd name="T95" fmla="*/ 29 h 79"/>
                  <a:gd name="T96" fmla="*/ 241 w 273"/>
                  <a:gd name="T97" fmla="*/ 29 h 79"/>
                  <a:gd name="T98" fmla="*/ 258 w 273"/>
                  <a:gd name="T99" fmla="*/ 53 h 79"/>
                  <a:gd name="T100" fmla="*/ 265 w 273"/>
                  <a:gd name="T101" fmla="*/ 68 h 79"/>
                  <a:gd name="T102" fmla="*/ 265 w 273"/>
                  <a:gd name="T103" fmla="*/ 68 h 79"/>
                  <a:gd name="T104" fmla="*/ 265 w 273"/>
                  <a:gd name="T105" fmla="*/ 68 h 79"/>
                  <a:gd name="T106" fmla="*/ 265 w 273"/>
                  <a:gd name="T107" fmla="*/ 68 h 79"/>
                  <a:gd name="T108" fmla="*/ 266 w 273"/>
                  <a:gd name="T109" fmla="*/ 70 h 79"/>
                  <a:gd name="T110" fmla="*/ 266 w 273"/>
                  <a:gd name="T111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3" h="79">
                    <a:moveTo>
                      <a:pt x="272" y="66"/>
                    </a:moveTo>
                    <a:lnTo>
                      <a:pt x="272" y="66"/>
                    </a:lnTo>
                    <a:lnTo>
                      <a:pt x="266" y="55"/>
                    </a:lnTo>
                    <a:lnTo>
                      <a:pt x="255" y="36"/>
                    </a:lnTo>
                    <a:lnTo>
                      <a:pt x="233" y="2"/>
                    </a:lnTo>
                    <a:lnTo>
                      <a:pt x="233" y="2"/>
                    </a:lnTo>
                    <a:lnTo>
                      <a:pt x="232" y="0"/>
                    </a:lnTo>
                    <a:lnTo>
                      <a:pt x="231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18" y="36"/>
                    </a:lnTo>
                    <a:lnTo>
                      <a:pt x="7" y="55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0" y="71"/>
                    </a:lnTo>
                    <a:lnTo>
                      <a:pt x="1" y="74"/>
                    </a:lnTo>
                    <a:lnTo>
                      <a:pt x="1" y="74"/>
                    </a:lnTo>
                    <a:lnTo>
                      <a:pt x="4" y="77"/>
                    </a:lnTo>
                    <a:lnTo>
                      <a:pt x="8" y="78"/>
                    </a:lnTo>
                    <a:lnTo>
                      <a:pt x="19" y="79"/>
                    </a:lnTo>
                    <a:lnTo>
                      <a:pt x="255" y="79"/>
                    </a:lnTo>
                    <a:lnTo>
                      <a:pt x="255" y="79"/>
                    </a:lnTo>
                    <a:lnTo>
                      <a:pt x="266" y="78"/>
                    </a:lnTo>
                    <a:lnTo>
                      <a:pt x="269" y="77"/>
                    </a:lnTo>
                    <a:lnTo>
                      <a:pt x="272" y="74"/>
                    </a:lnTo>
                    <a:lnTo>
                      <a:pt x="272" y="74"/>
                    </a:lnTo>
                    <a:lnTo>
                      <a:pt x="273" y="71"/>
                    </a:lnTo>
                    <a:lnTo>
                      <a:pt x="272" y="66"/>
                    </a:lnTo>
                    <a:lnTo>
                      <a:pt x="272" y="66"/>
                    </a:lnTo>
                    <a:close/>
                    <a:moveTo>
                      <a:pt x="266" y="70"/>
                    </a:moveTo>
                    <a:lnTo>
                      <a:pt x="266" y="70"/>
                    </a:lnTo>
                    <a:lnTo>
                      <a:pt x="263" y="71"/>
                    </a:lnTo>
                    <a:lnTo>
                      <a:pt x="255" y="71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15" y="53"/>
                    </a:lnTo>
                    <a:lnTo>
                      <a:pt x="31" y="29"/>
                    </a:lnTo>
                    <a:lnTo>
                      <a:pt x="241" y="29"/>
                    </a:lnTo>
                    <a:lnTo>
                      <a:pt x="241" y="29"/>
                    </a:lnTo>
                    <a:lnTo>
                      <a:pt x="258" y="53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6" y="70"/>
                    </a:lnTo>
                    <a:lnTo>
                      <a:pt x="266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91">
                <a:extLst>
                  <a:ext uri="{FF2B5EF4-FFF2-40B4-BE49-F238E27FC236}">
                    <a16:creationId xmlns:a16="http://schemas.microsoft.com/office/drawing/2014/main" id="{980437AF-B406-EB52-85FC-495B183ADA2E}"/>
                  </a:ext>
                </a:extLst>
              </p:cNvPr>
              <p:cNvSpPr/>
              <p:nvPr/>
            </p:nvSpPr>
            <p:spPr bwMode="auto">
              <a:xfrm>
                <a:off x="5434013" y="1646238"/>
                <a:ext cx="23813" cy="15875"/>
              </a:xfrm>
              <a:custGeom>
                <a:avLst/>
                <a:gdLst>
                  <a:gd name="T0" fmla="*/ 29 w 32"/>
                  <a:gd name="T1" fmla="*/ 0 h 21"/>
                  <a:gd name="T2" fmla="*/ 3 w 32"/>
                  <a:gd name="T3" fmla="*/ 0 h 21"/>
                  <a:gd name="T4" fmla="*/ 3 w 32"/>
                  <a:gd name="T5" fmla="*/ 0 h 21"/>
                  <a:gd name="T6" fmla="*/ 0 w 32"/>
                  <a:gd name="T7" fmla="*/ 1 h 21"/>
                  <a:gd name="T8" fmla="*/ 0 w 32"/>
                  <a:gd name="T9" fmla="*/ 3 h 21"/>
                  <a:gd name="T10" fmla="*/ 0 w 32"/>
                  <a:gd name="T11" fmla="*/ 19 h 21"/>
                  <a:gd name="T12" fmla="*/ 0 w 32"/>
                  <a:gd name="T13" fmla="*/ 19 h 21"/>
                  <a:gd name="T14" fmla="*/ 0 w 32"/>
                  <a:gd name="T15" fmla="*/ 21 h 21"/>
                  <a:gd name="T16" fmla="*/ 3 w 32"/>
                  <a:gd name="T17" fmla="*/ 21 h 21"/>
                  <a:gd name="T18" fmla="*/ 29 w 32"/>
                  <a:gd name="T19" fmla="*/ 21 h 21"/>
                  <a:gd name="T20" fmla="*/ 29 w 32"/>
                  <a:gd name="T21" fmla="*/ 21 h 21"/>
                  <a:gd name="T22" fmla="*/ 32 w 32"/>
                  <a:gd name="T23" fmla="*/ 21 h 21"/>
                  <a:gd name="T24" fmla="*/ 32 w 32"/>
                  <a:gd name="T25" fmla="*/ 19 h 21"/>
                  <a:gd name="T26" fmla="*/ 32 w 32"/>
                  <a:gd name="T27" fmla="*/ 3 h 21"/>
                  <a:gd name="T28" fmla="*/ 32 w 32"/>
                  <a:gd name="T29" fmla="*/ 3 h 21"/>
                  <a:gd name="T30" fmla="*/ 32 w 32"/>
                  <a:gd name="T31" fmla="*/ 1 h 21"/>
                  <a:gd name="T32" fmla="*/ 29 w 32"/>
                  <a:gd name="T33" fmla="*/ 0 h 21"/>
                  <a:gd name="T34" fmla="*/ 29 w 32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1">
                    <a:moveTo>
                      <a:pt x="29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32" y="21"/>
                    </a:lnTo>
                    <a:lnTo>
                      <a:pt x="32" y="19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1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92">
                <a:extLst>
                  <a:ext uri="{FF2B5EF4-FFF2-40B4-BE49-F238E27FC236}">
                    <a16:creationId xmlns:a16="http://schemas.microsoft.com/office/drawing/2014/main" id="{6DCD1AA4-2051-37E1-661F-898702766E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70513" y="1504950"/>
                <a:ext cx="149225" cy="106363"/>
              </a:xfrm>
              <a:custGeom>
                <a:avLst/>
                <a:gdLst>
                  <a:gd name="T0" fmla="*/ 176 w 189"/>
                  <a:gd name="T1" fmla="*/ 132 h 132"/>
                  <a:gd name="T2" fmla="*/ 189 w 189"/>
                  <a:gd name="T3" fmla="*/ 132 h 132"/>
                  <a:gd name="T4" fmla="*/ 189 w 189"/>
                  <a:gd name="T5" fmla="*/ 118 h 132"/>
                  <a:gd name="T6" fmla="*/ 189 w 189"/>
                  <a:gd name="T7" fmla="*/ 118 h 132"/>
                  <a:gd name="T8" fmla="*/ 189 w 189"/>
                  <a:gd name="T9" fmla="*/ 12 h 132"/>
                  <a:gd name="T10" fmla="*/ 189 w 189"/>
                  <a:gd name="T11" fmla="*/ 12 h 132"/>
                  <a:gd name="T12" fmla="*/ 189 w 189"/>
                  <a:gd name="T13" fmla="*/ 8 h 132"/>
                  <a:gd name="T14" fmla="*/ 186 w 189"/>
                  <a:gd name="T15" fmla="*/ 2 h 132"/>
                  <a:gd name="T16" fmla="*/ 180 w 189"/>
                  <a:gd name="T17" fmla="*/ 0 h 132"/>
                  <a:gd name="T18" fmla="*/ 176 w 189"/>
                  <a:gd name="T19" fmla="*/ 0 h 132"/>
                  <a:gd name="T20" fmla="*/ 12 w 189"/>
                  <a:gd name="T21" fmla="*/ 0 h 132"/>
                  <a:gd name="T22" fmla="*/ 12 w 189"/>
                  <a:gd name="T23" fmla="*/ 0 h 132"/>
                  <a:gd name="T24" fmla="*/ 8 w 189"/>
                  <a:gd name="T25" fmla="*/ 0 h 132"/>
                  <a:gd name="T26" fmla="*/ 3 w 189"/>
                  <a:gd name="T27" fmla="*/ 2 h 132"/>
                  <a:gd name="T28" fmla="*/ 0 w 189"/>
                  <a:gd name="T29" fmla="*/ 8 h 132"/>
                  <a:gd name="T30" fmla="*/ 0 w 189"/>
                  <a:gd name="T31" fmla="*/ 12 h 132"/>
                  <a:gd name="T32" fmla="*/ 0 w 189"/>
                  <a:gd name="T33" fmla="*/ 118 h 132"/>
                  <a:gd name="T34" fmla="*/ 0 w 189"/>
                  <a:gd name="T35" fmla="*/ 118 h 132"/>
                  <a:gd name="T36" fmla="*/ 0 w 189"/>
                  <a:gd name="T37" fmla="*/ 118 h 132"/>
                  <a:gd name="T38" fmla="*/ 0 w 189"/>
                  <a:gd name="T39" fmla="*/ 132 h 132"/>
                  <a:gd name="T40" fmla="*/ 12 w 189"/>
                  <a:gd name="T41" fmla="*/ 132 h 132"/>
                  <a:gd name="T42" fmla="*/ 176 w 189"/>
                  <a:gd name="T43" fmla="*/ 132 h 132"/>
                  <a:gd name="T44" fmla="*/ 10 w 189"/>
                  <a:gd name="T45" fmla="*/ 8 h 132"/>
                  <a:gd name="T46" fmla="*/ 179 w 189"/>
                  <a:gd name="T47" fmla="*/ 8 h 132"/>
                  <a:gd name="T48" fmla="*/ 179 w 189"/>
                  <a:gd name="T49" fmla="*/ 118 h 132"/>
                  <a:gd name="T50" fmla="*/ 10 w 189"/>
                  <a:gd name="T51" fmla="*/ 118 h 132"/>
                  <a:gd name="T52" fmla="*/ 10 w 189"/>
                  <a:gd name="T53" fmla="*/ 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9" h="132">
                    <a:moveTo>
                      <a:pt x="176" y="132"/>
                    </a:moveTo>
                    <a:lnTo>
                      <a:pt x="189" y="132"/>
                    </a:lnTo>
                    <a:lnTo>
                      <a:pt x="189" y="118"/>
                    </a:lnTo>
                    <a:lnTo>
                      <a:pt x="189" y="118"/>
                    </a:lnTo>
                    <a:lnTo>
                      <a:pt x="189" y="12"/>
                    </a:lnTo>
                    <a:lnTo>
                      <a:pt x="189" y="12"/>
                    </a:lnTo>
                    <a:lnTo>
                      <a:pt x="189" y="8"/>
                    </a:lnTo>
                    <a:lnTo>
                      <a:pt x="186" y="2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12" y="132"/>
                    </a:lnTo>
                    <a:lnTo>
                      <a:pt x="176" y="132"/>
                    </a:lnTo>
                    <a:close/>
                    <a:moveTo>
                      <a:pt x="10" y="8"/>
                    </a:moveTo>
                    <a:lnTo>
                      <a:pt x="179" y="8"/>
                    </a:lnTo>
                    <a:lnTo>
                      <a:pt x="179" y="118"/>
                    </a:lnTo>
                    <a:lnTo>
                      <a:pt x="10" y="11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95F290-7745-5EBA-6AA3-D2D4BCF99B1C}"/>
              </a:ext>
            </a:extLst>
          </p:cNvPr>
          <p:cNvGrpSpPr/>
          <p:nvPr/>
        </p:nvGrpSpPr>
        <p:grpSpPr>
          <a:xfrm>
            <a:off x="4631426" y="3300629"/>
            <a:ext cx="1538757" cy="1620305"/>
            <a:chOff x="3531835" y="2820561"/>
            <a:chExt cx="1154218" cy="1215387"/>
          </a:xfrm>
        </p:grpSpPr>
        <p:sp>
          <p:nvSpPr>
            <p:cNvPr id="13" name="箭头3">
              <a:extLst>
                <a:ext uri="{FF2B5EF4-FFF2-40B4-BE49-F238E27FC236}">
                  <a16:creationId xmlns:a16="http://schemas.microsoft.com/office/drawing/2014/main" id="{B26730DA-08AB-21FA-CA62-D274F92DDF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1835" y="2820561"/>
              <a:ext cx="1154218" cy="1215387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defTabSz="1217354">
                <a:lnSpc>
                  <a:spcPct val="120000"/>
                </a:lnSpc>
                <a:defRPr/>
              </a:pPr>
              <a:endParaRPr lang="en-US" sz="933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AC4539E-7A1F-7D29-D823-68FFA12BFD06}"/>
                </a:ext>
              </a:extLst>
            </p:cNvPr>
            <p:cNvGrpSpPr/>
            <p:nvPr/>
          </p:nvGrpSpPr>
          <p:grpSpPr>
            <a:xfrm>
              <a:off x="3840532" y="3301876"/>
              <a:ext cx="324261" cy="283729"/>
              <a:chOff x="4902201" y="1906588"/>
              <a:chExt cx="215900" cy="188913"/>
            </a:xfrm>
            <a:solidFill>
              <a:schemeClr val="accent2"/>
            </a:solidFill>
          </p:grpSpPr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id="{95A102B0-E986-BD7B-219E-5922E037C254}"/>
                  </a:ext>
                </a:extLst>
              </p:cNvPr>
              <p:cNvSpPr/>
              <p:nvPr/>
            </p:nvSpPr>
            <p:spPr bwMode="auto">
              <a:xfrm>
                <a:off x="4989513" y="1982788"/>
                <a:ext cx="46038" cy="15875"/>
              </a:xfrm>
              <a:custGeom>
                <a:avLst/>
                <a:gdLst>
                  <a:gd name="T0" fmla="*/ 57 w 57"/>
                  <a:gd name="T1" fmla="*/ 14 h 20"/>
                  <a:gd name="T2" fmla="*/ 57 w 57"/>
                  <a:gd name="T3" fmla="*/ 14 h 20"/>
                  <a:gd name="T4" fmla="*/ 57 w 57"/>
                  <a:gd name="T5" fmla="*/ 12 h 20"/>
                  <a:gd name="T6" fmla="*/ 57 w 57"/>
                  <a:gd name="T7" fmla="*/ 12 h 20"/>
                  <a:gd name="T8" fmla="*/ 56 w 57"/>
                  <a:gd name="T9" fmla="*/ 7 h 20"/>
                  <a:gd name="T10" fmla="*/ 54 w 57"/>
                  <a:gd name="T11" fmla="*/ 5 h 20"/>
                  <a:gd name="T12" fmla="*/ 53 w 57"/>
                  <a:gd name="T13" fmla="*/ 4 h 20"/>
                  <a:gd name="T14" fmla="*/ 53 w 57"/>
                  <a:gd name="T15" fmla="*/ 4 h 20"/>
                  <a:gd name="T16" fmla="*/ 41 w 57"/>
                  <a:gd name="T17" fmla="*/ 1 h 20"/>
                  <a:gd name="T18" fmla="*/ 28 w 57"/>
                  <a:gd name="T19" fmla="*/ 0 h 20"/>
                  <a:gd name="T20" fmla="*/ 28 w 57"/>
                  <a:gd name="T21" fmla="*/ 0 h 20"/>
                  <a:gd name="T22" fmla="*/ 16 w 57"/>
                  <a:gd name="T23" fmla="*/ 1 h 20"/>
                  <a:gd name="T24" fmla="*/ 5 w 57"/>
                  <a:gd name="T25" fmla="*/ 4 h 20"/>
                  <a:gd name="T26" fmla="*/ 5 w 57"/>
                  <a:gd name="T27" fmla="*/ 4 h 20"/>
                  <a:gd name="T28" fmla="*/ 2 w 57"/>
                  <a:gd name="T29" fmla="*/ 5 h 20"/>
                  <a:gd name="T30" fmla="*/ 1 w 57"/>
                  <a:gd name="T31" fmla="*/ 8 h 20"/>
                  <a:gd name="T32" fmla="*/ 0 w 57"/>
                  <a:gd name="T33" fmla="*/ 11 h 20"/>
                  <a:gd name="T34" fmla="*/ 1 w 57"/>
                  <a:gd name="T35" fmla="*/ 14 h 20"/>
                  <a:gd name="T36" fmla="*/ 1 w 57"/>
                  <a:gd name="T37" fmla="*/ 14 h 20"/>
                  <a:gd name="T38" fmla="*/ 1 w 57"/>
                  <a:gd name="T39" fmla="*/ 18 h 20"/>
                  <a:gd name="T40" fmla="*/ 2 w 57"/>
                  <a:gd name="T41" fmla="*/ 19 h 20"/>
                  <a:gd name="T42" fmla="*/ 5 w 57"/>
                  <a:gd name="T43" fmla="*/ 20 h 20"/>
                  <a:gd name="T44" fmla="*/ 8 w 57"/>
                  <a:gd name="T45" fmla="*/ 20 h 20"/>
                  <a:gd name="T46" fmla="*/ 8 w 57"/>
                  <a:gd name="T47" fmla="*/ 20 h 20"/>
                  <a:gd name="T48" fmla="*/ 8 w 57"/>
                  <a:gd name="T49" fmla="*/ 20 h 20"/>
                  <a:gd name="T50" fmla="*/ 17 w 57"/>
                  <a:gd name="T51" fmla="*/ 18 h 20"/>
                  <a:gd name="T52" fmla="*/ 28 w 57"/>
                  <a:gd name="T53" fmla="*/ 16 h 20"/>
                  <a:gd name="T54" fmla="*/ 28 w 57"/>
                  <a:gd name="T55" fmla="*/ 16 h 20"/>
                  <a:gd name="T56" fmla="*/ 39 w 57"/>
                  <a:gd name="T57" fmla="*/ 18 h 20"/>
                  <a:gd name="T58" fmla="*/ 50 w 57"/>
                  <a:gd name="T59" fmla="*/ 20 h 20"/>
                  <a:gd name="T60" fmla="*/ 50 w 57"/>
                  <a:gd name="T61" fmla="*/ 20 h 20"/>
                  <a:gd name="T62" fmla="*/ 53 w 57"/>
                  <a:gd name="T63" fmla="*/ 20 h 20"/>
                  <a:gd name="T64" fmla="*/ 54 w 57"/>
                  <a:gd name="T65" fmla="*/ 19 h 20"/>
                  <a:gd name="T66" fmla="*/ 56 w 57"/>
                  <a:gd name="T67" fmla="*/ 18 h 20"/>
                  <a:gd name="T68" fmla="*/ 57 w 57"/>
                  <a:gd name="T69" fmla="*/ 14 h 20"/>
                  <a:gd name="T70" fmla="*/ 57 w 57"/>
                  <a:gd name="T7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20">
                    <a:moveTo>
                      <a:pt x="57" y="14"/>
                    </a:moveTo>
                    <a:lnTo>
                      <a:pt x="57" y="14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6" y="7"/>
                    </a:lnTo>
                    <a:lnTo>
                      <a:pt x="54" y="5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41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6" y="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5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7" y="18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39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3" y="20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7" y="14"/>
                    </a:lnTo>
                    <a:lnTo>
                      <a:pt x="5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33">
                <a:extLst>
                  <a:ext uri="{FF2B5EF4-FFF2-40B4-BE49-F238E27FC236}">
                    <a16:creationId xmlns:a16="http://schemas.microsoft.com/office/drawing/2014/main" id="{BEC75E6E-63CF-19FD-E8FF-F29BBE76C80A}"/>
                  </a:ext>
                </a:extLst>
              </p:cNvPr>
              <p:cNvSpPr/>
              <p:nvPr/>
            </p:nvSpPr>
            <p:spPr bwMode="auto">
              <a:xfrm>
                <a:off x="4948238" y="1906588"/>
                <a:ext cx="127000" cy="34925"/>
              </a:xfrm>
              <a:custGeom>
                <a:avLst/>
                <a:gdLst>
                  <a:gd name="T0" fmla="*/ 8 w 161"/>
                  <a:gd name="T1" fmla="*/ 41 h 42"/>
                  <a:gd name="T2" fmla="*/ 8 w 161"/>
                  <a:gd name="T3" fmla="*/ 41 h 42"/>
                  <a:gd name="T4" fmla="*/ 8 w 161"/>
                  <a:gd name="T5" fmla="*/ 41 h 42"/>
                  <a:gd name="T6" fmla="*/ 26 w 161"/>
                  <a:gd name="T7" fmla="*/ 30 h 42"/>
                  <a:gd name="T8" fmla="*/ 44 w 161"/>
                  <a:gd name="T9" fmla="*/ 23 h 42"/>
                  <a:gd name="T10" fmla="*/ 63 w 161"/>
                  <a:gd name="T11" fmla="*/ 19 h 42"/>
                  <a:gd name="T12" fmla="*/ 80 w 161"/>
                  <a:gd name="T13" fmla="*/ 18 h 42"/>
                  <a:gd name="T14" fmla="*/ 80 w 161"/>
                  <a:gd name="T15" fmla="*/ 18 h 42"/>
                  <a:gd name="T16" fmla="*/ 100 w 161"/>
                  <a:gd name="T17" fmla="*/ 19 h 42"/>
                  <a:gd name="T18" fmla="*/ 117 w 161"/>
                  <a:gd name="T19" fmla="*/ 23 h 42"/>
                  <a:gd name="T20" fmla="*/ 135 w 161"/>
                  <a:gd name="T21" fmla="*/ 30 h 42"/>
                  <a:gd name="T22" fmla="*/ 153 w 161"/>
                  <a:gd name="T23" fmla="*/ 41 h 42"/>
                  <a:gd name="T24" fmla="*/ 153 w 161"/>
                  <a:gd name="T25" fmla="*/ 41 h 42"/>
                  <a:gd name="T26" fmla="*/ 155 w 161"/>
                  <a:gd name="T27" fmla="*/ 42 h 42"/>
                  <a:gd name="T28" fmla="*/ 157 w 161"/>
                  <a:gd name="T29" fmla="*/ 41 h 42"/>
                  <a:gd name="T30" fmla="*/ 160 w 161"/>
                  <a:gd name="T31" fmla="*/ 39 h 42"/>
                  <a:gd name="T32" fmla="*/ 161 w 161"/>
                  <a:gd name="T33" fmla="*/ 37 h 42"/>
                  <a:gd name="T34" fmla="*/ 161 w 161"/>
                  <a:gd name="T35" fmla="*/ 37 h 42"/>
                  <a:gd name="T36" fmla="*/ 161 w 161"/>
                  <a:gd name="T37" fmla="*/ 34 h 42"/>
                  <a:gd name="T38" fmla="*/ 161 w 161"/>
                  <a:gd name="T39" fmla="*/ 34 h 42"/>
                  <a:gd name="T40" fmla="*/ 161 w 161"/>
                  <a:gd name="T41" fmla="*/ 29 h 42"/>
                  <a:gd name="T42" fmla="*/ 158 w 161"/>
                  <a:gd name="T43" fmla="*/ 26 h 42"/>
                  <a:gd name="T44" fmla="*/ 158 w 161"/>
                  <a:gd name="T45" fmla="*/ 26 h 42"/>
                  <a:gd name="T46" fmla="*/ 139 w 161"/>
                  <a:gd name="T47" fmla="*/ 15 h 42"/>
                  <a:gd name="T48" fmla="*/ 120 w 161"/>
                  <a:gd name="T49" fmla="*/ 7 h 42"/>
                  <a:gd name="T50" fmla="*/ 101 w 161"/>
                  <a:gd name="T51" fmla="*/ 1 h 42"/>
                  <a:gd name="T52" fmla="*/ 80 w 161"/>
                  <a:gd name="T53" fmla="*/ 0 h 42"/>
                  <a:gd name="T54" fmla="*/ 80 w 161"/>
                  <a:gd name="T55" fmla="*/ 0 h 42"/>
                  <a:gd name="T56" fmla="*/ 61 w 161"/>
                  <a:gd name="T57" fmla="*/ 1 h 42"/>
                  <a:gd name="T58" fmla="*/ 42 w 161"/>
                  <a:gd name="T59" fmla="*/ 7 h 42"/>
                  <a:gd name="T60" fmla="*/ 23 w 161"/>
                  <a:gd name="T61" fmla="*/ 15 h 42"/>
                  <a:gd name="T62" fmla="*/ 4 w 161"/>
                  <a:gd name="T63" fmla="*/ 26 h 42"/>
                  <a:gd name="T64" fmla="*/ 4 w 161"/>
                  <a:gd name="T65" fmla="*/ 26 h 42"/>
                  <a:gd name="T66" fmla="*/ 3 w 161"/>
                  <a:gd name="T67" fmla="*/ 27 h 42"/>
                  <a:gd name="T68" fmla="*/ 1 w 161"/>
                  <a:gd name="T69" fmla="*/ 30 h 42"/>
                  <a:gd name="T70" fmla="*/ 0 w 161"/>
                  <a:gd name="T71" fmla="*/ 34 h 42"/>
                  <a:gd name="T72" fmla="*/ 1 w 161"/>
                  <a:gd name="T73" fmla="*/ 37 h 42"/>
                  <a:gd name="T74" fmla="*/ 1 w 161"/>
                  <a:gd name="T75" fmla="*/ 37 h 42"/>
                  <a:gd name="T76" fmla="*/ 3 w 161"/>
                  <a:gd name="T77" fmla="*/ 39 h 42"/>
                  <a:gd name="T78" fmla="*/ 4 w 161"/>
                  <a:gd name="T79" fmla="*/ 41 h 42"/>
                  <a:gd name="T80" fmla="*/ 7 w 161"/>
                  <a:gd name="T81" fmla="*/ 42 h 42"/>
                  <a:gd name="T82" fmla="*/ 8 w 161"/>
                  <a:gd name="T83" fmla="*/ 41 h 42"/>
                  <a:gd name="T84" fmla="*/ 8 w 161"/>
                  <a:gd name="T85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1" h="42">
                    <a:moveTo>
                      <a:pt x="8" y="41"/>
                    </a:moveTo>
                    <a:lnTo>
                      <a:pt x="8" y="41"/>
                    </a:lnTo>
                    <a:lnTo>
                      <a:pt x="8" y="41"/>
                    </a:lnTo>
                    <a:lnTo>
                      <a:pt x="26" y="30"/>
                    </a:lnTo>
                    <a:lnTo>
                      <a:pt x="44" y="23"/>
                    </a:lnTo>
                    <a:lnTo>
                      <a:pt x="63" y="19"/>
                    </a:lnTo>
                    <a:lnTo>
                      <a:pt x="80" y="18"/>
                    </a:lnTo>
                    <a:lnTo>
                      <a:pt x="80" y="18"/>
                    </a:lnTo>
                    <a:lnTo>
                      <a:pt x="100" y="19"/>
                    </a:lnTo>
                    <a:lnTo>
                      <a:pt x="117" y="23"/>
                    </a:lnTo>
                    <a:lnTo>
                      <a:pt x="135" y="30"/>
                    </a:lnTo>
                    <a:lnTo>
                      <a:pt x="153" y="41"/>
                    </a:lnTo>
                    <a:lnTo>
                      <a:pt x="153" y="41"/>
                    </a:lnTo>
                    <a:lnTo>
                      <a:pt x="155" y="42"/>
                    </a:lnTo>
                    <a:lnTo>
                      <a:pt x="157" y="41"/>
                    </a:lnTo>
                    <a:lnTo>
                      <a:pt x="160" y="39"/>
                    </a:lnTo>
                    <a:lnTo>
                      <a:pt x="161" y="37"/>
                    </a:lnTo>
                    <a:lnTo>
                      <a:pt x="161" y="37"/>
                    </a:lnTo>
                    <a:lnTo>
                      <a:pt x="161" y="34"/>
                    </a:lnTo>
                    <a:lnTo>
                      <a:pt x="161" y="34"/>
                    </a:lnTo>
                    <a:lnTo>
                      <a:pt x="161" y="29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39" y="15"/>
                    </a:lnTo>
                    <a:lnTo>
                      <a:pt x="120" y="7"/>
                    </a:lnTo>
                    <a:lnTo>
                      <a:pt x="101" y="1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1" y="1"/>
                    </a:lnTo>
                    <a:lnTo>
                      <a:pt x="42" y="7"/>
                    </a:lnTo>
                    <a:lnTo>
                      <a:pt x="23" y="15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3" y="27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3" y="39"/>
                    </a:lnTo>
                    <a:lnTo>
                      <a:pt x="4" y="41"/>
                    </a:lnTo>
                    <a:lnTo>
                      <a:pt x="7" y="42"/>
                    </a:lnTo>
                    <a:lnTo>
                      <a:pt x="8" y="41"/>
                    </a:lnTo>
                    <a:lnTo>
                      <a:pt x="8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34">
                <a:extLst>
                  <a:ext uri="{FF2B5EF4-FFF2-40B4-BE49-F238E27FC236}">
                    <a16:creationId xmlns:a16="http://schemas.microsoft.com/office/drawing/2014/main" id="{71D92D8D-D877-19F3-26A4-2F2271792E77}"/>
                  </a:ext>
                </a:extLst>
              </p:cNvPr>
              <p:cNvSpPr/>
              <p:nvPr/>
            </p:nvSpPr>
            <p:spPr bwMode="auto">
              <a:xfrm>
                <a:off x="4973638" y="1944688"/>
                <a:ext cx="77788" cy="22225"/>
              </a:xfrm>
              <a:custGeom>
                <a:avLst/>
                <a:gdLst>
                  <a:gd name="T0" fmla="*/ 96 w 100"/>
                  <a:gd name="T1" fmla="*/ 11 h 27"/>
                  <a:gd name="T2" fmla="*/ 96 w 100"/>
                  <a:gd name="T3" fmla="*/ 11 h 27"/>
                  <a:gd name="T4" fmla="*/ 85 w 100"/>
                  <a:gd name="T5" fmla="*/ 6 h 27"/>
                  <a:gd name="T6" fmla="*/ 73 w 100"/>
                  <a:gd name="T7" fmla="*/ 2 h 27"/>
                  <a:gd name="T8" fmla="*/ 62 w 100"/>
                  <a:gd name="T9" fmla="*/ 0 h 27"/>
                  <a:gd name="T10" fmla="*/ 49 w 100"/>
                  <a:gd name="T11" fmla="*/ 0 h 27"/>
                  <a:gd name="T12" fmla="*/ 49 w 100"/>
                  <a:gd name="T13" fmla="*/ 0 h 27"/>
                  <a:gd name="T14" fmla="*/ 38 w 100"/>
                  <a:gd name="T15" fmla="*/ 0 h 27"/>
                  <a:gd name="T16" fmla="*/ 26 w 100"/>
                  <a:gd name="T17" fmla="*/ 2 h 27"/>
                  <a:gd name="T18" fmla="*/ 15 w 100"/>
                  <a:gd name="T19" fmla="*/ 6 h 27"/>
                  <a:gd name="T20" fmla="*/ 4 w 100"/>
                  <a:gd name="T21" fmla="*/ 11 h 27"/>
                  <a:gd name="T22" fmla="*/ 4 w 100"/>
                  <a:gd name="T23" fmla="*/ 11 h 27"/>
                  <a:gd name="T24" fmla="*/ 2 w 100"/>
                  <a:gd name="T25" fmla="*/ 12 h 27"/>
                  <a:gd name="T26" fmla="*/ 0 w 100"/>
                  <a:gd name="T27" fmla="*/ 15 h 27"/>
                  <a:gd name="T28" fmla="*/ 0 w 100"/>
                  <a:gd name="T29" fmla="*/ 19 h 27"/>
                  <a:gd name="T30" fmla="*/ 0 w 100"/>
                  <a:gd name="T31" fmla="*/ 21 h 27"/>
                  <a:gd name="T32" fmla="*/ 0 w 100"/>
                  <a:gd name="T33" fmla="*/ 21 h 27"/>
                  <a:gd name="T34" fmla="*/ 2 w 100"/>
                  <a:gd name="T35" fmla="*/ 24 h 27"/>
                  <a:gd name="T36" fmla="*/ 3 w 100"/>
                  <a:gd name="T37" fmla="*/ 27 h 27"/>
                  <a:gd name="T38" fmla="*/ 6 w 100"/>
                  <a:gd name="T39" fmla="*/ 27 h 27"/>
                  <a:gd name="T40" fmla="*/ 7 w 100"/>
                  <a:gd name="T41" fmla="*/ 27 h 27"/>
                  <a:gd name="T42" fmla="*/ 7 w 100"/>
                  <a:gd name="T43" fmla="*/ 27 h 27"/>
                  <a:gd name="T44" fmla="*/ 18 w 100"/>
                  <a:gd name="T45" fmla="*/ 23 h 27"/>
                  <a:gd name="T46" fmla="*/ 29 w 100"/>
                  <a:gd name="T47" fmla="*/ 19 h 27"/>
                  <a:gd name="T48" fmla="*/ 38 w 100"/>
                  <a:gd name="T49" fmla="*/ 17 h 27"/>
                  <a:gd name="T50" fmla="*/ 49 w 100"/>
                  <a:gd name="T51" fmla="*/ 16 h 27"/>
                  <a:gd name="T52" fmla="*/ 49 w 100"/>
                  <a:gd name="T53" fmla="*/ 16 h 27"/>
                  <a:gd name="T54" fmla="*/ 60 w 100"/>
                  <a:gd name="T55" fmla="*/ 17 h 27"/>
                  <a:gd name="T56" fmla="*/ 71 w 100"/>
                  <a:gd name="T57" fmla="*/ 19 h 27"/>
                  <a:gd name="T58" fmla="*/ 82 w 100"/>
                  <a:gd name="T59" fmla="*/ 23 h 27"/>
                  <a:gd name="T60" fmla="*/ 92 w 100"/>
                  <a:gd name="T61" fmla="*/ 27 h 27"/>
                  <a:gd name="T62" fmla="*/ 92 w 100"/>
                  <a:gd name="T63" fmla="*/ 27 h 27"/>
                  <a:gd name="T64" fmla="*/ 94 w 100"/>
                  <a:gd name="T65" fmla="*/ 27 h 27"/>
                  <a:gd name="T66" fmla="*/ 97 w 100"/>
                  <a:gd name="T67" fmla="*/ 27 h 27"/>
                  <a:gd name="T68" fmla="*/ 99 w 100"/>
                  <a:gd name="T69" fmla="*/ 24 h 27"/>
                  <a:gd name="T70" fmla="*/ 100 w 100"/>
                  <a:gd name="T71" fmla="*/ 21 h 27"/>
                  <a:gd name="T72" fmla="*/ 100 w 100"/>
                  <a:gd name="T73" fmla="*/ 21 h 27"/>
                  <a:gd name="T74" fmla="*/ 100 w 100"/>
                  <a:gd name="T75" fmla="*/ 19 h 27"/>
                  <a:gd name="T76" fmla="*/ 100 w 100"/>
                  <a:gd name="T77" fmla="*/ 19 h 27"/>
                  <a:gd name="T78" fmla="*/ 99 w 100"/>
                  <a:gd name="T79" fmla="*/ 15 h 27"/>
                  <a:gd name="T80" fmla="*/ 96 w 100"/>
                  <a:gd name="T81" fmla="*/ 11 h 27"/>
                  <a:gd name="T82" fmla="*/ 96 w 100"/>
                  <a:gd name="T8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27">
                    <a:moveTo>
                      <a:pt x="96" y="11"/>
                    </a:moveTo>
                    <a:lnTo>
                      <a:pt x="96" y="11"/>
                    </a:lnTo>
                    <a:lnTo>
                      <a:pt x="85" y="6"/>
                    </a:lnTo>
                    <a:lnTo>
                      <a:pt x="73" y="2"/>
                    </a:lnTo>
                    <a:lnTo>
                      <a:pt x="62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6" y="2"/>
                    </a:lnTo>
                    <a:lnTo>
                      <a:pt x="15" y="6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18" y="23"/>
                    </a:lnTo>
                    <a:lnTo>
                      <a:pt x="29" y="19"/>
                    </a:lnTo>
                    <a:lnTo>
                      <a:pt x="38" y="17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60" y="17"/>
                    </a:lnTo>
                    <a:lnTo>
                      <a:pt x="71" y="19"/>
                    </a:lnTo>
                    <a:lnTo>
                      <a:pt x="82" y="23"/>
                    </a:lnTo>
                    <a:lnTo>
                      <a:pt x="92" y="27"/>
                    </a:lnTo>
                    <a:lnTo>
                      <a:pt x="92" y="27"/>
                    </a:lnTo>
                    <a:lnTo>
                      <a:pt x="94" y="27"/>
                    </a:lnTo>
                    <a:lnTo>
                      <a:pt x="97" y="27"/>
                    </a:lnTo>
                    <a:lnTo>
                      <a:pt x="99" y="24"/>
                    </a:lnTo>
                    <a:lnTo>
                      <a:pt x="100" y="21"/>
                    </a:lnTo>
                    <a:lnTo>
                      <a:pt x="100" y="21"/>
                    </a:lnTo>
                    <a:lnTo>
                      <a:pt x="100" y="19"/>
                    </a:lnTo>
                    <a:lnTo>
                      <a:pt x="100" y="19"/>
                    </a:lnTo>
                    <a:lnTo>
                      <a:pt x="99" y="15"/>
                    </a:lnTo>
                    <a:lnTo>
                      <a:pt x="96" y="11"/>
                    </a:lnTo>
                    <a:lnTo>
                      <a:pt x="96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35">
                <a:extLst>
                  <a:ext uri="{FF2B5EF4-FFF2-40B4-BE49-F238E27FC236}">
                    <a16:creationId xmlns:a16="http://schemas.microsoft.com/office/drawing/2014/main" id="{30378EEE-C1D1-70B8-E46F-F748A44B22E2}"/>
                  </a:ext>
                </a:extLst>
              </p:cNvPr>
              <p:cNvSpPr/>
              <p:nvPr/>
            </p:nvSpPr>
            <p:spPr bwMode="auto">
              <a:xfrm>
                <a:off x="4902201" y="2030413"/>
                <a:ext cx="85725" cy="65088"/>
              </a:xfrm>
              <a:custGeom>
                <a:avLst/>
                <a:gdLst>
                  <a:gd name="T0" fmla="*/ 76 w 107"/>
                  <a:gd name="T1" fmla="*/ 57 h 83"/>
                  <a:gd name="T2" fmla="*/ 76 w 107"/>
                  <a:gd name="T3" fmla="*/ 57 h 83"/>
                  <a:gd name="T4" fmla="*/ 62 w 107"/>
                  <a:gd name="T5" fmla="*/ 0 h 83"/>
                  <a:gd name="T6" fmla="*/ 45 w 107"/>
                  <a:gd name="T7" fmla="*/ 0 h 83"/>
                  <a:gd name="T8" fmla="*/ 31 w 107"/>
                  <a:gd name="T9" fmla="*/ 56 h 83"/>
                  <a:gd name="T10" fmla="*/ 31 w 107"/>
                  <a:gd name="T11" fmla="*/ 56 h 83"/>
                  <a:gd name="T12" fmla="*/ 17 w 107"/>
                  <a:gd name="T13" fmla="*/ 0 h 83"/>
                  <a:gd name="T14" fmla="*/ 0 w 107"/>
                  <a:gd name="T15" fmla="*/ 0 h 83"/>
                  <a:gd name="T16" fmla="*/ 21 w 107"/>
                  <a:gd name="T17" fmla="*/ 83 h 83"/>
                  <a:gd name="T18" fmla="*/ 39 w 107"/>
                  <a:gd name="T19" fmla="*/ 83 h 83"/>
                  <a:gd name="T20" fmla="*/ 53 w 107"/>
                  <a:gd name="T21" fmla="*/ 27 h 83"/>
                  <a:gd name="T22" fmla="*/ 53 w 107"/>
                  <a:gd name="T23" fmla="*/ 27 h 83"/>
                  <a:gd name="T24" fmla="*/ 68 w 107"/>
                  <a:gd name="T25" fmla="*/ 83 h 83"/>
                  <a:gd name="T26" fmla="*/ 86 w 107"/>
                  <a:gd name="T27" fmla="*/ 83 h 83"/>
                  <a:gd name="T28" fmla="*/ 107 w 107"/>
                  <a:gd name="T29" fmla="*/ 0 h 83"/>
                  <a:gd name="T30" fmla="*/ 90 w 107"/>
                  <a:gd name="T31" fmla="*/ 0 h 83"/>
                  <a:gd name="T32" fmla="*/ 76 w 107"/>
                  <a:gd name="T33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83">
                    <a:moveTo>
                      <a:pt x="76" y="57"/>
                    </a:moveTo>
                    <a:lnTo>
                      <a:pt x="76" y="57"/>
                    </a:lnTo>
                    <a:lnTo>
                      <a:pt x="62" y="0"/>
                    </a:lnTo>
                    <a:lnTo>
                      <a:pt x="45" y="0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21" y="83"/>
                    </a:lnTo>
                    <a:lnTo>
                      <a:pt x="39" y="83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68" y="83"/>
                    </a:lnTo>
                    <a:lnTo>
                      <a:pt x="86" y="83"/>
                    </a:lnTo>
                    <a:lnTo>
                      <a:pt x="107" y="0"/>
                    </a:lnTo>
                    <a:lnTo>
                      <a:pt x="90" y="0"/>
                    </a:lnTo>
                    <a:lnTo>
                      <a:pt x="7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Rectangle 136">
                <a:extLst>
                  <a:ext uri="{FF2B5EF4-FFF2-40B4-BE49-F238E27FC236}">
                    <a16:creationId xmlns:a16="http://schemas.microsoft.com/office/drawing/2014/main" id="{AF375790-61D4-65CA-E958-ECF71F09D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688" y="2030413"/>
                <a:ext cx="14288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137">
                <a:extLst>
                  <a:ext uri="{FF2B5EF4-FFF2-40B4-BE49-F238E27FC236}">
                    <a16:creationId xmlns:a16="http://schemas.microsoft.com/office/drawing/2014/main" id="{6C0DA563-2B02-2D1D-470F-ED692195B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4913" y="2063750"/>
                <a:ext cx="28575" cy="127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38">
                <a:extLst>
                  <a:ext uri="{FF2B5EF4-FFF2-40B4-BE49-F238E27FC236}">
                    <a16:creationId xmlns:a16="http://schemas.microsoft.com/office/drawing/2014/main" id="{B3897C36-A614-0CD0-1069-65ABD61401CB}"/>
                  </a:ext>
                </a:extLst>
              </p:cNvPr>
              <p:cNvSpPr/>
              <p:nvPr/>
            </p:nvSpPr>
            <p:spPr bwMode="auto">
              <a:xfrm>
                <a:off x="5051426" y="2030413"/>
                <a:ext cx="46038" cy="65088"/>
              </a:xfrm>
              <a:custGeom>
                <a:avLst/>
                <a:gdLst>
                  <a:gd name="T0" fmla="*/ 0 w 57"/>
                  <a:gd name="T1" fmla="*/ 83 h 83"/>
                  <a:gd name="T2" fmla="*/ 18 w 57"/>
                  <a:gd name="T3" fmla="*/ 83 h 83"/>
                  <a:gd name="T4" fmla="*/ 18 w 57"/>
                  <a:gd name="T5" fmla="*/ 49 h 83"/>
                  <a:gd name="T6" fmla="*/ 52 w 57"/>
                  <a:gd name="T7" fmla="*/ 49 h 83"/>
                  <a:gd name="T8" fmla="*/ 52 w 57"/>
                  <a:gd name="T9" fmla="*/ 34 h 83"/>
                  <a:gd name="T10" fmla="*/ 18 w 57"/>
                  <a:gd name="T11" fmla="*/ 34 h 83"/>
                  <a:gd name="T12" fmla="*/ 18 w 57"/>
                  <a:gd name="T13" fmla="*/ 15 h 83"/>
                  <a:gd name="T14" fmla="*/ 57 w 57"/>
                  <a:gd name="T15" fmla="*/ 15 h 83"/>
                  <a:gd name="T16" fmla="*/ 57 w 57"/>
                  <a:gd name="T17" fmla="*/ 0 h 83"/>
                  <a:gd name="T18" fmla="*/ 0 w 57"/>
                  <a:gd name="T19" fmla="*/ 0 h 83"/>
                  <a:gd name="T20" fmla="*/ 0 w 57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83">
                    <a:moveTo>
                      <a:pt x="0" y="83"/>
                    </a:moveTo>
                    <a:lnTo>
                      <a:pt x="18" y="83"/>
                    </a:lnTo>
                    <a:lnTo>
                      <a:pt x="18" y="49"/>
                    </a:lnTo>
                    <a:lnTo>
                      <a:pt x="52" y="49"/>
                    </a:lnTo>
                    <a:lnTo>
                      <a:pt x="52" y="34"/>
                    </a:lnTo>
                    <a:lnTo>
                      <a:pt x="18" y="34"/>
                    </a:lnTo>
                    <a:lnTo>
                      <a:pt x="18" y="15"/>
                    </a:lnTo>
                    <a:lnTo>
                      <a:pt x="57" y="15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Rectangle 139">
                <a:extLst>
                  <a:ext uri="{FF2B5EF4-FFF2-40B4-BE49-F238E27FC236}">
                    <a16:creationId xmlns:a16="http://schemas.microsoft.com/office/drawing/2014/main" id="{1DB5FDC7-E2C9-D18A-BF30-BDC765EFF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3813" y="2030413"/>
                <a:ext cx="14288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261AF0B-6C9C-69B8-EA67-82F7F1CCA847}"/>
              </a:ext>
            </a:extLst>
          </p:cNvPr>
          <p:cNvGrpSpPr/>
          <p:nvPr/>
        </p:nvGrpSpPr>
        <p:grpSpPr>
          <a:xfrm>
            <a:off x="4626167" y="1880643"/>
            <a:ext cx="1698306" cy="1572440"/>
            <a:chOff x="3527846" y="1755435"/>
            <a:chExt cx="1273895" cy="1179484"/>
          </a:xfrm>
        </p:grpSpPr>
        <p:sp>
          <p:nvSpPr>
            <p:cNvPr id="24" name="箭头4">
              <a:extLst>
                <a:ext uri="{FF2B5EF4-FFF2-40B4-BE49-F238E27FC236}">
                  <a16:creationId xmlns:a16="http://schemas.microsoft.com/office/drawing/2014/main" id="{590BFE14-7E42-FD5B-FBDE-BD5CFD96E3E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27846" y="1755435"/>
              <a:ext cx="1273895" cy="1179484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defTabSz="1217354">
                <a:lnSpc>
                  <a:spcPct val="120000"/>
                </a:lnSpc>
                <a:defRPr/>
              </a:pPr>
              <a:endParaRPr lang="en-US" sz="933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AF90A1E-C359-4CB8-6738-3F7144A63BB3}"/>
                </a:ext>
              </a:extLst>
            </p:cNvPr>
            <p:cNvGrpSpPr/>
            <p:nvPr/>
          </p:nvGrpSpPr>
          <p:grpSpPr>
            <a:xfrm>
              <a:off x="3921080" y="2128709"/>
              <a:ext cx="324261" cy="312340"/>
              <a:chOff x="4903788" y="1471613"/>
              <a:chExt cx="215900" cy="207963"/>
            </a:xfrm>
            <a:solidFill>
              <a:schemeClr val="accent2"/>
            </a:solidFill>
          </p:grpSpPr>
          <p:sp>
            <p:nvSpPr>
              <p:cNvPr id="26" name="Freeform 226">
                <a:extLst>
                  <a:ext uri="{FF2B5EF4-FFF2-40B4-BE49-F238E27FC236}">
                    <a16:creationId xmlns:a16="http://schemas.microsoft.com/office/drawing/2014/main" id="{58E20B83-598F-1E01-11F7-ABFDAF22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6013" y="1471613"/>
                <a:ext cx="171450" cy="146050"/>
              </a:xfrm>
              <a:custGeom>
                <a:avLst/>
                <a:gdLst>
                  <a:gd name="T0" fmla="*/ 15 w 215"/>
                  <a:gd name="T1" fmla="*/ 164 h 183"/>
                  <a:gd name="T2" fmla="*/ 83 w 215"/>
                  <a:gd name="T3" fmla="*/ 164 h 183"/>
                  <a:gd name="T4" fmla="*/ 80 w 215"/>
                  <a:gd name="T5" fmla="*/ 183 h 183"/>
                  <a:gd name="T6" fmla="*/ 135 w 215"/>
                  <a:gd name="T7" fmla="*/ 183 h 183"/>
                  <a:gd name="T8" fmla="*/ 132 w 215"/>
                  <a:gd name="T9" fmla="*/ 164 h 183"/>
                  <a:gd name="T10" fmla="*/ 200 w 215"/>
                  <a:gd name="T11" fmla="*/ 164 h 183"/>
                  <a:gd name="T12" fmla="*/ 200 w 215"/>
                  <a:gd name="T13" fmla="*/ 164 h 183"/>
                  <a:gd name="T14" fmla="*/ 206 w 215"/>
                  <a:gd name="T15" fmla="*/ 163 h 183"/>
                  <a:gd name="T16" fmla="*/ 211 w 215"/>
                  <a:gd name="T17" fmla="*/ 160 h 183"/>
                  <a:gd name="T18" fmla="*/ 214 w 215"/>
                  <a:gd name="T19" fmla="*/ 155 h 183"/>
                  <a:gd name="T20" fmla="*/ 215 w 215"/>
                  <a:gd name="T21" fmla="*/ 149 h 183"/>
                  <a:gd name="T22" fmla="*/ 215 w 215"/>
                  <a:gd name="T23" fmla="*/ 15 h 183"/>
                  <a:gd name="T24" fmla="*/ 215 w 215"/>
                  <a:gd name="T25" fmla="*/ 15 h 183"/>
                  <a:gd name="T26" fmla="*/ 214 w 215"/>
                  <a:gd name="T27" fmla="*/ 10 h 183"/>
                  <a:gd name="T28" fmla="*/ 211 w 215"/>
                  <a:gd name="T29" fmla="*/ 4 h 183"/>
                  <a:gd name="T30" fmla="*/ 206 w 215"/>
                  <a:gd name="T31" fmla="*/ 2 h 183"/>
                  <a:gd name="T32" fmla="*/ 200 w 215"/>
                  <a:gd name="T33" fmla="*/ 0 h 183"/>
                  <a:gd name="T34" fmla="*/ 15 w 215"/>
                  <a:gd name="T35" fmla="*/ 0 h 183"/>
                  <a:gd name="T36" fmla="*/ 15 w 215"/>
                  <a:gd name="T37" fmla="*/ 0 h 183"/>
                  <a:gd name="T38" fmla="*/ 9 w 215"/>
                  <a:gd name="T39" fmla="*/ 2 h 183"/>
                  <a:gd name="T40" fmla="*/ 4 w 215"/>
                  <a:gd name="T41" fmla="*/ 4 h 183"/>
                  <a:gd name="T42" fmla="*/ 1 w 215"/>
                  <a:gd name="T43" fmla="*/ 10 h 183"/>
                  <a:gd name="T44" fmla="*/ 0 w 215"/>
                  <a:gd name="T45" fmla="*/ 15 h 183"/>
                  <a:gd name="T46" fmla="*/ 0 w 215"/>
                  <a:gd name="T47" fmla="*/ 149 h 183"/>
                  <a:gd name="T48" fmla="*/ 0 w 215"/>
                  <a:gd name="T49" fmla="*/ 149 h 183"/>
                  <a:gd name="T50" fmla="*/ 1 w 215"/>
                  <a:gd name="T51" fmla="*/ 155 h 183"/>
                  <a:gd name="T52" fmla="*/ 4 w 215"/>
                  <a:gd name="T53" fmla="*/ 160 h 183"/>
                  <a:gd name="T54" fmla="*/ 9 w 215"/>
                  <a:gd name="T55" fmla="*/ 163 h 183"/>
                  <a:gd name="T56" fmla="*/ 15 w 215"/>
                  <a:gd name="T57" fmla="*/ 164 h 183"/>
                  <a:gd name="T58" fmla="*/ 15 w 215"/>
                  <a:gd name="T59" fmla="*/ 164 h 183"/>
                  <a:gd name="T60" fmla="*/ 11 w 215"/>
                  <a:gd name="T61" fmla="*/ 10 h 183"/>
                  <a:gd name="T62" fmla="*/ 203 w 215"/>
                  <a:gd name="T63" fmla="*/ 10 h 183"/>
                  <a:gd name="T64" fmla="*/ 203 w 215"/>
                  <a:gd name="T65" fmla="*/ 149 h 183"/>
                  <a:gd name="T66" fmla="*/ 11 w 215"/>
                  <a:gd name="T67" fmla="*/ 149 h 183"/>
                  <a:gd name="T68" fmla="*/ 11 w 215"/>
                  <a:gd name="T69" fmla="*/ 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5" h="183">
                    <a:moveTo>
                      <a:pt x="15" y="164"/>
                    </a:moveTo>
                    <a:lnTo>
                      <a:pt x="83" y="164"/>
                    </a:lnTo>
                    <a:lnTo>
                      <a:pt x="80" y="183"/>
                    </a:lnTo>
                    <a:lnTo>
                      <a:pt x="135" y="183"/>
                    </a:lnTo>
                    <a:lnTo>
                      <a:pt x="132" y="164"/>
                    </a:lnTo>
                    <a:lnTo>
                      <a:pt x="200" y="164"/>
                    </a:lnTo>
                    <a:lnTo>
                      <a:pt x="200" y="164"/>
                    </a:lnTo>
                    <a:lnTo>
                      <a:pt x="206" y="163"/>
                    </a:lnTo>
                    <a:lnTo>
                      <a:pt x="211" y="160"/>
                    </a:lnTo>
                    <a:lnTo>
                      <a:pt x="214" y="155"/>
                    </a:lnTo>
                    <a:lnTo>
                      <a:pt x="215" y="149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4" y="10"/>
                    </a:lnTo>
                    <a:lnTo>
                      <a:pt x="211" y="4"/>
                    </a:lnTo>
                    <a:lnTo>
                      <a:pt x="206" y="2"/>
                    </a:lnTo>
                    <a:lnTo>
                      <a:pt x="20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155"/>
                    </a:lnTo>
                    <a:lnTo>
                      <a:pt x="4" y="160"/>
                    </a:lnTo>
                    <a:lnTo>
                      <a:pt x="9" y="163"/>
                    </a:lnTo>
                    <a:lnTo>
                      <a:pt x="15" y="164"/>
                    </a:lnTo>
                    <a:lnTo>
                      <a:pt x="15" y="164"/>
                    </a:lnTo>
                    <a:close/>
                    <a:moveTo>
                      <a:pt x="11" y="10"/>
                    </a:moveTo>
                    <a:lnTo>
                      <a:pt x="203" y="10"/>
                    </a:lnTo>
                    <a:lnTo>
                      <a:pt x="203" y="149"/>
                    </a:lnTo>
                    <a:lnTo>
                      <a:pt x="11" y="149"/>
                    </a:lnTo>
                    <a:lnTo>
                      <a:pt x="11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27">
                <a:extLst>
                  <a:ext uri="{FF2B5EF4-FFF2-40B4-BE49-F238E27FC236}">
                    <a16:creationId xmlns:a16="http://schemas.microsoft.com/office/drawing/2014/main" id="{8E2273AE-0B20-88D5-20F7-8D64437C9E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03788" y="1625601"/>
                <a:ext cx="215900" cy="53975"/>
              </a:xfrm>
              <a:custGeom>
                <a:avLst/>
                <a:gdLst>
                  <a:gd name="T0" fmla="*/ 272 w 273"/>
                  <a:gd name="T1" fmla="*/ 56 h 68"/>
                  <a:gd name="T2" fmla="*/ 272 w 273"/>
                  <a:gd name="T3" fmla="*/ 56 h 68"/>
                  <a:gd name="T4" fmla="*/ 270 w 273"/>
                  <a:gd name="T5" fmla="*/ 51 h 68"/>
                  <a:gd name="T6" fmla="*/ 266 w 273"/>
                  <a:gd name="T7" fmla="*/ 45 h 68"/>
                  <a:gd name="T8" fmla="*/ 255 w 273"/>
                  <a:gd name="T9" fmla="*/ 30 h 68"/>
                  <a:gd name="T10" fmla="*/ 233 w 273"/>
                  <a:gd name="T11" fmla="*/ 1 h 68"/>
                  <a:gd name="T12" fmla="*/ 233 w 273"/>
                  <a:gd name="T13" fmla="*/ 1 h 68"/>
                  <a:gd name="T14" fmla="*/ 232 w 273"/>
                  <a:gd name="T15" fmla="*/ 1 h 68"/>
                  <a:gd name="T16" fmla="*/ 229 w 273"/>
                  <a:gd name="T17" fmla="*/ 0 h 68"/>
                  <a:gd name="T18" fmla="*/ 44 w 273"/>
                  <a:gd name="T19" fmla="*/ 0 h 68"/>
                  <a:gd name="T20" fmla="*/ 44 w 273"/>
                  <a:gd name="T21" fmla="*/ 0 h 68"/>
                  <a:gd name="T22" fmla="*/ 41 w 273"/>
                  <a:gd name="T23" fmla="*/ 1 h 68"/>
                  <a:gd name="T24" fmla="*/ 40 w 273"/>
                  <a:gd name="T25" fmla="*/ 1 h 68"/>
                  <a:gd name="T26" fmla="*/ 40 w 273"/>
                  <a:gd name="T27" fmla="*/ 1 h 68"/>
                  <a:gd name="T28" fmla="*/ 30 w 273"/>
                  <a:gd name="T29" fmla="*/ 15 h 68"/>
                  <a:gd name="T30" fmla="*/ 18 w 273"/>
                  <a:gd name="T31" fmla="*/ 30 h 68"/>
                  <a:gd name="T32" fmla="*/ 7 w 273"/>
                  <a:gd name="T33" fmla="*/ 45 h 68"/>
                  <a:gd name="T34" fmla="*/ 3 w 273"/>
                  <a:gd name="T35" fmla="*/ 51 h 68"/>
                  <a:gd name="T36" fmla="*/ 1 w 273"/>
                  <a:gd name="T37" fmla="*/ 56 h 68"/>
                  <a:gd name="T38" fmla="*/ 1 w 273"/>
                  <a:gd name="T39" fmla="*/ 56 h 68"/>
                  <a:gd name="T40" fmla="*/ 0 w 273"/>
                  <a:gd name="T41" fmla="*/ 60 h 68"/>
                  <a:gd name="T42" fmla="*/ 1 w 273"/>
                  <a:gd name="T43" fmla="*/ 63 h 68"/>
                  <a:gd name="T44" fmla="*/ 1 w 273"/>
                  <a:gd name="T45" fmla="*/ 63 h 68"/>
                  <a:gd name="T46" fmla="*/ 4 w 273"/>
                  <a:gd name="T47" fmla="*/ 66 h 68"/>
                  <a:gd name="T48" fmla="*/ 8 w 273"/>
                  <a:gd name="T49" fmla="*/ 67 h 68"/>
                  <a:gd name="T50" fmla="*/ 19 w 273"/>
                  <a:gd name="T51" fmla="*/ 68 h 68"/>
                  <a:gd name="T52" fmla="*/ 255 w 273"/>
                  <a:gd name="T53" fmla="*/ 68 h 68"/>
                  <a:gd name="T54" fmla="*/ 255 w 273"/>
                  <a:gd name="T55" fmla="*/ 68 h 68"/>
                  <a:gd name="T56" fmla="*/ 265 w 273"/>
                  <a:gd name="T57" fmla="*/ 67 h 68"/>
                  <a:gd name="T58" fmla="*/ 269 w 273"/>
                  <a:gd name="T59" fmla="*/ 66 h 68"/>
                  <a:gd name="T60" fmla="*/ 272 w 273"/>
                  <a:gd name="T61" fmla="*/ 63 h 68"/>
                  <a:gd name="T62" fmla="*/ 272 w 273"/>
                  <a:gd name="T63" fmla="*/ 63 h 68"/>
                  <a:gd name="T64" fmla="*/ 273 w 273"/>
                  <a:gd name="T65" fmla="*/ 60 h 68"/>
                  <a:gd name="T66" fmla="*/ 272 w 273"/>
                  <a:gd name="T67" fmla="*/ 56 h 68"/>
                  <a:gd name="T68" fmla="*/ 272 w 273"/>
                  <a:gd name="T69" fmla="*/ 56 h 68"/>
                  <a:gd name="T70" fmla="*/ 265 w 273"/>
                  <a:gd name="T71" fmla="*/ 59 h 68"/>
                  <a:gd name="T72" fmla="*/ 265 w 273"/>
                  <a:gd name="T73" fmla="*/ 59 h 68"/>
                  <a:gd name="T74" fmla="*/ 263 w 273"/>
                  <a:gd name="T75" fmla="*/ 60 h 68"/>
                  <a:gd name="T76" fmla="*/ 255 w 273"/>
                  <a:gd name="T77" fmla="*/ 60 h 68"/>
                  <a:gd name="T78" fmla="*/ 19 w 273"/>
                  <a:gd name="T79" fmla="*/ 60 h 68"/>
                  <a:gd name="T80" fmla="*/ 19 w 273"/>
                  <a:gd name="T81" fmla="*/ 60 h 68"/>
                  <a:gd name="T82" fmla="*/ 11 w 273"/>
                  <a:gd name="T83" fmla="*/ 60 h 68"/>
                  <a:gd name="T84" fmla="*/ 8 w 273"/>
                  <a:gd name="T85" fmla="*/ 60 h 68"/>
                  <a:gd name="T86" fmla="*/ 8 w 273"/>
                  <a:gd name="T87" fmla="*/ 60 h 68"/>
                  <a:gd name="T88" fmla="*/ 8 w 273"/>
                  <a:gd name="T89" fmla="*/ 57 h 68"/>
                  <a:gd name="T90" fmla="*/ 8 w 273"/>
                  <a:gd name="T91" fmla="*/ 57 h 68"/>
                  <a:gd name="T92" fmla="*/ 8 w 273"/>
                  <a:gd name="T93" fmla="*/ 57 h 68"/>
                  <a:gd name="T94" fmla="*/ 8 w 273"/>
                  <a:gd name="T95" fmla="*/ 57 h 68"/>
                  <a:gd name="T96" fmla="*/ 12 w 273"/>
                  <a:gd name="T97" fmla="*/ 49 h 68"/>
                  <a:gd name="T98" fmla="*/ 22 w 273"/>
                  <a:gd name="T99" fmla="*/ 36 h 68"/>
                  <a:gd name="T100" fmla="*/ 251 w 273"/>
                  <a:gd name="T101" fmla="*/ 36 h 68"/>
                  <a:gd name="T102" fmla="*/ 251 w 273"/>
                  <a:gd name="T103" fmla="*/ 36 h 68"/>
                  <a:gd name="T104" fmla="*/ 261 w 273"/>
                  <a:gd name="T105" fmla="*/ 49 h 68"/>
                  <a:gd name="T106" fmla="*/ 265 w 273"/>
                  <a:gd name="T107" fmla="*/ 57 h 68"/>
                  <a:gd name="T108" fmla="*/ 265 w 273"/>
                  <a:gd name="T109" fmla="*/ 57 h 68"/>
                  <a:gd name="T110" fmla="*/ 265 w 273"/>
                  <a:gd name="T111" fmla="*/ 57 h 68"/>
                  <a:gd name="T112" fmla="*/ 265 w 273"/>
                  <a:gd name="T113" fmla="*/ 57 h 68"/>
                  <a:gd name="T114" fmla="*/ 265 w 273"/>
                  <a:gd name="T115" fmla="*/ 59 h 68"/>
                  <a:gd name="T116" fmla="*/ 265 w 273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3" h="68">
                    <a:moveTo>
                      <a:pt x="272" y="56"/>
                    </a:moveTo>
                    <a:lnTo>
                      <a:pt x="272" y="56"/>
                    </a:lnTo>
                    <a:lnTo>
                      <a:pt x="270" y="51"/>
                    </a:lnTo>
                    <a:lnTo>
                      <a:pt x="266" y="45"/>
                    </a:lnTo>
                    <a:lnTo>
                      <a:pt x="255" y="30"/>
                    </a:lnTo>
                    <a:lnTo>
                      <a:pt x="233" y="1"/>
                    </a:lnTo>
                    <a:lnTo>
                      <a:pt x="233" y="1"/>
                    </a:lnTo>
                    <a:lnTo>
                      <a:pt x="232" y="1"/>
                    </a:lnTo>
                    <a:lnTo>
                      <a:pt x="229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30" y="15"/>
                    </a:lnTo>
                    <a:lnTo>
                      <a:pt x="18" y="30"/>
                    </a:lnTo>
                    <a:lnTo>
                      <a:pt x="7" y="45"/>
                    </a:lnTo>
                    <a:lnTo>
                      <a:pt x="3" y="51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0" y="60"/>
                    </a:lnTo>
                    <a:lnTo>
                      <a:pt x="1" y="63"/>
                    </a:lnTo>
                    <a:lnTo>
                      <a:pt x="1" y="63"/>
                    </a:lnTo>
                    <a:lnTo>
                      <a:pt x="4" y="66"/>
                    </a:lnTo>
                    <a:lnTo>
                      <a:pt x="8" y="67"/>
                    </a:lnTo>
                    <a:lnTo>
                      <a:pt x="19" y="68"/>
                    </a:lnTo>
                    <a:lnTo>
                      <a:pt x="255" y="68"/>
                    </a:lnTo>
                    <a:lnTo>
                      <a:pt x="255" y="68"/>
                    </a:lnTo>
                    <a:lnTo>
                      <a:pt x="265" y="67"/>
                    </a:lnTo>
                    <a:lnTo>
                      <a:pt x="269" y="66"/>
                    </a:lnTo>
                    <a:lnTo>
                      <a:pt x="272" y="63"/>
                    </a:lnTo>
                    <a:lnTo>
                      <a:pt x="272" y="63"/>
                    </a:lnTo>
                    <a:lnTo>
                      <a:pt x="273" y="60"/>
                    </a:lnTo>
                    <a:lnTo>
                      <a:pt x="272" y="56"/>
                    </a:lnTo>
                    <a:lnTo>
                      <a:pt x="272" y="56"/>
                    </a:lnTo>
                    <a:close/>
                    <a:moveTo>
                      <a:pt x="265" y="59"/>
                    </a:moveTo>
                    <a:lnTo>
                      <a:pt x="265" y="59"/>
                    </a:lnTo>
                    <a:lnTo>
                      <a:pt x="263" y="60"/>
                    </a:lnTo>
                    <a:lnTo>
                      <a:pt x="255" y="6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11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12" y="49"/>
                    </a:lnTo>
                    <a:lnTo>
                      <a:pt x="22" y="36"/>
                    </a:lnTo>
                    <a:lnTo>
                      <a:pt x="251" y="36"/>
                    </a:lnTo>
                    <a:lnTo>
                      <a:pt x="251" y="36"/>
                    </a:lnTo>
                    <a:lnTo>
                      <a:pt x="261" y="49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9"/>
                    </a:lnTo>
                    <a:lnTo>
                      <a:pt x="265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2ED315F-97EE-38F1-B3C3-631F7B4DE448}"/>
              </a:ext>
            </a:extLst>
          </p:cNvPr>
          <p:cNvGrpSpPr/>
          <p:nvPr/>
        </p:nvGrpSpPr>
        <p:grpSpPr>
          <a:xfrm>
            <a:off x="7666454" y="1985857"/>
            <a:ext cx="2993308" cy="887064"/>
            <a:chOff x="5502992" y="1322303"/>
            <a:chExt cx="2993308" cy="88706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39F98F4-4399-A8F2-631C-9B9F5829FD76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D78C3C-24F5-062C-FD0F-B47D4DF7142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6B821B0-C2D1-19E4-C628-0C434FB82E78}"/>
              </a:ext>
            </a:extLst>
          </p:cNvPr>
          <p:cNvGrpSpPr/>
          <p:nvPr/>
        </p:nvGrpSpPr>
        <p:grpSpPr>
          <a:xfrm>
            <a:off x="1700078" y="1985857"/>
            <a:ext cx="2993308" cy="887064"/>
            <a:chOff x="5502992" y="1322303"/>
            <a:chExt cx="2993308" cy="88706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FC9777-89F0-6B38-2336-E32522C97B15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09A3092-F8CB-DE8C-44E5-5C98BB19313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E2144C3-F7E4-A10B-B678-89A9DDD506BC}"/>
              </a:ext>
            </a:extLst>
          </p:cNvPr>
          <p:cNvGrpSpPr/>
          <p:nvPr/>
        </p:nvGrpSpPr>
        <p:grpSpPr>
          <a:xfrm>
            <a:off x="7666454" y="3931615"/>
            <a:ext cx="2993308" cy="887064"/>
            <a:chOff x="5502992" y="1322303"/>
            <a:chExt cx="2993308" cy="88706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7F9A273-AF20-7819-3929-04E584208D97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7573DC0-62FF-ACF4-4D9D-59C733C22C3F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9761D1F-6D78-0F57-840B-5D088D347F9B}"/>
              </a:ext>
            </a:extLst>
          </p:cNvPr>
          <p:cNvGrpSpPr/>
          <p:nvPr/>
        </p:nvGrpSpPr>
        <p:grpSpPr>
          <a:xfrm>
            <a:off x="1700078" y="3931615"/>
            <a:ext cx="2993308" cy="887064"/>
            <a:chOff x="5502992" y="1322303"/>
            <a:chExt cx="2993308" cy="88706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DA75123-B594-63E3-8D0C-EC852FC5F213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06C73F9-4A9D-6412-77DC-5D9C935D2B90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113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Oval 22">
            <a:extLst>
              <a:ext uri="{FF2B5EF4-FFF2-40B4-BE49-F238E27FC236}">
                <a16:creationId xmlns:a16="http://schemas.microsoft.com/office/drawing/2014/main" id="{EA70C9EF-D36D-646D-CDA6-6AAAA49CD75D}"/>
              </a:ext>
            </a:extLst>
          </p:cNvPr>
          <p:cNvSpPr/>
          <p:nvPr/>
        </p:nvSpPr>
        <p:spPr>
          <a:xfrm>
            <a:off x="4664334" y="3647462"/>
            <a:ext cx="1564437" cy="1564439"/>
          </a:xfrm>
          <a:prstGeom prst="ellipse">
            <a:avLst/>
          </a:prstGeom>
          <a:solidFill>
            <a:srgbClr val="0884E3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" name="Oval 23">
            <a:extLst>
              <a:ext uri="{FF2B5EF4-FFF2-40B4-BE49-F238E27FC236}">
                <a16:creationId xmlns:a16="http://schemas.microsoft.com/office/drawing/2014/main" id="{FA85C069-B51C-29FC-7F73-44DF95A3F9EA}"/>
              </a:ext>
            </a:extLst>
          </p:cNvPr>
          <p:cNvSpPr/>
          <p:nvPr/>
        </p:nvSpPr>
        <p:spPr>
          <a:xfrm>
            <a:off x="6187031" y="2095867"/>
            <a:ext cx="1564437" cy="1564439"/>
          </a:xfrm>
          <a:prstGeom prst="ellipse">
            <a:avLst/>
          </a:prstGeom>
          <a:solidFill>
            <a:srgbClr val="0884E3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Freeform: Shape 24">
            <a:extLst>
              <a:ext uri="{FF2B5EF4-FFF2-40B4-BE49-F238E27FC236}">
                <a16:creationId xmlns:a16="http://schemas.microsoft.com/office/drawing/2014/main" id="{574A8C07-201C-8D5F-F48E-4A20A24FEB7D}"/>
              </a:ext>
            </a:extLst>
          </p:cNvPr>
          <p:cNvSpPr/>
          <p:nvPr/>
        </p:nvSpPr>
        <p:spPr>
          <a:xfrm>
            <a:off x="4364530" y="1869910"/>
            <a:ext cx="3689953" cy="3580791"/>
          </a:xfrm>
          <a:custGeom>
            <a:avLst/>
            <a:gdLst>
              <a:gd name="connsiteX0" fmla="*/ 1019651 w 4378642"/>
              <a:gd name="connsiteY0" fmla="*/ 0 h 4249102"/>
              <a:gd name="connsiteX1" fmla="*/ 2039302 w 4378642"/>
              <a:gd name="connsiteY1" fmla="*/ 1019651 h 4249102"/>
              <a:gd name="connsiteX2" fmla="*/ 2034038 w 4378642"/>
              <a:gd name="connsiteY2" fmla="*/ 1123904 h 4249102"/>
              <a:gd name="connsiteX3" fmla="*/ 2031826 w 4378642"/>
              <a:gd name="connsiteY3" fmla="*/ 1138396 h 4249102"/>
              <a:gd name="connsiteX4" fmla="*/ 2031913 w 4378642"/>
              <a:gd name="connsiteY4" fmla="*/ 1138396 h 4249102"/>
              <a:gd name="connsiteX5" fmla="*/ 2030605 w 4378642"/>
              <a:gd name="connsiteY5" fmla="*/ 1146968 h 4249102"/>
              <a:gd name="connsiteX6" fmla="*/ 2025491 w 4378642"/>
              <a:gd name="connsiteY6" fmla="*/ 1248251 h 4249102"/>
              <a:gd name="connsiteX7" fmla="*/ 3016091 w 4378642"/>
              <a:gd name="connsiteY7" fmla="*/ 2238851 h 4249102"/>
              <a:gd name="connsiteX8" fmla="*/ 3117374 w 4378642"/>
              <a:gd name="connsiteY8" fmla="*/ 2233737 h 4249102"/>
              <a:gd name="connsiteX9" fmla="*/ 3187541 w 4378642"/>
              <a:gd name="connsiteY9" fmla="*/ 2223028 h 4249102"/>
              <a:gd name="connsiteX10" fmla="*/ 3187541 w 4378642"/>
              <a:gd name="connsiteY10" fmla="*/ 2225320 h 4249102"/>
              <a:gd name="connsiteX11" fmla="*/ 3254738 w 4378642"/>
              <a:gd name="connsiteY11" fmla="*/ 2215064 h 4249102"/>
              <a:gd name="connsiteX12" fmla="*/ 3358991 w 4378642"/>
              <a:gd name="connsiteY12" fmla="*/ 2209800 h 4249102"/>
              <a:gd name="connsiteX13" fmla="*/ 4378642 w 4378642"/>
              <a:gd name="connsiteY13" fmla="*/ 3229451 h 4249102"/>
              <a:gd name="connsiteX14" fmla="*/ 3358991 w 4378642"/>
              <a:gd name="connsiteY14" fmla="*/ 4249102 h 4249102"/>
              <a:gd name="connsiteX15" fmla="*/ 2339340 w 4378642"/>
              <a:gd name="connsiteY15" fmla="*/ 3229451 h 4249102"/>
              <a:gd name="connsiteX16" fmla="*/ 2344605 w 4378642"/>
              <a:gd name="connsiteY16" fmla="*/ 3125198 h 4249102"/>
              <a:gd name="connsiteX17" fmla="*/ 2350305 w 4378642"/>
              <a:gd name="connsiteY17" fmla="*/ 3087846 h 4249102"/>
              <a:gd name="connsiteX18" fmla="*/ 2348598 w 4378642"/>
              <a:gd name="connsiteY18" fmla="*/ 3087846 h 4249102"/>
              <a:gd name="connsiteX19" fmla="*/ 2353151 w 4378642"/>
              <a:gd name="connsiteY19" fmla="*/ 2997676 h 4249102"/>
              <a:gd name="connsiteX20" fmla="*/ 1362551 w 4378642"/>
              <a:gd name="connsiteY20" fmla="*/ 2007076 h 4249102"/>
              <a:gd name="connsiteX21" fmla="*/ 1261268 w 4378642"/>
              <a:gd name="connsiteY21" fmla="*/ 2012190 h 4249102"/>
              <a:gd name="connsiteX22" fmla="*/ 1233600 w 4378642"/>
              <a:gd name="connsiteY22" fmla="*/ 2016413 h 4249102"/>
              <a:gd name="connsiteX23" fmla="*/ 1225147 w 4378642"/>
              <a:gd name="connsiteY23" fmla="*/ 2018586 h 4249102"/>
              <a:gd name="connsiteX24" fmla="*/ 1019651 w 4378642"/>
              <a:gd name="connsiteY24" fmla="*/ 2039302 h 4249102"/>
              <a:gd name="connsiteX25" fmla="*/ 0 w 4378642"/>
              <a:gd name="connsiteY25" fmla="*/ 1019651 h 4249102"/>
              <a:gd name="connsiteX26" fmla="*/ 1019651 w 4378642"/>
              <a:gd name="connsiteY26" fmla="*/ 0 h 424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42" h="4249102">
                <a:moveTo>
                  <a:pt x="1019651" y="0"/>
                </a:moveTo>
                <a:cubicBezTo>
                  <a:pt x="1582789" y="0"/>
                  <a:pt x="2039302" y="456513"/>
                  <a:pt x="2039302" y="1019651"/>
                </a:cubicBezTo>
                <a:cubicBezTo>
                  <a:pt x="2039302" y="1054847"/>
                  <a:pt x="2037519" y="1089627"/>
                  <a:pt x="2034038" y="1123904"/>
                </a:cubicBezTo>
                <a:lnTo>
                  <a:pt x="2031826" y="1138396"/>
                </a:lnTo>
                <a:lnTo>
                  <a:pt x="2031913" y="1138396"/>
                </a:lnTo>
                <a:lnTo>
                  <a:pt x="2030605" y="1146968"/>
                </a:lnTo>
                <a:cubicBezTo>
                  <a:pt x="2027224" y="1180269"/>
                  <a:pt x="2025491" y="1214058"/>
                  <a:pt x="2025491" y="1248251"/>
                </a:cubicBezTo>
                <a:cubicBezTo>
                  <a:pt x="2025491" y="1795344"/>
                  <a:pt x="2468998" y="2238851"/>
                  <a:pt x="3016091" y="2238851"/>
                </a:cubicBezTo>
                <a:cubicBezTo>
                  <a:pt x="3050285" y="2238851"/>
                  <a:pt x="3084073" y="2237119"/>
                  <a:pt x="3117374" y="2233737"/>
                </a:cubicBezTo>
                <a:lnTo>
                  <a:pt x="3187541" y="2223028"/>
                </a:lnTo>
                <a:lnTo>
                  <a:pt x="3187541" y="2225320"/>
                </a:lnTo>
                <a:lnTo>
                  <a:pt x="3254738" y="2215064"/>
                </a:lnTo>
                <a:cubicBezTo>
                  <a:pt x="3289015" y="2211583"/>
                  <a:pt x="3323795" y="2209800"/>
                  <a:pt x="3358991" y="2209800"/>
                </a:cubicBezTo>
                <a:cubicBezTo>
                  <a:pt x="3922129" y="2209800"/>
                  <a:pt x="4378642" y="2666313"/>
                  <a:pt x="4378642" y="3229451"/>
                </a:cubicBezTo>
                <a:cubicBezTo>
                  <a:pt x="4378642" y="3792589"/>
                  <a:pt x="3922129" y="4249102"/>
                  <a:pt x="3358991" y="4249102"/>
                </a:cubicBezTo>
                <a:cubicBezTo>
                  <a:pt x="2795853" y="4249102"/>
                  <a:pt x="2339340" y="3792589"/>
                  <a:pt x="2339340" y="3229451"/>
                </a:cubicBezTo>
                <a:cubicBezTo>
                  <a:pt x="2339340" y="3194255"/>
                  <a:pt x="2341124" y="3159475"/>
                  <a:pt x="2344605" y="3125198"/>
                </a:cubicBezTo>
                <a:lnTo>
                  <a:pt x="2350305" y="3087846"/>
                </a:lnTo>
                <a:lnTo>
                  <a:pt x="2348598" y="3087846"/>
                </a:lnTo>
                <a:lnTo>
                  <a:pt x="2353151" y="2997676"/>
                </a:lnTo>
                <a:cubicBezTo>
                  <a:pt x="2353151" y="2450583"/>
                  <a:pt x="1909644" y="2007076"/>
                  <a:pt x="1362551" y="2007076"/>
                </a:cubicBezTo>
                <a:cubicBezTo>
                  <a:pt x="1328358" y="2007076"/>
                  <a:pt x="1294569" y="2008809"/>
                  <a:pt x="1261268" y="2012190"/>
                </a:cubicBezTo>
                <a:lnTo>
                  <a:pt x="1233600" y="2016413"/>
                </a:lnTo>
                <a:lnTo>
                  <a:pt x="1225147" y="2018586"/>
                </a:lnTo>
                <a:cubicBezTo>
                  <a:pt x="1158769" y="2032169"/>
                  <a:pt x="1090043" y="2039302"/>
                  <a:pt x="1019651" y="2039302"/>
                </a:cubicBezTo>
                <a:cubicBezTo>
                  <a:pt x="456513" y="2039302"/>
                  <a:pt x="0" y="1582789"/>
                  <a:pt x="0" y="1019651"/>
                </a:cubicBezTo>
                <a:cubicBezTo>
                  <a:pt x="0" y="456513"/>
                  <a:pt x="456513" y="0"/>
                  <a:pt x="1019651" y="0"/>
                </a:cubicBezTo>
                <a:close/>
              </a:path>
            </a:pathLst>
          </a:custGeom>
          <a:solidFill>
            <a:srgbClr val="89C700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Freeform: Shape 30">
            <a:extLst>
              <a:ext uri="{FF2B5EF4-FFF2-40B4-BE49-F238E27FC236}">
                <a16:creationId xmlns:a16="http://schemas.microsoft.com/office/drawing/2014/main" id="{1303FDF8-62CA-ECB3-D6FE-E148F2F28F87}"/>
              </a:ext>
            </a:extLst>
          </p:cNvPr>
          <p:cNvSpPr/>
          <p:nvPr/>
        </p:nvSpPr>
        <p:spPr bwMode="auto">
          <a:xfrm>
            <a:off x="6620858" y="2531328"/>
            <a:ext cx="696785" cy="693516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Freeform: Shape 31">
            <a:extLst>
              <a:ext uri="{FF2B5EF4-FFF2-40B4-BE49-F238E27FC236}">
                <a16:creationId xmlns:a16="http://schemas.microsoft.com/office/drawing/2014/main" id="{8C8EE11D-190D-1D4B-1319-3B2C5B448048}"/>
              </a:ext>
            </a:extLst>
          </p:cNvPr>
          <p:cNvSpPr/>
          <p:nvPr/>
        </p:nvSpPr>
        <p:spPr bwMode="auto">
          <a:xfrm>
            <a:off x="6912087" y="4312934"/>
            <a:ext cx="574077" cy="48513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Freeform: Shape 32">
            <a:extLst>
              <a:ext uri="{FF2B5EF4-FFF2-40B4-BE49-F238E27FC236}">
                <a16:creationId xmlns:a16="http://schemas.microsoft.com/office/drawing/2014/main" id="{FA47DDA8-65CA-EB79-F71F-51D837AA85C8}"/>
              </a:ext>
            </a:extLst>
          </p:cNvPr>
          <p:cNvSpPr>
            <a:spLocks noChangeAspect="1"/>
          </p:cNvSpPr>
          <p:nvPr/>
        </p:nvSpPr>
        <p:spPr bwMode="auto">
          <a:xfrm>
            <a:off x="4929772" y="2391800"/>
            <a:ext cx="582643" cy="660537"/>
          </a:xfrm>
          <a:custGeom>
            <a:avLst/>
            <a:gdLst>
              <a:gd name="connsiteX0" fmla="*/ 85348 w 296863"/>
              <a:gd name="connsiteY0" fmla="*/ 236537 h 336550"/>
              <a:gd name="connsiteX1" fmla="*/ 211516 w 296863"/>
              <a:gd name="connsiteY1" fmla="*/ 236537 h 336550"/>
              <a:gd name="connsiteX2" fmla="*/ 228601 w 296863"/>
              <a:gd name="connsiteY2" fmla="*/ 253206 h 336550"/>
              <a:gd name="connsiteX3" fmla="*/ 211516 w 296863"/>
              <a:gd name="connsiteY3" fmla="*/ 269875 h 336550"/>
              <a:gd name="connsiteX4" fmla="*/ 85348 w 296863"/>
              <a:gd name="connsiteY4" fmla="*/ 269875 h 336550"/>
              <a:gd name="connsiteX5" fmla="*/ 68263 w 296863"/>
              <a:gd name="connsiteY5" fmla="*/ 253206 h 336550"/>
              <a:gd name="connsiteX6" fmla="*/ 85348 w 296863"/>
              <a:gd name="connsiteY6" fmla="*/ 236537 h 336550"/>
              <a:gd name="connsiteX7" fmla="*/ 85348 w 296863"/>
              <a:gd name="connsiteY7" fmla="*/ 173037 h 336550"/>
              <a:gd name="connsiteX8" fmla="*/ 211516 w 296863"/>
              <a:gd name="connsiteY8" fmla="*/ 173037 h 336550"/>
              <a:gd name="connsiteX9" fmla="*/ 228601 w 296863"/>
              <a:gd name="connsiteY9" fmla="*/ 190373 h 336550"/>
              <a:gd name="connsiteX10" fmla="*/ 211516 w 296863"/>
              <a:gd name="connsiteY10" fmla="*/ 206375 h 336550"/>
              <a:gd name="connsiteX11" fmla="*/ 85348 w 296863"/>
              <a:gd name="connsiteY11" fmla="*/ 206375 h 336550"/>
              <a:gd name="connsiteX12" fmla="*/ 68263 w 296863"/>
              <a:gd name="connsiteY12" fmla="*/ 190373 h 336550"/>
              <a:gd name="connsiteX13" fmla="*/ 85348 w 296863"/>
              <a:gd name="connsiteY13" fmla="*/ 173037 h 336550"/>
              <a:gd name="connsiteX14" fmla="*/ 164614 w 296863"/>
              <a:gd name="connsiteY14" fmla="*/ 115887 h 336550"/>
              <a:gd name="connsiteX15" fmla="*/ 211625 w 296863"/>
              <a:gd name="connsiteY15" fmla="*/ 115887 h 336550"/>
              <a:gd name="connsiteX16" fmla="*/ 228601 w 296863"/>
              <a:gd name="connsiteY16" fmla="*/ 133349 h 336550"/>
              <a:gd name="connsiteX17" fmla="*/ 211625 w 296863"/>
              <a:gd name="connsiteY17" fmla="*/ 150812 h 336550"/>
              <a:gd name="connsiteX18" fmla="*/ 164614 w 296863"/>
              <a:gd name="connsiteY18" fmla="*/ 150812 h 336550"/>
              <a:gd name="connsiteX19" fmla="*/ 147638 w 296863"/>
              <a:gd name="connsiteY19" fmla="*/ 133349 h 336550"/>
              <a:gd name="connsiteX20" fmla="*/ 164614 w 296863"/>
              <a:gd name="connsiteY20" fmla="*/ 115887 h 336550"/>
              <a:gd name="connsiteX21" fmla="*/ 164614 w 296863"/>
              <a:gd name="connsiteY21" fmla="*/ 61912 h 336550"/>
              <a:gd name="connsiteX22" fmla="*/ 211625 w 296863"/>
              <a:gd name="connsiteY22" fmla="*/ 61912 h 336550"/>
              <a:gd name="connsiteX23" fmla="*/ 228601 w 296863"/>
              <a:gd name="connsiteY23" fmla="*/ 77152 h 336550"/>
              <a:gd name="connsiteX24" fmla="*/ 211625 w 296863"/>
              <a:gd name="connsiteY24" fmla="*/ 93662 h 336550"/>
              <a:gd name="connsiteX25" fmla="*/ 164614 w 296863"/>
              <a:gd name="connsiteY25" fmla="*/ 93662 h 336550"/>
              <a:gd name="connsiteX26" fmla="*/ 147638 w 296863"/>
              <a:gd name="connsiteY26" fmla="*/ 77152 h 336550"/>
              <a:gd name="connsiteX27" fmla="*/ 164614 w 296863"/>
              <a:gd name="connsiteY27" fmla="*/ 61912 h 336550"/>
              <a:gd name="connsiteX28" fmla="*/ 127397 w 296863"/>
              <a:gd name="connsiteY28" fmla="*/ 22225 h 336550"/>
              <a:gd name="connsiteX29" fmla="*/ 127397 w 296863"/>
              <a:gd name="connsiteY29" fmla="*/ 110381 h 336550"/>
              <a:gd name="connsiteX30" fmla="*/ 111621 w 296863"/>
              <a:gd name="connsiteY30" fmla="*/ 124854 h 336550"/>
              <a:gd name="connsiteX31" fmla="*/ 22225 w 296863"/>
              <a:gd name="connsiteY31" fmla="*/ 124854 h 336550"/>
              <a:gd name="connsiteX32" fmla="*/ 22225 w 296863"/>
              <a:gd name="connsiteY32" fmla="*/ 305115 h 336550"/>
              <a:gd name="connsiteX33" fmla="*/ 31427 w 296863"/>
              <a:gd name="connsiteY33" fmla="*/ 314325 h 336550"/>
              <a:gd name="connsiteX34" fmla="*/ 265436 w 296863"/>
              <a:gd name="connsiteY34" fmla="*/ 314325 h 336550"/>
              <a:gd name="connsiteX35" fmla="*/ 274638 w 296863"/>
              <a:gd name="connsiteY35" fmla="*/ 305115 h 336550"/>
              <a:gd name="connsiteX36" fmla="*/ 274638 w 296863"/>
              <a:gd name="connsiteY36" fmla="*/ 31435 h 336550"/>
              <a:gd name="connsiteX37" fmla="*/ 265436 w 296863"/>
              <a:gd name="connsiteY37" fmla="*/ 22225 h 336550"/>
              <a:gd name="connsiteX38" fmla="*/ 127397 w 296863"/>
              <a:gd name="connsiteY38" fmla="*/ 22225 h 336550"/>
              <a:gd name="connsiteX39" fmla="*/ 118220 w 296863"/>
              <a:gd name="connsiteY39" fmla="*/ 0 h 336550"/>
              <a:gd name="connsiteX40" fmla="*/ 265338 w 296863"/>
              <a:gd name="connsiteY40" fmla="*/ 0 h 336550"/>
              <a:gd name="connsiteX41" fmla="*/ 296863 w 296863"/>
              <a:gd name="connsiteY41" fmla="*/ 31551 h 336550"/>
              <a:gd name="connsiteX42" fmla="*/ 296863 w 296863"/>
              <a:gd name="connsiteY42" fmla="*/ 304999 h 336550"/>
              <a:gd name="connsiteX43" fmla="*/ 265338 w 296863"/>
              <a:gd name="connsiteY43" fmla="*/ 336550 h 336550"/>
              <a:gd name="connsiteX44" fmla="*/ 31525 w 296863"/>
              <a:gd name="connsiteY44" fmla="*/ 336550 h 336550"/>
              <a:gd name="connsiteX45" fmla="*/ 0 w 296863"/>
              <a:gd name="connsiteY45" fmla="*/ 304999 h 336550"/>
              <a:gd name="connsiteX46" fmla="*/ 0 w 296863"/>
              <a:gd name="connsiteY46" fmla="*/ 119633 h 336550"/>
              <a:gd name="connsiteX47" fmla="*/ 9195 w 296863"/>
              <a:gd name="connsiteY47" fmla="*/ 97284 h 336550"/>
              <a:gd name="connsiteX48" fmla="*/ 95889 w 296863"/>
              <a:gd name="connsiteY48" fmla="*/ 9202 h 336550"/>
              <a:gd name="connsiteX49" fmla="*/ 118220 w 296863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6863" h="336550">
                <a:moveTo>
                  <a:pt x="85348" y="236537"/>
                </a:moveTo>
                <a:cubicBezTo>
                  <a:pt x="85348" y="236537"/>
                  <a:pt x="85348" y="236537"/>
                  <a:pt x="211516" y="236537"/>
                </a:cubicBezTo>
                <a:cubicBezTo>
                  <a:pt x="220716" y="236537"/>
                  <a:pt x="228601" y="244231"/>
                  <a:pt x="228601" y="253206"/>
                </a:cubicBezTo>
                <a:cubicBezTo>
                  <a:pt x="228601" y="262182"/>
                  <a:pt x="220716" y="269875"/>
                  <a:pt x="211516" y="269875"/>
                </a:cubicBezTo>
                <a:cubicBezTo>
                  <a:pt x="211516" y="269875"/>
                  <a:pt x="211516" y="269875"/>
                  <a:pt x="85348" y="269875"/>
                </a:cubicBezTo>
                <a:cubicBezTo>
                  <a:pt x="76149" y="269875"/>
                  <a:pt x="68263" y="262182"/>
                  <a:pt x="68263" y="253206"/>
                </a:cubicBezTo>
                <a:cubicBezTo>
                  <a:pt x="68263" y="244231"/>
                  <a:pt x="76149" y="236537"/>
                  <a:pt x="85348" y="236537"/>
                </a:cubicBezTo>
                <a:close/>
                <a:moveTo>
                  <a:pt x="85348" y="173037"/>
                </a:moveTo>
                <a:cubicBezTo>
                  <a:pt x="85348" y="173037"/>
                  <a:pt x="85348" y="173037"/>
                  <a:pt x="211516" y="173037"/>
                </a:cubicBezTo>
                <a:cubicBezTo>
                  <a:pt x="220716" y="173037"/>
                  <a:pt x="228601" y="181038"/>
                  <a:pt x="228601" y="190373"/>
                </a:cubicBezTo>
                <a:cubicBezTo>
                  <a:pt x="228601" y="199707"/>
                  <a:pt x="220716" y="206375"/>
                  <a:pt x="211516" y="206375"/>
                </a:cubicBezTo>
                <a:cubicBezTo>
                  <a:pt x="211516" y="206375"/>
                  <a:pt x="211516" y="206375"/>
                  <a:pt x="85348" y="206375"/>
                </a:cubicBezTo>
                <a:cubicBezTo>
                  <a:pt x="76149" y="206375"/>
                  <a:pt x="68263" y="199707"/>
                  <a:pt x="68263" y="190373"/>
                </a:cubicBezTo>
                <a:cubicBezTo>
                  <a:pt x="68263" y="181038"/>
                  <a:pt x="76149" y="173037"/>
                  <a:pt x="85348" y="173037"/>
                </a:cubicBezTo>
                <a:close/>
                <a:moveTo>
                  <a:pt x="164614" y="115887"/>
                </a:moveTo>
                <a:cubicBezTo>
                  <a:pt x="164614" y="115887"/>
                  <a:pt x="164614" y="115887"/>
                  <a:pt x="211625" y="115887"/>
                </a:cubicBezTo>
                <a:cubicBezTo>
                  <a:pt x="220766" y="115887"/>
                  <a:pt x="228601" y="123946"/>
                  <a:pt x="228601" y="133349"/>
                </a:cubicBezTo>
                <a:cubicBezTo>
                  <a:pt x="228601" y="142752"/>
                  <a:pt x="220766" y="150812"/>
                  <a:pt x="211625" y="150812"/>
                </a:cubicBezTo>
                <a:cubicBezTo>
                  <a:pt x="211625" y="150812"/>
                  <a:pt x="211625" y="150812"/>
                  <a:pt x="164614" y="150812"/>
                </a:cubicBezTo>
                <a:cubicBezTo>
                  <a:pt x="155473" y="150812"/>
                  <a:pt x="147638" y="142752"/>
                  <a:pt x="147638" y="133349"/>
                </a:cubicBezTo>
                <a:cubicBezTo>
                  <a:pt x="147638" y="123946"/>
                  <a:pt x="155473" y="115887"/>
                  <a:pt x="164614" y="115887"/>
                </a:cubicBezTo>
                <a:close/>
                <a:moveTo>
                  <a:pt x="164614" y="61912"/>
                </a:moveTo>
                <a:cubicBezTo>
                  <a:pt x="164614" y="61912"/>
                  <a:pt x="164614" y="61912"/>
                  <a:pt x="211625" y="61912"/>
                </a:cubicBezTo>
                <a:cubicBezTo>
                  <a:pt x="220766" y="61912"/>
                  <a:pt x="228601" y="68262"/>
                  <a:pt x="228601" y="77152"/>
                </a:cubicBezTo>
                <a:cubicBezTo>
                  <a:pt x="228601" y="86042"/>
                  <a:pt x="220766" y="93662"/>
                  <a:pt x="211625" y="93662"/>
                </a:cubicBezTo>
                <a:cubicBezTo>
                  <a:pt x="211625" y="93662"/>
                  <a:pt x="211625" y="93662"/>
                  <a:pt x="164614" y="93662"/>
                </a:cubicBezTo>
                <a:cubicBezTo>
                  <a:pt x="155473" y="93662"/>
                  <a:pt x="147638" y="86042"/>
                  <a:pt x="147638" y="77152"/>
                </a:cubicBezTo>
                <a:cubicBezTo>
                  <a:pt x="147638" y="68262"/>
                  <a:pt x="155473" y="61912"/>
                  <a:pt x="164614" y="61912"/>
                </a:cubicBezTo>
                <a:close/>
                <a:moveTo>
                  <a:pt x="127397" y="22225"/>
                </a:moveTo>
                <a:cubicBezTo>
                  <a:pt x="127397" y="22225"/>
                  <a:pt x="127397" y="22225"/>
                  <a:pt x="127397" y="110381"/>
                </a:cubicBezTo>
                <a:cubicBezTo>
                  <a:pt x="127397" y="118276"/>
                  <a:pt x="119509" y="124854"/>
                  <a:pt x="111621" y="124854"/>
                </a:cubicBezTo>
                <a:cubicBezTo>
                  <a:pt x="111621" y="124854"/>
                  <a:pt x="111621" y="124854"/>
                  <a:pt x="22225" y="124854"/>
                </a:cubicBezTo>
                <a:cubicBezTo>
                  <a:pt x="22225" y="124854"/>
                  <a:pt x="22225" y="124854"/>
                  <a:pt x="22225" y="305115"/>
                </a:cubicBezTo>
                <a:cubicBezTo>
                  <a:pt x="22225" y="310378"/>
                  <a:pt x="26169" y="314325"/>
                  <a:pt x="31427" y="314325"/>
                </a:cubicBezTo>
                <a:cubicBezTo>
                  <a:pt x="31427" y="314325"/>
                  <a:pt x="31427" y="314325"/>
                  <a:pt x="265436" y="314325"/>
                </a:cubicBezTo>
                <a:cubicBezTo>
                  <a:pt x="270694" y="314325"/>
                  <a:pt x="274638" y="310378"/>
                  <a:pt x="274638" y="305115"/>
                </a:cubicBezTo>
                <a:lnTo>
                  <a:pt x="274638" y="31435"/>
                </a:lnTo>
                <a:cubicBezTo>
                  <a:pt x="274638" y="26172"/>
                  <a:pt x="270694" y="22225"/>
                  <a:pt x="265436" y="22225"/>
                </a:cubicBezTo>
                <a:cubicBezTo>
                  <a:pt x="265436" y="22225"/>
                  <a:pt x="265436" y="22225"/>
                  <a:pt x="127397" y="22225"/>
                </a:cubicBezTo>
                <a:close/>
                <a:moveTo>
                  <a:pt x="118220" y="0"/>
                </a:moveTo>
                <a:cubicBezTo>
                  <a:pt x="118220" y="0"/>
                  <a:pt x="118220" y="0"/>
                  <a:pt x="265338" y="0"/>
                </a:cubicBezTo>
                <a:cubicBezTo>
                  <a:pt x="282414" y="0"/>
                  <a:pt x="296863" y="14461"/>
                  <a:pt x="296863" y="31551"/>
                </a:cubicBezTo>
                <a:cubicBezTo>
                  <a:pt x="296863" y="31551"/>
                  <a:pt x="296863" y="31551"/>
                  <a:pt x="296863" y="304999"/>
                </a:cubicBezTo>
                <a:cubicBezTo>
                  <a:pt x="296863" y="322089"/>
                  <a:pt x="282414" y="336550"/>
                  <a:pt x="265338" y="336550"/>
                </a:cubicBezTo>
                <a:cubicBezTo>
                  <a:pt x="265338" y="336550"/>
                  <a:pt x="265338" y="336550"/>
                  <a:pt x="31525" y="336550"/>
                </a:cubicBezTo>
                <a:cubicBezTo>
                  <a:pt x="14449" y="336550"/>
                  <a:pt x="0" y="322089"/>
                  <a:pt x="0" y="304999"/>
                </a:cubicBezTo>
                <a:cubicBezTo>
                  <a:pt x="0" y="304999"/>
                  <a:pt x="0" y="304999"/>
                  <a:pt x="0" y="119633"/>
                </a:cubicBezTo>
                <a:cubicBezTo>
                  <a:pt x="0" y="110430"/>
                  <a:pt x="3941" y="102542"/>
                  <a:pt x="9195" y="97284"/>
                </a:cubicBezTo>
                <a:cubicBezTo>
                  <a:pt x="9195" y="97284"/>
                  <a:pt x="9195" y="97284"/>
                  <a:pt x="95889" y="9202"/>
                </a:cubicBezTo>
                <a:cubicBezTo>
                  <a:pt x="102457" y="3944"/>
                  <a:pt x="110339" y="0"/>
                  <a:pt x="118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Freeform: Shape 34">
            <a:extLst>
              <a:ext uri="{FF2B5EF4-FFF2-40B4-BE49-F238E27FC236}">
                <a16:creationId xmlns:a16="http://schemas.microsoft.com/office/drawing/2014/main" id="{4C103AB8-7849-AD03-6886-F86D025B84DF}"/>
              </a:ext>
            </a:extLst>
          </p:cNvPr>
          <p:cNvSpPr/>
          <p:nvPr/>
        </p:nvSpPr>
        <p:spPr bwMode="auto">
          <a:xfrm>
            <a:off x="5215798" y="4169456"/>
            <a:ext cx="461509" cy="520452"/>
          </a:xfrm>
          <a:custGeom>
            <a:avLst/>
            <a:gdLst>
              <a:gd name="connsiteX0" fmla="*/ 83998 w 298823"/>
              <a:gd name="connsiteY0" fmla="*/ 191940 h 336988"/>
              <a:gd name="connsiteX1" fmla="*/ 75231 w 298823"/>
              <a:gd name="connsiteY1" fmla="*/ 198416 h 336988"/>
              <a:gd name="connsiteX2" fmla="*/ 73932 w 298823"/>
              <a:gd name="connsiteY2" fmla="*/ 208776 h 336988"/>
              <a:gd name="connsiteX3" fmla="*/ 80426 w 298823"/>
              <a:gd name="connsiteY3" fmla="*/ 217842 h 336988"/>
              <a:gd name="connsiteX4" fmla="*/ 115496 w 298823"/>
              <a:gd name="connsiteY4" fmla="*/ 238563 h 336988"/>
              <a:gd name="connsiteX5" fmla="*/ 114197 w 298823"/>
              <a:gd name="connsiteY5" fmla="*/ 233383 h 336988"/>
              <a:gd name="connsiteX6" fmla="*/ 98611 w 298823"/>
              <a:gd name="connsiteY6" fmla="*/ 195826 h 336988"/>
              <a:gd name="connsiteX7" fmla="*/ 94714 w 298823"/>
              <a:gd name="connsiteY7" fmla="*/ 193235 h 336988"/>
              <a:gd name="connsiteX8" fmla="*/ 83998 w 298823"/>
              <a:gd name="connsiteY8" fmla="*/ 191940 h 336988"/>
              <a:gd name="connsiteX9" fmla="*/ 73603 w 298823"/>
              <a:gd name="connsiteY9" fmla="*/ 53869 h 336988"/>
              <a:gd name="connsiteX10" fmla="*/ 65732 w 298823"/>
              <a:gd name="connsiteY10" fmla="*/ 70965 h 336988"/>
              <a:gd name="connsiteX11" fmla="*/ 127388 w 298823"/>
              <a:gd name="connsiteY11" fmla="*/ 227467 h 336988"/>
              <a:gd name="connsiteX12" fmla="*/ 178549 w 298823"/>
              <a:gd name="connsiteY12" fmla="*/ 274812 h 336988"/>
              <a:gd name="connsiteX13" fmla="*/ 183796 w 298823"/>
              <a:gd name="connsiteY13" fmla="*/ 278757 h 336988"/>
              <a:gd name="connsiteX14" fmla="*/ 199538 w 298823"/>
              <a:gd name="connsiteY14" fmla="*/ 319526 h 336988"/>
              <a:gd name="connsiteX15" fmla="*/ 282183 w 298823"/>
              <a:gd name="connsiteY15" fmla="*/ 286648 h 336988"/>
              <a:gd name="connsiteX16" fmla="*/ 266441 w 298823"/>
              <a:gd name="connsiteY16" fmla="*/ 245879 h 336988"/>
              <a:gd name="connsiteX17" fmla="*/ 266441 w 298823"/>
              <a:gd name="connsiteY17" fmla="*/ 239303 h 336988"/>
              <a:gd name="connsiteX18" fmla="*/ 271689 w 298823"/>
              <a:gd name="connsiteY18" fmla="*/ 170916 h 336988"/>
              <a:gd name="connsiteX19" fmla="*/ 244140 w 298823"/>
              <a:gd name="connsiteY19" fmla="*/ 99898 h 336988"/>
              <a:gd name="connsiteX20" fmla="*/ 225775 w 298823"/>
              <a:gd name="connsiteY20" fmla="*/ 92008 h 336988"/>
              <a:gd name="connsiteX21" fmla="*/ 217904 w 298823"/>
              <a:gd name="connsiteY21" fmla="*/ 110419 h 336988"/>
              <a:gd name="connsiteX22" fmla="*/ 229710 w 298823"/>
              <a:gd name="connsiteY22" fmla="*/ 138037 h 336988"/>
              <a:gd name="connsiteX23" fmla="*/ 225775 w 298823"/>
              <a:gd name="connsiteY23" fmla="*/ 147243 h 336988"/>
              <a:gd name="connsiteX24" fmla="*/ 215280 w 298823"/>
              <a:gd name="connsiteY24" fmla="*/ 143298 h 336988"/>
              <a:gd name="connsiteX25" fmla="*/ 204785 w 298823"/>
              <a:gd name="connsiteY25" fmla="*/ 115680 h 336988"/>
              <a:gd name="connsiteX26" fmla="*/ 203474 w 298823"/>
              <a:gd name="connsiteY26" fmla="*/ 113050 h 336988"/>
              <a:gd name="connsiteX27" fmla="*/ 200850 w 298823"/>
              <a:gd name="connsiteY27" fmla="*/ 105159 h 336988"/>
              <a:gd name="connsiteX28" fmla="*/ 192979 w 298823"/>
              <a:gd name="connsiteY28" fmla="*/ 98583 h 336988"/>
              <a:gd name="connsiteX29" fmla="*/ 182484 w 298823"/>
              <a:gd name="connsiteY29" fmla="*/ 97268 h 336988"/>
              <a:gd name="connsiteX30" fmla="*/ 174613 w 298823"/>
              <a:gd name="connsiteY30" fmla="*/ 105159 h 336988"/>
              <a:gd name="connsiteX31" fmla="*/ 174613 w 298823"/>
              <a:gd name="connsiteY31" fmla="*/ 115680 h 336988"/>
              <a:gd name="connsiteX32" fmla="*/ 190355 w 298823"/>
              <a:gd name="connsiteY32" fmla="*/ 155134 h 336988"/>
              <a:gd name="connsiteX33" fmla="*/ 186420 w 298823"/>
              <a:gd name="connsiteY33" fmla="*/ 164340 h 336988"/>
              <a:gd name="connsiteX34" fmla="*/ 177237 w 298823"/>
              <a:gd name="connsiteY34" fmla="*/ 160395 h 336988"/>
              <a:gd name="connsiteX35" fmla="*/ 157560 w 298823"/>
              <a:gd name="connsiteY35" fmla="*/ 111735 h 336988"/>
              <a:gd name="connsiteX36" fmla="*/ 149689 w 298823"/>
              <a:gd name="connsiteY36" fmla="*/ 103844 h 336988"/>
              <a:gd name="connsiteX37" fmla="*/ 139194 w 298823"/>
              <a:gd name="connsiteY37" fmla="*/ 103844 h 336988"/>
              <a:gd name="connsiteX38" fmla="*/ 131323 w 298823"/>
              <a:gd name="connsiteY38" fmla="*/ 122256 h 336988"/>
              <a:gd name="connsiteX39" fmla="*/ 149689 w 298823"/>
              <a:gd name="connsiteY39" fmla="*/ 169601 h 336988"/>
              <a:gd name="connsiteX40" fmla="*/ 145753 w 298823"/>
              <a:gd name="connsiteY40" fmla="*/ 178807 h 336988"/>
              <a:gd name="connsiteX41" fmla="*/ 136570 w 298823"/>
              <a:gd name="connsiteY41" fmla="*/ 174861 h 336988"/>
              <a:gd name="connsiteX42" fmla="*/ 118205 w 298823"/>
              <a:gd name="connsiteY42" fmla="*/ 127516 h 336988"/>
              <a:gd name="connsiteX43" fmla="*/ 91968 w 298823"/>
              <a:gd name="connsiteY43" fmla="*/ 61759 h 336988"/>
              <a:gd name="connsiteX44" fmla="*/ 84753 w 298823"/>
              <a:gd name="connsiteY44" fmla="*/ 53869 h 336988"/>
              <a:gd name="connsiteX45" fmla="*/ 73603 w 298823"/>
              <a:gd name="connsiteY45" fmla="*/ 53869 h 336988"/>
              <a:gd name="connsiteX46" fmla="*/ 56758 w 298823"/>
              <a:gd name="connsiteY46" fmla="*/ 49650 h 336988"/>
              <a:gd name="connsiteX47" fmla="*/ 49954 w 298823"/>
              <a:gd name="connsiteY47" fmla="*/ 55917 h 336988"/>
              <a:gd name="connsiteX48" fmla="*/ 48594 w 298823"/>
              <a:gd name="connsiteY48" fmla="*/ 67197 h 336988"/>
              <a:gd name="connsiteX49" fmla="*/ 51315 w 298823"/>
              <a:gd name="connsiteY49" fmla="*/ 73463 h 336988"/>
              <a:gd name="connsiteX50" fmla="*/ 56758 w 298823"/>
              <a:gd name="connsiteY50" fmla="*/ 49650 h 336988"/>
              <a:gd name="connsiteX51" fmla="*/ 46241 w 298823"/>
              <a:gd name="connsiteY51" fmla="*/ 18716 h 336988"/>
              <a:gd name="connsiteX52" fmla="*/ 18129 w 298823"/>
              <a:gd name="connsiteY52" fmla="*/ 45142 h 336988"/>
              <a:gd name="connsiteX53" fmla="*/ 44588 w 298823"/>
              <a:gd name="connsiteY53" fmla="*/ 109486 h 336988"/>
              <a:gd name="connsiteX54" fmla="*/ 67077 w 298823"/>
              <a:gd name="connsiteY54" fmla="*/ 113425 h 336988"/>
              <a:gd name="connsiteX55" fmla="*/ 59140 w 298823"/>
              <a:gd name="connsiteY55" fmla="*/ 95041 h 336988"/>
              <a:gd name="connsiteX56" fmla="*/ 48556 w 298823"/>
              <a:gd name="connsiteY56" fmla="*/ 91102 h 336988"/>
              <a:gd name="connsiteX57" fmla="*/ 34004 w 298823"/>
              <a:gd name="connsiteY57" fmla="*/ 71405 h 336988"/>
              <a:gd name="connsiteX58" fmla="*/ 37973 w 298823"/>
              <a:gd name="connsiteY58" fmla="*/ 47768 h 336988"/>
              <a:gd name="connsiteX59" fmla="*/ 81629 w 298823"/>
              <a:gd name="connsiteY59" fmla="*/ 37263 h 336988"/>
              <a:gd name="connsiteX60" fmla="*/ 84275 w 298823"/>
              <a:gd name="connsiteY60" fmla="*/ 38577 h 336988"/>
              <a:gd name="connsiteX61" fmla="*/ 105442 w 298823"/>
              <a:gd name="connsiteY61" fmla="*/ 56961 h 336988"/>
              <a:gd name="connsiteX62" fmla="*/ 113379 w 298823"/>
              <a:gd name="connsiteY62" fmla="*/ 75345 h 336988"/>
              <a:gd name="connsiteX63" fmla="*/ 84275 w 298823"/>
              <a:gd name="connsiteY63" fmla="*/ 18880 h 336988"/>
              <a:gd name="connsiteX64" fmla="*/ 46241 w 298823"/>
              <a:gd name="connsiteY64" fmla="*/ 18716 h 336988"/>
              <a:gd name="connsiteX65" fmla="*/ 64058 w 298823"/>
              <a:gd name="connsiteY65" fmla="*/ 0 h 336988"/>
              <a:gd name="connsiteX66" fmla="*/ 89065 w 298823"/>
              <a:gd name="connsiteY66" fmla="*/ 5387 h 336988"/>
              <a:gd name="connsiteX67" fmla="*/ 123284 w 298823"/>
              <a:gd name="connsiteY67" fmla="*/ 89604 h 336988"/>
              <a:gd name="connsiteX68" fmla="*/ 120652 w 298823"/>
              <a:gd name="connsiteY68" fmla="*/ 94867 h 336988"/>
              <a:gd name="connsiteX69" fmla="*/ 121968 w 298823"/>
              <a:gd name="connsiteY69" fmla="*/ 98815 h 336988"/>
              <a:gd name="connsiteX70" fmla="*/ 133813 w 298823"/>
              <a:gd name="connsiteY70" fmla="*/ 90920 h 336988"/>
              <a:gd name="connsiteX71" fmla="*/ 156188 w 298823"/>
              <a:gd name="connsiteY71" fmla="*/ 90920 h 336988"/>
              <a:gd name="connsiteX72" fmla="*/ 164084 w 298823"/>
              <a:gd name="connsiteY72" fmla="*/ 96183 h 336988"/>
              <a:gd name="connsiteX73" fmla="*/ 177246 w 298823"/>
              <a:gd name="connsiteY73" fmla="*/ 84340 h 336988"/>
              <a:gd name="connsiteX74" fmla="*/ 207517 w 298823"/>
              <a:gd name="connsiteY74" fmla="*/ 89604 h 336988"/>
              <a:gd name="connsiteX75" fmla="*/ 220678 w 298823"/>
              <a:gd name="connsiteY75" fmla="*/ 79077 h 336988"/>
              <a:gd name="connsiteX76" fmla="*/ 257530 w 298823"/>
              <a:gd name="connsiteY76" fmla="*/ 94867 h 336988"/>
              <a:gd name="connsiteX77" fmla="*/ 286485 w 298823"/>
              <a:gd name="connsiteY77" fmla="*/ 165925 h 336988"/>
              <a:gd name="connsiteX78" fmla="*/ 281220 w 298823"/>
              <a:gd name="connsiteY78" fmla="*/ 243561 h 336988"/>
              <a:gd name="connsiteX79" fmla="*/ 298330 w 298823"/>
              <a:gd name="connsiteY79" fmla="*/ 289617 h 336988"/>
              <a:gd name="connsiteX80" fmla="*/ 294382 w 298823"/>
              <a:gd name="connsiteY80" fmla="*/ 298828 h 336988"/>
              <a:gd name="connsiteX81" fmla="*/ 198304 w 298823"/>
              <a:gd name="connsiteY81" fmla="*/ 336988 h 336988"/>
              <a:gd name="connsiteX82" fmla="*/ 195672 w 298823"/>
              <a:gd name="connsiteY82" fmla="*/ 336988 h 336988"/>
              <a:gd name="connsiteX83" fmla="*/ 189091 w 298823"/>
              <a:gd name="connsiteY83" fmla="*/ 331725 h 336988"/>
              <a:gd name="connsiteX84" fmla="*/ 170665 w 298823"/>
              <a:gd name="connsiteY84" fmla="*/ 286985 h 336988"/>
              <a:gd name="connsiteX85" fmla="*/ 139078 w 298823"/>
              <a:gd name="connsiteY85" fmla="*/ 269879 h 336988"/>
              <a:gd name="connsiteX86" fmla="*/ 71955 w 298823"/>
              <a:gd name="connsiteY86" fmla="*/ 229087 h 336988"/>
              <a:gd name="connsiteX87" fmla="*/ 58794 w 298823"/>
              <a:gd name="connsiteY87" fmla="*/ 211980 h 336988"/>
              <a:gd name="connsiteX88" fmla="*/ 61426 w 298823"/>
              <a:gd name="connsiteY88" fmla="*/ 189610 h 336988"/>
              <a:gd name="connsiteX89" fmla="*/ 79852 w 298823"/>
              <a:gd name="connsiteY89" fmla="*/ 176452 h 336988"/>
              <a:gd name="connsiteX90" fmla="*/ 90381 w 298823"/>
              <a:gd name="connsiteY90" fmla="*/ 176452 h 336988"/>
              <a:gd name="connsiteX91" fmla="*/ 71955 w 298823"/>
              <a:gd name="connsiteY91" fmla="*/ 127764 h 336988"/>
              <a:gd name="connsiteX92" fmla="*/ 70639 w 298823"/>
              <a:gd name="connsiteY92" fmla="*/ 127764 h 336988"/>
              <a:gd name="connsiteX93" fmla="*/ 64058 w 298823"/>
              <a:gd name="connsiteY93" fmla="*/ 129080 h 336988"/>
              <a:gd name="connsiteX94" fmla="*/ 39052 w 298823"/>
              <a:gd name="connsiteY94" fmla="*/ 123817 h 336988"/>
              <a:gd name="connsiteX95" fmla="*/ 4832 w 298823"/>
              <a:gd name="connsiteY95" fmla="*/ 39600 h 336988"/>
              <a:gd name="connsiteX96" fmla="*/ 64058 w 298823"/>
              <a:gd name="connsiteY96" fmla="*/ 0 h 336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298823" h="336988">
                <a:moveTo>
                  <a:pt x="83998" y="191940"/>
                </a:moveTo>
                <a:cubicBezTo>
                  <a:pt x="80426" y="192912"/>
                  <a:pt x="77179" y="195178"/>
                  <a:pt x="75231" y="198416"/>
                </a:cubicBezTo>
                <a:cubicBezTo>
                  <a:pt x="72633" y="201006"/>
                  <a:pt x="72633" y="204891"/>
                  <a:pt x="73932" y="208776"/>
                </a:cubicBezTo>
                <a:cubicBezTo>
                  <a:pt x="73932" y="212662"/>
                  <a:pt x="76530" y="215252"/>
                  <a:pt x="80426" y="217842"/>
                </a:cubicBezTo>
                <a:lnTo>
                  <a:pt x="115496" y="238563"/>
                </a:lnTo>
                <a:cubicBezTo>
                  <a:pt x="115496" y="237268"/>
                  <a:pt x="114197" y="235973"/>
                  <a:pt x="114197" y="233383"/>
                </a:cubicBezTo>
                <a:cubicBezTo>
                  <a:pt x="114197" y="233383"/>
                  <a:pt x="114197" y="233383"/>
                  <a:pt x="98611" y="195826"/>
                </a:cubicBezTo>
                <a:cubicBezTo>
                  <a:pt x="98611" y="195826"/>
                  <a:pt x="98611" y="195826"/>
                  <a:pt x="94714" y="193235"/>
                </a:cubicBezTo>
                <a:cubicBezTo>
                  <a:pt x="91467" y="191293"/>
                  <a:pt x="87570" y="190969"/>
                  <a:pt x="83998" y="191940"/>
                </a:cubicBezTo>
                <a:close/>
                <a:moveTo>
                  <a:pt x="73603" y="53869"/>
                </a:moveTo>
                <a:cubicBezTo>
                  <a:pt x="65732" y="56499"/>
                  <a:pt x="63108" y="64390"/>
                  <a:pt x="65732" y="70965"/>
                </a:cubicBezTo>
                <a:cubicBezTo>
                  <a:pt x="65732" y="70965"/>
                  <a:pt x="65732" y="70965"/>
                  <a:pt x="127388" y="227467"/>
                </a:cubicBezTo>
                <a:cubicBezTo>
                  <a:pt x="136570" y="251139"/>
                  <a:pt x="154936" y="266921"/>
                  <a:pt x="178549" y="274812"/>
                </a:cubicBezTo>
                <a:cubicBezTo>
                  <a:pt x="181173" y="274812"/>
                  <a:pt x="182484" y="276127"/>
                  <a:pt x="183796" y="278757"/>
                </a:cubicBezTo>
                <a:cubicBezTo>
                  <a:pt x="183796" y="278757"/>
                  <a:pt x="183796" y="278757"/>
                  <a:pt x="199538" y="319526"/>
                </a:cubicBezTo>
                <a:lnTo>
                  <a:pt x="282183" y="286648"/>
                </a:lnTo>
                <a:cubicBezTo>
                  <a:pt x="282183" y="286648"/>
                  <a:pt x="282183" y="286648"/>
                  <a:pt x="266441" y="245879"/>
                </a:cubicBezTo>
                <a:cubicBezTo>
                  <a:pt x="265129" y="243248"/>
                  <a:pt x="265129" y="241933"/>
                  <a:pt x="266441" y="239303"/>
                </a:cubicBezTo>
                <a:cubicBezTo>
                  <a:pt x="279559" y="218261"/>
                  <a:pt x="280871" y="193273"/>
                  <a:pt x="271689" y="170916"/>
                </a:cubicBezTo>
                <a:cubicBezTo>
                  <a:pt x="271689" y="170916"/>
                  <a:pt x="271689" y="170916"/>
                  <a:pt x="244140" y="99898"/>
                </a:cubicBezTo>
                <a:cubicBezTo>
                  <a:pt x="241517" y="92008"/>
                  <a:pt x="233646" y="89377"/>
                  <a:pt x="225775" y="92008"/>
                </a:cubicBezTo>
                <a:cubicBezTo>
                  <a:pt x="219215" y="94638"/>
                  <a:pt x="215280" y="102529"/>
                  <a:pt x="217904" y="110419"/>
                </a:cubicBezTo>
                <a:cubicBezTo>
                  <a:pt x="217904" y="110419"/>
                  <a:pt x="217904" y="110419"/>
                  <a:pt x="229710" y="138037"/>
                </a:cubicBezTo>
                <a:cubicBezTo>
                  <a:pt x="231022" y="141983"/>
                  <a:pt x="228398" y="145928"/>
                  <a:pt x="225775" y="147243"/>
                </a:cubicBezTo>
                <a:cubicBezTo>
                  <a:pt x="221839" y="149874"/>
                  <a:pt x="217904" y="147243"/>
                  <a:pt x="215280" y="143298"/>
                </a:cubicBezTo>
                <a:cubicBezTo>
                  <a:pt x="215280" y="143298"/>
                  <a:pt x="215280" y="143298"/>
                  <a:pt x="204785" y="115680"/>
                </a:cubicBezTo>
                <a:cubicBezTo>
                  <a:pt x="204785" y="114365"/>
                  <a:pt x="204785" y="114365"/>
                  <a:pt x="203474" y="113050"/>
                </a:cubicBezTo>
                <a:cubicBezTo>
                  <a:pt x="203474" y="113050"/>
                  <a:pt x="203474" y="113050"/>
                  <a:pt x="200850" y="105159"/>
                </a:cubicBezTo>
                <a:cubicBezTo>
                  <a:pt x="199538" y="102529"/>
                  <a:pt x="196914" y="99898"/>
                  <a:pt x="192979" y="98583"/>
                </a:cubicBezTo>
                <a:cubicBezTo>
                  <a:pt x="190355" y="95953"/>
                  <a:pt x="186420" y="95953"/>
                  <a:pt x="182484" y="97268"/>
                </a:cubicBezTo>
                <a:cubicBezTo>
                  <a:pt x="178549" y="98583"/>
                  <a:pt x="175925" y="101213"/>
                  <a:pt x="174613" y="105159"/>
                </a:cubicBezTo>
                <a:cubicBezTo>
                  <a:pt x="173302" y="109104"/>
                  <a:pt x="173302" y="113050"/>
                  <a:pt x="174613" y="115680"/>
                </a:cubicBezTo>
                <a:cubicBezTo>
                  <a:pt x="174613" y="115680"/>
                  <a:pt x="174613" y="115680"/>
                  <a:pt x="190355" y="155134"/>
                </a:cubicBezTo>
                <a:cubicBezTo>
                  <a:pt x="191667" y="159080"/>
                  <a:pt x="190355" y="163025"/>
                  <a:pt x="186420" y="164340"/>
                </a:cubicBezTo>
                <a:cubicBezTo>
                  <a:pt x="182484" y="165655"/>
                  <a:pt x="178549" y="164340"/>
                  <a:pt x="177237" y="160395"/>
                </a:cubicBezTo>
                <a:cubicBezTo>
                  <a:pt x="177237" y="160395"/>
                  <a:pt x="177237" y="160395"/>
                  <a:pt x="157560" y="111735"/>
                </a:cubicBezTo>
                <a:cubicBezTo>
                  <a:pt x="156248" y="107789"/>
                  <a:pt x="153624" y="105159"/>
                  <a:pt x="149689" y="103844"/>
                </a:cubicBezTo>
                <a:cubicBezTo>
                  <a:pt x="147065" y="102529"/>
                  <a:pt x="143130" y="102529"/>
                  <a:pt x="139194" y="103844"/>
                </a:cubicBezTo>
                <a:cubicBezTo>
                  <a:pt x="132635" y="106474"/>
                  <a:pt x="128699" y="114365"/>
                  <a:pt x="131323" y="122256"/>
                </a:cubicBezTo>
                <a:cubicBezTo>
                  <a:pt x="131323" y="122256"/>
                  <a:pt x="131323" y="122256"/>
                  <a:pt x="149689" y="169601"/>
                </a:cubicBezTo>
                <a:cubicBezTo>
                  <a:pt x="151000" y="173546"/>
                  <a:pt x="149689" y="177491"/>
                  <a:pt x="145753" y="178807"/>
                </a:cubicBezTo>
                <a:cubicBezTo>
                  <a:pt x="141818" y="180122"/>
                  <a:pt x="137882" y="178807"/>
                  <a:pt x="136570" y="174861"/>
                </a:cubicBezTo>
                <a:cubicBezTo>
                  <a:pt x="136570" y="174861"/>
                  <a:pt x="136570" y="174861"/>
                  <a:pt x="118205" y="127516"/>
                </a:cubicBezTo>
                <a:cubicBezTo>
                  <a:pt x="118205" y="127516"/>
                  <a:pt x="118205" y="127516"/>
                  <a:pt x="91968" y="61759"/>
                </a:cubicBezTo>
                <a:cubicBezTo>
                  <a:pt x="90657" y="57814"/>
                  <a:pt x="88033" y="55184"/>
                  <a:pt x="84753" y="53869"/>
                </a:cubicBezTo>
                <a:cubicBezTo>
                  <a:pt x="81474" y="52554"/>
                  <a:pt x="77538" y="52554"/>
                  <a:pt x="73603" y="53869"/>
                </a:cubicBezTo>
                <a:close/>
                <a:moveTo>
                  <a:pt x="56758" y="49650"/>
                </a:moveTo>
                <a:cubicBezTo>
                  <a:pt x="54036" y="50903"/>
                  <a:pt x="51315" y="53410"/>
                  <a:pt x="49954" y="55917"/>
                </a:cubicBezTo>
                <a:cubicBezTo>
                  <a:pt x="47233" y="59677"/>
                  <a:pt x="47233" y="63437"/>
                  <a:pt x="48594" y="67197"/>
                </a:cubicBezTo>
                <a:cubicBezTo>
                  <a:pt x="48594" y="69703"/>
                  <a:pt x="49954" y="72210"/>
                  <a:pt x="51315" y="73463"/>
                </a:cubicBezTo>
                <a:cubicBezTo>
                  <a:pt x="48594" y="64690"/>
                  <a:pt x="51315" y="55917"/>
                  <a:pt x="56758" y="49650"/>
                </a:cubicBezTo>
                <a:close/>
                <a:moveTo>
                  <a:pt x="46241" y="18716"/>
                </a:moveTo>
                <a:cubicBezTo>
                  <a:pt x="34335" y="23476"/>
                  <a:pt x="24082" y="32668"/>
                  <a:pt x="18129" y="45142"/>
                </a:cubicBezTo>
                <a:cubicBezTo>
                  <a:pt x="7546" y="70092"/>
                  <a:pt x="19452" y="98981"/>
                  <a:pt x="44588" y="109486"/>
                </a:cubicBezTo>
                <a:cubicBezTo>
                  <a:pt x="52525" y="113425"/>
                  <a:pt x="59140" y="114738"/>
                  <a:pt x="67077" y="113425"/>
                </a:cubicBezTo>
                <a:cubicBezTo>
                  <a:pt x="67077" y="113425"/>
                  <a:pt x="67077" y="113425"/>
                  <a:pt x="59140" y="95041"/>
                </a:cubicBezTo>
                <a:cubicBezTo>
                  <a:pt x="55171" y="93728"/>
                  <a:pt x="52525" y="92415"/>
                  <a:pt x="48556" y="91102"/>
                </a:cubicBezTo>
                <a:cubicBezTo>
                  <a:pt x="41942" y="87163"/>
                  <a:pt x="36650" y="79284"/>
                  <a:pt x="34004" y="71405"/>
                </a:cubicBezTo>
                <a:cubicBezTo>
                  <a:pt x="31358" y="63526"/>
                  <a:pt x="32681" y="54335"/>
                  <a:pt x="37973" y="47768"/>
                </a:cubicBezTo>
                <a:cubicBezTo>
                  <a:pt x="47233" y="33324"/>
                  <a:pt x="65754" y="28072"/>
                  <a:pt x="81629" y="37263"/>
                </a:cubicBezTo>
                <a:cubicBezTo>
                  <a:pt x="81629" y="37263"/>
                  <a:pt x="82952" y="37263"/>
                  <a:pt x="84275" y="38577"/>
                </a:cubicBezTo>
                <a:cubicBezTo>
                  <a:pt x="93536" y="41203"/>
                  <a:pt x="101473" y="47768"/>
                  <a:pt x="105442" y="56961"/>
                </a:cubicBezTo>
                <a:cubicBezTo>
                  <a:pt x="105442" y="56961"/>
                  <a:pt x="105442" y="56961"/>
                  <a:pt x="113379" y="75345"/>
                </a:cubicBezTo>
                <a:cubicBezTo>
                  <a:pt x="118671" y="53021"/>
                  <a:pt x="106765" y="28072"/>
                  <a:pt x="84275" y="18880"/>
                </a:cubicBezTo>
                <a:cubicBezTo>
                  <a:pt x="71708" y="13627"/>
                  <a:pt x="58147" y="13956"/>
                  <a:pt x="46241" y="18716"/>
                </a:cubicBezTo>
                <a:close/>
                <a:moveTo>
                  <a:pt x="64058" y="0"/>
                </a:moveTo>
                <a:cubicBezTo>
                  <a:pt x="72366" y="42"/>
                  <a:pt x="80839" y="1769"/>
                  <a:pt x="89065" y="5387"/>
                </a:cubicBezTo>
                <a:cubicBezTo>
                  <a:pt x="121968" y="18546"/>
                  <a:pt x="137762" y="56707"/>
                  <a:pt x="123284" y="89604"/>
                </a:cubicBezTo>
                <a:cubicBezTo>
                  <a:pt x="121968" y="90920"/>
                  <a:pt x="121968" y="93551"/>
                  <a:pt x="120652" y="94867"/>
                </a:cubicBezTo>
                <a:cubicBezTo>
                  <a:pt x="120652" y="94867"/>
                  <a:pt x="120652" y="94867"/>
                  <a:pt x="121968" y="98815"/>
                </a:cubicBezTo>
                <a:cubicBezTo>
                  <a:pt x="124601" y="94867"/>
                  <a:pt x="128549" y="92236"/>
                  <a:pt x="133813" y="90920"/>
                </a:cubicBezTo>
                <a:cubicBezTo>
                  <a:pt x="140394" y="88288"/>
                  <a:pt x="148291" y="88288"/>
                  <a:pt x="156188" y="90920"/>
                </a:cubicBezTo>
                <a:cubicBezTo>
                  <a:pt x="158820" y="92236"/>
                  <a:pt x="161452" y="93551"/>
                  <a:pt x="164084" y="96183"/>
                </a:cubicBezTo>
                <a:cubicBezTo>
                  <a:pt x="166717" y="90920"/>
                  <a:pt x="171981" y="86972"/>
                  <a:pt x="177246" y="84340"/>
                </a:cubicBezTo>
                <a:cubicBezTo>
                  <a:pt x="187775" y="80393"/>
                  <a:pt x="199620" y="83024"/>
                  <a:pt x="207517" y="89604"/>
                </a:cubicBezTo>
                <a:cubicBezTo>
                  <a:pt x="210149" y="85656"/>
                  <a:pt x="215414" y="80393"/>
                  <a:pt x="220678" y="79077"/>
                </a:cubicBezTo>
                <a:cubicBezTo>
                  <a:pt x="235156" y="72497"/>
                  <a:pt x="252265" y="80393"/>
                  <a:pt x="257530" y="94867"/>
                </a:cubicBezTo>
                <a:cubicBezTo>
                  <a:pt x="257530" y="94867"/>
                  <a:pt x="257530" y="94867"/>
                  <a:pt x="286485" y="165925"/>
                </a:cubicBezTo>
                <a:cubicBezTo>
                  <a:pt x="295698" y="190926"/>
                  <a:pt x="294382" y="219875"/>
                  <a:pt x="281220" y="243561"/>
                </a:cubicBezTo>
                <a:cubicBezTo>
                  <a:pt x="281220" y="243561"/>
                  <a:pt x="281220" y="243561"/>
                  <a:pt x="298330" y="289617"/>
                </a:cubicBezTo>
                <a:cubicBezTo>
                  <a:pt x="299646" y="292249"/>
                  <a:pt x="298330" y="297512"/>
                  <a:pt x="294382" y="298828"/>
                </a:cubicBezTo>
                <a:cubicBezTo>
                  <a:pt x="294382" y="298828"/>
                  <a:pt x="294382" y="298828"/>
                  <a:pt x="198304" y="336988"/>
                </a:cubicBezTo>
                <a:cubicBezTo>
                  <a:pt x="196988" y="336988"/>
                  <a:pt x="196988" y="336988"/>
                  <a:pt x="195672" y="336988"/>
                </a:cubicBezTo>
                <a:cubicBezTo>
                  <a:pt x="193039" y="336988"/>
                  <a:pt x="190407" y="335672"/>
                  <a:pt x="189091" y="331725"/>
                </a:cubicBezTo>
                <a:cubicBezTo>
                  <a:pt x="189091" y="331725"/>
                  <a:pt x="189091" y="331725"/>
                  <a:pt x="170665" y="286985"/>
                </a:cubicBezTo>
                <a:cubicBezTo>
                  <a:pt x="158820" y="284353"/>
                  <a:pt x="148291" y="277774"/>
                  <a:pt x="139078" y="269879"/>
                </a:cubicBezTo>
                <a:cubicBezTo>
                  <a:pt x="139078" y="269879"/>
                  <a:pt x="139078" y="269879"/>
                  <a:pt x="71955" y="229087"/>
                </a:cubicBezTo>
                <a:cubicBezTo>
                  <a:pt x="65375" y="225139"/>
                  <a:pt x="60110" y="218560"/>
                  <a:pt x="58794" y="211980"/>
                </a:cubicBezTo>
                <a:cubicBezTo>
                  <a:pt x="57477" y="204085"/>
                  <a:pt x="57477" y="196190"/>
                  <a:pt x="61426" y="189610"/>
                </a:cubicBezTo>
                <a:cubicBezTo>
                  <a:pt x="65375" y="183031"/>
                  <a:pt x="71955" y="179083"/>
                  <a:pt x="79852" y="176452"/>
                </a:cubicBezTo>
                <a:cubicBezTo>
                  <a:pt x="83800" y="176452"/>
                  <a:pt x="87749" y="175136"/>
                  <a:pt x="90381" y="176452"/>
                </a:cubicBezTo>
                <a:cubicBezTo>
                  <a:pt x="90381" y="176452"/>
                  <a:pt x="90381" y="176452"/>
                  <a:pt x="71955" y="127764"/>
                </a:cubicBezTo>
                <a:cubicBezTo>
                  <a:pt x="71955" y="127764"/>
                  <a:pt x="70639" y="127764"/>
                  <a:pt x="70639" y="127764"/>
                </a:cubicBezTo>
                <a:cubicBezTo>
                  <a:pt x="68007" y="129080"/>
                  <a:pt x="66691" y="129080"/>
                  <a:pt x="64058" y="129080"/>
                </a:cubicBezTo>
                <a:cubicBezTo>
                  <a:pt x="56161" y="129080"/>
                  <a:pt x="46948" y="126448"/>
                  <a:pt x="39052" y="123817"/>
                </a:cubicBezTo>
                <a:cubicBezTo>
                  <a:pt x="6148" y="109342"/>
                  <a:pt x="-8329" y="71182"/>
                  <a:pt x="4832" y="39600"/>
                </a:cubicBezTo>
                <a:cubicBezTo>
                  <a:pt x="15690" y="14928"/>
                  <a:pt x="39134" y="-123"/>
                  <a:pt x="640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303062-7DE9-F4A0-25DF-979FD0A38DA4}"/>
              </a:ext>
            </a:extLst>
          </p:cNvPr>
          <p:cNvGrpSpPr/>
          <p:nvPr/>
        </p:nvGrpSpPr>
        <p:grpSpPr>
          <a:xfrm>
            <a:off x="7917619" y="2367837"/>
            <a:ext cx="2993308" cy="887064"/>
            <a:chOff x="5502992" y="1322303"/>
            <a:chExt cx="2993308" cy="88706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98914A9-1098-C183-F770-C97C5F05DF5D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6C1B684-4E2F-63D6-43D7-1238613E428D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720017C-78F2-C2F3-0111-185A6EE8AF6B}"/>
              </a:ext>
            </a:extLst>
          </p:cNvPr>
          <p:cNvGrpSpPr/>
          <p:nvPr/>
        </p:nvGrpSpPr>
        <p:grpSpPr>
          <a:xfrm>
            <a:off x="1263545" y="2270627"/>
            <a:ext cx="2993308" cy="887064"/>
            <a:chOff x="5502992" y="1322303"/>
            <a:chExt cx="2993308" cy="88706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2288DC6-F239-38A5-5028-699E40BF045E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FF6EC65-2CB5-BE31-74F7-FCAF5EB90295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64DFEB-AB4F-91C3-57A8-E00ADD5E5E0B}"/>
              </a:ext>
            </a:extLst>
          </p:cNvPr>
          <p:cNvGrpSpPr/>
          <p:nvPr/>
        </p:nvGrpSpPr>
        <p:grpSpPr>
          <a:xfrm>
            <a:off x="8193721" y="4214871"/>
            <a:ext cx="2993308" cy="887064"/>
            <a:chOff x="5502992" y="1322303"/>
            <a:chExt cx="2993308" cy="88706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7082D5-7872-3DE6-2225-065A00BCC2F9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C59EBE-CB18-13DD-3749-5DC5D56CE9D7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12889AF-9247-9ACB-EE4C-8EDDC8D759E1}"/>
              </a:ext>
            </a:extLst>
          </p:cNvPr>
          <p:cNvGrpSpPr/>
          <p:nvPr/>
        </p:nvGrpSpPr>
        <p:grpSpPr>
          <a:xfrm>
            <a:off x="1540680" y="4075672"/>
            <a:ext cx="2993308" cy="887064"/>
            <a:chOff x="5502992" y="1322303"/>
            <a:chExt cx="2993308" cy="88706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7D2964C-5805-A140-76CA-8D9D797E065E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1395C4D-8DFA-B31C-3386-E6FDB4BCC55F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3022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4629052-6EA8-0F67-733B-BC740D924126}"/>
              </a:ext>
            </a:extLst>
          </p:cNvPr>
          <p:cNvSpPr/>
          <p:nvPr/>
        </p:nvSpPr>
        <p:spPr>
          <a:xfrm rot="1711566">
            <a:off x="1928309" y="-1573317"/>
            <a:ext cx="9613440" cy="11681034"/>
          </a:xfrm>
          <a:custGeom>
            <a:avLst/>
            <a:gdLst>
              <a:gd name="connsiteX0" fmla="*/ 4890413 w 5644103"/>
              <a:gd name="connsiteY0" fmla="*/ 0 h 6858000"/>
              <a:gd name="connsiteX1" fmla="*/ 5644103 w 5644103"/>
              <a:gd name="connsiteY1" fmla="*/ 0 h 6858000"/>
              <a:gd name="connsiteX2" fmla="*/ 5632525 w 5644103"/>
              <a:gd name="connsiteY2" fmla="*/ 112713 h 6858000"/>
              <a:gd name="connsiteX3" fmla="*/ 5317407 w 5644103"/>
              <a:gd name="connsiteY3" fmla="*/ 571500 h 6858000"/>
              <a:gd name="connsiteX4" fmla="*/ 3221907 w 5644103"/>
              <a:gd name="connsiteY4" fmla="*/ 1282700 h 6858000"/>
              <a:gd name="connsiteX5" fmla="*/ 2879007 w 5644103"/>
              <a:gd name="connsiteY5" fmla="*/ 2857500 h 6858000"/>
              <a:gd name="connsiteX6" fmla="*/ 758107 w 5644103"/>
              <a:gd name="connsiteY6" fmla="*/ 4876800 h 6858000"/>
              <a:gd name="connsiteX7" fmla="*/ 1668315 w 5644103"/>
              <a:gd name="connsiteY7" fmla="*/ 6717866 h 6858000"/>
              <a:gd name="connsiteX8" fmla="*/ 1777291 w 5644103"/>
              <a:gd name="connsiteY8" fmla="*/ 6858000 h 6858000"/>
              <a:gd name="connsiteX9" fmla="*/ 454934 w 5644103"/>
              <a:gd name="connsiteY9" fmla="*/ 6858000 h 6858000"/>
              <a:gd name="connsiteX10" fmla="*/ 407628 w 5644103"/>
              <a:gd name="connsiteY10" fmla="*/ 6776615 h 6858000"/>
              <a:gd name="connsiteX11" fmla="*/ 4417 w 5644103"/>
              <a:gd name="connsiteY11" fmla="*/ 5508978 h 6858000"/>
              <a:gd name="connsiteX12" fmla="*/ 2125317 w 5644103"/>
              <a:gd name="connsiteY12" fmla="*/ 3227917 h 6858000"/>
              <a:gd name="connsiteX13" fmla="*/ 2468217 w 5644103"/>
              <a:gd name="connsiteY13" fmla="*/ 1448976 h 6858000"/>
              <a:gd name="connsiteX14" fmla="*/ 4563717 w 5644103"/>
              <a:gd name="connsiteY14" fmla="*/ 645583 h 6858000"/>
              <a:gd name="connsiteX15" fmla="*/ 4878835 w 5644103"/>
              <a:gd name="connsiteY15" fmla="*/ 127324 h 6858000"/>
              <a:gd name="connsiteX16" fmla="*/ 4890413 w 5644103"/>
              <a:gd name="connsiteY1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44103" h="6858000">
                <a:moveTo>
                  <a:pt x="4890413" y="0"/>
                </a:moveTo>
                <a:lnTo>
                  <a:pt x="5644103" y="0"/>
                </a:lnTo>
                <a:lnTo>
                  <a:pt x="5632525" y="112713"/>
                </a:lnTo>
                <a:cubicBezTo>
                  <a:pt x="5602627" y="276225"/>
                  <a:pt x="5516373" y="431800"/>
                  <a:pt x="5317407" y="571500"/>
                </a:cubicBezTo>
                <a:cubicBezTo>
                  <a:pt x="4919474" y="850900"/>
                  <a:pt x="3628307" y="901700"/>
                  <a:pt x="3221907" y="1282700"/>
                </a:cubicBezTo>
                <a:cubicBezTo>
                  <a:pt x="2815507" y="1663700"/>
                  <a:pt x="3289640" y="2258483"/>
                  <a:pt x="2879007" y="2857500"/>
                </a:cubicBezTo>
                <a:cubicBezTo>
                  <a:pt x="2468374" y="3456517"/>
                  <a:pt x="849125" y="4091517"/>
                  <a:pt x="758107" y="4876800"/>
                </a:cubicBezTo>
                <a:cubicBezTo>
                  <a:pt x="701221" y="5367602"/>
                  <a:pt x="1204096" y="6113066"/>
                  <a:pt x="1668315" y="6717866"/>
                </a:cubicBezTo>
                <a:lnTo>
                  <a:pt x="1777291" y="6858000"/>
                </a:lnTo>
                <a:lnTo>
                  <a:pt x="454934" y="6858000"/>
                </a:lnTo>
                <a:lnTo>
                  <a:pt x="407628" y="6776615"/>
                </a:lnTo>
                <a:cubicBezTo>
                  <a:pt x="151967" y="6314381"/>
                  <a:pt x="-31137" y="5855494"/>
                  <a:pt x="4417" y="5508978"/>
                </a:cubicBezTo>
                <a:cubicBezTo>
                  <a:pt x="95435" y="4621899"/>
                  <a:pt x="1714684" y="3904584"/>
                  <a:pt x="2125317" y="3227917"/>
                </a:cubicBezTo>
                <a:cubicBezTo>
                  <a:pt x="2535950" y="2551250"/>
                  <a:pt x="2061817" y="1879365"/>
                  <a:pt x="2468217" y="1448976"/>
                </a:cubicBezTo>
                <a:cubicBezTo>
                  <a:pt x="2874617" y="1018587"/>
                  <a:pt x="4165784" y="961202"/>
                  <a:pt x="4563717" y="645583"/>
                </a:cubicBezTo>
                <a:cubicBezTo>
                  <a:pt x="4762683" y="487774"/>
                  <a:pt x="4848937" y="312032"/>
                  <a:pt x="4878835" y="127324"/>
                </a:cubicBezTo>
                <a:lnTo>
                  <a:pt x="4890413" y="0"/>
                </a:lnTo>
                <a:close/>
              </a:path>
            </a:pathLst>
          </a:custGeom>
          <a:gradFill>
            <a:gsLst>
              <a:gs pos="10000">
                <a:srgbClr val="95E1C1">
                  <a:alpha val="0"/>
                </a:srgbClr>
              </a:gs>
              <a:gs pos="74000">
                <a:srgbClr val="6BC5CB"/>
              </a:gs>
              <a:gs pos="22000">
                <a:srgbClr val="78CEC8"/>
              </a:gs>
              <a:gs pos="88000">
                <a:srgbClr val="95E1C1">
                  <a:alpha val="0"/>
                </a:srgbClr>
              </a:gs>
              <a:gs pos="54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174DA5B-9B20-9AEE-DBE6-43415002B030}"/>
              </a:ext>
            </a:extLst>
          </p:cNvPr>
          <p:cNvSpPr/>
          <p:nvPr/>
        </p:nvSpPr>
        <p:spPr>
          <a:xfrm>
            <a:off x="1841824" y="4190616"/>
            <a:ext cx="353152" cy="353152"/>
          </a:xfrm>
          <a:prstGeom prst="ellipse">
            <a:avLst/>
          </a:prstGeom>
          <a:solidFill>
            <a:srgbClr val="0884E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57D64B1-0286-356C-648C-5947FC2DCB13}"/>
              </a:ext>
            </a:extLst>
          </p:cNvPr>
          <p:cNvSpPr/>
          <p:nvPr/>
        </p:nvSpPr>
        <p:spPr>
          <a:xfrm>
            <a:off x="4432624" y="3848556"/>
            <a:ext cx="353152" cy="353152"/>
          </a:xfrm>
          <a:prstGeom prst="ellipse">
            <a:avLst/>
          </a:prstGeom>
          <a:solidFill>
            <a:srgbClr val="89C7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DF0E0BD-90FB-D6A6-4F68-327673F006B7}"/>
              </a:ext>
            </a:extLst>
          </p:cNvPr>
          <p:cNvSpPr/>
          <p:nvPr/>
        </p:nvSpPr>
        <p:spPr>
          <a:xfrm>
            <a:off x="6558453" y="2311856"/>
            <a:ext cx="353152" cy="353152"/>
          </a:xfrm>
          <a:prstGeom prst="ellipse">
            <a:avLst/>
          </a:prstGeom>
          <a:solidFill>
            <a:srgbClr val="89C7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B674611-EF1E-3DB7-2D0A-F445D7B150B5}"/>
              </a:ext>
            </a:extLst>
          </p:cNvPr>
          <p:cNvSpPr/>
          <p:nvPr/>
        </p:nvSpPr>
        <p:spPr>
          <a:xfrm>
            <a:off x="8617077" y="1384756"/>
            <a:ext cx="353152" cy="353152"/>
          </a:xfrm>
          <a:prstGeom prst="ellipse">
            <a:avLst/>
          </a:prstGeom>
          <a:solidFill>
            <a:srgbClr val="0884E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58CF14-46A2-ADDD-1948-375D5A4B22C0}"/>
              </a:ext>
            </a:extLst>
          </p:cNvPr>
          <p:cNvGrpSpPr/>
          <p:nvPr/>
        </p:nvGrpSpPr>
        <p:grpSpPr>
          <a:xfrm>
            <a:off x="8499710" y="1868324"/>
            <a:ext cx="2993308" cy="887064"/>
            <a:chOff x="5502992" y="1322303"/>
            <a:chExt cx="2993308" cy="88706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EAB7F15-F7A4-3C95-BEDE-65E6D8B0839E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B5D2FDD-8427-8049-C904-8AEFF25263EC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55EE7D3-B9DB-B369-FD3F-D6F27E3070C8}"/>
              </a:ext>
            </a:extLst>
          </p:cNvPr>
          <p:cNvGrpSpPr/>
          <p:nvPr/>
        </p:nvGrpSpPr>
        <p:grpSpPr>
          <a:xfrm>
            <a:off x="1163638" y="2768510"/>
            <a:ext cx="2993308" cy="887064"/>
            <a:chOff x="5502992" y="1322303"/>
            <a:chExt cx="2993308" cy="88706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46E93AC-1F19-B2A1-1C9D-3648CAC17242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746ED01-2EAD-9C7E-764C-0E293961B439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BBEA14-3CD4-B643-4719-4F6CD97C5D0B}"/>
              </a:ext>
            </a:extLst>
          </p:cNvPr>
          <p:cNvGrpSpPr/>
          <p:nvPr/>
        </p:nvGrpSpPr>
        <p:grpSpPr>
          <a:xfrm>
            <a:off x="4432624" y="4383854"/>
            <a:ext cx="2993308" cy="887064"/>
            <a:chOff x="5502992" y="1322303"/>
            <a:chExt cx="2993308" cy="88706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829BE32-C786-C9A4-ED63-0BDA06E81B10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997E46D-4BE8-C26C-34F3-474690904D77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07C546-D171-2515-D9FE-E184280BB95F}"/>
              </a:ext>
            </a:extLst>
          </p:cNvPr>
          <p:cNvGrpSpPr/>
          <p:nvPr/>
        </p:nvGrpSpPr>
        <p:grpSpPr>
          <a:xfrm>
            <a:off x="3443474" y="1699808"/>
            <a:ext cx="2993308" cy="887064"/>
            <a:chOff x="5502992" y="1322303"/>
            <a:chExt cx="2993308" cy="88706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A77023-26E2-E9BD-3BB2-C8AA261C265F}"/>
                </a:ext>
              </a:extLst>
            </p:cNvPr>
            <p:cNvSpPr txBox="1"/>
            <p:nvPr/>
          </p:nvSpPr>
          <p:spPr>
            <a:xfrm>
              <a:off x="6432103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5DE7013-196B-38CA-524A-F08CB7CF3C5D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737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1" name="图片 4140">
            <a:extLst>
              <a:ext uri="{FF2B5EF4-FFF2-40B4-BE49-F238E27FC236}">
                <a16:creationId xmlns:a16="http://schemas.microsoft.com/office/drawing/2014/main" id="{1C34EEAF-1727-E35C-C1BF-B665F1CFB6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01"/>
            <a:ext cx="10168523" cy="6849699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673E57-0807-B7E8-AF62-0E96ACD34B43}"/>
              </a:ext>
            </a:extLst>
          </p:cNvPr>
          <p:cNvSpPr/>
          <p:nvPr/>
        </p:nvSpPr>
        <p:spPr>
          <a:xfrm>
            <a:off x="4595045" y="0"/>
            <a:ext cx="7091017" cy="6858000"/>
          </a:xfrm>
          <a:custGeom>
            <a:avLst/>
            <a:gdLst>
              <a:gd name="connsiteX0" fmla="*/ 4890413 w 7091017"/>
              <a:gd name="connsiteY0" fmla="*/ 0 h 6858000"/>
              <a:gd name="connsiteX1" fmla="*/ 7091017 w 7091017"/>
              <a:gd name="connsiteY1" fmla="*/ 0 h 6858000"/>
              <a:gd name="connsiteX2" fmla="*/ 7091017 w 7091017"/>
              <a:gd name="connsiteY2" fmla="*/ 6858000 h 6858000"/>
              <a:gd name="connsiteX3" fmla="*/ 454934 w 7091017"/>
              <a:gd name="connsiteY3" fmla="*/ 6858000 h 6858000"/>
              <a:gd name="connsiteX4" fmla="*/ 407628 w 7091017"/>
              <a:gd name="connsiteY4" fmla="*/ 6776615 h 6858000"/>
              <a:gd name="connsiteX5" fmla="*/ 4417 w 7091017"/>
              <a:gd name="connsiteY5" fmla="*/ 5508978 h 6858000"/>
              <a:gd name="connsiteX6" fmla="*/ 2125317 w 7091017"/>
              <a:gd name="connsiteY6" fmla="*/ 3227917 h 6858000"/>
              <a:gd name="connsiteX7" fmla="*/ 2468217 w 7091017"/>
              <a:gd name="connsiteY7" fmla="*/ 1448976 h 6858000"/>
              <a:gd name="connsiteX8" fmla="*/ 4563717 w 7091017"/>
              <a:gd name="connsiteY8" fmla="*/ 645583 h 6858000"/>
              <a:gd name="connsiteX9" fmla="*/ 4878835 w 7091017"/>
              <a:gd name="connsiteY9" fmla="*/ 1273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1017" h="6858000">
                <a:moveTo>
                  <a:pt x="4890413" y="0"/>
                </a:moveTo>
                <a:lnTo>
                  <a:pt x="7091017" y="0"/>
                </a:lnTo>
                <a:lnTo>
                  <a:pt x="7091017" y="6858000"/>
                </a:lnTo>
                <a:lnTo>
                  <a:pt x="454934" y="6858000"/>
                </a:lnTo>
                <a:lnTo>
                  <a:pt x="407628" y="6776615"/>
                </a:lnTo>
                <a:cubicBezTo>
                  <a:pt x="151967" y="6314381"/>
                  <a:pt x="-31137" y="5855494"/>
                  <a:pt x="4417" y="5508978"/>
                </a:cubicBezTo>
                <a:cubicBezTo>
                  <a:pt x="95435" y="4621899"/>
                  <a:pt x="1714684" y="3904584"/>
                  <a:pt x="2125317" y="3227917"/>
                </a:cubicBezTo>
                <a:cubicBezTo>
                  <a:pt x="2535950" y="2551250"/>
                  <a:pt x="2061817" y="1879365"/>
                  <a:pt x="2468217" y="1448976"/>
                </a:cubicBezTo>
                <a:cubicBezTo>
                  <a:pt x="2874617" y="1018587"/>
                  <a:pt x="4165784" y="961202"/>
                  <a:pt x="4563717" y="645583"/>
                </a:cubicBezTo>
                <a:cubicBezTo>
                  <a:pt x="4762683" y="487774"/>
                  <a:pt x="4848937" y="312032"/>
                  <a:pt x="4878835" y="127324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37" name="任意多边形: 形状 4136">
            <a:extLst>
              <a:ext uri="{FF2B5EF4-FFF2-40B4-BE49-F238E27FC236}">
                <a16:creationId xmlns:a16="http://schemas.microsoft.com/office/drawing/2014/main" id="{5E005B3F-E902-8490-C6F5-DFFE20F5D83C}"/>
              </a:ext>
            </a:extLst>
          </p:cNvPr>
          <p:cNvSpPr/>
          <p:nvPr/>
        </p:nvSpPr>
        <p:spPr>
          <a:xfrm>
            <a:off x="5100983" y="0"/>
            <a:ext cx="7091017" cy="6858000"/>
          </a:xfrm>
          <a:custGeom>
            <a:avLst/>
            <a:gdLst>
              <a:gd name="connsiteX0" fmla="*/ 4890413 w 7091017"/>
              <a:gd name="connsiteY0" fmla="*/ 0 h 6858000"/>
              <a:gd name="connsiteX1" fmla="*/ 7091017 w 7091017"/>
              <a:gd name="connsiteY1" fmla="*/ 0 h 6858000"/>
              <a:gd name="connsiteX2" fmla="*/ 7091017 w 7091017"/>
              <a:gd name="connsiteY2" fmla="*/ 6858000 h 6858000"/>
              <a:gd name="connsiteX3" fmla="*/ 1023601 w 7091017"/>
              <a:gd name="connsiteY3" fmla="*/ 6858000 h 6858000"/>
              <a:gd name="connsiteX4" fmla="*/ 914625 w 7091017"/>
              <a:gd name="connsiteY4" fmla="*/ 6717866 h 6858000"/>
              <a:gd name="connsiteX5" fmla="*/ 4417 w 7091017"/>
              <a:gd name="connsiteY5" fmla="*/ 4876800 h 6858000"/>
              <a:gd name="connsiteX6" fmla="*/ 2125317 w 7091017"/>
              <a:gd name="connsiteY6" fmla="*/ 2857500 h 6858000"/>
              <a:gd name="connsiteX7" fmla="*/ 2468217 w 7091017"/>
              <a:gd name="connsiteY7" fmla="*/ 1282700 h 6858000"/>
              <a:gd name="connsiteX8" fmla="*/ 4563717 w 7091017"/>
              <a:gd name="connsiteY8" fmla="*/ 571500 h 6858000"/>
              <a:gd name="connsiteX9" fmla="*/ 4878835 w 7091017"/>
              <a:gd name="connsiteY9" fmla="*/ 1127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1017" h="6858000">
                <a:moveTo>
                  <a:pt x="4890413" y="0"/>
                </a:moveTo>
                <a:lnTo>
                  <a:pt x="7091017" y="0"/>
                </a:lnTo>
                <a:lnTo>
                  <a:pt x="7091017" y="6858000"/>
                </a:lnTo>
                <a:lnTo>
                  <a:pt x="1023601" y="6858000"/>
                </a:lnTo>
                <a:lnTo>
                  <a:pt x="914625" y="6717866"/>
                </a:lnTo>
                <a:cubicBezTo>
                  <a:pt x="450406" y="6113066"/>
                  <a:pt x="-52469" y="5367602"/>
                  <a:pt x="4417" y="4876800"/>
                </a:cubicBezTo>
                <a:cubicBezTo>
                  <a:pt x="95435" y="4091517"/>
                  <a:pt x="1714684" y="3456517"/>
                  <a:pt x="2125317" y="2857500"/>
                </a:cubicBezTo>
                <a:cubicBezTo>
                  <a:pt x="2535950" y="2258483"/>
                  <a:pt x="2061817" y="1663700"/>
                  <a:pt x="2468217" y="1282700"/>
                </a:cubicBezTo>
                <a:cubicBezTo>
                  <a:pt x="2874617" y="901700"/>
                  <a:pt x="4165784" y="850900"/>
                  <a:pt x="4563717" y="571500"/>
                </a:cubicBezTo>
                <a:cubicBezTo>
                  <a:pt x="4762683" y="431800"/>
                  <a:pt x="4848937" y="276225"/>
                  <a:pt x="4878835" y="112713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1431270" y="1205113"/>
            <a:ext cx="47179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EC4DF0-4A9B-4F7D-FBF4-3A9DD73DC59D}"/>
              </a:ext>
            </a:extLst>
          </p:cNvPr>
          <p:cNvSpPr txBox="1"/>
          <p:nvPr/>
        </p:nvSpPr>
        <p:spPr>
          <a:xfrm>
            <a:off x="1511702" y="2593303"/>
            <a:ext cx="4526403" cy="348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latin typeface="+mn-ea"/>
              </a:rPr>
              <a:t>流体插画风工作汇报商务通用</a:t>
            </a:r>
          </a:p>
        </p:txBody>
      </p:sp>
      <p:grpSp>
        <p:nvGrpSpPr>
          <p:cNvPr id="4071" name="组合 4070">
            <a:extLst>
              <a:ext uri="{FF2B5EF4-FFF2-40B4-BE49-F238E27FC236}">
                <a16:creationId xmlns:a16="http://schemas.microsoft.com/office/drawing/2014/main" id="{1C3F1357-A546-F757-FF0D-77C939801C49}"/>
              </a:ext>
            </a:extLst>
          </p:cNvPr>
          <p:cNvGrpSpPr/>
          <p:nvPr/>
        </p:nvGrpSpPr>
        <p:grpSpPr>
          <a:xfrm>
            <a:off x="5218247" y="609042"/>
            <a:ext cx="6572000" cy="529492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63" name="文本框 4062">
            <a:extLst>
              <a:ext uri="{FF2B5EF4-FFF2-40B4-BE49-F238E27FC236}">
                <a16:creationId xmlns:a16="http://schemas.microsoft.com/office/drawing/2014/main" id="{3E14143B-0A63-54BE-7217-59E72F136D28}"/>
              </a:ext>
            </a:extLst>
          </p:cNvPr>
          <p:cNvSpPr txBox="1"/>
          <p:nvPr/>
        </p:nvSpPr>
        <p:spPr>
          <a:xfrm>
            <a:off x="1465012" y="3075366"/>
            <a:ext cx="4123152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4069" name="组合 4068">
            <a:extLst>
              <a:ext uri="{FF2B5EF4-FFF2-40B4-BE49-F238E27FC236}">
                <a16:creationId xmlns:a16="http://schemas.microsoft.com/office/drawing/2014/main" id="{9A38CB6A-4478-ED10-DE58-8A065A1C3754}"/>
              </a:ext>
            </a:extLst>
          </p:cNvPr>
          <p:cNvGrpSpPr/>
          <p:nvPr/>
        </p:nvGrpSpPr>
        <p:grpSpPr>
          <a:xfrm>
            <a:off x="835912" y="4410277"/>
            <a:ext cx="3576231" cy="742451"/>
            <a:chOff x="1038559" y="4275257"/>
            <a:chExt cx="3576231" cy="742451"/>
          </a:xfrm>
        </p:grpSpPr>
        <p:sp>
          <p:nvSpPr>
            <p:cNvPr id="4064" name="矩形: 圆角 4063">
              <a:extLst>
                <a:ext uri="{FF2B5EF4-FFF2-40B4-BE49-F238E27FC236}">
                  <a16:creationId xmlns:a16="http://schemas.microsoft.com/office/drawing/2014/main" id="{1D4874B3-EC53-E4C6-B7FB-35A6250507F1}"/>
                </a:ext>
              </a:extLst>
            </p:cNvPr>
            <p:cNvSpPr/>
            <p:nvPr/>
          </p:nvSpPr>
          <p:spPr>
            <a:xfrm>
              <a:off x="1076895" y="4275257"/>
              <a:ext cx="2480506" cy="428812"/>
            </a:xfrm>
            <a:prstGeom prst="roundRect">
              <a:avLst>
                <a:gd name="adj" fmla="val 50000"/>
              </a:avLst>
            </a:prstGeom>
            <a:solidFill>
              <a:srgbClr val="088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5" name="文本框 4064">
              <a:extLst>
                <a:ext uri="{FF2B5EF4-FFF2-40B4-BE49-F238E27FC236}">
                  <a16:creationId xmlns:a16="http://schemas.microsoft.com/office/drawing/2014/main" id="{20047CB5-A048-40A6-0827-95B30560B971}"/>
                </a:ext>
              </a:extLst>
            </p:cNvPr>
            <p:cNvSpPr txBox="1"/>
            <p:nvPr/>
          </p:nvSpPr>
          <p:spPr>
            <a:xfrm>
              <a:off x="1038559" y="4322641"/>
              <a:ext cx="26064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066" name="矩形: 圆角 4065">
              <a:extLst>
                <a:ext uri="{FF2B5EF4-FFF2-40B4-BE49-F238E27FC236}">
                  <a16:creationId xmlns:a16="http://schemas.microsoft.com/office/drawing/2014/main" id="{A8C5834C-52DA-5809-544C-EB838176EC22}"/>
                </a:ext>
              </a:extLst>
            </p:cNvPr>
            <p:cNvSpPr/>
            <p:nvPr/>
          </p:nvSpPr>
          <p:spPr>
            <a:xfrm>
              <a:off x="2134284" y="4588896"/>
              <a:ext cx="2480506" cy="428812"/>
            </a:xfrm>
            <a:prstGeom prst="roundRect">
              <a:avLst>
                <a:gd name="adj" fmla="val 50000"/>
              </a:avLst>
            </a:prstGeom>
            <a:solidFill>
              <a:srgbClr val="0884E3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7" name="文本框 4066">
              <a:extLst>
                <a:ext uri="{FF2B5EF4-FFF2-40B4-BE49-F238E27FC236}">
                  <a16:creationId xmlns:a16="http://schemas.microsoft.com/office/drawing/2014/main" id="{BFFCFF5F-20E9-A88F-86A9-9232F126E2D2}"/>
                </a:ext>
              </a:extLst>
            </p:cNvPr>
            <p:cNvSpPr txBox="1"/>
            <p:nvPr/>
          </p:nvSpPr>
          <p:spPr>
            <a:xfrm>
              <a:off x="2738968" y="4640967"/>
              <a:ext cx="18383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2022.09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88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EF8E8BC-A7AC-08B5-5F11-0D58120381CF}"/>
              </a:ext>
            </a:extLst>
          </p:cNvPr>
          <p:cNvSpPr txBox="1"/>
          <p:nvPr/>
        </p:nvSpPr>
        <p:spPr>
          <a:xfrm>
            <a:off x="1286933" y="3835400"/>
            <a:ext cx="4820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271020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140">
            <a:extLst>
              <a:ext uri="{FF2B5EF4-FFF2-40B4-BE49-F238E27FC236}">
                <a16:creationId xmlns:a16="http://schemas.microsoft.com/office/drawing/2014/main" id="{DB7DD140-363F-7994-C581-5AF0A9AEC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8301"/>
            <a:ext cx="10167998" cy="684969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D21AFF5-11E1-B5F7-02AC-A9E9DA55684A}"/>
              </a:ext>
            </a:extLst>
          </p:cNvPr>
          <p:cNvSpPr/>
          <p:nvPr/>
        </p:nvSpPr>
        <p:spPr>
          <a:xfrm>
            <a:off x="7330644" y="197874"/>
            <a:ext cx="4861356" cy="6660127"/>
          </a:xfrm>
          <a:custGeom>
            <a:avLst/>
            <a:gdLst>
              <a:gd name="connsiteX0" fmla="*/ 4861356 w 4861356"/>
              <a:gd name="connsiteY0" fmla="*/ 0 h 6660127"/>
              <a:gd name="connsiteX1" fmla="*/ 4861356 w 4861356"/>
              <a:gd name="connsiteY1" fmla="*/ 6660127 h 6660127"/>
              <a:gd name="connsiteX2" fmla="*/ 454934 w 4861356"/>
              <a:gd name="connsiteY2" fmla="*/ 6660127 h 6660127"/>
              <a:gd name="connsiteX3" fmla="*/ 407628 w 4861356"/>
              <a:gd name="connsiteY3" fmla="*/ 6578742 h 6660127"/>
              <a:gd name="connsiteX4" fmla="*/ 4417 w 4861356"/>
              <a:gd name="connsiteY4" fmla="*/ 5311105 h 6660127"/>
              <a:gd name="connsiteX5" fmla="*/ 2125317 w 4861356"/>
              <a:gd name="connsiteY5" fmla="*/ 3030044 h 6660127"/>
              <a:gd name="connsiteX6" fmla="*/ 2468217 w 4861356"/>
              <a:gd name="connsiteY6" fmla="*/ 1251103 h 6660127"/>
              <a:gd name="connsiteX7" fmla="*/ 4563717 w 4861356"/>
              <a:gd name="connsiteY7" fmla="*/ 447710 h 6660127"/>
              <a:gd name="connsiteX8" fmla="*/ 4844964 w 4861356"/>
              <a:gd name="connsiteY8" fmla="*/ 66161 h 66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1356" h="6660127">
                <a:moveTo>
                  <a:pt x="4861356" y="0"/>
                </a:moveTo>
                <a:lnTo>
                  <a:pt x="4861356" y="6660127"/>
                </a:lnTo>
                <a:lnTo>
                  <a:pt x="454934" y="6660127"/>
                </a:lnTo>
                <a:lnTo>
                  <a:pt x="407628" y="6578742"/>
                </a:lnTo>
                <a:cubicBezTo>
                  <a:pt x="151967" y="6116508"/>
                  <a:pt x="-31137" y="5657621"/>
                  <a:pt x="4417" y="5311105"/>
                </a:cubicBezTo>
                <a:cubicBezTo>
                  <a:pt x="95435" y="4424026"/>
                  <a:pt x="1714684" y="3706711"/>
                  <a:pt x="2125317" y="3030044"/>
                </a:cubicBezTo>
                <a:cubicBezTo>
                  <a:pt x="2535950" y="2353377"/>
                  <a:pt x="2061817" y="1681492"/>
                  <a:pt x="2468217" y="1251103"/>
                </a:cubicBezTo>
                <a:cubicBezTo>
                  <a:pt x="2874617" y="820714"/>
                  <a:pt x="4165784" y="763329"/>
                  <a:pt x="4563717" y="447710"/>
                </a:cubicBezTo>
                <a:cubicBezTo>
                  <a:pt x="4712942" y="329353"/>
                  <a:pt x="4798766" y="200909"/>
                  <a:pt x="4844964" y="66161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A0AE77-D788-23DB-26B0-22286FDA0505}"/>
              </a:ext>
            </a:extLst>
          </p:cNvPr>
          <p:cNvSpPr/>
          <p:nvPr/>
        </p:nvSpPr>
        <p:spPr>
          <a:xfrm>
            <a:off x="7938602" y="705962"/>
            <a:ext cx="4253398" cy="6152038"/>
          </a:xfrm>
          <a:custGeom>
            <a:avLst/>
            <a:gdLst>
              <a:gd name="connsiteX0" fmla="*/ 4253398 w 4253398"/>
              <a:gd name="connsiteY0" fmla="*/ 0 h 6152038"/>
              <a:gd name="connsiteX1" fmla="*/ 4253398 w 4253398"/>
              <a:gd name="connsiteY1" fmla="*/ 6152038 h 6152038"/>
              <a:gd name="connsiteX2" fmla="*/ 1023601 w 4253398"/>
              <a:gd name="connsiteY2" fmla="*/ 6152038 h 6152038"/>
              <a:gd name="connsiteX3" fmla="*/ 914625 w 4253398"/>
              <a:gd name="connsiteY3" fmla="*/ 6011904 h 6152038"/>
              <a:gd name="connsiteX4" fmla="*/ 4417 w 4253398"/>
              <a:gd name="connsiteY4" fmla="*/ 4170838 h 6152038"/>
              <a:gd name="connsiteX5" fmla="*/ 2125317 w 4253398"/>
              <a:gd name="connsiteY5" fmla="*/ 2151538 h 6152038"/>
              <a:gd name="connsiteX6" fmla="*/ 2468217 w 4253398"/>
              <a:gd name="connsiteY6" fmla="*/ 576738 h 6152038"/>
              <a:gd name="connsiteX7" fmla="*/ 4125567 w 4253398"/>
              <a:gd name="connsiteY7" fmla="*/ 40957 h 615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398" h="6152038">
                <a:moveTo>
                  <a:pt x="4253398" y="0"/>
                </a:moveTo>
                <a:lnTo>
                  <a:pt x="4253398" y="6152038"/>
                </a:lnTo>
                <a:lnTo>
                  <a:pt x="1023601" y="6152038"/>
                </a:lnTo>
                <a:lnTo>
                  <a:pt x="914625" y="6011904"/>
                </a:lnTo>
                <a:cubicBezTo>
                  <a:pt x="450406" y="5407104"/>
                  <a:pt x="-52469" y="4661640"/>
                  <a:pt x="4417" y="4170838"/>
                </a:cubicBezTo>
                <a:cubicBezTo>
                  <a:pt x="95435" y="3385555"/>
                  <a:pt x="1714684" y="2750555"/>
                  <a:pt x="2125317" y="2151538"/>
                </a:cubicBezTo>
                <a:cubicBezTo>
                  <a:pt x="2535950" y="1552521"/>
                  <a:pt x="2061817" y="957738"/>
                  <a:pt x="2468217" y="576738"/>
                </a:cubicBezTo>
                <a:cubicBezTo>
                  <a:pt x="2773017" y="290988"/>
                  <a:pt x="3575498" y="190976"/>
                  <a:pt x="4125567" y="40957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3664598" y="702844"/>
            <a:ext cx="25795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6600" dirty="0">
              <a:solidFill>
                <a:srgbClr val="0884E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A3507B-DE37-6F28-2277-89238410FF10}"/>
              </a:ext>
            </a:extLst>
          </p:cNvPr>
          <p:cNvGrpSpPr/>
          <p:nvPr/>
        </p:nvGrpSpPr>
        <p:grpSpPr>
          <a:xfrm>
            <a:off x="7685675" y="3195415"/>
            <a:ext cx="4172496" cy="336169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105868-03DF-3DB6-80E3-D692D957BB59}"/>
              </a:ext>
            </a:extLst>
          </p:cNvPr>
          <p:cNvGrpSpPr/>
          <p:nvPr/>
        </p:nvGrpSpPr>
        <p:grpSpPr>
          <a:xfrm>
            <a:off x="2246160" y="2944615"/>
            <a:ext cx="5673636" cy="887186"/>
            <a:chOff x="1256649" y="2215304"/>
            <a:chExt cx="5673636" cy="88718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63E1B8-2C5F-71B3-93E7-5F2E0405DE3B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E02A22A-3ADA-BA73-D31F-EE68111A5A91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9BFB343-4C40-3772-BEED-89D8FC3CDBCC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4B13308-B3A3-4BAD-7863-504591A94A25}"/>
                </a:ext>
              </a:extLst>
            </p:cNvPr>
            <p:cNvSpPr txBox="1"/>
            <p:nvPr/>
          </p:nvSpPr>
          <p:spPr>
            <a:xfrm>
              <a:off x="2090210" y="2304992"/>
              <a:ext cx="3539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64E1F88D-D49C-1574-6AA6-E8C5C63B84EB}"/>
              </a:ext>
            </a:extLst>
          </p:cNvPr>
          <p:cNvSpPr txBox="1"/>
          <p:nvPr/>
        </p:nvSpPr>
        <p:spPr>
          <a:xfrm>
            <a:off x="5949589" y="2199931"/>
            <a:ext cx="13522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323821-B130-EF20-F828-BE5556B6BEA9}"/>
              </a:ext>
            </a:extLst>
          </p:cNvPr>
          <p:cNvSpPr txBox="1"/>
          <p:nvPr/>
        </p:nvSpPr>
        <p:spPr>
          <a:xfrm>
            <a:off x="2876186" y="4107104"/>
            <a:ext cx="3946569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218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957943" y="2543627"/>
            <a:ext cx="10276114" cy="1770745"/>
          </a:xfrm>
          <a:custGeom>
            <a:avLst/>
            <a:gdLst>
              <a:gd name="connsiteX0" fmla="*/ 0 w 12221029"/>
              <a:gd name="connsiteY0" fmla="*/ 1393371 h 1770745"/>
              <a:gd name="connsiteX1" fmla="*/ 2235200 w 12221029"/>
              <a:gd name="connsiteY1" fmla="*/ 508000 h 1770745"/>
              <a:gd name="connsiteX2" fmla="*/ 5050972 w 12221029"/>
              <a:gd name="connsiteY2" fmla="*/ 1770742 h 1770745"/>
              <a:gd name="connsiteX3" fmla="*/ 7373258 w 12221029"/>
              <a:gd name="connsiteY3" fmla="*/ 522514 h 1770745"/>
              <a:gd name="connsiteX4" fmla="*/ 10130972 w 12221029"/>
              <a:gd name="connsiteY4" fmla="*/ 1465942 h 1770745"/>
              <a:gd name="connsiteX5" fmla="*/ 12221029 w 12221029"/>
              <a:gd name="connsiteY5" fmla="*/ 0 h 177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1029" h="1770745">
                <a:moveTo>
                  <a:pt x="0" y="1393371"/>
                </a:moveTo>
                <a:cubicBezTo>
                  <a:pt x="696685" y="919238"/>
                  <a:pt x="1393371" y="445105"/>
                  <a:pt x="2235200" y="508000"/>
                </a:cubicBezTo>
                <a:cubicBezTo>
                  <a:pt x="3077029" y="570895"/>
                  <a:pt x="4194629" y="1768323"/>
                  <a:pt x="5050972" y="1770742"/>
                </a:cubicBezTo>
                <a:cubicBezTo>
                  <a:pt x="5907315" y="1773161"/>
                  <a:pt x="6526591" y="573314"/>
                  <a:pt x="7373258" y="522514"/>
                </a:cubicBezTo>
                <a:cubicBezTo>
                  <a:pt x="8219925" y="471714"/>
                  <a:pt x="9323010" y="1553028"/>
                  <a:pt x="10130972" y="1465942"/>
                </a:cubicBezTo>
                <a:cubicBezTo>
                  <a:pt x="10938934" y="1378856"/>
                  <a:pt x="11579981" y="689428"/>
                  <a:pt x="12221029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62664" y="2727802"/>
            <a:ext cx="667660" cy="6676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02623" y="3885710"/>
            <a:ext cx="667660" cy="6676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75708" y="2804632"/>
            <a:ext cx="667660" cy="6676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05213" y="3647843"/>
            <a:ext cx="667660" cy="667660"/>
          </a:xfrm>
          <a:prstGeom prst="ellipse">
            <a:avLst/>
          </a:prstGeom>
          <a:solidFill>
            <a:srgbClr val="89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8400" y="284793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8359" y="398870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1444" y="291680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60949" y="375493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DCA2A84-D7FA-0A21-9C9B-6117E1351A03}"/>
              </a:ext>
            </a:extLst>
          </p:cNvPr>
          <p:cNvGrpSpPr/>
          <p:nvPr/>
        </p:nvGrpSpPr>
        <p:grpSpPr>
          <a:xfrm>
            <a:off x="1805607" y="1742609"/>
            <a:ext cx="2993308" cy="887064"/>
            <a:chOff x="5502992" y="1322303"/>
            <a:chExt cx="2993308" cy="88706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1C157544-D288-6E9C-1D42-A6D0B870B98A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FD04961-B9D1-7477-5A53-0ABC512AA264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16C8B15-9335-1A91-962A-6CCBFDEAE7C0}"/>
              </a:ext>
            </a:extLst>
          </p:cNvPr>
          <p:cNvGrpSpPr/>
          <p:nvPr/>
        </p:nvGrpSpPr>
        <p:grpSpPr>
          <a:xfrm>
            <a:off x="2464059" y="4688654"/>
            <a:ext cx="2993308" cy="887064"/>
            <a:chOff x="5502992" y="1322303"/>
            <a:chExt cx="2993308" cy="887064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DE8254CA-6A17-F51D-40B8-DA9BFACF69E2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CB4B6B9E-A0F5-D2F8-422E-46D6B1249F2B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98" name="箭头: V 形 97">
            <a:extLst>
              <a:ext uri="{FF2B5EF4-FFF2-40B4-BE49-F238E27FC236}">
                <a16:creationId xmlns:a16="http://schemas.microsoft.com/office/drawing/2014/main" id="{9F0C959A-31A0-2EEA-1E7F-F359F4FE2D35}"/>
              </a:ext>
            </a:extLst>
          </p:cNvPr>
          <p:cNvSpPr/>
          <p:nvPr/>
        </p:nvSpPr>
        <p:spPr>
          <a:xfrm rot="18087440">
            <a:off x="10842171" y="2543627"/>
            <a:ext cx="484632" cy="484632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60F0A596-C3B2-A442-A03F-A3470FA885CD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F292B87-F3AA-DC17-9B31-5B88CCFA1C31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102" name="矩形: 圆角 101">
                <a:extLst>
                  <a:ext uri="{FF2B5EF4-FFF2-40B4-BE49-F238E27FC236}">
                    <a16:creationId xmlns:a16="http://schemas.microsoft.com/office/drawing/2014/main" id="{E2E8589B-6852-10BC-425F-21685AAD65FF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98D3B67A-510D-6507-C6A5-EADBB96ACC2B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F1AA7A5-9DBD-06FA-0A18-770E05006008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064813F0-D026-EB22-AF24-E7A65DCF5B9C}"/>
              </a:ext>
            </a:extLst>
          </p:cNvPr>
          <p:cNvSpPr txBox="1"/>
          <p:nvPr/>
        </p:nvSpPr>
        <p:spPr>
          <a:xfrm>
            <a:off x="1016050" y="21899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D08D3EB6-C500-FE7C-6423-58DCDC13F82A}"/>
              </a:ext>
            </a:extLst>
          </p:cNvPr>
          <p:cNvGrpSpPr/>
          <p:nvPr/>
        </p:nvGrpSpPr>
        <p:grpSpPr>
          <a:xfrm>
            <a:off x="6835890" y="1742609"/>
            <a:ext cx="2993308" cy="887064"/>
            <a:chOff x="5502992" y="1322303"/>
            <a:chExt cx="2993308" cy="887064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BCAF3E1-C374-5F33-D9A5-31949D2BE5BC}"/>
                </a:ext>
              </a:extLst>
            </p:cNvPr>
            <p:cNvSpPr txBox="1"/>
            <p:nvPr/>
          </p:nvSpPr>
          <p:spPr>
            <a:xfrm>
              <a:off x="5502992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4001DE85-25D9-A132-E76F-1B9D652A7F22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5B3A9F0-7E93-A0C1-2838-53903CD599BE}"/>
              </a:ext>
            </a:extLst>
          </p:cNvPr>
          <p:cNvGrpSpPr/>
          <p:nvPr/>
        </p:nvGrpSpPr>
        <p:grpSpPr>
          <a:xfrm>
            <a:off x="7587632" y="4485215"/>
            <a:ext cx="2993308" cy="887064"/>
            <a:chOff x="5502992" y="1322303"/>
            <a:chExt cx="2993308" cy="887064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F5533DB2-EED4-EE71-6395-1EB967B42810}"/>
                </a:ext>
              </a:extLst>
            </p:cNvPr>
            <p:cNvSpPr txBox="1"/>
            <p:nvPr/>
          </p:nvSpPr>
          <p:spPr>
            <a:xfrm>
              <a:off x="6432526" y="1322303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B042B26-11F8-DD37-209F-86A2861EF1FE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438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FF31F0-B1A4-3271-34AE-12FCB58841D7}"/>
              </a:ext>
            </a:extLst>
          </p:cNvPr>
          <p:cNvGrpSpPr/>
          <p:nvPr/>
        </p:nvGrpSpPr>
        <p:grpSpPr>
          <a:xfrm>
            <a:off x="1704605" y="1666089"/>
            <a:ext cx="945463" cy="827280"/>
            <a:chOff x="1166814" y="1893888"/>
            <a:chExt cx="945463" cy="827280"/>
          </a:xfrm>
        </p:grpSpPr>
        <p:sp>
          <p:nvSpPr>
            <p:cNvPr id="3" name="MH_Other_1">
              <a:extLst>
                <a:ext uri="{FF2B5EF4-FFF2-40B4-BE49-F238E27FC236}">
                  <a16:creationId xmlns:a16="http://schemas.microsoft.com/office/drawing/2014/main" id="{28081370-6E9F-6555-A419-B151D3C9380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284997" y="1893888"/>
              <a:ext cx="827280" cy="82728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MH_Other_2">
              <a:extLst>
                <a:ext uri="{FF2B5EF4-FFF2-40B4-BE49-F238E27FC236}">
                  <a16:creationId xmlns:a16="http://schemas.microsoft.com/office/drawing/2014/main" id="{1AED2702-72C3-30B6-129D-B79B5252C1E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66814" y="2132159"/>
              <a:ext cx="346924" cy="348829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5" name="MH_Other_3">
              <a:extLst>
                <a:ext uri="{FF2B5EF4-FFF2-40B4-BE49-F238E27FC236}">
                  <a16:creationId xmlns:a16="http://schemas.microsoft.com/office/drawing/2014/main" id="{CA755F00-7668-ADF5-4FD5-9A00633D501F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197313" y="1951073"/>
              <a:ext cx="202054" cy="202054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FEDD5F2-235B-902B-D9E4-BA678B3FE749}"/>
              </a:ext>
            </a:extLst>
          </p:cNvPr>
          <p:cNvGrpSpPr/>
          <p:nvPr/>
        </p:nvGrpSpPr>
        <p:grpSpPr>
          <a:xfrm>
            <a:off x="1704605" y="3147924"/>
            <a:ext cx="945463" cy="827280"/>
            <a:chOff x="1166814" y="3375723"/>
            <a:chExt cx="945463" cy="827280"/>
          </a:xfrm>
        </p:grpSpPr>
        <p:sp>
          <p:nvSpPr>
            <p:cNvPr id="16" name="MH_Other_4">
              <a:extLst>
                <a:ext uri="{FF2B5EF4-FFF2-40B4-BE49-F238E27FC236}">
                  <a16:creationId xmlns:a16="http://schemas.microsoft.com/office/drawing/2014/main" id="{9FA901FC-69E1-F668-4BEE-85579F778690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284997" y="3375723"/>
              <a:ext cx="827280" cy="82728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5">
              <a:extLst>
                <a:ext uri="{FF2B5EF4-FFF2-40B4-BE49-F238E27FC236}">
                  <a16:creationId xmlns:a16="http://schemas.microsoft.com/office/drawing/2014/main" id="{2423A58D-F0A0-8248-50DC-44720FF2DE45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166814" y="3613994"/>
              <a:ext cx="346924" cy="348829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8" name="MH_Other_6">
              <a:extLst>
                <a:ext uri="{FF2B5EF4-FFF2-40B4-BE49-F238E27FC236}">
                  <a16:creationId xmlns:a16="http://schemas.microsoft.com/office/drawing/2014/main" id="{F32C80A0-FC43-122D-5F45-9BC7FD76845A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197313" y="3432908"/>
              <a:ext cx="202054" cy="202054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7CD019E-27E2-AD2B-65EB-2403E1708D56}"/>
              </a:ext>
            </a:extLst>
          </p:cNvPr>
          <p:cNvGrpSpPr/>
          <p:nvPr/>
        </p:nvGrpSpPr>
        <p:grpSpPr>
          <a:xfrm>
            <a:off x="1704605" y="4642458"/>
            <a:ext cx="945463" cy="827280"/>
            <a:chOff x="1166814" y="4870257"/>
            <a:chExt cx="945463" cy="827280"/>
          </a:xfrm>
        </p:grpSpPr>
        <p:sp>
          <p:nvSpPr>
            <p:cNvPr id="20" name="MH_Other_7">
              <a:extLst>
                <a:ext uri="{FF2B5EF4-FFF2-40B4-BE49-F238E27FC236}">
                  <a16:creationId xmlns:a16="http://schemas.microsoft.com/office/drawing/2014/main" id="{6E15FE2C-C999-2D90-FEA5-AB14F09235F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84997" y="4870257"/>
              <a:ext cx="827280" cy="82728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MH_Other_8">
              <a:extLst>
                <a:ext uri="{FF2B5EF4-FFF2-40B4-BE49-F238E27FC236}">
                  <a16:creationId xmlns:a16="http://schemas.microsoft.com/office/drawing/2014/main" id="{212FA55E-54E9-CBBB-6816-F921EADE85D0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66814" y="5108529"/>
              <a:ext cx="346924" cy="348829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2" name="MH_Other_9">
              <a:extLst>
                <a:ext uri="{FF2B5EF4-FFF2-40B4-BE49-F238E27FC236}">
                  <a16:creationId xmlns:a16="http://schemas.microsoft.com/office/drawing/2014/main" id="{2809414B-7580-1C70-2F5A-BFFCDA24F5E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97313" y="4927443"/>
              <a:ext cx="202054" cy="202054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56E01B7-2CA7-5F0C-2A2D-60734F072B10}"/>
              </a:ext>
            </a:extLst>
          </p:cNvPr>
          <p:cNvGrpSpPr/>
          <p:nvPr/>
        </p:nvGrpSpPr>
        <p:grpSpPr>
          <a:xfrm>
            <a:off x="6444378" y="1666089"/>
            <a:ext cx="945462" cy="827280"/>
            <a:chOff x="6355453" y="1893888"/>
            <a:chExt cx="945462" cy="827280"/>
          </a:xfrm>
        </p:grpSpPr>
        <p:sp>
          <p:nvSpPr>
            <p:cNvPr id="24" name="MH_Other_10">
              <a:extLst>
                <a:ext uri="{FF2B5EF4-FFF2-40B4-BE49-F238E27FC236}">
                  <a16:creationId xmlns:a16="http://schemas.microsoft.com/office/drawing/2014/main" id="{2C29F151-9ABA-7C90-CEF2-00B482CDD41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473635" y="1893888"/>
              <a:ext cx="827280" cy="82728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MH_Other_11">
              <a:extLst>
                <a:ext uri="{FF2B5EF4-FFF2-40B4-BE49-F238E27FC236}">
                  <a16:creationId xmlns:a16="http://schemas.microsoft.com/office/drawing/2014/main" id="{05943910-DE71-2F23-4CE2-DC20A338018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355453" y="2132159"/>
              <a:ext cx="348831" cy="348829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6" name="MH_Other_12">
              <a:extLst>
                <a:ext uri="{FF2B5EF4-FFF2-40B4-BE49-F238E27FC236}">
                  <a16:creationId xmlns:a16="http://schemas.microsoft.com/office/drawing/2014/main" id="{98693D88-488B-B2EA-8EA0-52618D5F6EE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385951" y="1951073"/>
              <a:ext cx="202054" cy="202054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66F045-6582-FC4F-E1E5-3221437C89DF}"/>
              </a:ext>
            </a:extLst>
          </p:cNvPr>
          <p:cNvGrpSpPr/>
          <p:nvPr/>
        </p:nvGrpSpPr>
        <p:grpSpPr>
          <a:xfrm>
            <a:off x="6444378" y="3147924"/>
            <a:ext cx="945462" cy="827280"/>
            <a:chOff x="6355453" y="3375723"/>
            <a:chExt cx="945462" cy="827280"/>
          </a:xfrm>
        </p:grpSpPr>
        <p:sp>
          <p:nvSpPr>
            <p:cNvPr id="29" name="MH_Other_13">
              <a:extLst>
                <a:ext uri="{FF2B5EF4-FFF2-40B4-BE49-F238E27FC236}">
                  <a16:creationId xmlns:a16="http://schemas.microsoft.com/office/drawing/2014/main" id="{8B81CF9D-11CB-DA71-C99D-C9E7D13A62A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473635" y="3375723"/>
              <a:ext cx="827280" cy="82728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MH_Other_14">
              <a:extLst>
                <a:ext uri="{FF2B5EF4-FFF2-40B4-BE49-F238E27FC236}">
                  <a16:creationId xmlns:a16="http://schemas.microsoft.com/office/drawing/2014/main" id="{68D9B54B-C70D-AC32-25E9-CAE885F6438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355453" y="3613994"/>
              <a:ext cx="348831" cy="348829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3" name="MH_Other_15">
              <a:extLst>
                <a:ext uri="{FF2B5EF4-FFF2-40B4-BE49-F238E27FC236}">
                  <a16:creationId xmlns:a16="http://schemas.microsoft.com/office/drawing/2014/main" id="{ADF44AD3-FF0A-F54E-A41D-6ABB28BE541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385951" y="3432908"/>
              <a:ext cx="202054" cy="202054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76C562B-25D8-1AC5-514C-0ACE918CE9A8}"/>
              </a:ext>
            </a:extLst>
          </p:cNvPr>
          <p:cNvGrpSpPr/>
          <p:nvPr/>
        </p:nvGrpSpPr>
        <p:grpSpPr>
          <a:xfrm>
            <a:off x="6444378" y="4642458"/>
            <a:ext cx="945462" cy="827280"/>
            <a:chOff x="6355453" y="4870257"/>
            <a:chExt cx="945462" cy="827280"/>
          </a:xfrm>
        </p:grpSpPr>
        <p:sp>
          <p:nvSpPr>
            <p:cNvPr id="35" name="MH_Other_16">
              <a:extLst>
                <a:ext uri="{FF2B5EF4-FFF2-40B4-BE49-F238E27FC236}">
                  <a16:creationId xmlns:a16="http://schemas.microsoft.com/office/drawing/2014/main" id="{AB0C1465-5B5F-D80E-BCDC-178C176CEFC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473635" y="4870257"/>
              <a:ext cx="827280" cy="82728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>
                  <a:solidFill>
                    <a:srgbClr val="FFFFFF"/>
                  </a:solidFill>
                  <a:cs typeface="+mn-ea"/>
                  <a:sym typeface="+mn-lt"/>
                </a:rPr>
                <a:t>06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MH_Other_17">
              <a:extLst>
                <a:ext uri="{FF2B5EF4-FFF2-40B4-BE49-F238E27FC236}">
                  <a16:creationId xmlns:a16="http://schemas.microsoft.com/office/drawing/2014/main" id="{700C0125-4E4A-74D5-0926-E66E07470B0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55453" y="5108529"/>
              <a:ext cx="348831" cy="348829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7" name="MH_Other_18">
              <a:extLst>
                <a:ext uri="{FF2B5EF4-FFF2-40B4-BE49-F238E27FC236}">
                  <a16:creationId xmlns:a16="http://schemas.microsoft.com/office/drawing/2014/main" id="{02B7DF2B-BE25-2FA5-687D-1B786C44B39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85951" y="4927443"/>
              <a:ext cx="202054" cy="202054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C3B02A3-BF33-A963-CEAC-ACF1D2DC60BD}"/>
              </a:ext>
            </a:extLst>
          </p:cNvPr>
          <p:cNvGrpSpPr/>
          <p:nvPr/>
        </p:nvGrpSpPr>
        <p:grpSpPr>
          <a:xfrm>
            <a:off x="2753736" y="1659592"/>
            <a:ext cx="3007822" cy="858036"/>
            <a:chOff x="5488478" y="1351331"/>
            <a:chExt cx="3007822" cy="85803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CB9406F-92D4-5CAF-1BE3-1A1A31FD298B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5C5202F-0934-0C34-B301-EAB7DA880F26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3997503-37FA-854F-E225-B918ACBFDDEB}"/>
              </a:ext>
            </a:extLst>
          </p:cNvPr>
          <p:cNvGrpSpPr/>
          <p:nvPr/>
        </p:nvGrpSpPr>
        <p:grpSpPr>
          <a:xfrm>
            <a:off x="7493508" y="1659592"/>
            <a:ext cx="3007822" cy="858036"/>
            <a:chOff x="5488478" y="1351331"/>
            <a:chExt cx="3007822" cy="85803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FCBCCE3-335A-106D-2C7E-DB8D9243832B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BBAF4B2-BB0F-2E74-419C-2931440DD780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302EE38-F342-E9E5-94DF-00C481679419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EE6CD244-9B5F-078F-5A4B-811FCC3CC6B6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2B0AED18-6A9A-18D8-0902-BF076EA12694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id="{DE8D3C8A-E9F3-683D-C8C1-D0A5953A02ED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5602619-C9A7-51AC-D19C-1B43462819F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03D424DE-40AC-423E-E62E-697A73BA1643}"/>
              </a:ext>
            </a:extLst>
          </p:cNvPr>
          <p:cNvSpPr txBox="1"/>
          <p:nvPr/>
        </p:nvSpPr>
        <p:spPr>
          <a:xfrm>
            <a:off x="1016050" y="21899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87878C5-20BB-C1DA-B05B-DBE26C3012FC}"/>
              </a:ext>
            </a:extLst>
          </p:cNvPr>
          <p:cNvGrpSpPr/>
          <p:nvPr/>
        </p:nvGrpSpPr>
        <p:grpSpPr>
          <a:xfrm>
            <a:off x="2753736" y="3117168"/>
            <a:ext cx="3007822" cy="858036"/>
            <a:chOff x="5488478" y="1351331"/>
            <a:chExt cx="3007822" cy="858036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337E662-E7B5-BD7D-CD0E-A761DA98EE32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6ED2A768-EB83-D5BF-A5DB-ACF7717562F3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3499C12-E16F-647D-AD6C-A4330F50D151}"/>
              </a:ext>
            </a:extLst>
          </p:cNvPr>
          <p:cNvGrpSpPr/>
          <p:nvPr/>
        </p:nvGrpSpPr>
        <p:grpSpPr>
          <a:xfrm>
            <a:off x="7493508" y="3117168"/>
            <a:ext cx="3007822" cy="858036"/>
            <a:chOff x="5488478" y="1351331"/>
            <a:chExt cx="3007822" cy="858036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246FB22-CAFF-1D2F-98DC-9CB2BCC0C036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03242CD0-3569-C086-DEB9-D28F6A8557D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EB14B63-9113-4584-5D71-948E112F34B3}"/>
              </a:ext>
            </a:extLst>
          </p:cNvPr>
          <p:cNvGrpSpPr/>
          <p:nvPr/>
        </p:nvGrpSpPr>
        <p:grpSpPr>
          <a:xfrm>
            <a:off x="2753736" y="4647315"/>
            <a:ext cx="3007822" cy="858036"/>
            <a:chOff x="5488478" y="1351331"/>
            <a:chExt cx="3007822" cy="858036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6ACA138-780F-2C60-7971-480BE3D7BD12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87896C41-9711-D011-CBA9-7139BE3FE1AC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7FB26301-CDEA-0040-C62B-B1AA3AA401D7}"/>
              </a:ext>
            </a:extLst>
          </p:cNvPr>
          <p:cNvGrpSpPr/>
          <p:nvPr/>
        </p:nvGrpSpPr>
        <p:grpSpPr>
          <a:xfrm>
            <a:off x="7493508" y="4647315"/>
            <a:ext cx="3007822" cy="858036"/>
            <a:chOff x="5488478" y="1351331"/>
            <a:chExt cx="3007822" cy="858036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B6BA6527-6147-935B-CEF9-37035E7658D7}"/>
                </a:ext>
              </a:extLst>
            </p:cNvPr>
            <p:cNvSpPr txBox="1"/>
            <p:nvPr/>
          </p:nvSpPr>
          <p:spPr>
            <a:xfrm>
              <a:off x="5488478" y="1351331"/>
              <a:ext cx="206377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07671ACB-E977-CCE4-D7B0-D88C16380AD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808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3">
            <a:extLst>
              <a:ext uri="{FF2B5EF4-FFF2-40B4-BE49-F238E27FC236}">
                <a16:creationId xmlns:a16="http://schemas.microsoft.com/office/drawing/2014/main" id="{54BD31CB-FA8B-CF59-30F8-7B34981C4BC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06326" y="1693863"/>
            <a:ext cx="234950" cy="669925"/>
          </a:xfrm>
          <a:custGeom>
            <a:avLst/>
            <a:gdLst>
              <a:gd name="connsiteX0" fmla="*/ 0 w 235132"/>
              <a:gd name="connsiteY0" fmla="*/ 0 h 496389"/>
              <a:gd name="connsiteX1" fmla="*/ 235132 w 235132"/>
              <a:gd name="connsiteY1" fmla="*/ 0 h 496389"/>
              <a:gd name="connsiteX2" fmla="*/ 235132 w 235132"/>
              <a:gd name="connsiteY2" fmla="*/ 496389 h 496389"/>
              <a:gd name="connsiteX3" fmla="*/ 0 w 235132"/>
              <a:gd name="connsiteY3" fmla="*/ 496389 h 496389"/>
              <a:gd name="connsiteX4" fmla="*/ 0 w 235132"/>
              <a:gd name="connsiteY4" fmla="*/ 0 h 496389"/>
              <a:gd name="connsiteX0-1" fmla="*/ 0 w 243840"/>
              <a:gd name="connsiteY0-2" fmla="*/ 0 h 566058"/>
              <a:gd name="connsiteX1-3" fmla="*/ 235132 w 243840"/>
              <a:gd name="connsiteY1-4" fmla="*/ 0 h 566058"/>
              <a:gd name="connsiteX2-5" fmla="*/ 243840 w 243840"/>
              <a:gd name="connsiteY2-6" fmla="*/ 566058 h 566058"/>
              <a:gd name="connsiteX3-7" fmla="*/ 0 w 243840"/>
              <a:gd name="connsiteY3-8" fmla="*/ 496389 h 566058"/>
              <a:gd name="connsiteX4-9" fmla="*/ 0 w 243840"/>
              <a:gd name="connsiteY4-10" fmla="*/ 0 h 566058"/>
              <a:gd name="connsiteX0-11" fmla="*/ 0 w 235132"/>
              <a:gd name="connsiteY0-12" fmla="*/ 0 h 637965"/>
              <a:gd name="connsiteX1-13" fmla="*/ 235132 w 235132"/>
              <a:gd name="connsiteY1-14" fmla="*/ 0 h 637965"/>
              <a:gd name="connsiteX2-15" fmla="*/ 235131 w 235132"/>
              <a:gd name="connsiteY2-16" fmla="*/ 637965 h 637965"/>
              <a:gd name="connsiteX3-17" fmla="*/ 0 w 235132"/>
              <a:gd name="connsiteY3-18" fmla="*/ 496389 h 637965"/>
              <a:gd name="connsiteX4-19" fmla="*/ 0 w 235132"/>
              <a:gd name="connsiteY4-20" fmla="*/ 0 h 6379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5132" h="637965">
                <a:moveTo>
                  <a:pt x="0" y="0"/>
                </a:moveTo>
                <a:lnTo>
                  <a:pt x="235132" y="0"/>
                </a:lnTo>
                <a:cubicBezTo>
                  <a:pt x="235132" y="212655"/>
                  <a:pt x="235131" y="425310"/>
                  <a:pt x="235131" y="637965"/>
                </a:cubicBezTo>
                <a:lnTo>
                  <a:pt x="0" y="4963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91EC988-509E-2F02-8609-35B5A2FE4AF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06327" y="1695450"/>
            <a:ext cx="5475287" cy="5143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792000" tIns="36000" rIns="36000" bIns="108000" anchor="ctr">
            <a:normAutofit/>
          </a:bodyPr>
          <a:lstStyle/>
          <a:p>
            <a:pPr>
              <a:defRPr/>
            </a:pPr>
            <a:endParaRPr lang="zh-CN" altLang="en-US" sz="1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18">
            <a:extLst>
              <a:ext uri="{FF2B5EF4-FFF2-40B4-BE49-F238E27FC236}">
                <a16:creationId xmlns:a16="http://schemas.microsoft.com/office/drawing/2014/main" id="{65917628-684E-CEDA-5C79-5D3669A234FF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41276" y="1767959"/>
            <a:ext cx="450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BDD2BF-44AE-7F48-548E-6CD97B7898CD}"/>
              </a:ext>
            </a:extLst>
          </p:cNvPr>
          <p:cNvSpPr/>
          <p:nvPr/>
        </p:nvSpPr>
        <p:spPr>
          <a:xfrm>
            <a:off x="6057213" y="1795844"/>
            <a:ext cx="4419600" cy="284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5EA219E-C1E3-EE9B-1065-B3C412367A20}"/>
              </a:ext>
            </a:extLst>
          </p:cNvPr>
          <p:cNvGrpSpPr/>
          <p:nvPr/>
        </p:nvGrpSpPr>
        <p:grpSpPr>
          <a:xfrm>
            <a:off x="5306326" y="2668588"/>
            <a:ext cx="5475288" cy="669925"/>
            <a:chOff x="5345113" y="3028951"/>
            <a:chExt cx="5475288" cy="669925"/>
          </a:xfrm>
        </p:grpSpPr>
        <p:sp>
          <p:nvSpPr>
            <p:cNvPr id="8" name="矩形 3">
              <a:extLst>
                <a:ext uri="{FF2B5EF4-FFF2-40B4-BE49-F238E27FC236}">
                  <a16:creationId xmlns:a16="http://schemas.microsoft.com/office/drawing/2014/main" id="{D682F1B8-B99F-1328-9E5A-7851390C20B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345113" y="3028951"/>
              <a:ext cx="234950" cy="669925"/>
            </a:xfrm>
            <a:custGeom>
              <a:avLst/>
              <a:gdLst>
                <a:gd name="connsiteX0" fmla="*/ 0 w 235132"/>
                <a:gd name="connsiteY0" fmla="*/ 0 h 496389"/>
                <a:gd name="connsiteX1" fmla="*/ 235132 w 235132"/>
                <a:gd name="connsiteY1" fmla="*/ 0 h 496389"/>
                <a:gd name="connsiteX2" fmla="*/ 235132 w 235132"/>
                <a:gd name="connsiteY2" fmla="*/ 496389 h 496389"/>
                <a:gd name="connsiteX3" fmla="*/ 0 w 235132"/>
                <a:gd name="connsiteY3" fmla="*/ 496389 h 496389"/>
                <a:gd name="connsiteX4" fmla="*/ 0 w 235132"/>
                <a:gd name="connsiteY4" fmla="*/ 0 h 496389"/>
                <a:gd name="connsiteX0-1" fmla="*/ 0 w 243840"/>
                <a:gd name="connsiteY0-2" fmla="*/ 0 h 566058"/>
                <a:gd name="connsiteX1-3" fmla="*/ 235132 w 243840"/>
                <a:gd name="connsiteY1-4" fmla="*/ 0 h 566058"/>
                <a:gd name="connsiteX2-5" fmla="*/ 243840 w 243840"/>
                <a:gd name="connsiteY2-6" fmla="*/ 566058 h 566058"/>
                <a:gd name="connsiteX3-7" fmla="*/ 0 w 243840"/>
                <a:gd name="connsiteY3-8" fmla="*/ 496389 h 566058"/>
                <a:gd name="connsiteX4-9" fmla="*/ 0 w 243840"/>
                <a:gd name="connsiteY4-10" fmla="*/ 0 h 566058"/>
                <a:gd name="connsiteX0-11" fmla="*/ 0 w 235132"/>
                <a:gd name="connsiteY0-12" fmla="*/ 0 h 637965"/>
                <a:gd name="connsiteX1-13" fmla="*/ 235132 w 235132"/>
                <a:gd name="connsiteY1-14" fmla="*/ 0 h 637965"/>
                <a:gd name="connsiteX2-15" fmla="*/ 235131 w 235132"/>
                <a:gd name="connsiteY2-16" fmla="*/ 637965 h 637965"/>
                <a:gd name="connsiteX3-17" fmla="*/ 0 w 235132"/>
                <a:gd name="connsiteY3-18" fmla="*/ 496389 h 637965"/>
                <a:gd name="connsiteX4-19" fmla="*/ 0 w 235132"/>
                <a:gd name="connsiteY4-20" fmla="*/ 0 h 637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5132" h="637965">
                  <a:moveTo>
                    <a:pt x="0" y="0"/>
                  </a:moveTo>
                  <a:lnTo>
                    <a:pt x="235132" y="0"/>
                  </a:lnTo>
                  <a:cubicBezTo>
                    <a:pt x="235132" y="212655"/>
                    <a:pt x="235131" y="425310"/>
                    <a:pt x="235131" y="637965"/>
                  </a:cubicBezTo>
                  <a:lnTo>
                    <a:pt x="0" y="4963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B298ACB-8D8C-9320-0B1A-1E070EC2B3C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345114" y="3030538"/>
              <a:ext cx="5475287" cy="51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92000" tIns="36000" rIns="36000" bIns="108000" anchor="ctr">
              <a:normAutofit/>
            </a:bodyPr>
            <a:lstStyle/>
            <a:p>
              <a:pPr>
                <a:defRPr/>
              </a:pPr>
              <a:endParaRPr lang="zh-CN" altLang="en-US" sz="1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id="{A80D3B46-96F6-3B1D-6421-5C3849543B18}"/>
                </a:ext>
              </a:extLst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580063" y="3103563"/>
              <a:ext cx="450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E51EDB0-1C1A-D3E2-08B7-FCBBF27604B4}"/>
              </a:ext>
            </a:extLst>
          </p:cNvPr>
          <p:cNvGrpSpPr/>
          <p:nvPr/>
        </p:nvGrpSpPr>
        <p:grpSpPr>
          <a:xfrm>
            <a:off x="5306326" y="3644900"/>
            <a:ext cx="5475288" cy="668338"/>
            <a:chOff x="5345113" y="4005263"/>
            <a:chExt cx="5475288" cy="668338"/>
          </a:xfrm>
        </p:grpSpPr>
        <p:sp>
          <p:nvSpPr>
            <p:cNvPr id="13" name="矩形 3">
              <a:extLst>
                <a:ext uri="{FF2B5EF4-FFF2-40B4-BE49-F238E27FC236}">
                  <a16:creationId xmlns:a16="http://schemas.microsoft.com/office/drawing/2014/main" id="{EFD1D7EC-493F-21C0-FFDF-0EA103F08C4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345113" y="4005264"/>
              <a:ext cx="234950" cy="668337"/>
            </a:xfrm>
            <a:custGeom>
              <a:avLst/>
              <a:gdLst>
                <a:gd name="connsiteX0" fmla="*/ 0 w 235132"/>
                <a:gd name="connsiteY0" fmla="*/ 0 h 496389"/>
                <a:gd name="connsiteX1" fmla="*/ 235132 w 235132"/>
                <a:gd name="connsiteY1" fmla="*/ 0 h 496389"/>
                <a:gd name="connsiteX2" fmla="*/ 235132 w 235132"/>
                <a:gd name="connsiteY2" fmla="*/ 496389 h 496389"/>
                <a:gd name="connsiteX3" fmla="*/ 0 w 235132"/>
                <a:gd name="connsiteY3" fmla="*/ 496389 h 496389"/>
                <a:gd name="connsiteX4" fmla="*/ 0 w 235132"/>
                <a:gd name="connsiteY4" fmla="*/ 0 h 496389"/>
                <a:gd name="connsiteX0-1" fmla="*/ 0 w 243840"/>
                <a:gd name="connsiteY0-2" fmla="*/ 0 h 566058"/>
                <a:gd name="connsiteX1-3" fmla="*/ 235132 w 243840"/>
                <a:gd name="connsiteY1-4" fmla="*/ 0 h 566058"/>
                <a:gd name="connsiteX2-5" fmla="*/ 243840 w 243840"/>
                <a:gd name="connsiteY2-6" fmla="*/ 566058 h 566058"/>
                <a:gd name="connsiteX3-7" fmla="*/ 0 w 243840"/>
                <a:gd name="connsiteY3-8" fmla="*/ 496389 h 566058"/>
                <a:gd name="connsiteX4-9" fmla="*/ 0 w 243840"/>
                <a:gd name="connsiteY4-10" fmla="*/ 0 h 566058"/>
                <a:gd name="connsiteX0-11" fmla="*/ 0 w 235132"/>
                <a:gd name="connsiteY0-12" fmla="*/ 0 h 637965"/>
                <a:gd name="connsiteX1-13" fmla="*/ 235132 w 235132"/>
                <a:gd name="connsiteY1-14" fmla="*/ 0 h 637965"/>
                <a:gd name="connsiteX2-15" fmla="*/ 235131 w 235132"/>
                <a:gd name="connsiteY2-16" fmla="*/ 637965 h 637965"/>
                <a:gd name="connsiteX3-17" fmla="*/ 0 w 235132"/>
                <a:gd name="connsiteY3-18" fmla="*/ 496389 h 637965"/>
                <a:gd name="connsiteX4-19" fmla="*/ 0 w 235132"/>
                <a:gd name="connsiteY4-20" fmla="*/ 0 h 637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5132" h="637965">
                  <a:moveTo>
                    <a:pt x="0" y="0"/>
                  </a:moveTo>
                  <a:lnTo>
                    <a:pt x="235132" y="0"/>
                  </a:lnTo>
                  <a:cubicBezTo>
                    <a:pt x="235132" y="212655"/>
                    <a:pt x="235131" y="425310"/>
                    <a:pt x="235131" y="637965"/>
                  </a:cubicBezTo>
                  <a:lnTo>
                    <a:pt x="0" y="4963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6535FCA-32A7-B927-56E9-CFC831BB9A6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5345114" y="4005263"/>
              <a:ext cx="5475287" cy="51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92000" tIns="36000" rIns="36000" bIns="108000" anchor="ctr">
              <a:normAutofit/>
            </a:bodyPr>
            <a:lstStyle/>
            <a:p>
              <a:pPr>
                <a:defRPr/>
              </a:pPr>
              <a:endParaRPr lang="zh-CN" altLang="en-US" sz="1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25">
              <a:extLst>
                <a:ext uri="{FF2B5EF4-FFF2-40B4-BE49-F238E27FC236}">
                  <a16:creationId xmlns:a16="http://schemas.microsoft.com/office/drawing/2014/main" id="{30B775B5-C018-ABD1-8E42-04E6D19BCF31}"/>
                </a:ext>
              </a:extLst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580063" y="4078288"/>
              <a:ext cx="450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D44C247-876D-5A28-4065-24A30F396F4A}"/>
              </a:ext>
            </a:extLst>
          </p:cNvPr>
          <p:cNvGrpSpPr/>
          <p:nvPr/>
        </p:nvGrpSpPr>
        <p:grpSpPr>
          <a:xfrm>
            <a:off x="5306326" y="4619625"/>
            <a:ext cx="5475288" cy="668338"/>
            <a:chOff x="5345113" y="4979988"/>
            <a:chExt cx="5475288" cy="668338"/>
          </a:xfrm>
        </p:grpSpPr>
        <p:sp>
          <p:nvSpPr>
            <p:cNvPr id="18" name="矩形 3">
              <a:extLst>
                <a:ext uri="{FF2B5EF4-FFF2-40B4-BE49-F238E27FC236}">
                  <a16:creationId xmlns:a16="http://schemas.microsoft.com/office/drawing/2014/main" id="{1A631B69-76C6-6E8F-36BC-C0E1551801C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345113" y="4979989"/>
              <a:ext cx="234950" cy="668337"/>
            </a:xfrm>
            <a:custGeom>
              <a:avLst/>
              <a:gdLst>
                <a:gd name="connsiteX0" fmla="*/ 0 w 235132"/>
                <a:gd name="connsiteY0" fmla="*/ 0 h 496389"/>
                <a:gd name="connsiteX1" fmla="*/ 235132 w 235132"/>
                <a:gd name="connsiteY1" fmla="*/ 0 h 496389"/>
                <a:gd name="connsiteX2" fmla="*/ 235132 w 235132"/>
                <a:gd name="connsiteY2" fmla="*/ 496389 h 496389"/>
                <a:gd name="connsiteX3" fmla="*/ 0 w 235132"/>
                <a:gd name="connsiteY3" fmla="*/ 496389 h 496389"/>
                <a:gd name="connsiteX4" fmla="*/ 0 w 235132"/>
                <a:gd name="connsiteY4" fmla="*/ 0 h 496389"/>
                <a:gd name="connsiteX0-1" fmla="*/ 0 w 243840"/>
                <a:gd name="connsiteY0-2" fmla="*/ 0 h 566058"/>
                <a:gd name="connsiteX1-3" fmla="*/ 235132 w 243840"/>
                <a:gd name="connsiteY1-4" fmla="*/ 0 h 566058"/>
                <a:gd name="connsiteX2-5" fmla="*/ 243840 w 243840"/>
                <a:gd name="connsiteY2-6" fmla="*/ 566058 h 566058"/>
                <a:gd name="connsiteX3-7" fmla="*/ 0 w 243840"/>
                <a:gd name="connsiteY3-8" fmla="*/ 496389 h 566058"/>
                <a:gd name="connsiteX4-9" fmla="*/ 0 w 243840"/>
                <a:gd name="connsiteY4-10" fmla="*/ 0 h 566058"/>
                <a:gd name="connsiteX0-11" fmla="*/ 0 w 235132"/>
                <a:gd name="connsiteY0-12" fmla="*/ 0 h 637965"/>
                <a:gd name="connsiteX1-13" fmla="*/ 235132 w 235132"/>
                <a:gd name="connsiteY1-14" fmla="*/ 0 h 637965"/>
                <a:gd name="connsiteX2-15" fmla="*/ 235131 w 235132"/>
                <a:gd name="connsiteY2-16" fmla="*/ 637965 h 637965"/>
                <a:gd name="connsiteX3-17" fmla="*/ 0 w 235132"/>
                <a:gd name="connsiteY3-18" fmla="*/ 496389 h 637965"/>
                <a:gd name="connsiteX4-19" fmla="*/ 0 w 235132"/>
                <a:gd name="connsiteY4-20" fmla="*/ 0 h 6379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5132" h="637965">
                  <a:moveTo>
                    <a:pt x="0" y="0"/>
                  </a:moveTo>
                  <a:lnTo>
                    <a:pt x="235132" y="0"/>
                  </a:lnTo>
                  <a:cubicBezTo>
                    <a:pt x="235132" y="212655"/>
                    <a:pt x="235131" y="425310"/>
                    <a:pt x="235131" y="637965"/>
                  </a:cubicBezTo>
                  <a:lnTo>
                    <a:pt x="0" y="4963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63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F42F3CC-9CDE-EEBD-D495-6544E511AC2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345114" y="4979988"/>
              <a:ext cx="5475287" cy="514350"/>
            </a:xfrm>
            <a:prstGeom prst="rect">
              <a:avLst/>
            </a:prstGeom>
            <a:solidFill>
              <a:srgbClr val="89C7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92000" tIns="36000" rIns="36000" bIns="108000" anchor="ctr">
              <a:normAutofit/>
            </a:bodyPr>
            <a:lstStyle/>
            <a:p>
              <a:pPr>
                <a:defRPr/>
              </a:pPr>
              <a:endParaRPr lang="zh-CN" altLang="en-US" sz="1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28">
              <a:extLst>
                <a:ext uri="{FF2B5EF4-FFF2-40B4-BE49-F238E27FC236}">
                  <a16:creationId xmlns:a16="http://schemas.microsoft.com/office/drawing/2014/main" id="{DF7BF8A5-B907-CDFD-3593-85AF9E09D92D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580063" y="5053013"/>
              <a:ext cx="450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2" name="图片占位符 3">
            <a:extLst>
              <a:ext uri="{FF2B5EF4-FFF2-40B4-BE49-F238E27FC236}">
                <a16:creationId xmlns:a16="http://schemas.microsoft.com/office/drawing/2014/main" id="{AE3E7509-DC66-4420-833B-FD4A75A1D5A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7913" y="1695450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</p:pic>
      <p:pic>
        <p:nvPicPr>
          <p:cNvPr id="23" name="图片占位符 4">
            <a:extLst>
              <a:ext uri="{FF2B5EF4-FFF2-40B4-BE49-F238E27FC236}">
                <a16:creationId xmlns:a16="http://schemas.microsoft.com/office/drawing/2014/main" id="{35D2EAFF-523A-8497-5829-37B9E84A800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7913" y="3644901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E38B0055-EDE3-61BD-A070-6EEDB3CD20E2}"/>
              </a:ext>
            </a:extLst>
          </p:cNvPr>
          <p:cNvSpPr/>
          <p:nvPr/>
        </p:nvSpPr>
        <p:spPr>
          <a:xfrm>
            <a:off x="6057213" y="2778242"/>
            <a:ext cx="4419600" cy="284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C01C04-5104-CBC2-D4A1-FEC1BA88B79B}"/>
              </a:ext>
            </a:extLst>
          </p:cNvPr>
          <p:cNvSpPr/>
          <p:nvPr/>
        </p:nvSpPr>
        <p:spPr>
          <a:xfrm>
            <a:off x="6057213" y="3732439"/>
            <a:ext cx="4419600" cy="284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86B5C01-BE1D-909F-29EA-F4F3D1D26EA4}"/>
              </a:ext>
            </a:extLst>
          </p:cNvPr>
          <p:cNvSpPr/>
          <p:nvPr/>
        </p:nvSpPr>
        <p:spPr>
          <a:xfrm>
            <a:off x="6057213" y="4721608"/>
            <a:ext cx="4419600" cy="284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98625A2-3552-3575-9B0A-3D5EF5C548A7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2347C5A-0C4C-6BE1-56D9-FC38519AA691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6450483A-635D-171E-5ABE-C6278DA7684C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785D1934-06C2-FCF8-F3E3-A16CB30AC5A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4BF7AE8-6B8F-8D35-BC8A-F140E4637A64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901ADAC-E280-69D6-AB64-20BB830014B0}"/>
              </a:ext>
            </a:extLst>
          </p:cNvPr>
          <p:cNvSpPr txBox="1"/>
          <p:nvPr/>
        </p:nvSpPr>
        <p:spPr>
          <a:xfrm>
            <a:off x="1016050" y="21899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095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MH_Other_1">
            <a:extLst>
              <a:ext uri="{FF2B5EF4-FFF2-40B4-BE49-F238E27FC236}">
                <a16:creationId xmlns:a16="http://schemas.microsoft.com/office/drawing/2014/main" id="{C4DFC27F-3B52-0DF4-F358-06709928AE1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242592" y="2666518"/>
            <a:ext cx="2692108" cy="223837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2982 h 278404"/>
              <a:gd name="connsiteX1-3" fmla="*/ 309930 w 2401677"/>
              <a:gd name="connsiteY1-4" fmla="*/ 0 h 278404"/>
              <a:gd name="connsiteX2-5" fmla="*/ 2401677 w 2401677"/>
              <a:gd name="connsiteY2-6" fmla="*/ 2982 h 278404"/>
              <a:gd name="connsiteX3-7" fmla="*/ 2401677 w 2401677"/>
              <a:gd name="connsiteY3-8" fmla="*/ 278404 h 278404"/>
              <a:gd name="connsiteX4-9" fmla="*/ 0 w 2401677"/>
              <a:gd name="connsiteY4-10" fmla="*/ 278404 h 278404"/>
              <a:gd name="connsiteX5" fmla="*/ 0 w 2401677"/>
              <a:gd name="connsiteY5" fmla="*/ 2982 h 278404"/>
              <a:gd name="connsiteX0-11" fmla="*/ 0 w 2401677"/>
              <a:gd name="connsiteY0-12" fmla="*/ 278404 h 278404"/>
              <a:gd name="connsiteX1-13" fmla="*/ 309930 w 2401677"/>
              <a:gd name="connsiteY1-14" fmla="*/ 0 h 278404"/>
              <a:gd name="connsiteX2-15" fmla="*/ 2401677 w 2401677"/>
              <a:gd name="connsiteY2-16" fmla="*/ 2982 h 278404"/>
              <a:gd name="connsiteX3-17" fmla="*/ 2401677 w 2401677"/>
              <a:gd name="connsiteY3-18" fmla="*/ 278404 h 278404"/>
              <a:gd name="connsiteX4-19" fmla="*/ 0 w 2401677"/>
              <a:gd name="connsiteY4-20" fmla="*/ 278404 h 278404"/>
              <a:gd name="connsiteX0-21" fmla="*/ 0 w 2401677"/>
              <a:gd name="connsiteY0-22" fmla="*/ 278404 h 278404"/>
              <a:gd name="connsiteX1-23" fmla="*/ 309930 w 2401677"/>
              <a:gd name="connsiteY1-24" fmla="*/ 0 h 278404"/>
              <a:gd name="connsiteX2-25" fmla="*/ 2401677 w 2401677"/>
              <a:gd name="connsiteY2-26" fmla="*/ 2982 h 278404"/>
              <a:gd name="connsiteX3-27" fmla="*/ 2401677 w 2401677"/>
              <a:gd name="connsiteY3-28" fmla="*/ 278404 h 278404"/>
              <a:gd name="connsiteX4-29" fmla="*/ 2075230 w 2401677"/>
              <a:gd name="connsiteY4-30" fmla="*/ 273050 h 278404"/>
              <a:gd name="connsiteX5-31" fmla="*/ 0 w 2401677"/>
              <a:gd name="connsiteY5-32" fmla="*/ 278404 h 278404"/>
              <a:gd name="connsiteX0-33" fmla="*/ 0 w 2401677"/>
              <a:gd name="connsiteY0-34" fmla="*/ 278404 h 278404"/>
              <a:gd name="connsiteX1-35" fmla="*/ 309930 w 2401677"/>
              <a:gd name="connsiteY1-36" fmla="*/ 0 h 278404"/>
              <a:gd name="connsiteX2-37" fmla="*/ 2401677 w 2401677"/>
              <a:gd name="connsiteY2-38" fmla="*/ 2982 h 278404"/>
              <a:gd name="connsiteX3-39" fmla="*/ 2075230 w 2401677"/>
              <a:gd name="connsiteY3-40" fmla="*/ 273050 h 278404"/>
              <a:gd name="connsiteX4-41" fmla="*/ 0 w 2401677"/>
              <a:gd name="connsiteY4-42" fmla="*/ 278404 h 2784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0884E3"/>
          </a:solidFill>
          <a:ln>
            <a:noFill/>
          </a:ln>
          <a:effectLst>
            <a:outerShdw blurRad="63500" sx="102000" sy="1020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106804A6-195F-03C7-372D-03B13296CCD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11946" y="3560279"/>
            <a:ext cx="2692108" cy="223838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2982 h 278404"/>
              <a:gd name="connsiteX1-3" fmla="*/ 309930 w 2401677"/>
              <a:gd name="connsiteY1-4" fmla="*/ 0 h 278404"/>
              <a:gd name="connsiteX2-5" fmla="*/ 2401677 w 2401677"/>
              <a:gd name="connsiteY2-6" fmla="*/ 2982 h 278404"/>
              <a:gd name="connsiteX3-7" fmla="*/ 2401677 w 2401677"/>
              <a:gd name="connsiteY3-8" fmla="*/ 278404 h 278404"/>
              <a:gd name="connsiteX4-9" fmla="*/ 0 w 2401677"/>
              <a:gd name="connsiteY4-10" fmla="*/ 278404 h 278404"/>
              <a:gd name="connsiteX5" fmla="*/ 0 w 2401677"/>
              <a:gd name="connsiteY5" fmla="*/ 2982 h 278404"/>
              <a:gd name="connsiteX0-11" fmla="*/ 0 w 2401677"/>
              <a:gd name="connsiteY0-12" fmla="*/ 278404 h 278404"/>
              <a:gd name="connsiteX1-13" fmla="*/ 309930 w 2401677"/>
              <a:gd name="connsiteY1-14" fmla="*/ 0 h 278404"/>
              <a:gd name="connsiteX2-15" fmla="*/ 2401677 w 2401677"/>
              <a:gd name="connsiteY2-16" fmla="*/ 2982 h 278404"/>
              <a:gd name="connsiteX3-17" fmla="*/ 2401677 w 2401677"/>
              <a:gd name="connsiteY3-18" fmla="*/ 278404 h 278404"/>
              <a:gd name="connsiteX4-19" fmla="*/ 0 w 2401677"/>
              <a:gd name="connsiteY4-20" fmla="*/ 278404 h 278404"/>
              <a:gd name="connsiteX0-21" fmla="*/ 0 w 2401677"/>
              <a:gd name="connsiteY0-22" fmla="*/ 278404 h 278404"/>
              <a:gd name="connsiteX1-23" fmla="*/ 309930 w 2401677"/>
              <a:gd name="connsiteY1-24" fmla="*/ 0 h 278404"/>
              <a:gd name="connsiteX2-25" fmla="*/ 2401677 w 2401677"/>
              <a:gd name="connsiteY2-26" fmla="*/ 2982 h 278404"/>
              <a:gd name="connsiteX3-27" fmla="*/ 2401677 w 2401677"/>
              <a:gd name="connsiteY3-28" fmla="*/ 278404 h 278404"/>
              <a:gd name="connsiteX4-29" fmla="*/ 2075230 w 2401677"/>
              <a:gd name="connsiteY4-30" fmla="*/ 273050 h 278404"/>
              <a:gd name="connsiteX5-31" fmla="*/ 0 w 2401677"/>
              <a:gd name="connsiteY5-32" fmla="*/ 278404 h 278404"/>
              <a:gd name="connsiteX0-33" fmla="*/ 0 w 2401677"/>
              <a:gd name="connsiteY0-34" fmla="*/ 278404 h 278404"/>
              <a:gd name="connsiteX1-35" fmla="*/ 309930 w 2401677"/>
              <a:gd name="connsiteY1-36" fmla="*/ 0 h 278404"/>
              <a:gd name="connsiteX2-37" fmla="*/ 2401677 w 2401677"/>
              <a:gd name="connsiteY2-38" fmla="*/ 2982 h 278404"/>
              <a:gd name="connsiteX3-39" fmla="*/ 2075230 w 2401677"/>
              <a:gd name="connsiteY3-40" fmla="*/ 273050 h 278404"/>
              <a:gd name="connsiteX4-41" fmla="*/ 0 w 2401677"/>
              <a:gd name="connsiteY4-42" fmla="*/ 278404 h 2784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0884E3"/>
          </a:solidFill>
          <a:ln>
            <a:noFill/>
          </a:ln>
          <a:effectLst>
            <a:outerShdw blurRad="63500" sx="102000" sy="1020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Other_3">
            <a:extLst>
              <a:ext uri="{FF2B5EF4-FFF2-40B4-BE49-F238E27FC236}">
                <a16:creationId xmlns:a16="http://schemas.microsoft.com/office/drawing/2014/main" id="{41E53BCF-E8B6-51CE-33A6-CB1098CE2F6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57302" y="5347805"/>
            <a:ext cx="2663281" cy="220663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0 h 275422"/>
              <a:gd name="connsiteX1-3" fmla="*/ 2401677 w 2401677"/>
              <a:gd name="connsiteY1-4" fmla="*/ 0 h 275422"/>
              <a:gd name="connsiteX2-5" fmla="*/ 2401677 w 2401677"/>
              <a:gd name="connsiteY2-6" fmla="*/ 275422 h 275422"/>
              <a:gd name="connsiteX3-7" fmla="*/ 2076450 w 2401677"/>
              <a:gd name="connsiteY3-8" fmla="*/ 273127 h 275422"/>
              <a:gd name="connsiteX4-9" fmla="*/ 0 w 2401677"/>
              <a:gd name="connsiteY4-10" fmla="*/ 275422 h 275422"/>
              <a:gd name="connsiteX5" fmla="*/ 0 w 2401677"/>
              <a:gd name="connsiteY5" fmla="*/ 0 h 275422"/>
              <a:gd name="connsiteX0-11" fmla="*/ 0 w 2401677"/>
              <a:gd name="connsiteY0-12" fmla="*/ 0 h 275422"/>
              <a:gd name="connsiteX1-13" fmla="*/ 2401677 w 2401677"/>
              <a:gd name="connsiteY1-14" fmla="*/ 0 h 275422"/>
              <a:gd name="connsiteX2-15" fmla="*/ 2076450 w 2401677"/>
              <a:gd name="connsiteY2-16" fmla="*/ 273127 h 275422"/>
              <a:gd name="connsiteX3-17" fmla="*/ 0 w 2401677"/>
              <a:gd name="connsiteY3-18" fmla="*/ 275422 h 275422"/>
              <a:gd name="connsiteX4-19" fmla="*/ 0 w 2401677"/>
              <a:gd name="connsiteY4-20" fmla="*/ 0 h 275422"/>
              <a:gd name="connsiteX0-21" fmla="*/ 0 w 2376277"/>
              <a:gd name="connsiteY0-22" fmla="*/ 0 h 275422"/>
              <a:gd name="connsiteX1-23" fmla="*/ 2376277 w 2376277"/>
              <a:gd name="connsiteY1-24" fmla="*/ 0 h 275422"/>
              <a:gd name="connsiteX2-25" fmla="*/ 2076450 w 2376277"/>
              <a:gd name="connsiteY2-26" fmla="*/ 273127 h 275422"/>
              <a:gd name="connsiteX3-27" fmla="*/ 0 w 2376277"/>
              <a:gd name="connsiteY3-28" fmla="*/ 275422 h 275422"/>
              <a:gd name="connsiteX4-29" fmla="*/ 0 w 2376277"/>
              <a:gd name="connsiteY4-30" fmla="*/ 0 h 2754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76277" h="275422">
                <a:moveTo>
                  <a:pt x="0" y="0"/>
                </a:moveTo>
                <a:lnTo>
                  <a:pt x="2376277" y="0"/>
                </a:lnTo>
                <a:lnTo>
                  <a:pt x="2076450" y="273127"/>
                </a:lnTo>
                <a:lnTo>
                  <a:pt x="0" y="275422"/>
                </a:lnTo>
                <a:lnTo>
                  <a:pt x="0" y="0"/>
                </a:lnTo>
                <a:close/>
              </a:path>
            </a:pathLst>
          </a:custGeom>
          <a:solidFill>
            <a:srgbClr val="0884E3"/>
          </a:solidFill>
          <a:ln>
            <a:noFill/>
          </a:ln>
          <a:effectLst>
            <a:outerShdw blurRad="635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_4">
            <a:extLst>
              <a:ext uri="{FF2B5EF4-FFF2-40B4-BE49-F238E27FC236}">
                <a16:creationId xmlns:a16="http://schemas.microsoft.com/office/drawing/2014/main" id="{92B10465-C823-BC9D-27B9-43CA014E893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579081" y="4454043"/>
            <a:ext cx="2692108" cy="223837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2982 h 278404"/>
              <a:gd name="connsiteX1-3" fmla="*/ 309930 w 2401677"/>
              <a:gd name="connsiteY1-4" fmla="*/ 0 h 278404"/>
              <a:gd name="connsiteX2-5" fmla="*/ 2401677 w 2401677"/>
              <a:gd name="connsiteY2-6" fmla="*/ 2982 h 278404"/>
              <a:gd name="connsiteX3-7" fmla="*/ 2401677 w 2401677"/>
              <a:gd name="connsiteY3-8" fmla="*/ 278404 h 278404"/>
              <a:gd name="connsiteX4-9" fmla="*/ 0 w 2401677"/>
              <a:gd name="connsiteY4-10" fmla="*/ 278404 h 278404"/>
              <a:gd name="connsiteX5" fmla="*/ 0 w 2401677"/>
              <a:gd name="connsiteY5" fmla="*/ 2982 h 278404"/>
              <a:gd name="connsiteX0-11" fmla="*/ 0 w 2401677"/>
              <a:gd name="connsiteY0-12" fmla="*/ 278404 h 278404"/>
              <a:gd name="connsiteX1-13" fmla="*/ 309930 w 2401677"/>
              <a:gd name="connsiteY1-14" fmla="*/ 0 h 278404"/>
              <a:gd name="connsiteX2-15" fmla="*/ 2401677 w 2401677"/>
              <a:gd name="connsiteY2-16" fmla="*/ 2982 h 278404"/>
              <a:gd name="connsiteX3-17" fmla="*/ 2401677 w 2401677"/>
              <a:gd name="connsiteY3-18" fmla="*/ 278404 h 278404"/>
              <a:gd name="connsiteX4-19" fmla="*/ 0 w 2401677"/>
              <a:gd name="connsiteY4-20" fmla="*/ 278404 h 278404"/>
              <a:gd name="connsiteX0-21" fmla="*/ 0 w 2401677"/>
              <a:gd name="connsiteY0-22" fmla="*/ 278404 h 278404"/>
              <a:gd name="connsiteX1-23" fmla="*/ 309930 w 2401677"/>
              <a:gd name="connsiteY1-24" fmla="*/ 0 h 278404"/>
              <a:gd name="connsiteX2-25" fmla="*/ 2401677 w 2401677"/>
              <a:gd name="connsiteY2-26" fmla="*/ 2982 h 278404"/>
              <a:gd name="connsiteX3-27" fmla="*/ 2401677 w 2401677"/>
              <a:gd name="connsiteY3-28" fmla="*/ 278404 h 278404"/>
              <a:gd name="connsiteX4-29" fmla="*/ 2075230 w 2401677"/>
              <a:gd name="connsiteY4-30" fmla="*/ 273050 h 278404"/>
              <a:gd name="connsiteX5-31" fmla="*/ 0 w 2401677"/>
              <a:gd name="connsiteY5-32" fmla="*/ 278404 h 278404"/>
              <a:gd name="connsiteX0-33" fmla="*/ 0 w 2401677"/>
              <a:gd name="connsiteY0-34" fmla="*/ 278404 h 278404"/>
              <a:gd name="connsiteX1-35" fmla="*/ 309930 w 2401677"/>
              <a:gd name="connsiteY1-36" fmla="*/ 0 h 278404"/>
              <a:gd name="connsiteX2-37" fmla="*/ 2401677 w 2401677"/>
              <a:gd name="connsiteY2-38" fmla="*/ 2982 h 278404"/>
              <a:gd name="connsiteX3-39" fmla="*/ 2075230 w 2401677"/>
              <a:gd name="connsiteY3-40" fmla="*/ 273050 h 278404"/>
              <a:gd name="connsiteX4-41" fmla="*/ 0 w 2401677"/>
              <a:gd name="connsiteY4-42" fmla="*/ 278404 h 2784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0884E3"/>
          </a:solidFill>
          <a:ln>
            <a:noFill/>
          </a:ln>
          <a:effectLst>
            <a:outerShdw blurRad="63500" sx="102000" sy="1020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MH_Other_5">
            <a:extLst>
              <a:ext uri="{FF2B5EF4-FFF2-40B4-BE49-F238E27FC236}">
                <a16:creationId xmlns:a16="http://schemas.microsoft.com/office/drawing/2014/main" id="{128E005F-2AF1-80AE-C0C6-61C445006CD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 flipV="1">
            <a:off x="3193249" y="4827828"/>
            <a:ext cx="1117600" cy="363679"/>
          </a:xfrm>
          <a:custGeom>
            <a:avLst/>
            <a:gdLst>
              <a:gd name="connsiteX0" fmla="*/ 0 w 1389960"/>
              <a:gd name="connsiteY0" fmla="*/ 317655 h 317655"/>
              <a:gd name="connsiteX1" fmla="*/ 282614 w 1389960"/>
              <a:gd name="connsiteY1" fmla="*/ 0 h 317655"/>
              <a:gd name="connsiteX2" fmla="*/ 1107346 w 1389960"/>
              <a:gd name="connsiteY2" fmla="*/ 0 h 317655"/>
              <a:gd name="connsiteX3" fmla="*/ 1389960 w 1389960"/>
              <a:gd name="connsiteY3" fmla="*/ 317655 h 317655"/>
              <a:gd name="connsiteX4" fmla="*/ 0 w 1389960"/>
              <a:gd name="connsiteY4" fmla="*/ 317655 h 317655"/>
              <a:gd name="connsiteX0-1" fmla="*/ 0 w 1393096"/>
              <a:gd name="connsiteY0-2" fmla="*/ 317655 h 317655"/>
              <a:gd name="connsiteX1-3" fmla="*/ 282614 w 1393096"/>
              <a:gd name="connsiteY1-4" fmla="*/ 0 h 317655"/>
              <a:gd name="connsiteX2-5" fmla="*/ 1393096 w 1393096"/>
              <a:gd name="connsiteY2-6" fmla="*/ 3 h 317655"/>
              <a:gd name="connsiteX3-7" fmla="*/ 1389960 w 1393096"/>
              <a:gd name="connsiteY3-8" fmla="*/ 317655 h 317655"/>
              <a:gd name="connsiteX4-9" fmla="*/ 0 w 1393096"/>
              <a:gd name="connsiteY4-10" fmla="*/ 317655 h 317655"/>
              <a:gd name="connsiteX0-11" fmla="*/ 0 w 1393096"/>
              <a:gd name="connsiteY0-12" fmla="*/ 317655 h 325226"/>
              <a:gd name="connsiteX1-13" fmla="*/ 282614 w 1393096"/>
              <a:gd name="connsiteY1-14" fmla="*/ 0 h 325226"/>
              <a:gd name="connsiteX2-15" fmla="*/ 1393096 w 1393096"/>
              <a:gd name="connsiteY2-16" fmla="*/ 3 h 325226"/>
              <a:gd name="connsiteX3-17" fmla="*/ 1389960 w 1393096"/>
              <a:gd name="connsiteY3-18" fmla="*/ 317655 h 325226"/>
              <a:gd name="connsiteX4-19" fmla="*/ 1126244 w 1393096"/>
              <a:gd name="connsiteY4-20" fmla="*/ 325226 h 325226"/>
              <a:gd name="connsiteX5" fmla="*/ 0 w 1393096"/>
              <a:gd name="connsiteY5" fmla="*/ 317655 h 325226"/>
              <a:gd name="connsiteX0-21" fmla="*/ 0 w 1443372"/>
              <a:gd name="connsiteY0-22" fmla="*/ 317655 h 325226"/>
              <a:gd name="connsiteX1-23" fmla="*/ 282614 w 1443372"/>
              <a:gd name="connsiteY1-24" fmla="*/ 0 h 325226"/>
              <a:gd name="connsiteX2-25" fmla="*/ 1393096 w 1443372"/>
              <a:gd name="connsiteY2-26" fmla="*/ 3 h 325226"/>
              <a:gd name="connsiteX3-27" fmla="*/ 1126244 w 1443372"/>
              <a:gd name="connsiteY3-28" fmla="*/ 325226 h 325226"/>
              <a:gd name="connsiteX4-29" fmla="*/ 0 w 1443372"/>
              <a:gd name="connsiteY4-30" fmla="*/ 317655 h 325226"/>
              <a:gd name="connsiteX0-31" fmla="*/ 0 w 1393096"/>
              <a:gd name="connsiteY0-32" fmla="*/ 317655 h 325226"/>
              <a:gd name="connsiteX1-33" fmla="*/ 282614 w 1393096"/>
              <a:gd name="connsiteY1-34" fmla="*/ 0 h 325226"/>
              <a:gd name="connsiteX2-35" fmla="*/ 1393096 w 1393096"/>
              <a:gd name="connsiteY2-36" fmla="*/ 3 h 325226"/>
              <a:gd name="connsiteX3-37" fmla="*/ 1126244 w 1393096"/>
              <a:gd name="connsiteY3-38" fmla="*/ 325226 h 325226"/>
              <a:gd name="connsiteX4-39" fmla="*/ 0 w 1393096"/>
              <a:gd name="connsiteY4-40" fmla="*/ 317655 h 325226"/>
              <a:gd name="connsiteX0-41" fmla="*/ 0 w 1393096"/>
              <a:gd name="connsiteY0-42" fmla="*/ 317655 h 325226"/>
              <a:gd name="connsiteX1-43" fmla="*/ 282614 w 1393096"/>
              <a:gd name="connsiteY1-44" fmla="*/ 0 h 325226"/>
              <a:gd name="connsiteX2-45" fmla="*/ 1393096 w 1393096"/>
              <a:gd name="connsiteY2-46" fmla="*/ 3 h 325226"/>
              <a:gd name="connsiteX3-47" fmla="*/ 1126244 w 1393096"/>
              <a:gd name="connsiteY3-48" fmla="*/ 325226 h 325226"/>
              <a:gd name="connsiteX4-49" fmla="*/ 0 w 1393096"/>
              <a:gd name="connsiteY4-50" fmla="*/ 317655 h 325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89C700"/>
          </a:solidFill>
          <a:ln>
            <a:noFill/>
          </a:ln>
          <a:effectLst>
            <a:outerShdw blurRad="63500" sx="102000" sy="1020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MH_Other_6">
            <a:extLst>
              <a:ext uri="{FF2B5EF4-FFF2-40B4-BE49-F238E27FC236}">
                <a16:creationId xmlns:a16="http://schemas.microsoft.com/office/drawing/2014/main" id="{4319F2F6-032E-5F9B-CDC7-AD4538F7508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6200000" flipV="1">
            <a:off x="5529439" y="3932956"/>
            <a:ext cx="1117600" cy="365897"/>
          </a:xfrm>
          <a:custGeom>
            <a:avLst/>
            <a:gdLst>
              <a:gd name="connsiteX0" fmla="*/ 0 w 1389960"/>
              <a:gd name="connsiteY0" fmla="*/ 317655 h 317655"/>
              <a:gd name="connsiteX1" fmla="*/ 282614 w 1389960"/>
              <a:gd name="connsiteY1" fmla="*/ 0 h 317655"/>
              <a:gd name="connsiteX2" fmla="*/ 1107346 w 1389960"/>
              <a:gd name="connsiteY2" fmla="*/ 0 h 317655"/>
              <a:gd name="connsiteX3" fmla="*/ 1389960 w 1389960"/>
              <a:gd name="connsiteY3" fmla="*/ 317655 h 317655"/>
              <a:gd name="connsiteX4" fmla="*/ 0 w 1389960"/>
              <a:gd name="connsiteY4" fmla="*/ 317655 h 317655"/>
              <a:gd name="connsiteX0-1" fmla="*/ 0 w 1393096"/>
              <a:gd name="connsiteY0-2" fmla="*/ 317655 h 317655"/>
              <a:gd name="connsiteX1-3" fmla="*/ 282614 w 1393096"/>
              <a:gd name="connsiteY1-4" fmla="*/ 0 h 317655"/>
              <a:gd name="connsiteX2-5" fmla="*/ 1393096 w 1393096"/>
              <a:gd name="connsiteY2-6" fmla="*/ 3 h 317655"/>
              <a:gd name="connsiteX3-7" fmla="*/ 1389960 w 1393096"/>
              <a:gd name="connsiteY3-8" fmla="*/ 317655 h 317655"/>
              <a:gd name="connsiteX4-9" fmla="*/ 0 w 1393096"/>
              <a:gd name="connsiteY4-10" fmla="*/ 317655 h 317655"/>
              <a:gd name="connsiteX0-11" fmla="*/ 0 w 1393096"/>
              <a:gd name="connsiteY0-12" fmla="*/ 317655 h 325226"/>
              <a:gd name="connsiteX1-13" fmla="*/ 282614 w 1393096"/>
              <a:gd name="connsiteY1-14" fmla="*/ 0 h 325226"/>
              <a:gd name="connsiteX2-15" fmla="*/ 1393096 w 1393096"/>
              <a:gd name="connsiteY2-16" fmla="*/ 3 h 325226"/>
              <a:gd name="connsiteX3-17" fmla="*/ 1389960 w 1393096"/>
              <a:gd name="connsiteY3-18" fmla="*/ 317655 h 325226"/>
              <a:gd name="connsiteX4-19" fmla="*/ 1126244 w 1393096"/>
              <a:gd name="connsiteY4-20" fmla="*/ 325226 h 325226"/>
              <a:gd name="connsiteX5" fmla="*/ 0 w 1393096"/>
              <a:gd name="connsiteY5" fmla="*/ 317655 h 325226"/>
              <a:gd name="connsiteX0-21" fmla="*/ 0 w 1443372"/>
              <a:gd name="connsiteY0-22" fmla="*/ 317655 h 325226"/>
              <a:gd name="connsiteX1-23" fmla="*/ 282614 w 1443372"/>
              <a:gd name="connsiteY1-24" fmla="*/ 0 h 325226"/>
              <a:gd name="connsiteX2-25" fmla="*/ 1393096 w 1443372"/>
              <a:gd name="connsiteY2-26" fmla="*/ 3 h 325226"/>
              <a:gd name="connsiteX3-27" fmla="*/ 1126244 w 1443372"/>
              <a:gd name="connsiteY3-28" fmla="*/ 325226 h 325226"/>
              <a:gd name="connsiteX4-29" fmla="*/ 0 w 1443372"/>
              <a:gd name="connsiteY4-30" fmla="*/ 317655 h 325226"/>
              <a:gd name="connsiteX0-31" fmla="*/ 0 w 1393096"/>
              <a:gd name="connsiteY0-32" fmla="*/ 317655 h 325226"/>
              <a:gd name="connsiteX1-33" fmla="*/ 282614 w 1393096"/>
              <a:gd name="connsiteY1-34" fmla="*/ 0 h 325226"/>
              <a:gd name="connsiteX2-35" fmla="*/ 1393096 w 1393096"/>
              <a:gd name="connsiteY2-36" fmla="*/ 3 h 325226"/>
              <a:gd name="connsiteX3-37" fmla="*/ 1126244 w 1393096"/>
              <a:gd name="connsiteY3-38" fmla="*/ 325226 h 325226"/>
              <a:gd name="connsiteX4-39" fmla="*/ 0 w 1393096"/>
              <a:gd name="connsiteY4-40" fmla="*/ 317655 h 325226"/>
              <a:gd name="connsiteX0-41" fmla="*/ 0 w 1393096"/>
              <a:gd name="connsiteY0-42" fmla="*/ 317655 h 325226"/>
              <a:gd name="connsiteX1-43" fmla="*/ 282614 w 1393096"/>
              <a:gd name="connsiteY1-44" fmla="*/ 0 h 325226"/>
              <a:gd name="connsiteX2-45" fmla="*/ 1393096 w 1393096"/>
              <a:gd name="connsiteY2-46" fmla="*/ 3 h 325226"/>
              <a:gd name="connsiteX3-47" fmla="*/ 1126244 w 1393096"/>
              <a:gd name="connsiteY3-48" fmla="*/ 325226 h 325226"/>
              <a:gd name="connsiteX4-49" fmla="*/ 0 w 1393096"/>
              <a:gd name="connsiteY4-50" fmla="*/ 317655 h 325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89C700"/>
          </a:solidFill>
          <a:ln>
            <a:noFill/>
          </a:ln>
          <a:effectLst>
            <a:outerShdw blurRad="63500" sx="102000" sy="1020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MH_Other_7">
            <a:extLst>
              <a:ext uri="{FF2B5EF4-FFF2-40B4-BE49-F238E27FC236}">
                <a16:creationId xmlns:a16="http://schemas.microsoft.com/office/drawing/2014/main" id="{8FD56543-C771-CC06-6D5B-AD8A2CA882D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6200000" flipV="1">
            <a:off x="7865630" y="3043478"/>
            <a:ext cx="1117600" cy="363679"/>
          </a:xfrm>
          <a:custGeom>
            <a:avLst/>
            <a:gdLst>
              <a:gd name="connsiteX0" fmla="*/ 0 w 1389960"/>
              <a:gd name="connsiteY0" fmla="*/ 317655 h 317655"/>
              <a:gd name="connsiteX1" fmla="*/ 282614 w 1389960"/>
              <a:gd name="connsiteY1" fmla="*/ 0 h 317655"/>
              <a:gd name="connsiteX2" fmla="*/ 1107346 w 1389960"/>
              <a:gd name="connsiteY2" fmla="*/ 0 h 317655"/>
              <a:gd name="connsiteX3" fmla="*/ 1389960 w 1389960"/>
              <a:gd name="connsiteY3" fmla="*/ 317655 h 317655"/>
              <a:gd name="connsiteX4" fmla="*/ 0 w 1389960"/>
              <a:gd name="connsiteY4" fmla="*/ 317655 h 317655"/>
              <a:gd name="connsiteX0-1" fmla="*/ 0 w 1393096"/>
              <a:gd name="connsiteY0-2" fmla="*/ 317655 h 317655"/>
              <a:gd name="connsiteX1-3" fmla="*/ 282614 w 1393096"/>
              <a:gd name="connsiteY1-4" fmla="*/ 0 h 317655"/>
              <a:gd name="connsiteX2-5" fmla="*/ 1393096 w 1393096"/>
              <a:gd name="connsiteY2-6" fmla="*/ 3 h 317655"/>
              <a:gd name="connsiteX3-7" fmla="*/ 1389960 w 1393096"/>
              <a:gd name="connsiteY3-8" fmla="*/ 317655 h 317655"/>
              <a:gd name="connsiteX4-9" fmla="*/ 0 w 1393096"/>
              <a:gd name="connsiteY4-10" fmla="*/ 317655 h 317655"/>
              <a:gd name="connsiteX0-11" fmla="*/ 0 w 1393096"/>
              <a:gd name="connsiteY0-12" fmla="*/ 317655 h 325226"/>
              <a:gd name="connsiteX1-13" fmla="*/ 282614 w 1393096"/>
              <a:gd name="connsiteY1-14" fmla="*/ 0 h 325226"/>
              <a:gd name="connsiteX2-15" fmla="*/ 1393096 w 1393096"/>
              <a:gd name="connsiteY2-16" fmla="*/ 3 h 325226"/>
              <a:gd name="connsiteX3-17" fmla="*/ 1389960 w 1393096"/>
              <a:gd name="connsiteY3-18" fmla="*/ 317655 h 325226"/>
              <a:gd name="connsiteX4-19" fmla="*/ 1126244 w 1393096"/>
              <a:gd name="connsiteY4-20" fmla="*/ 325226 h 325226"/>
              <a:gd name="connsiteX5" fmla="*/ 0 w 1393096"/>
              <a:gd name="connsiteY5" fmla="*/ 317655 h 325226"/>
              <a:gd name="connsiteX0-21" fmla="*/ 0 w 1443372"/>
              <a:gd name="connsiteY0-22" fmla="*/ 317655 h 325226"/>
              <a:gd name="connsiteX1-23" fmla="*/ 282614 w 1443372"/>
              <a:gd name="connsiteY1-24" fmla="*/ 0 h 325226"/>
              <a:gd name="connsiteX2-25" fmla="*/ 1393096 w 1443372"/>
              <a:gd name="connsiteY2-26" fmla="*/ 3 h 325226"/>
              <a:gd name="connsiteX3-27" fmla="*/ 1126244 w 1443372"/>
              <a:gd name="connsiteY3-28" fmla="*/ 325226 h 325226"/>
              <a:gd name="connsiteX4-29" fmla="*/ 0 w 1443372"/>
              <a:gd name="connsiteY4-30" fmla="*/ 317655 h 325226"/>
              <a:gd name="connsiteX0-31" fmla="*/ 0 w 1393096"/>
              <a:gd name="connsiteY0-32" fmla="*/ 317655 h 325226"/>
              <a:gd name="connsiteX1-33" fmla="*/ 282614 w 1393096"/>
              <a:gd name="connsiteY1-34" fmla="*/ 0 h 325226"/>
              <a:gd name="connsiteX2-35" fmla="*/ 1393096 w 1393096"/>
              <a:gd name="connsiteY2-36" fmla="*/ 3 h 325226"/>
              <a:gd name="connsiteX3-37" fmla="*/ 1126244 w 1393096"/>
              <a:gd name="connsiteY3-38" fmla="*/ 325226 h 325226"/>
              <a:gd name="connsiteX4-39" fmla="*/ 0 w 1393096"/>
              <a:gd name="connsiteY4-40" fmla="*/ 317655 h 325226"/>
              <a:gd name="connsiteX0-41" fmla="*/ 0 w 1393096"/>
              <a:gd name="connsiteY0-42" fmla="*/ 317655 h 325226"/>
              <a:gd name="connsiteX1-43" fmla="*/ 282614 w 1393096"/>
              <a:gd name="connsiteY1-44" fmla="*/ 0 h 325226"/>
              <a:gd name="connsiteX2-45" fmla="*/ 1393096 w 1393096"/>
              <a:gd name="connsiteY2-46" fmla="*/ 3 h 325226"/>
              <a:gd name="connsiteX3-47" fmla="*/ 1126244 w 1393096"/>
              <a:gd name="connsiteY3-48" fmla="*/ 325226 h 325226"/>
              <a:gd name="connsiteX4-49" fmla="*/ 0 w 1393096"/>
              <a:gd name="connsiteY4-50" fmla="*/ 317655 h 325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89C700"/>
          </a:solidFill>
          <a:ln>
            <a:noFill/>
          </a:ln>
          <a:effectLst>
            <a:outerShdw blurRad="63500" sx="102000" sy="102000" algn="ctr" rotWithShape="0">
              <a:srgbClr val="ECECE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MH_Other_9">
            <a:extLst>
              <a:ext uri="{FF2B5EF4-FFF2-40B4-BE49-F238E27FC236}">
                <a16:creationId xmlns:a16="http://schemas.microsoft.com/office/drawing/2014/main" id="{FC4FBF8E-EC2C-FDAF-3040-F605E98B5FB8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97988" y="2945715"/>
            <a:ext cx="1654294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MH_Other_10">
            <a:extLst>
              <a:ext uri="{FF2B5EF4-FFF2-40B4-BE49-F238E27FC236}">
                <a16:creationId xmlns:a16="http://schemas.microsoft.com/office/drawing/2014/main" id="{AFD24826-1D12-164D-DD82-1A3FDD712E80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30853" y="2059890"/>
            <a:ext cx="1654294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Other_11">
            <a:extLst>
              <a:ext uri="{FF2B5EF4-FFF2-40B4-BE49-F238E27FC236}">
                <a16:creationId xmlns:a16="http://schemas.microsoft.com/office/drawing/2014/main" id="{87AC7E30-7861-1C41-9D68-D4271FD2A943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921163" y="1175651"/>
            <a:ext cx="1654294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CD644EC-1213-88B2-ABDF-8B0D40E1526C}"/>
              </a:ext>
            </a:extLst>
          </p:cNvPr>
          <p:cNvSpPr/>
          <p:nvPr/>
        </p:nvSpPr>
        <p:spPr>
          <a:xfrm>
            <a:off x="8921163" y="2955332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83D2BF-82E7-0852-DAF6-EAB28F84D7F4}"/>
              </a:ext>
            </a:extLst>
          </p:cNvPr>
          <p:cNvSpPr/>
          <p:nvPr/>
        </p:nvSpPr>
        <p:spPr>
          <a:xfrm>
            <a:off x="6453043" y="3849095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C4C6193-2FE1-3F48-D399-E77FFB86FED0}"/>
              </a:ext>
            </a:extLst>
          </p:cNvPr>
          <p:cNvSpPr/>
          <p:nvPr/>
        </p:nvSpPr>
        <p:spPr>
          <a:xfrm>
            <a:off x="4097988" y="4719879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3E7A1C4-7B10-9C9D-6E97-270229AE1A90}"/>
              </a:ext>
            </a:extLst>
          </p:cNvPr>
          <p:cNvSpPr/>
          <p:nvPr/>
        </p:nvSpPr>
        <p:spPr>
          <a:xfrm>
            <a:off x="1467955" y="5627425"/>
            <a:ext cx="2241974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612A8D6-BEF4-85DB-59FE-8B844E85BDC4}"/>
              </a:ext>
            </a:extLst>
          </p:cNvPr>
          <p:cNvSpPr/>
          <p:nvPr/>
        </p:nvSpPr>
        <p:spPr>
          <a:xfrm>
            <a:off x="2818543" y="1339689"/>
            <a:ext cx="2261731" cy="3309157"/>
          </a:xfrm>
          <a:custGeom>
            <a:avLst/>
            <a:gdLst>
              <a:gd name="connsiteX0" fmla="*/ 691032 w 1297230"/>
              <a:gd name="connsiteY0" fmla="*/ 593 h 1897988"/>
              <a:gd name="connsiteX1" fmla="*/ 653344 w 1297230"/>
              <a:gd name="connsiteY1" fmla="*/ 18403 h 1897988"/>
              <a:gd name="connsiteX2" fmla="*/ 631052 w 1297230"/>
              <a:gd name="connsiteY2" fmla="*/ 38855 h 1897988"/>
              <a:gd name="connsiteX3" fmla="*/ 609335 w 1297230"/>
              <a:gd name="connsiteY3" fmla="*/ 80796 h 1897988"/>
              <a:gd name="connsiteX4" fmla="*/ 613471 w 1297230"/>
              <a:gd name="connsiteY4" fmla="*/ 160079 h 1897988"/>
              <a:gd name="connsiteX5" fmla="*/ 623008 w 1297230"/>
              <a:gd name="connsiteY5" fmla="*/ 189150 h 1897988"/>
              <a:gd name="connsiteX6" fmla="*/ 626226 w 1297230"/>
              <a:gd name="connsiteY6" fmla="*/ 205927 h 1897988"/>
              <a:gd name="connsiteX7" fmla="*/ 606233 w 1297230"/>
              <a:gd name="connsiteY7" fmla="*/ 210407 h 1897988"/>
              <a:gd name="connsiteX8" fmla="*/ 588193 w 1297230"/>
              <a:gd name="connsiteY8" fmla="*/ 207191 h 1897988"/>
              <a:gd name="connsiteX9" fmla="*/ 562339 w 1297230"/>
              <a:gd name="connsiteY9" fmla="*/ 197539 h 1897988"/>
              <a:gd name="connsiteX10" fmla="*/ 532464 w 1297230"/>
              <a:gd name="connsiteY10" fmla="*/ 186853 h 1897988"/>
              <a:gd name="connsiteX11" fmla="*/ 505461 w 1297230"/>
              <a:gd name="connsiteY11" fmla="*/ 180189 h 1897988"/>
              <a:gd name="connsiteX12" fmla="*/ 479378 w 1297230"/>
              <a:gd name="connsiteY12" fmla="*/ 186624 h 1897988"/>
              <a:gd name="connsiteX13" fmla="*/ 463521 w 1297230"/>
              <a:gd name="connsiteY13" fmla="*/ 199723 h 1897988"/>
              <a:gd name="connsiteX14" fmla="*/ 460074 w 1297230"/>
              <a:gd name="connsiteY14" fmla="*/ 203514 h 1897988"/>
              <a:gd name="connsiteX15" fmla="*/ 455937 w 1297230"/>
              <a:gd name="connsiteY15" fmla="*/ 208915 h 1897988"/>
              <a:gd name="connsiteX16" fmla="*/ 428475 w 1297230"/>
              <a:gd name="connsiteY16" fmla="*/ 219601 h 1897988"/>
              <a:gd name="connsiteX17" fmla="*/ 419628 w 1297230"/>
              <a:gd name="connsiteY17" fmla="*/ 222244 h 1897988"/>
              <a:gd name="connsiteX18" fmla="*/ 416985 w 1297230"/>
              <a:gd name="connsiteY18" fmla="*/ 225116 h 1897988"/>
              <a:gd name="connsiteX19" fmla="*/ 395498 w 1297230"/>
              <a:gd name="connsiteY19" fmla="*/ 224312 h 1897988"/>
              <a:gd name="connsiteX20" fmla="*/ 357809 w 1297230"/>
              <a:gd name="connsiteY20" fmla="*/ 225920 h 1897988"/>
              <a:gd name="connsiteX21" fmla="*/ 318742 w 1297230"/>
              <a:gd name="connsiteY21" fmla="*/ 229598 h 1897988"/>
              <a:gd name="connsiteX22" fmla="*/ 282547 w 1297230"/>
              <a:gd name="connsiteY22" fmla="*/ 232585 h 1897988"/>
              <a:gd name="connsiteX23" fmla="*/ 176950 w 1297230"/>
              <a:gd name="connsiteY23" fmla="*/ 255796 h 1897988"/>
              <a:gd name="connsiteX24" fmla="*/ 168791 w 1297230"/>
              <a:gd name="connsiteY24" fmla="*/ 265447 h 1897988"/>
              <a:gd name="connsiteX25" fmla="*/ 127426 w 1297230"/>
              <a:gd name="connsiteY25" fmla="*/ 339331 h 1897988"/>
              <a:gd name="connsiteX26" fmla="*/ 103985 w 1297230"/>
              <a:gd name="connsiteY26" fmla="*/ 379548 h 1897988"/>
              <a:gd name="connsiteX27" fmla="*/ 73421 w 1297230"/>
              <a:gd name="connsiteY27" fmla="*/ 432978 h 1897988"/>
              <a:gd name="connsiteX28" fmla="*/ 50899 w 1297230"/>
              <a:gd name="connsiteY28" fmla="*/ 475492 h 1897988"/>
              <a:gd name="connsiteX29" fmla="*/ 43430 w 1297230"/>
              <a:gd name="connsiteY29" fmla="*/ 490201 h 1897988"/>
              <a:gd name="connsiteX30" fmla="*/ 49291 w 1297230"/>
              <a:gd name="connsiteY30" fmla="*/ 501116 h 1897988"/>
              <a:gd name="connsiteX31" fmla="*/ 59862 w 1297230"/>
              <a:gd name="connsiteY31" fmla="*/ 514331 h 1897988"/>
              <a:gd name="connsiteX32" fmla="*/ 66067 w 1297230"/>
              <a:gd name="connsiteY32" fmla="*/ 522259 h 1897988"/>
              <a:gd name="connsiteX33" fmla="*/ 55381 w 1297230"/>
              <a:gd name="connsiteY33" fmla="*/ 546389 h 1897988"/>
              <a:gd name="connsiteX34" fmla="*/ 34928 w 1297230"/>
              <a:gd name="connsiteY34" fmla="*/ 582353 h 1897988"/>
              <a:gd name="connsiteX35" fmla="*/ 31481 w 1297230"/>
              <a:gd name="connsiteY35" fmla="*/ 591546 h 1897988"/>
              <a:gd name="connsiteX36" fmla="*/ 29183 w 1297230"/>
              <a:gd name="connsiteY36" fmla="*/ 598440 h 1897988"/>
              <a:gd name="connsiteX37" fmla="*/ 9534 w 1297230"/>
              <a:gd name="connsiteY37" fmla="*/ 617284 h 1897988"/>
              <a:gd name="connsiteX38" fmla="*/ 2525 w 1297230"/>
              <a:gd name="connsiteY38" fmla="*/ 629235 h 1897988"/>
              <a:gd name="connsiteX39" fmla="*/ 22173 w 1297230"/>
              <a:gd name="connsiteY39" fmla="*/ 626592 h 1897988"/>
              <a:gd name="connsiteX40" fmla="*/ 34238 w 1297230"/>
              <a:gd name="connsiteY40" fmla="*/ 621421 h 1897988"/>
              <a:gd name="connsiteX41" fmla="*/ 41247 w 1297230"/>
              <a:gd name="connsiteY41" fmla="*/ 631993 h 1897988"/>
              <a:gd name="connsiteX42" fmla="*/ 38949 w 1297230"/>
              <a:gd name="connsiteY42" fmla="*/ 640955 h 1897988"/>
              <a:gd name="connsiteX43" fmla="*/ 36651 w 1297230"/>
              <a:gd name="connsiteY43" fmla="*/ 646930 h 1897988"/>
              <a:gd name="connsiteX44" fmla="*/ 23782 w 1297230"/>
              <a:gd name="connsiteY44" fmla="*/ 662443 h 1897988"/>
              <a:gd name="connsiteX45" fmla="*/ 19416 w 1297230"/>
              <a:gd name="connsiteY45" fmla="*/ 672899 h 1897988"/>
              <a:gd name="connsiteX46" fmla="*/ 31481 w 1297230"/>
              <a:gd name="connsiteY46" fmla="*/ 675427 h 1897988"/>
              <a:gd name="connsiteX47" fmla="*/ 48142 w 1297230"/>
              <a:gd name="connsiteY47" fmla="*/ 657962 h 1897988"/>
              <a:gd name="connsiteX48" fmla="*/ 58598 w 1297230"/>
              <a:gd name="connsiteY48" fmla="*/ 644402 h 1897988"/>
              <a:gd name="connsiteX49" fmla="*/ 59402 w 1297230"/>
              <a:gd name="connsiteY49" fmla="*/ 672439 h 1897988"/>
              <a:gd name="connsiteX50" fmla="*/ 58253 w 1297230"/>
              <a:gd name="connsiteY50" fmla="*/ 676920 h 1897988"/>
              <a:gd name="connsiteX51" fmla="*/ 53312 w 1297230"/>
              <a:gd name="connsiteY51" fmla="*/ 676231 h 1897988"/>
              <a:gd name="connsiteX52" fmla="*/ 46188 w 1297230"/>
              <a:gd name="connsiteY52" fmla="*/ 683010 h 1897988"/>
              <a:gd name="connsiteX53" fmla="*/ 54806 w 1297230"/>
              <a:gd name="connsiteY53" fmla="*/ 692663 h 1897988"/>
              <a:gd name="connsiteX54" fmla="*/ 62045 w 1297230"/>
              <a:gd name="connsiteY54" fmla="*/ 690594 h 1897988"/>
              <a:gd name="connsiteX55" fmla="*/ 82843 w 1297230"/>
              <a:gd name="connsiteY55" fmla="*/ 683470 h 1897988"/>
              <a:gd name="connsiteX56" fmla="*/ 88703 w 1297230"/>
              <a:gd name="connsiteY56" fmla="*/ 685768 h 1897988"/>
              <a:gd name="connsiteX57" fmla="*/ 103181 w 1297230"/>
              <a:gd name="connsiteY57" fmla="*/ 674852 h 1897988"/>
              <a:gd name="connsiteX58" fmla="*/ 105939 w 1297230"/>
              <a:gd name="connsiteY58" fmla="*/ 670715 h 1897988"/>
              <a:gd name="connsiteX59" fmla="*/ 104790 w 1297230"/>
              <a:gd name="connsiteY59" fmla="*/ 651527 h 1897988"/>
              <a:gd name="connsiteX60" fmla="*/ 110075 w 1297230"/>
              <a:gd name="connsiteY60" fmla="*/ 617170 h 1897988"/>
              <a:gd name="connsiteX61" fmla="*/ 113407 w 1297230"/>
              <a:gd name="connsiteY61" fmla="*/ 612573 h 1897988"/>
              <a:gd name="connsiteX62" fmla="*/ 125358 w 1297230"/>
              <a:gd name="connsiteY62" fmla="*/ 611884 h 1897988"/>
              <a:gd name="connsiteX63" fmla="*/ 147764 w 1297230"/>
              <a:gd name="connsiteY63" fmla="*/ 604415 h 1897988"/>
              <a:gd name="connsiteX64" fmla="*/ 150177 w 1297230"/>
              <a:gd name="connsiteY64" fmla="*/ 590741 h 1897988"/>
              <a:gd name="connsiteX65" fmla="*/ 150751 w 1297230"/>
              <a:gd name="connsiteY65" fmla="*/ 581204 h 1897988"/>
              <a:gd name="connsiteX66" fmla="*/ 146615 w 1297230"/>
              <a:gd name="connsiteY66" fmla="*/ 576264 h 1897988"/>
              <a:gd name="connsiteX67" fmla="*/ 138457 w 1297230"/>
              <a:gd name="connsiteY67" fmla="*/ 568451 h 1897988"/>
              <a:gd name="connsiteX68" fmla="*/ 131792 w 1297230"/>
              <a:gd name="connsiteY68" fmla="*/ 560867 h 1897988"/>
              <a:gd name="connsiteX69" fmla="*/ 129149 w 1297230"/>
              <a:gd name="connsiteY69" fmla="*/ 556041 h 1897988"/>
              <a:gd name="connsiteX70" fmla="*/ 132252 w 1297230"/>
              <a:gd name="connsiteY70" fmla="*/ 549951 h 1897988"/>
              <a:gd name="connsiteX71" fmla="*/ 143972 w 1297230"/>
              <a:gd name="connsiteY71" fmla="*/ 528004 h 1897988"/>
              <a:gd name="connsiteX72" fmla="*/ 159714 w 1297230"/>
              <a:gd name="connsiteY72" fmla="*/ 496980 h 1897988"/>
              <a:gd name="connsiteX73" fmla="*/ 172123 w 1297230"/>
              <a:gd name="connsiteY73" fmla="*/ 473884 h 1897988"/>
              <a:gd name="connsiteX74" fmla="*/ 177179 w 1297230"/>
              <a:gd name="connsiteY74" fmla="*/ 457797 h 1897988"/>
              <a:gd name="connsiteX75" fmla="*/ 176949 w 1297230"/>
              <a:gd name="connsiteY75" fmla="*/ 449754 h 1897988"/>
              <a:gd name="connsiteX76" fmla="*/ 184648 w 1297230"/>
              <a:gd name="connsiteY76" fmla="*/ 441596 h 1897988"/>
              <a:gd name="connsiteX77" fmla="*/ 224520 w 1297230"/>
              <a:gd name="connsiteY77" fmla="*/ 392762 h 1897988"/>
              <a:gd name="connsiteX78" fmla="*/ 239573 w 1297230"/>
              <a:gd name="connsiteY78" fmla="*/ 376101 h 1897988"/>
              <a:gd name="connsiteX79" fmla="*/ 246926 w 1297230"/>
              <a:gd name="connsiteY79" fmla="*/ 367598 h 1897988"/>
              <a:gd name="connsiteX80" fmla="*/ 266000 w 1297230"/>
              <a:gd name="connsiteY80" fmla="*/ 363116 h 1897988"/>
              <a:gd name="connsiteX81" fmla="*/ 307136 w 1297230"/>
              <a:gd name="connsiteY81" fmla="*/ 363116 h 1897988"/>
              <a:gd name="connsiteX82" fmla="*/ 363784 w 1297230"/>
              <a:gd name="connsiteY82" fmla="*/ 362196 h 1897988"/>
              <a:gd name="connsiteX83" fmla="*/ 397911 w 1297230"/>
              <a:gd name="connsiteY83" fmla="*/ 370355 h 1897988"/>
              <a:gd name="connsiteX84" fmla="*/ 395153 w 1297230"/>
              <a:gd name="connsiteY84" fmla="*/ 466875 h 1897988"/>
              <a:gd name="connsiteX85" fmla="*/ 381479 w 1297230"/>
              <a:gd name="connsiteY85" fmla="*/ 530647 h 1897988"/>
              <a:gd name="connsiteX86" fmla="*/ 375389 w 1297230"/>
              <a:gd name="connsiteY86" fmla="*/ 542711 h 1897988"/>
              <a:gd name="connsiteX87" fmla="*/ 366427 w 1297230"/>
              <a:gd name="connsiteY87" fmla="*/ 562820 h 1897988"/>
              <a:gd name="connsiteX88" fmla="*/ 353213 w 1297230"/>
              <a:gd name="connsiteY88" fmla="*/ 587524 h 1897988"/>
              <a:gd name="connsiteX89" fmla="*/ 312307 w 1297230"/>
              <a:gd name="connsiteY89" fmla="*/ 646930 h 1897988"/>
              <a:gd name="connsiteX90" fmla="*/ 298633 w 1297230"/>
              <a:gd name="connsiteY90" fmla="*/ 667383 h 1897988"/>
              <a:gd name="connsiteX91" fmla="*/ 293922 w 1297230"/>
              <a:gd name="connsiteY91" fmla="*/ 685538 h 1897988"/>
              <a:gd name="connsiteX92" fmla="*/ 288867 w 1297230"/>
              <a:gd name="connsiteY92" fmla="*/ 714494 h 1897988"/>
              <a:gd name="connsiteX93" fmla="*/ 286683 w 1297230"/>
              <a:gd name="connsiteY93" fmla="*/ 750804 h 1897988"/>
              <a:gd name="connsiteX94" fmla="*/ 295876 w 1297230"/>
              <a:gd name="connsiteY94" fmla="*/ 748736 h 1897988"/>
              <a:gd name="connsiteX95" fmla="*/ 306792 w 1297230"/>
              <a:gd name="connsiteY95" fmla="*/ 761605 h 1897988"/>
              <a:gd name="connsiteX96" fmla="*/ 306102 w 1297230"/>
              <a:gd name="connsiteY96" fmla="*/ 775394 h 1897988"/>
              <a:gd name="connsiteX97" fmla="*/ 307596 w 1297230"/>
              <a:gd name="connsiteY97" fmla="*/ 781254 h 1897988"/>
              <a:gd name="connsiteX98" fmla="*/ 316329 w 1297230"/>
              <a:gd name="connsiteY98" fmla="*/ 833076 h 1897988"/>
              <a:gd name="connsiteX99" fmla="*/ 313571 w 1297230"/>
              <a:gd name="connsiteY99" fmla="*/ 858814 h 1897988"/>
              <a:gd name="connsiteX100" fmla="*/ 318052 w 1297230"/>
              <a:gd name="connsiteY100" fmla="*/ 892366 h 1897988"/>
              <a:gd name="connsiteX101" fmla="*/ 326095 w 1297230"/>
              <a:gd name="connsiteY101" fmla="*/ 915002 h 1897988"/>
              <a:gd name="connsiteX102" fmla="*/ 334369 w 1297230"/>
              <a:gd name="connsiteY102" fmla="*/ 936144 h 1897988"/>
              <a:gd name="connsiteX103" fmla="*/ 337701 w 1297230"/>
              <a:gd name="connsiteY103" fmla="*/ 943154 h 1897988"/>
              <a:gd name="connsiteX104" fmla="*/ 339999 w 1297230"/>
              <a:gd name="connsiteY104" fmla="*/ 947175 h 1897988"/>
              <a:gd name="connsiteX105" fmla="*/ 342297 w 1297230"/>
              <a:gd name="connsiteY105" fmla="*/ 950852 h 1897988"/>
              <a:gd name="connsiteX106" fmla="*/ 345055 w 1297230"/>
              <a:gd name="connsiteY106" fmla="*/ 956712 h 1897988"/>
              <a:gd name="connsiteX107" fmla="*/ 348387 w 1297230"/>
              <a:gd name="connsiteY107" fmla="*/ 974407 h 1897988"/>
              <a:gd name="connsiteX108" fmla="*/ 342757 w 1297230"/>
              <a:gd name="connsiteY108" fmla="*/ 1012096 h 1897988"/>
              <a:gd name="connsiteX109" fmla="*/ 337241 w 1297230"/>
              <a:gd name="connsiteY109" fmla="*/ 1030137 h 1897988"/>
              <a:gd name="connsiteX110" fmla="*/ 334254 w 1297230"/>
              <a:gd name="connsiteY110" fmla="*/ 1040248 h 1897988"/>
              <a:gd name="connsiteX111" fmla="*/ 331841 w 1297230"/>
              <a:gd name="connsiteY111" fmla="*/ 1046338 h 1897988"/>
              <a:gd name="connsiteX112" fmla="*/ 317822 w 1297230"/>
              <a:gd name="connsiteY112" fmla="*/ 1095058 h 1897988"/>
              <a:gd name="connsiteX113" fmla="*/ 294612 w 1297230"/>
              <a:gd name="connsiteY113" fmla="*/ 1188705 h 1897988"/>
              <a:gd name="connsiteX114" fmla="*/ 277491 w 1297230"/>
              <a:gd name="connsiteY114" fmla="*/ 1244434 h 1897988"/>
              <a:gd name="connsiteX115" fmla="*/ 275652 w 1297230"/>
              <a:gd name="connsiteY115" fmla="*/ 1253167 h 1897988"/>
              <a:gd name="connsiteX116" fmla="*/ 267839 w 1297230"/>
              <a:gd name="connsiteY116" fmla="*/ 1271437 h 1897988"/>
              <a:gd name="connsiteX117" fmla="*/ 262209 w 1297230"/>
              <a:gd name="connsiteY117" fmla="*/ 1282352 h 1897988"/>
              <a:gd name="connsiteX118" fmla="*/ 238653 w 1297230"/>
              <a:gd name="connsiteY118" fmla="*/ 1329464 h 1897988"/>
              <a:gd name="connsiteX119" fmla="*/ 232908 w 1297230"/>
              <a:gd name="connsiteY119" fmla="*/ 1339230 h 1897988"/>
              <a:gd name="connsiteX120" fmla="*/ 224520 w 1297230"/>
              <a:gd name="connsiteY120" fmla="*/ 1352789 h 1897988"/>
              <a:gd name="connsiteX121" fmla="*/ 208089 w 1297230"/>
              <a:gd name="connsiteY121" fmla="*/ 1383928 h 1897988"/>
              <a:gd name="connsiteX122" fmla="*/ 193496 w 1297230"/>
              <a:gd name="connsiteY122" fmla="*/ 1429775 h 1897988"/>
              <a:gd name="connsiteX123" fmla="*/ 186027 w 1297230"/>
              <a:gd name="connsiteY123" fmla="*/ 1471025 h 1897988"/>
              <a:gd name="connsiteX124" fmla="*/ 183844 w 1297230"/>
              <a:gd name="connsiteY124" fmla="*/ 1483664 h 1897988"/>
              <a:gd name="connsiteX125" fmla="*/ 180052 w 1297230"/>
              <a:gd name="connsiteY125" fmla="*/ 1493547 h 1897988"/>
              <a:gd name="connsiteX126" fmla="*/ 169366 w 1297230"/>
              <a:gd name="connsiteY126" fmla="*/ 1519400 h 1897988"/>
              <a:gd name="connsiteX127" fmla="*/ 153279 w 1297230"/>
              <a:gd name="connsiteY127" fmla="*/ 1561339 h 1897988"/>
              <a:gd name="connsiteX128" fmla="*/ 137193 w 1297230"/>
              <a:gd name="connsiteY128" fmla="*/ 1605578 h 1897988"/>
              <a:gd name="connsiteX129" fmla="*/ 122945 w 1297230"/>
              <a:gd name="connsiteY129" fmla="*/ 1649472 h 1897988"/>
              <a:gd name="connsiteX130" fmla="*/ 109271 w 1297230"/>
              <a:gd name="connsiteY130" fmla="*/ 1682909 h 1897988"/>
              <a:gd name="connsiteX131" fmla="*/ 97436 w 1297230"/>
              <a:gd name="connsiteY131" fmla="*/ 1693480 h 1897988"/>
              <a:gd name="connsiteX132" fmla="*/ 69974 w 1297230"/>
              <a:gd name="connsiteY132" fmla="*/ 1721058 h 1897988"/>
              <a:gd name="connsiteX133" fmla="*/ 61356 w 1297230"/>
              <a:gd name="connsiteY133" fmla="*/ 1730594 h 1897988"/>
              <a:gd name="connsiteX134" fmla="*/ 52738 w 1297230"/>
              <a:gd name="connsiteY134" fmla="*/ 1741740 h 1897988"/>
              <a:gd name="connsiteX135" fmla="*/ 70778 w 1297230"/>
              <a:gd name="connsiteY135" fmla="*/ 1762308 h 1897988"/>
              <a:gd name="connsiteX136" fmla="*/ 110535 w 1297230"/>
              <a:gd name="connsiteY136" fmla="*/ 1798044 h 1897988"/>
              <a:gd name="connsiteX137" fmla="*/ 114212 w 1297230"/>
              <a:gd name="connsiteY137" fmla="*/ 1795745 h 1897988"/>
              <a:gd name="connsiteX138" fmla="*/ 129954 w 1297230"/>
              <a:gd name="connsiteY138" fmla="*/ 1802985 h 1897988"/>
              <a:gd name="connsiteX139" fmla="*/ 166034 w 1297230"/>
              <a:gd name="connsiteY139" fmla="*/ 1849866 h 1897988"/>
              <a:gd name="connsiteX140" fmla="*/ 226818 w 1297230"/>
              <a:gd name="connsiteY140" fmla="*/ 1893414 h 1897988"/>
              <a:gd name="connsiteX141" fmla="*/ 265082 w 1297230"/>
              <a:gd name="connsiteY141" fmla="*/ 1895827 h 1897988"/>
              <a:gd name="connsiteX142" fmla="*/ 271631 w 1297230"/>
              <a:gd name="connsiteY142" fmla="*/ 1889967 h 1897988"/>
              <a:gd name="connsiteX143" fmla="*/ 269792 w 1297230"/>
              <a:gd name="connsiteY143" fmla="*/ 1881233 h 1897988"/>
              <a:gd name="connsiteX144" fmla="*/ 259336 w 1297230"/>
              <a:gd name="connsiteY144" fmla="*/ 1871582 h 1897988"/>
              <a:gd name="connsiteX145" fmla="*/ 238079 w 1297230"/>
              <a:gd name="connsiteY145" fmla="*/ 1852048 h 1897988"/>
              <a:gd name="connsiteX146" fmla="*/ 233023 w 1297230"/>
              <a:gd name="connsiteY146" fmla="*/ 1846992 h 1897988"/>
              <a:gd name="connsiteX147" fmla="*/ 229691 w 1297230"/>
              <a:gd name="connsiteY147" fmla="*/ 1842511 h 1897988"/>
              <a:gd name="connsiteX148" fmla="*/ 226359 w 1297230"/>
              <a:gd name="connsiteY148" fmla="*/ 1834124 h 1897988"/>
              <a:gd name="connsiteX149" fmla="*/ 223486 w 1297230"/>
              <a:gd name="connsiteY149" fmla="*/ 1815049 h 1897988"/>
              <a:gd name="connsiteX150" fmla="*/ 222911 w 1297230"/>
              <a:gd name="connsiteY150" fmla="*/ 1773913 h 1897988"/>
              <a:gd name="connsiteX151" fmla="*/ 218315 w 1297230"/>
              <a:gd name="connsiteY151" fmla="*/ 1747140 h 1897988"/>
              <a:gd name="connsiteX152" fmla="*/ 214638 w 1297230"/>
              <a:gd name="connsiteY152" fmla="*/ 1738178 h 1897988"/>
              <a:gd name="connsiteX153" fmla="*/ 215443 w 1297230"/>
              <a:gd name="connsiteY153" fmla="*/ 1722666 h 1897988"/>
              <a:gd name="connsiteX154" fmla="*/ 227278 w 1297230"/>
              <a:gd name="connsiteY154" fmla="*/ 1704512 h 1897988"/>
              <a:gd name="connsiteX155" fmla="*/ 234861 w 1297230"/>
              <a:gd name="connsiteY155" fmla="*/ 1703247 h 1897988"/>
              <a:gd name="connsiteX156" fmla="*/ 234402 w 1297230"/>
              <a:gd name="connsiteY156" fmla="*/ 1679577 h 1897988"/>
              <a:gd name="connsiteX157" fmla="*/ 243594 w 1297230"/>
              <a:gd name="connsiteY157" fmla="*/ 1631202 h 1897988"/>
              <a:gd name="connsiteX158" fmla="*/ 283466 w 1297230"/>
              <a:gd name="connsiteY158" fmla="*/ 1535487 h 1897988"/>
              <a:gd name="connsiteX159" fmla="*/ 287258 w 1297230"/>
              <a:gd name="connsiteY159" fmla="*/ 1522272 h 1897988"/>
              <a:gd name="connsiteX160" fmla="*/ 293808 w 1297230"/>
              <a:gd name="connsiteY160" fmla="*/ 1502738 h 1897988"/>
              <a:gd name="connsiteX161" fmla="*/ 333679 w 1297230"/>
              <a:gd name="connsiteY161" fmla="*/ 1425178 h 1897988"/>
              <a:gd name="connsiteX162" fmla="*/ 352294 w 1297230"/>
              <a:gd name="connsiteY162" fmla="*/ 1388984 h 1897988"/>
              <a:gd name="connsiteX163" fmla="*/ 369299 w 1297230"/>
              <a:gd name="connsiteY163" fmla="*/ 1357959 h 1897988"/>
              <a:gd name="connsiteX164" fmla="*/ 392855 w 1297230"/>
              <a:gd name="connsiteY164" fmla="*/ 1321420 h 1897988"/>
              <a:gd name="connsiteX165" fmla="*/ 411355 w 1297230"/>
              <a:gd name="connsiteY165" fmla="*/ 1289361 h 1897988"/>
              <a:gd name="connsiteX166" fmla="*/ 421581 w 1297230"/>
              <a:gd name="connsiteY166" fmla="*/ 1273045 h 1897988"/>
              <a:gd name="connsiteX167" fmla="*/ 424339 w 1297230"/>
              <a:gd name="connsiteY167" fmla="*/ 1270057 h 1897988"/>
              <a:gd name="connsiteX168" fmla="*/ 429510 w 1297230"/>
              <a:gd name="connsiteY168" fmla="*/ 1269483 h 1897988"/>
              <a:gd name="connsiteX169" fmla="*/ 432267 w 1297230"/>
              <a:gd name="connsiteY169" fmla="*/ 1295337 h 1897988"/>
              <a:gd name="connsiteX170" fmla="*/ 431463 w 1297230"/>
              <a:gd name="connsiteY170" fmla="*/ 1329233 h 1897988"/>
              <a:gd name="connsiteX171" fmla="*/ 441689 w 1297230"/>
              <a:gd name="connsiteY171" fmla="*/ 1424718 h 1897988"/>
              <a:gd name="connsiteX172" fmla="*/ 452145 w 1297230"/>
              <a:gd name="connsiteY172" fmla="*/ 1449536 h 1897988"/>
              <a:gd name="connsiteX173" fmla="*/ 471105 w 1297230"/>
              <a:gd name="connsiteY173" fmla="*/ 1442988 h 1897988"/>
              <a:gd name="connsiteX174" fmla="*/ 474437 w 1297230"/>
              <a:gd name="connsiteY174" fmla="*/ 1410815 h 1897988"/>
              <a:gd name="connsiteX175" fmla="*/ 477770 w 1297230"/>
              <a:gd name="connsiteY175" fmla="*/ 1376344 h 1897988"/>
              <a:gd name="connsiteX176" fmla="*/ 495694 w 1297230"/>
              <a:gd name="connsiteY176" fmla="*/ 1335668 h 1897988"/>
              <a:gd name="connsiteX177" fmla="*/ 500406 w 1297230"/>
              <a:gd name="connsiteY177" fmla="*/ 1328773 h 1897988"/>
              <a:gd name="connsiteX178" fmla="*/ 507645 w 1297230"/>
              <a:gd name="connsiteY178" fmla="*/ 1317858 h 1897988"/>
              <a:gd name="connsiteX179" fmla="*/ 526144 w 1297230"/>
              <a:gd name="connsiteY179" fmla="*/ 1292464 h 1897988"/>
              <a:gd name="connsiteX180" fmla="*/ 532924 w 1297230"/>
              <a:gd name="connsiteY180" fmla="*/ 1284650 h 1897988"/>
              <a:gd name="connsiteX181" fmla="*/ 534532 w 1297230"/>
              <a:gd name="connsiteY181" fmla="*/ 1273044 h 1897988"/>
              <a:gd name="connsiteX182" fmla="*/ 532694 w 1297230"/>
              <a:gd name="connsiteY182" fmla="*/ 1267530 h 1897988"/>
              <a:gd name="connsiteX183" fmla="*/ 537060 w 1297230"/>
              <a:gd name="connsiteY183" fmla="*/ 1260290 h 1897988"/>
              <a:gd name="connsiteX184" fmla="*/ 546942 w 1297230"/>
              <a:gd name="connsiteY184" fmla="*/ 1247305 h 1897988"/>
              <a:gd name="connsiteX185" fmla="*/ 557858 w 1297230"/>
              <a:gd name="connsiteY185" fmla="*/ 1242594 h 1897988"/>
              <a:gd name="connsiteX186" fmla="*/ 566590 w 1297230"/>
              <a:gd name="connsiteY186" fmla="*/ 1245468 h 1897988"/>
              <a:gd name="connsiteX187" fmla="*/ 574519 w 1297230"/>
              <a:gd name="connsiteY187" fmla="*/ 1244549 h 1897988"/>
              <a:gd name="connsiteX188" fmla="*/ 586469 w 1297230"/>
              <a:gd name="connsiteY188" fmla="*/ 1233862 h 1897988"/>
              <a:gd name="connsiteX189" fmla="*/ 603130 w 1297230"/>
              <a:gd name="connsiteY189" fmla="*/ 1219499 h 1897988"/>
              <a:gd name="connsiteX190" fmla="*/ 636912 w 1297230"/>
              <a:gd name="connsiteY190" fmla="*/ 1188935 h 1897988"/>
              <a:gd name="connsiteX191" fmla="*/ 662996 w 1297230"/>
              <a:gd name="connsiteY191" fmla="*/ 1171010 h 1897988"/>
              <a:gd name="connsiteX192" fmla="*/ 675290 w 1297230"/>
              <a:gd name="connsiteY192" fmla="*/ 1165150 h 1897988"/>
              <a:gd name="connsiteX193" fmla="*/ 695743 w 1297230"/>
              <a:gd name="connsiteY193" fmla="*/ 1155038 h 1897988"/>
              <a:gd name="connsiteX194" fmla="*/ 722516 w 1297230"/>
              <a:gd name="connsiteY194" fmla="*/ 1141364 h 1897988"/>
              <a:gd name="connsiteX195" fmla="*/ 732972 w 1297230"/>
              <a:gd name="connsiteY195" fmla="*/ 1136193 h 1897988"/>
              <a:gd name="connsiteX196" fmla="*/ 738373 w 1297230"/>
              <a:gd name="connsiteY196" fmla="*/ 1132402 h 1897988"/>
              <a:gd name="connsiteX197" fmla="*/ 749978 w 1297230"/>
              <a:gd name="connsiteY197" fmla="*/ 1124129 h 1897988"/>
              <a:gd name="connsiteX198" fmla="*/ 758021 w 1297230"/>
              <a:gd name="connsiteY198" fmla="*/ 1118384 h 1897988"/>
              <a:gd name="connsiteX199" fmla="*/ 765720 w 1297230"/>
              <a:gd name="connsiteY199" fmla="*/ 1112409 h 1897988"/>
              <a:gd name="connsiteX200" fmla="*/ 774223 w 1297230"/>
              <a:gd name="connsiteY200" fmla="*/ 1105974 h 1897988"/>
              <a:gd name="connsiteX201" fmla="*/ 781577 w 1297230"/>
              <a:gd name="connsiteY201" fmla="*/ 1100343 h 1897988"/>
              <a:gd name="connsiteX202" fmla="*/ 814325 w 1297230"/>
              <a:gd name="connsiteY202" fmla="*/ 1074376 h 1897988"/>
              <a:gd name="connsiteX203" fmla="*/ 842707 w 1297230"/>
              <a:gd name="connsiteY203" fmla="*/ 1052314 h 1897988"/>
              <a:gd name="connsiteX204" fmla="*/ 869019 w 1297230"/>
              <a:gd name="connsiteY204" fmla="*/ 1033585 h 1897988"/>
              <a:gd name="connsiteX205" fmla="*/ 897630 w 1297230"/>
              <a:gd name="connsiteY205" fmla="*/ 1006927 h 1897988"/>
              <a:gd name="connsiteX206" fmla="*/ 923943 w 1297230"/>
              <a:gd name="connsiteY206" fmla="*/ 974292 h 1897988"/>
              <a:gd name="connsiteX207" fmla="*/ 929918 w 1297230"/>
              <a:gd name="connsiteY207" fmla="*/ 951887 h 1897988"/>
              <a:gd name="connsiteX208" fmla="*/ 926356 w 1297230"/>
              <a:gd name="connsiteY208" fmla="*/ 933961 h 1897988"/>
              <a:gd name="connsiteX209" fmla="*/ 920266 w 1297230"/>
              <a:gd name="connsiteY209" fmla="*/ 918450 h 1897988"/>
              <a:gd name="connsiteX210" fmla="*/ 914292 w 1297230"/>
              <a:gd name="connsiteY210" fmla="*/ 904775 h 1897988"/>
              <a:gd name="connsiteX211" fmla="*/ 896711 w 1297230"/>
              <a:gd name="connsiteY211" fmla="*/ 884898 h 1897988"/>
              <a:gd name="connsiteX212" fmla="*/ 888093 w 1297230"/>
              <a:gd name="connsiteY212" fmla="*/ 878808 h 1897988"/>
              <a:gd name="connsiteX213" fmla="*/ 876603 w 1297230"/>
              <a:gd name="connsiteY213" fmla="*/ 871339 h 1897988"/>
              <a:gd name="connsiteX214" fmla="*/ 862470 w 1297230"/>
              <a:gd name="connsiteY214" fmla="*/ 863181 h 1897988"/>
              <a:gd name="connsiteX215" fmla="*/ 853277 w 1297230"/>
              <a:gd name="connsiteY215" fmla="*/ 858126 h 1897988"/>
              <a:gd name="connsiteX216" fmla="*/ 849026 w 1297230"/>
              <a:gd name="connsiteY216" fmla="*/ 856173 h 1897988"/>
              <a:gd name="connsiteX217" fmla="*/ 812256 w 1297230"/>
              <a:gd name="connsiteY217" fmla="*/ 836752 h 1897988"/>
              <a:gd name="connsiteX218" fmla="*/ 802834 w 1297230"/>
              <a:gd name="connsiteY218" fmla="*/ 832846 h 1897988"/>
              <a:gd name="connsiteX219" fmla="*/ 790310 w 1297230"/>
              <a:gd name="connsiteY219" fmla="*/ 827676 h 1897988"/>
              <a:gd name="connsiteX220" fmla="*/ 778130 w 1297230"/>
              <a:gd name="connsiteY220" fmla="*/ 822505 h 1897988"/>
              <a:gd name="connsiteX221" fmla="*/ 771695 w 1297230"/>
              <a:gd name="connsiteY221" fmla="*/ 819746 h 1897988"/>
              <a:gd name="connsiteX222" fmla="*/ 746761 w 1297230"/>
              <a:gd name="connsiteY222" fmla="*/ 809864 h 1897988"/>
              <a:gd name="connsiteX223" fmla="*/ 693675 w 1297230"/>
              <a:gd name="connsiteY223" fmla="*/ 788033 h 1897988"/>
              <a:gd name="connsiteX224" fmla="*/ 691147 w 1297230"/>
              <a:gd name="connsiteY224" fmla="*/ 779645 h 1897988"/>
              <a:gd name="connsiteX225" fmla="*/ 692067 w 1297230"/>
              <a:gd name="connsiteY225" fmla="*/ 703004 h 1897988"/>
              <a:gd name="connsiteX226" fmla="*/ 692641 w 1297230"/>
              <a:gd name="connsiteY226" fmla="*/ 694616 h 1897988"/>
              <a:gd name="connsiteX227" fmla="*/ 696088 w 1297230"/>
              <a:gd name="connsiteY227" fmla="*/ 688181 h 1897988"/>
              <a:gd name="connsiteX228" fmla="*/ 699995 w 1297230"/>
              <a:gd name="connsiteY228" fmla="*/ 668417 h 1897988"/>
              <a:gd name="connsiteX229" fmla="*/ 707923 w 1297230"/>
              <a:gd name="connsiteY229" fmla="*/ 607059 h 1897988"/>
              <a:gd name="connsiteX230" fmla="*/ 712405 w 1297230"/>
              <a:gd name="connsiteY230" fmla="*/ 587180 h 1897988"/>
              <a:gd name="connsiteX231" fmla="*/ 715047 w 1297230"/>
              <a:gd name="connsiteY231" fmla="*/ 576264 h 1897988"/>
              <a:gd name="connsiteX232" fmla="*/ 718609 w 1297230"/>
              <a:gd name="connsiteY232" fmla="*/ 561670 h 1897988"/>
              <a:gd name="connsiteX233" fmla="*/ 737109 w 1297230"/>
              <a:gd name="connsiteY233" fmla="*/ 524786 h 1897988"/>
              <a:gd name="connsiteX234" fmla="*/ 750897 w 1297230"/>
              <a:gd name="connsiteY234" fmla="*/ 508471 h 1897988"/>
              <a:gd name="connsiteX235" fmla="*/ 753655 w 1297230"/>
              <a:gd name="connsiteY235" fmla="*/ 505368 h 1897988"/>
              <a:gd name="connsiteX236" fmla="*/ 766294 w 1297230"/>
              <a:gd name="connsiteY236" fmla="*/ 489972 h 1897988"/>
              <a:gd name="connsiteX237" fmla="*/ 789045 w 1297230"/>
              <a:gd name="connsiteY237" fmla="*/ 467565 h 1897988"/>
              <a:gd name="connsiteX238" fmla="*/ 841557 w 1297230"/>
              <a:gd name="connsiteY238" fmla="*/ 464118 h 1897988"/>
              <a:gd name="connsiteX239" fmla="*/ 885910 w 1297230"/>
              <a:gd name="connsiteY239" fmla="*/ 462739 h 1897988"/>
              <a:gd name="connsiteX240" fmla="*/ 934744 w 1297230"/>
              <a:gd name="connsiteY240" fmla="*/ 462738 h 1897988"/>
              <a:gd name="connsiteX241" fmla="*/ 1000700 w 1297230"/>
              <a:gd name="connsiteY241" fmla="*/ 456304 h 1897988"/>
              <a:gd name="connsiteX242" fmla="*/ 1039192 w 1297230"/>
              <a:gd name="connsiteY242" fmla="*/ 442745 h 1897988"/>
              <a:gd name="connsiteX243" fmla="*/ 1061484 w 1297230"/>
              <a:gd name="connsiteY243" fmla="*/ 433438 h 1897988"/>
              <a:gd name="connsiteX244" fmla="*/ 1102160 w 1297230"/>
              <a:gd name="connsiteY244" fmla="*/ 413214 h 1897988"/>
              <a:gd name="connsiteX245" fmla="*/ 1112272 w 1297230"/>
              <a:gd name="connsiteY245" fmla="*/ 408158 h 1897988"/>
              <a:gd name="connsiteX246" fmla="*/ 1132265 w 1297230"/>
              <a:gd name="connsiteY246" fmla="*/ 394485 h 1897988"/>
              <a:gd name="connsiteX247" fmla="*/ 1160991 w 1297230"/>
              <a:gd name="connsiteY247" fmla="*/ 382535 h 1897988"/>
              <a:gd name="connsiteX248" fmla="*/ 1203391 w 1297230"/>
              <a:gd name="connsiteY248" fmla="*/ 367942 h 1897988"/>
              <a:gd name="connsiteX249" fmla="*/ 1202357 w 1297230"/>
              <a:gd name="connsiteY249" fmla="*/ 357600 h 1897988"/>
              <a:gd name="connsiteX250" fmla="*/ 1207528 w 1297230"/>
              <a:gd name="connsiteY250" fmla="*/ 348753 h 1897988"/>
              <a:gd name="connsiteX251" fmla="*/ 1213158 w 1297230"/>
              <a:gd name="connsiteY251" fmla="*/ 334274 h 1897988"/>
              <a:gd name="connsiteX252" fmla="*/ 1223040 w 1297230"/>
              <a:gd name="connsiteY252" fmla="*/ 325082 h 1897988"/>
              <a:gd name="connsiteX253" fmla="*/ 1262107 w 1297230"/>
              <a:gd name="connsiteY253" fmla="*/ 306698 h 1897988"/>
              <a:gd name="connsiteX254" fmla="*/ 1268656 w 1297230"/>
              <a:gd name="connsiteY254" fmla="*/ 301987 h 1897988"/>
              <a:gd name="connsiteX255" fmla="*/ 1275896 w 1297230"/>
              <a:gd name="connsiteY255" fmla="*/ 296242 h 1897988"/>
              <a:gd name="connsiteX256" fmla="*/ 1285318 w 1297230"/>
              <a:gd name="connsiteY256" fmla="*/ 290496 h 1897988"/>
              <a:gd name="connsiteX257" fmla="*/ 1292786 w 1297230"/>
              <a:gd name="connsiteY257" fmla="*/ 285900 h 1897988"/>
              <a:gd name="connsiteX258" fmla="*/ 1288419 w 1297230"/>
              <a:gd name="connsiteY258" fmla="*/ 257633 h 1897988"/>
              <a:gd name="connsiteX259" fmla="*/ 1264979 w 1297230"/>
              <a:gd name="connsiteY259" fmla="*/ 235341 h 1897988"/>
              <a:gd name="connsiteX260" fmla="*/ 1258085 w 1297230"/>
              <a:gd name="connsiteY260" fmla="*/ 238903 h 1897988"/>
              <a:gd name="connsiteX261" fmla="*/ 1252340 w 1297230"/>
              <a:gd name="connsiteY261" fmla="*/ 242465 h 1897988"/>
              <a:gd name="connsiteX262" fmla="*/ 1245101 w 1297230"/>
              <a:gd name="connsiteY262" fmla="*/ 238674 h 1897988"/>
              <a:gd name="connsiteX263" fmla="*/ 1224188 w 1297230"/>
              <a:gd name="connsiteY263" fmla="*/ 252233 h 1897988"/>
              <a:gd name="connsiteX264" fmla="*/ 1214536 w 1297230"/>
              <a:gd name="connsiteY264" fmla="*/ 269124 h 1897988"/>
              <a:gd name="connsiteX265" fmla="*/ 1196381 w 1297230"/>
              <a:gd name="connsiteY265" fmla="*/ 276707 h 1897988"/>
              <a:gd name="connsiteX266" fmla="*/ 1186385 w 1297230"/>
              <a:gd name="connsiteY266" fmla="*/ 273949 h 1897988"/>
              <a:gd name="connsiteX267" fmla="*/ 1169609 w 1297230"/>
              <a:gd name="connsiteY267" fmla="*/ 272915 h 1897988"/>
              <a:gd name="connsiteX268" fmla="*/ 1163519 w 1297230"/>
              <a:gd name="connsiteY268" fmla="*/ 285326 h 1897988"/>
              <a:gd name="connsiteX269" fmla="*/ 1160991 w 1297230"/>
              <a:gd name="connsiteY269" fmla="*/ 294518 h 1897988"/>
              <a:gd name="connsiteX270" fmla="*/ 1143181 w 1297230"/>
              <a:gd name="connsiteY270" fmla="*/ 301642 h 1897988"/>
              <a:gd name="connsiteX271" fmla="*/ 1120775 w 1297230"/>
              <a:gd name="connsiteY271" fmla="*/ 311065 h 1897988"/>
              <a:gd name="connsiteX272" fmla="*/ 1108135 w 1297230"/>
              <a:gd name="connsiteY272" fmla="*/ 316350 h 1897988"/>
              <a:gd name="connsiteX273" fmla="*/ 1097679 w 1297230"/>
              <a:gd name="connsiteY273" fmla="*/ 320946 h 1897988"/>
              <a:gd name="connsiteX274" fmla="*/ 1047810 w 1297230"/>
              <a:gd name="connsiteY274" fmla="*/ 335309 h 1897988"/>
              <a:gd name="connsiteX275" fmla="*/ 1010467 w 1297230"/>
              <a:gd name="connsiteY275" fmla="*/ 342893 h 1897988"/>
              <a:gd name="connsiteX276" fmla="*/ 939226 w 1297230"/>
              <a:gd name="connsiteY276" fmla="*/ 350017 h 1897988"/>
              <a:gd name="connsiteX277" fmla="*/ 854771 w 1297230"/>
              <a:gd name="connsiteY277" fmla="*/ 349329 h 1897988"/>
              <a:gd name="connsiteX278" fmla="*/ 842132 w 1297230"/>
              <a:gd name="connsiteY278" fmla="*/ 348065 h 1897988"/>
              <a:gd name="connsiteX279" fmla="*/ 816738 w 1297230"/>
              <a:gd name="connsiteY279" fmla="*/ 322556 h 1897988"/>
              <a:gd name="connsiteX280" fmla="*/ 796859 w 1297230"/>
              <a:gd name="connsiteY280" fmla="*/ 289693 h 1897988"/>
              <a:gd name="connsiteX281" fmla="*/ 777210 w 1297230"/>
              <a:gd name="connsiteY281" fmla="*/ 277053 h 1897988"/>
              <a:gd name="connsiteX282" fmla="*/ 771005 w 1297230"/>
              <a:gd name="connsiteY282" fmla="*/ 270159 h 1897988"/>
              <a:gd name="connsiteX283" fmla="*/ 821793 w 1297230"/>
              <a:gd name="connsiteY283" fmla="*/ 250970 h 1897988"/>
              <a:gd name="connsiteX284" fmla="*/ 852013 w 1297230"/>
              <a:gd name="connsiteY284" fmla="*/ 234079 h 1897988"/>
              <a:gd name="connsiteX285" fmla="*/ 850634 w 1297230"/>
              <a:gd name="connsiteY285" fmla="*/ 216843 h 1897988"/>
              <a:gd name="connsiteX286" fmla="*/ 847647 w 1297230"/>
              <a:gd name="connsiteY286" fmla="*/ 208455 h 1897988"/>
              <a:gd name="connsiteX287" fmla="*/ 850060 w 1297230"/>
              <a:gd name="connsiteY287" fmla="*/ 203514 h 1897988"/>
              <a:gd name="connsiteX288" fmla="*/ 851324 w 1297230"/>
              <a:gd name="connsiteY288" fmla="*/ 188002 h 1897988"/>
              <a:gd name="connsiteX289" fmla="*/ 850864 w 1297230"/>
              <a:gd name="connsiteY289" fmla="*/ 175132 h 1897988"/>
              <a:gd name="connsiteX290" fmla="*/ 856609 w 1297230"/>
              <a:gd name="connsiteY290" fmla="*/ 168009 h 1897988"/>
              <a:gd name="connsiteX291" fmla="*/ 858793 w 1297230"/>
              <a:gd name="connsiteY291" fmla="*/ 155139 h 1897988"/>
              <a:gd name="connsiteX292" fmla="*/ 855920 w 1297230"/>
              <a:gd name="connsiteY292" fmla="*/ 151003 h 1897988"/>
              <a:gd name="connsiteX293" fmla="*/ 838914 w 1297230"/>
              <a:gd name="connsiteY293" fmla="*/ 135721 h 1897988"/>
              <a:gd name="connsiteX294" fmla="*/ 831790 w 1297230"/>
              <a:gd name="connsiteY294" fmla="*/ 115728 h 1897988"/>
              <a:gd name="connsiteX295" fmla="*/ 834318 w 1297230"/>
              <a:gd name="connsiteY295" fmla="*/ 106419 h 1897988"/>
              <a:gd name="connsiteX296" fmla="*/ 836961 w 1297230"/>
              <a:gd name="connsiteY296" fmla="*/ 101823 h 1897988"/>
              <a:gd name="connsiteX297" fmla="*/ 831215 w 1297230"/>
              <a:gd name="connsiteY297" fmla="*/ 96768 h 1897988"/>
              <a:gd name="connsiteX298" fmla="*/ 823172 w 1297230"/>
              <a:gd name="connsiteY298" fmla="*/ 89414 h 1897988"/>
              <a:gd name="connsiteX299" fmla="*/ 815244 w 1297230"/>
              <a:gd name="connsiteY299" fmla="*/ 58389 h 1897988"/>
              <a:gd name="connsiteX300" fmla="*/ 827998 w 1297230"/>
              <a:gd name="connsiteY300" fmla="*/ 36557 h 1897988"/>
              <a:gd name="connsiteX301" fmla="*/ 828573 w 1297230"/>
              <a:gd name="connsiteY301" fmla="*/ 30123 h 1897988"/>
              <a:gd name="connsiteX302" fmla="*/ 821908 w 1297230"/>
              <a:gd name="connsiteY302" fmla="*/ 26560 h 1897988"/>
              <a:gd name="connsiteX303" fmla="*/ 769282 w 1297230"/>
              <a:gd name="connsiteY303" fmla="*/ 14381 h 1897988"/>
              <a:gd name="connsiteX304" fmla="*/ 747910 w 1297230"/>
              <a:gd name="connsiteY304" fmla="*/ 8406 h 1897988"/>
              <a:gd name="connsiteX305" fmla="*/ 738488 w 1297230"/>
              <a:gd name="connsiteY305" fmla="*/ 2776 h 1897988"/>
              <a:gd name="connsiteX306" fmla="*/ 691032 w 1297230"/>
              <a:gd name="connsiteY306" fmla="*/ 593 h 1897988"/>
              <a:gd name="connsiteX307" fmla="*/ 689539 w 1297230"/>
              <a:gd name="connsiteY307" fmla="*/ 991185 h 1897988"/>
              <a:gd name="connsiteX308" fmla="*/ 685172 w 1297230"/>
              <a:gd name="connsiteY308" fmla="*/ 998079 h 1897988"/>
              <a:gd name="connsiteX309" fmla="*/ 647139 w 1297230"/>
              <a:gd name="connsiteY309" fmla="*/ 1037031 h 1897988"/>
              <a:gd name="connsiteX310" fmla="*/ 612438 w 1297230"/>
              <a:gd name="connsiteY310" fmla="*/ 1074605 h 1897988"/>
              <a:gd name="connsiteX311" fmla="*/ 604279 w 1297230"/>
              <a:gd name="connsiteY311" fmla="*/ 1080580 h 1897988"/>
              <a:gd name="connsiteX312" fmla="*/ 595202 w 1297230"/>
              <a:gd name="connsiteY312" fmla="*/ 1090576 h 1897988"/>
              <a:gd name="connsiteX313" fmla="*/ 585205 w 1297230"/>
              <a:gd name="connsiteY313" fmla="*/ 1100573 h 1897988"/>
              <a:gd name="connsiteX314" fmla="*/ 576358 w 1297230"/>
              <a:gd name="connsiteY314" fmla="*/ 1108731 h 1897988"/>
              <a:gd name="connsiteX315" fmla="*/ 559811 w 1297230"/>
              <a:gd name="connsiteY315" fmla="*/ 1115510 h 1897988"/>
              <a:gd name="connsiteX316" fmla="*/ 541082 w 1297230"/>
              <a:gd name="connsiteY316" fmla="*/ 1120911 h 1897988"/>
              <a:gd name="connsiteX317" fmla="*/ 503508 w 1297230"/>
              <a:gd name="connsiteY317" fmla="*/ 1146419 h 1897988"/>
              <a:gd name="connsiteX318" fmla="*/ 485813 w 1297230"/>
              <a:gd name="connsiteY318" fmla="*/ 1164918 h 1897988"/>
              <a:gd name="connsiteX319" fmla="*/ 481331 w 1297230"/>
              <a:gd name="connsiteY319" fmla="*/ 1163195 h 1897988"/>
              <a:gd name="connsiteX320" fmla="*/ 502014 w 1297230"/>
              <a:gd name="connsiteY320" fmla="*/ 1114935 h 1897988"/>
              <a:gd name="connsiteX321" fmla="*/ 512700 w 1297230"/>
              <a:gd name="connsiteY321" fmla="*/ 1091955 h 1897988"/>
              <a:gd name="connsiteX322" fmla="*/ 523617 w 1297230"/>
              <a:gd name="connsiteY322" fmla="*/ 1067251 h 1897988"/>
              <a:gd name="connsiteX323" fmla="*/ 536486 w 1297230"/>
              <a:gd name="connsiteY323" fmla="*/ 1037376 h 1897988"/>
              <a:gd name="connsiteX324" fmla="*/ 558777 w 1297230"/>
              <a:gd name="connsiteY324" fmla="*/ 993138 h 1897988"/>
              <a:gd name="connsiteX325" fmla="*/ 633235 w 1297230"/>
              <a:gd name="connsiteY325" fmla="*/ 989690 h 1897988"/>
              <a:gd name="connsiteX326" fmla="*/ 689539 w 1297230"/>
              <a:gd name="connsiteY326" fmla="*/ 991185 h 189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297230" h="1897988">
                <a:moveTo>
                  <a:pt x="691032" y="593"/>
                </a:moveTo>
                <a:cubicBezTo>
                  <a:pt x="682185" y="2661"/>
                  <a:pt x="671384" y="7717"/>
                  <a:pt x="653344" y="18403"/>
                </a:cubicBezTo>
                <a:cubicBezTo>
                  <a:pt x="641393" y="25527"/>
                  <a:pt x="640704" y="26102"/>
                  <a:pt x="631052" y="38855"/>
                </a:cubicBezTo>
                <a:cubicBezTo>
                  <a:pt x="620021" y="53563"/>
                  <a:pt x="612208" y="68616"/>
                  <a:pt x="609335" y="80796"/>
                </a:cubicBezTo>
                <a:cubicBezTo>
                  <a:pt x="605428" y="97802"/>
                  <a:pt x="606922" y="125953"/>
                  <a:pt x="613471" y="160079"/>
                </a:cubicBezTo>
                <a:cubicBezTo>
                  <a:pt x="617148" y="178694"/>
                  <a:pt x="619676" y="186393"/>
                  <a:pt x="623008" y="189150"/>
                </a:cubicBezTo>
                <a:cubicBezTo>
                  <a:pt x="625651" y="191334"/>
                  <a:pt x="627605" y="202019"/>
                  <a:pt x="626226" y="205927"/>
                </a:cubicBezTo>
                <a:cubicBezTo>
                  <a:pt x="624502" y="210407"/>
                  <a:pt x="620825" y="211212"/>
                  <a:pt x="606233" y="210407"/>
                </a:cubicBezTo>
                <a:cubicBezTo>
                  <a:pt x="596351" y="209948"/>
                  <a:pt x="592214" y="209143"/>
                  <a:pt x="588193" y="207191"/>
                </a:cubicBezTo>
                <a:cubicBezTo>
                  <a:pt x="585320" y="205812"/>
                  <a:pt x="573715" y="201445"/>
                  <a:pt x="562339" y="197539"/>
                </a:cubicBezTo>
                <a:cubicBezTo>
                  <a:pt x="550964" y="193633"/>
                  <a:pt x="537520" y="188806"/>
                  <a:pt x="532464" y="186853"/>
                </a:cubicBezTo>
                <a:cubicBezTo>
                  <a:pt x="518905" y="181798"/>
                  <a:pt x="512586" y="180189"/>
                  <a:pt x="505461" y="180189"/>
                </a:cubicBezTo>
                <a:cubicBezTo>
                  <a:pt x="493741" y="180189"/>
                  <a:pt x="485813" y="182142"/>
                  <a:pt x="479378" y="186624"/>
                </a:cubicBezTo>
                <a:cubicBezTo>
                  <a:pt x="473633" y="190529"/>
                  <a:pt x="466279" y="196735"/>
                  <a:pt x="463521" y="199723"/>
                </a:cubicBezTo>
                <a:cubicBezTo>
                  <a:pt x="462947" y="200411"/>
                  <a:pt x="461338" y="202135"/>
                  <a:pt x="460074" y="203514"/>
                </a:cubicBezTo>
                <a:cubicBezTo>
                  <a:pt x="458695" y="204893"/>
                  <a:pt x="456857" y="207306"/>
                  <a:pt x="455937" y="208915"/>
                </a:cubicBezTo>
                <a:cubicBezTo>
                  <a:pt x="453180" y="213281"/>
                  <a:pt x="436519" y="219716"/>
                  <a:pt x="428475" y="219601"/>
                </a:cubicBezTo>
                <a:cubicBezTo>
                  <a:pt x="423305" y="219486"/>
                  <a:pt x="421811" y="219830"/>
                  <a:pt x="419628" y="222244"/>
                </a:cubicBezTo>
                <a:lnTo>
                  <a:pt x="416985" y="225116"/>
                </a:lnTo>
                <a:lnTo>
                  <a:pt x="395498" y="224312"/>
                </a:lnTo>
                <a:cubicBezTo>
                  <a:pt x="376998" y="223622"/>
                  <a:pt x="371598" y="223851"/>
                  <a:pt x="357809" y="225920"/>
                </a:cubicBezTo>
                <a:cubicBezTo>
                  <a:pt x="348961" y="227184"/>
                  <a:pt x="331381" y="228908"/>
                  <a:pt x="318742" y="229598"/>
                </a:cubicBezTo>
                <a:cubicBezTo>
                  <a:pt x="306102" y="230287"/>
                  <a:pt x="289786" y="231666"/>
                  <a:pt x="282547" y="232585"/>
                </a:cubicBezTo>
                <a:cubicBezTo>
                  <a:pt x="249799" y="236607"/>
                  <a:pt x="182925" y="251315"/>
                  <a:pt x="176950" y="255796"/>
                </a:cubicBezTo>
                <a:cubicBezTo>
                  <a:pt x="175226" y="256944"/>
                  <a:pt x="171664" y="261310"/>
                  <a:pt x="168791" y="265447"/>
                </a:cubicBezTo>
                <a:cubicBezTo>
                  <a:pt x="163621" y="272916"/>
                  <a:pt x="160058" y="279121"/>
                  <a:pt x="127426" y="339331"/>
                </a:cubicBezTo>
                <a:cubicBezTo>
                  <a:pt x="117774" y="357026"/>
                  <a:pt x="107317" y="375066"/>
                  <a:pt x="103985" y="379548"/>
                </a:cubicBezTo>
                <a:cubicBezTo>
                  <a:pt x="95827" y="390578"/>
                  <a:pt x="92380" y="396554"/>
                  <a:pt x="73421" y="432978"/>
                </a:cubicBezTo>
                <a:cubicBezTo>
                  <a:pt x="64458" y="450329"/>
                  <a:pt x="54232" y="469517"/>
                  <a:pt x="50899" y="475492"/>
                </a:cubicBezTo>
                <a:cubicBezTo>
                  <a:pt x="47567" y="481468"/>
                  <a:pt x="44235" y="488132"/>
                  <a:pt x="43430" y="490201"/>
                </a:cubicBezTo>
                <a:cubicBezTo>
                  <a:pt x="42167" y="493877"/>
                  <a:pt x="42281" y="494107"/>
                  <a:pt x="49291" y="501116"/>
                </a:cubicBezTo>
                <a:cubicBezTo>
                  <a:pt x="53197" y="505024"/>
                  <a:pt x="58024" y="510999"/>
                  <a:pt x="59862" y="514331"/>
                </a:cubicBezTo>
                <a:cubicBezTo>
                  <a:pt x="61815" y="517663"/>
                  <a:pt x="64573" y="521225"/>
                  <a:pt x="66067" y="522259"/>
                </a:cubicBezTo>
                <a:cubicBezTo>
                  <a:pt x="71008" y="525477"/>
                  <a:pt x="69744" y="528463"/>
                  <a:pt x="55381" y="546389"/>
                </a:cubicBezTo>
                <a:cubicBezTo>
                  <a:pt x="45039" y="559488"/>
                  <a:pt x="38260" y="571208"/>
                  <a:pt x="34928" y="582353"/>
                </a:cubicBezTo>
                <a:cubicBezTo>
                  <a:pt x="33893" y="585801"/>
                  <a:pt x="32400" y="589938"/>
                  <a:pt x="31481" y="591546"/>
                </a:cubicBezTo>
                <a:cubicBezTo>
                  <a:pt x="30676" y="593154"/>
                  <a:pt x="29642" y="596257"/>
                  <a:pt x="29183" y="598440"/>
                </a:cubicBezTo>
                <a:cubicBezTo>
                  <a:pt x="27918" y="604071"/>
                  <a:pt x="16773" y="614757"/>
                  <a:pt x="9534" y="617284"/>
                </a:cubicBezTo>
                <a:cubicBezTo>
                  <a:pt x="-118" y="620501"/>
                  <a:pt x="-2416" y="624523"/>
                  <a:pt x="2525" y="629235"/>
                </a:cubicBezTo>
                <a:cubicBezTo>
                  <a:pt x="6546" y="633026"/>
                  <a:pt x="11257" y="632337"/>
                  <a:pt x="22173" y="626592"/>
                </a:cubicBezTo>
                <a:cubicBezTo>
                  <a:pt x="27574" y="623719"/>
                  <a:pt x="33089" y="621421"/>
                  <a:pt x="34238" y="621421"/>
                </a:cubicBezTo>
                <a:cubicBezTo>
                  <a:pt x="37685" y="621421"/>
                  <a:pt x="41247" y="626822"/>
                  <a:pt x="41247" y="631993"/>
                </a:cubicBezTo>
                <a:cubicBezTo>
                  <a:pt x="41247" y="634406"/>
                  <a:pt x="40213" y="638428"/>
                  <a:pt x="38949" y="640955"/>
                </a:cubicBezTo>
                <a:cubicBezTo>
                  <a:pt x="37685" y="643484"/>
                  <a:pt x="36651" y="646126"/>
                  <a:pt x="36651" y="646930"/>
                </a:cubicBezTo>
                <a:cubicBezTo>
                  <a:pt x="36536" y="650952"/>
                  <a:pt x="29642" y="659226"/>
                  <a:pt x="23782" y="662443"/>
                </a:cubicBezTo>
                <a:cubicBezTo>
                  <a:pt x="16888" y="666119"/>
                  <a:pt x="15509" y="669337"/>
                  <a:pt x="19416" y="672899"/>
                </a:cubicBezTo>
                <a:cubicBezTo>
                  <a:pt x="22173" y="675541"/>
                  <a:pt x="28034" y="676690"/>
                  <a:pt x="31481" y="675427"/>
                </a:cubicBezTo>
                <a:cubicBezTo>
                  <a:pt x="38145" y="672783"/>
                  <a:pt x="43431" y="667268"/>
                  <a:pt x="48142" y="657962"/>
                </a:cubicBezTo>
                <a:cubicBezTo>
                  <a:pt x="53542" y="647160"/>
                  <a:pt x="55610" y="644402"/>
                  <a:pt x="58598" y="644402"/>
                </a:cubicBezTo>
                <a:cubicBezTo>
                  <a:pt x="64113" y="644402"/>
                  <a:pt x="64343" y="653480"/>
                  <a:pt x="59402" y="672439"/>
                </a:cubicBezTo>
                <a:lnTo>
                  <a:pt x="58253" y="676920"/>
                </a:lnTo>
                <a:lnTo>
                  <a:pt x="53312" y="676231"/>
                </a:lnTo>
                <a:cubicBezTo>
                  <a:pt x="47107" y="675312"/>
                  <a:pt x="45269" y="677150"/>
                  <a:pt x="46188" y="683010"/>
                </a:cubicBezTo>
                <a:cubicBezTo>
                  <a:pt x="47337" y="689790"/>
                  <a:pt x="49865" y="692663"/>
                  <a:pt x="54806" y="692663"/>
                </a:cubicBezTo>
                <a:cubicBezTo>
                  <a:pt x="57104" y="692663"/>
                  <a:pt x="60437" y="691743"/>
                  <a:pt x="62045" y="690594"/>
                </a:cubicBezTo>
                <a:cubicBezTo>
                  <a:pt x="78362" y="679678"/>
                  <a:pt x="77213" y="680023"/>
                  <a:pt x="82843" y="683470"/>
                </a:cubicBezTo>
                <a:cubicBezTo>
                  <a:pt x="84911" y="684733"/>
                  <a:pt x="87554" y="685768"/>
                  <a:pt x="88703" y="685768"/>
                </a:cubicBezTo>
                <a:cubicBezTo>
                  <a:pt x="91805" y="685768"/>
                  <a:pt x="99964" y="679563"/>
                  <a:pt x="103181" y="674852"/>
                </a:cubicBezTo>
                <a:lnTo>
                  <a:pt x="105939" y="670715"/>
                </a:lnTo>
                <a:lnTo>
                  <a:pt x="104790" y="651527"/>
                </a:lnTo>
                <a:cubicBezTo>
                  <a:pt x="103526" y="629924"/>
                  <a:pt x="104330" y="625213"/>
                  <a:pt x="110075" y="617170"/>
                </a:cubicBezTo>
                <a:lnTo>
                  <a:pt x="113407" y="612573"/>
                </a:lnTo>
                <a:lnTo>
                  <a:pt x="125358" y="611884"/>
                </a:lnTo>
                <a:cubicBezTo>
                  <a:pt x="141559" y="611080"/>
                  <a:pt x="145581" y="609701"/>
                  <a:pt x="147764" y="604415"/>
                </a:cubicBezTo>
                <a:cubicBezTo>
                  <a:pt x="148798" y="602118"/>
                  <a:pt x="149832" y="595912"/>
                  <a:pt x="150177" y="590741"/>
                </a:cubicBezTo>
                <a:lnTo>
                  <a:pt x="150751" y="581204"/>
                </a:lnTo>
                <a:lnTo>
                  <a:pt x="146615" y="576264"/>
                </a:lnTo>
                <a:cubicBezTo>
                  <a:pt x="144431" y="573506"/>
                  <a:pt x="140755" y="570059"/>
                  <a:pt x="138457" y="568451"/>
                </a:cubicBezTo>
                <a:cubicBezTo>
                  <a:pt x="136158" y="566957"/>
                  <a:pt x="133171" y="563509"/>
                  <a:pt x="131792" y="560867"/>
                </a:cubicBezTo>
                <a:lnTo>
                  <a:pt x="129149" y="556041"/>
                </a:lnTo>
                <a:lnTo>
                  <a:pt x="132252" y="549951"/>
                </a:lnTo>
                <a:cubicBezTo>
                  <a:pt x="133975" y="546619"/>
                  <a:pt x="139261" y="536737"/>
                  <a:pt x="143972" y="528004"/>
                </a:cubicBezTo>
                <a:cubicBezTo>
                  <a:pt x="148683" y="519270"/>
                  <a:pt x="155692" y="505368"/>
                  <a:pt x="159714" y="496980"/>
                </a:cubicBezTo>
                <a:cubicBezTo>
                  <a:pt x="163621" y="488592"/>
                  <a:pt x="169251" y="478250"/>
                  <a:pt x="172123" y="473884"/>
                </a:cubicBezTo>
                <a:cubicBezTo>
                  <a:pt x="177294" y="466185"/>
                  <a:pt x="177409" y="465610"/>
                  <a:pt x="177179" y="457797"/>
                </a:cubicBezTo>
                <a:lnTo>
                  <a:pt x="176949" y="449754"/>
                </a:lnTo>
                <a:lnTo>
                  <a:pt x="184648" y="441596"/>
                </a:lnTo>
                <a:cubicBezTo>
                  <a:pt x="191772" y="434127"/>
                  <a:pt x="201424" y="422292"/>
                  <a:pt x="224520" y="392762"/>
                </a:cubicBezTo>
                <a:cubicBezTo>
                  <a:pt x="229576" y="386327"/>
                  <a:pt x="236355" y="378859"/>
                  <a:pt x="239573" y="376101"/>
                </a:cubicBezTo>
                <a:cubicBezTo>
                  <a:pt x="242790" y="373343"/>
                  <a:pt x="246122" y="369436"/>
                  <a:pt x="246926" y="367598"/>
                </a:cubicBezTo>
                <a:cubicBezTo>
                  <a:pt x="248880" y="362657"/>
                  <a:pt x="253820" y="361508"/>
                  <a:pt x="266000" y="363116"/>
                </a:cubicBezTo>
                <a:cubicBezTo>
                  <a:pt x="273125" y="364151"/>
                  <a:pt x="283811" y="364151"/>
                  <a:pt x="307136" y="363116"/>
                </a:cubicBezTo>
                <a:cubicBezTo>
                  <a:pt x="324487" y="362426"/>
                  <a:pt x="349881" y="362082"/>
                  <a:pt x="363784" y="362196"/>
                </a:cubicBezTo>
                <a:cubicBezTo>
                  <a:pt x="393315" y="362656"/>
                  <a:pt x="396647" y="363460"/>
                  <a:pt x="397911" y="370355"/>
                </a:cubicBezTo>
                <a:cubicBezTo>
                  <a:pt x="398830" y="374951"/>
                  <a:pt x="396877" y="439412"/>
                  <a:pt x="395153" y="466875"/>
                </a:cubicBezTo>
                <a:cubicBezTo>
                  <a:pt x="393659" y="489166"/>
                  <a:pt x="387225" y="519386"/>
                  <a:pt x="381479" y="530647"/>
                </a:cubicBezTo>
                <a:cubicBezTo>
                  <a:pt x="380330" y="532830"/>
                  <a:pt x="377573" y="538230"/>
                  <a:pt x="375389" y="542711"/>
                </a:cubicBezTo>
                <a:cubicBezTo>
                  <a:pt x="373091" y="547078"/>
                  <a:pt x="369070" y="556155"/>
                  <a:pt x="366427" y="562820"/>
                </a:cubicBezTo>
                <a:cubicBezTo>
                  <a:pt x="363439" y="570288"/>
                  <a:pt x="358384" y="579710"/>
                  <a:pt x="353213" y="587524"/>
                </a:cubicBezTo>
                <a:cubicBezTo>
                  <a:pt x="338160" y="610161"/>
                  <a:pt x="323912" y="630844"/>
                  <a:pt x="312307" y="646930"/>
                </a:cubicBezTo>
                <a:cubicBezTo>
                  <a:pt x="306102" y="655548"/>
                  <a:pt x="299897" y="664856"/>
                  <a:pt x="298633" y="667383"/>
                </a:cubicBezTo>
                <a:cubicBezTo>
                  <a:pt x="297254" y="670026"/>
                  <a:pt x="295186" y="678185"/>
                  <a:pt x="293922" y="685538"/>
                </a:cubicBezTo>
                <a:cubicBezTo>
                  <a:pt x="292773" y="692893"/>
                  <a:pt x="290360" y="705991"/>
                  <a:pt x="288867" y="714494"/>
                </a:cubicBezTo>
                <a:cubicBezTo>
                  <a:pt x="283351" y="744599"/>
                  <a:pt x="282892" y="752298"/>
                  <a:pt x="286683" y="750804"/>
                </a:cubicBezTo>
                <a:cubicBezTo>
                  <a:pt x="287603" y="750459"/>
                  <a:pt x="291739" y="749540"/>
                  <a:pt x="295876" y="748736"/>
                </a:cubicBezTo>
                <a:cubicBezTo>
                  <a:pt x="305987" y="746898"/>
                  <a:pt x="306562" y="747587"/>
                  <a:pt x="306792" y="761605"/>
                </a:cubicBezTo>
                <a:cubicBezTo>
                  <a:pt x="306792" y="767580"/>
                  <a:pt x="306562" y="773785"/>
                  <a:pt x="306102" y="775394"/>
                </a:cubicBezTo>
                <a:cubicBezTo>
                  <a:pt x="305642" y="777462"/>
                  <a:pt x="306102" y="779185"/>
                  <a:pt x="307596" y="781254"/>
                </a:cubicBezTo>
                <a:cubicBezTo>
                  <a:pt x="315639" y="791365"/>
                  <a:pt x="319546" y="814690"/>
                  <a:pt x="316329" y="833076"/>
                </a:cubicBezTo>
                <a:cubicBezTo>
                  <a:pt x="315410" y="838246"/>
                  <a:pt x="314146" y="849851"/>
                  <a:pt x="313571" y="858814"/>
                </a:cubicBezTo>
                <a:cubicBezTo>
                  <a:pt x="312192" y="877199"/>
                  <a:pt x="312882" y="882025"/>
                  <a:pt x="318052" y="892366"/>
                </a:cubicBezTo>
                <a:cubicBezTo>
                  <a:pt x="319776" y="895928"/>
                  <a:pt x="323453" y="906155"/>
                  <a:pt x="326095" y="915002"/>
                </a:cubicBezTo>
                <a:cubicBezTo>
                  <a:pt x="328853" y="923964"/>
                  <a:pt x="332530" y="933387"/>
                  <a:pt x="334369" y="936144"/>
                </a:cubicBezTo>
                <a:cubicBezTo>
                  <a:pt x="336207" y="939017"/>
                  <a:pt x="337701" y="942119"/>
                  <a:pt x="337701" y="943154"/>
                </a:cubicBezTo>
                <a:cubicBezTo>
                  <a:pt x="337701" y="944188"/>
                  <a:pt x="338735" y="946026"/>
                  <a:pt x="339999" y="947175"/>
                </a:cubicBezTo>
                <a:cubicBezTo>
                  <a:pt x="341263" y="948324"/>
                  <a:pt x="342297" y="949932"/>
                  <a:pt x="342297" y="950852"/>
                </a:cubicBezTo>
                <a:cubicBezTo>
                  <a:pt x="342297" y="951656"/>
                  <a:pt x="343561" y="954299"/>
                  <a:pt x="345055" y="956712"/>
                </a:cubicBezTo>
                <a:cubicBezTo>
                  <a:pt x="347353" y="960389"/>
                  <a:pt x="347928" y="962917"/>
                  <a:pt x="348387" y="974407"/>
                </a:cubicBezTo>
                <a:cubicBezTo>
                  <a:pt x="349306" y="990954"/>
                  <a:pt x="347928" y="999572"/>
                  <a:pt x="342757" y="1012096"/>
                </a:cubicBezTo>
                <a:cubicBezTo>
                  <a:pt x="340458" y="1017497"/>
                  <a:pt x="337931" y="1025541"/>
                  <a:pt x="337241" y="1030137"/>
                </a:cubicBezTo>
                <a:cubicBezTo>
                  <a:pt x="336437" y="1034733"/>
                  <a:pt x="335058" y="1039214"/>
                  <a:pt x="334254" y="1040248"/>
                </a:cubicBezTo>
                <a:cubicBezTo>
                  <a:pt x="333449" y="1041167"/>
                  <a:pt x="332415" y="1043925"/>
                  <a:pt x="331841" y="1046338"/>
                </a:cubicBezTo>
                <a:cubicBezTo>
                  <a:pt x="330117" y="1054037"/>
                  <a:pt x="326440" y="1066676"/>
                  <a:pt x="317822" y="1095058"/>
                </a:cubicBezTo>
                <a:cubicBezTo>
                  <a:pt x="308860" y="1124243"/>
                  <a:pt x="302081" y="1151476"/>
                  <a:pt x="294612" y="1188705"/>
                </a:cubicBezTo>
                <a:cubicBezTo>
                  <a:pt x="291969" y="1201575"/>
                  <a:pt x="282087" y="1233863"/>
                  <a:pt x="277491" y="1244434"/>
                </a:cubicBezTo>
                <a:cubicBezTo>
                  <a:pt x="276457" y="1246847"/>
                  <a:pt x="275652" y="1250754"/>
                  <a:pt x="275652" y="1253167"/>
                </a:cubicBezTo>
                <a:cubicBezTo>
                  <a:pt x="275652" y="1259831"/>
                  <a:pt x="273584" y="1264772"/>
                  <a:pt x="267839" y="1271437"/>
                </a:cubicBezTo>
                <a:cubicBezTo>
                  <a:pt x="264162" y="1275918"/>
                  <a:pt x="262668" y="1278790"/>
                  <a:pt x="262209" y="1282352"/>
                </a:cubicBezTo>
                <a:cubicBezTo>
                  <a:pt x="261175" y="1290396"/>
                  <a:pt x="247156" y="1318548"/>
                  <a:pt x="238653" y="1329464"/>
                </a:cubicBezTo>
                <a:cubicBezTo>
                  <a:pt x="236815" y="1331762"/>
                  <a:pt x="234287" y="1336128"/>
                  <a:pt x="232908" y="1339230"/>
                </a:cubicBezTo>
                <a:cubicBezTo>
                  <a:pt x="231644" y="1342218"/>
                  <a:pt x="227852" y="1348308"/>
                  <a:pt x="224520" y="1352789"/>
                </a:cubicBezTo>
                <a:cubicBezTo>
                  <a:pt x="217396" y="1362327"/>
                  <a:pt x="216936" y="1363130"/>
                  <a:pt x="208089" y="1383928"/>
                </a:cubicBezTo>
                <a:cubicBezTo>
                  <a:pt x="200505" y="1401624"/>
                  <a:pt x="198092" y="1409092"/>
                  <a:pt x="193496" y="1429775"/>
                </a:cubicBezTo>
                <a:cubicBezTo>
                  <a:pt x="186832" y="1459074"/>
                  <a:pt x="186142" y="1463327"/>
                  <a:pt x="186027" y="1471025"/>
                </a:cubicBezTo>
                <a:cubicBezTo>
                  <a:pt x="186027" y="1476196"/>
                  <a:pt x="185338" y="1480562"/>
                  <a:pt x="183844" y="1483664"/>
                </a:cubicBezTo>
                <a:cubicBezTo>
                  <a:pt x="182695" y="1486307"/>
                  <a:pt x="180971" y="1490674"/>
                  <a:pt x="180052" y="1493547"/>
                </a:cubicBezTo>
                <a:cubicBezTo>
                  <a:pt x="179018" y="1496419"/>
                  <a:pt x="174307" y="1508024"/>
                  <a:pt x="169366" y="1519400"/>
                </a:cubicBezTo>
                <a:cubicBezTo>
                  <a:pt x="164540" y="1530775"/>
                  <a:pt x="157301" y="1549620"/>
                  <a:pt x="153279" y="1561339"/>
                </a:cubicBezTo>
                <a:cubicBezTo>
                  <a:pt x="149258" y="1573060"/>
                  <a:pt x="142019" y="1592939"/>
                  <a:pt x="137193" y="1605578"/>
                </a:cubicBezTo>
                <a:cubicBezTo>
                  <a:pt x="126507" y="1633500"/>
                  <a:pt x="124208" y="1640279"/>
                  <a:pt x="122945" y="1649472"/>
                </a:cubicBezTo>
                <a:cubicBezTo>
                  <a:pt x="121796" y="1657170"/>
                  <a:pt x="114556" y="1674865"/>
                  <a:pt x="109271" y="1682909"/>
                </a:cubicBezTo>
                <a:cubicBezTo>
                  <a:pt x="107203" y="1685897"/>
                  <a:pt x="102607" y="1690033"/>
                  <a:pt x="97436" y="1693480"/>
                </a:cubicBezTo>
                <a:cubicBezTo>
                  <a:pt x="85256" y="1701639"/>
                  <a:pt x="69974" y="1716920"/>
                  <a:pt x="69974" y="1721058"/>
                </a:cubicBezTo>
                <a:cubicBezTo>
                  <a:pt x="69974" y="1721746"/>
                  <a:pt x="66067" y="1725998"/>
                  <a:pt x="61356" y="1730594"/>
                </a:cubicBezTo>
                <a:cubicBezTo>
                  <a:pt x="55266" y="1736454"/>
                  <a:pt x="52738" y="1739672"/>
                  <a:pt x="52738" y="1741740"/>
                </a:cubicBezTo>
                <a:cubicBezTo>
                  <a:pt x="52738" y="1743923"/>
                  <a:pt x="56874" y="1748749"/>
                  <a:pt x="70778" y="1762308"/>
                </a:cubicBezTo>
                <a:cubicBezTo>
                  <a:pt x="93874" y="1784829"/>
                  <a:pt x="108581" y="1798044"/>
                  <a:pt x="110535" y="1798044"/>
                </a:cubicBezTo>
                <a:cubicBezTo>
                  <a:pt x="111454" y="1798044"/>
                  <a:pt x="113063" y="1797009"/>
                  <a:pt x="114212" y="1795745"/>
                </a:cubicBezTo>
                <a:cubicBezTo>
                  <a:pt x="118119" y="1791494"/>
                  <a:pt x="120876" y="1792758"/>
                  <a:pt x="129954" y="1802985"/>
                </a:cubicBezTo>
                <a:cubicBezTo>
                  <a:pt x="144202" y="1819186"/>
                  <a:pt x="151441" y="1828493"/>
                  <a:pt x="166034" y="1849866"/>
                </a:cubicBezTo>
                <a:cubicBezTo>
                  <a:pt x="180971" y="1871582"/>
                  <a:pt x="196943" y="1883072"/>
                  <a:pt x="226818" y="1893414"/>
                </a:cubicBezTo>
                <a:cubicBezTo>
                  <a:pt x="241181" y="1898355"/>
                  <a:pt x="257957" y="1899504"/>
                  <a:pt x="265082" y="1895827"/>
                </a:cubicBezTo>
                <a:cubicBezTo>
                  <a:pt x="267724" y="1894448"/>
                  <a:pt x="270712" y="1891805"/>
                  <a:pt x="271631" y="1889967"/>
                </a:cubicBezTo>
                <a:cubicBezTo>
                  <a:pt x="273355" y="1886634"/>
                  <a:pt x="273355" y="1886290"/>
                  <a:pt x="269792" y="1881233"/>
                </a:cubicBezTo>
                <a:cubicBezTo>
                  <a:pt x="267724" y="1878131"/>
                  <a:pt x="263358" y="1874110"/>
                  <a:pt x="259336" y="1871582"/>
                </a:cubicBezTo>
                <a:cubicBezTo>
                  <a:pt x="251753" y="1866871"/>
                  <a:pt x="240951" y="1856874"/>
                  <a:pt x="238079" y="1852048"/>
                </a:cubicBezTo>
                <a:cubicBezTo>
                  <a:pt x="237045" y="1850325"/>
                  <a:pt x="234747" y="1848026"/>
                  <a:pt x="233023" y="1846992"/>
                </a:cubicBezTo>
                <a:cubicBezTo>
                  <a:pt x="230955" y="1845728"/>
                  <a:pt x="229691" y="1844005"/>
                  <a:pt x="229691" y="1842511"/>
                </a:cubicBezTo>
                <a:cubicBezTo>
                  <a:pt x="229691" y="1841132"/>
                  <a:pt x="228197" y="1837340"/>
                  <a:pt x="226359" y="1834124"/>
                </a:cubicBezTo>
                <a:cubicBezTo>
                  <a:pt x="223256" y="1828378"/>
                  <a:pt x="221647" y="1818037"/>
                  <a:pt x="223486" y="1815049"/>
                </a:cubicBezTo>
                <a:cubicBezTo>
                  <a:pt x="224405" y="1813670"/>
                  <a:pt x="224175" y="1798273"/>
                  <a:pt x="222911" y="1773913"/>
                </a:cubicBezTo>
                <a:cubicBezTo>
                  <a:pt x="221992" y="1757711"/>
                  <a:pt x="221647" y="1755298"/>
                  <a:pt x="218315" y="1747140"/>
                </a:cubicBezTo>
                <a:lnTo>
                  <a:pt x="214638" y="1738178"/>
                </a:lnTo>
                <a:lnTo>
                  <a:pt x="215443" y="1722666"/>
                </a:lnTo>
                <a:cubicBezTo>
                  <a:pt x="216362" y="1705086"/>
                  <a:pt x="215443" y="1706465"/>
                  <a:pt x="227278" y="1704512"/>
                </a:cubicBezTo>
                <a:lnTo>
                  <a:pt x="234861" y="1703247"/>
                </a:lnTo>
                <a:lnTo>
                  <a:pt x="234402" y="1679577"/>
                </a:lnTo>
                <a:cubicBezTo>
                  <a:pt x="233942" y="1651425"/>
                  <a:pt x="234861" y="1646600"/>
                  <a:pt x="243594" y="1631202"/>
                </a:cubicBezTo>
                <a:cubicBezTo>
                  <a:pt x="257613" y="1606268"/>
                  <a:pt x="266115" y="1585929"/>
                  <a:pt x="283466" y="1535487"/>
                </a:cubicBezTo>
                <a:cubicBezTo>
                  <a:pt x="284155" y="1533533"/>
                  <a:pt x="285879" y="1527673"/>
                  <a:pt x="287258" y="1522272"/>
                </a:cubicBezTo>
                <a:cubicBezTo>
                  <a:pt x="288637" y="1516872"/>
                  <a:pt x="291624" y="1508139"/>
                  <a:pt x="293808" y="1502738"/>
                </a:cubicBezTo>
                <a:cubicBezTo>
                  <a:pt x="299208" y="1489409"/>
                  <a:pt x="323568" y="1442069"/>
                  <a:pt x="333679" y="1425178"/>
                </a:cubicBezTo>
                <a:cubicBezTo>
                  <a:pt x="343561" y="1408862"/>
                  <a:pt x="348502" y="1399211"/>
                  <a:pt x="352294" y="1388984"/>
                </a:cubicBezTo>
                <a:cubicBezTo>
                  <a:pt x="356316" y="1378298"/>
                  <a:pt x="364818" y="1362671"/>
                  <a:pt x="369299" y="1357959"/>
                </a:cubicBezTo>
                <a:cubicBezTo>
                  <a:pt x="377458" y="1349342"/>
                  <a:pt x="385042" y="1337506"/>
                  <a:pt x="392855" y="1321420"/>
                </a:cubicBezTo>
                <a:cubicBezTo>
                  <a:pt x="397451" y="1312228"/>
                  <a:pt x="405724" y="1297749"/>
                  <a:pt x="411355" y="1289361"/>
                </a:cubicBezTo>
                <a:cubicBezTo>
                  <a:pt x="416985" y="1280974"/>
                  <a:pt x="421581" y="1273620"/>
                  <a:pt x="421581" y="1273045"/>
                </a:cubicBezTo>
                <a:cubicBezTo>
                  <a:pt x="421581" y="1272356"/>
                  <a:pt x="422845" y="1270977"/>
                  <a:pt x="424339" y="1270057"/>
                </a:cubicBezTo>
                <a:cubicBezTo>
                  <a:pt x="426522" y="1268564"/>
                  <a:pt x="427671" y="1268449"/>
                  <a:pt x="429510" y="1269483"/>
                </a:cubicBezTo>
                <a:cubicBezTo>
                  <a:pt x="432038" y="1270747"/>
                  <a:pt x="432038" y="1270172"/>
                  <a:pt x="432267" y="1295337"/>
                </a:cubicBezTo>
                <a:cubicBezTo>
                  <a:pt x="432382" y="1300392"/>
                  <a:pt x="432038" y="1315674"/>
                  <a:pt x="431463" y="1329233"/>
                </a:cubicBezTo>
                <a:cubicBezTo>
                  <a:pt x="430084" y="1366348"/>
                  <a:pt x="433187" y="1395763"/>
                  <a:pt x="441689" y="1424718"/>
                </a:cubicBezTo>
                <a:cubicBezTo>
                  <a:pt x="446745" y="1441954"/>
                  <a:pt x="448009" y="1444826"/>
                  <a:pt x="452145" y="1449536"/>
                </a:cubicBezTo>
                <a:cubicBezTo>
                  <a:pt x="459270" y="1457350"/>
                  <a:pt x="466279" y="1454937"/>
                  <a:pt x="471105" y="1442988"/>
                </a:cubicBezTo>
                <a:cubicBezTo>
                  <a:pt x="473403" y="1437358"/>
                  <a:pt x="473748" y="1433797"/>
                  <a:pt x="474437" y="1410815"/>
                </a:cubicBezTo>
                <a:cubicBezTo>
                  <a:pt x="475127" y="1389098"/>
                  <a:pt x="475701" y="1383582"/>
                  <a:pt x="477770" y="1376344"/>
                </a:cubicBezTo>
                <a:cubicBezTo>
                  <a:pt x="483859" y="1355546"/>
                  <a:pt x="489719" y="1342332"/>
                  <a:pt x="495694" y="1335668"/>
                </a:cubicBezTo>
                <a:cubicBezTo>
                  <a:pt x="497878" y="1333140"/>
                  <a:pt x="500061" y="1330037"/>
                  <a:pt x="500406" y="1328773"/>
                </a:cubicBezTo>
                <a:cubicBezTo>
                  <a:pt x="500865" y="1327394"/>
                  <a:pt x="504083" y="1322568"/>
                  <a:pt x="507645" y="1317858"/>
                </a:cubicBezTo>
                <a:cubicBezTo>
                  <a:pt x="519250" y="1302460"/>
                  <a:pt x="522697" y="1297749"/>
                  <a:pt x="526144" y="1292464"/>
                </a:cubicBezTo>
                <a:cubicBezTo>
                  <a:pt x="527983" y="1289591"/>
                  <a:pt x="531085" y="1286029"/>
                  <a:pt x="532924" y="1284650"/>
                </a:cubicBezTo>
                <a:cubicBezTo>
                  <a:pt x="537060" y="1281662"/>
                  <a:pt x="537175" y="1280399"/>
                  <a:pt x="534532" y="1273044"/>
                </a:cubicBezTo>
                <a:lnTo>
                  <a:pt x="532694" y="1267530"/>
                </a:lnTo>
                <a:lnTo>
                  <a:pt x="537060" y="1260290"/>
                </a:lnTo>
                <a:cubicBezTo>
                  <a:pt x="539588" y="1256153"/>
                  <a:pt x="543955" y="1250408"/>
                  <a:pt x="546942" y="1247305"/>
                </a:cubicBezTo>
                <a:cubicBezTo>
                  <a:pt x="552342" y="1241791"/>
                  <a:pt x="552342" y="1241676"/>
                  <a:pt x="557858" y="1242594"/>
                </a:cubicBezTo>
                <a:cubicBezTo>
                  <a:pt x="560960" y="1242940"/>
                  <a:pt x="564867" y="1244318"/>
                  <a:pt x="566590" y="1245468"/>
                </a:cubicBezTo>
                <a:cubicBezTo>
                  <a:pt x="570497" y="1248340"/>
                  <a:pt x="571072" y="1248225"/>
                  <a:pt x="574519" y="1244549"/>
                </a:cubicBezTo>
                <a:cubicBezTo>
                  <a:pt x="576013" y="1242709"/>
                  <a:pt x="581413" y="1237999"/>
                  <a:pt x="586469" y="1233862"/>
                </a:cubicBezTo>
                <a:cubicBezTo>
                  <a:pt x="591410" y="1229725"/>
                  <a:pt x="598879" y="1223291"/>
                  <a:pt x="603130" y="1219499"/>
                </a:cubicBezTo>
                <a:cubicBezTo>
                  <a:pt x="613931" y="1209732"/>
                  <a:pt x="630133" y="1195140"/>
                  <a:pt x="636912" y="1188935"/>
                </a:cubicBezTo>
                <a:cubicBezTo>
                  <a:pt x="648288" y="1178823"/>
                  <a:pt x="653573" y="1175147"/>
                  <a:pt x="662996" y="1171010"/>
                </a:cubicBezTo>
                <a:cubicBezTo>
                  <a:pt x="668281" y="1168711"/>
                  <a:pt x="673912" y="1166069"/>
                  <a:pt x="675290" y="1165150"/>
                </a:cubicBezTo>
                <a:cubicBezTo>
                  <a:pt x="676784" y="1164116"/>
                  <a:pt x="685977" y="1159634"/>
                  <a:pt x="695743" y="1155038"/>
                </a:cubicBezTo>
                <a:cubicBezTo>
                  <a:pt x="705395" y="1150442"/>
                  <a:pt x="717461" y="1144237"/>
                  <a:pt x="722516" y="1141364"/>
                </a:cubicBezTo>
                <a:cubicBezTo>
                  <a:pt x="727572" y="1138492"/>
                  <a:pt x="732283" y="1136193"/>
                  <a:pt x="732972" y="1136193"/>
                </a:cubicBezTo>
                <a:cubicBezTo>
                  <a:pt x="733547" y="1136193"/>
                  <a:pt x="736075" y="1134470"/>
                  <a:pt x="738373" y="1132402"/>
                </a:cubicBezTo>
                <a:cubicBezTo>
                  <a:pt x="740786" y="1130218"/>
                  <a:pt x="745956" y="1126541"/>
                  <a:pt x="749978" y="1124129"/>
                </a:cubicBezTo>
                <a:cubicBezTo>
                  <a:pt x="754000" y="1121716"/>
                  <a:pt x="757562" y="1119074"/>
                  <a:pt x="758021" y="1118384"/>
                </a:cubicBezTo>
                <a:cubicBezTo>
                  <a:pt x="758481" y="1117694"/>
                  <a:pt x="761928" y="1114936"/>
                  <a:pt x="765720" y="1112409"/>
                </a:cubicBezTo>
                <a:cubicBezTo>
                  <a:pt x="769627" y="1109766"/>
                  <a:pt x="773419" y="1106893"/>
                  <a:pt x="774223" y="1105974"/>
                </a:cubicBezTo>
                <a:cubicBezTo>
                  <a:pt x="775027" y="1104940"/>
                  <a:pt x="778359" y="1102412"/>
                  <a:pt x="781577" y="1100343"/>
                </a:cubicBezTo>
                <a:cubicBezTo>
                  <a:pt x="787322" y="1096781"/>
                  <a:pt x="792838" y="1092416"/>
                  <a:pt x="814325" y="1074376"/>
                </a:cubicBezTo>
                <a:cubicBezTo>
                  <a:pt x="824896" y="1065529"/>
                  <a:pt x="841902" y="1052314"/>
                  <a:pt x="842707" y="1052314"/>
                </a:cubicBezTo>
                <a:cubicBezTo>
                  <a:pt x="843280" y="1052314"/>
                  <a:pt x="858793" y="1041283"/>
                  <a:pt x="869019" y="1033585"/>
                </a:cubicBezTo>
                <a:cubicBezTo>
                  <a:pt x="873500" y="1030252"/>
                  <a:pt x="886254" y="1018301"/>
                  <a:pt x="897630" y="1006927"/>
                </a:cubicBezTo>
                <a:cubicBezTo>
                  <a:pt x="917509" y="986933"/>
                  <a:pt x="918313" y="985899"/>
                  <a:pt x="923943" y="974292"/>
                </a:cubicBezTo>
                <a:cubicBezTo>
                  <a:pt x="929688" y="962687"/>
                  <a:pt x="929918" y="962113"/>
                  <a:pt x="929918" y="951887"/>
                </a:cubicBezTo>
                <a:cubicBezTo>
                  <a:pt x="929918" y="942465"/>
                  <a:pt x="929573" y="940626"/>
                  <a:pt x="926356" y="933961"/>
                </a:cubicBezTo>
                <a:cubicBezTo>
                  <a:pt x="924403" y="929825"/>
                  <a:pt x="921645" y="922816"/>
                  <a:pt x="920266" y="918450"/>
                </a:cubicBezTo>
                <a:cubicBezTo>
                  <a:pt x="918888" y="913968"/>
                  <a:pt x="916130" y="907879"/>
                  <a:pt x="914292" y="904775"/>
                </a:cubicBezTo>
                <a:cubicBezTo>
                  <a:pt x="909466" y="896733"/>
                  <a:pt x="900848" y="886966"/>
                  <a:pt x="896711" y="884898"/>
                </a:cubicBezTo>
                <a:cubicBezTo>
                  <a:pt x="894873" y="883863"/>
                  <a:pt x="890966" y="881106"/>
                  <a:pt x="888093" y="878808"/>
                </a:cubicBezTo>
                <a:cubicBezTo>
                  <a:pt x="885221" y="876394"/>
                  <a:pt x="880050" y="873062"/>
                  <a:pt x="876603" y="871339"/>
                </a:cubicBezTo>
                <a:cubicBezTo>
                  <a:pt x="873156" y="869616"/>
                  <a:pt x="866721" y="865939"/>
                  <a:pt x="862470" y="863181"/>
                </a:cubicBezTo>
                <a:cubicBezTo>
                  <a:pt x="858218" y="860424"/>
                  <a:pt x="854082" y="858126"/>
                  <a:pt x="853277" y="858126"/>
                </a:cubicBezTo>
                <a:cubicBezTo>
                  <a:pt x="852473" y="858126"/>
                  <a:pt x="850520" y="857206"/>
                  <a:pt x="849026" y="856173"/>
                </a:cubicBezTo>
                <a:cubicBezTo>
                  <a:pt x="846498" y="854333"/>
                  <a:pt x="837995" y="849852"/>
                  <a:pt x="812256" y="836752"/>
                </a:cubicBezTo>
                <a:cubicBezTo>
                  <a:pt x="808120" y="834570"/>
                  <a:pt x="803869" y="832846"/>
                  <a:pt x="802834" y="832846"/>
                </a:cubicBezTo>
                <a:cubicBezTo>
                  <a:pt x="801800" y="832846"/>
                  <a:pt x="796170" y="830548"/>
                  <a:pt x="790310" y="827676"/>
                </a:cubicBezTo>
                <a:cubicBezTo>
                  <a:pt x="784450" y="824803"/>
                  <a:pt x="778934" y="822505"/>
                  <a:pt x="778130" y="822505"/>
                </a:cubicBezTo>
                <a:cubicBezTo>
                  <a:pt x="777210" y="822505"/>
                  <a:pt x="774338" y="821241"/>
                  <a:pt x="771695" y="819746"/>
                </a:cubicBezTo>
                <a:cubicBezTo>
                  <a:pt x="769052" y="818253"/>
                  <a:pt x="757792" y="813773"/>
                  <a:pt x="746761" y="809864"/>
                </a:cubicBezTo>
                <a:cubicBezTo>
                  <a:pt x="715622" y="798719"/>
                  <a:pt x="695858" y="790676"/>
                  <a:pt x="693675" y="788033"/>
                </a:cubicBezTo>
                <a:cubicBezTo>
                  <a:pt x="692641" y="786769"/>
                  <a:pt x="691492" y="782977"/>
                  <a:pt x="691147" y="779645"/>
                </a:cubicBezTo>
                <a:cubicBezTo>
                  <a:pt x="690458" y="773325"/>
                  <a:pt x="691262" y="711852"/>
                  <a:pt x="692067" y="703004"/>
                </a:cubicBezTo>
                <a:cubicBezTo>
                  <a:pt x="692411" y="700132"/>
                  <a:pt x="692641" y="696339"/>
                  <a:pt x="692641" y="694616"/>
                </a:cubicBezTo>
                <a:cubicBezTo>
                  <a:pt x="692756" y="692549"/>
                  <a:pt x="694020" y="690135"/>
                  <a:pt x="696088" y="688181"/>
                </a:cubicBezTo>
                <a:cubicBezTo>
                  <a:pt x="699420" y="685079"/>
                  <a:pt x="699420" y="684964"/>
                  <a:pt x="699995" y="668417"/>
                </a:cubicBezTo>
                <a:cubicBezTo>
                  <a:pt x="700684" y="647391"/>
                  <a:pt x="703672" y="624639"/>
                  <a:pt x="707923" y="607059"/>
                </a:cubicBezTo>
                <a:cubicBezTo>
                  <a:pt x="709762" y="599474"/>
                  <a:pt x="711715" y="590512"/>
                  <a:pt x="712405" y="587180"/>
                </a:cubicBezTo>
                <a:cubicBezTo>
                  <a:pt x="712979" y="583848"/>
                  <a:pt x="714243" y="579022"/>
                  <a:pt x="715047" y="576264"/>
                </a:cubicBezTo>
                <a:cubicBezTo>
                  <a:pt x="715966" y="573621"/>
                  <a:pt x="717575" y="567072"/>
                  <a:pt x="718609" y="561670"/>
                </a:cubicBezTo>
                <a:cubicBezTo>
                  <a:pt x="722746" y="541102"/>
                  <a:pt x="723780" y="539150"/>
                  <a:pt x="737109" y="524786"/>
                </a:cubicBezTo>
                <a:cubicBezTo>
                  <a:pt x="743773" y="517547"/>
                  <a:pt x="749978" y="510308"/>
                  <a:pt x="750897" y="508471"/>
                </a:cubicBezTo>
                <a:cubicBezTo>
                  <a:pt x="751816" y="506747"/>
                  <a:pt x="753080" y="505368"/>
                  <a:pt x="753655" y="505368"/>
                </a:cubicBezTo>
                <a:cubicBezTo>
                  <a:pt x="754344" y="505368"/>
                  <a:pt x="759975" y="498474"/>
                  <a:pt x="766294" y="489972"/>
                </a:cubicBezTo>
                <a:cubicBezTo>
                  <a:pt x="779049" y="472851"/>
                  <a:pt x="782726" y="469173"/>
                  <a:pt x="789045" y="467565"/>
                </a:cubicBezTo>
                <a:cubicBezTo>
                  <a:pt x="796629" y="465496"/>
                  <a:pt x="818116" y="464118"/>
                  <a:pt x="841557" y="464118"/>
                </a:cubicBezTo>
                <a:cubicBezTo>
                  <a:pt x="854196" y="464118"/>
                  <a:pt x="874190" y="463543"/>
                  <a:pt x="885910" y="462739"/>
                </a:cubicBezTo>
                <a:cubicBezTo>
                  <a:pt x="902342" y="461705"/>
                  <a:pt x="913717" y="461705"/>
                  <a:pt x="934744" y="462738"/>
                </a:cubicBezTo>
                <a:cubicBezTo>
                  <a:pt x="968756" y="464346"/>
                  <a:pt x="976685" y="463543"/>
                  <a:pt x="1000700" y="456304"/>
                </a:cubicBezTo>
                <a:cubicBezTo>
                  <a:pt x="1019084" y="450788"/>
                  <a:pt x="1028161" y="447571"/>
                  <a:pt x="1039192" y="442745"/>
                </a:cubicBezTo>
                <a:cubicBezTo>
                  <a:pt x="1049074" y="438379"/>
                  <a:pt x="1054819" y="435966"/>
                  <a:pt x="1061484" y="433438"/>
                </a:cubicBezTo>
                <a:cubicBezTo>
                  <a:pt x="1069987" y="430221"/>
                  <a:pt x="1097449" y="416547"/>
                  <a:pt x="1102160" y="413214"/>
                </a:cubicBezTo>
                <a:cubicBezTo>
                  <a:pt x="1103884" y="411950"/>
                  <a:pt x="1108480" y="409768"/>
                  <a:pt x="1112272" y="408158"/>
                </a:cubicBezTo>
                <a:cubicBezTo>
                  <a:pt x="1120200" y="405171"/>
                  <a:pt x="1125486" y="401495"/>
                  <a:pt x="1132265" y="394485"/>
                </a:cubicBezTo>
                <a:cubicBezTo>
                  <a:pt x="1136632" y="390003"/>
                  <a:pt x="1138010" y="389429"/>
                  <a:pt x="1160991" y="382535"/>
                </a:cubicBezTo>
                <a:cubicBezTo>
                  <a:pt x="1196497" y="371963"/>
                  <a:pt x="1202702" y="369896"/>
                  <a:pt x="1203391" y="367942"/>
                </a:cubicBezTo>
                <a:cubicBezTo>
                  <a:pt x="1204655" y="364840"/>
                  <a:pt x="1204081" y="359898"/>
                  <a:pt x="1202357" y="357600"/>
                </a:cubicBezTo>
                <a:cubicBezTo>
                  <a:pt x="1199369" y="353578"/>
                  <a:pt x="1200289" y="351856"/>
                  <a:pt x="1207528" y="348753"/>
                </a:cubicBezTo>
                <a:cubicBezTo>
                  <a:pt x="1215226" y="345536"/>
                  <a:pt x="1215571" y="344502"/>
                  <a:pt x="1213158" y="334274"/>
                </a:cubicBezTo>
                <a:cubicBezTo>
                  <a:pt x="1211664" y="327610"/>
                  <a:pt x="1212813" y="326462"/>
                  <a:pt x="1223040" y="325082"/>
                </a:cubicBezTo>
                <a:cubicBezTo>
                  <a:pt x="1232692" y="323704"/>
                  <a:pt x="1253374" y="314052"/>
                  <a:pt x="1262107" y="306698"/>
                </a:cubicBezTo>
                <a:cubicBezTo>
                  <a:pt x="1265209" y="304170"/>
                  <a:pt x="1268197" y="301987"/>
                  <a:pt x="1268656" y="301987"/>
                </a:cubicBezTo>
                <a:cubicBezTo>
                  <a:pt x="1269116" y="301987"/>
                  <a:pt x="1272448" y="299344"/>
                  <a:pt x="1275896" y="296242"/>
                </a:cubicBezTo>
                <a:cubicBezTo>
                  <a:pt x="1280147" y="292450"/>
                  <a:pt x="1283249" y="290496"/>
                  <a:pt x="1285318" y="290496"/>
                </a:cubicBezTo>
                <a:cubicBezTo>
                  <a:pt x="1287386" y="290496"/>
                  <a:pt x="1289799" y="289003"/>
                  <a:pt x="1292786" y="285900"/>
                </a:cubicBezTo>
                <a:cubicBezTo>
                  <a:pt x="1299450" y="278775"/>
                  <a:pt x="1299106" y="276363"/>
                  <a:pt x="1288419" y="257633"/>
                </a:cubicBezTo>
                <a:cubicBezTo>
                  <a:pt x="1285318" y="252118"/>
                  <a:pt x="1267622" y="235341"/>
                  <a:pt x="1264979" y="235341"/>
                </a:cubicBezTo>
                <a:cubicBezTo>
                  <a:pt x="1264405" y="235341"/>
                  <a:pt x="1261302" y="236950"/>
                  <a:pt x="1258085" y="238903"/>
                </a:cubicBezTo>
                <a:lnTo>
                  <a:pt x="1252340" y="242465"/>
                </a:lnTo>
                <a:lnTo>
                  <a:pt x="1245101" y="238674"/>
                </a:lnTo>
                <a:cubicBezTo>
                  <a:pt x="1234645" y="233273"/>
                  <a:pt x="1233151" y="234307"/>
                  <a:pt x="1224188" y="252233"/>
                </a:cubicBezTo>
                <a:cubicBezTo>
                  <a:pt x="1220397" y="259931"/>
                  <a:pt x="1216030" y="267515"/>
                  <a:pt x="1214536" y="269124"/>
                </a:cubicBezTo>
                <a:cubicBezTo>
                  <a:pt x="1211434" y="272341"/>
                  <a:pt x="1201093" y="276707"/>
                  <a:pt x="1196381" y="276707"/>
                </a:cubicBezTo>
                <a:cubicBezTo>
                  <a:pt x="1194658" y="276707"/>
                  <a:pt x="1190177" y="275443"/>
                  <a:pt x="1186385" y="273949"/>
                </a:cubicBezTo>
                <a:cubicBezTo>
                  <a:pt x="1174780" y="269468"/>
                  <a:pt x="1173630" y="269353"/>
                  <a:pt x="1169609" y="272915"/>
                </a:cubicBezTo>
                <a:cubicBezTo>
                  <a:pt x="1166851" y="275328"/>
                  <a:pt x="1165357" y="278316"/>
                  <a:pt x="1163519" y="285326"/>
                </a:cubicBezTo>
                <a:lnTo>
                  <a:pt x="1160991" y="294518"/>
                </a:lnTo>
                <a:lnTo>
                  <a:pt x="1143181" y="301642"/>
                </a:lnTo>
                <a:cubicBezTo>
                  <a:pt x="1133414" y="305549"/>
                  <a:pt x="1123303" y="309800"/>
                  <a:pt x="1120775" y="311065"/>
                </a:cubicBezTo>
                <a:cubicBezTo>
                  <a:pt x="1118247" y="312443"/>
                  <a:pt x="1112617" y="314742"/>
                  <a:pt x="1108135" y="316350"/>
                </a:cubicBezTo>
                <a:cubicBezTo>
                  <a:pt x="1103769" y="318073"/>
                  <a:pt x="1099058" y="320028"/>
                  <a:pt x="1097679" y="320946"/>
                </a:cubicBezTo>
                <a:cubicBezTo>
                  <a:pt x="1092164" y="324508"/>
                  <a:pt x="1062978" y="332896"/>
                  <a:pt x="1047810" y="335309"/>
                </a:cubicBezTo>
                <a:cubicBezTo>
                  <a:pt x="1033332" y="337492"/>
                  <a:pt x="1021267" y="340020"/>
                  <a:pt x="1010467" y="342893"/>
                </a:cubicBezTo>
                <a:cubicBezTo>
                  <a:pt x="976570" y="351856"/>
                  <a:pt x="963815" y="353234"/>
                  <a:pt x="939226" y="350017"/>
                </a:cubicBezTo>
                <a:cubicBezTo>
                  <a:pt x="928999" y="348753"/>
                  <a:pt x="884301" y="348294"/>
                  <a:pt x="854771" y="349329"/>
                </a:cubicBezTo>
                <a:cubicBezTo>
                  <a:pt x="849600" y="349444"/>
                  <a:pt x="844544" y="348983"/>
                  <a:pt x="842132" y="348065"/>
                </a:cubicBezTo>
                <a:cubicBezTo>
                  <a:pt x="822942" y="340711"/>
                  <a:pt x="824206" y="341859"/>
                  <a:pt x="816738" y="322556"/>
                </a:cubicBezTo>
                <a:cubicBezTo>
                  <a:pt x="811107" y="307618"/>
                  <a:pt x="806626" y="300264"/>
                  <a:pt x="796859" y="289693"/>
                </a:cubicBezTo>
                <a:cubicBezTo>
                  <a:pt x="788011" y="280156"/>
                  <a:pt x="784794" y="278202"/>
                  <a:pt x="777210" y="277053"/>
                </a:cubicBezTo>
                <a:cubicBezTo>
                  <a:pt x="771465" y="276364"/>
                  <a:pt x="769512" y="274181"/>
                  <a:pt x="771005" y="270159"/>
                </a:cubicBezTo>
                <a:cubicBezTo>
                  <a:pt x="772384" y="266367"/>
                  <a:pt x="769282" y="267516"/>
                  <a:pt x="821793" y="250970"/>
                </a:cubicBezTo>
                <a:cubicBezTo>
                  <a:pt x="843051" y="244190"/>
                  <a:pt x="848221" y="241317"/>
                  <a:pt x="852013" y="234079"/>
                </a:cubicBezTo>
                <a:cubicBezTo>
                  <a:pt x="854311" y="229597"/>
                  <a:pt x="854082" y="226381"/>
                  <a:pt x="850634" y="216843"/>
                </a:cubicBezTo>
                <a:lnTo>
                  <a:pt x="847647" y="208455"/>
                </a:lnTo>
                <a:lnTo>
                  <a:pt x="850060" y="203514"/>
                </a:lnTo>
                <a:cubicBezTo>
                  <a:pt x="852358" y="198918"/>
                  <a:pt x="852358" y="197654"/>
                  <a:pt x="851324" y="188002"/>
                </a:cubicBezTo>
                <a:cubicBezTo>
                  <a:pt x="850634" y="182257"/>
                  <a:pt x="850405" y="176512"/>
                  <a:pt x="850864" y="175132"/>
                </a:cubicBezTo>
                <a:cubicBezTo>
                  <a:pt x="851324" y="173869"/>
                  <a:pt x="853852" y="170652"/>
                  <a:pt x="856609" y="168009"/>
                </a:cubicBezTo>
                <a:cubicBezTo>
                  <a:pt x="862470" y="162608"/>
                  <a:pt x="863159" y="158931"/>
                  <a:pt x="858793" y="155139"/>
                </a:cubicBezTo>
                <a:cubicBezTo>
                  <a:pt x="857184" y="153760"/>
                  <a:pt x="855920" y="151922"/>
                  <a:pt x="855920" y="151003"/>
                </a:cubicBezTo>
                <a:cubicBezTo>
                  <a:pt x="855920" y="149739"/>
                  <a:pt x="849945" y="144338"/>
                  <a:pt x="838914" y="135721"/>
                </a:cubicBezTo>
                <a:cubicBezTo>
                  <a:pt x="835812" y="133193"/>
                  <a:pt x="831790" y="122162"/>
                  <a:pt x="831790" y="115728"/>
                </a:cubicBezTo>
                <a:cubicBezTo>
                  <a:pt x="831790" y="112969"/>
                  <a:pt x="832825" y="109062"/>
                  <a:pt x="834318" y="106419"/>
                </a:cubicBezTo>
                <a:lnTo>
                  <a:pt x="836961" y="101823"/>
                </a:lnTo>
                <a:lnTo>
                  <a:pt x="831215" y="96768"/>
                </a:lnTo>
                <a:cubicBezTo>
                  <a:pt x="827998" y="94011"/>
                  <a:pt x="824436" y="90678"/>
                  <a:pt x="823172" y="89414"/>
                </a:cubicBezTo>
                <a:cubicBezTo>
                  <a:pt x="802489" y="69076"/>
                  <a:pt x="802949" y="70685"/>
                  <a:pt x="815244" y="58389"/>
                </a:cubicBezTo>
                <a:cubicBezTo>
                  <a:pt x="825470" y="48163"/>
                  <a:pt x="827194" y="45176"/>
                  <a:pt x="827998" y="36557"/>
                </a:cubicBezTo>
                <a:lnTo>
                  <a:pt x="828573" y="30123"/>
                </a:lnTo>
                <a:lnTo>
                  <a:pt x="821908" y="26560"/>
                </a:lnTo>
                <a:cubicBezTo>
                  <a:pt x="800881" y="15415"/>
                  <a:pt x="782611" y="11163"/>
                  <a:pt x="769282" y="14381"/>
                </a:cubicBezTo>
                <a:cubicBezTo>
                  <a:pt x="760205" y="16449"/>
                  <a:pt x="755608" y="15185"/>
                  <a:pt x="747910" y="8406"/>
                </a:cubicBezTo>
                <a:cubicBezTo>
                  <a:pt x="744463" y="5304"/>
                  <a:pt x="740786" y="3121"/>
                  <a:pt x="738488" y="2776"/>
                </a:cubicBezTo>
                <a:cubicBezTo>
                  <a:pt x="721022" y="363"/>
                  <a:pt x="697007" y="-786"/>
                  <a:pt x="691032" y="593"/>
                </a:cubicBezTo>
                <a:close/>
                <a:moveTo>
                  <a:pt x="689539" y="991185"/>
                </a:moveTo>
                <a:cubicBezTo>
                  <a:pt x="690803" y="992449"/>
                  <a:pt x="689998" y="993598"/>
                  <a:pt x="685172" y="998079"/>
                </a:cubicBezTo>
                <a:cubicBezTo>
                  <a:pt x="662881" y="1018417"/>
                  <a:pt x="656216" y="1025311"/>
                  <a:pt x="647139" y="1037031"/>
                </a:cubicBezTo>
                <a:cubicBezTo>
                  <a:pt x="627145" y="1063115"/>
                  <a:pt x="619791" y="1071158"/>
                  <a:pt x="612438" y="1074605"/>
                </a:cubicBezTo>
                <a:cubicBezTo>
                  <a:pt x="608531" y="1076329"/>
                  <a:pt x="605199" y="1078856"/>
                  <a:pt x="604279" y="1080580"/>
                </a:cubicBezTo>
                <a:cubicBezTo>
                  <a:pt x="603360" y="1082188"/>
                  <a:pt x="599338" y="1086669"/>
                  <a:pt x="595202" y="1090576"/>
                </a:cubicBezTo>
                <a:cubicBezTo>
                  <a:pt x="591065" y="1094598"/>
                  <a:pt x="586584" y="1099079"/>
                  <a:pt x="585205" y="1100573"/>
                </a:cubicBezTo>
                <a:cubicBezTo>
                  <a:pt x="583826" y="1102182"/>
                  <a:pt x="579920" y="1105859"/>
                  <a:pt x="576358" y="1108731"/>
                </a:cubicBezTo>
                <a:cubicBezTo>
                  <a:pt x="570268" y="1113786"/>
                  <a:pt x="569234" y="1114247"/>
                  <a:pt x="559811" y="1115510"/>
                </a:cubicBezTo>
                <a:cubicBezTo>
                  <a:pt x="552917" y="1116545"/>
                  <a:pt x="546942" y="1118268"/>
                  <a:pt x="541082" y="1120911"/>
                </a:cubicBezTo>
                <a:cubicBezTo>
                  <a:pt x="513849" y="1133550"/>
                  <a:pt x="512930" y="1134239"/>
                  <a:pt x="503508" y="1146419"/>
                </a:cubicBezTo>
                <a:cubicBezTo>
                  <a:pt x="490524" y="1163080"/>
                  <a:pt x="488800" y="1164918"/>
                  <a:pt x="485813" y="1164918"/>
                </a:cubicBezTo>
                <a:cubicBezTo>
                  <a:pt x="484089" y="1164918"/>
                  <a:pt x="482136" y="1164115"/>
                  <a:pt x="481331" y="1163195"/>
                </a:cubicBezTo>
                <a:cubicBezTo>
                  <a:pt x="479838" y="1161472"/>
                  <a:pt x="481906" y="1156761"/>
                  <a:pt x="502014" y="1114935"/>
                </a:cubicBezTo>
                <a:cubicBezTo>
                  <a:pt x="505691" y="1107352"/>
                  <a:pt x="510402" y="1097011"/>
                  <a:pt x="512700" y="1091955"/>
                </a:cubicBezTo>
                <a:cubicBezTo>
                  <a:pt x="514884" y="1086899"/>
                  <a:pt x="519824" y="1075753"/>
                  <a:pt x="523617" y="1067251"/>
                </a:cubicBezTo>
                <a:cubicBezTo>
                  <a:pt x="527408" y="1058748"/>
                  <a:pt x="533153" y="1045304"/>
                  <a:pt x="536486" y="1037376"/>
                </a:cubicBezTo>
                <a:cubicBezTo>
                  <a:pt x="547517" y="1011178"/>
                  <a:pt x="555560" y="995206"/>
                  <a:pt x="558777" y="993138"/>
                </a:cubicBezTo>
                <a:cubicBezTo>
                  <a:pt x="563258" y="990150"/>
                  <a:pt x="573485" y="989690"/>
                  <a:pt x="633235" y="989690"/>
                </a:cubicBezTo>
                <a:cubicBezTo>
                  <a:pt x="676784" y="989690"/>
                  <a:pt x="688390" y="990034"/>
                  <a:pt x="689539" y="991185"/>
                </a:cubicBezTo>
                <a:close/>
              </a:path>
            </a:pathLst>
          </a:custGeom>
          <a:gradFill>
            <a:gsLst>
              <a:gs pos="100000">
                <a:srgbClr val="95E1C1"/>
              </a:gs>
              <a:gs pos="0">
                <a:srgbClr val="0884E3"/>
              </a:gs>
            </a:gsLst>
            <a:lin ang="5400000" scaled="1"/>
          </a:gra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19D929C-A8C9-8C50-BD67-B33E3CF343C4}"/>
              </a:ext>
            </a:extLst>
          </p:cNvPr>
          <p:cNvSpPr txBox="1"/>
          <p:nvPr/>
        </p:nvSpPr>
        <p:spPr>
          <a:xfrm>
            <a:off x="1324318" y="4426089"/>
            <a:ext cx="221284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MH_Other_8">
            <a:extLst>
              <a:ext uri="{FF2B5EF4-FFF2-40B4-BE49-F238E27FC236}">
                <a16:creationId xmlns:a16="http://schemas.microsoft.com/office/drawing/2014/main" id="{522EAF7F-E745-AB6A-6525-2DE4553F8A1C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81758" y="3833782"/>
            <a:ext cx="1654294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456D3E2-2896-E139-801A-34E9E433C20C}"/>
              </a:ext>
            </a:extLst>
          </p:cNvPr>
          <p:cNvSpPr txBox="1"/>
          <p:nvPr/>
        </p:nvSpPr>
        <p:spPr>
          <a:xfrm>
            <a:off x="3633548" y="3539561"/>
            <a:ext cx="221284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F3E2F61-155C-CF45-E132-7A6E1E7980A8}"/>
              </a:ext>
            </a:extLst>
          </p:cNvPr>
          <p:cNvSpPr txBox="1"/>
          <p:nvPr/>
        </p:nvSpPr>
        <p:spPr>
          <a:xfrm>
            <a:off x="5985122" y="2697434"/>
            <a:ext cx="221284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094F6BD-8E91-85D7-C48F-84C5B3504049}"/>
              </a:ext>
            </a:extLst>
          </p:cNvPr>
          <p:cNvSpPr txBox="1"/>
          <p:nvPr/>
        </p:nvSpPr>
        <p:spPr>
          <a:xfrm>
            <a:off x="8604054" y="1771183"/>
            <a:ext cx="221284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56B79C-8440-F0A0-8FB9-E1AE74E6DEC0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7A6DA98-2A95-25C5-4BE9-15DE74E3BE59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54337616-D1C2-3F12-6AC7-FC936ED8A319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601FF2F2-8FC3-C450-C50A-09BA729739B6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3446CA2-24AE-D411-258C-F12F84E23B7D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617DA283-14F0-90FC-164F-200A652014DA}"/>
              </a:ext>
            </a:extLst>
          </p:cNvPr>
          <p:cNvSpPr txBox="1"/>
          <p:nvPr/>
        </p:nvSpPr>
        <p:spPr>
          <a:xfrm>
            <a:off x="1016050" y="21899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9277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140">
            <a:extLst>
              <a:ext uri="{FF2B5EF4-FFF2-40B4-BE49-F238E27FC236}">
                <a16:creationId xmlns:a16="http://schemas.microsoft.com/office/drawing/2014/main" id="{DB7DD140-363F-7994-C581-5AF0A9AEC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8301"/>
            <a:ext cx="10167998" cy="684969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D21AFF5-11E1-B5F7-02AC-A9E9DA55684A}"/>
              </a:ext>
            </a:extLst>
          </p:cNvPr>
          <p:cNvSpPr/>
          <p:nvPr/>
        </p:nvSpPr>
        <p:spPr>
          <a:xfrm>
            <a:off x="7330644" y="197874"/>
            <a:ext cx="4861356" cy="6660127"/>
          </a:xfrm>
          <a:custGeom>
            <a:avLst/>
            <a:gdLst>
              <a:gd name="connsiteX0" fmla="*/ 4861356 w 4861356"/>
              <a:gd name="connsiteY0" fmla="*/ 0 h 6660127"/>
              <a:gd name="connsiteX1" fmla="*/ 4861356 w 4861356"/>
              <a:gd name="connsiteY1" fmla="*/ 6660127 h 6660127"/>
              <a:gd name="connsiteX2" fmla="*/ 454934 w 4861356"/>
              <a:gd name="connsiteY2" fmla="*/ 6660127 h 6660127"/>
              <a:gd name="connsiteX3" fmla="*/ 407628 w 4861356"/>
              <a:gd name="connsiteY3" fmla="*/ 6578742 h 6660127"/>
              <a:gd name="connsiteX4" fmla="*/ 4417 w 4861356"/>
              <a:gd name="connsiteY4" fmla="*/ 5311105 h 6660127"/>
              <a:gd name="connsiteX5" fmla="*/ 2125317 w 4861356"/>
              <a:gd name="connsiteY5" fmla="*/ 3030044 h 6660127"/>
              <a:gd name="connsiteX6" fmla="*/ 2468217 w 4861356"/>
              <a:gd name="connsiteY6" fmla="*/ 1251103 h 6660127"/>
              <a:gd name="connsiteX7" fmla="*/ 4563717 w 4861356"/>
              <a:gd name="connsiteY7" fmla="*/ 447710 h 6660127"/>
              <a:gd name="connsiteX8" fmla="*/ 4844964 w 4861356"/>
              <a:gd name="connsiteY8" fmla="*/ 66161 h 66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1356" h="6660127">
                <a:moveTo>
                  <a:pt x="4861356" y="0"/>
                </a:moveTo>
                <a:lnTo>
                  <a:pt x="4861356" y="6660127"/>
                </a:lnTo>
                <a:lnTo>
                  <a:pt x="454934" y="6660127"/>
                </a:lnTo>
                <a:lnTo>
                  <a:pt x="407628" y="6578742"/>
                </a:lnTo>
                <a:cubicBezTo>
                  <a:pt x="151967" y="6116508"/>
                  <a:pt x="-31137" y="5657621"/>
                  <a:pt x="4417" y="5311105"/>
                </a:cubicBezTo>
                <a:cubicBezTo>
                  <a:pt x="95435" y="4424026"/>
                  <a:pt x="1714684" y="3706711"/>
                  <a:pt x="2125317" y="3030044"/>
                </a:cubicBezTo>
                <a:cubicBezTo>
                  <a:pt x="2535950" y="2353377"/>
                  <a:pt x="2061817" y="1681492"/>
                  <a:pt x="2468217" y="1251103"/>
                </a:cubicBezTo>
                <a:cubicBezTo>
                  <a:pt x="2874617" y="820714"/>
                  <a:pt x="4165784" y="763329"/>
                  <a:pt x="4563717" y="447710"/>
                </a:cubicBezTo>
                <a:cubicBezTo>
                  <a:pt x="4712942" y="329353"/>
                  <a:pt x="4798766" y="200909"/>
                  <a:pt x="4844964" y="66161"/>
                </a:cubicBez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94495">
                <a:srgbClr val="0884E3">
                  <a:alpha val="14000"/>
                </a:srgbClr>
              </a:gs>
              <a:gs pos="55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A0AE77-D788-23DB-26B0-22286FDA0505}"/>
              </a:ext>
            </a:extLst>
          </p:cNvPr>
          <p:cNvSpPr/>
          <p:nvPr/>
        </p:nvSpPr>
        <p:spPr>
          <a:xfrm>
            <a:off x="7938602" y="705962"/>
            <a:ext cx="4253398" cy="6152038"/>
          </a:xfrm>
          <a:custGeom>
            <a:avLst/>
            <a:gdLst>
              <a:gd name="connsiteX0" fmla="*/ 4253398 w 4253398"/>
              <a:gd name="connsiteY0" fmla="*/ 0 h 6152038"/>
              <a:gd name="connsiteX1" fmla="*/ 4253398 w 4253398"/>
              <a:gd name="connsiteY1" fmla="*/ 6152038 h 6152038"/>
              <a:gd name="connsiteX2" fmla="*/ 1023601 w 4253398"/>
              <a:gd name="connsiteY2" fmla="*/ 6152038 h 6152038"/>
              <a:gd name="connsiteX3" fmla="*/ 914625 w 4253398"/>
              <a:gd name="connsiteY3" fmla="*/ 6011904 h 6152038"/>
              <a:gd name="connsiteX4" fmla="*/ 4417 w 4253398"/>
              <a:gd name="connsiteY4" fmla="*/ 4170838 h 6152038"/>
              <a:gd name="connsiteX5" fmla="*/ 2125317 w 4253398"/>
              <a:gd name="connsiteY5" fmla="*/ 2151538 h 6152038"/>
              <a:gd name="connsiteX6" fmla="*/ 2468217 w 4253398"/>
              <a:gd name="connsiteY6" fmla="*/ 576738 h 6152038"/>
              <a:gd name="connsiteX7" fmla="*/ 4125567 w 4253398"/>
              <a:gd name="connsiteY7" fmla="*/ 40957 h 615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398" h="6152038">
                <a:moveTo>
                  <a:pt x="4253398" y="0"/>
                </a:moveTo>
                <a:lnTo>
                  <a:pt x="4253398" y="6152038"/>
                </a:lnTo>
                <a:lnTo>
                  <a:pt x="1023601" y="6152038"/>
                </a:lnTo>
                <a:lnTo>
                  <a:pt x="914625" y="6011904"/>
                </a:lnTo>
                <a:cubicBezTo>
                  <a:pt x="450406" y="5407104"/>
                  <a:pt x="-52469" y="4661640"/>
                  <a:pt x="4417" y="4170838"/>
                </a:cubicBezTo>
                <a:cubicBezTo>
                  <a:pt x="95435" y="3385555"/>
                  <a:pt x="1714684" y="2750555"/>
                  <a:pt x="2125317" y="2151538"/>
                </a:cubicBezTo>
                <a:cubicBezTo>
                  <a:pt x="2535950" y="1552521"/>
                  <a:pt x="2061817" y="957738"/>
                  <a:pt x="2468217" y="576738"/>
                </a:cubicBezTo>
                <a:cubicBezTo>
                  <a:pt x="2773017" y="290988"/>
                  <a:pt x="3575498" y="190976"/>
                  <a:pt x="4125567" y="40957"/>
                </a:cubicBezTo>
                <a:close/>
              </a:path>
            </a:pathLst>
          </a:custGeom>
          <a:gradFill>
            <a:gsLst>
              <a:gs pos="0">
                <a:srgbClr val="95E1C1"/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2" name="文本框 4141">
            <a:extLst>
              <a:ext uri="{FF2B5EF4-FFF2-40B4-BE49-F238E27FC236}">
                <a16:creationId xmlns:a16="http://schemas.microsoft.com/office/drawing/2014/main" id="{EA77ED2F-F2CC-93FE-EF78-C9520CBD96BD}"/>
              </a:ext>
            </a:extLst>
          </p:cNvPr>
          <p:cNvSpPr txBox="1"/>
          <p:nvPr/>
        </p:nvSpPr>
        <p:spPr>
          <a:xfrm>
            <a:off x="3343255" y="702844"/>
            <a:ext cx="33137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0884E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6600" dirty="0">
              <a:solidFill>
                <a:srgbClr val="0884E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A3507B-DE37-6F28-2277-89238410FF10}"/>
              </a:ext>
            </a:extLst>
          </p:cNvPr>
          <p:cNvGrpSpPr/>
          <p:nvPr/>
        </p:nvGrpSpPr>
        <p:grpSpPr>
          <a:xfrm>
            <a:off x="7685675" y="3195415"/>
            <a:ext cx="4172496" cy="3361692"/>
            <a:chOff x="5218247" y="609042"/>
            <a:chExt cx="6572000" cy="5294922"/>
          </a:xfrm>
        </p:grpSpPr>
        <p:sp>
          <p:nvSpPr>
            <p:cNvPr id="4053" name="任意多边形: 形状 4052">
              <a:extLst>
                <a:ext uri="{FF2B5EF4-FFF2-40B4-BE49-F238E27FC236}">
                  <a16:creationId xmlns:a16="http://schemas.microsoft.com/office/drawing/2014/main" id="{72827342-C90A-691E-60F5-2E2392FFA5CE}"/>
                </a:ext>
              </a:extLst>
            </p:cNvPr>
            <p:cNvSpPr/>
            <p:nvPr/>
          </p:nvSpPr>
          <p:spPr>
            <a:xfrm>
              <a:off x="8239236" y="939189"/>
              <a:ext cx="3118828" cy="4919523"/>
            </a:xfrm>
            <a:custGeom>
              <a:avLst/>
              <a:gdLst>
                <a:gd name="connsiteX0" fmla="*/ 2341678 w 3118828"/>
                <a:gd name="connsiteY0" fmla="*/ 4852011 h 4919523"/>
                <a:gd name="connsiteX1" fmla="*/ 2269107 w 3118828"/>
                <a:gd name="connsiteY1" fmla="*/ 4677840 h 4919523"/>
                <a:gd name="connsiteX2" fmla="*/ 991850 w 3118828"/>
                <a:gd name="connsiteY2" fmla="*/ 3052240 h 4919523"/>
                <a:gd name="connsiteX3" fmla="*/ 62935 w 3118828"/>
                <a:gd name="connsiteY3" fmla="*/ 2050754 h 4919523"/>
                <a:gd name="connsiteX4" fmla="*/ 280650 w 3118828"/>
                <a:gd name="connsiteY4" fmla="*/ 1020240 h 4919523"/>
                <a:gd name="connsiteX5" fmla="*/ 1862707 w 3118828"/>
                <a:gd name="connsiteY5" fmla="*/ 4240 h 4919523"/>
                <a:gd name="connsiteX6" fmla="*/ 3110935 w 3118828"/>
                <a:gd name="connsiteY6" fmla="*/ 831554 h 4919523"/>
                <a:gd name="connsiteX7" fmla="*/ 2399735 w 3118828"/>
                <a:gd name="connsiteY7" fmla="*/ 4373040 h 4919523"/>
                <a:gd name="connsiteX8" fmla="*/ 2501335 w 3118828"/>
                <a:gd name="connsiteY8" fmla="*/ 4852011 h 491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828" h="4919523">
                  <a:moveTo>
                    <a:pt x="2341678" y="4852011"/>
                  </a:moveTo>
                  <a:cubicBezTo>
                    <a:pt x="2417878" y="4914906"/>
                    <a:pt x="2494078" y="4977802"/>
                    <a:pt x="2269107" y="4677840"/>
                  </a:cubicBezTo>
                  <a:cubicBezTo>
                    <a:pt x="2044136" y="4377878"/>
                    <a:pt x="1359545" y="3490088"/>
                    <a:pt x="991850" y="3052240"/>
                  </a:cubicBezTo>
                  <a:cubicBezTo>
                    <a:pt x="624155" y="2614392"/>
                    <a:pt x="181468" y="2389421"/>
                    <a:pt x="62935" y="2050754"/>
                  </a:cubicBezTo>
                  <a:cubicBezTo>
                    <a:pt x="-55598" y="1712087"/>
                    <a:pt x="-19312" y="1361326"/>
                    <a:pt x="280650" y="1020240"/>
                  </a:cubicBezTo>
                  <a:cubicBezTo>
                    <a:pt x="580612" y="679154"/>
                    <a:pt x="1390993" y="35688"/>
                    <a:pt x="1862707" y="4240"/>
                  </a:cubicBezTo>
                  <a:cubicBezTo>
                    <a:pt x="2334421" y="-27208"/>
                    <a:pt x="3021430" y="103421"/>
                    <a:pt x="3110935" y="831554"/>
                  </a:cubicBezTo>
                  <a:cubicBezTo>
                    <a:pt x="3200440" y="1559687"/>
                    <a:pt x="2501335" y="3702964"/>
                    <a:pt x="2399735" y="4373040"/>
                  </a:cubicBezTo>
                  <a:cubicBezTo>
                    <a:pt x="2298135" y="5043116"/>
                    <a:pt x="2399735" y="4947563"/>
                    <a:pt x="2501335" y="4852011"/>
                  </a:cubicBezTo>
                </a:path>
              </a:pathLst>
            </a:custGeom>
            <a:noFill/>
            <a:ln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33" name="组合 4132">
              <a:extLst>
                <a:ext uri="{FF2B5EF4-FFF2-40B4-BE49-F238E27FC236}">
                  <a16:creationId xmlns:a16="http://schemas.microsoft.com/office/drawing/2014/main" id="{B2B1941B-346F-972A-B51E-674D438141E1}"/>
                </a:ext>
              </a:extLst>
            </p:cNvPr>
            <p:cNvGrpSpPr/>
            <p:nvPr/>
          </p:nvGrpSpPr>
          <p:grpSpPr>
            <a:xfrm flipH="1">
              <a:off x="5218247" y="1989943"/>
              <a:ext cx="6468668" cy="3914021"/>
              <a:chOff x="6265468" y="3119164"/>
              <a:chExt cx="4322304" cy="2629187"/>
            </a:xfrm>
          </p:grpSpPr>
          <p:sp>
            <p:nvSpPr>
              <p:cNvPr id="4087" name="任意多边形: 形状 4086">
                <a:extLst>
                  <a:ext uri="{FF2B5EF4-FFF2-40B4-BE49-F238E27FC236}">
                    <a16:creationId xmlns:a16="http://schemas.microsoft.com/office/drawing/2014/main" id="{D08A2776-142B-1A34-EEBA-3126E2488A6C}"/>
                  </a:ext>
                </a:extLst>
              </p:cNvPr>
              <p:cNvSpPr/>
              <p:nvPr/>
            </p:nvSpPr>
            <p:spPr>
              <a:xfrm>
                <a:off x="7877666" y="4058484"/>
                <a:ext cx="386483" cy="789403"/>
              </a:xfrm>
              <a:custGeom>
                <a:avLst/>
                <a:gdLst>
                  <a:gd name="connsiteX0" fmla="*/ 386484 w 386483"/>
                  <a:gd name="connsiteY0" fmla="*/ 615391 h 789403"/>
                  <a:gd name="connsiteX1" fmla="*/ 222273 w 386483"/>
                  <a:gd name="connsiteY1" fmla="*/ 789403 h 789403"/>
                  <a:gd name="connsiteX2" fmla="*/ 148340 w 386483"/>
                  <a:gd name="connsiteY2" fmla="*/ 701859 h 789403"/>
                  <a:gd name="connsiteX3" fmla="*/ 89409 w 386483"/>
                  <a:gd name="connsiteY3" fmla="*/ 614858 h 789403"/>
                  <a:gd name="connsiteX4" fmla="*/ 29135 w 386483"/>
                  <a:gd name="connsiteY4" fmla="*/ 480965 h 789403"/>
                  <a:gd name="connsiteX5" fmla="*/ 3588 w 386483"/>
                  <a:gd name="connsiteY5" fmla="*/ 0 h 789403"/>
                  <a:gd name="connsiteX6" fmla="*/ 97524 w 386483"/>
                  <a:gd name="connsiteY6" fmla="*/ 34185 h 789403"/>
                  <a:gd name="connsiteX7" fmla="*/ 386484 w 386483"/>
                  <a:gd name="connsiteY7" fmla="*/ 615391 h 7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483" h="789403">
                    <a:moveTo>
                      <a:pt x="386484" y="615391"/>
                    </a:moveTo>
                    <a:lnTo>
                      <a:pt x="222273" y="789403"/>
                    </a:lnTo>
                    <a:cubicBezTo>
                      <a:pt x="222273" y="789403"/>
                      <a:pt x="188621" y="754818"/>
                      <a:pt x="148340" y="701859"/>
                    </a:cubicBezTo>
                    <a:cubicBezTo>
                      <a:pt x="129147" y="676456"/>
                      <a:pt x="108468" y="646871"/>
                      <a:pt x="89409" y="614858"/>
                    </a:cubicBezTo>
                    <a:cubicBezTo>
                      <a:pt x="64406" y="572967"/>
                      <a:pt x="41974" y="527037"/>
                      <a:pt x="29135" y="480965"/>
                    </a:cubicBezTo>
                    <a:cubicBezTo>
                      <a:pt x="-14118" y="326269"/>
                      <a:pt x="3588" y="0"/>
                      <a:pt x="3588" y="0"/>
                    </a:cubicBezTo>
                    <a:cubicBezTo>
                      <a:pt x="3588" y="0"/>
                      <a:pt x="73597" y="7563"/>
                      <a:pt x="97524" y="34185"/>
                    </a:cubicBezTo>
                    <a:cubicBezTo>
                      <a:pt x="232274" y="184147"/>
                      <a:pt x="386484" y="615391"/>
                      <a:pt x="386484" y="615391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8" name="任意多边形: 形状 4087">
                <a:extLst>
                  <a:ext uri="{FF2B5EF4-FFF2-40B4-BE49-F238E27FC236}">
                    <a16:creationId xmlns:a16="http://schemas.microsoft.com/office/drawing/2014/main" id="{174B46D3-DC39-E87F-6101-7C3001872B4C}"/>
                  </a:ext>
                </a:extLst>
              </p:cNvPr>
              <p:cNvSpPr/>
              <p:nvPr/>
            </p:nvSpPr>
            <p:spPr>
              <a:xfrm>
                <a:off x="6362205" y="4001610"/>
                <a:ext cx="1284677" cy="1240650"/>
              </a:xfrm>
              <a:custGeom>
                <a:avLst/>
                <a:gdLst>
                  <a:gd name="connsiteX0" fmla="*/ 1284678 w 1284677"/>
                  <a:gd name="connsiteY0" fmla="*/ 1240650 h 1240650"/>
                  <a:gd name="connsiteX1" fmla="*/ 108816 w 1284677"/>
                  <a:gd name="connsiteY1" fmla="*/ 1240650 h 1240650"/>
                  <a:gd name="connsiteX2" fmla="*/ 1365 w 1284677"/>
                  <a:gd name="connsiteY2" fmla="*/ 336804 h 1240650"/>
                  <a:gd name="connsiteX3" fmla="*/ 162737 w 1284677"/>
                  <a:gd name="connsiteY3" fmla="*/ 125911 h 1240650"/>
                  <a:gd name="connsiteX4" fmla="*/ 233432 w 1284677"/>
                  <a:gd name="connsiteY4" fmla="*/ 116729 h 1240650"/>
                  <a:gd name="connsiteX5" fmla="*/ 1131944 w 1284677"/>
                  <a:gd name="connsiteY5" fmla="*/ 0 h 1240650"/>
                  <a:gd name="connsiteX6" fmla="*/ 1284678 w 1284677"/>
                  <a:gd name="connsiteY6" fmla="*/ 1240650 h 12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4677" h="1240650">
                    <a:moveTo>
                      <a:pt x="1284678" y="1240650"/>
                    </a:moveTo>
                    <a:lnTo>
                      <a:pt x="108816" y="1240650"/>
                    </a:lnTo>
                    <a:lnTo>
                      <a:pt x="1365" y="336804"/>
                    </a:lnTo>
                    <a:cubicBezTo>
                      <a:pt x="-10932" y="233315"/>
                      <a:pt x="61239" y="139151"/>
                      <a:pt x="162737" y="125911"/>
                    </a:cubicBezTo>
                    <a:lnTo>
                      <a:pt x="233432" y="116729"/>
                    </a:lnTo>
                    <a:lnTo>
                      <a:pt x="1131944" y="0"/>
                    </a:lnTo>
                    <a:lnTo>
                      <a:pt x="1284678" y="1240650"/>
                    </a:ln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9" name="任意多边形: 形状 4088">
                <a:extLst>
                  <a:ext uri="{FF2B5EF4-FFF2-40B4-BE49-F238E27FC236}">
                    <a16:creationId xmlns:a16="http://schemas.microsoft.com/office/drawing/2014/main" id="{81720031-BCCD-B7B3-4698-BB83CA26D2F3}"/>
                  </a:ext>
                </a:extLst>
              </p:cNvPr>
              <p:cNvSpPr/>
              <p:nvPr/>
            </p:nvSpPr>
            <p:spPr>
              <a:xfrm>
                <a:off x="6954710" y="4022813"/>
                <a:ext cx="1033206" cy="1219581"/>
              </a:xfrm>
              <a:custGeom>
                <a:avLst/>
                <a:gdLst>
                  <a:gd name="connsiteX0" fmla="*/ 405098 w 1033206"/>
                  <a:gd name="connsiteY0" fmla="*/ 8782 h 1219581"/>
                  <a:gd name="connsiteX1" fmla="*/ 1658 w 1033206"/>
                  <a:gd name="connsiteY1" fmla="*/ 163478 h 1219581"/>
                  <a:gd name="connsiteX2" fmla="*/ 160601 w 1033206"/>
                  <a:gd name="connsiteY2" fmla="*/ 755637 h 1219581"/>
                  <a:gd name="connsiteX3" fmla="*/ 125997 w 1033206"/>
                  <a:gd name="connsiteY3" fmla="*/ 1219581 h 1219581"/>
                  <a:gd name="connsiteX4" fmla="*/ 905180 w 1033206"/>
                  <a:gd name="connsiteY4" fmla="*/ 1219581 h 1219581"/>
                  <a:gd name="connsiteX5" fmla="*/ 944509 w 1033206"/>
                  <a:gd name="connsiteY5" fmla="*/ 776849 h 1219581"/>
                  <a:gd name="connsiteX6" fmla="*/ 1033034 w 1033206"/>
                  <a:gd name="connsiteY6" fmla="*/ 534200 h 1219581"/>
                  <a:gd name="connsiteX7" fmla="*/ 926535 w 1033206"/>
                  <a:gd name="connsiteY7" fmla="*/ 35671 h 1219581"/>
                  <a:gd name="connsiteX8" fmla="*/ 654730 w 1033206"/>
                  <a:gd name="connsiteY8" fmla="*/ 0 h 1219581"/>
                  <a:gd name="connsiteX9" fmla="*/ 405098 w 1033206"/>
                  <a:gd name="connsiteY9" fmla="*/ 8782 h 121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3206" h="1219581">
                    <a:moveTo>
                      <a:pt x="405098" y="8782"/>
                    </a:moveTo>
                    <a:cubicBezTo>
                      <a:pt x="405098" y="8782"/>
                      <a:pt x="22470" y="131731"/>
                      <a:pt x="1658" y="163478"/>
                    </a:cubicBezTo>
                    <a:cubicBezTo>
                      <a:pt x="-19021" y="195091"/>
                      <a:pt x="160601" y="755637"/>
                      <a:pt x="160601" y="755637"/>
                    </a:cubicBezTo>
                    <a:lnTo>
                      <a:pt x="125997" y="1219581"/>
                    </a:lnTo>
                    <a:lnTo>
                      <a:pt x="905180" y="1219581"/>
                    </a:lnTo>
                    <a:lnTo>
                      <a:pt x="944509" y="776849"/>
                    </a:lnTo>
                    <a:cubicBezTo>
                      <a:pt x="944509" y="776849"/>
                      <a:pt x="1027900" y="685381"/>
                      <a:pt x="1033034" y="534200"/>
                    </a:cubicBezTo>
                    <a:cubicBezTo>
                      <a:pt x="1038168" y="383019"/>
                      <a:pt x="926535" y="35671"/>
                      <a:pt x="926535" y="35671"/>
                    </a:cubicBezTo>
                    <a:lnTo>
                      <a:pt x="654730" y="0"/>
                    </a:lnTo>
                    <a:lnTo>
                      <a:pt x="405098" y="8782"/>
                    </a:lnTo>
                    <a:close/>
                  </a:path>
                </a:pathLst>
              </a:custGeom>
              <a:gradFill>
                <a:gsLst>
                  <a:gs pos="60000">
                    <a:srgbClr val="95E1C1"/>
                  </a:gs>
                  <a:gs pos="100000">
                    <a:srgbClr val="0884E3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0" name="任意多边形: 形状 4089">
                <a:extLst>
                  <a:ext uri="{FF2B5EF4-FFF2-40B4-BE49-F238E27FC236}">
                    <a16:creationId xmlns:a16="http://schemas.microsoft.com/office/drawing/2014/main" id="{6F62D9CE-BA09-9A69-00D9-5E9DC603A6E1}"/>
                  </a:ext>
                </a:extLst>
              </p:cNvPr>
              <p:cNvSpPr/>
              <p:nvPr/>
            </p:nvSpPr>
            <p:spPr>
              <a:xfrm>
                <a:off x="6930820" y="3136412"/>
                <a:ext cx="883029" cy="865197"/>
              </a:xfrm>
              <a:custGeom>
                <a:avLst/>
                <a:gdLst>
                  <a:gd name="connsiteX0" fmla="*/ 538459 w 883029"/>
                  <a:gd name="connsiteY0" fmla="*/ 24445 h 865197"/>
                  <a:gd name="connsiteX1" fmla="*/ 82440 w 883029"/>
                  <a:gd name="connsiteY1" fmla="*/ 177255 h 865197"/>
                  <a:gd name="connsiteX2" fmla="*/ 89203 w 883029"/>
                  <a:gd name="connsiteY2" fmla="*/ 865198 h 865197"/>
                  <a:gd name="connsiteX3" fmla="*/ 706052 w 883029"/>
                  <a:gd name="connsiteY3" fmla="*/ 789265 h 865197"/>
                  <a:gd name="connsiteX4" fmla="*/ 866891 w 883029"/>
                  <a:gd name="connsiteY4" fmla="*/ 776435 h 865197"/>
                  <a:gd name="connsiteX5" fmla="*/ 788767 w 883029"/>
                  <a:gd name="connsiteY5" fmla="*/ 198600 h 865197"/>
                  <a:gd name="connsiteX6" fmla="*/ 538459 w 883029"/>
                  <a:gd name="connsiteY6" fmla="*/ 24445 h 86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3029" h="865197">
                    <a:moveTo>
                      <a:pt x="538459" y="24445"/>
                    </a:moveTo>
                    <a:cubicBezTo>
                      <a:pt x="538459" y="24445"/>
                      <a:pt x="271798" y="-90255"/>
                      <a:pt x="82440" y="177255"/>
                    </a:cubicBezTo>
                    <a:cubicBezTo>
                      <a:pt x="-106917" y="444755"/>
                      <a:pt x="89203" y="865198"/>
                      <a:pt x="89203" y="865198"/>
                    </a:cubicBezTo>
                    <a:cubicBezTo>
                      <a:pt x="89203" y="865198"/>
                      <a:pt x="572387" y="802104"/>
                      <a:pt x="706052" y="789265"/>
                    </a:cubicBezTo>
                    <a:cubicBezTo>
                      <a:pt x="839726" y="776435"/>
                      <a:pt x="866891" y="776435"/>
                      <a:pt x="866891" y="776435"/>
                    </a:cubicBezTo>
                    <a:cubicBezTo>
                      <a:pt x="866891" y="776435"/>
                      <a:pt x="935823" y="353963"/>
                      <a:pt x="788767" y="198600"/>
                    </a:cubicBezTo>
                    <a:cubicBezTo>
                      <a:pt x="641587" y="43362"/>
                      <a:pt x="538459" y="24445"/>
                      <a:pt x="538459" y="24445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1" name="任意多边形: 形状 4090">
                <a:extLst>
                  <a:ext uri="{FF2B5EF4-FFF2-40B4-BE49-F238E27FC236}">
                    <a16:creationId xmlns:a16="http://schemas.microsoft.com/office/drawing/2014/main" id="{1E66A2E5-8B48-2212-83AA-7511E69C933A}"/>
                  </a:ext>
                </a:extLst>
              </p:cNvPr>
              <p:cNvSpPr/>
              <p:nvPr/>
            </p:nvSpPr>
            <p:spPr>
              <a:xfrm>
                <a:off x="7343320" y="3863669"/>
                <a:ext cx="276247" cy="340452"/>
              </a:xfrm>
              <a:custGeom>
                <a:avLst/>
                <a:gdLst>
                  <a:gd name="connsiteX0" fmla="*/ 225171 w 276247"/>
                  <a:gd name="connsiteY0" fmla="*/ 340452 h 340452"/>
                  <a:gd name="connsiteX1" fmla="*/ 0 w 276247"/>
                  <a:gd name="connsiteY1" fmla="*/ 186166 h 340452"/>
                  <a:gd name="connsiteX2" fmla="*/ 13916 w 276247"/>
                  <a:gd name="connsiteY2" fmla="*/ 68085 h 340452"/>
                  <a:gd name="connsiteX3" fmla="*/ 6886 w 276247"/>
                  <a:gd name="connsiteY3" fmla="*/ 29451 h 340452"/>
                  <a:gd name="connsiteX4" fmla="*/ 0 w 276247"/>
                  <a:gd name="connsiteY4" fmla="*/ 11211 h 340452"/>
                  <a:gd name="connsiteX5" fmla="*/ 225171 w 276247"/>
                  <a:gd name="connsiteY5" fmla="*/ 0 h 340452"/>
                  <a:gd name="connsiteX6" fmla="*/ 230848 w 276247"/>
                  <a:gd name="connsiteY6" fmla="*/ 41748 h 340452"/>
                  <a:gd name="connsiteX7" fmla="*/ 246793 w 276247"/>
                  <a:gd name="connsiteY7" fmla="*/ 100517 h 340452"/>
                  <a:gd name="connsiteX8" fmla="*/ 267338 w 276247"/>
                  <a:gd name="connsiteY8" fmla="*/ 135236 h 340452"/>
                  <a:gd name="connsiteX9" fmla="*/ 225171 w 276247"/>
                  <a:gd name="connsiteY9" fmla="*/ 340452 h 34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247" h="340452">
                    <a:moveTo>
                      <a:pt x="225171" y="340452"/>
                    </a:moveTo>
                    <a:lnTo>
                      <a:pt x="0" y="186166"/>
                    </a:lnTo>
                    <a:cubicBezTo>
                      <a:pt x="0" y="186166"/>
                      <a:pt x="18517" y="127130"/>
                      <a:pt x="13916" y="68085"/>
                    </a:cubicBezTo>
                    <a:cubicBezTo>
                      <a:pt x="12840" y="54988"/>
                      <a:pt x="10677" y="41881"/>
                      <a:pt x="6886" y="29451"/>
                    </a:cubicBezTo>
                    <a:cubicBezTo>
                      <a:pt x="5001" y="23231"/>
                      <a:pt x="2695" y="17154"/>
                      <a:pt x="0" y="11211"/>
                    </a:cubicBezTo>
                    <a:lnTo>
                      <a:pt x="225171" y="0"/>
                    </a:lnTo>
                    <a:cubicBezTo>
                      <a:pt x="225171" y="0"/>
                      <a:pt x="226657" y="18240"/>
                      <a:pt x="230848" y="41748"/>
                    </a:cubicBezTo>
                    <a:cubicBezTo>
                      <a:pt x="234220" y="60122"/>
                      <a:pt x="239220" y="81734"/>
                      <a:pt x="246793" y="100517"/>
                    </a:cubicBezTo>
                    <a:cubicBezTo>
                      <a:pt x="252193" y="114433"/>
                      <a:pt x="258956" y="126721"/>
                      <a:pt x="267338" y="135236"/>
                    </a:cubicBezTo>
                    <a:cubicBezTo>
                      <a:pt x="301800" y="170231"/>
                      <a:pt x="225171" y="340452"/>
                      <a:pt x="225171" y="340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2" name="任意多边形: 形状 4091">
                <a:extLst>
                  <a:ext uri="{FF2B5EF4-FFF2-40B4-BE49-F238E27FC236}">
                    <a16:creationId xmlns:a16="http://schemas.microsoft.com/office/drawing/2014/main" id="{1763E207-879C-7F0B-3919-C8AD27D81B3C}"/>
                  </a:ext>
                </a:extLst>
              </p:cNvPr>
              <p:cNvSpPr/>
              <p:nvPr/>
            </p:nvSpPr>
            <p:spPr>
              <a:xfrm>
                <a:off x="7350217" y="3893120"/>
                <a:ext cx="239905" cy="71445"/>
              </a:xfrm>
              <a:custGeom>
                <a:avLst/>
                <a:gdLst>
                  <a:gd name="connsiteX0" fmla="*/ 239906 w 239905"/>
                  <a:gd name="connsiteY0" fmla="*/ 71066 h 71445"/>
                  <a:gd name="connsiteX1" fmla="*/ 7029 w 239905"/>
                  <a:gd name="connsiteY1" fmla="*/ 38633 h 71445"/>
                  <a:gd name="connsiteX2" fmla="*/ 0 w 239905"/>
                  <a:gd name="connsiteY2" fmla="*/ 0 h 71445"/>
                  <a:gd name="connsiteX3" fmla="*/ 223952 w 239905"/>
                  <a:gd name="connsiteY3" fmla="*/ 12287 h 71445"/>
                  <a:gd name="connsiteX4" fmla="*/ 239906 w 239905"/>
                  <a:gd name="connsiteY4" fmla="*/ 71066 h 7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5" h="71445">
                    <a:moveTo>
                      <a:pt x="239906" y="71066"/>
                    </a:moveTo>
                    <a:cubicBezTo>
                      <a:pt x="210979" y="72009"/>
                      <a:pt x="86773" y="73895"/>
                      <a:pt x="7029" y="38633"/>
                    </a:cubicBezTo>
                    <a:cubicBezTo>
                      <a:pt x="5953" y="25537"/>
                      <a:pt x="3791" y="12430"/>
                      <a:pt x="0" y="0"/>
                    </a:cubicBezTo>
                    <a:cubicBezTo>
                      <a:pt x="0" y="0"/>
                      <a:pt x="151781" y="18507"/>
                      <a:pt x="223952" y="12287"/>
                    </a:cubicBezTo>
                    <a:cubicBezTo>
                      <a:pt x="227333" y="30661"/>
                      <a:pt x="232334" y="52283"/>
                      <a:pt x="239906" y="71066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3" name="任意多边形: 形状 4092">
                <a:extLst>
                  <a:ext uri="{FF2B5EF4-FFF2-40B4-BE49-F238E27FC236}">
                    <a16:creationId xmlns:a16="http://schemas.microsoft.com/office/drawing/2014/main" id="{DB30F2BF-EF90-0418-A145-CC14CE53901A}"/>
                  </a:ext>
                </a:extLst>
              </p:cNvPr>
              <p:cNvSpPr/>
              <p:nvPr/>
            </p:nvSpPr>
            <p:spPr>
              <a:xfrm>
                <a:off x="7148706" y="3196669"/>
                <a:ext cx="587898" cy="728715"/>
              </a:xfrm>
              <a:custGeom>
                <a:avLst/>
                <a:gdLst>
                  <a:gd name="connsiteX0" fmla="*/ 546573 w 587898"/>
                  <a:gd name="connsiteY0" fmla="*/ 65659 h 728715"/>
                  <a:gd name="connsiteX1" fmla="*/ 584149 w 587898"/>
                  <a:gd name="connsiteY1" fmla="*/ 375850 h 728715"/>
                  <a:gd name="connsiteX2" fmla="*/ 375333 w 587898"/>
                  <a:gd name="connsiteY2" fmla="*/ 726446 h 728715"/>
                  <a:gd name="connsiteX3" fmla="*/ 30547 w 587898"/>
                  <a:gd name="connsiteY3" fmla="*/ 459346 h 728715"/>
                  <a:gd name="connsiteX4" fmla="*/ 0 w 587898"/>
                  <a:gd name="connsiteY4" fmla="*/ 130095 h 728715"/>
                  <a:gd name="connsiteX5" fmla="*/ 546573 w 587898"/>
                  <a:gd name="connsiteY5" fmla="*/ 65659 h 72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898" h="728715">
                    <a:moveTo>
                      <a:pt x="546573" y="65659"/>
                    </a:moveTo>
                    <a:lnTo>
                      <a:pt x="584149" y="375850"/>
                    </a:lnTo>
                    <a:cubicBezTo>
                      <a:pt x="584149" y="375850"/>
                      <a:pt x="633346" y="695499"/>
                      <a:pt x="375333" y="726446"/>
                    </a:cubicBezTo>
                    <a:cubicBezTo>
                      <a:pt x="117319" y="757516"/>
                      <a:pt x="30547" y="459346"/>
                      <a:pt x="30547" y="459346"/>
                    </a:cubicBezTo>
                    <a:lnTo>
                      <a:pt x="0" y="130095"/>
                    </a:lnTo>
                    <a:cubicBezTo>
                      <a:pt x="-133" y="130095"/>
                      <a:pt x="272072" y="-113221"/>
                      <a:pt x="546573" y="65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4" name="任意多边形: 形状 4093">
                <a:extLst>
                  <a:ext uri="{FF2B5EF4-FFF2-40B4-BE49-F238E27FC236}">
                    <a16:creationId xmlns:a16="http://schemas.microsoft.com/office/drawing/2014/main" id="{0DE5DE6F-BF01-93AA-99EC-2414207A62F3}"/>
                  </a:ext>
                </a:extLst>
              </p:cNvPr>
              <p:cNvSpPr/>
              <p:nvPr/>
            </p:nvSpPr>
            <p:spPr>
              <a:xfrm>
                <a:off x="7118066" y="3136425"/>
                <a:ext cx="629941" cy="500539"/>
              </a:xfrm>
              <a:custGeom>
                <a:avLst/>
                <a:gdLst>
                  <a:gd name="connsiteX0" fmla="*/ 459493 w 629941"/>
                  <a:gd name="connsiteY0" fmla="*/ 149943 h 500539"/>
                  <a:gd name="connsiteX1" fmla="*/ 314742 w 629941"/>
                  <a:gd name="connsiteY1" fmla="*/ 291799 h 500539"/>
                  <a:gd name="connsiteX2" fmla="*/ 124032 w 629941"/>
                  <a:gd name="connsiteY2" fmla="*/ 358407 h 500539"/>
                  <a:gd name="connsiteX3" fmla="*/ 59433 w 629941"/>
                  <a:gd name="connsiteY3" fmla="*/ 500539 h 500539"/>
                  <a:gd name="connsiteX4" fmla="*/ 8475 w 629941"/>
                  <a:gd name="connsiteY4" fmla="*/ 196282 h 500539"/>
                  <a:gd name="connsiteX5" fmla="*/ 385017 w 629941"/>
                  <a:gd name="connsiteY5" fmla="*/ 1877 h 500539"/>
                  <a:gd name="connsiteX6" fmla="*/ 623171 w 629941"/>
                  <a:gd name="connsiteY6" fmla="*/ 167640 h 500539"/>
                  <a:gd name="connsiteX7" fmla="*/ 608978 w 629941"/>
                  <a:gd name="connsiteY7" fmla="*/ 386239 h 500539"/>
                  <a:gd name="connsiteX8" fmla="*/ 459493 w 629941"/>
                  <a:gd name="connsiteY8" fmla="*/ 149943 h 50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941" h="500539">
                    <a:moveTo>
                      <a:pt x="459493" y="149943"/>
                    </a:moveTo>
                    <a:cubicBezTo>
                      <a:pt x="459493" y="149943"/>
                      <a:pt x="425708" y="232896"/>
                      <a:pt x="314742" y="291799"/>
                    </a:cubicBezTo>
                    <a:cubicBezTo>
                      <a:pt x="216348" y="343948"/>
                      <a:pt x="124032" y="358407"/>
                      <a:pt x="124032" y="358407"/>
                    </a:cubicBezTo>
                    <a:cubicBezTo>
                      <a:pt x="124032" y="358407"/>
                      <a:pt x="109163" y="445818"/>
                      <a:pt x="59433" y="500539"/>
                    </a:cubicBezTo>
                    <a:cubicBezTo>
                      <a:pt x="59433" y="500539"/>
                      <a:pt x="-26796" y="337062"/>
                      <a:pt x="8475" y="196282"/>
                    </a:cubicBezTo>
                    <a:cubicBezTo>
                      <a:pt x="43612" y="55512"/>
                      <a:pt x="225407" y="-12449"/>
                      <a:pt x="385017" y="1877"/>
                    </a:cubicBezTo>
                    <a:cubicBezTo>
                      <a:pt x="544504" y="16193"/>
                      <a:pt x="601949" y="74695"/>
                      <a:pt x="623171" y="167640"/>
                    </a:cubicBezTo>
                    <a:cubicBezTo>
                      <a:pt x="644383" y="260595"/>
                      <a:pt x="608978" y="386239"/>
                      <a:pt x="608978" y="386239"/>
                    </a:cubicBezTo>
                    <a:cubicBezTo>
                      <a:pt x="608978" y="386239"/>
                      <a:pt x="574784" y="178994"/>
                      <a:pt x="459493" y="149943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5" name="任意多边形: 形状 4094">
                <a:extLst>
                  <a:ext uri="{FF2B5EF4-FFF2-40B4-BE49-F238E27FC236}">
                    <a16:creationId xmlns:a16="http://schemas.microsoft.com/office/drawing/2014/main" id="{485C87B6-BB03-CFEA-C203-647F67B3CD42}"/>
                  </a:ext>
                </a:extLst>
              </p:cNvPr>
              <p:cNvSpPr/>
              <p:nvPr/>
            </p:nvSpPr>
            <p:spPr>
              <a:xfrm>
                <a:off x="7105473" y="3119164"/>
                <a:ext cx="462074" cy="449439"/>
              </a:xfrm>
              <a:custGeom>
                <a:avLst/>
                <a:gdLst>
                  <a:gd name="connsiteX0" fmla="*/ 43089 w 462074"/>
                  <a:gd name="connsiteY0" fmla="*/ 449440 h 449439"/>
                  <a:gd name="connsiteX1" fmla="*/ 194327 w 462074"/>
                  <a:gd name="connsiteY1" fmla="*/ 88309 h 449439"/>
                  <a:gd name="connsiteX2" fmla="*/ 462075 w 462074"/>
                  <a:gd name="connsiteY2" fmla="*/ 28454 h 449439"/>
                  <a:gd name="connsiteX3" fmla="*/ 182707 w 462074"/>
                  <a:gd name="connsiteY3" fmla="*/ 39398 h 449439"/>
                  <a:gd name="connsiteX4" fmla="*/ 6732 w 462074"/>
                  <a:gd name="connsiteY4" fmla="*/ 449440 h 449439"/>
                  <a:gd name="connsiteX5" fmla="*/ 43089 w 462074"/>
                  <a:gd name="connsiteY5" fmla="*/ 449440 h 44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074" h="449439">
                    <a:moveTo>
                      <a:pt x="43089" y="449440"/>
                    </a:moveTo>
                    <a:cubicBezTo>
                      <a:pt x="43089" y="449440"/>
                      <a:pt x="12409" y="213544"/>
                      <a:pt x="194327" y="88309"/>
                    </a:cubicBezTo>
                    <a:cubicBezTo>
                      <a:pt x="312856" y="6708"/>
                      <a:pt x="462075" y="28454"/>
                      <a:pt x="462075" y="28454"/>
                    </a:cubicBezTo>
                    <a:cubicBezTo>
                      <a:pt x="462075" y="28454"/>
                      <a:pt x="368006" y="-42336"/>
                      <a:pt x="182707" y="39398"/>
                    </a:cubicBezTo>
                    <a:cubicBezTo>
                      <a:pt x="-2593" y="121142"/>
                      <a:pt x="-12051" y="305955"/>
                      <a:pt x="6732" y="449440"/>
                    </a:cubicBezTo>
                    <a:lnTo>
                      <a:pt x="43089" y="449440"/>
                    </a:ln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7" name="任意多边形: 形状 4096">
                <a:extLst>
                  <a:ext uri="{FF2B5EF4-FFF2-40B4-BE49-F238E27FC236}">
                    <a16:creationId xmlns:a16="http://schemas.microsoft.com/office/drawing/2014/main" id="{AA8DDB09-7F59-2CD3-474A-AB25E18991E8}"/>
                  </a:ext>
                </a:extLst>
              </p:cNvPr>
              <p:cNvSpPr/>
              <p:nvPr/>
            </p:nvSpPr>
            <p:spPr>
              <a:xfrm>
                <a:off x="7181824" y="3758827"/>
                <a:ext cx="244497" cy="107537"/>
              </a:xfrm>
              <a:custGeom>
                <a:avLst/>
                <a:gdLst>
                  <a:gd name="connsiteX0" fmla="*/ 218542 w 244497"/>
                  <a:gd name="connsiteY0" fmla="*/ 107537 h 107537"/>
                  <a:gd name="connsiteX1" fmla="*/ 0 w 244497"/>
                  <a:gd name="connsiteY1" fmla="*/ 17964 h 107537"/>
                  <a:gd name="connsiteX2" fmla="*/ 16488 w 244497"/>
                  <a:gd name="connsiteY2" fmla="*/ 0 h 107537"/>
                  <a:gd name="connsiteX3" fmla="*/ 242192 w 244497"/>
                  <a:gd name="connsiteY3" fmla="*/ 81734 h 107537"/>
                  <a:gd name="connsiteX4" fmla="*/ 244497 w 244497"/>
                  <a:gd name="connsiteY4" fmla="*/ 106185 h 107537"/>
                  <a:gd name="connsiteX5" fmla="*/ 218542 w 244497"/>
                  <a:gd name="connsiteY5" fmla="*/ 107537 h 1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97" h="107537">
                    <a:moveTo>
                      <a:pt x="218542" y="107537"/>
                    </a:moveTo>
                    <a:cubicBezTo>
                      <a:pt x="95412" y="107537"/>
                      <a:pt x="4048" y="21888"/>
                      <a:pt x="0" y="17964"/>
                    </a:cubicBezTo>
                    <a:lnTo>
                      <a:pt x="16488" y="0"/>
                    </a:lnTo>
                    <a:cubicBezTo>
                      <a:pt x="17431" y="943"/>
                      <a:pt x="117310" y="94164"/>
                      <a:pt x="242192" y="81734"/>
                    </a:cubicBezTo>
                    <a:lnTo>
                      <a:pt x="244497" y="106185"/>
                    </a:lnTo>
                    <a:cubicBezTo>
                      <a:pt x="235706" y="107137"/>
                      <a:pt x="227057" y="107537"/>
                      <a:pt x="218542" y="107537"/>
                    </a:cubicBezTo>
                    <a:close/>
                  </a:path>
                </a:pathLst>
              </a:custGeom>
              <a:solidFill>
                <a:srgbClr val="375C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8" name="任意多边形: 形状 4097">
                <a:extLst>
                  <a:ext uri="{FF2B5EF4-FFF2-40B4-BE49-F238E27FC236}">
                    <a16:creationId xmlns:a16="http://schemas.microsoft.com/office/drawing/2014/main" id="{C83782ED-CCC8-5DEF-6038-BA242BC2F125}"/>
                  </a:ext>
                </a:extLst>
              </p:cNvPr>
              <p:cNvSpPr/>
              <p:nvPr/>
            </p:nvSpPr>
            <p:spPr>
              <a:xfrm>
                <a:off x="6265468" y="5196588"/>
                <a:ext cx="4322304" cy="551763"/>
              </a:xfrm>
              <a:custGeom>
                <a:avLst/>
                <a:gdLst>
                  <a:gd name="connsiteX0" fmla="*/ 4185232 w 4322304"/>
                  <a:gd name="connsiteY0" fmla="*/ 551764 h 551763"/>
                  <a:gd name="connsiteX1" fmla="*/ 495875 w 4322304"/>
                  <a:gd name="connsiteY1" fmla="*/ 551764 h 551763"/>
                  <a:gd name="connsiteX2" fmla="*/ 237586 w 4322304"/>
                  <a:gd name="connsiteY2" fmla="*/ 439893 h 551763"/>
                  <a:gd name="connsiteX3" fmla="*/ 34989 w 4322304"/>
                  <a:gd name="connsiteY3" fmla="*/ 220218 h 551763"/>
                  <a:gd name="connsiteX4" fmla="*/ 137030 w 4322304"/>
                  <a:gd name="connsiteY4" fmla="*/ 0 h 551763"/>
                  <a:gd name="connsiteX5" fmla="*/ 3738680 w 4322304"/>
                  <a:gd name="connsiteY5" fmla="*/ 0 h 551763"/>
                  <a:gd name="connsiteX6" fmla="*/ 4072246 w 4322304"/>
                  <a:gd name="connsiteY6" fmla="*/ 130378 h 551763"/>
                  <a:gd name="connsiteX7" fmla="*/ 4280253 w 4322304"/>
                  <a:gd name="connsiteY7" fmla="*/ 324517 h 551763"/>
                  <a:gd name="connsiteX8" fmla="*/ 4185232 w 4322304"/>
                  <a:gd name="connsiteY8" fmla="*/ 551764 h 55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2304" h="551763">
                    <a:moveTo>
                      <a:pt x="4185232" y="551764"/>
                    </a:moveTo>
                    <a:lnTo>
                      <a:pt x="495875" y="551764"/>
                    </a:lnTo>
                    <a:cubicBezTo>
                      <a:pt x="397206" y="551764"/>
                      <a:pt x="303137" y="511092"/>
                      <a:pt x="237586" y="439893"/>
                    </a:cubicBezTo>
                    <a:lnTo>
                      <a:pt x="34989" y="220218"/>
                    </a:lnTo>
                    <a:cubicBezTo>
                      <a:pt x="-43669" y="134969"/>
                      <a:pt x="18911" y="0"/>
                      <a:pt x="137030" y="0"/>
                    </a:cubicBezTo>
                    <a:lnTo>
                      <a:pt x="3738680" y="0"/>
                    </a:lnTo>
                    <a:cubicBezTo>
                      <a:pt x="3863163" y="0"/>
                      <a:pt x="3982768" y="46749"/>
                      <a:pt x="4072246" y="130378"/>
                    </a:cubicBezTo>
                    <a:lnTo>
                      <a:pt x="4280253" y="324517"/>
                    </a:lnTo>
                    <a:cubicBezTo>
                      <a:pt x="4368778" y="407070"/>
                      <a:pt x="4308228" y="551764"/>
                      <a:pt x="4185232" y="551764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9" name="任意多边形: 形状 4098">
                <a:extLst>
                  <a:ext uri="{FF2B5EF4-FFF2-40B4-BE49-F238E27FC236}">
                    <a16:creationId xmlns:a16="http://schemas.microsoft.com/office/drawing/2014/main" id="{898449A4-E5CB-FBD4-5B58-D95B552696D2}"/>
                  </a:ext>
                </a:extLst>
              </p:cNvPr>
              <p:cNvSpPr/>
              <p:nvPr/>
            </p:nvSpPr>
            <p:spPr>
              <a:xfrm>
                <a:off x="8038302" y="3993409"/>
                <a:ext cx="779888" cy="885217"/>
              </a:xfrm>
              <a:custGeom>
                <a:avLst/>
                <a:gdLst>
                  <a:gd name="connsiteX0" fmla="*/ 729987 w 779888"/>
                  <a:gd name="connsiteY0" fmla="*/ 116957 h 885217"/>
                  <a:gd name="connsiteX1" fmla="*/ 701602 w 779888"/>
                  <a:gd name="connsiteY1" fmla="*/ 133436 h 885217"/>
                  <a:gd name="connsiteX2" fmla="*/ 699440 w 779888"/>
                  <a:gd name="connsiteY2" fmla="*/ 129921 h 885217"/>
                  <a:gd name="connsiteX3" fmla="*/ 779726 w 779888"/>
                  <a:gd name="connsiteY3" fmla="*/ 66694 h 885217"/>
                  <a:gd name="connsiteX4" fmla="*/ 730520 w 779888"/>
                  <a:gd name="connsiteY4" fmla="*/ 71018 h 885217"/>
                  <a:gd name="connsiteX5" fmla="*/ 680923 w 779888"/>
                  <a:gd name="connsiteY5" fmla="*/ 100203 h 885217"/>
                  <a:gd name="connsiteX6" fmla="*/ 679571 w 779888"/>
                  <a:gd name="connsiteY6" fmla="*/ 98041 h 885217"/>
                  <a:gd name="connsiteX7" fmla="*/ 765258 w 779888"/>
                  <a:gd name="connsiteY7" fmla="*/ 31299 h 885217"/>
                  <a:gd name="connsiteX8" fmla="*/ 716061 w 779888"/>
                  <a:gd name="connsiteY8" fmla="*/ 35623 h 885217"/>
                  <a:gd name="connsiteX9" fmla="*/ 660921 w 779888"/>
                  <a:gd name="connsiteY9" fmla="*/ 68046 h 885217"/>
                  <a:gd name="connsiteX10" fmla="*/ 659302 w 779888"/>
                  <a:gd name="connsiteY10" fmla="*/ 65484 h 885217"/>
                  <a:gd name="connsiteX11" fmla="*/ 732692 w 779888"/>
                  <a:gd name="connsiteY11" fmla="*/ 6715 h 885217"/>
                  <a:gd name="connsiteX12" fmla="*/ 683495 w 779888"/>
                  <a:gd name="connsiteY12" fmla="*/ 11030 h 885217"/>
                  <a:gd name="connsiteX13" fmla="*/ 584416 w 779888"/>
                  <a:gd name="connsiteY13" fmla="*/ 70342 h 885217"/>
                  <a:gd name="connsiteX14" fmla="*/ 530762 w 779888"/>
                  <a:gd name="connsiteY14" fmla="*/ 89935 h 885217"/>
                  <a:gd name="connsiteX15" fmla="*/ 559689 w 779888"/>
                  <a:gd name="connsiteY15" fmla="*/ 1581 h 885217"/>
                  <a:gd name="connsiteX16" fmla="*/ 485080 w 779888"/>
                  <a:gd name="connsiteY16" fmla="*/ 100069 h 885217"/>
                  <a:gd name="connsiteX17" fmla="*/ 470487 w 779888"/>
                  <a:gd name="connsiteY17" fmla="*/ 185185 h 885217"/>
                  <a:gd name="connsiteX18" fmla="*/ 0 w 779888"/>
                  <a:gd name="connsiteY18" fmla="*/ 782745 h 885217"/>
                  <a:gd name="connsiteX19" fmla="*/ 27985 w 779888"/>
                  <a:gd name="connsiteY19" fmla="*/ 823541 h 885217"/>
                  <a:gd name="connsiteX20" fmla="*/ 256127 w 779888"/>
                  <a:gd name="connsiteY20" fmla="*/ 854621 h 885217"/>
                  <a:gd name="connsiteX21" fmla="*/ 388982 w 779888"/>
                  <a:gd name="connsiteY21" fmla="*/ 705869 h 885217"/>
                  <a:gd name="connsiteX22" fmla="*/ 603475 w 779888"/>
                  <a:gd name="connsiteY22" fmla="*/ 264214 h 885217"/>
                  <a:gd name="connsiteX23" fmla="*/ 709984 w 779888"/>
                  <a:gd name="connsiteY23" fmla="*/ 164516 h 885217"/>
                  <a:gd name="connsiteX24" fmla="*/ 773640 w 779888"/>
                  <a:gd name="connsiteY24" fmla="*/ 113309 h 885217"/>
                  <a:gd name="connsiteX25" fmla="*/ 729987 w 779888"/>
                  <a:gd name="connsiteY25" fmla="*/ 116957 h 88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888" h="885217">
                    <a:moveTo>
                      <a:pt x="729987" y="116957"/>
                    </a:moveTo>
                    <a:cubicBezTo>
                      <a:pt x="723357" y="120605"/>
                      <a:pt x="712956" y="126682"/>
                      <a:pt x="701602" y="133436"/>
                    </a:cubicBezTo>
                    <a:lnTo>
                      <a:pt x="699440" y="129921"/>
                    </a:lnTo>
                    <a:cubicBezTo>
                      <a:pt x="733225" y="108442"/>
                      <a:pt x="783098" y="74800"/>
                      <a:pt x="779726" y="66694"/>
                    </a:cubicBezTo>
                    <a:cubicBezTo>
                      <a:pt x="774583" y="54407"/>
                      <a:pt x="749313" y="60884"/>
                      <a:pt x="730520" y="71018"/>
                    </a:cubicBezTo>
                    <a:cubicBezTo>
                      <a:pt x="719709" y="76962"/>
                      <a:pt x="699983" y="88716"/>
                      <a:pt x="680923" y="100203"/>
                    </a:cubicBezTo>
                    <a:lnTo>
                      <a:pt x="679571" y="98041"/>
                    </a:lnTo>
                    <a:cubicBezTo>
                      <a:pt x="713089" y="76828"/>
                      <a:pt x="768906" y="39948"/>
                      <a:pt x="765258" y="31299"/>
                    </a:cubicBezTo>
                    <a:cubicBezTo>
                      <a:pt x="760124" y="19002"/>
                      <a:pt x="734854" y="25489"/>
                      <a:pt x="716061" y="35623"/>
                    </a:cubicBezTo>
                    <a:cubicBezTo>
                      <a:pt x="704174" y="42110"/>
                      <a:pt x="681599" y="55616"/>
                      <a:pt x="660921" y="68046"/>
                    </a:cubicBezTo>
                    <a:lnTo>
                      <a:pt x="659302" y="65484"/>
                    </a:lnTo>
                    <a:cubicBezTo>
                      <a:pt x="692544" y="43996"/>
                      <a:pt x="735797" y="14278"/>
                      <a:pt x="732692" y="6715"/>
                    </a:cubicBezTo>
                    <a:cubicBezTo>
                      <a:pt x="727548" y="-5582"/>
                      <a:pt x="702278" y="905"/>
                      <a:pt x="683495" y="11030"/>
                    </a:cubicBezTo>
                    <a:cubicBezTo>
                      <a:pt x="658082" y="24812"/>
                      <a:pt x="584416" y="70342"/>
                      <a:pt x="584416" y="70342"/>
                    </a:cubicBezTo>
                    <a:lnTo>
                      <a:pt x="530762" y="89935"/>
                    </a:lnTo>
                    <a:cubicBezTo>
                      <a:pt x="542392" y="71152"/>
                      <a:pt x="574958" y="1581"/>
                      <a:pt x="559689" y="1581"/>
                    </a:cubicBezTo>
                    <a:cubicBezTo>
                      <a:pt x="544411" y="1581"/>
                      <a:pt x="502520" y="50082"/>
                      <a:pt x="485080" y="100069"/>
                    </a:cubicBezTo>
                    <a:cubicBezTo>
                      <a:pt x="472107" y="137493"/>
                      <a:pt x="470487" y="170859"/>
                      <a:pt x="470487" y="185185"/>
                    </a:cubicBezTo>
                    <a:lnTo>
                      <a:pt x="0" y="782745"/>
                    </a:lnTo>
                    <a:cubicBezTo>
                      <a:pt x="0" y="782745"/>
                      <a:pt x="11087" y="800167"/>
                      <a:pt x="27985" y="823541"/>
                    </a:cubicBezTo>
                    <a:cubicBezTo>
                      <a:pt x="76771" y="890959"/>
                      <a:pt x="190443" y="905818"/>
                      <a:pt x="256127" y="854621"/>
                    </a:cubicBezTo>
                    <a:cubicBezTo>
                      <a:pt x="308029" y="814083"/>
                      <a:pt x="348844" y="760581"/>
                      <a:pt x="388982" y="705869"/>
                    </a:cubicBezTo>
                    <a:cubicBezTo>
                      <a:pt x="464534" y="602923"/>
                      <a:pt x="577120" y="329603"/>
                      <a:pt x="603475" y="264214"/>
                    </a:cubicBezTo>
                    <a:lnTo>
                      <a:pt x="709984" y="164516"/>
                    </a:lnTo>
                    <a:cubicBezTo>
                      <a:pt x="739178" y="145599"/>
                      <a:pt x="776345" y="120062"/>
                      <a:pt x="773640" y="113309"/>
                    </a:cubicBezTo>
                    <a:cubicBezTo>
                      <a:pt x="769048" y="102365"/>
                      <a:pt x="746608" y="108042"/>
                      <a:pt x="729987" y="116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0" name="任意多边形: 形状 4099">
                <a:extLst>
                  <a:ext uri="{FF2B5EF4-FFF2-40B4-BE49-F238E27FC236}">
                    <a16:creationId xmlns:a16="http://schemas.microsoft.com/office/drawing/2014/main" id="{BBE28EDD-D9C5-C704-6455-9BA6430AC82F}"/>
                  </a:ext>
                </a:extLst>
              </p:cNvPr>
              <p:cNvSpPr/>
              <p:nvPr/>
            </p:nvSpPr>
            <p:spPr>
              <a:xfrm>
                <a:off x="7206299" y="5297461"/>
                <a:ext cx="403349" cy="197475"/>
              </a:xfrm>
              <a:custGeom>
                <a:avLst/>
                <a:gdLst>
                  <a:gd name="connsiteX0" fmla="*/ 324350 w 403349"/>
                  <a:gd name="connsiteY0" fmla="*/ 44497 h 197475"/>
                  <a:gd name="connsiteX1" fmla="*/ 401121 w 403349"/>
                  <a:gd name="connsiteY1" fmla="*/ 140014 h 197475"/>
                  <a:gd name="connsiteX2" fmla="*/ 51735 w 403349"/>
                  <a:gd name="connsiteY2" fmla="*/ 151634 h 197475"/>
                  <a:gd name="connsiteX3" fmla="*/ 324350 w 403349"/>
                  <a:gd name="connsiteY3" fmla="*/ 44497 h 19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49" h="197475">
                    <a:moveTo>
                      <a:pt x="324350" y="44497"/>
                    </a:moveTo>
                    <a:cubicBezTo>
                      <a:pt x="324350" y="44497"/>
                      <a:pt x="379357" y="85036"/>
                      <a:pt x="401121" y="140014"/>
                    </a:cubicBezTo>
                    <a:cubicBezTo>
                      <a:pt x="422877" y="195002"/>
                      <a:pt x="283802" y="230406"/>
                      <a:pt x="51735" y="151634"/>
                    </a:cubicBezTo>
                    <a:cubicBezTo>
                      <a:pt x="-117077" y="94351"/>
                      <a:pt x="167969" y="-81547"/>
                      <a:pt x="324350" y="44497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1" name="任意多边形: 形状 4100">
                <a:extLst>
                  <a:ext uri="{FF2B5EF4-FFF2-40B4-BE49-F238E27FC236}">
                    <a16:creationId xmlns:a16="http://schemas.microsoft.com/office/drawing/2014/main" id="{6062EBA8-C50E-8E64-DCCB-4E9017832B21}"/>
                  </a:ext>
                </a:extLst>
              </p:cNvPr>
              <p:cNvSpPr/>
              <p:nvPr/>
            </p:nvSpPr>
            <p:spPr>
              <a:xfrm>
                <a:off x="7392117" y="3821245"/>
                <a:ext cx="71361" cy="59988"/>
              </a:xfrm>
              <a:custGeom>
                <a:avLst/>
                <a:gdLst>
                  <a:gd name="connsiteX0" fmla="*/ 51226 w 71361"/>
                  <a:gd name="connsiteY0" fmla="*/ 59988 h 59988"/>
                  <a:gd name="connsiteX1" fmla="*/ 20136 w 71361"/>
                  <a:gd name="connsiteY1" fmla="*/ 59988 h 59988"/>
                  <a:gd name="connsiteX2" fmla="*/ 0 w 71361"/>
                  <a:gd name="connsiteY2" fmla="*/ 39586 h 59988"/>
                  <a:gd name="connsiteX3" fmla="*/ 0 w 71361"/>
                  <a:gd name="connsiteY3" fmla="*/ 20403 h 59988"/>
                  <a:gd name="connsiteX4" fmla="*/ 20136 w 71361"/>
                  <a:gd name="connsiteY4" fmla="*/ 0 h 59988"/>
                  <a:gd name="connsiteX5" fmla="*/ 51226 w 71361"/>
                  <a:gd name="connsiteY5" fmla="*/ 0 h 59988"/>
                  <a:gd name="connsiteX6" fmla="*/ 71361 w 71361"/>
                  <a:gd name="connsiteY6" fmla="*/ 20403 h 59988"/>
                  <a:gd name="connsiteX7" fmla="*/ 71361 w 71361"/>
                  <a:gd name="connsiteY7" fmla="*/ 29994 h 59988"/>
                  <a:gd name="connsiteX8" fmla="*/ 71361 w 71361"/>
                  <a:gd name="connsiteY8" fmla="*/ 39586 h 59988"/>
                  <a:gd name="connsiteX9" fmla="*/ 51226 w 71361"/>
                  <a:gd name="connsiteY9" fmla="*/ 59988 h 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61" h="59988">
                    <a:moveTo>
                      <a:pt x="51226" y="59988"/>
                    </a:moveTo>
                    <a:lnTo>
                      <a:pt x="20136" y="59988"/>
                    </a:lnTo>
                    <a:cubicBezTo>
                      <a:pt x="9049" y="59988"/>
                      <a:pt x="0" y="50797"/>
                      <a:pt x="0" y="39586"/>
                    </a:cubicBezTo>
                    <a:lnTo>
                      <a:pt x="0" y="20403"/>
                    </a:lnTo>
                    <a:cubicBezTo>
                      <a:pt x="0" y="9182"/>
                      <a:pt x="9049" y="0"/>
                      <a:pt x="20136" y="0"/>
                    </a:cubicBezTo>
                    <a:lnTo>
                      <a:pt x="51226" y="0"/>
                    </a:lnTo>
                    <a:cubicBezTo>
                      <a:pt x="62303" y="0"/>
                      <a:pt x="71361" y="9182"/>
                      <a:pt x="71361" y="20403"/>
                    </a:cubicBezTo>
                    <a:lnTo>
                      <a:pt x="71361" y="29994"/>
                    </a:lnTo>
                    <a:lnTo>
                      <a:pt x="71361" y="39586"/>
                    </a:lnTo>
                    <a:cubicBezTo>
                      <a:pt x="71228" y="50797"/>
                      <a:pt x="62303" y="59988"/>
                      <a:pt x="51226" y="59988"/>
                    </a:cubicBez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2" name="任意多边形: 形状 4101">
                <a:extLst>
                  <a:ext uri="{FF2B5EF4-FFF2-40B4-BE49-F238E27FC236}">
                    <a16:creationId xmlns:a16="http://schemas.microsoft.com/office/drawing/2014/main" id="{7F3EB015-9F4F-D22D-8090-1BC31BD77ED3}"/>
                  </a:ext>
                </a:extLst>
              </p:cNvPr>
              <p:cNvSpPr/>
              <p:nvPr/>
            </p:nvSpPr>
            <p:spPr>
              <a:xfrm>
                <a:off x="7015557" y="3507726"/>
                <a:ext cx="269679" cy="316027"/>
              </a:xfrm>
              <a:custGeom>
                <a:avLst/>
                <a:gdLst>
                  <a:gd name="connsiteX0" fmla="*/ 266013 w 269679"/>
                  <a:gd name="connsiteY0" fmla="*/ 130858 h 316027"/>
                  <a:gd name="connsiteX1" fmla="*/ 165991 w 269679"/>
                  <a:gd name="connsiteY1" fmla="*/ 313652 h 316027"/>
                  <a:gd name="connsiteX2" fmla="*/ 3666 w 269679"/>
                  <a:gd name="connsiteY2" fmla="*/ 185169 h 316027"/>
                  <a:gd name="connsiteX3" fmla="*/ 103688 w 269679"/>
                  <a:gd name="connsiteY3" fmla="*/ 2375 h 316027"/>
                  <a:gd name="connsiteX4" fmla="*/ 266013 w 269679"/>
                  <a:gd name="connsiteY4" fmla="*/ 130858 h 3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679" h="316027">
                    <a:moveTo>
                      <a:pt x="266013" y="130858"/>
                    </a:moveTo>
                    <a:cubicBezTo>
                      <a:pt x="283177" y="216783"/>
                      <a:pt x="238438" y="298660"/>
                      <a:pt x="165991" y="313652"/>
                    </a:cubicBezTo>
                    <a:cubicBezTo>
                      <a:pt x="93554" y="328644"/>
                      <a:pt x="20973" y="271094"/>
                      <a:pt x="3666" y="185169"/>
                    </a:cubicBezTo>
                    <a:cubicBezTo>
                      <a:pt x="-13498" y="99244"/>
                      <a:pt x="31241" y="17367"/>
                      <a:pt x="103688" y="2375"/>
                    </a:cubicBezTo>
                    <a:cubicBezTo>
                      <a:pt x="176126" y="-12617"/>
                      <a:pt x="248840" y="44933"/>
                      <a:pt x="266013" y="130858"/>
                    </a:cubicBezTo>
                    <a:close/>
                  </a:path>
                </a:pathLst>
              </a:custGeom>
              <a:solidFill>
                <a:srgbClr val="4570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3" name="任意多边形: 形状 4102">
                <a:extLst>
                  <a:ext uri="{FF2B5EF4-FFF2-40B4-BE49-F238E27FC236}">
                    <a16:creationId xmlns:a16="http://schemas.microsoft.com/office/drawing/2014/main" id="{4A6F2EF3-B98C-4392-5E66-876746736D2F}"/>
                  </a:ext>
                </a:extLst>
              </p:cNvPr>
              <p:cNvSpPr/>
              <p:nvPr/>
            </p:nvSpPr>
            <p:spPr>
              <a:xfrm>
                <a:off x="7051783" y="3576501"/>
                <a:ext cx="158955" cy="186413"/>
              </a:xfrm>
              <a:custGeom>
                <a:avLst/>
                <a:gdLst>
                  <a:gd name="connsiteX0" fmla="*/ 156788 w 158955"/>
                  <a:gd name="connsiteY0" fmla="*/ 77218 h 186413"/>
                  <a:gd name="connsiteX1" fmla="*/ 97857 w 158955"/>
                  <a:gd name="connsiteY1" fmla="*/ 185032 h 186413"/>
                  <a:gd name="connsiteX2" fmla="*/ 2168 w 158955"/>
                  <a:gd name="connsiteY2" fmla="*/ 109232 h 186413"/>
                  <a:gd name="connsiteX3" fmla="*/ 61099 w 158955"/>
                  <a:gd name="connsiteY3" fmla="*/ 1418 h 186413"/>
                  <a:gd name="connsiteX4" fmla="*/ 156788 w 158955"/>
                  <a:gd name="connsiteY4" fmla="*/ 77218 h 18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55" h="186413">
                    <a:moveTo>
                      <a:pt x="156788" y="77218"/>
                    </a:moveTo>
                    <a:cubicBezTo>
                      <a:pt x="166922" y="127882"/>
                      <a:pt x="140567" y="176250"/>
                      <a:pt x="97857" y="185032"/>
                    </a:cubicBezTo>
                    <a:cubicBezTo>
                      <a:pt x="55146" y="193804"/>
                      <a:pt x="12303" y="159895"/>
                      <a:pt x="2168" y="109232"/>
                    </a:cubicBezTo>
                    <a:cubicBezTo>
                      <a:pt x="-7966" y="58568"/>
                      <a:pt x="18389" y="10200"/>
                      <a:pt x="61099" y="1418"/>
                    </a:cubicBezTo>
                    <a:cubicBezTo>
                      <a:pt x="103810" y="-7497"/>
                      <a:pt x="146653" y="26555"/>
                      <a:pt x="156788" y="77218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4" name="任意多边形: 形状 4103">
                <a:extLst>
                  <a:ext uri="{FF2B5EF4-FFF2-40B4-BE49-F238E27FC236}">
                    <a16:creationId xmlns:a16="http://schemas.microsoft.com/office/drawing/2014/main" id="{3D8C16F6-C5BA-F712-BF27-14729DE1604C}"/>
                  </a:ext>
                </a:extLst>
              </p:cNvPr>
              <p:cNvSpPr/>
              <p:nvPr/>
            </p:nvSpPr>
            <p:spPr>
              <a:xfrm>
                <a:off x="6590103" y="4152381"/>
                <a:ext cx="526467" cy="885196"/>
              </a:xfrm>
              <a:custGeom>
                <a:avLst/>
                <a:gdLst>
                  <a:gd name="connsiteX0" fmla="*/ 429254 w 526467"/>
                  <a:gd name="connsiteY0" fmla="*/ 0 h 885196"/>
                  <a:gd name="connsiteX1" fmla="*/ 336804 w 526467"/>
                  <a:gd name="connsiteY1" fmla="*/ 52283 h 885196"/>
                  <a:gd name="connsiteX2" fmla="*/ 0 w 526467"/>
                  <a:gd name="connsiteY2" fmla="*/ 790356 h 885196"/>
                  <a:gd name="connsiteX3" fmla="*/ 214627 w 526467"/>
                  <a:gd name="connsiteY3" fmla="*/ 885196 h 885196"/>
                  <a:gd name="connsiteX4" fmla="*/ 522780 w 526467"/>
                  <a:gd name="connsiteY4" fmla="*/ 402879 h 885196"/>
                  <a:gd name="connsiteX5" fmla="*/ 429254 w 526467"/>
                  <a:gd name="connsiteY5" fmla="*/ 0 h 88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467" h="885196">
                    <a:moveTo>
                      <a:pt x="429254" y="0"/>
                    </a:moveTo>
                    <a:cubicBezTo>
                      <a:pt x="429254" y="0"/>
                      <a:pt x="363569" y="9858"/>
                      <a:pt x="336804" y="52283"/>
                    </a:cubicBezTo>
                    <a:cubicBezTo>
                      <a:pt x="222466" y="234134"/>
                      <a:pt x="0" y="790356"/>
                      <a:pt x="0" y="790356"/>
                    </a:cubicBezTo>
                    <a:lnTo>
                      <a:pt x="214627" y="885196"/>
                    </a:lnTo>
                    <a:cubicBezTo>
                      <a:pt x="214627" y="885196"/>
                      <a:pt x="496833" y="558384"/>
                      <a:pt x="522780" y="402879"/>
                    </a:cubicBezTo>
                    <a:cubicBezTo>
                      <a:pt x="548726" y="247374"/>
                      <a:pt x="429254" y="0"/>
                      <a:pt x="429254" y="0"/>
                    </a:cubicBezTo>
                    <a:close/>
                  </a:path>
                </a:pathLst>
              </a:custGeom>
              <a:solidFill>
                <a:srgbClr val="95E1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5" name="任意多边形: 形状 4104">
                <a:extLst>
                  <a:ext uri="{FF2B5EF4-FFF2-40B4-BE49-F238E27FC236}">
                    <a16:creationId xmlns:a16="http://schemas.microsoft.com/office/drawing/2014/main" id="{0AD7993D-95B7-E1D0-ADCC-0B174C3DBB02}"/>
                  </a:ext>
                </a:extLst>
              </p:cNvPr>
              <p:cNvSpPr/>
              <p:nvPr/>
            </p:nvSpPr>
            <p:spPr>
              <a:xfrm>
                <a:off x="6571402" y="4942339"/>
                <a:ext cx="653522" cy="472171"/>
              </a:xfrm>
              <a:custGeom>
                <a:avLst/>
                <a:gdLst>
                  <a:gd name="connsiteX0" fmla="*/ 213039 w 653522"/>
                  <a:gd name="connsiteY0" fmla="*/ 47814 h 472171"/>
                  <a:gd name="connsiteX1" fmla="*/ 653522 w 653522"/>
                  <a:gd name="connsiteY1" fmla="*/ 334230 h 472171"/>
                  <a:gd name="connsiteX2" fmla="*/ 591343 w 653522"/>
                  <a:gd name="connsiteY2" fmla="*/ 472172 h 472171"/>
                  <a:gd name="connsiteX3" fmla="*/ 73021 w 653522"/>
                  <a:gd name="connsiteY3" fmla="*/ 237637 h 472171"/>
                  <a:gd name="connsiteX4" fmla="*/ 18557 w 653522"/>
                  <a:gd name="connsiteY4" fmla="*/ 398 h 472171"/>
                  <a:gd name="connsiteX5" fmla="*/ 213039 w 653522"/>
                  <a:gd name="connsiteY5" fmla="*/ 47814 h 47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3522" h="472171">
                    <a:moveTo>
                      <a:pt x="213039" y="47814"/>
                    </a:moveTo>
                    <a:lnTo>
                      <a:pt x="653522" y="334230"/>
                    </a:lnTo>
                    <a:lnTo>
                      <a:pt x="591343" y="472172"/>
                    </a:lnTo>
                    <a:cubicBezTo>
                      <a:pt x="591343" y="472172"/>
                      <a:pt x="194932" y="329773"/>
                      <a:pt x="73021" y="237637"/>
                    </a:cubicBezTo>
                    <a:cubicBezTo>
                      <a:pt x="-48756" y="145359"/>
                      <a:pt x="18557" y="398"/>
                      <a:pt x="18557" y="398"/>
                    </a:cubicBezTo>
                    <a:cubicBezTo>
                      <a:pt x="18557" y="398"/>
                      <a:pt x="86127" y="-7574"/>
                      <a:pt x="213039" y="4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6" name="任意多边形: 形状 4105">
                <a:extLst>
                  <a:ext uri="{FF2B5EF4-FFF2-40B4-BE49-F238E27FC236}">
                    <a16:creationId xmlns:a16="http://schemas.microsoft.com/office/drawing/2014/main" id="{58BE9D96-065F-C375-2CC5-B846F14F7E37}"/>
                  </a:ext>
                </a:extLst>
              </p:cNvPr>
              <p:cNvSpPr/>
              <p:nvPr/>
            </p:nvSpPr>
            <p:spPr>
              <a:xfrm>
                <a:off x="7154249" y="5265092"/>
                <a:ext cx="397195" cy="229243"/>
              </a:xfrm>
              <a:custGeom>
                <a:avLst/>
                <a:gdLst>
                  <a:gd name="connsiteX0" fmla="*/ 57845 w 397195"/>
                  <a:gd name="connsiteY0" fmla="*/ 7020 h 229243"/>
                  <a:gd name="connsiteX1" fmla="*/ 259909 w 397195"/>
                  <a:gd name="connsiteY1" fmla="*/ 0 h 229243"/>
                  <a:gd name="connsiteX2" fmla="*/ 396412 w 397195"/>
                  <a:gd name="connsiteY2" fmla="*/ 115910 h 229243"/>
                  <a:gd name="connsiteX3" fmla="*/ 278959 w 397195"/>
                  <a:gd name="connsiteY3" fmla="*/ 57950 h 229243"/>
                  <a:gd name="connsiteX4" fmla="*/ 272882 w 397195"/>
                  <a:gd name="connsiteY4" fmla="*/ 69437 h 229243"/>
                  <a:gd name="connsiteX5" fmla="*/ 373028 w 397195"/>
                  <a:gd name="connsiteY5" fmla="*/ 149419 h 229243"/>
                  <a:gd name="connsiteX6" fmla="*/ 325593 w 397195"/>
                  <a:gd name="connsiteY6" fmla="*/ 154686 h 229243"/>
                  <a:gd name="connsiteX7" fmla="*/ 247879 w 397195"/>
                  <a:gd name="connsiteY7" fmla="*/ 111595 h 229243"/>
                  <a:gd name="connsiteX8" fmla="*/ 242745 w 397195"/>
                  <a:gd name="connsiteY8" fmla="*/ 117805 h 229243"/>
                  <a:gd name="connsiteX9" fmla="*/ 332623 w 397195"/>
                  <a:gd name="connsiteY9" fmla="*/ 193329 h 229243"/>
                  <a:gd name="connsiteX10" fmla="*/ 220304 w 397195"/>
                  <a:gd name="connsiteY10" fmla="*/ 159010 h 229243"/>
                  <a:gd name="connsiteX11" fmla="*/ 214227 w 397195"/>
                  <a:gd name="connsiteY11" fmla="*/ 168735 h 229243"/>
                  <a:gd name="connsiteX12" fmla="*/ 277339 w 397195"/>
                  <a:gd name="connsiteY12" fmla="*/ 217913 h 229243"/>
                  <a:gd name="connsiteX13" fmla="*/ 214227 w 397195"/>
                  <a:gd name="connsiteY13" fmla="*/ 212646 h 229243"/>
                  <a:gd name="connsiteX14" fmla="*/ 100155 w 397195"/>
                  <a:gd name="connsiteY14" fmla="*/ 187109 h 229243"/>
                  <a:gd name="connsiteX15" fmla="*/ 0 w 397195"/>
                  <a:gd name="connsiteY15" fmla="*/ 146180 h 229243"/>
                  <a:gd name="connsiteX16" fmla="*/ 57845 w 397195"/>
                  <a:gd name="connsiteY16" fmla="*/ 7020 h 22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195" h="229243">
                    <a:moveTo>
                      <a:pt x="57845" y="7020"/>
                    </a:moveTo>
                    <a:cubicBezTo>
                      <a:pt x="57845" y="7020"/>
                      <a:pt x="206388" y="0"/>
                      <a:pt x="259909" y="0"/>
                    </a:cubicBezTo>
                    <a:cubicBezTo>
                      <a:pt x="313430" y="0"/>
                      <a:pt x="406689" y="87811"/>
                      <a:pt x="396412" y="115910"/>
                    </a:cubicBezTo>
                    <a:cubicBezTo>
                      <a:pt x="386010" y="144018"/>
                      <a:pt x="278959" y="57950"/>
                      <a:pt x="278959" y="57950"/>
                    </a:cubicBezTo>
                    <a:lnTo>
                      <a:pt x="272882" y="69437"/>
                    </a:lnTo>
                    <a:cubicBezTo>
                      <a:pt x="272882" y="69437"/>
                      <a:pt x="367894" y="127397"/>
                      <a:pt x="373028" y="149419"/>
                    </a:cubicBezTo>
                    <a:cubicBezTo>
                      <a:pt x="378171" y="171440"/>
                      <a:pt x="356683" y="167926"/>
                      <a:pt x="325593" y="154686"/>
                    </a:cubicBezTo>
                    <a:cubicBezTo>
                      <a:pt x="294504" y="141446"/>
                      <a:pt x="247879" y="111595"/>
                      <a:pt x="247879" y="111595"/>
                    </a:cubicBezTo>
                    <a:lnTo>
                      <a:pt x="242745" y="117805"/>
                    </a:lnTo>
                    <a:cubicBezTo>
                      <a:pt x="242745" y="117805"/>
                      <a:pt x="332623" y="173193"/>
                      <a:pt x="332623" y="193329"/>
                    </a:cubicBezTo>
                    <a:cubicBezTo>
                      <a:pt x="332623" y="213598"/>
                      <a:pt x="267881" y="190624"/>
                      <a:pt x="220304" y="159010"/>
                    </a:cubicBezTo>
                    <a:lnTo>
                      <a:pt x="214227" y="168735"/>
                    </a:lnTo>
                    <a:cubicBezTo>
                      <a:pt x="214227" y="168735"/>
                      <a:pt x="273015" y="198596"/>
                      <a:pt x="277339" y="217913"/>
                    </a:cubicBezTo>
                    <a:cubicBezTo>
                      <a:pt x="281664" y="237239"/>
                      <a:pt x="249631" y="229400"/>
                      <a:pt x="214227" y="212646"/>
                    </a:cubicBezTo>
                    <a:cubicBezTo>
                      <a:pt x="178813" y="195891"/>
                      <a:pt x="145971" y="194138"/>
                      <a:pt x="100155" y="187109"/>
                    </a:cubicBezTo>
                    <a:cubicBezTo>
                      <a:pt x="54331" y="180089"/>
                      <a:pt x="0" y="146180"/>
                      <a:pt x="0" y="146180"/>
                    </a:cubicBezTo>
                    <a:lnTo>
                      <a:pt x="57845" y="70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7" name="任意多边形: 形状 4106">
                <a:extLst>
                  <a:ext uri="{FF2B5EF4-FFF2-40B4-BE49-F238E27FC236}">
                    <a16:creationId xmlns:a16="http://schemas.microsoft.com/office/drawing/2014/main" id="{9546D96F-0082-4D42-1FAE-4EDC7CA65636}"/>
                  </a:ext>
                </a:extLst>
              </p:cNvPr>
              <p:cNvSpPr/>
              <p:nvPr/>
            </p:nvSpPr>
            <p:spPr>
              <a:xfrm>
                <a:off x="8166842" y="4436636"/>
                <a:ext cx="1776908" cy="1091222"/>
              </a:xfrm>
              <a:custGeom>
                <a:avLst/>
                <a:gdLst>
                  <a:gd name="connsiteX0" fmla="*/ 1776356 w 1776908"/>
                  <a:gd name="connsiteY0" fmla="*/ 32156 h 1091222"/>
                  <a:gd name="connsiteX1" fmla="*/ 1565110 w 1776908"/>
                  <a:gd name="connsiteY1" fmla="*/ 1091222 h 1091222"/>
                  <a:gd name="connsiteX2" fmla="*/ 0 w 1776908"/>
                  <a:gd name="connsiteY2" fmla="*/ 1091222 h 1091222"/>
                  <a:gd name="connsiteX3" fmla="*/ 210026 w 1776908"/>
                  <a:gd name="connsiteY3" fmla="*/ 38233 h 1091222"/>
                  <a:gd name="connsiteX4" fmla="*/ 255984 w 1776908"/>
                  <a:gd name="connsiteY4" fmla="*/ 0 h 1091222"/>
                  <a:gd name="connsiteX5" fmla="*/ 1750543 w 1776908"/>
                  <a:gd name="connsiteY5" fmla="*/ 0 h 1091222"/>
                  <a:gd name="connsiteX6" fmla="*/ 1776356 w 1776908"/>
                  <a:gd name="connsiteY6" fmla="*/ 32156 h 109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908" h="1091222">
                    <a:moveTo>
                      <a:pt x="1776356" y="32156"/>
                    </a:moveTo>
                    <a:lnTo>
                      <a:pt x="1565110" y="1091222"/>
                    </a:lnTo>
                    <a:lnTo>
                      <a:pt x="0" y="1091222"/>
                    </a:lnTo>
                    <a:lnTo>
                      <a:pt x="210026" y="38233"/>
                    </a:lnTo>
                    <a:cubicBezTo>
                      <a:pt x="214494" y="15945"/>
                      <a:pt x="233686" y="0"/>
                      <a:pt x="255984" y="0"/>
                    </a:cubicBezTo>
                    <a:lnTo>
                      <a:pt x="1750543" y="0"/>
                    </a:lnTo>
                    <a:cubicBezTo>
                      <a:pt x="1767164" y="0"/>
                      <a:pt x="1779737" y="15535"/>
                      <a:pt x="1776356" y="32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2CDD0A00-97FA-A109-9A2C-A380247EB79F}"/>
                  </a:ext>
                </a:extLst>
              </p:cNvPr>
              <p:cNvSpPr/>
              <p:nvPr/>
            </p:nvSpPr>
            <p:spPr>
              <a:xfrm>
                <a:off x="7711481" y="5316022"/>
                <a:ext cx="497776" cy="211835"/>
              </a:xfrm>
              <a:custGeom>
                <a:avLst/>
                <a:gdLst>
                  <a:gd name="connsiteX0" fmla="*/ 455343 w 497776"/>
                  <a:gd name="connsiteY0" fmla="*/ 211836 h 211835"/>
                  <a:gd name="connsiteX1" fmla="*/ 25413 w 497776"/>
                  <a:gd name="connsiteY1" fmla="*/ 72009 h 211835"/>
                  <a:gd name="connsiteX2" fmla="*/ 0 w 497776"/>
                  <a:gd name="connsiteY2" fmla="*/ 36881 h 211835"/>
                  <a:gd name="connsiteX3" fmla="*/ 36900 w 497776"/>
                  <a:gd name="connsiteY3" fmla="*/ 0 h 211835"/>
                  <a:gd name="connsiteX4" fmla="*/ 497776 w 497776"/>
                  <a:gd name="connsiteY4" fmla="*/ 0 h 211835"/>
                  <a:gd name="connsiteX5" fmla="*/ 455343 w 497776"/>
                  <a:gd name="connsiteY5" fmla="*/ 211836 h 21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76" h="211835">
                    <a:moveTo>
                      <a:pt x="455343" y="211836"/>
                    </a:moveTo>
                    <a:lnTo>
                      <a:pt x="25413" y="72009"/>
                    </a:lnTo>
                    <a:cubicBezTo>
                      <a:pt x="10268" y="67008"/>
                      <a:pt x="0" y="52959"/>
                      <a:pt x="0" y="36881"/>
                    </a:cubicBezTo>
                    <a:cubicBezTo>
                      <a:pt x="0" y="16478"/>
                      <a:pt x="16488" y="0"/>
                      <a:pt x="36900" y="0"/>
                    </a:cubicBezTo>
                    <a:lnTo>
                      <a:pt x="497776" y="0"/>
                    </a:lnTo>
                    <a:lnTo>
                      <a:pt x="455343" y="211836"/>
                    </a:lnTo>
                    <a:close/>
                  </a:path>
                </a:pathLst>
              </a:custGeom>
              <a:solidFill>
                <a:srgbClr val="0049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37AA5142-2396-CC35-5858-E5307050858C}"/>
                  </a:ext>
                </a:extLst>
              </p:cNvPr>
              <p:cNvSpPr/>
              <p:nvPr/>
            </p:nvSpPr>
            <p:spPr>
              <a:xfrm>
                <a:off x="7038406" y="4195339"/>
                <a:ext cx="115184" cy="458952"/>
              </a:xfrm>
              <a:custGeom>
                <a:avLst/>
                <a:gdLst>
                  <a:gd name="connsiteX0" fmla="*/ 0 w 115184"/>
                  <a:gd name="connsiteY0" fmla="*/ 0 h 458952"/>
                  <a:gd name="connsiteX1" fmla="*/ 37976 w 115184"/>
                  <a:gd name="connsiteY1" fmla="*/ 458953 h 458952"/>
                  <a:gd name="connsiteX2" fmla="*/ 0 w 115184"/>
                  <a:gd name="connsiteY2" fmla="*/ 0 h 45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184" h="458952">
                    <a:moveTo>
                      <a:pt x="0" y="0"/>
                    </a:moveTo>
                    <a:cubicBezTo>
                      <a:pt x="0" y="0"/>
                      <a:pt x="96231" y="272101"/>
                      <a:pt x="37976" y="458953"/>
                    </a:cubicBezTo>
                    <a:cubicBezTo>
                      <a:pt x="37976" y="458953"/>
                      <a:pt x="234763" y="240354"/>
                      <a:pt x="0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0F9CD14A-7D93-634B-4E6C-68CBEBED2B84}"/>
                  </a:ext>
                </a:extLst>
              </p:cNvPr>
              <p:cNvSpPr/>
              <p:nvPr/>
            </p:nvSpPr>
            <p:spPr>
              <a:xfrm>
                <a:off x="7914354" y="4169812"/>
                <a:ext cx="145981" cy="590530"/>
              </a:xfrm>
              <a:custGeom>
                <a:avLst/>
                <a:gdLst>
                  <a:gd name="connsiteX0" fmla="*/ 111633 w 145981"/>
                  <a:gd name="connsiteY0" fmla="*/ 590531 h 590530"/>
                  <a:gd name="connsiteX1" fmla="*/ 52711 w 145981"/>
                  <a:gd name="connsiteY1" fmla="*/ 503520 h 590530"/>
                  <a:gd name="connsiteX2" fmla="*/ 0 w 145981"/>
                  <a:gd name="connsiteY2" fmla="*/ 0 h 590530"/>
                  <a:gd name="connsiteX3" fmla="*/ 111633 w 145981"/>
                  <a:gd name="connsiteY3" fmla="*/ 590531 h 59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81" h="590530">
                    <a:moveTo>
                      <a:pt x="111633" y="590531"/>
                    </a:moveTo>
                    <a:cubicBezTo>
                      <a:pt x="92450" y="565128"/>
                      <a:pt x="71761" y="535543"/>
                      <a:pt x="52711" y="503520"/>
                    </a:cubicBezTo>
                    <a:cubicBezTo>
                      <a:pt x="92450" y="347482"/>
                      <a:pt x="0" y="0"/>
                      <a:pt x="0" y="0"/>
                    </a:cubicBezTo>
                    <a:cubicBezTo>
                      <a:pt x="202597" y="258175"/>
                      <a:pt x="146104" y="497986"/>
                      <a:pt x="111633" y="590531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14A6EFC6-52BA-31F6-DEA0-B6C6D0B95ABA}"/>
                  </a:ext>
                </a:extLst>
              </p:cNvPr>
              <p:cNvSpPr/>
              <p:nvPr/>
            </p:nvSpPr>
            <p:spPr>
              <a:xfrm>
                <a:off x="8294287" y="4499463"/>
                <a:ext cx="1437665" cy="1028395"/>
              </a:xfrm>
              <a:custGeom>
                <a:avLst/>
                <a:gdLst>
                  <a:gd name="connsiteX0" fmla="*/ 176794 w 1437665"/>
                  <a:gd name="connsiteY0" fmla="*/ 0 h 1028395"/>
                  <a:gd name="connsiteX1" fmla="*/ 1437666 w 1437665"/>
                  <a:gd name="connsiteY1" fmla="*/ 1028395 h 1028395"/>
                  <a:gd name="connsiteX2" fmla="*/ 0 w 1437665"/>
                  <a:gd name="connsiteY2" fmla="*/ 1028395 h 1028395"/>
                  <a:gd name="connsiteX3" fmla="*/ 176794 w 1437665"/>
                  <a:gd name="connsiteY3" fmla="*/ 0 h 102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665" h="1028395">
                    <a:moveTo>
                      <a:pt x="176794" y="0"/>
                    </a:moveTo>
                    <a:lnTo>
                      <a:pt x="1437666" y="1028395"/>
                    </a:lnTo>
                    <a:lnTo>
                      <a:pt x="0" y="1028395"/>
                    </a:lnTo>
                    <a:lnTo>
                      <a:pt x="17679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7E5CB49D-6CD2-0075-A5C9-A34CC557600D}"/>
                  </a:ext>
                </a:extLst>
              </p:cNvPr>
              <p:cNvSpPr/>
              <p:nvPr/>
            </p:nvSpPr>
            <p:spPr>
              <a:xfrm>
                <a:off x="9055343" y="4912861"/>
                <a:ext cx="251460" cy="251366"/>
              </a:xfrm>
              <a:custGeom>
                <a:avLst/>
                <a:gdLst>
                  <a:gd name="connsiteX0" fmla="*/ 173556 w 251460"/>
                  <a:gd name="connsiteY0" fmla="*/ 241884 h 251366"/>
                  <a:gd name="connsiteX1" fmla="*/ 241974 w 251460"/>
                  <a:gd name="connsiteY1" fmla="*/ 77873 h 251366"/>
                  <a:gd name="connsiteX2" fmla="*/ 77897 w 251460"/>
                  <a:gd name="connsiteY2" fmla="*/ 9483 h 251366"/>
                  <a:gd name="connsiteX3" fmla="*/ 9488 w 251460"/>
                  <a:gd name="connsiteY3" fmla="*/ 173494 h 251366"/>
                  <a:gd name="connsiteX4" fmla="*/ 173556 w 251460"/>
                  <a:gd name="connsiteY4" fmla="*/ 241884 h 2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60" h="251366">
                    <a:moveTo>
                      <a:pt x="173556" y="241884"/>
                    </a:moveTo>
                    <a:cubicBezTo>
                      <a:pt x="237755" y="215480"/>
                      <a:pt x="268387" y="142052"/>
                      <a:pt x="241974" y="77873"/>
                    </a:cubicBezTo>
                    <a:cubicBezTo>
                      <a:pt x="215561" y="13703"/>
                      <a:pt x="142105" y="-16920"/>
                      <a:pt x="77897" y="9483"/>
                    </a:cubicBezTo>
                    <a:cubicBezTo>
                      <a:pt x="13698" y="35886"/>
                      <a:pt x="-16925" y="109315"/>
                      <a:pt x="9488" y="173494"/>
                    </a:cubicBezTo>
                    <a:cubicBezTo>
                      <a:pt x="35901" y="237664"/>
                      <a:pt x="109358" y="268287"/>
                      <a:pt x="173556" y="241884"/>
                    </a:cubicBezTo>
                    <a:close/>
                  </a:path>
                </a:pathLst>
              </a:custGeom>
              <a:solidFill>
                <a:srgbClr val="68A8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BEC89767-408E-44A3-33C8-0EAE582D1F39}"/>
                  </a:ext>
                </a:extLst>
              </p:cNvPr>
              <p:cNvSpPr/>
              <p:nvPr/>
            </p:nvSpPr>
            <p:spPr>
              <a:xfrm>
                <a:off x="7304135" y="3987694"/>
                <a:ext cx="264366" cy="267125"/>
              </a:xfrm>
              <a:custGeom>
                <a:avLst/>
                <a:gdLst>
                  <a:gd name="connsiteX0" fmla="*/ 51635 w 264366"/>
                  <a:gd name="connsiteY0" fmla="*/ 0 h 267125"/>
                  <a:gd name="connsiteX1" fmla="*/ 264366 w 264366"/>
                  <a:gd name="connsiteY1" fmla="*/ 216294 h 267125"/>
                  <a:gd name="connsiteX2" fmla="*/ 166107 w 264366"/>
                  <a:gd name="connsiteY2" fmla="*/ 267100 h 267125"/>
                  <a:gd name="connsiteX3" fmla="*/ 52854 w 264366"/>
                  <a:gd name="connsiteY3" fmla="*/ 146990 h 267125"/>
                  <a:gd name="connsiteX4" fmla="*/ 0 w 264366"/>
                  <a:gd name="connsiteY4" fmla="*/ 62008 h 267125"/>
                  <a:gd name="connsiteX5" fmla="*/ 51635 w 264366"/>
                  <a:gd name="connsiteY5" fmla="*/ 0 h 2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366" h="267125">
                    <a:moveTo>
                      <a:pt x="51635" y="0"/>
                    </a:moveTo>
                    <a:lnTo>
                      <a:pt x="264366" y="216294"/>
                    </a:lnTo>
                    <a:cubicBezTo>
                      <a:pt x="264366" y="216294"/>
                      <a:pt x="227476" y="268443"/>
                      <a:pt x="166107" y="267100"/>
                    </a:cubicBezTo>
                    <a:cubicBezTo>
                      <a:pt x="104747" y="265605"/>
                      <a:pt x="70152" y="187652"/>
                      <a:pt x="52854" y="146990"/>
                    </a:cubicBezTo>
                    <a:cubicBezTo>
                      <a:pt x="35414" y="106328"/>
                      <a:pt x="0" y="62008"/>
                      <a:pt x="0" y="62008"/>
                    </a:cubicBezTo>
                    <a:lnTo>
                      <a:pt x="51635" y="0"/>
                    </a:ln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9CE779B0-1393-1C00-9AB4-F4D80CFCD7C5}"/>
                  </a:ext>
                </a:extLst>
              </p:cNvPr>
              <p:cNvSpPr/>
              <p:nvPr/>
            </p:nvSpPr>
            <p:spPr>
              <a:xfrm>
                <a:off x="7568491" y="3979312"/>
                <a:ext cx="145692" cy="243173"/>
              </a:xfrm>
              <a:custGeom>
                <a:avLst/>
                <a:gdLst>
                  <a:gd name="connsiteX0" fmla="*/ 0 w 145692"/>
                  <a:gd name="connsiteY0" fmla="*/ 224819 h 243173"/>
                  <a:gd name="connsiteX1" fmla="*/ 108395 w 145692"/>
                  <a:gd name="connsiteY1" fmla="*/ 234944 h 243173"/>
                  <a:gd name="connsiteX2" fmla="*/ 128673 w 145692"/>
                  <a:gd name="connsiteY2" fmla="*/ 139027 h 243173"/>
                  <a:gd name="connsiteX3" fmla="*/ 89611 w 145692"/>
                  <a:gd name="connsiteY3" fmla="*/ 35128 h 243173"/>
                  <a:gd name="connsiteX4" fmla="*/ 28518 w 145692"/>
                  <a:gd name="connsiteY4" fmla="*/ 0 h 243173"/>
                  <a:gd name="connsiteX5" fmla="*/ 0 w 145692"/>
                  <a:gd name="connsiteY5" fmla="*/ 224819 h 24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92" h="243173">
                    <a:moveTo>
                      <a:pt x="0" y="224819"/>
                    </a:moveTo>
                    <a:cubicBezTo>
                      <a:pt x="0" y="224819"/>
                      <a:pt x="54874" y="258185"/>
                      <a:pt x="108395" y="234944"/>
                    </a:cubicBezTo>
                    <a:cubicBezTo>
                      <a:pt x="161916" y="211846"/>
                      <a:pt x="147457" y="176451"/>
                      <a:pt x="128673" y="139027"/>
                    </a:cubicBezTo>
                    <a:cubicBezTo>
                      <a:pt x="109881" y="101737"/>
                      <a:pt x="89611" y="35128"/>
                      <a:pt x="89611" y="35128"/>
                    </a:cubicBezTo>
                    <a:lnTo>
                      <a:pt x="28518" y="0"/>
                    </a:lnTo>
                    <a:cubicBezTo>
                      <a:pt x="28518" y="0"/>
                      <a:pt x="39329" y="142265"/>
                      <a:pt x="0" y="224819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EE2F4B30-3D39-56F3-4460-0E7F8FD727D9}"/>
                  </a:ext>
                </a:extLst>
              </p:cNvPr>
              <p:cNvSpPr/>
              <p:nvPr/>
            </p:nvSpPr>
            <p:spPr>
              <a:xfrm>
                <a:off x="7360484" y="4622002"/>
                <a:ext cx="536029" cy="116909"/>
              </a:xfrm>
              <a:custGeom>
                <a:avLst/>
                <a:gdLst>
                  <a:gd name="connsiteX0" fmla="*/ 536029 w 536029"/>
                  <a:gd name="connsiteY0" fmla="*/ 0 h 116909"/>
                  <a:gd name="connsiteX1" fmla="*/ 0 w 536029"/>
                  <a:gd name="connsiteY1" fmla="*/ 51873 h 116909"/>
                  <a:gd name="connsiteX2" fmla="*/ 305191 w 536029"/>
                  <a:gd name="connsiteY2" fmla="*/ 111995 h 116909"/>
                  <a:gd name="connsiteX3" fmla="*/ 536029 w 536029"/>
                  <a:gd name="connsiteY3" fmla="*/ 0 h 1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029" h="116909">
                    <a:moveTo>
                      <a:pt x="536029" y="0"/>
                    </a:moveTo>
                    <a:lnTo>
                      <a:pt x="0" y="51873"/>
                    </a:lnTo>
                    <a:cubicBezTo>
                      <a:pt x="0" y="51873"/>
                      <a:pt x="120158" y="138074"/>
                      <a:pt x="305191" y="111995"/>
                    </a:cubicBezTo>
                    <a:cubicBezTo>
                      <a:pt x="490214" y="85925"/>
                      <a:pt x="536029" y="0"/>
                      <a:pt x="536029" y="0"/>
                    </a:cubicBezTo>
                    <a:close/>
                  </a:path>
                </a:pathLst>
              </a:custGeom>
              <a:solidFill>
                <a:srgbClr val="58D0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4A93F96-7431-D801-2D0E-FE70981FCD57}"/>
                </a:ext>
              </a:extLst>
            </p:cNvPr>
            <p:cNvSpPr/>
            <p:nvPr/>
          </p:nvSpPr>
          <p:spPr>
            <a:xfrm>
              <a:off x="11312460" y="678076"/>
              <a:ext cx="233553" cy="174012"/>
            </a:xfrm>
            <a:custGeom>
              <a:avLst/>
              <a:gdLst>
                <a:gd name="connsiteX0" fmla="*/ 109747 w 233553"/>
                <a:gd name="connsiteY0" fmla="*/ 0 h 174012"/>
                <a:gd name="connsiteX1" fmla="*/ 0 w 233553"/>
                <a:gd name="connsiteY1" fmla="*/ 174012 h 174012"/>
                <a:gd name="connsiteX2" fmla="*/ 233553 w 233553"/>
                <a:gd name="connsiteY2" fmla="*/ 174012 h 174012"/>
                <a:gd name="connsiteX3" fmla="*/ 109747 w 233553"/>
                <a:gd name="connsiteY3" fmla="*/ 0 h 17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53" h="174012">
                  <a:moveTo>
                    <a:pt x="109747" y="0"/>
                  </a:moveTo>
                  <a:lnTo>
                    <a:pt x="0" y="174012"/>
                  </a:lnTo>
                  <a:lnTo>
                    <a:pt x="233553" y="174012"/>
                  </a:lnTo>
                  <a:lnTo>
                    <a:pt x="109747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2" name="组合 4051">
              <a:extLst>
                <a:ext uri="{FF2B5EF4-FFF2-40B4-BE49-F238E27FC236}">
                  <a16:creationId xmlns:a16="http://schemas.microsoft.com/office/drawing/2014/main" id="{1FA56555-AA01-F695-BDEB-5BF63B6E9EEB}"/>
                </a:ext>
              </a:extLst>
            </p:cNvPr>
            <p:cNvGrpSpPr/>
            <p:nvPr/>
          </p:nvGrpSpPr>
          <p:grpSpPr>
            <a:xfrm>
              <a:off x="9927280" y="609042"/>
              <a:ext cx="634145" cy="633902"/>
              <a:chOff x="10630223" y="-5355156"/>
              <a:chExt cx="634145" cy="633902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2AA7EE-1F67-1401-5DC2-24CC6D338759}"/>
                  </a:ext>
                </a:extLst>
              </p:cNvPr>
              <p:cNvSpPr/>
              <p:nvPr/>
            </p:nvSpPr>
            <p:spPr>
              <a:xfrm>
                <a:off x="10630223" y="-5355156"/>
                <a:ext cx="634145" cy="633902"/>
              </a:xfrm>
              <a:custGeom>
                <a:avLst/>
                <a:gdLst>
                  <a:gd name="connsiteX0" fmla="*/ 317068 w 634145"/>
                  <a:gd name="connsiteY0" fmla="*/ 633902 h 633902"/>
                  <a:gd name="connsiteX1" fmla="*/ 634146 w 634145"/>
                  <a:gd name="connsiteY1" fmla="*/ 316951 h 633902"/>
                  <a:gd name="connsiteX2" fmla="*/ 317068 w 634145"/>
                  <a:gd name="connsiteY2" fmla="*/ 0 h 633902"/>
                  <a:gd name="connsiteX3" fmla="*/ 0 w 634145"/>
                  <a:gd name="connsiteY3" fmla="*/ 316951 h 633902"/>
                  <a:gd name="connsiteX4" fmla="*/ 317068 w 634145"/>
                  <a:gd name="connsiteY4" fmla="*/ 633902 h 63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145" h="633902">
                    <a:moveTo>
                      <a:pt x="317068" y="633902"/>
                    </a:moveTo>
                    <a:cubicBezTo>
                      <a:pt x="492185" y="633902"/>
                      <a:pt x="634146" y="491999"/>
                      <a:pt x="634146" y="316951"/>
                    </a:cubicBezTo>
                    <a:cubicBezTo>
                      <a:pt x="634146" y="141903"/>
                      <a:pt x="492185" y="0"/>
                      <a:pt x="317068" y="0"/>
                    </a:cubicBezTo>
                    <a:cubicBezTo>
                      <a:pt x="141951" y="0"/>
                      <a:pt x="0" y="141903"/>
                      <a:pt x="0" y="316951"/>
                    </a:cubicBezTo>
                    <a:cubicBezTo>
                      <a:pt x="0" y="491999"/>
                      <a:pt x="141951" y="633902"/>
                      <a:pt x="317068" y="633902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A40A58-CFBC-FB0B-3D29-9DA1F5FC3FD1}"/>
                  </a:ext>
                </a:extLst>
              </p:cNvPr>
              <p:cNvSpPr/>
              <p:nvPr/>
            </p:nvSpPr>
            <p:spPr>
              <a:xfrm>
                <a:off x="10797165" y="-5280424"/>
                <a:ext cx="326395" cy="450497"/>
              </a:xfrm>
              <a:custGeom>
                <a:avLst/>
                <a:gdLst>
                  <a:gd name="connsiteX0" fmla="*/ 143773 w 326395"/>
                  <a:gd name="connsiteY0" fmla="*/ 203039 h 450497"/>
                  <a:gd name="connsiteX1" fmla="*/ 125933 w 326395"/>
                  <a:gd name="connsiteY1" fmla="*/ 168993 h 450497"/>
                  <a:gd name="connsiteX2" fmla="*/ 144859 w 326395"/>
                  <a:gd name="connsiteY2" fmla="*/ 108603 h 450497"/>
                  <a:gd name="connsiteX3" fmla="*/ 157699 w 326395"/>
                  <a:gd name="connsiteY3" fmla="*/ 67396 h 450497"/>
                  <a:gd name="connsiteX4" fmla="*/ 131067 w 326395"/>
                  <a:gd name="connsiteY4" fmla="*/ 16327 h 450497"/>
                  <a:gd name="connsiteX5" fmla="*/ 89843 w 326395"/>
                  <a:gd name="connsiteY5" fmla="*/ 3493 h 450497"/>
                  <a:gd name="connsiteX6" fmla="*/ 66602 w 326395"/>
                  <a:gd name="connsiteY6" fmla="*/ 15652 h 450497"/>
                  <a:gd name="connsiteX7" fmla="*/ 15509 w 326395"/>
                  <a:gd name="connsiteY7" fmla="*/ 66856 h 450497"/>
                  <a:gd name="connsiteX8" fmla="*/ 8756 w 326395"/>
                  <a:gd name="connsiteY8" fmla="*/ 79960 h 450497"/>
                  <a:gd name="connsiteX9" fmla="*/ 8890 w 326395"/>
                  <a:gd name="connsiteY9" fmla="*/ 151970 h 450497"/>
                  <a:gd name="connsiteX10" fmla="*/ 58762 w 326395"/>
                  <a:gd name="connsiteY10" fmla="*/ 247354 h 450497"/>
                  <a:gd name="connsiteX11" fmla="*/ 92005 w 326395"/>
                  <a:gd name="connsiteY11" fmla="*/ 310986 h 450497"/>
                  <a:gd name="connsiteX12" fmla="*/ 141877 w 326395"/>
                  <a:gd name="connsiteY12" fmla="*/ 406370 h 450497"/>
                  <a:gd name="connsiteX13" fmla="*/ 200942 w 326395"/>
                  <a:gd name="connsiteY13" fmla="*/ 447576 h 450497"/>
                  <a:gd name="connsiteX14" fmla="*/ 215544 w 326395"/>
                  <a:gd name="connsiteY14" fmla="*/ 449467 h 450497"/>
                  <a:gd name="connsiteX15" fmla="*/ 286772 w 326395"/>
                  <a:gd name="connsiteY15" fmla="*/ 436768 h 450497"/>
                  <a:gd name="connsiteX16" fmla="*/ 310013 w 326395"/>
                  <a:gd name="connsiteY16" fmla="*/ 424608 h 450497"/>
                  <a:gd name="connsiteX17" fmla="*/ 322995 w 326395"/>
                  <a:gd name="connsiteY17" fmla="*/ 383402 h 450497"/>
                  <a:gd name="connsiteX18" fmla="*/ 296364 w 326395"/>
                  <a:gd name="connsiteY18" fmla="*/ 332333 h 450497"/>
                  <a:gd name="connsiteX19" fmla="*/ 255139 w 326395"/>
                  <a:gd name="connsiteY19" fmla="*/ 319362 h 450497"/>
                  <a:gd name="connsiteX20" fmla="*/ 194732 w 326395"/>
                  <a:gd name="connsiteY20" fmla="*/ 300449 h 450497"/>
                  <a:gd name="connsiteX21" fmla="*/ 176892 w 326395"/>
                  <a:gd name="connsiteY21" fmla="*/ 266403 h 450497"/>
                  <a:gd name="connsiteX22" fmla="*/ 143773 w 326395"/>
                  <a:gd name="connsiteY22" fmla="*/ 203039 h 45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6395" h="450497">
                    <a:moveTo>
                      <a:pt x="143773" y="203039"/>
                    </a:moveTo>
                    <a:lnTo>
                      <a:pt x="125933" y="168993"/>
                    </a:lnTo>
                    <a:cubicBezTo>
                      <a:pt x="114446" y="147107"/>
                      <a:pt x="122961" y="120086"/>
                      <a:pt x="144859" y="108603"/>
                    </a:cubicBezTo>
                    <a:cubicBezTo>
                      <a:pt x="159718" y="100767"/>
                      <a:pt x="165538" y="82393"/>
                      <a:pt x="157699" y="67396"/>
                    </a:cubicBezTo>
                    <a:lnTo>
                      <a:pt x="131067" y="16327"/>
                    </a:lnTo>
                    <a:cubicBezTo>
                      <a:pt x="123228" y="1466"/>
                      <a:pt x="104854" y="-4344"/>
                      <a:pt x="89843" y="3493"/>
                    </a:cubicBezTo>
                    <a:lnTo>
                      <a:pt x="66602" y="15652"/>
                    </a:lnTo>
                    <a:cubicBezTo>
                      <a:pt x="44703" y="27136"/>
                      <a:pt x="26863" y="44969"/>
                      <a:pt x="15509" y="66856"/>
                    </a:cubicBezTo>
                    <a:lnTo>
                      <a:pt x="8756" y="79960"/>
                    </a:lnTo>
                    <a:cubicBezTo>
                      <a:pt x="-3007" y="102523"/>
                      <a:pt x="-2874" y="129408"/>
                      <a:pt x="8890" y="151970"/>
                    </a:cubicBezTo>
                    <a:lnTo>
                      <a:pt x="58762" y="247354"/>
                    </a:lnTo>
                    <a:lnTo>
                      <a:pt x="92005" y="310986"/>
                    </a:lnTo>
                    <a:lnTo>
                      <a:pt x="141877" y="406370"/>
                    </a:lnTo>
                    <a:cubicBezTo>
                      <a:pt x="153641" y="428931"/>
                      <a:pt x="175672" y="444333"/>
                      <a:pt x="200942" y="447576"/>
                    </a:cubicBezTo>
                    <a:lnTo>
                      <a:pt x="215544" y="449467"/>
                    </a:lnTo>
                    <a:cubicBezTo>
                      <a:pt x="240004" y="452710"/>
                      <a:pt x="264874" y="448251"/>
                      <a:pt x="286772" y="436768"/>
                    </a:cubicBezTo>
                    <a:lnTo>
                      <a:pt x="310013" y="424608"/>
                    </a:lnTo>
                    <a:cubicBezTo>
                      <a:pt x="324881" y="416772"/>
                      <a:pt x="330692" y="398398"/>
                      <a:pt x="322995" y="383402"/>
                    </a:cubicBezTo>
                    <a:lnTo>
                      <a:pt x="296364" y="332333"/>
                    </a:lnTo>
                    <a:cubicBezTo>
                      <a:pt x="288525" y="317472"/>
                      <a:pt x="270141" y="311663"/>
                      <a:pt x="255139" y="319362"/>
                    </a:cubicBezTo>
                    <a:cubicBezTo>
                      <a:pt x="233251" y="330847"/>
                      <a:pt x="206219" y="322335"/>
                      <a:pt x="194732" y="300449"/>
                    </a:cubicBezTo>
                    <a:lnTo>
                      <a:pt x="176892" y="266403"/>
                    </a:lnTo>
                    <a:lnTo>
                      <a:pt x="143773" y="203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49" name="组合 4048">
              <a:extLst>
                <a:ext uri="{FF2B5EF4-FFF2-40B4-BE49-F238E27FC236}">
                  <a16:creationId xmlns:a16="http://schemas.microsoft.com/office/drawing/2014/main" id="{5F5370EF-D5FE-5245-CD7F-8113A1AF2ACE}"/>
                </a:ext>
              </a:extLst>
            </p:cNvPr>
            <p:cNvGrpSpPr/>
            <p:nvPr/>
          </p:nvGrpSpPr>
          <p:grpSpPr>
            <a:xfrm>
              <a:off x="7972726" y="1800757"/>
              <a:ext cx="1193157" cy="633498"/>
              <a:chOff x="8641242" y="-4659517"/>
              <a:chExt cx="1193157" cy="633498"/>
            </a:xfrm>
          </p:grpSpPr>
          <p:sp>
            <p:nvSpPr>
              <p:cNvPr id="4032" name="任意多边形: 形状 4031">
                <a:extLst>
                  <a:ext uri="{FF2B5EF4-FFF2-40B4-BE49-F238E27FC236}">
                    <a16:creationId xmlns:a16="http://schemas.microsoft.com/office/drawing/2014/main" id="{B48B51CB-0B64-AB99-B686-FC052EA0EAB8}"/>
                  </a:ext>
                </a:extLst>
              </p:cNvPr>
              <p:cNvSpPr/>
              <p:nvPr/>
            </p:nvSpPr>
            <p:spPr>
              <a:xfrm>
                <a:off x="8641242" y="-4659517"/>
                <a:ext cx="1193157" cy="633498"/>
              </a:xfrm>
              <a:custGeom>
                <a:avLst/>
                <a:gdLst>
                  <a:gd name="connsiteX0" fmla="*/ 1081249 w 1193157"/>
                  <a:gd name="connsiteY0" fmla="*/ 0 h 633498"/>
                  <a:gd name="connsiteX1" fmla="*/ 111910 w 1193157"/>
                  <a:gd name="connsiteY1" fmla="*/ 0 h 633498"/>
                  <a:gd name="connsiteX2" fmla="*/ 0 w 1193157"/>
                  <a:gd name="connsiteY2" fmla="*/ 111871 h 633498"/>
                  <a:gd name="connsiteX3" fmla="*/ 0 w 1193157"/>
                  <a:gd name="connsiteY3" fmla="*/ 368703 h 633498"/>
                  <a:gd name="connsiteX4" fmla="*/ 111910 w 1193157"/>
                  <a:gd name="connsiteY4" fmla="*/ 480565 h 633498"/>
                  <a:gd name="connsiteX5" fmla="*/ 928525 w 1193157"/>
                  <a:gd name="connsiteY5" fmla="*/ 480565 h 633498"/>
                  <a:gd name="connsiteX6" fmla="*/ 1193158 w 1193157"/>
                  <a:gd name="connsiteY6" fmla="*/ 633498 h 633498"/>
                  <a:gd name="connsiteX7" fmla="*/ 1193158 w 1193157"/>
                  <a:gd name="connsiteY7" fmla="*/ 480565 h 633498"/>
                  <a:gd name="connsiteX8" fmla="*/ 1193158 w 1193157"/>
                  <a:gd name="connsiteY8" fmla="*/ 406660 h 633498"/>
                  <a:gd name="connsiteX9" fmla="*/ 1193158 w 1193157"/>
                  <a:gd name="connsiteY9" fmla="*/ 111871 h 633498"/>
                  <a:gd name="connsiteX10" fmla="*/ 1081249 w 1193157"/>
                  <a:gd name="connsiteY10" fmla="*/ 0 h 6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57" h="633498">
                    <a:moveTo>
                      <a:pt x="1081249" y="0"/>
                    </a:moveTo>
                    <a:lnTo>
                      <a:pt x="111910" y="0"/>
                    </a:lnTo>
                    <a:cubicBezTo>
                      <a:pt x="50143" y="0"/>
                      <a:pt x="0" y="50130"/>
                      <a:pt x="0" y="111871"/>
                    </a:cubicBezTo>
                    <a:lnTo>
                      <a:pt x="0" y="368703"/>
                    </a:lnTo>
                    <a:cubicBezTo>
                      <a:pt x="0" y="430444"/>
                      <a:pt x="50143" y="480565"/>
                      <a:pt x="111910" y="480565"/>
                    </a:cubicBezTo>
                    <a:lnTo>
                      <a:pt x="928525" y="480565"/>
                    </a:lnTo>
                    <a:lnTo>
                      <a:pt x="1193158" y="633498"/>
                    </a:lnTo>
                    <a:lnTo>
                      <a:pt x="1193158" y="480565"/>
                    </a:lnTo>
                    <a:lnTo>
                      <a:pt x="1193158" y="406660"/>
                    </a:lnTo>
                    <a:lnTo>
                      <a:pt x="1193158" y="111871"/>
                    </a:lnTo>
                    <a:cubicBezTo>
                      <a:pt x="1193158" y="50130"/>
                      <a:pt x="1143018" y="0"/>
                      <a:pt x="1081249" y="0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3" name="任意多边形: 形状 4032">
                <a:extLst>
                  <a:ext uri="{FF2B5EF4-FFF2-40B4-BE49-F238E27FC236}">
                    <a16:creationId xmlns:a16="http://schemas.microsoft.com/office/drawing/2014/main" id="{6B0D530B-F5EB-7F9E-24D4-CB036339C572}"/>
                  </a:ext>
                </a:extLst>
              </p:cNvPr>
              <p:cNvSpPr/>
              <p:nvPr/>
            </p:nvSpPr>
            <p:spPr>
              <a:xfrm>
                <a:off x="8715712" y="-4543322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4" name="任意多边形: 形状 4033">
                <a:extLst>
                  <a:ext uri="{FF2B5EF4-FFF2-40B4-BE49-F238E27FC236}">
                    <a16:creationId xmlns:a16="http://schemas.microsoft.com/office/drawing/2014/main" id="{4A3D470D-77C0-68D0-9663-D80550DC59FC}"/>
                  </a:ext>
                </a:extLst>
              </p:cNvPr>
              <p:cNvSpPr/>
              <p:nvPr/>
            </p:nvSpPr>
            <p:spPr>
              <a:xfrm>
                <a:off x="8715712" y="-4420116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5" name="任意多边形: 形状 4034">
                <a:extLst>
                  <a:ext uri="{FF2B5EF4-FFF2-40B4-BE49-F238E27FC236}">
                    <a16:creationId xmlns:a16="http://schemas.microsoft.com/office/drawing/2014/main" id="{1D5BA7D2-4A54-C89F-D031-04430377E653}"/>
                  </a:ext>
                </a:extLst>
              </p:cNvPr>
              <p:cNvSpPr/>
              <p:nvPr/>
            </p:nvSpPr>
            <p:spPr>
              <a:xfrm>
                <a:off x="8715712" y="-4296891"/>
                <a:ext cx="1009749" cy="9525"/>
              </a:xfrm>
              <a:custGeom>
                <a:avLst/>
                <a:gdLst>
                  <a:gd name="connsiteX0" fmla="*/ 0 w 1009749"/>
                  <a:gd name="connsiteY0" fmla="*/ 0 h 9525"/>
                  <a:gd name="connsiteX1" fmla="*/ 1009750 w 100974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9749" h="9525">
                    <a:moveTo>
                      <a:pt x="0" y="0"/>
                    </a:moveTo>
                    <a:lnTo>
                      <a:pt x="1009750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50" name="组合 4049">
              <a:extLst>
                <a:ext uri="{FF2B5EF4-FFF2-40B4-BE49-F238E27FC236}">
                  <a16:creationId xmlns:a16="http://schemas.microsoft.com/office/drawing/2014/main" id="{2C06BD45-13B5-913C-E371-C9431033CAD2}"/>
                </a:ext>
              </a:extLst>
            </p:cNvPr>
            <p:cNvGrpSpPr/>
            <p:nvPr/>
          </p:nvGrpSpPr>
          <p:grpSpPr>
            <a:xfrm>
              <a:off x="10833328" y="1356072"/>
              <a:ext cx="956919" cy="892759"/>
              <a:chOff x="11413835" y="-1400424"/>
              <a:chExt cx="956919" cy="892759"/>
            </a:xfrm>
          </p:grpSpPr>
          <p:sp>
            <p:nvSpPr>
              <p:cNvPr id="4046" name="任意多边形: 形状 4045">
                <a:extLst>
                  <a:ext uri="{FF2B5EF4-FFF2-40B4-BE49-F238E27FC236}">
                    <a16:creationId xmlns:a16="http://schemas.microsoft.com/office/drawing/2014/main" id="{C3B7DD14-EBA5-9146-0CED-6D04392A9138}"/>
                  </a:ext>
                </a:extLst>
              </p:cNvPr>
              <p:cNvSpPr/>
              <p:nvPr/>
            </p:nvSpPr>
            <p:spPr>
              <a:xfrm>
                <a:off x="11413835" y="-1400424"/>
                <a:ext cx="893111" cy="892759"/>
              </a:xfrm>
              <a:custGeom>
                <a:avLst/>
                <a:gdLst>
                  <a:gd name="connsiteX0" fmla="*/ 446561 w 893111"/>
                  <a:gd name="connsiteY0" fmla="*/ 892759 h 892759"/>
                  <a:gd name="connsiteX1" fmla="*/ 893112 w 893111"/>
                  <a:gd name="connsiteY1" fmla="*/ 446380 h 892759"/>
                  <a:gd name="connsiteX2" fmla="*/ 446561 w 893111"/>
                  <a:gd name="connsiteY2" fmla="*/ 0 h 892759"/>
                  <a:gd name="connsiteX3" fmla="*/ 0 w 893111"/>
                  <a:gd name="connsiteY3" fmla="*/ 446380 h 892759"/>
                  <a:gd name="connsiteX4" fmla="*/ 446561 w 893111"/>
                  <a:gd name="connsiteY4" fmla="*/ 892759 h 89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111" h="892759">
                    <a:moveTo>
                      <a:pt x="446561" y="892759"/>
                    </a:moveTo>
                    <a:cubicBezTo>
                      <a:pt x="693182" y="892759"/>
                      <a:pt x="893112" y="692906"/>
                      <a:pt x="893112" y="446380"/>
                    </a:cubicBezTo>
                    <a:cubicBezTo>
                      <a:pt x="893112" y="199844"/>
                      <a:pt x="693182" y="0"/>
                      <a:pt x="446561" y="0"/>
                    </a:cubicBezTo>
                    <a:cubicBezTo>
                      <a:pt x="199930" y="0"/>
                      <a:pt x="0" y="199844"/>
                      <a:pt x="0" y="446380"/>
                    </a:cubicBezTo>
                    <a:cubicBezTo>
                      <a:pt x="0" y="692906"/>
                      <a:pt x="199930" y="892759"/>
                      <a:pt x="446561" y="892759"/>
                    </a:cubicBezTo>
                    <a:close/>
                  </a:path>
                </a:pathLst>
              </a:custGeom>
              <a:solidFill>
                <a:schemeClr val="bg1">
                  <a:alpha val="4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7" name="任意多边形: 形状 4046">
                <a:extLst>
                  <a:ext uri="{FF2B5EF4-FFF2-40B4-BE49-F238E27FC236}">
                    <a16:creationId xmlns:a16="http://schemas.microsoft.com/office/drawing/2014/main" id="{80D2795A-5404-4E01-901B-F7638E4AB017}"/>
                  </a:ext>
                </a:extLst>
              </p:cNvPr>
              <p:cNvSpPr/>
              <p:nvPr/>
            </p:nvSpPr>
            <p:spPr>
              <a:xfrm>
                <a:off x="11551834" y="-1118875"/>
                <a:ext cx="616991" cy="364779"/>
              </a:xfrm>
              <a:custGeom>
                <a:avLst/>
                <a:gdLst>
                  <a:gd name="connsiteX0" fmla="*/ 589150 w 616991"/>
                  <a:gd name="connsiteY0" fmla="*/ 0 h 364779"/>
                  <a:gd name="connsiteX1" fmla="*/ 27842 w 616991"/>
                  <a:gd name="connsiteY1" fmla="*/ 0 h 364779"/>
                  <a:gd name="connsiteX2" fmla="*/ 0 w 616991"/>
                  <a:gd name="connsiteY2" fmla="*/ 27832 h 364779"/>
                  <a:gd name="connsiteX3" fmla="*/ 0 w 616991"/>
                  <a:gd name="connsiteY3" fmla="*/ 336947 h 364779"/>
                  <a:gd name="connsiteX4" fmla="*/ 27842 w 616991"/>
                  <a:gd name="connsiteY4" fmla="*/ 364779 h 364779"/>
                  <a:gd name="connsiteX5" fmla="*/ 589150 w 616991"/>
                  <a:gd name="connsiteY5" fmla="*/ 364779 h 364779"/>
                  <a:gd name="connsiteX6" fmla="*/ 616991 w 616991"/>
                  <a:gd name="connsiteY6" fmla="*/ 336947 h 364779"/>
                  <a:gd name="connsiteX7" fmla="*/ 616991 w 616991"/>
                  <a:gd name="connsiteY7" fmla="*/ 27832 h 364779"/>
                  <a:gd name="connsiteX8" fmla="*/ 589150 w 616991"/>
                  <a:gd name="connsiteY8" fmla="*/ 0 h 364779"/>
                  <a:gd name="connsiteX9" fmla="*/ 597532 w 616991"/>
                  <a:gd name="connsiteY9" fmla="*/ 44587 h 364779"/>
                  <a:gd name="connsiteX10" fmla="*/ 333975 w 616991"/>
                  <a:gd name="connsiteY10" fmla="*/ 216846 h 364779"/>
                  <a:gd name="connsiteX11" fmla="*/ 326545 w 616991"/>
                  <a:gd name="connsiteY11" fmla="*/ 218999 h 364779"/>
                  <a:gd name="connsiteX12" fmla="*/ 319916 w 616991"/>
                  <a:gd name="connsiteY12" fmla="*/ 217246 h 364779"/>
                  <a:gd name="connsiteX13" fmla="*/ 12983 w 616991"/>
                  <a:gd name="connsiteY13" fmla="*/ 44987 h 364779"/>
                  <a:gd name="connsiteX14" fmla="*/ 7839 w 616991"/>
                  <a:gd name="connsiteY14" fmla="*/ 26613 h 364779"/>
                  <a:gd name="connsiteX15" fmla="*/ 26222 w 616991"/>
                  <a:gd name="connsiteY15" fmla="*/ 21479 h 364779"/>
                  <a:gd name="connsiteX16" fmla="*/ 326136 w 616991"/>
                  <a:gd name="connsiteY16" fmla="*/ 189690 h 364779"/>
                  <a:gd name="connsiteX17" fmla="*/ 582797 w 616991"/>
                  <a:gd name="connsiteY17" fmla="*/ 21888 h 364779"/>
                  <a:gd name="connsiteX18" fmla="*/ 601446 w 616991"/>
                  <a:gd name="connsiteY18" fmla="*/ 25803 h 364779"/>
                  <a:gd name="connsiteX19" fmla="*/ 597532 w 616991"/>
                  <a:gd name="connsiteY19" fmla="*/ 44587 h 36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6991" h="364779">
                    <a:moveTo>
                      <a:pt x="589150" y="0"/>
                    </a:moveTo>
                    <a:lnTo>
                      <a:pt x="27842" y="0"/>
                    </a:lnTo>
                    <a:cubicBezTo>
                      <a:pt x="12440" y="0"/>
                      <a:pt x="0" y="12430"/>
                      <a:pt x="0" y="27832"/>
                    </a:cubicBezTo>
                    <a:lnTo>
                      <a:pt x="0" y="336947"/>
                    </a:lnTo>
                    <a:cubicBezTo>
                      <a:pt x="0" y="352349"/>
                      <a:pt x="12440" y="364779"/>
                      <a:pt x="27842" y="364779"/>
                    </a:cubicBezTo>
                    <a:lnTo>
                      <a:pt x="589150" y="364779"/>
                    </a:lnTo>
                    <a:cubicBezTo>
                      <a:pt x="604561" y="364779"/>
                      <a:pt x="616991" y="352349"/>
                      <a:pt x="616991" y="336947"/>
                    </a:cubicBezTo>
                    <a:lnTo>
                      <a:pt x="616991" y="27832"/>
                    </a:lnTo>
                    <a:cubicBezTo>
                      <a:pt x="616991" y="12430"/>
                      <a:pt x="604561" y="0"/>
                      <a:pt x="589150" y="0"/>
                    </a:cubicBezTo>
                    <a:close/>
                    <a:moveTo>
                      <a:pt x="597532" y="44587"/>
                    </a:moveTo>
                    <a:lnTo>
                      <a:pt x="333975" y="216846"/>
                    </a:lnTo>
                    <a:cubicBezTo>
                      <a:pt x="331679" y="218332"/>
                      <a:pt x="329108" y="218999"/>
                      <a:pt x="326545" y="218999"/>
                    </a:cubicBezTo>
                    <a:cubicBezTo>
                      <a:pt x="324240" y="218999"/>
                      <a:pt x="321945" y="218465"/>
                      <a:pt x="319916" y="217246"/>
                    </a:cubicBezTo>
                    <a:lnTo>
                      <a:pt x="12983" y="44987"/>
                    </a:lnTo>
                    <a:cubicBezTo>
                      <a:pt x="6487" y="41339"/>
                      <a:pt x="4191" y="33099"/>
                      <a:pt x="7839" y="26613"/>
                    </a:cubicBezTo>
                    <a:cubicBezTo>
                      <a:pt x="11487" y="20136"/>
                      <a:pt x="19736" y="17831"/>
                      <a:pt x="26222" y="21479"/>
                    </a:cubicBezTo>
                    <a:lnTo>
                      <a:pt x="326136" y="189690"/>
                    </a:lnTo>
                    <a:lnTo>
                      <a:pt x="582797" y="21888"/>
                    </a:lnTo>
                    <a:cubicBezTo>
                      <a:pt x="589016" y="17831"/>
                      <a:pt x="597398" y="19593"/>
                      <a:pt x="601446" y="25803"/>
                    </a:cubicBezTo>
                    <a:cubicBezTo>
                      <a:pt x="605504" y="32156"/>
                      <a:pt x="603742" y="40529"/>
                      <a:pt x="597532" y="445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8" name="任意多边形: 形状 4047">
                <a:extLst>
                  <a:ext uri="{FF2B5EF4-FFF2-40B4-BE49-F238E27FC236}">
                    <a16:creationId xmlns:a16="http://schemas.microsoft.com/office/drawing/2014/main" id="{CBA1D5EB-B5D6-1DE6-F8DA-70C755632B80}"/>
                  </a:ext>
                </a:extLst>
              </p:cNvPr>
              <p:cNvSpPr/>
              <p:nvPr/>
            </p:nvSpPr>
            <p:spPr>
              <a:xfrm>
                <a:off x="12039618" y="-1333149"/>
                <a:ext cx="331136" cy="331003"/>
              </a:xfrm>
              <a:custGeom>
                <a:avLst/>
                <a:gdLst>
                  <a:gd name="connsiteX0" fmla="*/ 165573 w 331136"/>
                  <a:gd name="connsiteY0" fmla="*/ 331003 h 331003"/>
                  <a:gd name="connsiteX1" fmla="*/ 331136 w 331136"/>
                  <a:gd name="connsiteY1" fmla="*/ 165506 h 331003"/>
                  <a:gd name="connsiteX2" fmla="*/ 165573 w 331136"/>
                  <a:gd name="connsiteY2" fmla="*/ 0 h 331003"/>
                  <a:gd name="connsiteX3" fmla="*/ 0 w 331136"/>
                  <a:gd name="connsiteY3" fmla="*/ 165506 h 331003"/>
                  <a:gd name="connsiteX4" fmla="*/ 165573 w 331136"/>
                  <a:gd name="connsiteY4" fmla="*/ 331003 h 33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36" h="331003">
                    <a:moveTo>
                      <a:pt x="165573" y="331003"/>
                    </a:moveTo>
                    <a:cubicBezTo>
                      <a:pt x="257013" y="331003"/>
                      <a:pt x="331136" y="256908"/>
                      <a:pt x="331136" y="165506"/>
                    </a:cubicBezTo>
                    <a:cubicBezTo>
                      <a:pt x="331136" y="74104"/>
                      <a:pt x="257013" y="0"/>
                      <a:pt x="165573" y="0"/>
                    </a:cubicBezTo>
                    <a:cubicBezTo>
                      <a:pt x="74133" y="0"/>
                      <a:pt x="0" y="74104"/>
                      <a:pt x="0" y="165506"/>
                    </a:cubicBezTo>
                    <a:cubicBezTo>
                      <a:pt x="0" y="256908"/>
                      <a:pt x="74133" y="331003"/>
                      <a:pt x="165573" y="3310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6" name="任意多边形: 形状 4055">
            <a:extLst>
              <a:ext uri="{FF2B5EF4-FFF2-40B4-BE49-F238E27FC236}">
                <a16:creationId xmlns:a16="http://schemas.microsoft.com/office/drawing/2014/main" id="{D7220FE8-08B9-E9A0-B38A-58A1EE002183}"/>
              </a:ext>
            </a:extLst>
          </p:cNvPr>
          <p:cNvSpPr/>
          <p:nvPr/>
        </p:nvSpPr>
        <p:spPr>
          <a:xfrm rot="10800000">
            <a:off x="-1" y="0"/>
            <a:ext cx="1828904" cy="2558985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70" name="任意多边形: 形状 4069">
            <a:extLst>
              <a:ext uri="{FF2B5EF4-FFF2-40B4-BE49-F238E27FC236}">
                <a16:creationId xmlns:a16="http://schemas.microsoft.com/office/drawing/2014/main" id="{9CE62042-1EE1-C87C-5094-DA816BC9CB3B}"/>
              </a:ext>
            </a:extLst>
          </p:cNvPr>
          <p:cNvSpPr/>
          <p:nvPr/>
        </p:nvSpPr>
        <p:spPr>
          <a:xfrm>
            <a:off x="-356540" y="-1277181"/>
            <a:ext cx="1750347" cy="2380342"/>
          </a:xfrm>
          <a:custGeom>
            <a:avLst/>
            <a:gdLst>
              <a:gd name="connsiteX0" fmla="*/ 0 w 1750347"/>
              <a:gd name="connsiteY0" fmla="*/ 2380342 h 2380342"/>
              <a:gd name="connsiteX1" fmla="*/ 1654629 w 1750347"/>
              <a:gd name="connsiteY1" fmla="*/ 1959428 h 2380342"/>
              <a:gd name="connsiteX2" fmla="*/ 1422400 w 1750347"/>
              <a:gd name="connsiteY2" fmla="*/ 928914 h 2380342"/>
              <a:gd name="connsiteX3" fmla="*/ 348343 w 1750347"/>
              <a:gd name="connsiteY3" fmla="*/ 0 h 238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0347" h="2380342">
                <a:moveTo>
                  <a:pt x="0" y="2380342"/>
                </a:moveTo>
                <a:cubicBezTo>
                  <a:pt x="708781" y="2290837"/>
                  <a:pt x="1417562" y="2201333"/>
                  <a:pt x="1654629" y="1959428"/>
                </a:cubicBezTo>
                <a:cubicBezTo>
                  <a:pt x="1891696" y="1717523"/>
                  <a:pt x="1640114" y="1255485"/>
                  <a:pt x="1422400" y="928914"/>
                </a:cubicBezTo>
                <a:cubicBezTo>
                  <a:pt x="1204686" y="602343"/>
                  <a:pt x="776514" y="301171"/>
                  <a:pt x="348343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105868-03DF-3DB6-80E3-D692D957BB59}"/>
              </a:ext>
            </a:extLst>
          </p:cNvPr>
          <p:cNvGrpSpPr/>
          <p:nvPr/>
        </p:nvGrpSpPr>
        <p:grpSpPr>
          <a:xfrm>
            <a:off x="2246160" y="2944615"/>
            <a:ext cx="5673636" cy="887186"/>
            <a:chOff x="1256649" y="2215304"/>
            <a:chExt cx="5673636" cy="88718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63E1B8-2C5F-71B3-93E7-5F2E0405DE3B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E02A22A-3ADA-BA73-D31F-EE68111A5A91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9BFB343-4C40-3772-BEED-89D8FC3CDBCC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4B13308-B3A3-4BAD-7863-504591A94A25}"/>
                </a:ext>
              </a:extLst>
            </p:cNvPr>
            <p:cNvSpPr txBox="1"/>
            <p:nvPr/>
          </p:nvSpPr>
          <p:spPr>
            <a:xfrm>
              <a:off x="2090210" y="2304992"/>
              <a:ext cx="3539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64E1F88D-D49C-1574-6AA6-E8C5C63B84EB}"/>
              </a:ext>
            </a:extLst>
          </p:cNvPr>
          <p:cNvSpPr txBox="1"/>
          <p:nvPr/>
        </p:nvSpPr>
        <p:spPr>
          <a:xfrm>
            <a:off x="6298804" y="2199931"/>
            <a:ext cx="13522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323821-B130-EF20-F828-BE5556B6BEA9}"/>
              </a:ext>
            </a:extLst>
          </p:cNvPr>
          <p:cNvSpPr txBox="1"/>
          <p:nvPr/>
        </p:nvSpPr>
        <p:spPr>
          <a:xfrm>
            <a:off x="2876186" y="4107104"/>
            <a:ext cx="3946569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86724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A213EA3-093C-3E92-B600-EEB0C689E53A}"/>
              </a:ext>
            </a:extLst>
          </p:cNvPr>
          <p:cNvSpPr/>
          <p:nvPr/>
        </p:nvSpPr>
        <p:spPr>
          <a:xfrm rot="10800000">
            <a:off x="-2" y="-1"/>
            <a:ext cx="1497915" cy="2095867"/>
          </a:xfrm>
          <a:custGeom>
            <a:avLst/>
            <a:gdLst>
              <a:gd name="connsiteX0" fmla="*/ 1828904 w 1828904"/>
              <a:gd name="connsiteY0" fmla="*/ 2558985 h 2558985"/>
              <a:gd name="connsiteX1" fmla="*/ 169753 w 1828904"/>
              <a:gd name="connsiteY1" fmla="*/ 2558985 h 2558985"/>
              <a:gd name="connsiteX2" fmla="*/ 152102 w 1828904"/>
              <a:gd name="connsiteY2" fmla="*/ 2528617 h 2558985"/>
              <a:gd name="connsiteX3" fmla="*/ 1648 w 1828904"/>
              <a:gd name="connsiteY3" fmla="*/ 2055613 h 2558985"/>
              <a:gd name="connsiteX4" fmla="*/ 793038 w 1828904"/>
              <a:gd name="connsiteY4" fmla="*/ 1204460 h 2558985"/>
              <a:gd name="connsiteX5" fmla="*/ 920987 w 1828904"/>
              <a:gd name="connsiteY5" fmla="*/ 540669 h 2558985"/>
              <a:gd name="connsiteX6" fmla="*/ 1702899 w 1828904"/>
              <a:gd name="connsiteY6" fmla="*/ 240892 h 2558985"/>
              <a:gd name="connsiteX7" fmla="*/ 1820482 w 1828904"/>
              <a:gd name="connsiteY7" fmla="*/ 47509 h 2558985"/>
              <a:gd name="connsiteX8" fmla="*/ 1824802 w 1828904"/>
              <a:gd name="connsiteY8" fmla="*/ 0 h 2558985"/>
              <a:gd name="connsiteX9" fmla="*/ 1828904 w 1828904"/>
              <a:gd name="connsiteY9" fmla="*/ 0 h 255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904" h="2558985">
                <a:moveTo>
                  <a:pt x="1828904" y="2558985"/>
                </a:moveTo>
                <a:lnTo>
                  <a:pt x="169753" y="2558985"/>
                </a:lnTo>
                <a:lnTo>
                  <a:pt x="152102" y="2528617"/>
                </a:lnTo>
                <a:cubicBezTo>
                  <a:pt x="56705" y="2356140"/>
                  <a:pt x="-11619" y="2184911"/>
                  <a:pt x="1648" y="2055613"/>
                </a:cubicBezTo>
                <a:cubicBezTo>
                  <a:pt x="35610" y="1724609"/>
                  <a:pt x="639815" y="1456951"/>
                  <a:pt x="793038" y="1204460"/>
                </a:cubicBezTo>
                <a:cubicBezTo>
                  <a:pt x="946261" y="951970"/>
                  <a:pt x="769344" y="701264"/>
                  <a:pt x="920987" y="540669"/>
                </a:cubicBezTo>
                <a:cubicBezTo>
                  <a:pt x="1072631" y="380074"/>
                  <a:pt x="1554415" y="358662"/>
                  <a:pt x="1702899" y="240892"/>
                </a:cubicBezTo>
                <a:cubicBezTo>
                  <a:pt x="1777141" y="182007"/>
                  <a:pt x="1809326" y="116431"/>
                  <a:pt x="1820482" y="47509"/>
                </a:cubicBezTo>
                <a:lnTo>
                  <a:pt x="1824802" y="0"/>
                </a:lnTo>
                <a:lnTo>
                  <a:pt x="1828904" y="0"/>
                </a:lnTo>
                <a:close/>
              </a:path>
            </a:pathLst>
          </a:custGeom>
          <a:gradFill>
            <a:gsLst>
              <a:gs pos="0">
                <a:srgbClr val="95E1C1">
                  <a:alpha val="14000"/>
                </a:srgbClr>
              </a:gs>
              <a:gs pos="10000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F170B-51BF-72CC-9A4A-B0D2EC46EDB2}"/>
              </a:ext>
            </a:extLst>
          </p:cNvPr>
          <p:cNvGrpSpPr/>
          <p:nvPr/>
        </p:nvGrpSpPr>
        <p:grpSpPr>
          <a:xfrm>
            <a:off x="801020" y="310663"/>
            <a:ext cx="4863717" cy="760539"/>
            <a:chOff x="1256649" y="2215304"/>
            <a:chExt cx="5673636" cy="8871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157039-53D6-E299-8DD5-D16653121C9A}"/>
                </a:ext>
              </a:extLst>
            </p:cNvPr>
            <p:cNvGrpSpPr/>
            <p:nvPr/>
          </p:nvGrpSpPr>
          <p:grpSpPr>
            <a:xfrm>
              <a:off x="1256649" y="2215304"/>
              <a:ext cx="5673636" cy="887186"/>
              <a:chOff x="1076894" y="4149318"/>
              <a:chExt cx="4476334" cy="69996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B300761-23E8-E942-85D6-5E6DBC2E3FC7}"/>
                  </a:ext>
                </a:extLst>
              </p:cNvPr>
              <p:cNvSpPr/>
              <p:nvPr/>
            </p:nvSpPr>
            <p:spPr>
              <a:xfrm>
                <a:off x="1076894" y="4149318"/>
                <a:ext cx="4185501" cy="554752"/>
              </a:xfrm>
              <a:prstGeom prst="roundRect">
                <a:avLst>
                  <a:gd name="adj" fmla="val 50000"/>
                </a:avLst>
              </a:prstGeom>
              <a:solidFill>
                <a:srgbClr val="088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95F8D5B3-7FDB-4FFE-2178-4F82EA9F3F01}"/>
                  </a:ext>
                </a:extLst>
              </p:cNvPr>
              <p:cNvSpPr/>
              <p:nvPr/>
            </p:nvSpPr>
            <p:spPr>
              <a:xfrm>
                <a:off x="1908511" y="4420471"/>
                <a:ext cx="3644717" cy="428812"/>
              </a:xfrm>
              <a:prstGeom prst="roundRect">
                <a:avLst>
                  <a:gd name="adj" fmla="val 50000"/>
                </a:avLst>
              </a:prstGeom>
              <a:solidFill>
                <a:srgbClr val="0884E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EF673C-AB75-5827-EA4C-14AE3DCF03DC}"/>
                </a:ext>
              </a:extLst>
            </p:cNvPr>
            <p:cNvSpPr txBox="1"/>
            <p:nvPr/>
          </p:nvSpPr>
          <p:spPr>
            <a:xfrm>
              <a:off x="2676750" y="2284196"/>
              <a:ext cx="3884911" cy="5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DA0BE68-08EA-DC9A-8896-09F55D8E5652}"/>
              </a:ext>
            </a:extLst>
          </p:cNvPr>
          <p:cNvSpPr txBox="1"/>
          <p:nvPr/>
        </p:nvSpPr>
        <p:spPr>
          <a:xfrm>
            <a:off x="1016050" y="21899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3" name="MH_Other_1">
            <a:extLst>
              <a:ext uri="{FF2B5EF4-FFF2-40B4-BE49-F238E27FC236}">
                <a16:creationId xmlns:a16="http://schemas.microsoft.com/office/drawing/2014/main" id="{B090C6DD-1765-44ED-07BF-8BDD108F4EBF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108989" y="2627313"/>
            <a:ext cx="7938" cy="349250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Other_2">
            <a:extLst>
              <a:ext uri="{FF2B5EF4-FFF2-40B4-BE49-F238E27FC236}">
                <a16:creationId xmlns:a16="http://schemas.microsoft.com/office/drawing/2014/main" id="{1CD726CF-9FF3-7872-1D90-A97B893149B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3500000">
            <a:off x="6637438" y="3887599"/>
            <a:ext cx="163890" cy="16389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Other_3">
            <a:extLst>
              <a:ext uri="{FF2B5EF4-FFF2-40B4-BE49-F238E27FC236}">
                <a16:creationId xmlns:a16="http://schemas.microsoft.com/office/drawing/2014/main" id="{EC95E246-3274-7429-C628-E019731E38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78396" y="3733581"/>
            <a:ext cx="469124" cy="470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Other_5">
            <a:extLst>
              <a:ext uri="{FF2B5EF4-FFF2-40B4-BE49-F238E27FC236}">
                <a16:creationId xmlns:a16="http://schemas.microsoft.com/office/drawing/2014/main" id="{FE8CDF47-ED16-82FB-9574-A305553D091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719133">
            <a:off x="5429655" y="3073517"/>
            <a:ext cx="148994" cy="1489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MH_Other_6">
            <a:extLst>
              <a:ext uri="{FF2B5EF4-FFF2-40B4-BE49-F238E27FC236}">
                <a16:creationId xmlns:a16="http://schemas.microsoft.com/office/drawing/2014/main" id="{81811DD2-384C-9197-5736-7A7A45548FE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78396" y="2912843"/>
            <a:ext cx="469124" cy="4703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Other_7">
            <a:extLst>
              <a:ext uri="{FF2B5EF4-FFF2-40B4-BE49-F238E27FC236}">
                <a16:creationId xmlns:a16="http://schemas.microsoft.com/office/drawing/2014/main" id="{EF932062-79CC-751A-1E6C-0B6D2D067A6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878395" y="4555721"/>
            <a:ext cx="469126" cy="4691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Other_8">
            <a:extLst>
              <a:ext uri="{FF2B5EF4-FFF2-40B4-BE49-F238E27FC236}">
                <a16:creationId xmlns:a16="http://schemas.microsoft.com/office/drawing/2014/main" id="{98E72A63-D97C-BCE1-8903-3E2AE4E4E77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719133">
            <a:off x="5430047" y="4715786"/>
            <a:ext cx="148210" cy="1489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MH_Other_9">
            <a:extLst>
              <a:ext uri="{FF2B5EF4-FFF2-40B4-BE49-F238E27FC236}">
                <a16:creationId xmlns:a16="http://schemas.microsoft.com/office/drawing/2014/main" id="{67AACDC4-5048-D7B3-1394-545E5BDBA9B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3500000">
            <a:off x="6637046" y="5529868"/>
            <a:ext cx="164674" cy="16389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MH_Other_10">
            <a:extLst>
              <a:ext uri="{FF2B5EF4-FFF2-40B4-BE49-F238E27FC236}">
                <a16:creationId xmlns:a16="http://schemas.microsoft.com/office/drawing/2014/main" id="{6852F9B4-35B9-7A0D-B070-311213D0F45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878396" y="5376643"/>
            <a:ext cx="469124" cy="470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FFDB584-4D3E-0DBF-7C83-B003F53AD2F3}"/>
              </a:ext>
            </a:extLst>
          </p:cNvPr>
          <p:cNvSpPr/>
          <p:nvPr/>
        </p:nvSpPr>
        <p:spPr>
          <a:xfrm>
            <a:off x="6480782" y="2906631"/>
            <a:ext cx="4530118" cy="4875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58AC29E-B366-0198-AC2D-C71B2A7906ED}"/>
              </a:ext>
            </a:extLst>
          </p:cNvPr>
          <p:cNvSpPr/>
          <p:nvPr/>
        </p:nvSpPr>
        <p:spPr>
          <a:xfrm>
            <a:off x="3144124" y="2907010"/>
            <a:ext cx="2241974" cy="441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A6B83A-7E87-6668-94CF-981C142F2D82}"/>
              </a:ext>
            </a:extLst>
          </p:cNvPr>
          <p:cNvSpPr/>
          <p:nvPr/>
        </p:nvSpPr>
        <p:spPr>
          <a:xfrm>
            <a:off x="3144124" y="4554664"/>
            <a:ext cx="2241974" cy="441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BECE1FA-B58B-3E2D-6852-3563E9586647}"/>
              </a:ext>
            </a:extLst>
          </p:cNvPr>
          <p:cNvSpPr/>
          <p:nvPr/>
        </p:nvSpPr>
        <p:spPr>
          <a:xfrm>
            <a:off x="6936871" y="3741394"/>
            <a:ext cx="2241974" cy="441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C916849-A6D6-07F1-6ED1-951ECCDCBB02}"/>
              </a:ext>
            </a:extLst>
          </p:cNvPr>
          <p:cNvSpPr/>
          <p:nvPr/>
        </p:nvSpPr>
        <p:spPr>
          <a:xfrm>
            <a:off x="6936871" y="5374316"/>
            <a:ext cx="2241974" cy="441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F3FA0CA-E5B4-2EF7-D361-B18E302B4243}"/>
              </a:ext>
            </a:extLst>
          </p:cNvPr>
          <p:cNvSpPr/>
          <p:nvPr/>
        </p:nvSpPr>
        <p:spPr>
          <a:xfrm>
            <a:off x="6480782" y="4531677"/>
            <a:ext cx="4530118" cy="4875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7EE09B9-4D16-E146-5C60-83F92C2524D6}"/>
              </a:ext>
            </a:extLst>
          </p:cNvPr>
          <p:cNvSpPr/>
          <p:nvPr/>
        </p:nvSpPr>
        <p:spPr>
          <a:xfrm>
            <a:off x="1217426" y="3733581"/>
            <a:ext cx="4530118" cy="4875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78F1309-44D6-5C9E-D6DA-53AE14D24688}"/>
              </a:ext>
            </a:extLst>
          </p:cNvPr>
          <p:cNvSpPr/>
          <p:nvPr/>
        </p:nvSpPr>
        <p:spPr>
          <a:xfrm>
            <a:off x="1217426" y="5374316"/>
            <a:ext cx="4530118" cy="4875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rocket-ship_162828">
            <a:extLst>
              <a:ext uri="{FF2B5EF4-FFF2-40B4-BE49-F238E27FC236}">
                <a16:creationId xmlns:a16="http://schemas.microsoft.com/office/drawing/2014/main" id="{9720E049-2F19-E2B5-CA23-F00BBB3C2D4A}"/>
              </a:ext>
            </a:extLst>
          </p:cNvPr>
          <p:cNvSpPr/>
          <p:nvPr/>
        </p:nvSpPr>
        <p:spPr>
          <a:xfrm>
            <a:off x="5706008" y="1300429"/>
            <a:ext cx="848494" cy="1129800"/>
          </a:xfrm>
          <a:custGeom>
            <a:avLst/>
            <a:gdLst>
              <a:gd name="connsiteX0" fmla="*/ 88001 w 456253"/>
              <a:gd name="connsiteY0" fmla="*/ 369250 h 607515"/>
              <a:gd name="connsiteX1" fmla="*/ 45287 w 456253"/>
              <a:gd name="connsiteY1" fmla="*/ 549828 h 607515"/>
              <a:gd name="connsiteX2" fmla="*/ 124722 w 456253"/>
              <a:gd name="connsiteY2" fmla="*/ 495056 h 607515"/>
              <a:gd name="connsiteX3" fmla="*/ 88001 w 456253"/>
              <a:gd name="connsiteY3" fmla="*/ 369250 h 607515"/>
              <a:gd name="connsiteX4" fmla="*/ 365180 w 456253"/>
              <a:gd name="connsiteY4" fmla="*/ 367255 h 607515"/>
              <a:gd name="connsiteX5" fmla="*/ 328765 w 456253"/>
              <a:gd name="connsiteY5" fmla="*/ 493215 h 607515"/>
              <a:gd name="connsiteX6" fmla="*/ 410967 w 456253"/>
              <a:gd name="connsiteY6" fmla="*/ 549828 h 607515"/>
              <a:gd name="connsiteX7" fmla="*/ 365180 w 456253"/>
              <a:gd name="connsiteY7" fmla="*/ 367255 h 607515"/>
              <a:gd name="connsiteX8" fmla="*/ 226398 w 456253"/>
              <a:gd name="connsiteY8" fmla="*/ 178241 h 607515"/>
              <a:gd name="connsiteX9" fmla="*/ 191058 w 456253"/>
              <a:gd name="connsiteY9" fmla="*/ 213372 h 607515"/>
              <a:gd name="connsiteX10" fmla="*/ 226398 w 456253"/>
              <a:gd name="connsiteY10" fmla="*/ 248655 h 607515"/>
              <a:gd name="connsiteX11" fmla="*/ 261584 w 456253"/>
              <a:gd name="connsiteY11" fmla="*/ 213372 h 607515"/>
              <a:gd name="connsiteX12" fmla="*/ 226398 w 456253"/>
              <a:gd name="connsiteY12" fmla="*/ 178241 h 607515"/>
              <a:gd name="connsiteX13" fmla="*/ 226398 w 456253"/>
              <a:gd name="connsiteY13" fmla="*/ 146793 h 607515"/>
              <a:gd name="connsiteX14" fmla="*/ 293082 w 456253"/>
              <a:gd name="connsiteY14" fmla="*/ 213372 h 607515"/>
              <a:gd name="connsiteX15" fmla="*/ 226398 w 456253"/>
              <a:gd name="connsiteY15" fmla="*/ 279950 h 607515"/>
              <a:gd name="connsiteX16" fmla="*/ 159713 w 456253"/>
              <a:gd name="connsiteY16" fmla="*/ 213372 h 607515"/>
              <a:gd name="connsiteX17" fmla="*/ 226398 w 456253"/>
              <a:gd name="connsiteY17" fmla="*/ 146793 h 607515"/>
              <a:gd name="connsiteX18" fmla="*/ 149152 w 456253"/>
              <a:gd name="connsiteY18" fmla="*/ 132212 h 607515"/>
              <a:gd name="connsiteX19" fmla="*/ 116272 w 456253"/>
              <a:gd name="connsiteY19" fmla="*/ 216901 h 607515"/>
              <a:gd name="connsiteX20" fmla="*/ 174965 w 456253"/>
              <a:gd name="connsiteY20" fmla="*/ 516996 h 607515"/>
              <a:gd name="connsiteX21" fmla="*/ 206770 w 456253"/>
              <a:gd name="connsiteY21" fmla="*/ 516996 h 607515"/>
              <a:gd name="connsiteX22" fmla="*/ 206770 w 456253"/>
              <a:gd name="connsiteY22" fmla="*/ 361732 h 607515"/>
              <a:gd name="connsiteX23" fmla="*/ 226437 w 456253"/>
              <a:gd name="connsiteY23" fmla="*/ 342094 h 607515"/>
              <a:gd name="connsiteX24" fmla="*/ 245950 w 456253"/>
              <a:gd name="connsiteY24" fmla="*/ 361732 h 607515"/>
              <a:gd name="connsiteX25" fmla="*/ 245950 w 456253"/>
              <a:gd name="connsiteY25" fmla="*/ 516996 h 607515"/>
              <a:gd name="connsiteX26" fmla="*/ 277908 w 456253"/>
              <a:gd name="connsiteY26" fmla="*/ 516996 h 607515"/>
              <a:gd name="connsiteX27" fmla="*/ 336448 w 456253"/>
              <a:gd name="connsiteY27" fmla="*/ 216901 h 607515"/>
              <a:gd name="connsiteX28" fmla="*/ 303567 w 456253"/>
              <a:gd name="connsiteY28" fmla="*/ 132212 h 607515"/>
              <a:gd name="connsiteX29" fmla="*/ 226437 w 456253"/>
              <a:gd name="connsiteY29" fmla="*/ 44148 h 607515"/>
              <a:gd name="connsiteX30" fmla="*/ 170816 w 456253"/>
              <a:gd name="connsiteY30" fmla="*/ 100761 h 607515"/>
              <a:gd name="connsiteX31" fmla="*/ 281903 w 456253"/>
              <a:gd name="connsiteY31" fmla="*/ 100761 h 607515"/>
              <a:gd name="connsiteX32" fmla="*/ 226437 w 456253"/>
              <a:gd name="connsiteY32" fmla="*/ 44148 h 607515"/>
              <a:gd name="connsiteX33" fmla="*/ 215374 w 456253"/>
              <a:gd name="connsiteY33" fmla="*/ 3337 h 607515"/>
              <a:gd name="connsiteX34" fmla="*/ 237499 w 456253"/>
              <a:gd name="connsiteY34" fmla="*/ 3337 h 607515"/>
              <a:gd name="connsiteX35" fmla="*/ 375167 w 456253"/>
              <a:gd name="connsiteY35" fmla="*/ 209997 h 607515"/>
              <a:gd name="connsiteX36" fmla="*/ 372862 w 456253"/>
              <a:gd name="connsiteY36" fmla="*/ 326905 h 607515"/>
              <a:gd name="connsiteX37" fmla="*/ 426639 w 456253"/>
              <a:gd name="connsiteY37" fmla="*/ 374926 h 607515"/>
              <a:gd name="connsiteX38" fmla="*/ 443079 w 456253"/>
              <a:gd name="connsiteY38" fmla="*/ 587110 h 607515"/>
              <a:gd name="connsiteX39" fmla="*/ 430941 w 456253"/>
              <a:gd name="connsiteY39" fmla="*/ 600764 h 607515"/>
              <a:gd name="connsiteX40" fmla="*/ 424027 w 456253"/>
              <a:gd name="connsiteY40" fmla="*/ 602145 h 607515"/>
              <a:gd name="connsiteX41" fmla="*/ 412810 w 456253"/>
              <a:gd name="connsiteY41" fmla="*/ 598616 h 607515"/>
              <a:gd name="connsiteX42" fmla="*/ 314630 w 456253"/>
              <a:gd name="connsiteY42" fmla="*/ 530957 h 607515"/>
              <a:gd name="connsiteX43" fmla="*/ 309099 w 456253"/>
              <a:gd name="connsiteY43" fmla="*/ 544152 h 607515"/>
              <a:gd name="connsiteX44" fmla="*/ 291122 w 456253"/>
              <a:gd name="connsiteY44" fmla="*/ 556118 h 607515"/>
              <a:gd name="connsiteX45" fmla="*/ 245950 w 456253"/>
              <a:gd name="connsiteY45" fmla="*/ 556118 h 607515"/>
              <a:gd name="connsiteX46" fmla="*/ 245950 w 456253"/>
              <a:gd name="connsiteY46" fmla="*/ 587877 h 607515"/>
              <a:gd name="connsiteX47" fmla="*/ 226437 w 456253"/>
              <a:gd name="connsiteY47" fmla="*/ 607515 h 607515"/>
              <a:gd name="connsiteX48" fmla="*/ 206770 w 456253"/>
              <a:gd name="connsiteY48" fmla="*/ 587877 h 607515"/>
              <a:gd name="connsiteX49" fmla="*/ 206770 w 456253"/>
              <a:gd name="connsiteY49" fmla="*/ 556118 h 607515"/>
              <a:gd name="connsiteX50" fmla="*/ 161751 w 456253"/>
              <a:gd name="connsiteY50" fmla="*/ 556118 h 607515"/>
              <a:gd name="connsiteX51" fmla="*/ 143621 w 456253"/>
              <a:gd name="connsiteY51" fmla="*/ 544152 h 607515"/>
              <a:gd name="connsiteX52" fmla="*/ 139012 w 456253"/>
              <a:gd name="connsiteY52" fmla="*/ 532798 h 607515"/>
              <a:gd name="connsiteX53" fmla="*/ 43443 w 456253"/>
              <a:gd name="connsiteY53" fmla="*/ 598616 h 607515"/>
              <a:gd name="connsiteX54" fmla="*/ 32227 w 456253"/>
              <a:gd name="connsiteY54" fmla="*/ 602145 h 607515"/>
              <a:gd name="connsiteX55" fmla="*/ 25313 w 456253"/>
              <a:gd name="connsiteY55" fmla="*/ 600764 h 607515"/>
              <a:gd name="connsiteX56" fmla="*/ 13175 w 456253"/>
              <a:gd name="connsiteY56" fmla="*/ 587110 h 607515"/>
              <a:gd name="connsiteX57" fmla="*/ 29615 w 456253"/>
              <a:gd name="connsiteY57" fmla="*/ 374926 h 607515"/>
              <a:gd name="connsiteX58" fmla="*/ 80165 w 456253"/>
              <a:gd name="connsiteY58" fmla="*/ 328440 h 607515"/>
              <a:gd name="connsiteX59" fmla="*/ 77706 w 456253"/>
              <a:gd name="connsiteY59" fmla="*/ 209997 h 607515"/>
              <a:gd name="connsiteX60" fmla="*/ 215374 w 456253"/>
              <a:gd name="connsiteY60" fmla="*/ 3337 h 60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56253" h="607515">
                <a:moveTo>
                  <a:pt x="88001" y="369250"/>
                </a:moveTo>
                <a:cubicBezTo>
                  <a:pt x="64493" y="385513"/>
                  <a:pt x="23930" y="431693"/>
                  <a:pt x="45287" y="549828"/>
                </a:cubicBezTo>
                <a:lnTo>
                  <a:pt x="124722" y="495056"/>
                </a:lnTo>
                <a:cubicBezTo>
                  <a:pt x="113045" y="462531"/>
                  <a:pt x="98602" y="417271"/>
                  <a:pt x="88001" y="369250"/>
                </a:cubicBezTo>
                <a:close/>
                <a:moveTo>
                  <a:pt x="365180" y="367255"/>
                </a:moveTo>
                <a:cubicBezTo>
                  <a:pt x="354885" y="415123"/>
                  <a:pt x="340443" y="460383"/>
                  <a:pt x="328765" y="493215"/>
                </a:cubicBezTo>
                <a:lnTo>
                  <a:pt x="410967" y="549828"/>
                </a:lnTo>
                <a:cubicBezTo>
                  <a:pt x="433245" y="426476"/>
                  <a:pt x="388073" y="381524"/>
                  <a:pt x="365180" y="367255"/>
                </a:cubicBezTo>
                <a:close/>
                <a:moveTo>
                  <a:pt x="226398" y="178241"/>
                </a:moveTo>
                <a:cubicBezTo>
                  <a:pt x="206884" y="178241"/>
                  <a:pt x="191058" y="194042"/>
                  <a:pt x="191058" y="213372"/>
                </a:cubicBezTo>
                <a:cubicBezTo>
                  <a:pt x="191058" y="232854"/>
                  <a:pt x="206884" y="248655"/>
                  <a:pt x="226398" y="248655"/>
                </a:cubicBezTo>
                <a:cubicBezTo>
                  <a:pt x="245758" y="248655"/>
                  <a:pt x="261584" y="232854"/>
                  <a:pt x="261584" y="213372"/>
                </a:cubicBezTo>
                <a:cubicBezTo>
                  <a:pt x="261584" y="194042"/>
                  <a:pt x="245758" y="178241"/>
                  <a:pt x="226398" y="178241"/>
                </a:cubicBezTo>
                <a:close/>
                <a:moveTo>
                  <a:pt x="226398" y="146793"/>
                </a:moveTo>
                <a:cubicBezTo>
                  <a:pt x="263120" y="146793"/>
                  <a:pt x="293082" y="176707"/>
                  <a:pt x="293082" y="213372"/>
                </a:cubicBezTo>
                <a:cubicBezTo>
                  <a:pt x="293082" y="250189"/>
                  <a:pt x="263120" y="279950"/>
                  <a:pt x="226398" y="279950"/>
                </a:cubicBezTo>
                <a:cubicBezTo>
                  <a:pt x="189522" y="279950"/>
                  <a:pt x="159713" y="250189"/>
                  <a:pt x="159713" y="213372"/>
                </a:cubicBezTo>
                <a:cubicBezTo>
                  <a:pt x="159713" y="176707"/>
                  <a:pt x="189522" y="146793"/>
                  <a:pt x="226398" y="146793"/>
                </a:cubicBezTo>
                <a:close/>
                <a:moveTo>
                  <a:pt x="149152" y="132212"/>
                </a:moveTo>
                <a:cubicBezTo>
                  <a:pt x="134402" y="156606"/>
                  <a:pt x="121957" y="184989"/>
                  <a:pt x="116272" y="216901"/>
                </a:cubicBezTo>
                <a:cubicBezTo>
                  <a:pt x="98910" y="314018"/>
                  <a:pt x="157296" y="472503"/>
                  <a:pt x="174965" y="516996"/>
                </a:cubicBezTo>
                <a:lnTo>
                  <a:pt x="206770" y="516996"/>
                </a:lnTo>
                <a:lnTo>
                  <a:pt x="206770" y="361732"/>
                </a:lnTo>
                <a:cubicBezTo>
                  <a:pt x="206770" y="350993"/>
                  <a:pt x="215528" y="342094"/>
                  <a:pt x="226437" y="342094"/>
                </a:cubicBezTo>
                <a:cubicBezTo>
                  <a:pt x="237192" y="342094"/>
                  <a:pt x="245950" y="350993"/>
                  <a:pt x="245950" y="361732"/>
                </a:cubicBezTo>
                <a:lnTo>
                  <a:pt x="245950" y="516996"/>
                </a:lnTo>
                <a:lnTo>
                  <a:pt x="277908" y="516996"/>
                </a:lnTo>
                <a:cubicBezTo>
                  <a:pt x="295424" y="472503"/>
                  <a:pt x="353964" y="314018"/>
                  <a:pt x="336448" y="216901"/>
                </a:cubicBezTo>
                <a:cubicBezTo>
                  <a:pt x="330763" y="184989"/>
                  <a:pt x="318471" y="156606"/>
                  <a:pt x="303567" y="132212"/>
                </a:cubicBezTo>
                <a:close/>
                <a:moveTo>
                  <a:pt x="226437" y="44148"/>
                </a:moveTo>
                <a:cubicBezTo>
                  <a:pt x="213684" y="54427"/>
                  <a:pt x="191866" y="73912"/>
                  <a:pt x="170816" y="100761"/>
                </a:cubicBezTo>
                <a:lnTo>
                  <a:pt x="281903" y="100761"/>
                </a:lnTo>
                <a:cubicBezTo>
                  <a:pt x="260854" y="73912"/>
                  <a:pt x="239036" y="54427"/>
                  <a:pt x="226437" y="44148"/>
                </a:cubicBezTo>
                <a:close/>
                <a:moveTo>
                  <a:pt x="215374" y="3337"/>
                </a:moveTo>
                <a:cubicBezTo>
                  <a:pt x="221981" y="-1112"/>
                  <a:pt x="230739" y="-1112"/>
                  <a:pt x="237499" y="3337"/>
                </a:cubicBezTo>
                <a:cubicBezTo>
                  <a:pt x="242109" y="6559"/>
                  <a:pt x="352427" y="82964"/>
                  <a:pt x="375167" y="209997"/>
                </a:cubicBezTo>
                <a:cubicBezTo>
                  <a:pt x="381466" y="244978"/>
                  <a:pt x="379315" y="285941"/>
                  <a:pt x="372862" y="326905"/>
                </a:cubicBezTo>
                <a:cubicBezTo>
                  <a:pt x="384847" y="332428"/>
                  <a:pt x="407740" y="345776"/>
                  <a:pt x="426639" y="374926"/>
                </a:cubicBezTo>
                <a:cubicBezTo>
                  <a:pt x="459519" y="425096"/>
                  <a:pt x="465050" y="496591"/>
                  <a:pt x="443079" y="587110"/>
                </a:cubicBezTo>
                <a:cubicBezTo>
                  <a:pt x="441542" y="593400"/>
                  <a:pt x="437087" y="598463"/>
                  <a:pt x="430941" y="600764"/>
                </a:cubicBezTo>
                <a:cubicBezTo>
                  <a:pt x="428790" y="601685"/>
                  <a:pt x="426331" y="602145"/>
                  <a:pt x="424027" y="602145"/>
                </a:cubicBezTo>
                <a:cubicBezTo>
                  <a:pt x="420032" y="602145"/>
                  <a:pt x="416191" y="600918"/>
                  <a:pt x="412810" y="598616"/>
                </a:cubicBezTo>
                <a:lnTo>
                  <a:pt x="314630" y="530957"/>
                </a:lnTo>
                <a:cubicBezTo>
                  <a:pt x="311557" y="538475"/>
                  <a:pt x="309713" y="543078"/>
                  <a:pt x="309099" y="544152"/>
                </a:cubicBezTo>
                <a:cubicBezTo>
                  <a:pt x="306026" y="551362"/>
                  <a:pt x="298958" y="556118"/>
                  <a:pt x="291122" y="556118"/>
                </a:cubicBezTo>
                <a:lnTo>
                  <a:pt x="245950" y="556118"/>
                </a:lnTo>
                <a:lnTo>
                  <a:pt x="245950" y="587877"/>
                </a:lnTo>
                <a:cubicBezTo>
                  <a:pt x="245950" y="598770"/>
                  <a:pt x="237192" y="607515"/>
                  <a:pt x="226437" y="607515"/>
                </a:cubicBezTo>
                <a:cubicBezTo>
                  <a:pt x="215528" y="607515"/>
                  <a:pt x="206770" y="598770"/>
                  <a:pt x="206770" y="587877"/>
                </a:cubicBezTo>
                <a:lnTo>
                  <a:pt x="206770" y="556118"/>
                </a:lnTo>
                <a:lnTo>
                  <a:pt x="161751" y="556118"/>
                </a:lnTo>
                <a:cubicBezTo>
                  <a:pt x="153762" y="556118"/>
                  <a:pt x="146694" y="551362"/>
                  <a:pt x="143621" y="544152"/>
                </a:cubicBezTo>
                <a:cubicBezTo>
                  <a:pt x="143160" y="543078"/>
                  <a:pt x="141470" y="539242"/>
                  <a:pt x="139012" y="532798"/>
                </a:cubicBezTo>
                <a:lnTo>
                  <a:pt x="43443" y="598616"/>
                </a:lnTo>
                <a:cubicBezTo>
                  <a:pt x="40063" y="600918"/>
                  <a:pt x="36222" y="602145"/>
                  <a:pt x="32227" y="602145"/>
                </a:cubicBezTo>
                <a:cubicBezTo>
                  <a:pt x="29922" y="602145"/>
                  <a:pt x="27464" y="601685"/>
                  <a:pt x="25313" y="600764"/>
                </a:cubicBezTo>
                <a:cubicBezTo>
                  <a:pt x="19167" y="598463"/>
                  <a:pt x="14711" y="593400"/>
                  <a:pt x="13175" y="587110"/>
                </a:cubicBezTo>
                <a:cubicBezTo>
                  <a:pt x="-8797" y="496591"/>
                  <a:pt x="-3265" y="425096"/>
                  <a:pt x="29615" y="374926"/>
                </a:cubicBezTo>
                <a:cubicBezTo>
                  <a:pt x="46977" y="348231"/>
                  <a:pt x="67719" y="334730"/>
                  <a:pt x="80165" y="328440"/>
                </a:cubicBezTo>
                <a:cubicBezTo>
                  <a:pt x="73558" y="286862"/>
                  <a:pt x="71253" y="245438"/>
                  <a:pt x="77706" y="209997"/>
                </a:cubicBezTo>
                <a:cubicBezTo>
                  <a:pt x="100446" y="82964"/>
                  <a:pt x="210611" y="6559"/>
                  <a:pt x="215374" y="3337"/>
                </a:cubicBezTo>
                <a:close/>
              </a:path>
            </a:pathLst>
          </a:custGeom>
          <a:gradFill>
            <a:gsLst>
              <a:gs pos="100000">
                <a:srgbClr val="95E1C1"/>
              </a:gs>
              <a:gs pos="0">
                <a:srgbClr val="0884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4228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矩形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Rectangle 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文本框 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矩形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Rectangle 2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文本框 2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矩形 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Rectangle 2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文本框 2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矩形 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Rectangle 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620"/>
  <p:tag name="MH_LIBRARY" val="GRAPHIC"/>
  <p:tag name="MH_ORDER" val="文本框 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11"/>
  <p:tag name="MH_LIBRARY" val="GRAPHIC"/>
  <p:tag name="MH_TYPE" val="Other"/>
  <p:tag name="MH_ORDER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407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58"/>
  <p:tag name="MH_LIBRARY" val="GRAPHIC"/>
  <p:tag name="MH_TYPE" val="Other"/>
  <p:tag name="MH_ORDER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734"/>
  <p:tag name="MH_LIBRARY" val="GRAPHIC"/>
  <p:tag name="MH_TYPE" val="Other"/>
  <p:tag name="MH_ORDER" val="1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20"/>
  <p:tag name="MH_LIBRARY" val="GRAPHIC"/>
  <p:tag name="MH_TYPE" val="Other"/>
  <p:tag name="MH_ORDER" val="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845"/>
  <p:tag name="MH_LIBRARY" val="GRAPHIC"/>
  <p:tag name="MH_TYPE" val="Other"/>
  <p:tag name="MH_ORDER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45454"/>
  <p:tag name="MH_LIBRARY" val="GRAPHIC"/>
  <p:tag name="MH_TYPE" val="Other"/>
  <p:tag name="MH_ORDER" val="1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8150409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51PPT模板网   www.51pptmoban.com">
  <a:themeElements>
    <a:clrScheme name="自定义 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8BF"/>
      </a:accent1>
      <a:accent2>
        <a:srgbClr val="89C700"/>
      </a:accent2>
      <a:accent3>
        <a:srgbClr val="0884E3"/>
      </a:accent3>
      <a:accent4>
        <a:srgbClr val="FEA029"/>
      </a:accent4>
      <a:accent5>
        <a:srgbClr val="F07F79"/>
      </a:accent5>
      <a:accent6>
        <a:srgbClr val="95E1C1"/>
      </a:accent6>
      <a:hlink>
        <a:srgbClr val="4472C4"/>
      </a:hlink>
      <a:folHlink>
        <a:srgbClr val="BFBFBF"/>
      </a:folHlink>
    </a:clrScheme>
    <a:fontScheme name="2qckcdxw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196</TotalTime>
  <Words>2349</Words>
  <Application>Microsoft Office PowerPoint</Application>
  <PresentationFormat>宽屏</PresentationFormat>
  <Paragraphs>243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</vt:lpstr>
      <vt:lpstr>阿里巴巴普惠体 2.0 55 Regular</vt:lpstr>
      <vt:lpstr>等线</vt:lpstr>
      <vt:lpstr>微软雅黑</vt:lpstr>
      <vt:lpstr>优设标题黑</vt:lpstr>
      <vt:lpstr>Arial</vt:lpstr>
      <vt:lpstr>Helvetica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蓝绿流体几何插画风工作汇报商务通用ppt模板</dc:title>
  <dc:creator>51PPT模板网</dc:creator>
  <cp:keywords>www.51pptmoban.com</cp:keywords>
  <dc:description>www.51pptmoban.com</dc:description>
  <cp:lastModifiedBy>Win user</cp:lastModifiedBy>
  <cp:revision>130</cp:revision>
  <dcterms:created xsi:type="dcterms:W3CDTF">2018-12-18T07:45:24Z</dcterms:created>
  <dcterms:modified xsi:type="dcterms:W3CDTF">2022-10-18T14:06:16Z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