
<file path=[Content_Types].xml><?xml version="1.0" encoding="utf-8"?>
<Types xmlns="http://schemas.openxmlformats.org/package/2006/content-types">
  <Default Extension="jpeg" ContentType="image/jpeg"/>
  <Default Extension="jpg" ContentType="image/pn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5.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60" r:id="rId2"/>
    <p:sldId id="270" r:id="rId3"/>
    <p:sldId id="271" r:id="rId4"/>
    <p:sldId id="256" r:id="rId5"/>
    <p:sldId id="257" r:id="rId6"/>
    <p:sldId id="259" r:id="rId7"/>
    <p:sldId id="272" r:id="rId8"/>
    <p:sldId id="261" r:id="rId9"/>
    <p:sldId id="262" r:id="rId10"/>
    <p:sldId id="263" r:id="rId11"/>
    <p:sldId id="273" r:id="rId12"/>
    <p:sldId id="264" r:id="rId13"/>
    <p:sldId id="274" r:id="rId14"/>
    <p:sldId id="267" r:id="rId15"/>
    <p:sldId id="269" r:id="rId16"/>
    <p:sldId id="266" r:id="rId17"/>
    <p:sldId id="268" r:id="rId18"/>
    <p:sldId id="1126" r:id="rId19"/>
    <p:sldId id="1127"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70" d="100"/>
          <a:sy n="70" d="100"/>
        </p:scale>
        <p:origin x="78" y="5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charts/_rels/chart1.xml.rels><?xml version="1.0" encoding="UTF-8" standalone="yes"?>
<Relationships xmlns="http://schemas.openxmlformats.org/package/2006/relationships"><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3.2297893425294502E-2"/>
          <c:y val="2.14483552507479E-2"/>
          <c:w val="0.926538677407578"/>
          <c:h val="0.97760790869200398"/>
        </c:manualLayout>
      </c:layout>
      <c:pieChart>
        <c:varyColors val="1"/>
        <c:ser>
          <c:idx val="0"/>
          <c:order val="0"/>
          <c:tx>
            <c:strRef>
              <c:f>Sheet1!$B$1</c:f>
              <c:strCache>
                <c:ptCount val="1"/>
                <c:pt idx="0">
                  <c:v>销售额</c:v>
                </c:pt>
              </c:strCache>
            </c:strRef>
          </c:tx>
          <c:spPr>
            <a:ln w="19050">
              <a:noFill/>
            </a:ln>
          </c:spPr>
          <c:dPt>
            <c:idx val="0"/>
            <c:bubble3D val="0"/>
            <c:explosion val="119"/>
            <c:spPr>
              <a:solidFill>
                <a:schemeClr val="accent2"/>
              </a:solidFill>
              <a:ln w="19050">
                <a:noFill/>
              </a:ln>
              <a:effectLst/>
            </c:spPr>
            <c:extLst>
              <c:ext xmlns:c16="http://schemas.microsoft.com/office/drawing/2014/chart" uri="{C3380CC4-5D6E-409C-BE32-E72D297353CC}">
                <c16:uniqueId val="{00000001-CFB2-41FF-90D0-E6A4EBD69EB4}"/>
              </c:ext>
            </c:extLst>
          </c:dPt>
          <c:dPt>
            <c:idx val="1"/>
            <c:bubble3D val="0"/>
            <c:spPr>
              <a:solidFill>
                <a:schemeClr val="accent2">
                  <a:lumMod val="60000"/>
                  <a:lumOff val="40000"/>
                </a:schemeClr>
              </a:solidFill>
              <a:ln w="19050">
                <a:noFill/>
              </a:ln>
              <a:effectLst/>
            </c:spPr>
            <c:extLst>
              <c:ext xmlns:c16="http://schemas.microsoft.com/office/drawing/2014/chart" uri="{C3380CC4-5D6E-409C-BE32-E72D297353CC}">
                <c16:uniqueId val="{00000003-CFB2-41FF-90D0-E6A4EBD69EB4}"/>
              </c:ext>
            </c:extLst>
          </c:dPt>
          <c:dPt>
            <c:idx val="2"/>
            <c:bubble3D val="0"/>
            <c:spPr>
              <a:solidFill>
                <a:schemeClr val="accent1">
                  <a:lumMod val="60000"/>
                  <a:lumOff val="40000"/>
                </a:schemeClr>
              </a:solidFill>
              <a:ln w="19050">
                <a:noFill/>
              </a:ln>
              <a:effectLst/>
            </c:spPr>
            <c:extLst>
              <c:ext xmlns:c16="http://schemas.microsoft.com/office/drawing/2014/chart" uri="{C3380CC4-5D6E-409C-BE32-E72D297353CC}">
                <c16:uniqueId val="{00000005-CFB2-41FF-90D0-E6A4EBD69EB4}"/>
              </c:ext>
            </c:extLst>
          </c:dPt>
          <c:dPt>
            <c:idx val="3"/>
            <c:bubble3D val="0"/>
            <c:spPr>
              <a:solidFill>
                <a:schemeClr val="accent1"/>
              </a:solidFill>
              <a:ln w="19050">
                <a:noFill/>
              </a:ln>
              <a:effectLst/>
            </c:spPr>
            <c:extLst>
              <c:ext xmlns:c16="http://schemas.microsoft.com/office/drawing/2014/chart" uri="{C3380CC4-5D6E-409C-BE32-E72D297353CC}">
                <c16:uniqueId val="{00000007-CFB2-41FF-90D0-E6A4EBD69EB4}"/>
              </c:ext>
            </c:extLst>
          </c:dPt>
          <c:cat>
            <c:strRef>
              <c:f>Sheet1!$A$2:$A$5</c:f>
              <c:strCache>
                <c:ptCount val="4"/>
                <c:pt idx="0">
                  <c:v>团队建设</c:v>
                </c:pt>
                <c:pt idx="1">
                  <c:v>市场开发</c:v>
                </c:pt>
                <c:pt idx="2">
                  <c:v>流动资金</c:v>
                </c:pt>
                <c:pt idx="3">
                  <c:v>产品投放</c:v>
                </c:pt>
              </c:strCache>
            </c:strRef>
          </c:cat>
          <c:val>
            <c:numRef>
              <c:f>Sheet1!$B$2:$B$5</c:f>
              <c:numCache>
                <c:formatCode>General</c:formatCode>
                <c:ptCount val="4"/>
                <c:pt idx="0">
                  <c:v>200</c:v>
                </c:pt>
                <c:pt idx="1">
                  <c:v>200</c:v>
                </c:pt>
                <c:pt idx="2">
                  <c:v>100</c:v>
                </c:pt>
                <c:pt idx="3">
                  <c:v>1500</c:v>
                </c:pt>
              </c:numCache>
            </c:numRef>
          </c:val>
          <c:extLst>
            <c:ext xmlns:c16="http://schemas.microsoft.com/office/drawing/2014/chart" uri="{C3380CC4-5D6E-409C-BE32-E72D297353CC}">
              <c16:uniqueId val="{00000008-CFB2-41FF-90D0-E6A4EBD69EB4}"/>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lang="zh-CN"/>
      </a:pPr>
      <a:endParaRPr lang="zh-CN"/>
    </a:p>
  </c:txPr>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76200">
              <a:solidFill>
                <a:schemeClr val="bg1"/>
              </a:solidFill>
            </a:ln>
          </c:spPr>
          <c:dPt>
            <c:idx val="0"/>
            <c:bubble3D val="0"/>
            <c:spPr>
              <a:solidFill>
                <a:schemeClr val="accent1"/>
              </a:solidFill>
              <a:ln w="76200">
                <a:solidFill>
                  <a:schemeClr val="bg1"/>
                </a:solidFill>
              </a:ln>
              <a:effectLst/>
            </c:spPr>
            <c:extLst>
              <c:ext xmlns:c16="http://schemas.microsoft.com/office/drawing/2014/chart" uri="{C3380CC4-5D6E-409C-BE32-E72D297353CC}">
                <c16:uniqueId val="{00000001-C0C0-45BE-A15A-35A0D11F11A1}"/>
              </c:ext>
            </c:extLst>
          </c:dPt>
          <c:dPt>
            <c:idx val="1"/>
            <c:bubble3D val="0"/>
            <c:spPr>
              <a:gradFill>
                <a:gsLst>
                  <a:gs pos="96000">
                    <a:schemeClr val="accent1">
                      <a:lumMod val="70000"/>
                      <a:lumOff val="30000"/>
                    </a:schemeClr>
                  </a:gs>
                  <a:gs pos="0">
                    <a:schemeClr val="accent1">
                      <a:lumMod val="70000"/>
                      <a:lumOff val="30000"/>
                    </a:schemeClr>
                  </a:gs>
                </a:gsLst>
                <a:lin ang="4200000" scaled="0"/>
              </a:gradFill>
              <a:ln w="76200">
                <a:solidFill>
                  <a:schemeClr val="bg1"/>
                </a:solidFill>
              </a:ln>
              <a:effectLst/>
            </c:spPr>
            <c:extLst>
              <c:ext xmlns:c16="http://schemas.microsoft.com/office/drawing/2014/chart" uri="{C3380CC4-5D6E-409C-BE32-E72D297353CC}">
                <c16:uniqueId val="{00000003-C0C0-45BE-A15A-35A0D11F11A1}"/>
              </c:ext>
            </c:extLst>
          </c:dPt>
          <c:dPt>
            <c:idx val="2"/>
            <c:bubble3D val="0"/>
            <c:spPr>
              <a:gradFill>
                <a:gsLst>
                  <a:gs pos="95918">
                    <a:schemeClr val="accent1">
                      <a:lumMod val="50000"/>
                      <a:lumOff val="50000"/>
                    </a:schemeClr>
                  </a:gs>
                  <a:gs pos="0">
                    <a:schemeClr val="accent1">
                      <a:lumMod val="50000"/>
                      <a:lumOff val="50000"/>
                    </a:schemeClr>
                  </a:gs>
                </a:gsLst>
                <a:lin ang="4200000" scaled="0"/>
              </a:gradFill>
              <a:ln w="76200">
                <a:solidFill>
                  <a:schemeClr val="bg1"/>
                </a:solidFill>
              </a:ln>
              <a:effectLst/>
            </c:spPr>
            <c:extLst>
              <c:ext xmlns:c16="http://schemas.microsoft.com/office/drawing/2014/chart" uri="{C3380CC4-5D6E-409C-BE32-E72D297353CC}">
                <c16:uniqueId val="{00000005-C0C0-45BE-A15A-35A0D11F11A1}"/>
              </c:ext>
            </c:extLst>
          </c:dPt>
          <c:dPt>
            <c:idx val="3"/>
            <c:bubble3D val="0"/>
            <c:spPr>
              <a:gradFill>
                <a:gsLst>
                  <a:gs pos="95918">
                    <a:schemeClr val="accent1">
                      <a:lumMod val="30000"/>
                      <a:lumOff val="70000"/>
                    </a:schemeClr>
                  </a:gs>
                  <a:gs pos="0">
                    <a:schemeClr val="accent1">
                      <a:lumMod val="30000"/>
                      <a:lumOff val="70000"/>
                    </a:schemeClr>
                  </a:gs>
                </a:gsLst>
                <a:lin ang="4200000" scaled="0"/>
              </a:gradFill>
              <a:ln w="76200">
                <a:solidFill>
                  <a:schemeClr val="bg1"/>
                </a:solidFill>
              </a:ln>
              <a:effectLst/>
            </c:spPr>
            <c:extLst>
              <c:ext xmlns:c16="http://schemas.microsoft.com/office/drawing/2014/chart" uri="{C3380CC4-5D6E-409C-BE32-E72D297353CC}">
                <c16:uniqueId val="{00000007-C0C0-45BE-A15A-35A0D11F11A1}"/>
              </c:ext>
            </c:extLst>
          </c:dPt>
          <c:cat>
            <c:strRef>
              <c:f>Sheet1!$A$2:$A$5</c:f>
              <c:strCache>
                <c:ptCount val="4"/>
                <c:pt idx="0">
                  <c:v>第一季度</c:v>
                </c:pt>
                <c:pt idx="1">
                  <c:v>第二季度</c:v>
                </c:pt>
                <c:pt idx="2">
                  <c:v>第三季度</c:v>
                </c:pt>
                <c:pt idx="3">
                  <c:v>第四季度</c:v>
                </c:pt>
              </c:strCache>
            </c:strRef>
          </c:cat>
          <c:val>
            <c:numRef>
              <c:f>Sheet1!$B$2:$B$5</c:f>
              <c:numCache>
                <c:formatCode>General</c:formatCode>
                <c:ptCount val="4"/>
                <c:pt idx="0">
                  <c:v>64</c:v>
                </c:pt>
                <c:pt idx="1">
                  <c:v>27</c:v>
                </c:pt>
                <c:pt idx="2">
                  <c:v>6</c:v>
                </c:pt>
                <c:pt idx="3">
                  <c:v>3</c:v>
                </c:pt>
              </c:numCache>
            </c:numRef>
          </c:val>
          <c:extLst>
            <c:ext xmlns:c16="http://schemas.microsoft.com/office/drawing/2014/chart" uri="{C3380CC4-5D6E-409C-BE32-E72D297353CC}">
              <c16:uniqueId val="{00000008-C0C0-45BE-A15A-35A0D11F11A1}"/>
            </c:ext>
          </c:extLst>
        </c:ser>
        <c:dLbls>
          <c:showLegendKey val="0"/>
          <c:showVal val="0"/>
          <c:showCatName val="0"/>
          <c:showSerName val="0"/>
          <c:showPercent val="0"/>
          <c:showBubbleSize val="0"/>
          <c:showLeaderLines val="1"/>
        </c:dLbls>
        <c:firstSliceAng val="0"/>
        <c:holeSize val="60"/>
      </c:doughnut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F45455-2DA9-4114-AFA3-0ECE4C74249B}" type="datetimeFigureOut">
              <a:rPr lang="zh-CN" altLang="en-US" smtClean="0"/>
              <a:t>2022/10/18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9740923-9A79-42EE-B95A-1A53A70F5DA8}" type="slidenum">
              <a:rPr lang="zh-CN" altLang="en-US" smtClean="0"/>
              <a:t>‹#›</a:t>
            </a:fld>
            <a:endParaRPr lang="zh-CN" altLang="en-US"/>
          </a:p>
        </p:txBody>
      </p:sp>
    </p:spTree>
    <p:extLst>
      <p:ext uri="{BB962C8B-B14F-4D97-AF65-F5344CB8AC3E}">
        <p14:creationId xmlns:p14="http://schemas.microsoft.com/office/powerpoint/2010/main" val="42156910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1</a:t>
            </a:fld>
            <a:endParaRPr lang="zh-CN" altLang="en-US"/>
          </a:p>
        </p:txBody>
      </p:sp>
    </p:spTree>
    <p:extLst>
      <p:ext uri="{BB962C8B-B14F-4D97-AF65-F5344CB8AC3E}">
        <p14:creationId xmlns:p14="http://schemas.microsoft.com/office/powerpoint/2010/main" val="244153490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10</a:t>
            </a:fld>
            <a:endParaRPr lang="zh-CN" altLang="en-US"/>
          </a:p>
        </p:txBody>
      </p:sp>
    </p:spTree>
    <p:extLst>
      <p:ext uri="{BB962C8B-B14F-4D97-AF65-F5344CB8AC3E}">
        <p14:creationId xmlns:p14="http://schemas.microsoft.com/office/powerpoint/2010/main" val="2675419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11</a:t>
            </a:fld>
            <a:endParaRPr lang="zh-CN" altLang="en-US"/>
          </a:p>
        </p:txBody>
      </p:sp>
    </p:spTree>
    <p:extLst>
      <p:ext uri="{BB962C8B-B14F-4D97-AF65-F5344CB8AC3E}">
        <p14:creationId xmlns:p14="http://schemas.microsoft.com/office/powerpoint/2010/main" val="13667806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12</a:t>
            </a:fld>
            <a:endParaRPr lang="zh-CN" altLang="en-US"/>
          </a:p>
        </p:txBody>
      </p:sp>
    </p:spTree>
    <p:extLst>
      <p:ext uri="{BB962C8B-B14F-4D97-AF65-F5344CB8AC3E}">
        <p14:creationId xmlns:p14="http://schemas.microsoft.com/office/powerpoint/2010/main" val="3141720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13</a:t>
            </a:fld>
            <a:endParaRPr lang="zh-CN" altLang="en-US"/>
          </a:p>
        </p:txBody>
      </p:sp>
    </p:spTree>
    <p:extLst>
      <p:ext uri="{BB962C8B-B14F-4D97-AF65-F5344CB8AC3E}">
        <p14:creationId xmlns:p14="http://schemas.microsoft.com/office/powerpoint/2010/main" val="20968749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14</a:t>
            </a:fld>
            <a:endParaRPr lang="zh-CN" altLang="en-US"/>
          </a:p>
        </p:txBody>
      </p:sp>
    </p:spTree>
    <p:extLst>
      <p:ext uri="{BB962C8B-B14F-4D97-AF65-F5344CB8AC3E}">
        <p14:creationId xmlns:p14="http://schemas.microsoft.com/office/powerpoint/2010/main" val="12065712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15</a:t>
            </a:fld>
            <a:endParaRPr lang="zh-CN" altLang="en-US"/>
          </a:p>
        </p:txBody>
      </p:sp>
    </p:spTree>
    <p:extLst>
      <p:ext uri="{BB962C8B-B14F-4D97-AF65-F5344CB8AC3E}">
        <p14:creationId xmlns:p14="http://schemas.microsoft.com/office/powerpoint/2010/main" val="23058817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16</a:t>
            </a:fld>
            <a:endParaRPr lang="zh-CN" altLang="en-US"/>
          </a:p>
        </p:txBody>
      </p:sp>
    </p:spTree>
    <p:extLst>
      <p:ext uri="{BB962C8B-B14F-4D97-AF65-F5344CB8AC3E}">
        <p14:creationId xmlns:p14="http://schemas.microsoft.com/office/powerpoint/2010/main" val="18873383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17</a:t>
            </a:fld>
            <a:endParaRPr lang="zh-CN" altLang="en-US"/>
          </a:p>
        </p:txBody>
      </p:sp>
    </p:spTree>
    <p:extLst>
      <p:ext uri="{BB962C8B-B14F-4D97-AF65-F5344CB8AC3E}">
        <p14:creationId xmlns:p14="http://schemas.microsoft.com/office/powerpoint/2010/main" val="36225492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18</a:t>
            </a:fld>
            <a:endParaRPr lang="zh-CN" altLang="en-US"/>
          </a:p>
        </p:txBody>
      </p:sp>
    </p:spTree>
    <p:extLst>
      <p:ext uri="{BB962C8B-B14F-4D97-AF65-F5344CB8AC3E}">
        <p14:creationId xmlns:p14="http://schemas.microsoft.com/office/powerpoint/2010/main" val="10180031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19</a:t>
            </a:fld>
            <a:endParaRPr lang="zh-CN" altLang="en-US"/>
          </a:p>
        </p:txBody>
      </p:sp>
    </p:spTree>
    <p:extLst>
      <p:ext uri="{BB962C8B-B14F-4D97-AF65-F5344CB8AC3E}">
        <p14:creationId xmlns:p14="http://schemas.microsoft.com/office/powerpoint/2010/main" val="1288721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2</a:t>
            </a:fld>
            <a:endParaRPr lang="zh-CN" altLang="en-US"/>
          </a:p>
        </p:txBody>
      </p:sp>
    </p:spTree>
    <p:extLst>
      <p:ext uri="{BB962C8B-B14F-4D97-AF65-F5344CB8AC3E}">
        <p14:creationId xmlns:p14="http://schemas.microsoft.com/office/powerpoint/2010/main" val="39301034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3</a:t>
            </a:fld>
            <a:endParaRPr lang="zh-CN" altLang="en-US"/>
          </a:p>
        </p:txBody>
      </p:sp>
    </p:spTree>
    <p:extLst>
      <p:ext uri="{BB962C8B-B14F-4D97-AF65-F5344CB8AC3E}">
        <p14:creationId xmlns:p14="http://schemas.microsoft.com/office/powerpoint/2010/main" val="191689555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4</a:t>
            </a:fld>
            <a:endParaRPr lang="zh-CN" altLang="en-US"/>
          </a:p>
        </p:txBody>
      </p:sp>
    </p:spTree>
    <p:extLst>
      <p:ext uri="{BB962C8B-B14F-4D97-AF65-F5344CB8AC3E}">
        <p14:creationId xmlns:p14="http://schemas.microsoft.com/office/powerpoint/2010/main" val="1815663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5</a:t>
            </a:fld>
            <a:endParaRPr lang="zh-CN" altLang="en-US"/>
          </a:p>
        </p:txBody>
      </p:sp>
    </p:spTree>
    <p:extLst>
      <p:ext uri="{BB962C8B-B14F-4D97-AF65-F5344CB8AC3E}">
        <p14:creationId xmlns:p14="http://schemas.microsoft.com/office/powerpoint/2010/main" val="40375069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6</a:t>
            </a:fld>
            <a:endParaRPr lang="zh-CN" altLang="en-US"/>
          </a:p>
        </p:txBody>
      </p:sp>
    </p:spTree>
    <p:extLst>
      <p:ext uri="{BB962C8B-B14F-4D97-AF65-F5344CB8AC3E}">
        <p14:creationId xmlns:p14="http://schemas.microsoft.com/office/powerpoint/2010/main" val="11472189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7</a:t>
            </a:fld>
            <a:endParaRPr lang="zh-CN" altLang="en-US"/>
          </a:p>
        </p:txBody>
      </p:sp>
    </p:spTree>
    <p:extLst>
      <p:ext uri="{BB962C8B-B14F-4D97-AF65-F5344CB8AC3E}">
        <p14:creationId xmlns:p14="http://schemas.microsoft.com/office/powerpoint/2010/main" val="237160390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8</a:t>
            </a:fld>
            <a:endParaRPr lang="zh-CN" altLang="en-US"/>
          </a:p>
        </p:txBody>
      </p:sp>
    </p:spTree>
    <p:extLst>
      <p:ext uri="{BB962C8B-B14F-4D97-AF65-F5344CB8AC3E}">
        <p14:creationId xmlns:p14="http://schemas.microsoft.com/office/powerpoint/2010/main" val="33395599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19740923-9A79-42EE-B95A-1A53A70F5DA8}" type="slidenum">
              <a:rPr lang="zh-CN" altLang="en-US" smtClean="0"/>
              <a:t>9</a:t>
            </a:fld>
            <a:endParaRPr lang="zh-CN" altLang="en-US"/>
          </a:p>
        </p:txBody>
      </p:sp>
    </p:spTree>
    <p:extLst>
      <p:ext uri="{BB962C8B-B14F-4D97-AF65-F5344CB8AC3E}">
        <p14:creationId xmlns:p14="http://schemas.microsoft.com/office/powerpoint/2010/main" val="201652633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pic>
        <p:nvPicPr>
          <p:cNvPr id="7" name="Picture 6" descr="Skyscrapers at sunset">
            <a:extLst>
              <a:ext uri="{FF2B5EF4-FFF2-40B4-BE49-F238E27FC236}">
                <a16:creationId xmlns:a16="http://schemas.microsoft.com/office/drawing/2014/main" id="{4DB9A9C8-3651-43C6-A50A-45DE0ADF82AE}"/>
              </a:ext>
            </a:extLst>
          </p:cNvPr>
          <p:cNvPicPr>
            <a:picLocks noChangeAspect="1" noChangeArrowheads="1"/>
          </p:cNvPicPr>
          <p:nvPr userDrawn="1"/>
        </p:nvPicPr>
        <p:blipFill rotWithShape="1">
          <a:blip r:embed="rId2" cstate="screen">
            <a:alphaModFix amt="9000"/>
            <a:extLst>
              <a:ext uri="{28A0092B-C50C-407E-A947-70E740481C1C}">
                <a14:useLocalDpi xmlns:a14="http://schemas.microsoft.com/office/drawing/2010/main"/>
              </a:ext>
            </a:extLst>
          </a:blip>
          <a:srcRect/>
          <a:stretch/>
        </p:blipFill>
        <p:spPr bwMode="auto">
          <a:xfrm>
            <a:off x="0" y="-8945"/>
            <a:ext cx="12207902" cy="6866945"/>
          </a:xfrm>
          <a:prstGeom prst="rect">
            <a:avLst/>
          </a:prstGeom>
          <a:noFill/>
          <a:extLst>
            <a:ext uri="{909E8E84-426E-40DD-AFC4-6F175D3DCCD1}">
              <a14:hiddenFill xmlns:a14="http://schemas.microsoft.com/office/drawing/2010/main">
                <a:solidFill>
                  <a:srgbClr val="FFFFFF"/>
                </a:solidFill>
              </a14:hiddenFill>
            </a:ext>
          </a:extLst>
        </p:spPr>
      </p:pic>
      <p:sp>
        <p:nvSpPr>
          <p:cNvPr id="8" name="Freeform 7">
            <a:extLst>
              <a:ext uri="{FF2B5EF4-FFF2-40B4-BE49-F238E27FC236}">
                <a16:creationId xmlns:a16="http://schemas.microsoft.com/office/drawing/2014/main" id="{36DCCED7-BEE1-45F8-AC44-2594BBE88BA4}"/>
              </a:ext>
            </a:extLst>
          </p:cNvPr>
          <p:cNvSpPr/>
          <p:nvPr userDrawn="1"/>
        </p:nvSpPr>
        <p:spPr bwMode="auto">
          <a:xfrm flipH="1" flipV="1">
            <a:off x="0" y="0"/>
            <a:ext cx="12192000" cy="723900"/>
          </a:xfrm>
          <a:custGeom>
            <a:avLst/>
            <a:gdLst>
              <a:gd name="T0" fmla="*/ 0 w 996"/>
              <a:gd name="T1" fmla="*/ 0 h 203"/>
              <a:gd name="T2" fmla="*/ 0 w 996"/>
              <a:gd name="T3" fmla="*/ 203 h 203"/>
              <a:gd name="T4" fmla="*/ 996 w 996"/>
              <a:gd name="T5" fmla="*/ 203 h 203"/>
              <a:gd name="T6" fmla="*/ 996 w 996"/>
              <a:gd name="T7" fmla="*/ 177 h 203"/>
              <a:gd name="T8" fmla="*/ 0 w 996"/>
              <a:gd name="T9" fmla="*/ 0 h 203"/>
            </a:gdLst>
            <a:ahLst/>
            <a:cxnLst>
              <a:cxn ang="0">
                <a:pos x="T0" y="T1"/>
              </a:cxn>
              <a:cxn ang="0">
                <a:pos x="T2" y="T3"/>
              </a:cxn>
              <a:cxn ang="0">
                <a:pos x="T4" y="T5"/>
              </a:cxn>
              <a:cxn ang="0">
                <a:pos x="T6" y="T7"/>
              </a:cxn>
              <a:cxn ang="0">
                <a:pos x="T8" y="T9"/>
              </a:cxn>
            </a:cxnLst>
            <a:rect l="0" t="0" r="r" b="b"/>
            <a:pathLst>
              <a:path w="996" h="203">
                <a:moveTo>
                  <a:pt x="0" y="0"/>
                </a:moveTo>
                <a:cubicBezTo>
                  <a:pt x="0" y="203"/>
                  <a:pt x="0" y="203"/>
                  <a:pt x="0" y="203"/>
                </a:cubicBezTo>
                <a:cubicBezTo>
                  <a:pt x="996" y="203"/>
                  <a:pt x="996" y="203"/>
                  <a:pt x="996" y="203"/>
                </a:cubicBezTo>
                <a:cubicBezTo>
                  <a:pt x="996" y="177"/>
                  <a:pt x="996" y="177"/>
                  <a:pt x="996" y="177"/>
                </a:cubicBezTo>
                <a:cubicBezTo>
                  <a:pt x="811" y="180"/>
                  <a:pt x="404" y="163"/>
                  <a:pt x="0" y="0"/>
                </a:cubicBezTo>
                <a:close/>
              </a:path>
            </a:pathLst>
          </a:custGeom>
          <a:solidFill>
            <a:schemeClr val="accent1"/>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endParaRPr>
          </a:p>
        </p:txBody>
      </p:sp>
      <p:sp>
        <p:nvSpPr>
          <p:cNvPr id="9" name="Freeform 7">
            <a:extLst>
              <a:ext uri="{FF2B5EF4-FFF2-40B4-BE49-F238E27FC236}">
                <a16:creationId xmlns:a16="http://schemas.microsoft.com/office/drawing/2014/main" id="{1C96F6A8-277B-414F-B9BC-58D4266C94AA}"/>
              </a:ext>
            </a:extLst>
          </p:cNvPr>
          <p:cNvSpPr/>
          <p:nvPr userDrawn="1"/>
        </p:nvSpPr>
        <p:spPr bwMode="auto">
          <a:xfrm>
            <a:off x="0" y="6134100"/>
            <a:ext cx="12192000" cy="723900"/>
          </a:xfrm>
          <a:custGeom>
            <a:avLst/>
            <a:gdLst>
              <a:gd name="T0" fmla="*/ 0 w 996"/>
              <a:gd name="T1" fmla="*/ 0 h 203"/>
              <a:gd name="T2" fmla="*/ 0 w 996"/>
              <a:gd name="T3" fmla="*/ 203 h 203"/>
              <a:gd name="T4" fmla="*/ 996 w 996"/>
              <a:gd name="T5" fmla="*/ 203 h 203"/>
              <a:gd name="T6" fmla="*/ 996 w 996"/>
              <a:gd name="T7" fmla="*/ 177 h 203"/>
              <a:gd name="T8" fmla="*/ 0 w 996"/>
              <a:gd name="T9" fmla="*/ 0 h 203"/>
            </a:gdLst>
            <a:ahLst/>
            <a:cxnLst>
              <a:cxn ang="0">
                <a:pos x="T0" y="T1"/>
              </a:cxn>
              <a:cxn ang="0">
                <a:pos x="T2" y="T3"/>
              </a:cxn>
              <a:cxn ang="0">
                <a:pos x="T4" y="T5"/>
              </a:cxn>
              <a:cxn ang="0">
                <a:pos x="T6" y="T7"/>
              </a:cxn>
              <a:cxn ang="0">
                <a:pos x="T8" y="T9"/>
              </a:cxn>
            </a:cxnLst>
            <a:rect l="0" t="0" r="r" b="b"/>
            <a:pathLst>
              <a:path w="996" h="203">
                <a:moveTo>
                  <a:pt x="0" y="0"/>
                </a:moveTo>
                <a:cubicBezTo>
                  <a:pt x="0" y="203"/>
                  <a:pt x="0" y="203"/>
                  <a:pt x="0" y="203"/>
                </a:cubicBezTo>
                <a:cubicBezTo>
                  <a:pt x="996" y="203"/>
                  <a:pt x="996" y="203"/>
                  <a:pt x="996" y="203"/>
                </a:cubicBezTo>
                <a:cubicBezTo>
                  <a:pt x="996" y="177"/>
                  <a:pt x="996" y="177"/>
                  <a:pt x="996" y="177"/>
                </a:cubicBezTo>
                <a:cubicBezTo>
                  <a:pt x="811" y="180"/>
                  <a:pt x="404" y="163"/>
                  <a:pt x="0" y="0"/>
                </a:cubicBezTo>
                <a:close/>
              </a:path>
            </a:pathLst>
          </a:custGeom>
          <a:solidFill>
            <a:schemeClr val="accent1"/>
          </a:solidFill>
          <a:ln>
            <a:noFill/>
          </a:ln>
          <a:effectLst>
            <a:outerShdw blurRad="63500" algn="ctr" rotWithShape="0">
              <a:prstClr val="black">
                <a:alpha val="40000"/>
              </a:prstClr>
            </a:outerShdw>
          </a:effec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endParaRPr>
          </a:p>
        </p:txBody>
      </p:sp>
    </p:spTree>
    <p:extLst>
      <p:ext uri="{BB962C8B-B14F-4D97-AF65-F5344CB8AC3E}">
        <p14:creationId xmlns:p14="http://schemas.microsoft.com/office/powerpoint/2010/main" val="30518276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pic>
        <p:nvPicPr>
          <p:cNvPr id="6" name="Picture 6" descr="Skyscrapers at sunset">
            <a:extLst>
              <a:ext uri="{FF2B5EF4-FFF2-40B4-BE49-F238E27FC236}">
                <a16:creationId xmlns:a16="http://schemas.microsoft.com/office/drawing/2014/main" id="{6692C229-2CCD-4707-B10E-9C0EFECC60B2}"/>
              </a:ext>
            </a:extLst>
          </p:cNvPr>
          <p:cNvPicPr>
            <a:picLocks noChangeAspect="1" noChangeArrowheads="1"/>
          </p:cNvPicPr>
          <p:nvPr userDrawn="1"/>
        </p:nvPicPr>
        <p:blipFill rotWithShape="1">
          <a:blip r:embed="rId2" cstate="screen">
            <a:alphaModFix amt="9000"/>
            <a:extLst>
              <a:ext uri="{28A0092B-C50C-407E-A947-70E740481C1C}">
                <a14:useLocalDpi xmlns:a14="http://schemas.microsoft.com/office/drawing/2010/main"/>
              </a:ext>
            </a:extLst>
          </a:blip>
          <a:srcRect/>
          <a:stretch/>
        </p:blipFill>
        <p:spPr bwMode="auto">
          <a:xfrm>
            <a:off x="0" y="-8945"/>
            <a:ext cx="12207902" cy="6866945"/>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a:extLst>
              <a:ext uri="{FF2B5EF4-FFF2-40B4-BE49-F238E27FC236}">
                <a16:creationId xmlns:a16="http://schemas.microsoft.com/office/drawing/2014/main" id="{637C525D-E465-4005-A9E9-4B23A127F3E8}"/>
              </a:ext>
            </a:extLst>
          </p:cNvPr>
          <p:cNvGrpSpPr/>
          <p:nvPr userDrawn="1"/>
        </p:nvGrpSpPr>
        <p:grpSpPr>
          <a:xfrm rot="16200000">
            <a:off x="637807" y="1439168"/>
            <a:ext cx="5235710" cy="5235711"/>
            <a:chOff x="2237154" y="-326950"/>
            <a:chExt cx="7315200" cy="7315200"/>
          </a:xfrm>
        </p:grpSpPr>
        <p:sp>
          <p:nvSpPr>
            <p:cNvPr id="8" name="圆: 空心 7">
              <a:extLst>
                <a:ext uri="{FF2B5EF4-FFF2-40B4-BE49-F238E27FC236}">
                  <a16:creationId xmlns:a16="http://schemas.microsoft.com/office/drawing/2014/main" id="{316977EA-03D7-4382-B0FD-FB2F11DD7819}"/>
                </a:ext>
              </a:extLst>
            </p:cNvPr>
            <p:cNvSpPr/>
            <p:nvPr/>
          </p:nvSpPr>
          <p:spPr>
            <a:xfrm>
              <a:off x="2765474" y="201370"/>
              <a:ext cx="6258560" cy="6258560"/>
            </a:xfrm>
            <a:prstGeom prst="donut">
              <a:avLst>
                <a:gd name="adj" fmla="val 12388"/>
              </a:avLst>
            </a:prstGeom>
            <a:gradFill>
              <a:gsLst>
                <a:gs pos="0">
                  <a:schemeClr val="accent1"/>
                </a:gs>
                <a:gs pos="61000">
                  <a:schemeClr val="accent2">
                    <a:alpha val="0"/>
                  </a:schemeClr>
                </a:gs>
                <a:gs pos="100000">
                  <a:schemeClr val="bg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sym typeface="HarmonyOS Sans SC Medium" panose="00000600000000000000" charset="-122"/>
              </a:endParaRPr>
            </a:p>
          </p:txBody>
        </p:sp>
        <p:sp>
          <p:nvSpPr>
            <p:cNvPr id="9" name="圆: 空心 8">
              <a:extLst>
                <a:ext uri="{FF2B5EF4-FFF2-40B4-BE49-F238E27FC236}">
                  <a16:creationId xmlns:a16="http://schemas.microsoft.com/office/drawing/2014/main" id="{643848C1-229F-4591-8577-A56F0661C550}"/>
                </a:ext>
              </a:extLst>
            </p:cNvPr>
            <p:cNvSpPr/>
            <p:nvPr/>
          </p:nvSpPr>
          <p:spPr>
            <a:xfrm>
              <a:off x="2237154" y="-326950"/>
              <a:ext cx="7315200" cy="7315200"/>
            </a:xfrm>
            <a:prstGeom prst="donut">
              <a:avLst>
                <a:gd name="adj" fmla="val 0"/>
              </a:avLst>
            </a:prstGeom>
            <a:noFill/>
            <a:ln>
              <a:gradFill>
                <a:gsLst>
                  <a:gs pos="0">
                    <a:schemeClr val="accent1">
                      <a:lumMod val="5000"/>
                      <a:lumOff val="95000"/>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sym typeface="HarmonyOS Sans SC Medium" panose="00000600000000000000" charset="-122"/>
              </a:endParaRPr>
            </a:p>
          </p:txBody>
        </p:sp>
      </p:grpSp>
      <p:sp>
        <p:nvSpPr>
          <p:cNvPr id="10" name="Freeform 7">
            <a:extLst>
              <a:ext uri="{FF2B5EF4-FFF2-40B4-BE49-F238E27FC236}">
                <a16:creationId xmlns:a16="http://schemas.microsoft.com/office/drawing/2014/main" id="{6047AFF5-277C-44E8-A5D1-3ED6A754730B}"/>
              </a:ext>
            </a:extLst>
          </p:cNvPr>
          <p:cNvSpPr/>
          <p:nvPr userDrawn="1"/>
        </p:nvSpPr>
        <p:spPr bwMode="auto">
          <a:xfrm flipH="1" flipV="1">
            <a:off x="0" y="0"/>
            <a:ext cx="12192000" cy="723900"/>
          </a:xfrm>
          <a:custGeom>
            <a:avLst/>
            <a:gdLst>
              <a:gd name="T0" fmla="*/ 0 w 996"/>
              <a:gd name="T1" fmla="*/ 0 h 203"/>
              <a:gd name="T2" fmla="*/ 0 w 996"/>
              <a:gd name="T3" fmla="*/ 203 h 203"/>
              <a:gd name="T4" fmla="*/ 996 w 996"/>
              <a:gd name="T5" fmla="*/ 203 h 203"/>
              <a:gd name="T6" fmla="*/ 996 w 996"/>
              <a:gd name="T7" fmla="*/ 177 h 203"/>
              <a:gd name="T8" fmla="*/ 0 w 996"/>
              <a:gd name="T9" fmla="*/ 0 h 203"/>
            </a:gdLst>
            <a:ahLst/>
            <a:cxnLst>
              <a:cxn ang="0">
                <a:pos x="T0" y="T1"/>
              </a:cxn>
              <a:cxn ang="0">
                <a:pos x="T2" y="T3"/>
              </a:cxn>
              <a:cxn ang="0">
                <a:pos x="T4" y="T5"/>
              </a:cxn>
              <a:cxn ang="0">
                <a:pos x="T6" y="T7"/>
              </a:cxn>
              <a:cxn ang="0">
                <a:pos x="T8" y="T9"/>
              </a:cxn>
            </a:cxnLst>
            <a:rect l="0" t="0" r="r" b="b"/>
            <a:pathLst>
              <a:path w="996" h="203">
                <a:moveTo>
                  <a:pt x="0" y="0"/>
                </a:moveTo>
                <a:cubicBezTo>
                  <a:pt x="0" y="203"/>
                  <a:pt x="0" y="203"/>
                  <a:pt x="0" y="203"/>
                </a:cubicBezTo>
                <a:cubicBezTo>
                  <a:pt x="996" y="203"/>
                  <a:pt x="996" y="203"/>
                  <a:pt x="996" y="203"/>
                </a:cubicBezTo>
                <a:cubicBezTo>
                  <a:pt x="996" y="177"/>
                  <a:pt x="996" y="177"/>
                  <a:pt x="996" y="177"/>
                </a:cubicBezTo>
                <a:cubicBezTo>
                  <a:pt x="811" y="180"/>
                  <a:pt x="404" y="163"/>
                  <a:pt x="0" y="0"/>
                </a:cubicBezTo>
                <a:close/>
              </a:path>
            </a:pathLst>
          </a:custGeom>
          <a:solidFill>
            <a:schemeClr val="accent1"/>
          </a:solidFill>
          <a:ln>
            <a:noFill/>
          </a:ln>
          <a:effectLst>
            <a:outerShdw blurRad="63500" algn="ctr" rotWithShape="0">
              <a:prstClr val="black">
                <a:alpha val="40000"/>
              </a:prstClr>
            </a:outerShdw>
          </a:effectLst>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endParaRPr>
          </a:p>
        </p:txBody>
      </p:sp>
      <p:sp>
        <p:nvSpPr>
          <p:cNvPr id="11" name="Freeform 7">
            <a:extLst>
              <a:ext uri="{FF2B5EF4-FFF2-40B4-BE49-F238E27FC236}">
                <a16:creationId xmlns:a16="http://schemas.microsoft.com/office/drawing/2014/main" id="{2F3A3EB1-B9AE-484F-BAE6-96891B8C6053}"/>
              </a:ext>
            </a:extLst>
          </p:cNvPr>
          <p:cNvSpPr/>
          <p:nvPr userDrawn="1"/>
        </p:nvSpPr>
        <p:spPr bwMode="auto">
          <a:xfrm>
            <a:off x="0" y="6134100"/>
            <a:ext cx="12192000" cy="723900"/>
          </a:xfrm>
          <a:custGeom>
            <a:avLst/>
            <a:gdLst>
              <a:gd name="T0" fmla="*/ 0 w 996"/>
              <a:gd name="T1" fmla="*/ 0 h 203"/>
              <a:gd name="T2" fmla="*/ 0 w 996"/>
              <a:gd name="T3" fmla="*/ 203 h 203"/>
              <a:gd name="T4" fmla="*/ 996 w 996"/>
              <a:gd name="T5" fmla="*/ 203 h 203"/>
              <a:gd name="T6" fmla="*/ 996 w 996"/>
              <a:gd name="T7" fmla="*/ 177 h 203"/>
              <a:gd name="T8" fmla="*/ 0 w 996"/>
              <a:gd name="T9" fmla="*/ 0 h 203"/>
            </a:gdLst>
            <a:ahLst/>
            <a:cxnLst>
              <a:cxn ang="0">
                <a:pos x="T0" y="T1"/>
              </a:cxn>
              <a:cxn ang="0">
                <a:pos x="T2" y="T3"/>
              </a:cxn>
              <a:cxn ang="0">
                <a:pos x="T4" y="T5"/>
              </a:cxn>
              <a:cxn ang="0">
                <a:pos x="T6" y="T7"/>
              </a:cxn>
              <a:cxn ang="0">
                <a:pos x="T8" y="T9"/>
              </a:cxn>
            </a:cxnLst>
            <a:rect l="0" t="0" r="r" b="b"/>
            <a:pathLst>
              <a:path w="996" h="203">
                <a:moveTo>
                  <a:pt x="0" y="0"/>
                </a:moveTo>
                <a:cubicBezTo>
                  <a:pt x="0" y="203"/>
                  <a:pt x="0" y="203"/>
                  <a:pt x="0" y="203"/>
                </a:cubicBezTo>
                <a:cubicBezTo>
                  <a:pt x="996" y="203"/>
                  <a:pt x="996" y="203"/>
                  <a:pt x="996" y="203"/>
                </a:cubicBezTo>
                <a:cubicBezTo>
                  <a:pt x="996" y="177"/>
                  <a:pt x="996" y="177"/>
                  <a:pt x="996" y="177"/>
                </a:cubicBezTo>
                <a:cubicBezTo>
                  <a:pt x="811" y="180"/>
                  <a:pt x="404" y="163"/>
                  <a:pt x="0" y="0"/>
                </a:cubicBezTo>
                <a:close/>
              </a:path>
            </a:pathLst>
          </a:custGeom>
          <a:solidFill>
            <a:schemeClr val="accent1"/>
          </a:solidFill>
          <a:ln>
            <a:noFill/>
          </a:ln>
          <a:effectLst>
            <a:outerShdw blurRad="63500" algn="ctr" rotWithShape="0">
              <a:prstClr val="black">
                <a:alpha val="40000"/>
              </a:prstClr>
            </a:outerShdw>
          </a:effectLst>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endParaRPr>
          </a:p>
        </p:txBody>
      </p:sp>
    </p:spTree>
    <p:extLst>
      <p:ext uri="{BB962C8B-B14F-4D97-AF65-F5344CB8AC3E}">
        <p14:creationId xmlns:p14="http://schemas.microsoft.com/office/powerpoint/2010/main" val="87191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6" name="Picture 6" descr="Skyscrapers at sunset">
            <a:extLst>
              <a:ext uri="{FF2B5EF4-FFF2-40B4-BE49-F238E27FC236}">
                <a16:creationId xmlns:a16="http://schemas.microsoft.com/office/drawing/2014/main" id="{CC415D27-FD34-4E00-BE3D-08228671738D}"/>
              </a:ext>
            </a:extLst>
          </p:cNvPr>
          <p:cNvPicPr>
            <a:picLocks noChangeAspect="1" noChangeArrowheads="1"/>
          </p:cNvPicPr>
          <p:nvPr userDrawn="1"/>
        </p:nvPicPr>
        <p:blipFill rotWithShape="1">
          <a:blip r:embed="rId2" cstate="screen">
            <a:alphaModFix amt="9000"/>
            <a:extLst>
              <a:ext uri="{28A0092B-C50C-407E-A947-70E740481C1C}">
                <a14:useLocalDpi xmlns:a14="http://schemas.microsoft.com/office/drawing/2010/main"/>
              </a:ext>
            </a:extLst>
          </a:blip>
          <a:srcRect/>
          <a:stretch/>
        </p:blipFill>
        <p:spPr bwMode="auto">
          <a:xfrm>
            <a:off x="0" y="-8945"/>
            <a:ext cx="12207902" cy="6866945"/>
          </a:xfrm>
          <a:prstGeom prst="rect">
            <a:avLst/>
          </a:prstGeom>
          <a:noFill/>
          <a:extLst>
            <a:ext uri="{909E8E84-426E-40DD-AFC4-6F175D3DCCD1}">
              <a14:hiddenFill xmlns:a14="http://schemas.microsoft.com/office/drawing/2010/main">
                <a:solidFill>
                  <a:srgbClr val="FFFFFF"/>
                </a:solidFill>
              </a14:hiddenFill>
            </a:ext>
          </a:extLst>
        </p:spPr>
      </p:pic>
      <p:grpSp>
        <p:nvGrpSpPr>
          <p:cNvPr id="7" name="组合 6">
            <a:extLst>
              <a:ext uri="{FF2B5EF4-FFF2-40B4-BE49-F238E27FC236}">
                <a16:creationId xmlns:a16="http://schemas.microsoft.com/office/drawing/2014/main" id="{8BAA8D93-59BF-4B01-8BDB-240030E8A955}"/>
              </a:ext>
            </a:extLst>
          </p:cNvPr>
          <p:cNvGrpSpPr/>
          <p:nvPr userDrawn="1"/>
        </p:nvGrpSpPr>
        <p:grpSpPr>
          <a:xfrm rot="16200000">
            <a:off x="3019461" y="663550"/>
            <a:ext cx="6153080" cy="6153080"/>
            <a:chOff x="2237154" y="-326950"/>
            <a:chExt cx="7315200" cy="7315200"/>
          </a:xfrm>
        </p:grpSpPr>
        <p:sp>
          <p:nvSpPr>
            <p:cNvPr id="8" name="圆: 空心 7">
              <a:extLst>
                <a:ext uri="{FF2B5EF4-FFF2-40B4-BE49-F238E27FC236}">
                  <a16:creationId xmlns:a16="http://schemas.microsoft.com/office/drawing/2014/main" id="{13F36AF3-28D0-4160-8191-6C6B88FE4AA3}"/>
                </a:ext>
              </a:extLst>
            </p:cNvPr>
            <p:cNvSpPr/>
            <p:nvPr/>
          </p:nvSpPr>
          <p:spPr>
            <a:xfrm>
              <a:off x="2765474" y="201370"/>
              <a:ext cx="6258560" cy="6258560"/>
            </a:xfrm>
            <a:prstGeom prst="donut">
              <a:avLst>
                <a:gd name="adj" fmla="val 12388"/>
              </a:avLst>
            </a:prstGeom>
            <a:gradFill>
              <a:gsLst>
                <a:gs pos="0">
                  <a:schemeClr val="accent1"/>
                </a:gs>
                <a:gs pos="61000">
                  <a:schemeClr val="accent2">
                    <a:alpha val="0"/>
                  </a:schemeClr>
                </a:gs>
                <a:gs pos="100000">
                  <a:schemeClr val="bg1">
                    <a:alpha val="0"/>
                  </a:schemeClr>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sym typeface="HarmonyOS Sans SC Medium" panose="00000600000000000000" charset="-122"/>
              </a:endParaRPr>
            </a:p>
          </p:txBody>
        </p:sp>
        <p:sp>
          <p:nvSpPr>
            <p:cNvPr id="9" name="圆: 空心 8">
              <a:extLst>
                <a:ext uri="{FF2B5EF4-FFF2-40B4-BE49-F238E27FC236}">
                  <a16:creationId xmlns:a16="http://schemas.microsoft.com/office/drawing/2014/main" id="{26A4D8A9-401B-49E3-A0BC-9C1C491D7879}"/>
                </a:ext>
              </a:extLst>
            </p:cNvPr>
            <p:cNvSpPr/>
            <p:nvPr/>
          </p:nvSpPr>
          <p:spPr>
            <a:xfrm>
              <a:off x="2237154" y="-326950"/>
              <a:ext cx="7315200" cy="7315200"/>
            </a:xfrm>
            <a:prstGeom prst="donut">
              <a:avLst>
                <a:gd name="adj" fmla="val 0"/>
              </a:avLst>
            </a:prstGeom>
            <a:noFill/>
            <a:ln>
              <a:gradFill>
                <a:gsLst>
                  <a:gs pos="0">
                    <a:schemeClr val="accent1">
                      <a:lumMod val="5000"/>
                      <a:lumOff val="95000"/>
                      <a:alpha val="0"/>
                    </a:schemeClr>
                  </a:gs>
                  <a:gs pos="100000">
                    <a:schemeClr val="accent1"/>
                  </a:gs>
                </a:gsLst>
                <a:lin ang="0" scaled="0"/>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dirty="0">
                <a:solidFill>
                  <a:schemeClr val="tx1"/>
                </a:solidFill>
                <a:latin typeface="思源黑体 CN Regular" panose="020B0500000000000000" pitchFamily="34" charset="-122"/>
                <a:ea typeface="思源黑体 CN Regular" panose="020B0500000000000000" pitchFamily="34" charset="-122"/>
                <a:sym typeface="HarmonyOS Sans SC Medium" panose="00000600000000000000" charset="-122"/>
              </a:endParaRPr>
            </a:p>
          </p:txBody>
        </p:sp>
      </p:grpSp>
      <p:grpSp>
        <p:nvGrpSpPr>
          <p:cNvPr id="10" name="组合 9">
            <a:extLst>
              <a:ext uri="{FF2B5EF4-FFF2-40B4-BE49-F238E27FC236}">
                <a16:creationId xmlns:a16="http://schemas.microsoft.com/office/drawing/2014/main" id="{A33E3097-48D5-4B85-82CF-AC15C7610004}"/>
              </a:ext>
            </a:extLst>
          </p:cNvPr>
          <p:cNvGrpSpPr/>
          <p:nvPr userDrawn="1"/>
        </p:nvGrpSpPr>
        <p:grpSpPr>
          <a:xfrm>
            <a:off x="5521984" y="5401394"/>
            <a:ext cx="1148033" cy="230551"/>
            <a:chOff x="4532073" y="5409387"/>
            <a:chExt cx="1148033" cy="230551"/>
          </a:xfrm>
        </p:grpSpPr>
        <p:sp>
          <p:nvSpPr>
            <p:cNvPr id="11" name="Oval 11">
              <a:extLst>
                <a:ext uri="{FF2B5EF4-FFF2-40B4-BE49-F238E27FC236}">
                  <a16:creationId xmlns:a16="http://schemas.microsoft.com/office/drawing/2014/main" id="{3904FB15-983A-4BF6-9A64-C1B2E256FCF2}"/>
                </a:ext>
              </a:extLst>
            </p:cNvPr>
            <p:cNvSpPr>
              <a:spLocks noChangeArrowheads="1"/>
            </p:cNvSpPr>
            <p:nvPr/>
          </p:nvSpPr>
          <p:spPr bwMode="auto">
            <a:xfrm>
              <a:off x="4532073" y="5409387"/>
              <a:ext cx="230427" cy="230551"/>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2" name="Oval 11">
              <a:extLst>
                <a:ext uri="{FF2B5EF4-FFF2-40B4-BE49-F238E27FC236}">
                  <a16:creationId xmlns:a16="http://schemas.microsoft.com/office/drawing/2014/main" id="{865BA584-9225-4B14-9EB7-012817569C43}"/>
                </a:ext>
              </a:extLst>
            </p:cNvPr>
            <p:cNvSpPr>
              <a:spLocks noChangeArrowheads="1"/>
            </p:cNvSpPr>
            <p:nvPr/>
          </p:nvSpPr>
          <p:spPr bwMode="auto">
            <a:xfrm>
              <a:off x="4990876" y="5409387"/>
              <a:ext cx="230427" cy="230551"/>
            </a:xfrm>
            <a:prstGeom prst="ellipse">
              <a:avLst/>
            </a:prstGeom>
            <a:solidFill>
              <a:schemeClr val="accent2"/>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13" name="Oval 11">
              <a:extLst>
                <a:ext uri="{FF2B5EF4-FFF2-40B4-BE49-F238E27FC236}">
                  <a16:creationId xmlns:a16="http://schemas.microsoft.com/office/drawing/2014/main" id="{8A762AFC-4326-4396-9B7D-02BD5AC2D2F8}"/>
                </a:ext>
              </a:extLst>
            </p:cNvPr>
            <p:cNvSpPr>
              <a:spLocks noChangeArrowheads="1"/>
            </p:cNvSpPr>
            <p:nvPr/>
          </p:nvSpPr>
          <p:spPr bwMode="auto">
            <a:xfrm>
              <a:off x="5449679" y="5409387"/>
              <a:ext cx="230427" cy="230551"/>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14" name="组合 13">
            <a:extLst>
              <a:ext uri="{FF2B5EF4-FFF2-40B4-BE49-F238E27FC236}">
                <a16:creationId xmlns:a16="http://schemas.microsoft.com/office/drawing/2014/main" id="{8C9A37BE-893A-4498-ABB1-5574C321D202}"/>
              </a:ext>
            </a:extLst>
          </p:cNvPr>
          <p:cNvGrpSpPr/>
          <p:nvPr userDrawn="1"/>
        </p:nvGrpSpPr>
        <p:grpSpPr>
          <a:xfrm>
            <a:off x="9927609" y="2000155"/>
            <a:ext cx="668954" cy="638362"/>
            <a:chOff x="8842417" y="3950351"/>
            <a:chExt cx="668954" cy="638362"/>
          </a:xfrm>
        </p:grpSpPr>
        <p:sp>
          <p:nvSpPr>
            <p:cNvPr id="15" name="椭圆 14">
              <a:extLst>
                <a:ext uri="{FF2B5EF4-FFF2-40B4-BE49-F238E27FC236}">
                  <a16:creationId xmlns:a16="http://schemas.microsoft.com/office/drawing/2014/main" id="{FA62873A-C0D2-40A6-A921-B6CE440FC4F4}"/>
                </a:ext>
              </a:extLst>
            </p:cNvPr>
            <p:cNvSpPr/>
            <p:nvPr/>
          </p:nvSpPr>
          <p:spPr>
            <a:xfrm rot="12771694" flipH="1" flipV="1">
              <a:off x="8842417" y="3950351"/>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16" name="椭圆 15">
              <a:extLst>
                <a:ext uri="{FF2B5EF4-FFF2-40B4-BE49-F238E27FC236}">
                  <a16:creationId xmlns:a16="http://schemas.microsoft.com/office/drawing/2014/main" id="{DA5244E9-40F7-4350-ADE5-94A930313244}"/>
                </a:ext>
              </a:extLst>
            </p:cNvPr>
            <p:cNvSpPr/>
            <p:nvPr/>
          </p:nvSpPr>
          <p:spPr>
            <a:xfrm rot="20596161" flipH="1" flipV="1">
              <a:off x="8842417" y="3950351"/>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grpSp>
      <p:grpSp>
        <p:nvGrpSpPr>
          <p:cNvPr id="17" name="组合 16">
            <a:extLst>
              <a:ext uri="{FF2B5EF4-FFF2-40B4-BE49-F238E27FC236}">
                <a16:creationId xmlns:a16="http://schemas.microsoft.com/office/drawing/2014/main" id="{CA023321-9EB8-4BC9-AC1E-0D845EFF8F96}"/>
              </a:ext>
            </a:extLst>
          </p:cNvPr>
          <p:cNvGrpSpPr/>
          <p:nvPr userDrawn="1"/>
        </p:nvGrpSpPr>
        <p:grpSpPr>
          <a:xfrm>
            <a:off x="911587" y="5239575"/>
            <a:ext cx="319300" cy="304698"/>
            <a:chOff x="8842417" y="3950351"/>
            <a:chExt cx="668954" cy="638362"/>
          </a:xfrm>
        </p:grpSpPr>
        <p:sp>
          <p:nvSpPr>
            <p:cNvPr id="18" name="椭圆 17">
              <a:extLst>
                <a:ext uri="{FF2B5EF4-FFF2-40B4-BE49-F238E27FC236}">
                  <a16:creationId xmlns:a16="http://schemas.microsoft.com/office/drawing/2014/main" id="{B367EAD0-F92B-47C1-BB43-A3780E8A3F22}"/>
                </a:ext>
              </a:extLst>
            </p:cNvPr>
            <p:cNvSpPr/>
            <p:nvPr/>
          </p:nvSpPr>
          <p:spPr>
            <a:xfrm rot="12771694" flipH="1" flipV="1">
              <a:off x="8842417" y="3950351"/>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19" name="椭圆 18">
              <a:extLst>
                <a:ext uri="{FF2B5EF4-FFF2-40B4-BE49-F238E27FC236}">
                  <a16:creationId xmlns:a16="http://schemas.microsoft.com/office/drawing/2014/main" id="{DE3478D1-193D-4FC6-A379-9DF623C1ACB6}"/>
                </a:ext>
              </a:extLst>
            </p:cNvPr>
            <p:cNvSpPr/>
            <p:nvPr/>
          </p:nvSpPr>
          <p:spPr>
            <a:xfrm rot="20596161" flipH="1" flipV="1">
              <a:off x="8842417" y="3950351"/>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grpSp>
      <p:grpSp>
        <p:nvGrpSpPr>
          <p:cNvPr id="20" name="组合 19">
            <a:extLst>
              <a:ext uri="{FF2B5EF4-FFF2-40B4-BE49-F238E27FC236}">
                <a16:creationId xmlns:a16="http://schemas.microsoft.com/office/drawing/2014/main" id="{0BE0ABCF-FD54-4FD1-8B71-83F65B350FFC}"/>
              </a:ext>
            </a:extLst>
          </p:cNvPr>
          <p:cNvGrpSpPr/>
          <p:nvPr userDrawn="1"/>
        </p:nvGrpSpPr>
        <p:grpSpPr>
          <a:xfrm>
            <a:off x="3304199" y="1765030"/>
            <a:ext cx="319300" cy="304698"/>
            <a:chOff x="8842417" y="3950351"/>
            <a:chExt cx="668954" cy="638362"/>
          </a:xfrm>
        </p:grpSpPr>
        <p:sp>
          <p:nvSpPr>
            <p:cNvPr id="21" name="椭圆 20">
              <a:extLst>
                <a:ext uri="{FF2B5EF4-FFF2-40B4-BE49-F238E27FC236}">
                  <a16:creationId xmlns:a16="http://schemas.microsoft.com/office/drawing/2014/main" id="{7EB3D033-D5F3-487C-B725-A90CD1CE591F}"/>
                </a:ext>
              </a:extLst>
            </p:cNvPr>
            <p:cNvSpPr/>
            <p:nvPr/>
          </p:nvSpPr>
          <p:spPr>
            <a:xfrm rot="12771694" flipH="1" flipV="1">
              <a:off x="8842417" y="3950351"/>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22" name="椭圆 21">
              <a:extLst>
                <a:ext uri="{FF2B5EF4-FFF2-40B4-BE49-F238E27FC236}">
                  <a16:creationId xmlns:a16="http://schemas.microsoft.com/office/drawing/2014/main" id="{02637976-E6B7-4327-A61C-EAC2F6BB4323}"/>
                </a:ext>
              </a:extLst>
            </p:cNvPr>
            <p:cNvSpPr/>
            <p:nvPr/>
          </p:nvSpPr>
          <p:spPr>
            <a:xfrm rot="20596161" flipH="1" flipV="1">
              <a:off x="8842417" y="3950351"/>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grpSp>
      <p:grpSp>
        <p:nvGrpSpPr>
          <p:cNvPr id="23" name="组合 22">
            <a:extLst>
              <a:ext uri="{FF2B5EF4-FFF2-40B4-BE49-F238E27FC236}">
                <a16:creationId xmlns:a16="http://schemas.microsoft.com/office/drawing/2014/main" id="{097A39BC-DAF3-48D3-83C7-C09F2000FBDB}"/>
              </a:ext>
            </a:extLst>
          </p:cNvPr>
          <p:cNvGrpSpPr/>
          <p:nvPr userDrawn="1"/>
        </p:nvGrpSpPr>
        <p:grpSpPr>
          <a:xfrm>
            <a:off x="9369290" y="5646749"/>
            <a:ext cx="319300" cy="304698"/>
            <a:chOff x="8842417" y="3950351"/>
            <a:chExt cx="668954" cy="638362"/>
          </a:xfrm>
        </p:grpSpPr>
        <p:sp>
          <p:nvSpPr>
            <p:cNvPr id="24" name="椭圆 23">
              <a:extLst>
                <a:ext uri="{FF2B5EF4-FFF2-40B4-BE49-F238E27FC236}">
                  <a16:creationId xmlns:a16="http://schemas.microsoft.com/office/drawing/2014/main" id="{176E6CD8-32A0-4258-BCB3-FDA4821A36D8}"/>
                </a:ext>
              </a:extLst>
            </p:cNvPr>
            <p:cNvSpPr/>
            <p:nvPr/>
          </p:nvSpPr>
          <p:spPr>
            <a:xfrm rot="12771694" flipH="1" flipV="1">
              <a:off x="8842417" y="3950351"/>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25" name="椭圆 24">
              <a:extLst>
                <a:ext uri="{FF2B5EF4-FFF2-40B4-BE49-F238E27FC236}">
                  <a16:creationId xmlns:a16="http://schemas.microsoft.com/office/drawing/2014/main" id="{A409D41C-645D-4E1B-A55C-88A9FB2A07AE}"/>
                </a:ext>
              </a:extLst>
            </p:cNvPr>
            <p:cNvSpPr/>
            <p:nvPr/>
          </p:nvSpPr>
          <p:spPr>
            <a:xfrm rot="20596161" flipH="1" flipV="1">
              <a:off x="8842417" y="3950351"/>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grpSp>
      <p:sp>
        <p:nvSpPr>
          <p:cNvPr id="26" name="Freeform 7">
            <a:extLst>
              <a:ext uri="{FF2B5EF4-FFF2-40B4-BE49-F238E27FC236}">
                <a16:creationId xmlns:a16="http://schemas.microsoft.com/office/drawing/2014/main" id="{43EB4FEB-6D4E-4BC9-958D-4E861C805168}"/>
              </a:ext>
            </a:extLst>
          </p:cNvPr>
          <p:cNvSpPr/>
          <p:nvPr userDrawn="1"/>
        </p:nvSpPr>
        <p:spPr bwMode="auto">
          <a:xfrm>
            <a:off x="0" y="6134100"/>
            <a:ext cx="12192000" cy="723900"/>
          </a:xfrm>
          <a:custGeom>
            <a:avLst/>
            <a:gdLst>
              <a:gd name="T0" fmla="*/ 0 w 996"/>
              <a:gd name="T1" fmla="*/ 0 h 203"/>
              <a:gd name="T2" fmla="*/ 0 w 996"/>
              <a:gd name="T3" fmla="*/ 203 h 203"/>
              <a:gd name="T4" fmla="*/ 996 w 996"/>
              <a:gd name="T5" fmla="*/ 203 h 203"/>
              <a:gd name="T6" fmla="*/ 996 w 996"/>
              <a:gd name="T7" fmla="*/ 177 h 203"/>
              <a:gd name="T8" fmla="*/ 0 w 996"/>
              <a:gd name="T9" fmla="*/ 0 h 203"/>
            </a:gdLst>
            <a:ahLst/>
            <a:cxnLst>
              <a:cxn ang="0">
                <a:pos x="T0" y="T1"/>
              </a:cxn>
              <a:cxn ang="0">
                <a:pos x="T2" y="T3"/>
              </a:cxn>
              <a:cxn ang="0">
                <a:pos x="T4" y="T5"/>
              </a:cxn>
              <a:cxn ang="0">
                <a:pos x="T6" y="T7"/>
              </a:cxn>
              <a:cxn ang="0">
                <a:pos x="T8" y="T9"/>
              </a:cxn>
            </a:cxnLst>
            <a:rect l="0" t="0" r="r" b="b"/>
            <a:pathLst>
              <a:path w="996" h="203">
                <a:moveTo>
                  <a:pt x="0" y="0"/>
                </a:moveTo>
                <a:cubicBezTo>
                  <a:pt x="0" y="203"/>
                  <a:pt x="0" y="203"/>
                  <a:pt x="0" y="203"/>
                </a:cubicBezTo>
                <a:cubicBezTo>
                  <a:pt x="996" y="203"/>
                  <a:pt x="996" y="203"/>
                  <a:pt x="996" y="203"/>
                </a:cubicBezTo>
                <a:cubicBezTo>
                  <a:pt x="996" y="177"/>
                  <a:pt x="996" y="177"/>
                  <a:pt x="996" y="177"/>
                </a:cubicBezTo>
                <a:cubicBezTo>
                  <a:pt x="811" y="180"/>
                  <a:pt x="404" y="163"/>
                  <a:pt x="0" y="0"/>
                </a:cubicBezTo>
                <a:close/>
              </a:path>
            </a:pathLst>
          </a:custGeom>
          <a:solidFill>
            <a:schemeClr val="accent1"/>
          </a:solidFill>
          <a:ln>
            <a:noFill/>
          </a:ln>
          <a:effectLst>
            <a:outerShdw blurRad="63500" algn="ctr" rotWithShape="0">
              <a:prstClr val="black">
                <a:alpha val="40000"/>
              </a:prstClr>
            </a:outerShdw>
          </a:effectLst>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endParaRPr>
          </a:p>
        </p:txBody>
      </p:sp>
      <p:sp>
        <p:nvSpPr>
          <p:cNvPr id="27" name="Freeform 7">
            <a:extLst>
              <a:ext uri="{FF2B5EF4-FFF2-40B4-BE49-F238E27FC236}">
                <a16:creationId xmlns:a16="http://schemas.microsoft.com/office/drawing/2014/main" id="{89B0E2FB-A9B1-42FB-8493-EF329A622BBB}"/>
              </a:ext>
            </a:extLst>
          </p:cNvPr>
          <p:cNvSpPr/>
          <p:nvPr userDrawn="1"/>
        </p:nvSpPr>
        <p:spPr bwMode="auto">
          <a:xfrm flipH="1" flipV="1">
            <a:off x="0" y="-19507"/>
            <a:ext cx="12192000" cy="723900"/>
          </a:xfrm>
          <a:custGeom>
            <a:avLst/>
            <a:gdLst>
              <a:gd name="T0" fmla="*/ 0 w 996"/>
              <a:gd name="T1" fmla="*/ 0 h 203"/>
              <a:gd name="T2" fmla="*/ 0 w 996"/>
              <a:gd name="T3" fmla="*/ 203 h 203"/>
              <a:gd name="T4" fmla="*/ 996 w 996"/>
              <a:gd name="T5" fmla="*/ 203 h 203"/>
              <a:gd name="T6" fmla="*/ 996 w 996"/>
              <a:gd name="T7" fmla="*/ 177 h 203"/>
              <a:gd name="T8" fmla="*/ 0 w 996"/>
              <a:gd name="T9" fmla="*/ 0 h 203"/>
            </a:gdLst>
            <a:ahLst/>
            <a:cxnLst>
              <a:cxn ang="0">
                <a:pos x="T0" y="T1"/>
              </a:cxn>
              <a:cxn ang="0">
                <a:pos x="T2" y="T3"/>
              </a:cxn>
              <a:cxn ang="0">
                <a:pos x="T4" y="T5"/>
              </a:cxn>
              <a:cxn ang="0">
                <a:pos x="T6" y="T7"/>
              </a:cxn>
              <a:cxn ang="0">
                <a:pos x="T8" y="T9"/>
              </a:cxn>
            </a:cxnLst>
            <a:rect l="0" t="0" r="r" b="b"/>
            <a:pathLst>
              <a:path w="996" h="203">
                <a:moveTo>
                  <a:pt x="0" y="0"/>
                </a:moveTo>
                <a:cubicBezTo>
                  <a:pt x="0" y="203"/>
                  <a:pt x="0" y="203"/>
                  <a:pt x="0" y="203"/>
                </a:cubicBezTo>
                <a:cubicBezTo>
                  <a:pt x="996" y="203"/>
                  <a:pt x="996" y="203"/>
                  <a:pt x="996" y="203"/>
                </a:cubicBezTo>
                <a:cubicBezTo>
                  <a:pt x="996" y="177"/>
                  <a:pt x="996" y="177"/>
                  <a:pt x="996" y="177"/>
                </a:cubicBezTo>
                <a:cubicBezTo>
                  <a:pt x="811" y="180"/>
                  <a:pt x="404" y="163"/>
                  <a:pt x="0" y="0"/>
                </a:cubicBezTo>
                <a:close/>
              </a:path>
            </a:pathLst>
          </a:custGeom>
          <a:solidFill>
            <a:schemeClr val="accent1"/>
          </a:solidFill>
          <a:ln>
            <a:noFill/>
          </a:ln>
          <a:effectLst>
            <a:outerShdw blurRad="63500" algn="ctr" rotWithShape="0">
              <a:prstClr val="black">
                <a:alpha val="40000"/>
              </a:prstClr>
            </a:outerShdw>
          </a:effectLst>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endParaRPr>
          </a:p>
        </p:txBody>
      </p:sp>
    </p:spTree>
    <p:extLst>
      <p:ext uri="{BB962C8B-B14F-4D97-AF65-F5344CB8AC3E}">
        <p14:creationId xmlns:p14="http://schemas.microsoft.com/office/powerpoint/2010/main" val="27467647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6" name="Freeform 7">
            <a:extLst>
              <a:ext uri="{FF2B5EF4-FFF2-40B4-BE49-F238E27FC236}">
                <a16:creationId xmlns:a16="http://schemas.microsoft.com/office/drawing/2014/main" id="{E4FC8E15-BB40-412B-A67B-925A2DC8FD9E}"/>
              </a:ext>
            </a:extLst>
          </p:cNvPr>
          <p:cNvSpPr/>
          <p:nvPr userDrawn="1"/>
        </p:nvSpPr>
        <p:spPr bwMode="auto">
          <a:xfrm>
            <a:off x="0" y="6134100"/>
            <a:ext cx="12192000" cy="723900"/>
          </a:xfrm>
          <a:custGeom>
            <a:avLst/>
            <a:gdLst>
              <a:gd name="T0" fmla="*/ 0 w 996"/>
              <a:gd name="T1" fmla="*/ 0 h 203"/>
              <a:gd name="T2" fmla="*/ 0 w 996"/>
              <a:gd name="T3" fmla="*/ 203 h 203"/>
              <a:gd name="T4" fmla="*/ 996 w 996"/>
              <a:gd name="T5" fmla="*/ 203 h 203"/>
              <a:gd name="T6" fmla="*/ 996 w 996"/>
              <a:gd name="T7" fmla="*/ 177 h 203"/>
              <a:gd name="T8" fmla="*/ 0 w 996"/>
              <a:gd name="T9" fmla="*/ 0 h 203"/>
            </a:gdLst>
            <a:ahLst/>
            <a:cxnLst>
              <a:cxn ang="0">
                <a:pos x="T0" y="T1"/>
              </a:cxn>
              <a:cxn ang="0">
                <a:pos x="T2" y="T3"/>
              </a:cxn>
              <a:cxn ang="0">
                <a:pos x="T4" y="T5"/>
              </a:cxn>
              <a:cxn ang="0">
                <a:pos x="T6" y="T7"/>
              </a:cxn>
              <a:cxn ang="0">
                <a:pos x="T8" y="T9"/>
              </a:cxn>
            </a:cxnLst>
            <a:rect l="0" t="0" r="r" b="b"/>
            <a:pathLst>
              <a:path w="996" h="203">
                <a:moveTo>
                  <a:pt x="0" y="0"/>
                </a:moveTo>
                <a:cubicBezTo>
                  <a:pt x="0" y="203"/>
                  <a:pt x="0" y="203"/>
                  <a:pt x="0" y="203"/>
                </a:cubicBezTo>
                <a:cubicBezTo>
                  <a:pt x="996" y="203"/>
                  <a:pt x="996" y="203"/>
                  <a:pt x="996" y="203"/>
                </a:cubicBezTo>
                <a:cubicBezTo>
                  <a:pt x="996" y="177"/>
                  <a:pt x="996" y="177"/>
                  <a:pt x="996" y="177"/>
                </a:cubicBezTo>
                <a:cubicBezTo>
                  <a:pt x="811" y="180"/>
                  <a:pt x="404" y="163"/>
                  <a:pt x="0" y="0"/>
                </a:cubicBezTo>
                <a:close/>
              </a:path>
            </a:pathLst>
          </a:custGeom>
          <a:solidFill>
            <a:schemeClr val="accent1"/>
          </a:solidFill>
          <a:ln>
            <a:noFill/>
          </a:ln>
          <a:effectLst>
            <a:outerShdw blurRad="63500" algn="ctr" rotWithShape="0">
              <a:prstClr val="black">
                <a:alpha val="40000"/>
              </a:prstClr>
            </a:outerShdw>
          </a:effectLst>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endParaRPr>
          </a:p>
        </p:txBody>
      </p:sp>
    </p:spTree>
    <p:extLst>
      <p:ext uri="{BB962C8B-B14F-4D97-AF65-F5344CB8AC3E}">
        <p14:creationId xmlns:p14="http://schemas.microsoft.com/office/powerpoint/2010/main" val="33071968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D997B5FA-0921-464F-AAE1-844C04324D75}" type="datetimeFigureOut">
              <a:rPr lang="zh-CN" altLang="en-US" smtClean="0"/>
              <a:t>2022/10/18</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4274578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1_样式1">
    <p:spTree>
      <p:nvGrpSpPr>
        <p:cNvPr id="1" name=""/>
        <p:cNvGrpSpPr/>
        <p:nvPr/>
      </p:nvGrpSpPr>
      <p:grpSpPr>
        <a:xfrm>
          <a:off x="0" y="0"/>
          <a:ext cx="0" cy="0"/>
          <a:chOff x="0" y="0"/>
          <a:chExt cx="0" cy="0"/>
        </a:xfrm>
      </p:grpSpPr>
      <p:pic>
        <p:nvPicPr>
          <p:cNvPr id="9" name="图片 8" descr="形状&#10;&#10;描述已自动生成"/>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sp>
        <p:nvSpPr>
          <p:cNvPr id="3" name="矩形 7"/>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p:cNvGrpSpPr/>
          <p:nvPr userDrawn="1"/>
        </p:nvGrpSpPr>
        <p:grpSpPr>
          <a:xfrm>
            <a:off x="-107358" y="5627230"/>
            <a:ext cx="5023430" cy="263942"/>
            <a:chOff x="-193197" y="5968476"/>
            <a:chExt cx="4166408" cy="218912"/>
          </a:xfrm>
        </p:grpSpPr>
        <p:sp>
          <p:nvSpPr>
            <p:cNvPr id="6" name="矩形 7"/>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10" name="组合 9"/>
          <p:cNvGrpSpPr/>
          <p:nvPr userDrawn="1"/>
        </p:nvGrpSpPr>
        <p:grpSpPr>
          <a:xfrm>
            <a:off x="2906867" y="3508800"/>
            <a:ext cx="2009205" cy="1986058"/>
            <a:chOff x="2906867" y="3508800"/>
            <a:chExt cx="2009205" cy="1986058"/>
          </a:xfrm>
        </p:grpSpPr>
        <p:cxnSp>
          <p:nvCxnSpPr>
            <p:cNvPr id="11" name="直接连接符 10"/>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p:cNvGrpSpPr/>
            <p:nvPr/>
          </p:nvGrpSpPr>
          <p:grpSpPr>
            <a:xfrm flipH="1">
              <a:off x="4745571" y="3508800"/>
              <a:ext cx="170501" cy="170501"/>
              <a:chOff x="2968869" y="10878820"/>
              <a:chExt cx="276484" cy="276484"/>
            </a:xfrm>
          </p:grpSpPr>
          <p:cxnSp>
            <p:nvCxnSpPr>
              <p:cNvPr id="20" name="直接连接符 19"/>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p:cNvGrpSpPr/>
            <p:nvPr/>
          </p:nvGrpSpPr>
          <p:grpSpPr>
            <a:xfrm flipH="1" flipV="1">
              <a:off x="4745571" y="5324357"/>
              <a:ext cx="170501" cy="170501"/>
              <a:chOff x="2968869" y="10878820"/>
              <a:chExt cx="276484" cy="276484"/>
            </a:xfrm>
          </p:grpSpPr>
          <p:cxnSp>
            <p:nvCxnSpPr>
              <p:cNvPr id="18" name="直接连接符 17"/>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p:cNvGrpSpPr/>
            <p:nvPr/>
          </p:nvGrpSpPr>
          <p:grpSpPr>
            <a:xfrm flipV="1">
              <a:off x="2906867" y="5324357"/>
              <a:ext cx="170501" cy="170501"/>
              <a:chOff x="2968869" y="10878820"/>
              <a:chExt cx="276484" cy="276484"/>
            </a:xfrm>
          </p:grpSpPr>
          <p:cxnSp>
            <p:nvCxnSpPr>
              <p:cNvPr id="16" name="直接连接符 15"/>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p:cNvGrpSpPr/>
          <p:nvPr userDrawn="1"/>
        </p:nvGrpSpPr>
        <p:grpSpPr>
          <a:xfrm>
            <a:off x="5687024" y="3513604"/>
            <a:ext cx="2986750" cy="533098"/>
            <a:chOff x="4966041" y="1707044"/>
            <a:chExt cx="3859333" cy="688843"/>
          </a:xfrm>
          <a:solidFill>
            <a:srgbClr val="00FFFF"/>
          </a:solidFill>
        </p:grpSpPr>
        <p:sp>
          <p:nvSpPr>
            <p:cNvPr id="23" name="文本框 22"/>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p:cNvGrpSpPr/>
            <p:nvPr/>
          </p:nvGrpSpPr>
          <p:grpSpPr>
            <a:xfrm>
              <a:off x="4980705" y="2314286"/>
              <a:ext cx="3813754" cy="81601"/>
              <a:chOff x="3955432" y="5643520"/>
              <a:chExt cx="3026445" cy="86703"/>
            </a:xfrm>
            <a:grpFill/>
          </p:grpSpPr>
          <p:sp>
            <p:nvSpPr>
              <p:cNvPr id="26" name="Rectangle 151"/>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27" name="Rectangle 152"/>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28" name="Rectangle 153"/>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29" name="Rectangle 154"/>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0" name="Rectangle 155"/>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1" name="Rectangle 156"/>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2" name="Rectangle 157"/>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3" name="Rectangle 158"/>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4" name="Rectangle 159"/>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5" name="Rectangle 160"/>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6" name="Rectangle 161"/>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7" name="Rectangle 162"/>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8" name="Rectangle 163"/>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39" name="Rectangle 164"/>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0" name="Rectangle 165"/>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1" name="Rectangle 166"/>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2" name="Rectangle 167"/>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3" name="Rectangle 168"/>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4" name="Rectangle 169"/>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5" name="Rectangle 170"/>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6" name="Rectangle 171"/>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7" name="Rectangle 172"/>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8" name="Rectangle 173"/>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9" name="Rectangle 174"/>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0" name="Rectangle 175"/>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1" name="Rectangle 176"/>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2" name="Rectangle 177"/>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3" name="Rectangle 178"/>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4" name="Rectangle 179"/>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5" name="Rectangle 180"/>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6" name="Rectangle 181"/>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7" name="Rectangle 182"/>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8" name="Rectangle 183"/>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9" name="Rectangle 184"/>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0" name="Rectangle 185"/>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1" name="Rectangle 186"/>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2" name="Rectangle 187"/>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3" name="Rectangle 188"/>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4" name="Rectangle 189"/>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5" name="Rectangle 190"/>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6" name="Rectangle 191"/>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7" name="Rectangle 192"/>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8" name="Rectangle 193"/>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9" name="Rectangle 194"/>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0" name="Rectangle 195"/>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1" name="Rectangle 196"/>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2" name="Rectangle 197"/>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3" name="Rectangle 198"/>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4" name="Rectangle 199"/>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5" name="Rectangle 200"/>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6" name="Rectangle 201"/>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7" name="Rectangle 202"/>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8" name="Rectangle 203"/>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9" name="Rectangle 204"/>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0" name="Rectangle 205"/>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1" name="Rectangle 206"/>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2" name="Rectangle 207"/>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3" name="Rectangle 208"/>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4" name="Rectangle 209"/>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5" name="Rectangle 210"/>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6" name="Rectangle 211"/>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7" name="Rectangle 212"/>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8" name="Rectangle 213"/>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9" name="Rectangle 214"/>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0" name="Rectangle 215"/>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1" name="Rectangle 216"/>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2" name="Rectangle 217"/>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3" name="Rectangle 218"/>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4" name="Rectangle 219"/>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5" name="Rectangle 220"/>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6" name="Rectangle 221"/>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7" name="Rectangle 222"/>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8" name="Rectangle 223"/>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9" name="Rectangle 224"/>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0" name="Rectangle 225"/>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1" name="Rectangle 226"/>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2" name="Rectangle 227"/>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3" name="Rectangle 228"/>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grpSp>
        <p:cxnSp>
          <p:nvCxnSpPr>
            <p:cNvPr id="25" name="直接连接符 24"/>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1269762359"/>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2022/10/18</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a:t>
            </a:fld>
            <a:endParaRPr lang="zh-CN" altLang="en-US"/>
          </a:p>
        </p:txBody>
      </p:sp>
    </p:spTree>
    <p:extLst>
      <p:ext uri="{BB962C8B-B14F-4D97-AF65-F5344CB8AC3E}">
        <p14:creationId xmlns:p14="http://schemas.microsoft.com/office/powerpoint/2010/main" val="200309403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6"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5.xml"/><Relationship Id="rId5" Type="http://schemas.openxmlformats.org/officeDocument/2006/relationships/image" Target="../media/image18.png"/><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8" Type="http://schemas.openxmlformats.org/officeDocument/2006/relationships/image" Target="../media/image15.svg"/><Relationship Id="rId3" Type="http://schemas.openxmlformats.org/officeDocument/2006/relationships/image" Target="../media/image12.png"/><Relationship Id="rId7"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5.xml"/><Relationship Id="rId6" Type="http://schemas.openxmlformats.org/officeDocument/2006/relationships/image" Target="../media/image20.svg"/><Relationship Id="rId5" Type="http://schemas.openxmlformats.org/officeDocument/2006/relationships/image" Target="../media/image19.png"/><Relationship Id="rId4" Type="http://schemas.openxmlformats.org/officeDocument/2006/relationships/image" Target="../media/image13.sv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chart" Target="../charts/chart1.xml"/><Relationship Id="rId7" Type="http://schemas.openxmlformats.org/officeDocument/2006/relationships/image" Target="../media/image24.sv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openxmlformats.org/officeDocument/2006/relationships/image" Target="../media/image23.png"/><Relationship Id="rId5" Type="http://schemas.openxmlformats.org/officeDocument/2006/relationships/image" Target="../media/image22.svg"/><Relationship Id="rId4" Type="http://schemas.openxmlformats.org/officeDocument/2006/relationships/image" Target="../media/image21.png"/><Relationship Id="rId9" Type="http://schemas.openxmlformats.org/officeDocument/2006/relationships/image" Target="../media/image26.svg"/></Relationships>
</file>

<file path=ppt/slides/_rels/slide1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8.xml"/><Relationship Id="rId1" Type="http://schemas.openxmlformats.org/officeDocument/2006/relationships/slideLayout" Target="../slideLayouts/slideLayout6.xml"/><Relationship Id="rId4" Type="http://schemas.openxmlformats.org/officeDocument/2006/relationships/image" Target="../media/image3.jpeg"/></Relationships>
</file>

<file path=ppt/slides/_rels/slide19.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19.xml"/><Relationship Id="rId1" Type="http://schemas.openxmlformats.org/officeDocument/2006/relationships/slideLayout" Target="../slideLayouts/slideLayout6.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6.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jpeg"/><Relationship Id="rId7" Type="http://schemas.openxmlformats.org/officeDocument/2006/relationships/image" Target="../media/image11.sv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openxmlformats.org/officeDocument/2006/relationships/image" Target="../media/image10.png"/><Relationship Id="rId11" Type="http://schemas.openxmlformats.org/officeDocument/2006/relationships/image" Target="../media/image15.svg"/><Relationship Id="rId5" Type="http://schemas.openxmlformats.org/officeDocument/2006/relationships/image" Target="../media/image9.sv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sv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32">
            <a:extLst>
              <a:ext uri="{FF2B5EF4-FFF2-40B4-BE49-F238E27FC236}">
                <a16:creationId xmlns:a16="http://schemas.microsoft.com/office/drawing/2014/main" id="{2644AC76-4DA0-44B8-A957-BBC7C020EFFB}"/>
              </a:ext>
            </a:extLst>
          </p:cNvPr>
          <p:cNvSpPr txBox="1"/>
          <p:nvPr/>
        </p:nvSpPr>
        <p:spPr>
          <a:xfrm>
            <a:off x="2773552" y="3789497"/>
            <a:ext cx="6660798" cy="400110"/>
          </a:xfrm>
          <a:prstGeom prst="rect">
            <a:avLst/>
          </a:prstGeom>
          <a:noFill/>
        </p:spPr>
        <p:txBody>
          <a:bodyPr wrap="non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latin typeface="+mn-ea"/>
                <a:sym typeface="inpin heiti" panose="00000500000000000000" pitchFamily="2" charset="-122"/>
              </a:rPr>
              <a:t>适用于创业投资</a:t>
            </a:r>
            <a:r>
              <a:rPr lang="en-US" altLang="zh-CN" sz="2000" dirty="0">
                <a:solidFill>
                  <a:schemeClr val="tx1">
                    <a:lumMod val="85000"/>
                    <a:lumOff val="15000"/>
                  </a:schemeClr>
                </a:solidFill>
                <a:latin typeface="+mn-ea"/>
                <a:sym typeface="inpin heiti" panose="00000500000000000000" pitchFamily="2" charset="-122"/>
              </a:rPr>
              <a:t>/</a:t>
            </a:r>
            <a:r>
              <a:rPr lang="zh-CN" altLang="en-US" sz="2000" dirty="0">
                <a:solidFill>
                  <a:schemeClr val="tx1">
                    <a:lumMod val="85000"/>
                    <a:lumOff val="15000"/>
                  </a:schemeClr>
                </a:solidFill>
                <a:latin typeface="+mn-ea"/>
                <a:sym typeface="inpin heiti" panose="00000500000000000000" pitchFamily="2" charset="-122"/>
              </a:rPr>
              <a:t>商业融资</a:t>
            </a:r>
            <a:r>
              <a:rPr lang="en-US" altLang="zh-CN" sz="2000" dirty="0">
                <a:solidFill>
                  <a:schemeClr val="tx1">
                    <a:lumMod val="85000"/>
                    <a:lumOff val="15000"/>
                  </a:schemeClr>
                </a:solidFill>
                <a:latin typeface="+mn-ea"/>
                <a:sym typeface="inpin heiti" panose="00000500000000000000" pitchFamily="2" charset="-122"/>
              </a:rPr>
              <a:t>/</a:t>
            </a:r>
            <a:r>
              <a:rPr lang="zh-CN" altLang="en-US" sz="2000" dirty="0">
                <a:solidFill>
                  <a:schemeClr val="tx1">
                    <a:lumMod val="85000"/>
                    <a:lumOff val="15000"/>
                  </a:schemeClr>
                </a:solidFill>
                <a:latin typeface="+mn-ea"/>
                <a:sym typeface="inpin heiti" panose="00000500000000000000" pitchFamily="2" charset="-122"/>
              </a:rPr>
              <a:t>企业宣传</a:t>
            </a:r>
            <a:r>
              <a:rPr lang="en-US" altLang="zh-CN" sz="2000" dirty="0">
                <a:solidFill>
                  <a:schemeClr val="tx1">
                    <a:lumMod val="85000"/>
                    <a:lumOff val="15000"/>
                  </a:schemeClr>
                </a:solidFill>
                <a:latin typeface="+mn-ea"/>
                <a:sym typeface="inpin heiti" panose="00000500000000000000" pitchFamily="2" charset="-122"/>
              </a:rPr>
              <a:t>/</a:t>
            </a:r>
            <a:r>
              <a:rPr lang="zh-CN" altLang="en-US" sz="2000" dirty="0">
                <a:solidFill>
                  <a:schemeClr val="tx1">
                    <a:lumMod val="85000"/>
                    <a:lumOff val="15000"/>
                  </a:schemeClr>
                </a:solidFill>
                <a:latin typeface="+mn-ea"/>
                <a:sym typeface="inpin heiti" panose="00000500000000000000" pitchFamily="2" charset="-122"/>
              </a:rPr>
              <a:t>项目展示</a:t>
            </a:r>
            <a:r>
              <a:rPr lang="en-US" altLang="zh-CN" sz="2000" dirty="0">
                <a:solidFill>
                  <a:schemeClr val="tx1">
                    <a:lumMod val="85000"/>
                    <a:lumOff val="15000"/>
                  </a:schemeClr>
                </a:solidFill>
                <a:latin typeface="+mn-ea"/>
                <a:sym typeface="inpin heiti" panose="00000500000000000000" pitchFamily="2" charset="-122"/>
              </a:rPr>
              <a:t>/</a:t>
            </a:r>
            <a:r>
              <a:rPr lang="zh-CN" altLang="en-US" sz="2000" dirty="0">
                <a:solidFill>
                  <a:schemeClr val="tx1">
                    <a:lumMod val="85000"/>
                    <a:lumOff val="15000"/>
                  </a:schemeClr>
                </a:solidFill>
                <a:latin typeface="+mn-ea"/>
                <a:sym typeface="inpin heiti" panose="00000500000000000000" pitchFamily="2" charset="-122"/>
              </a:rPr>
              <a:t>项目推广</a:t>
            </a:r>
            <a:endParaRPr lang="en-US" altLang="zh-CN" sz="2000" dirty="0">
              <a:solidFill>
                <a:schemeClr val="tx1">
                  <a:lumMod val="85000"/>
                  <a:lumOff val="15000"/>
                </a:schemeClr>
              </a:solidFill>
              <a:latin typeface="+mn-ea"/>
              <a:sym typeface="inpin heiti" panose="00000500000000000000" pitchFamily="2" charset="-122"/>
            </a:endParaRPr>
          </a:p>
        </p:txBody>
      </p:sp>
      <p:sp>
        <p:nvSpPr>
          <p:cNvPr id="11" name="矩形: 圆角 10">
            <a:extLst>
              <a:ext uri="{FF2B5EF4-FFF2-40B4-BE49-F238E27FC236}">
                <a16:creationId xmlns:a16="http://schemas.microsoft.com/office/drawing/2014/main" id="{84B1AF8D-A169-48C8-A67C-1B18B66D7205}"/>
              </a:ext>
            </a:extLst>
          </p:cNvPr>
          <p:cNvSpPr/>
          <p:nvPr/>
        </p:nvSpPr>
        <p:spPr>
          <a:xfrm>
            <a:off x="3779518" y="4461656"/>
            <a:ext cx="1961588" cy="507381"/>
          </a:xfrm>
          <a:prstGeom prst="roundRect">
            <a:avLst>
              <a:gd name="adj" fmla="val 50000"/>
            </a:avLst>
          </a:prstGeom>
          <a:solidFill>
            <a:schemeClr val="accent1"/>
          </a:solidFill>
          <a:ln>
            <a:noFill/>
          </a:ln>
          <a:effectLst>
            <a:outerShdw blurRad="279400" dist="317500" dir="3000000" sx="88000" sy="88000" algn="ctr"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800" dirty="0">
                <a:solidFill>
                  <a:schemeClr val="bg1"/>
                </a:solidFill>
                <a:effectLst/>
                <a:latin typeface="+mn-ea"/>
              </a:rPr>
              <a:t>蓝天白云</a:t>
            </a:r>
            <a:endParaRPr lang="en-US" altLang="zh-CN" sz="1800" dirty="0">
              <a:solidFill>
                <a:schemeClr val="bg1"/>
              </a:solidFill>
              <a:effectLst/>
              <a:latin typeface="+mn-ea"/>
            </a:endParaRPr>
          </a:p>
        </p:txBody>
      </p:sp>
      <p:sp>
        <p:nvSpPr>
          <p:cNvPr id="12" name="矩形: 圆角 11">
            <a:extLst>
              <a:ext uri="{FF2B5EF4-FFF2-40B4-BE49-F238E27FC236}">
                <a16:creationId xmlns:a16="http://schemas.microsoft.com/office/drawing/2014/main" id="{56907B4C-6569-4133-9B86-637616ED1609}"/>
              </a:ext>
            </a:extLst>
          </p:cNvPr>
          <p:cNvSpPr/>
          <p:nvPr/>
        </p:nvSpPr>
        <p:spPr>
          <a:xfrm>
            <a:off x="6450894" y="4461656"/>
            <a:ext cx="1961588" cy="507381"/>
          </a:xfrm>
          <a:prstGeom prst="roundRect">
            <a:avLst>
              <a:gd name="adj" fmla="val 50000"/>
            </a:avLst>
          </a:prstGeom>
          <a:solidFill>
            <a:schemeClr val="accent1"/>
          </a:solidFill>
          <a:ln>
            <a:noFill/>
          </a:ln>
          <a:effectLst>
            <a:outerShdw blurRad="279400" dist="317500" dir="3000000" sx="88000" sy="88000" algn="ctr"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1800" dirty="0">
                <a:solidFill>
                  <a:schemeClr val="bg1"/>
                </a:solidFill>
                <a:effectLst/>
                <a:latin typeface="+mn-ea"/>
              </a:rPr>
              <a:t>20XX.XX.XX</a:t>
            </a:r>
          </a:p>
        </p:txBody>
      </p:sp>
      <p:grpSp>
        <p:nvGrpSpPr>
          <p:cNvPr id="31" name="组合 30">
            <a:extLst>
              <a:ext uri="{FF2B5EF4-FFF2-40B4-BE49-F238E27FC236}">
                <a16:creationId xmlns:a16="http://schemas.microsoft.com/office/drawing/2014/main" id="{6D281970-4F9C-48DC-9449-47505BAF6886}"/>
              </a:ext>
            </a:extLst>
          </p:cNvPr>
          <p:cNvGrpSpPr/>
          <p:nvPr/>
        </p:nvGrpSpPr>
        <p:grpSpPr>
          <a:xfrm>
            <a:off x="1263838" y="2581568"/>
            <a:ext cx="756184" cy="653931"/>
            <a:chOff x="2066984" y="2569971"/>
            <a:chExt cx="756184" cy="653931"/>
          </a:xfrm>
        </p:grpSpPr>
        <p:sp>
          <p:nvSpPr>
            <p:cNvPr id="20" name="椭圆 19">
              <a:extLst>
                <a:ext uri="{FF2B5EF4-FFF2-40B4-BE49-F238E27FC236}">
                  <a16:creationId xmlns:a16="http://schemas.microsoft.com/office/drawing/2014/main" id="{8A281D50-5309-4B06-AF6E-F99706946912}"/>
                </a:ext>
              </a:extLst>
            </p:cNvPr>
            <p:cNvSpPr/>
            <p:nvPr/>
          </p:nvSpPr>
          <p:spPr>
            <a:xfrm rot="8828306" flipV="1">
              <a:off x="2154214" y="2585540"/>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34" name="椭圆 33">
              <a:extLst>
                <a:ext uri="{FF2B5EF4-FFF2-40B4-BE49-F238E27FC236}">
                  <a16:creationId xmlns:a16="http://schemas.microsoft.com/office/drawing/2014/main" id="{98F4E647-1583-407B-8A1C-A2D6268F44AC}"/>
                </a:ext>
              </a:extLst>
            </p:cNvPr>
            <p:cNvSpPr/>
            <p:nvPr/>
          </p:nvSpPr>
          <p:spPr>
            <a:xfrm rot="8828306" flipH="1" flipV="1">
              <a:off x="2066984" y="2569971"/>
              <a:ext cx="181344" cy="173050"/>
            </a:xfrm>
            <a:prstGeom prst="ellipse">
              <a:avLst/>
            </a:prstGeom>
            <a:solidFill>
              <a:schemeClr val="accent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grpSp>
      <p:sp>
        <p:nvSpPr>
          <p:cNvPr id="37" name="椭圆 36">
            <a:extLst>
              <a:ext uri="{FF2B5EF4-FFF2-40B4-BE49-F238E27FC236}">
                <a16:creationId xmlns:a16="http://schemas.microsoft.com/office/drawing/2014/main" id="{F94960CA-5E93-465C-A5F4-9134BA410CE7}"/>
              </a:ext>
            </a:extLst>
          </p:cNvPr>
          <p:cNvSpPr/>
          <p:nvPr/>
        </p:nvSpPr>
        <p:spPr>
          <a:xfrm rot="12771694" flipH="1" flipV="1">
            <a:off x="8790218" y="1811483"/>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27" name="文本框 25">
            <a:extLst>
              <a:ext uri="{FF2B5EF4-FFF2-40B4-BE49-F238E27FC236}">
                <a16:creationId xmlns:a16="http://schemas.microsoft.com/office/drawing/2014/main" id="{BC1A9C5D-FBA9-440B-A704-4A59DB00758B}"/>
              </a:ext>
            </a:extLst>
          </p:cNvPr>
          <p:cNvSpPr txBox="1">
            <a:spLocks noChangeArrowheads="1"/>
          </p:cNvSpPr>
          <p:nvPr/>
        </p:nvSpPr>
        <p:spPr bwMode="auto">
          <a:xfrm>
            <a:off x="2932250" y="1831896"/>
            <a:ext cx="6343403"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en-US" altLang="zh-CN" sz="4800" b="1" i="1" dirty="0">
                <a:solidFill>
                  <a:schemeClr val="accent1"/>
                </a:solidFill>
                <a:latin typeface="+mj-lt"/>
                <a:ea typeface="+mn-ea"/>
                <a:cs typeface="+mn-ea"/>
                <a:sym typeface="inpin heiti" panose="00000500000000000000" pitchFamily="2" charset="-122"/>
              </a:rPr>
              <a:t>THE BUSINESS PLAN</a:t>
            </a:r>
          </a:p>
        </p:txBody>
      </p:sp>
      <p:sp>
        <p:nvSpPr>
          <p:cNvPr id="9" name="文本框 8">
            <a:extLst>
              <a:ext uri="{FF2B5EF4-FFF2-40B4-BE49-F238E27FC236}">
                <a16:creationId xmlns:a16="http://schemas.microsoft.com/office/drawing/2014/main" id="{421A01CB-CF8A-4C28-8936-35104297E7E1}"/>
              </a:ext>
            </a:extLst>
          </p:cNvPr>
          <p:cNvSpPr txBox="1"/>
          <p:nvPr/>
        </p:nvSpPr>
        <p:spPr>
          <a:xfrm>
            <a:off x="1290320" y="2681501"/>
            <a:ext cx="9627262" cy="1107996"/>
          </a:xfrm>
          <a:prstGeom prst="rect">
            <a:avLst/>
          </a:prstGeom>
          <a:noFill/>
        </p:spPr>
        <p:txBody>
          <a:bodyPr wrap="square">
            <a:spAutoFit/>
          </a:bodyPr>
          <a:lstStyle>
            <a:defPPr>
              <a:defRPr lang="zh-CN"/>
            </a:defPPr>
            <a:lvl1pPr>
              <a:defRPr sz="4400" b="1">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defRPr>
            </a:lvl1pPr>
          </a:lstStyle>
          <a:p>
            <a:pPr algn="ctr"/>
            <a:r>
              <a:rPr lang="zh-CN" altLang="en-US" sz="6600" dirty="0">
                <a:sym typeface="+mn-lt"/>
              </a:rPr>
              <a:t>橙色活力极简商业计划书</a:t>
            </a:r>
            <a:endParaRPr lang="zh-CN" altLang="en-US" sz="6600" dirty="0"/>
          </a:p>
        </p:txBody>
      </p:sp>
      <p:sp>
        <p:nvSpPr>
          <p:cNvPr id="39" name="椭圆 38">
            <a:extLst>
              <a:ext uri="{FF2B5EF4-FFF2-40B4-BE49-F238E27FC236}">
                <a16:creationId xmlns:a16="http://schemas.microsoft.com/office/drawing/2014/main" id="{C0003B7A-A5D1-4301-984C-FCDEAD219FB8}"/>
              </a:ext>
            </a:extLst>
          </p:cNvPr>
          <p:cNvSpPr/>
          <p:nvPr/>
        </p:nvSpPr>
        <p:spPr>
          <a:xfrm rot="18579525" flipH="1" flipV="1">
            <a:off x="10786947" y="5466921"/>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Tree>
    <p:extLst>
      <p:ext uri="{BB962C8B-B14F-4D97-AF65-F5344CB8AC3E}">
        <p14:creationId xmlns:p14="http://schemas.microsoft.com/office/powerpoint/2010/main" val="106014575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椭圆 89">
            <a:extLst>
              <a:ext uri="{FF2B5EF4-FFF2-40B4-BE49-F238E27FC236}">
                <a16:creationId xmlns:a16="http://schemas.microsoft.com/office/drawing/2014/main" id="{8E045F48-0EC2-4081-A43C-0131A6844410}"/>
              </a:ext>
            </a:extLst>
          </p:cNvPr>
          <p:cNvSpPr/>
          <p:nvPr/>
        </p:nvSpPr>
        <p:spPr>
          <a:xfrm rot="8780736" flipV="1">
            <a:off x="504806" y="360072"/>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41" name="文本框 40">
            <a:extLst>
              <a:ext uri="{FF2B5EF4-FFF2-40B4-BE49-F238E27FC236}">
                <a16:creationId xmlns:a16="http://schemas.microsoft.com/office/drawing/2014/main" id="{CF4CA98B-9A87-4816-90C8-DDA1E9CBDCD1}"/>
              </a:ext>
            </a:extLst>
          </p:cNvPr>
          <p:cNvSpPr txBox="1"/>
          <p:nvPr/>
        </p:nvSpPr>
        <p:spPr>
          <a:xfrm>
            <a:off x="660400" y="498425"/>
            <a:ext cx="4568142" cy="620868"/>
          </a:xfrm>
          <a:prstGeom prst="rect">
            <a:avLst/>
          </a:prstGeom>
          <a:noFill/>
        </p:spPr>
        <p:txBody>
          <a:bodyPr wrap="square">
            <a:noAutofit/>
          </a:bodyPr>
          <a:lstStyle/>
          <a:p>
            <a:r>
              <a:rPr lang="zh-CN" altLang="en-US" sz="36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rPr>
              <a:t>团队介绍</a:t>
            </a:r>
          </a:p>
        </p:txBody>
      </p:sp>
      <p:sp>
        <p:nvSpPr>
          <p:cNvPr id="36" name="矩形 35">
            <a:extLst>
              <a:ext uri="{FF2B5EF4-FFF2-40B4-BE49-F238E27FC236}">
                <a16:creationId xmlns:a16="http://schemas.microsoft.com/office/drawing/2014/main" id="{06242CB1-286D-45BD-9984-C3EEC7B399D5}"/>
              </a:ext>
            </a:extLst>
          </p:cNvPr>
          <p:cNvSpPr/>
          <p:nvPr/>
        </p:nvSpPr>
        <p:spPr>
          <a:xfrm>
            <a:off x="4596992" y="4413116"/>
            <a:ext cx="1178528" cy="461665"/>
          </a:xfrm>
          <a:prstGeom prst="rect">
            <a:avLst/>
          </a:prstGeom>
        </p:spPr>
        <p:txBody>
          <a:bodyPr wrap="none">
            <a:noAutofit/>
          </a:bodyPr>
          <a:lstStyle/>
          <a:p>
            <a:r>
              <a:rPr lang="zh-CN" altLang="en-US" sz="2400" dirty="0">
                <a:solidFill>
                  <a:schemeClr val="accent1"/>
                </a:solidFill>
                <a:latin typeface="+mj-ea"/>
                <a:ea typeface="+mj-ea"/>
              </a:rPr>
              <a:t>汪佩杰 </a:t>
            </a:r>
          </a:p>
        </p:txBody>
      </p:sp>
      <p:sp>
        <p:nvSpPr>
          <p:cNvPr id="37" name="矩形 36">
            <a:extLst>
              <a:ext uri="{FF2B5EF4-FFF2-40B4-BE49-F238E27FC236}">
                <a16:creationId xmlns:a16="http://schemas.microsoft.com/office/drawing/2014/main" id="{1B3C6EF5-510E-4944-A593-7BD903189454}"/>
              </a:ext>
            </a:extLst>
          </p:cNvPr>
          <p:cNvSpPr/>
          <p:nvPr/>
        </p:nvSpPr>
        <p:spPr>
          <a:xfrm>
            <a:off x="5704988" y="4580848"/>
            <a:ext cx="1002197" cy="276999"/>
          </a:xfrm>
          <a:prstGeom prst="rect">
            <a:avLst/>
          </a:prstGeom>
        </p:spPr>
        <p:txBody>
          <a:bodyPr wrap="none">
            <a:noAutofit/>
          </a:bodyPr>
          <a:lstStyle/>
          <a:p>
            <a:r>
              <a:rPr lang="zh-CN" altLang="en-US" sz="1200" dirty="0">
                <a:solidFill>
                  <a:schemeClr val="tx1">
                    <a:lumMod val="75000"/>
                    <a:lumOff val="25000"/>
                  </a:schemeClr>
                </a:solidFill>
              </a:rPr>
              <a:t>创始人</a:t>
            </a:r>
            <a:r>
              <a:rPr lang="en-US" altLang="zh-CN" sz="1200" dirty="0">
                <a:solidFill>
                  <a:schemeClr val="tx1">
                    <a:lumMod val="75000"/>
                    <a:lumOff val="25000"/>
                  </a:schemeClr>
                </a:solidFill>
              </a:rPr>
              <a:t>/CEO</a:t>
            </a:r>
            <a:endParaRPr lang="zh-CN" altLang="en-US" sz="1200" dirty="0">
              <a:solidFill>
                <a:schemeClr val="tx1">
                  <a:lumMod val="75000"/>
                  <a:lumOff val="25000"/>
                </a:schemeClr>
              </a:solidFill>
            </a:endParaRPr>
          </a:p>
        </p:txBody>
      </p:sp>
      <p:sp>
        <p:nvSpPr>
          <p:cNvPr id="38" name="矩形 37">
            <a:extLst>
              <a:ext uri="{FF2B5EF4-FFF2-40B4-BE49-F238E27FC236}">
                <a16:creationId xmlns:a16="http://schemas.microsoft.com/office/drawing/2014/main" id="{EDD44F26-56B1-41D3-8FB7-33FF3C9F8148}"/>
              </a:ext>
            </a:extLst>
          </p:cNvPr>
          <p:cNvSpPr/>
          <p:nvPr/>
        </p:nvSpPr>
        <p:spPr>
          <a:xfrm>
            <a:off x="4596992" y="4999011"/>
            <a:ext cx="3082684" cy="958852"/>
          </a:xfrm>
          <a:prstGeom prst="rect">
            <a:avLst/>
          </a:prstGeom>
          <a:noFill/>
        </p:spPr>
        <p:txBody>
          <a:bodyPr wrap="square">
            <a:noAutofit/>
          </a:bodyPr>
          <a:lstStyle/>
          <a:p>
            <a:pPr>
              <a:lnSpc>
                <a:spcPct val="120000"/>
              </a:lnSpc>
            </a:pPr>
            <a:r>
              <a:rPr lang="zh-CN" altLang="en-US" sz="1600" dirty="0">
                <a:solidFill>
                  <a:schemeClr val="tx1">
                    <a:lumMod val="65000"/>
                    <a:lumOff val="35000"/>
                  </a:schemeClr>
                </a:solidFill>
                <a:latin typeface="+mn-ea"/>
              </a:rPr>
              <a:t>我们坚持以客户为中心，快速响应客户需求，持续为客户创造长期价值进而成就客户</a:t>
            </a:r>
          </a:p>
        </p:txBody>
      </p:sp>
      <p:sp>
        <p:nvSpPr>
          <p:cNvPr id="39" name="矩形 38">
            <a:extLst>
              <a:ext uri="{FF2B5EF4-FFF2-40B4-BE49-F238E27FC236}">
                <a16:creationId xmlns:a16="http://schemas.microsoft.com/office/drawing/2014/main" id="{14230633-8C16-406B-BD0F-873395809134}"/>
              </a:ext>
            </a:extLst>
          </p:cNvPr>
          <p:cNvSpPr/>
          <p:nvPr/>
        </p:nvSpPr>
        <p:spPr>
          <a:xfrm>
            <a:off x="589467" y="4413116"/>
            <a:ext cx="1107996" cy="461665"/>
          </a:xfrm>
          <a:prstGeom prst="rect">
            <a:avLst/>
          </a:prstGeom>
        </p:spPr>
        <p:txBody>
          <a:bodyPr wrap="none">
            <a:noAutofit/>
          </a:bodyPr>
          <a:lstStyle/>
          <a:p>
            <a:r>
              <a:rPr lang="zh-CN" altLang="en-US" sz="2400" dirty="0">
                <a:solidFill>
                  <a:schemeClr val="accent1"/>
                </a:solidFill>
                <a:latin typeface="+mj-ea"/>
                <a:ea typeface="+mj-ea"/>
              </a:rPr>
              <a:t>唐烨华</a:t>
            </a:r>
          </a:p>
        </p:txBody>
      </p:sp>
      <p:sp>
        <p:nvSpPr>
          <p:cNvPr id="40" name="矩形 39">
            <a:extLst>
              <a:ext uri="{FF2B5EF4-FFF2-40B4-BE49-F238E27FC236}">
                <a16:creationId xmlns:a16="http://schemas.microsoft.com/office/drawing/2014/main" id="{BE30ADC1-8AFE-485B-8E17-BFDF4BE44F86}"/>
              </a:ext>
            </a:extLst>
          </p:cNvPr>
          <p:cNvSpPr/>
          <p:nvPr/>
        </p:nvSpPr>
        <p:spPr>
          <a:xfrm>
            <a:off x="1697463" y="4580848"/>
            <a:ext cx="476412" cy="276999"/>
          </a:xfrm>
          <a:prstGeom prst="rect">
            <a:avLst/>
          </a:prstGeom>
        </p:spPr>
        <p:txBody>
          <a:bodyPr wrap="none">
            <a:noAutofit/>
          </a:bodyPr>
          <a:lstStyle/>
          <a:p>
            <a:r>
              <a:rPr lang="en-US" altLang="zh-CN" sz="1200" dirty="0">
                <a:solidFill>
                  <a:schemeClr val="tx1">
                    <a:lumMod val="75000"/>
                    <a:lumOff val="25000"/>
                  </a:schemeClr>
                </a:solidFill>
              </a:rPr>
              <a:t>CTO</a:t>
            </a:r>
            <a:endParaRPr lang="zh-CN" altLang="en-US" sz="1200" dirty="0">
              <a:solidFill>
                <a:schemeClr val="tx1">
                  <a:lumMod val="75000"/>
                  <a:lumOff val="25000"/>
                </a:schemeClr>
              </a:solidFill>
            </a:endParaRPr>
          </a:p>
        </p:txBody>
      </p:sp>
      <p:sp>
        <p:nvSpPr>
          <p:cNvPr id="44" name="矩形 43">
            <a:extLst>
              <a:ext uri="{FF2B5EF4-FFF2-40B4-BE49-F238E27FC236}">
                <a16:creationId xmlns:a16="http://schemas.microsoft.com/office/drawing/2014/main" id="{8332F116-38C9-4BD4-8510-5864ED52B40F}"/>
              </a:ext>
            </a:extLst>
          </p:cNvPr>
          <p:cNvSpPr/>
          <p:nvPr/>
        </p:nvSpPr>
        <p:spPr>
          <a:xfrm>
            <a:off x="589467" y="4999011"/>
            <a:ext cx="3082684" cy="958852"/>
          </a:xfrm>
          <a:prstGeom prst="rect">
            <a:avLst/>
          </a:prstGeom>
          <a:noFill/>
        </p:spPr>
        <p:txBody>
          <a:bodyPr wrap="square">
            <a:noAutofit/>
          </a:bodyPr>
          <a:lstStyle/>
          <a:p>
            <a:pPr>
              <a:lnSpc>
                <a:spcPct val="120000"/>
              </a:lnSpc>
            </a:pPr>
            <a:r>
              <a:rPr lang="zh-CN" altLang="en-US" sz="1600" dirty="0">
                <a:solidFill>
                  <a:schemeClr val="tx1">
                    <a:lumMod val="65000"/>
                    <a:lumOff val="35000"/>
                  </a:schemeClr>
                </a:solidFill>
                <a:latin typeface="+mn-ea"/>
              </a:rPr>
              <a:t>我们坚持以客户为中心，快速响应客户需求，持续为客户创造长期价值进而成就客户</a:t>
            </a:r>
          </a:p>
        </p:txBody>
      </p:sp>
      <p:sp>
        <p:nvSpPr>
          <p:cNvPr id="45" name="矩形 44">
            <a:extLst>
              <a:ext uri="{FF2B5EF4-FFF2-40B4-BE49-F238E27FC236}">
                <a16:creationId xmlns:a16="http://schemas.microsoft.com/office/drawing/2014/main" id="{C120DB15-A7D9-45A0-BD24-8D7662C71434}"/>
              </a:ext>
            </a:extLst>
          </p:cNvPr>
          <p:cNvSpPr/>
          <p:nvPr/>
        </p:nvSpPr>
        <p:spPr>
          <a:xfrm>
            <a:off x="8697621" y="4413116"/>
            <a:ext cx="1107996" cy="461665"/>
          </a:xfrm>
          <a:prstGeom prst="rect">
            <a:avLst/>
          </a:prstGeom>
        </p:spPr>
        <p:txBody>
          <a:bodyPr wrap="none">
            <a:noAutofit/>
          </a:bodyPr>
          <a:lstStyle/>
          <a:p>
            <a:r>
              <a:rPr lang="zh-CN" altLang="en-US" sz="2400" dirty="0">
                <a:solidFill>
                  <a:schemeClr val="accent1"/>
                </a:solidFill>
                <a:latin typeface="+mj-ea"/>
                <a:ea typeface="+mj-ea"/>
              </a:rPr>
              <a:t>周晓轩</a:t>
            </a:r>
          </a:p>
        </p:txBody>
      </p:sp>
      <p:sp>
        <p:nvSpPr>
          <p:cNvPr id="46" name="矩形 45">
            <a:extLst>
              <a:ext uri="{FF2B5EF4-FFF2-40B4-BE49-F238E27FC236}">
                <a16:creationId xmlns:a16="http://schemas.microsoft.com/office/drawing/2014/main" id="{A3A29CC6-0D97-445C-BBC6-CF9CE6E053DF}"/>
              </a:ext>
            </a:extLst>
          </p:cNvPr>
          <p:cNvSpPr/>
          <p:nvPr/>
        </p:nvSpPr>
        <p:spPr>
          <a:xfrm>
            <a:off x="9805617" y="4580848"/>
            <a:ext cx="646331" cy="276999"/>
          </a:xfrm>
          <a:prstGeom prst="rect">
            <a:avLst/>
          </a:prstGeom>
        </p:spPr>
        <p:txBody>
          <a:bodyPr wrap="none">
            <a:noAutofit/>
          </a:bodyPr>
          <a:lstStyle/>
          <a:p>
            <a:r>
              <a:rPr lang="zh-CN" altLang="en-US" sz="1200" dirty="0">
                <a:solidFill>
                  <a:schemeClr val="tx1">
                    <a:lumMod val="75000"/>
                    <a:lumOff val="25000"/>
                  </a:schemeClr>
                </a:solidFill>
              </a:rPr>
              <a:t>总经理</a:t>
            </a:r>
          </a:p>
        </p:txBody>
      </p:sp>
      <p:sp>
        <p:nvSpPr>
          <p:cNvPr id="49" name="矩形 48">
            <a:extLst>
              <a:ext uri="{FF2B5EF4-FFF2-40B4-BE49-F238E27FC236}">
                <a16:creationId xmlns:a16="http://schemas.microsoft.com/office/drawing/2014/main" id="{DEE7EA8A-A983-4CBE-91BF-DE8C12A273D6}"/>
              </a:ext>
            </a:extLst>
          </p:cNvPr>
          <p:cNvSpPr/>
          <p:nvPr/>
        </p:nvSpPr>
        <p:spPr>
          <a:xfrm>
            <a:off x="8697621" y="4999011"/>
            <a:ext cx="2928521" cy="958852"/>
          </a:xfrm>
          <a:prstGeom prst="rect">
            <a:avLst/>
          </a:prstGeom>
          <a:noFill/>
        </p:spPr>
        <p:txBody>
          <a:bodyPr wrap="square">
            <a:noAutofit/>
          </a:bodyPr>
          <a:lstStyle/>
          <a:p>
            <a:pPr>
              <a:lnSpc>
                <a:spcPct val="120000"/>
              </a:lnSpc>
            </a:pPr>
            <a:r>
              <a:rPr lang="zh-CN" altLang="en-US" sz="1600" dirty="0">
                <a:solidFill>
                  <a:schemeClr val="tx1">
                    <a:lumMod val="65000"/>
                    <a:lumOff val="35000"/>
                  </a:schemeClr>
                </a:solidFill>
                <a:latin typeface="+mn-ea"/>
              </a:rPr>
              <a:t>我们坚持以客户为中心，快速响应客户需求，持续为客户创造长期价值进而成就客户</a:t>
            </a:r>
          </a:p>
        </p:txBody>
      </p:sp>
      <p:grpSp>
        <p:nvGrpSpPr>
          <p:cNvPr id="54" name="组合 53">
            <a:extLst>
              <a:ext uri="{FF2B5EF4-FFF2-40B4-BE49-F238E27FC236}">
                <a16:creationId xmlns:a16="http://schemas.microsoft.com/office/drawing/2014/main" id="{4DE344CC-2448-4177-95ED-BEA7755203E2}"/>
              </a:ext>
            </a:extLst>
          </p:cNvPr>
          <p:cNvGrpSpPr/>
          <p:nvPr/>
        </p:nvGrpSpPr>
        <p:grpSpPr>
          <a:xfrm>
            <a:off x="695325" y="4782786"/>
            <a:ext cx="2722813" cy="75192"/>
            <a:chOff x="695325" y="4738336"/>
            <a:chExt cx="2722813" cy="75192"/>
          </a:xfrm>
        </p:grpSpPr>
        <p:grpSp>
          <p:nvGrpSpPr>
            <p:cNvPr id="55" name="组合 54">
              <a:extLst>
                <a:ext uri="{FF2B5EF4-FFF2-40B4-BE49-F238E27FC236}">
                  <a16:creationId xmlns:a16="http://schemas.microsoft.com/office/drawing/2014/main" id="{013716DE-52D9-4956-B8C1-EB800C57BA3F}"/>
                </a:ext>
              </a:extLst>
            </p:cNvPr>
            <p:cNvGrpSpPr/>
            <p:nvPr/>
          </p:nvGrpSpPr>
          <p:grpSpPr>
            <a:xfrm>
              <a:off x="2712414" y="4738336"/>
              <a:ext cx="705724" cy="75192"/>
              <a:chOff x="2553957" y="4611903"/>
              <a:chExt cx="705724" cy="75192"/>
            </a:xfrm>
          </p:grpSpPr>
          <p:cxnSp>
            <p:nvCxnSpPr>
              <p:cNvPr id="62" name="直接连接符 61">
                <a:extLst>
                  <a:ext uri="{FF2B5EF4-FFF2-40B4-BE49-F238E27FC236}">
                    <a16:creationId xmlns:a16="http://schemas.microsoft.com/office/drawing/2014/main" id="{C752DA39-8744-4340-8AFC-CFD967114334}"/>
                  </a:ext>
                </a:extLst>
              </p:cNvPr>
              <p:cNvCxnSpPr>
                <a:cxnSpLocks/>
              </p:cNvCxnSpPr>
              <p:nvPr/>
            </p:nvCxnSpPr>
            <p:spPr>
              <a:xfrm flipH="1">
                <a:off x="2553957"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id="{19F5FCD0-260A-495F-BA12-9A2544358144}"/>
                  </a:ext>
                </a:extLst>
              </p:cNvPr>
              <p:cNvCxnSpPr>
                <a:cxnSpLocks/>
              </p:cNvCxnSpPr>
              <p:nvPr/>
            </p:nvCxnSpPr>
            <p:spPr>
              <a:xfrm flipH="1">
                <a:off x="2598995"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id="{80A96985-325A-4D1D-AD22-FCB84DEBAB8E}"/>
                  </a:ext>
                </a:extLst>
              </p:cNvPr>
              <p:cNvCxnSpPr>
                <a:cxnSpLocks/>
              </p:cNvCxnSpPr>
              <p:nvPr/>
            </p:nvCxnSpPr>
            <p:spPr>
              <a:xfrm flipH="1">
                <a:off x="2644033"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1" name="直接连接符 70">
                <a:extLst>
                  <a:ext uri="{FF2B5EF4-FFF2-40B4-BE49-F238E27FC236}">
                    <a16:creationId xmlns:a16="http://schemas.microsoft.com/office/drawing/2014/main" id="{FB8D75DA-59DF-4145-8060-434252C37189}"/>
                  </a:ext>
                </a:extLst>
              </p:cNvPr>
              <p:cNvCxnSpPr>
                <a:cxnSpLocks/>
              </p:cNvCxnSpPr>
              <p:nvPr/>
            </p:nvCxnSpPr>
            <p:spPr>
              <a:xfrm flipH="1">
                <a:off x="2689071"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2" name="直接连接符 71">
                <a:extLst>
                  <a:ext uri="{FF2B5EF4-FFF2-40B4-BE49-F238E27FC236}">
                    <a16:creationId xmlns:a16="http://schemas.microsoft.com/office/drawing/2014/main" id="{8D36D6C7-BCD9-4DB8-8BCE-217E43E3C2AA}"/>
                  </a:ext>
                </a:extLst>
              </p:cNvPr>
              <p:cNvCxnSpPr>
                <a:cxnSpLocks/>
              </p:cNvCxnSpPr>
              <p:nvPr/>
            </p:nvCxnSpPr>
            <p:spPr>
              <a:xfrm flipH="1">
                <a:off x="2734109"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3" name="直接连接符 72">
                <a:extLst>
                  <a:ext uri="{FF2B5EF4-FFF2-40B4-BE49-F238E27FC236}">
                    <a16:creationId xmlns:a16="http://schemas.microsoft.com/office/drawing/2014/main" id="{ABEC22BE-2A62-4E74-92AE-3506D986CFD7}"/>
                  </a:ext>
                </a:extLst>
              </p:cNvPr>
              <p:cNvCxnSpPr>
                <a:cxnSpLocks/>
              </p:cNvCxnSpPr>
              <p:nvPr/>
            </p:nvCxnSpPr>
            <p:spPr>
              <a:xfrm flipH="1">
                <a:off x="2779147"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4" name="直接连接符 73">
                <a:extLst>
                  <a:ext uri="{FF2B5EF4-FFF2-40B4-BE49-F238E27FC236}">
                    <a16:creationId xmlns:a16="http://schemas.microsoft.com/office/drawing/2014/main" id="{066791B8-C9BA-4D5E-B72D-2E9DECAE757B}"/>
                  </a:ext>
                </a:extLst>
              </p:cNvPr>
              <p:cNvCxnSpPr>
                <a:cxnSpLocks/>
              </p:cNvCxnSpPr>
              <p:nvPr/>
            </p:nvCxnSpPr>
            <p:spPr>
              <a:xfrm flipH="1">
                <a:off x="2824185"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5" name="直接连接符 74">
                <a:extLst>
                  <a:ext uri="{FF2B5EF4-FFF2-40B4-BE49-F238E27FC236}">
                    <a16:creationId xmlns:a16="http://schemas.microsoft.com/office/drawing/2014/main" id="{9DB84D63-A942-430C-84DD-61E4A333B9BE}"/>
                  </a:ext>
                </a:extLst>
              </p:cNvPr>
              <p:cNvCxnSpPr>
                <a:cxnSpLocks/>
              </p:cNvCxnSpPr>
              <p:nvPr/>
            </p:nvCxnSpPr>
            <p:spPr>
              <a:xfrm flipH="1">
                <a:off x="2869223"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6" name="直接连接符 75">
                <a:extLst>
                  <a:ext uri="{FF2B5EF4-FFF2-40B4-BE49-F238E27FC236}">
                    <a16:creationId xmlns:a16="http://schemas.microsoft.com/office/drawing/2014/main" id="{65528648-0B14-468B-93A8-92AEA6545C31}"/>
                  </a:ext>
                </a:extLst>
              </p:cNvPr>
              <p:cNvCxnSpPr>
                <a:cxnSpLocks/>
              </p:cNvCxnSpPr>
              <p:nvPr/>
            </p:nvCxnSpPr>
            <p:spPr>
              <a:xfrm flipH="1">
                <a:off x="2914261"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7" name="直接连接符 76">
                <a:extLst>
                  <a:ext uri="{FF2B5EF4-FFF2-40B4-BE49-F238E27FC236}">
                    <a16:creationId xmlns:a16="http://schemas.microsoft.com/office/drawing/2014/main" id="{730815A8-4E7D-4972-97CA-493D0E224C3A}"/>
                  </a:ext>
                </a:extLst>
              </p:cNvPr>
              <p:cNvCxnSpPr>
                <a:cxnSpLocks/>
              </p:cNvCxnSpPr>
              <p:nvPr/>
            </p:nvCxnSpPr>
            <p:spPr>
              <a:xfrm flipH="1">
                <a:off x="2959299"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8" name="直接连接符 77">
                <a:extLst>
                  <a:ext uri="{FF2B5EF4-FFF2-40B4-BE49-F238E27FC236}">
                    <a16:creationId xmlns:a16="http://schemas.microsoft.com/office/drawing/2014/main" id="{5C5B4E46-2D11-48D6-A9FE-AD1ACAC2435C}"/>
                  </a:ext>
                </a:extLst>
              </p:cNvPr>
              <p:cNvCxnSpPr>
                <a:cxnSpLocks/>
              </p:cNvCxnSpPr>
              <p:nvPr/>
            </p:nvCxnSpPr>
            <p:spPr>
              <a:xfrm flipH="1">
                <a:off x="3004337"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79" name="直接连接符 78">
                <a:extLst>
                  <a:ext uri="{FF2B5EF4-FFF2-40B4-BE49-F238E27FC236}">
                    <a16:creationId xmlns:a16="http://schemas.microsoft.com/office/drawing/2014/main" id="{F93F1CDF-D53B-4D66-BB50-78A3A0CDA97E}"/>
                  </a:ext>
                </a:extLst>
              </p:cNvPr>
              <p:cNvCxnSpPr>
                <a:cxnSpLocks/>
              </p:cNvCxnSpPr>
              <p:nvPr/>
            </p:nvCxnSpPr>
            <p:spPr>
              <a:xfrm flipH="1">
                <a:off x="3049375"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0" name="直接连接符 79">
                <a:extLst>
                  <a:ext uri="{FF2B5EF4-FFF2-40B4-BE49-F238E27FC236}">
                    <a16:creationId xmlns:a16="http://schemas.microsoft.com/office/drawing/2014/main" id="{17E769AD-C2D3-4736-8CE4-2B6F56FE9634}"/>
                  </a:ext>
                </a:extLst>
              </p:cNvPr>
              <p:cNvCxnSpPr>
                <a:cxnSpLocks/>
              </p:cNvCxnSpPr>
              <p:nvPr/>
            </p:nvCxnSpPr>
            <p:spPr>
              <a:xfrm flipH="1">
                <a:off x="3094413"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1" name="直接连接符 80">
                <a:extLst>
                  <a:ext uri="{FF2B5EF4-FFF2-40B4-BE49-F238E27FC236}">
                    <a16:creationId xmlns:a16="http://schemas.microsoft.com/office/drawing/2014/main" id="{2A58AC74-0983-478C-BD6F-CE9D1816A8BC}"/>
                  </a:ext>
                </a:extLst>
              </p:cNvPr>
              <p:cNvCxnSpPr>
                <a:cxnSpLocks/>
              </p:cNvCxnSpPr>
              <p:nvPr/>
            </p:nvCxnSpPr>
            <p:spPr>
              <a:xfrm flipH="1">
                <a:off x="3139451"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2" name="直接连接符 81">
                <a:extLst>
                  <a:ext uri="{FF2B5EF4-FFF2-40B4-BE49-F238E27FC236}">
                    <a16:creationId xmlns:a16="http://schemas.microsoft.com/office/drawing/2014/main" id="{9F18E073-4E0F-4249-991A-A1DFE59D2966}"/>
                  </a:ext>
                </a:extLst>
              </p:cNvPr>
              <p:cNvCxnSpPr>
                <a:cxnSpLocks/>
              </p:cNvCxnSpPr>
              <p:nvPr/>
            </p:nvCxnSpPr>
            <p:spPr>
              <a:xfrm flipH="1">
                <a:off x="3184489"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56" name="直接连接符 55">
              <a:extLst>
                <a:ext uri="{FF2B5EF4-FFF2-40B4-BE49-F238E27FC236}">
                  <a16:creationId xmlns:a16="http://schemas.microsoft.com/office/drawing/2014/main" id="{19A3CA8B-4F52-4111-9660-475FAFB063D2}"/>
                </a:ext>
              </a:extLst>
            </p:cNvPr>
            <p:cNvCxnSpPr/>
            <p:nvPr/>
          </p:nvCxnSpPr>
          <p:spPr>
            <a:xfrm>
              <a:off x="695325" y="4813397"/>
              <a:ext cx="1928163"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83" name="组合 82">
            <a:extLst>
              <a:ext uri="{FF2B5EF4-FFF2-40B4-BE49-F238E27FC236}">
                <a16:creationId xmlns:a16="http://schemas.microsoft.com/office/drawing/2014/main" id="{67AEBE1B-6613-42BF-9889-973E47A278E8}"/>
              </a:ext>
            </a:extLst>
          </p:cNvPr>
          <p:cNvGrpSpPr/>
          <p:nvPr/>
        </p:nvGrpSpPr>
        <p:grpSpPr>
          <a:xfrm>
            <a:off x="4702850" y="4782786"/>
            <a:ext cx="2722813" cy="75192"/>
            <a:chOff x="4702850" y="4738336"/>
            <a:chExt cx="2722813" cy="75192"/>
          </a:xfrm>
        </p:grpSpPr>
        <p:grpSp>
          <p:nvGrpSpPr>
            <p:cNvPr id="84" name="组合 83">
              <a:extLst>
                <a:ext uri="{FF2B5EF4-FFF2-40B4-BE49-F238E27FC236}">
                  <a16:creationId xmlns:a16="http://schemas.microsoft.com/office/drawing/2014/main" id="{6BFBADF3-CE76-43C9-BF11-D17BB010DE2B}"/>
                </a:ext>
              </a:extLst>
            </p:cNvPr>
            <p:cNvGrpSpPr/>
            <p:nvPr/>
          </p:nvGrpSpPr>
          <p:grpSpPr>
            <a:xfrm>
              <a:off x="6719939" y="4738336"/>
              <a:ext cx="705724" cy="75192"/>
              <a:chOff x="2553957" y="4611903"/>
              <a:chExt cx="705724" cy="75192"/>
            </a:xfrm>
          </p:grpSpPr>
          <p:cxnSp>
            <p:nvCxnSpPr>
              <p:cNvPr id="86" name="直接连接符 85">
                <a:extLst>
                  <a:ext uri="{FF2B5EF4-FFF2-40B4-BE49-F238E27FC236}">
                    <a16:creationId xmlns:a16="http://schemas.microsoft.com/office/drawing/2014/main" id="{39D79875-F872-4C1B-9BC3-B8B3DFBB8216}"/>
                  </a:ext>
                </a:extLst>
              </p:cNvPr>
              <p:cNvCxnSpPr>
                <a:cxnSpLocks/>
              </p:cNvCxnSpPr>
              <p:nvPr/>
            </p:nvCxnSpPr>
            <p:spPr>
              <a:xfrm flipH="1">
                <a:off x="2553957"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7" name="直接连接符 86">
                <a:extLst>
                  <a:ext uri="{FF2B5EF4-FFF2-40B4-BE49-F238E27FC236}">
                    <a16:creationId xmlns:a16="http://schemas.microsoft.com/office/drawing/2014/main" id="{C963981D-74AC-434B-A4CC-517111FDE44E}"/>
                  </a:ext>
                </a:extLst>
              </p:cNvPr>
              <p:cNvCxnSpPr>
                <a:cxnSpLocks/>
              </p:cNvCxnSpPr>
              <p:nvPr/>
            </p:nvCxnSpPr>
            <p:spPr>
              <a:xfrm flipH="1">
                <a:off x="2598995"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8" name="直接连接符 87">
                <a:extLst>
                  <a:ext uri="{FF2B5EF4-FFF2-40B4-BE49-F238E27FC236}">
                    <a16:creationId xmlns:a16="http://schemas.microsoft.com/office/drawing/2014/main" id="{3826DAF7-F79B-4D72-98BC-95B659354796}"/>
                  </a:ext>
                </a:extLst>
              </p:cNvPr>
              <p:cNvCxnSpPr>
                <a:cxnSpLocks/>
              </p:cNvCxnSpPr>
              <p:nvPr/>
            </p:nvCxnSpPr>
            <p:spPr>
              <a:xfrm flipH="1">
                <a:off x="2644033"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89" name="直接连接符 88">
                <a:extLst>
                  <a:ext uri="{FF2B5EF4-FFF2-40B4-BE49-F238E27FC236}">
                    <a16:creationId xmlns:a16="http://schemas.microsoft.com/office/drawing/2014/main" id="{D2287F3F-1F04-41B1-85EA-06181E2309AF}"/>
                  </a:ext>
                </a:extLst>
              </p:cNvPr>
              <p:cNvCxnSpPr>
                <a:cxnSpLocks/>
              </p:cNvCxnSpPr>
              <p:nvPr/>
            </p:nvCxnSpPr>
            <p:spPr>
              <a:xfrm flipH="1">
                <a:off x="2689071"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1" name="直接连接符 90">
                <a:extLst>
                  <a:ext uri="{FF2B5EF4-FFF2-40B4-BE49-F238E27FC236}">
                    <a16:creationId xmlns:a16="http://schemas.microsoft.com/office/drawing/2014/main" id="{CFE18BFA-809A-4BE2-AE62-A5FE74090191}"/>
                  </a:ext>
                </a:extLst>
              </p:cNvPr>
              <p:cNvCxnSpPr>
                <a:cxnSpLocks/>
              </p:cNvCxnSpPr>
              <p:nvPr/>
            </p:nvCxnSpPr>
            <p:spPr>
              <a:xfrm flipH="1">
                <a:off x="2734109"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2" name="直接连接符 91">
                <a:extLst>
                  <a:ext uri="{FF2B5EF4-FFF2-40B4-BE49-F238E27FC236}">
                    <a16:creationId xmlns:a16="http://schemas.microsoft.com/office/drawing/2014/main" id="{F61DF0F8-F9AA-4158-9FD7-2C634FD84521}"/>
                  </a:ext>
                </a:extLst>
              </p:cNvPr>
              <p:cNvCxnSpPr>
                <a:cxnSpLocks/>
              </p:cNvCxnSpPr>
              <p:nvPr/>
            </p:nvCxnSpPr>
            <p:spPr>
              <a:xfrm flipH="1">
                <a:off x="2779147"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3" name="直接连接符 92">
                <a:extLst>
                  <a:ext uri="{FF2B5EF4-FFF2-40B4-BE49-F238E27FC236}">
                    <a16:creationId xmlns:a16="http://schemas.microsoft.com/office/drawing/2014/main" id="{F549E8F6-9A96-485D-94E9-5854C748FB23}"/>
                  </a:ext>
                </a:extLst>
              </p:cNvPr>
              <p:cNvCxnSpPr>
                <a:cxnSpLocks/>
              </p:cNvCxnSpPr>
              <p:nvPr/>
            </p:nvCxnSpPr>
            <p:spPr>
              <a:xfrm flipH="1">
                <a:off x="2824185"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4" name="直接连接符 93">
                <a:extLst>
                  <a:ext uri="{FF2B5EF4-FFF2-40B4-BE49-F238E27FC236}">
                    <a16:creationId xmlns:a16="http://schemas.microsoft.com/office/drawing/2014/main" id="{6D6ADCA7-332D-4106-961C-F4F532E59FF6}"/>
                  </a:ext>
                </a:extLst>
              </p:cNvPr>
              <p:cNvCxnSpPr>
                <a:cxnSpLocks/>
              </p:cNvCxnSpPr>
              <p:nvPr/>
            </p:nvCxnSpPr>
            <p:spPr>
              <a:xfrm flipH="1">
                <a:off x="2869223"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5" name="直接连接符 94">
                <a:extLst>
                  <a:ext uri="{FF2B5EF4-FFF2-40B4-BE49-F238E27FC236}">
                    <a16:creationId xmlns:a16="http://schemas.microsoft.com/office/drawing/2014/main" id="{4CBD6C33-5D3E-493B-9DF6-AA729420B348}"/>
                  </a:ext>
                </a:extLst>
              </p:cNvPr>
              <p:cNvCxnSpPr>
                <a:cxnSpLocks/>
              </p:cNvCxnSpPr>
              <p:nvPr/>
            </p:nvCxnSpPr>
            <p:spPr>
              <a:xfrm flipH="1">
                <a:off x="2914261"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6" name="直接连接符 95">
                <a:extLst>
                  <a:ext uri="{FF2B5EF4-FFF2-40B4-BE49-F238E27FC236}">
                    <a16:creationId xmlns:a16="http://schemas.microsoft.com/office/drawing/2014/main" id="{823D1E3C-7A36-4F5F-A10C-62E73F542B43}"/>
                  </a:ext>
                </a:extLst>
              </p:cNvPr>
              <p:cNvCxnSpPr>
                <a:cxnSpLocks/>
              </p:cNvCxnSpPr>
              <p:nvPr/>
            </p:nvCxnSpPr>
            <p:spPr>
              <a:xfrm flipH="1">
                <a:off x="2959299"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7" name="直接连接符 96">
                <a:extLst>
                  <a:ext uri="{FF2B5EF4-FFF2-40B4-BE49-F238E27FC236}">
                    <a16:creationId xmlns:a16="http://schemas.microsoft.com/office/drawing/2014/main" id="{B149F890-62CC-49DF-AF07-83175ACABCE1}"/>
                  </a:ext>
                </a:extLst>
              </p:cNvPr>
              <p:cNvCxnSpPr>
                <a:cxnSpLocks/>
              </p:cNvCxnSpPr>
              <p:nvPr/>
            </p:nvCxnSpPr>
            <p:spPr>
              <a:xfrm flipH="1">
                <a:off x="3004337"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8" name="直接连接符 97">
                <a:extLst>
                  <a:ext uri="{FF2B5EF4-FFF2-40B4-BE49-F238E27FC236}">
                    <a16:creationId xmlns:a16="http://schemas.microsoft.com/office/drawing/2014/main" id="{78EFE2BA-3C29-42EA-AA47-77D35B417D7D}"/>
                  </a:ext>
                </a:extLst>
              </p:cNvPr>
              <p:cNvCxnSpPr>
                <a:cxnSpLocks/>
              </p:cNvCxnSpPr>
              <p:nvPr/>
            </p:nvCxnSpPr>
            <p:spPr>
              <a:xfrm flipH="1">
                <a:off x="3049375"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99" name="直接连接符 98">
                <a:extLst>
                  <a:ext uri="{FF2B5EF4-FFF2-40B4-BE49-F238E27FC236}">
                    <a16:creationId xmlns:a16="http://schemas.microsoft.com/office/drawing/2014/main" id="{B68CBD48-19C9-4677-89CF-47E7DFA2071A}"/>
                  </a:ext>
                </a:extLst>
              </p:cNvPr>
              <p:cNvCxnSpPr>
                <a:cxnSpLocks/>
              </p:cNvCxnSpPr>
              <p:nvPr/>
            </p:nvCxnSpPr>
            <p:spPr>
              <a:xfrm flipH="1">
                <a:off x="3094413"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516AC620-C45B-48BF-A62B-3CC7C1B2CC8F}"/>
                  </a:ext>
                </a:extLst>
              </p:cNvPr>
              <p:cNvCxnSpPr>
                <a:cxnSpLocks/>
              </p:cNvCxnSpPr>
              <p:nvPr/>
            </p:nvCxnSpPr>
            <p:spPr>
              <a:xfrm flipH="1">
                <a:off x="3139451"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BE16E46A-3DED-47AF-8350-A4F1F8B56DDB}"/>
                  </a:ext>
                </a:extLst>
              </p:cNvPr>
              <p:cNvCxnSpPr>
                <a:cxnSpLocks/>
              </p:cNvCxnSpPr>
              <p:nvPr/>
            </p:nvCxnSpPr>
            <p:spPr>
              <a:xfrm flipH="1">
                <a:off x="3184489"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85" name="直接连接符 84">
              <a:extLst>
                <a:ext uri="{FF2B5EF4-FFF2-40B4-BE49-F238E27FC236}">
                  <a16:creationId xmlns:a16="http://schemas.microsoft.com/office/drawing/2014/main" id="{708755A5-C233-4567-BD4C-FF545B97F9E7}"/>
                </a:ext>
              </a:extLst>
            </p:cNvPr>
            <p:cNvCxnSpPr/>
            <p:nvPr/>
          </p:nvCxnSpPr>
          <p:spPr>
            <a:xfrm>
              <a:off x="4702850" y="4813397"/>
              <a:ext cx="1928163"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grpSp>
        <p:nvGrpSpPr>
          <p:cNvPr id="102" name="组合 101">
            <a:extLst>
              <a:ext uri="{FF2B5EF4-FFF2-40B4-BE49-F238E27FC236}">
                <a16:creationId xmlns:a16="http://schemas.microsoft.com/office/drawing/2014/main" id="{D491F1EF-19EA-40E1-BF14-BC465F7B9A4E}"/>
              </a:ext>
            </a:extLst>
          </p:cNvPr>
          <p:cNvGrpSpPr/>
          <p:nvPr/>
        </p:nvGrpSpPr>
        <p:grpSpPr>
          <a:xfrm>
            <a:off x="8803479" y="4782786"/>
            <a:ext cx="2722813" cy="75192"/>
            <a:chOff x="695325" y="4738336"/>
            <a:chExt cx="2722813" cy="75192"/>
          </a:xfrm>
        </p:grpSpPr>
        <p:grpSp>
          <p:nvGrpSpPr>
            <p:cNvPr id="103" name="组合 102">
              <a:extLst>
                <a:ext uri="{FF2B5EF4-FFF2-40B4-BE49-F238E27FC236}">
                  <a16:creationId xmlns:a16="http://schemas.microsoft.com/office/drawing/2014/main" id="{5A143E8F-6566-43B9-85EC-4AD75FCE46BD}"/>
                </a:ext>
              </a:extLst>
            </p:cNvPr>
            <p:cNvGrpSpPr/>
            <p:nvPr/>
          </p:nvGrpSpPr>
          <p:grpSpPr>
            <a:xfrm>
              <a:off x="2712414" y="4738336"/>
              <a:ext cx="705724" cy="75192"/>
              <a:chOff x="2553957" y="4611903"/>
              <a:chExt cx="705724" cy="75192"/>
            </a:xfrm>
          </p:grpSpPr>
          <p:cxnSp>
            <p:nvCxnSpPr>
              <p:cNvPr id="105" name="直接连接符 104">
                <a:extLst>
                  <a:ext uri="{FF2B5EF4-FFF2-40B4-BE49-F238E27FC236}">
                    <a16:creationId xmlns:a16="http://schemas.microsoft.com/office/drawing/2014/main" id="{FC220A4A-2FC3-4B65-ACE4-1CF081A0883D}"/>
                  </a:ext>
                </a:extLst>
              </p:cNvPr>
              <p:cNvCxnSpPr>
                <a:cxnSpLocks/>
              </p:cNvCxnSpPr>
              <p:nvPr/>
            </p:nvCxnSpPr>
            <p:spPr>
              <a:xfrm flipH="1">
                <a:off x="2553957"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6" name="直接连接符 105">
                <a:extLst>
                  <a:ext uri="{FF2B5EF4-FFF2-40B4-BE49-F238E27FC236}">
                    <a16:creationId xmlns:a16="http://schemas.microsoft.com/office/drawing/2014/main" id="{4E84E856-0309-47EF-9BB9-E5887F8BA74F}"/>
                  </a:ext>
                </a:extLst>
              </p:cNvPr>
              <p:cNvCxnSpPr>
                <a:cxnSpLocks/>
              </p:cNvCxnSpPr>
              <p:nvPr/>
            </p:nvCxnSpPr>
            <p:spPr>
              <a:xfrm flipH="1">
                <a:off x="2598995"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7" name="直接连接符 106">
                <a:extLst>
                  <a:ext uri="{FF2B5EF4-FFF2-40B4-BE49-F238E27FC236}">
                    <a16:creationId xmlns:a16="http://schemas.microsoft.com/office/drawing/2014/main" id="{977A081D-5628-4818-AAF2-1D1267CC0244}"/>
                  </a:ext>
                </a:extLst>
              </p:cNvPr>
              <p:cNvCxnSpPr>
                <a:cxnSpLocks/>
              </p:cNvCxnSpPr>
              <p:nvPr/>
            </p:nvCxnSpPr>
            <p:spPr>
              <a:xfrm flipH="1">
                <a:off x="2644033"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8" name="直接连接符 107">
                <a:extLst>
                  <a:ext uri="{FF2B5EF4-FFF2-40B4-BE49-F238E27FC236}">
                    <a16:creationId xmlns:a16="http://schemas.microsoft.com/office/drawing/2014/main" id="{5837DB88-9087-487A-A059-B994504AF72A}"/>
                  </a:ext>
                </a:extLst>
              </p:cNvPr>
              <p:cNvCxnSpPr>
                <a:cxnSpLocks/>
              </p:cNvCxnSpPr>
              <p:nvPr/>
            </p:nvCxnSpPr>
            <p:spPr>
              <a:xfrm flipH="1">
                <a:off x="2689071"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09" name="直接连接符 108">
                <a:extLst>
                  <a:ext uri="{FF2B5EF4-FFF2-40B4-BE49-F238E27FC236}">
                    <a16:creationId xmlns:a16="http://schemas.microsoft.com/office/drawing/2014/main" id="{21D27542-5DD6-4F6E-9C51-814B4E48935D}"/>
                  </a:ext>
                </a:extLst>
              </p:cNvPr>
              <p:cNvCxnSpPr>
                <a:cxnSpLocks/>
              </p:cNvCxnSpPr>
              <p:nvPr/>
            </p:nvCxnSpPr>
            <p:spPr>
              <a:xfrm flipH="1">
                <a:off x="2734109"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0" name="直接连接符 109">
                <a:extLst>
                  <a:ext uri="{FF2B5EF4-FFF2-40B4-BE49-F238E27FC236}">
                    <a16:creationId xmlns:a16="http://schemas.microsoft.com/office/drawing/2014/main" id="{AD6F1C70-6D73-43DE-828B-92756EBCBB25}"/>
                  </a:ext>
                </a:extLst>
              </p:cNvPr>
              <p:cNvCxnSpPr>
                <a:cxnSpLocks/>
              </p:cNvCxnSpPr>
              <p:nvPr/>
            </p:nvCxnSpPr>
            <p:spPr>
              <a:xfrm flipH="1">
                <a:off x="2779147"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1" name="直接连接符 110">
                <a:extLst>
                  <a:ext uri="{FF2B5EF4-FFF2-40B4-BE49-F238E27FC236}">
                    <a16:creationId xmlns:a16="http://schemas.microsoft.com/office/drawing/2014/main" id="{8D1C568F-669A-413C-9A0C-DBD1C7C9BC30}"/>
                  </a:ext>
                </a:extLst>
              </p:cNvPr>
              <p:cNvCxnSpPr>
                <a:cxnSpLocks/>
              </p:cNvCxnSpPr>
              <p:nvPr/>
            </p:nvCxnSpPr>
            <p:spPr>
              <a:xfrm flipH="1">
                <a:off x="2824185"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2" name="直接连接符 111">
                <a:extLst>
                  <a:ext uri="{FF2B5EF4-FFF2-40B4-BE49-F238E27FC236}">
                    <a16:creationId xmlns:a16="http://schemas.microsoft.com/office/drawing/2014/main" id="{18DD3115-7016-4928-8EC5-DF6E059C02E9}"/>
                  </a:ext>
                </a:extLst>
              </p:cNvPr>
              <p:cNvCxnSpPr>
                <a:cxnSpLocks/>
              </p:cNvCxnSpPr>
              <p:nvPr/>
            </p:nvCxnSpPr>
            <p:spPr>
              <a:xfrm flipH="1">
                <a:off x="2869223"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3" name="直接连接符 112">
                <a:extLst>
                  <a:ext uri="{FF2B5EF4-FFF2-40B4-BE49-F238E27FC236}">
                    <a16:creationId xmlns:a16="http://schemas.microsoft.com/office/drawing/2014/main" id="{BB92FEF5-C1A1-4F5F-9658-79835148F4F8}"/>
                  </a:ext>
                </a:extLst>
              </p:cNvPr>
              <p:cNvCxnSpPr>
                <a:cxnSpLocks/>
              </p:cNvCxnSpPr>
              <p:nvPr/>
            </p:nvCxnSpPr>
            <p:spPr>
              <a:xfrm flipH="1">
                <a:off x="2914261"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4" name="直接连接符 113">
                <a:extLst>
                  <a:ext uri="{FF2B5EF4-FFF2-40B4-BE49-F238E27FC236}">
                    <a16:creationId xmlns:a16="http://schemas.microsoft.com/office/drawing/2014/main" id="{2DA42D73-2F32-4BAD-B688-23E0EB28E39B}"/>
                  </a:ext>
                </a:extLst>
              </p:cNvPr>
              <p:cNvCxnSpPr>
                <a:cxnSpLocks/>
              </p:cNvCxnSpPr>
              <p:nvPr/>
            </p:nvCxnSpPr>
            <p:spPr>
              <a:xfrm flipH="1">
                <a:off x="2959299"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5" name="直接连接符 114">
                <a:extLst>
                  <a:ext uri="{FF2B5EF4-FFF2-40B4-BE49-F238E27FC236}">
                    <a16:creationId xmlns:a16="http://schemas.microsoft.com/office/drawing/2014/main" id="{F84E7F94-8C5D-4EA9-8442-239B2BEB2845}"/>
                  </a:ext>
                </a:extLst>
              </p:cNvPr>
              <p:cNvCxnSpPr>
                <a:cxnSpLocks/>
              </p:cNvCxnSpPr>
              <p:nvPr/>
            </p:nvCxnSpPr>
            <p:spPr>
              <a:xfrm flipH="1">
                <a:off x="3004337"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6" name="直接连接符 115">
                <a:extLst>
                  <a:ext uri="{FF2B5EF4-FFF2-40B4-BE49-F238E27FC236}">
                    <a16:creationId xmlns:a16="http://schemas.microsoft.com/office/drawing/2014/main" id="{F5178AEE-CFE2-4ECD-AF0A-189A20DF5C78}"/>
                  </a:ext>
                </a:extLst>
              </p:cNvPr>
              <p:cNvCxnSpPr>
                <a:cxnSpLocks/>
              </p:cNvCxnSpPr>
              <p:nvPr/>
            </p:nvCxnSpPr>
            <p:spPr>
              <a:xfrm flipH="1">
                <a:off x="3049375"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7" name="直接连接符 116">
                <a:extLst>
                  <a:ext uri="{FF2B5EF4-FFF2-40B4-BE49-F238E27FC236}">
                    <a16:creationId xmlns:a16="http://schemas.microsoft.com/office/drawing/2014/main" id="{02A2E002-9A67-410D-9A2D-929B819C03B3}"/>
                  </a:ext>
                </a:extLst>
              </p:cNvPr>
              <p:cNvCxnSpPr>
                <a:cxnSpLocks/>
              </p:cNvCxnSpPr>
              <p:nvPr/>
            </p:nvCxnSpPr>
            <p:spPr>
              <a:xfrm flipH="1">
                <a:off x="3094413"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8" name="直接连接符 117">
                <a:extLst>
                  <a:ext uri="{FF2B5EF4-FFF2-40B4-BE49-F238E27FC236}">
                    <a16:creationId xmlns:a16="http://schemas.microsoft.com/office/drawing/2014/main" id="{9BAE27BB-C438-443B-91F2-F4EB74C2104A}"/>
                  </a:ext>
                </a:extLst>
              </p:cNvPr>
              <p:cNvCxnSpPr>
                <a:cxnSpLocks/>
              </p:cNvCxnSpPr>
              <p:nvPr/>
            </p:nvCxnSpPr>
            <p:spPr>
              <a:xfrm flipH="1">
                <a:off x="3139451"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19" name="直接连接符 118">
                <a:extLst>
                  <a:ext uri="{FF2B5EF4-FFF2-40B4-BE49-F238E27FC236}">
                    <a16:creationId xmlns:a16="http://schemas.microsoft.com/office/drawing/2014/main" id="{B1DD8203-ACF1-492E-B4CD-200874442506}"/>
                  </a:ext>
                </a:extLst>
              </p:cNvPr>
              <p:cNvCxnSpPr>
                <a:cxnSpLocks/>
              </p:cNvCxnSpPr>
              <p:nvPr/>
            </p:nvCxnSpPr>
            <p:spPr>
              <a:xfrm flipH="1">
                <a:off x="3184489" y="4611903"/>
                <a:ext cx="75192" cy="75192"/>
              </a:xfrm>
              <a:prstGeom prst="line">
                <a:avLst/>
              </a:prstGeom>
              <a:ln w="9525">
                <a:solidFill>
                  <a:schemeClr val="accent1"/>
                </a:solidFill>
              </a:ln>
            </p:spPr>
            <p:style>
              <a:lnRef idx="1">
                <a:schemeClr val="accent1"/>
              </a:lnRef>
              <a:fillRef idx="0">
                <a:schemeClr val="accent1"/>
              </a:fillRef>
              <a:effectRef idx="0">
                <a:schemeClr val="accent1"/>
              </a:effectRef>
              <a:fontRef idx="minor">
                <a:schemeClr val="tx1"/>
              </a:fontRef>
            </p:style>
          </p:cxnSp>
        </p:grpSp>
        <p:cxnSp>
          <p:nvCxnSpPr>
            <p:cNvPr id="104" name="直接连接符 103">
              <a:extLst>
                <a:ext uri="{FF2B5EF4-FFF2-40B4-BE49-F238E27FC236}">
                  <a16:creationId xmlns:a16="http://schemas.microsoft.com/office/drawing/2014/main" id="{8BF128BE-D541-4CCD-A9F4-DA5D11312D19}"/>
                </a:ext>
              </a:extLst>
            </p:cNvPr>
            <p:cNvCxnSpPr/>
            <p:nvPr/>
          </p:nvCxnSpPr>
          <p:spPr>
            <a:xfrm>
              <a:off x="695325" y="4813397"/>
              <a:ext cx="1928163"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grpSp>
      <p:sp>
        <p:nvSpPr>
          <p:cNvPr id="126" name="任意多边形: 形状 125">
            <a:extLst>
              <a:ext uri="{FF2B5EF4-FFF2-40B4-BE49-F238E27FC236}">
                <a16:creationId xmlns:a16="http://schemas.microsoft.com/office/drawing/2014/main" id="{8482B66A-5F9B-4D5D-86B7-3C2DACAAEEB6}"/>
              </a:ext>
            </a:extLst>
          </p:cNvPr>
          <p:cNvSpPr>
            <a:spLocks/>
          </p:cNvSpPr>
          <p:nvPr/>
        </p:nvSpPr>
        <p:spPr bwMode="auto">
          <a:xfrm>
            <a:off x="504799" y="1653837"/>
            <a:ext cx="3167352" cy="2597074"/>
          </a:xfrm>
          <a:custGeom>
            <a:avLst/>
            <a:gdLst>
              <a:gd name="connsiteX0" fmla="*/ 532345 w 998962"/>
              <a:gd name="connsiteY0" fmla="*/ 217293 h 819100"/>
              <a:gd name="connsiteX1" fmla="*/ 433826 w 998962"/>
              <a:gd name="connsiteY1" fmla="*/ 226606 h 819100"/>
              <a:gd name="connsiteX2" fmla="*/ 243105 w 998962"/>
              <a:gd name="connsiteY2" fmla="*/ 482597 h 819100"/>
              <a:gd name="connsiteX3" fmla="*/ 540629 w 998962"/>
              <a:gd name="connsiteY3" fmla="*/ 604862 h 819100"/>
              <a:gd name="connsiteX4" fmla="*/ 731350 w 998962"/>
              <a:gd name="connsiteY4" fmla="*/ 352691 h 819100"/>
              <a:gd name="connsiteX5" fmla="*/ 532345 w 998962"/>
              <a:gd name="connsiteY5" fmla="*/ 217293 h 819100"/>
              <a:gd name="connsiteX6" fmla="*/ 591117 w 998962"/>
              <a:gd name="connsiteY6" fmla="*/ 1082 h 819100"/>
              <a:gd name="connsiteX7" fmla="*/ 986638 w 998962"/>
              <a:gd name="connsiteY7" fmla="*/ 277104 h 819100"/>
              <a:gd name="connsiteX8" fmla="*/ 609339 w 998962"/>
              <a:gd name="connsiteY8" fmla="*/ 795443 h 819100"/>
              <a:gd name="connsiteX9" fmla="*/ 10995 w 998962"/>
              <a:gd name="connsiteY9" fmla="*/ 543896 h 819100"/>
              <a:gd name="connsiteX10" fmla="*/ 392105 w 998962"/>
              <a:gd name="connsiteY10" fmla="*/ 21746 h 819100"/>
              <a:gd name="connsiteX11" fmla="*/ 591117 w 998962"/>
              <a:gd name="connsiteY11" fmla="*/ 1082 h 8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8962" h="819100">
                <a:moveTo>
                  <a:pt x="532345" y="217293"/>
                </a:moveTo>
                <a:cubicBezTo>
                  <a:pt x="500578" y="215144"/>
                  <a:pt x="467202" y="218010"/>
                  <a:pt x="433826" y="226606"/>
                </a:cubicBezTo>
                <a:cubicBezTo>
                  <a:pt x="300321" y="260993"/>
                  <a:pt x="212590" y="375616"/>
                  <a:pt x="243105" y="482597"/>
                </a:cubicBezTo>
                <a:cubicBezTo>
                  <a:pt x="273621" y="585758"/>
                  <a:pt x="407125" y="643069"/>
                  <a:pt x="540629" y="604862"/>
                </a:cubicBezTo>
                <a:cubicBezTo>
                  <a:pt x="677948" y="570475"/>
                  <a:pt x="761865" y="455852"/>
                  <a:pt x="731350" y="352691"/>
                </a:cubicBezTo>
                <a:cubicBezTo>
                  <a:pt x="708463" y="275321"/>
                  <a:pt x="627645" y="223741"/>
                  <a:pt x="532345" y="217293"/>
                </a:cubicBezTo>
                <a:close/>
                <a:moveTo>
                  <a:pt x="591117" y="1082"/>
                </a:moveTo>
                <a:cubicBezTo>
                  <a:pt x="782982" y="12694"/>
                  <a:pt x="943763" y="117029"/>
                  <a:pt x="986638" y="277104"/>
                </a:cubicBezTo>
                <a:cubicBezTo>
                  <a:pt x="1047616" y="490538"/>
                  <a:pt x="876116" y="723028"/>
                  <a:pt x="609339" y="795443"/>
                </a:cubicBezTo>
                <a:cubicBezTo>
                  <a:pt x="338750" y="871669"/>
                  <a:pt x="71972" y="757330"/>
                  <a:pt x="10995" y="543896"/>
                </a:cubicBezTo>
                <a:cubicBezTo>
                  <a:pt x="-46172" y="330463"/>
                  <a:pt x="125328" y="97972"/>
                  <a:pt x="392105" y="21746"/>
                </a:cubicBezTo>
                <a:cubicBezTo>
                  <a:pt x="459752" y="3643"/>
                  <a:pt x="527161" y="-2789"/>
                  <a:pt x="591117" y="1082"/>
                </a:cubicBezTo>
                <a:close/>
              </a:path>
            </a:pathLst>
          </a:custGeom>
          <a:solidFill>
            <a:sysClr val="window" lastClr="FFFFFF">
              <a:lumMod val="85000"/>
            </a:sysClr>
          </a:solidFill>
          <a:ln>
            <a:noFill/>
          </a:ln>
        </p:spPr>
        <p:txBody>
          <a:bodyPr vert="horz" wrap="square" lIns="91440" tIns="45720" rIns="91440" bIns="45720" numCol="1" anchor="t" anchorCtr="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dirty="0">
              <a:ln>
                <a:noFill/>
              </a:ln>
              <a:solidFill>
                <a:prstClr val="black"/>
              </a:solidFill>
              <a:effectLst/>
              <a:uLnTx/>
              <a:uFillTx/>
              <a:latin typeface="思源黑体 CN Bold" panose="020B0800000000000000" pitchFamily="34" charset="-122"/>
            </a:endParaRPr>
          </a:p>
        </p:txBody>
      </p:sp>
      <p:sp>
        <p:nvSpPr>
          <p:cNvPr id="127" name="任意多边形: 形状 126">
            <a:extLst>
              <a:ext uri="{FF2B5EF4-FFF2-40B4-BE49-F238E27FC236}">
                <a16:creationId xmlns:a16="http://schemas.microsoft.com/office/drawing/2014/main" id="{80677CD4-CDEB-4D1A-87D1-FF9EFB533B8A}"/>
              </a:ext>
            </a:extLst>
          </p:cNvPr>
          <p:cNvSpPr>
            <a:spLocks/>
          </p:cNvSpPr>
          <p:nvPr/>
        </p:nvSpPr>
        <p:spPr bwMode="auto">
          <a:xfrm>
            <a:off x="8612953" y="1653837"/>
            <a:ext cx="3167352" cy="2597074"/>
          </a:xfrm>
          <a:custGeom>
            <a:avLst/>
            <a:gdLst>
              <a:gd name="connsiteX0" fmla="*/ 532345 w 998962"/>
              <a:gd name="connsiteY0" fmla="*/ 217293 h 819100"/>
              <a:gd name="connsiteX1" fmla="*/ 433826 w 998962"/>
              <a:gd name="connsiteY1" fmla="*/ 226606 h 819100"/>
              <a:gd name="connsiteX2" fmla="*/ 243105 w 998962"/>
              <a:gd name="connsiteY2" fmla="*/ 482597 h 819100"/>
              <a:gd name="connsiteX3" fmla="*/ 540629 w 998962"/>
              <a:gd name="connsiteY3" fmla="*/ 604862 h 819100"/>
              <a:gd name="connsiteX4" fmla="*/ 731350 w 998962"/>
              <a:gd name="connsiteY4" fmla="*/ 352691 h 819100"/>
              <a:gd name="connsiteX5" fmla="*/ 532345 w 998962"/>
              <a:gd name="connsiteY5" fmla="*/ 217293 h 819100"/>
              <a:gd name="connsiteX6" fmla="*/ 591117 w 998962"/>
              <a:gd name="connsiteY6" fmla="*/ 1082 h 819100"/>
              <a:gd name="connsiteX7" fmla="*/ 986638 w 998962"/>
              <a:gd name="connsiteY7" fmla="*/ 277104 h 819100"/>
              <a:gd name="connsiteX8" fmla="*/ 609339 w 998962"/>
              <a:gd name="connsiteY8" fmla="*/ 795443 h 819100"/>
              <a:gd name="connsiteX9" fmla="*/ 10995 w 998962"/>
              <a:gd name="connsiteY9" fmla="*/ 543896 h 819100"/>
              <a:gd name="connsiteX10" fmla="*/ 392105 w 998962"/>
              <a:gd name="connsiteY10" fmla="*/ 21746 h 819100"/>
              <a:gd name="connsiteX11" fmla="*/ 591117 w 998962"/>
              <a:gd name="connsiteY11" fmla="*/ 1082 h 8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8962" h="819100">
                <a:moveTo>
                  <a:pt x="532345" y="217293"/>
                </a:moveTo>
                <a:cubicBezTo>
                  <a:pt x="500578" y="215144"/>
                  <a:pt x="467202" y="218010"/>
                  <a:pt x="433826" y="226606"/>
                </a:cubicBezTo>
                <a:cubicBezTo>
                  <a:pt x="300321" y="260993"/>
                  <a:pt x="212590" y="375616"/>
                  <a:pt x="243105" y="482597"/>
                </a:cubicBezTo>
                <a:cubicBezTo>
                  <a:pt x="273621" y="585758"/>
                  <a:pt x="407125" y="643069"/>
                  <a:pt x="540629" y="604862"/>
                </a:cubicBezTo>
                <a:cubicBezTo>
                  <a:pt x="677948" y="570475"/>
                  <a:pt x="761865" y="455852"/>
                  <a:pt x="731350" y="352691"/>
                </a:cubicBezTo>
                <a:cubicBezTo>
                  <a:pt x="708463" y="275321"/>
                  <a:pt x="627645" y="223741"/>
                  <a:pt x="532345" y="217293"/>
                </a:cubicBezTo>
                <a:close/>
                <a:moveTo>
                  <a:pt x="591117" y="1082"/>
                </a:moveTo>
                <a:cubicBezTo>
                  <a:pt x="782982" y="12694"/>
                  <a:pt x="943763" y="117029"/>
                  <a:pt x="986638" y="277104"/>
                </a:cubicBezTo>
                <a:cubicBezTo>
                  <a:pt x="1047616" y="490538"/>
                  <a:pt x="876116" y="723028"/>
                  <a:pt x="609339" y="795443"/>
                </a:cubicBezTo>
                <a:cubicBezTo>
                  <a:pt x="338750" y="871669"/>
                  <a:pt x="71972" y="757330"/>
                  <a:pt x="10995" y="543896"/>
                </a:cubicBezTo>
                <a:cubicBezTo>
                  <a:pt x="-46172" y="330463"/>
                  <a:pt x="125328" y="97972"/>
                  <a:pt x="392105" y="21746"/>
                </a:cubicBezTo>
                <a:cubicBezTo>
                  <a:pt x="459752" y="3643"/>
                  <a:pt x="527161" y="-2789"/>
                  <a:pt x="591117" y="1082"/>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28" name="任意多边形: 形状 127">
            <a:extLst>
              <a:ext uri="{FF2B5EF4-FFF2-40B4-BE49-F238E27FC236}">
                <a16:creationId xmlns:a16="http://schemas.microsoft.com/office/drawing/2014/main" id="{26CF32F1-C48D-4139-9A10-A3AA03695E47}"/>
              </a:ext>
            </a:extLst>
          </p:cNvPr>
          <p:cNvSpPr>
            <a:spLocks/>
          </p:cNvSpPr>
          <p:nvPr/>
        </p:nvSpPr>
        <p:spPr bwMode="auto">
          <a:xfrm>
            <a:off x="4512324" y="1653837"/>
            <a:ext cx="3167352" cy="2597074"/>
          </a:xfrm>
          <a:custGeom>
            <a:avLst/>
            <a:gdLst>
              <a:gd name="connsiteX0" fmla="*/ 532345 w 998962"/>
              <a:gd name="connsiteY0" fmla="*/ 217293 h 819100"/>
              <a:gd name="connsiteX1" fmla="*/ 433826 w 998962"/>
              <a:gd name="connsiteY1" fmla="*/ 226606 h 819100"/>
              <a:gd name="connsiteX2" fmla="*/ 243105 w 998962"/>
              <a:gd name="connsiteY2" fmla="*/ 482597 h 819100"/>
              <a:gd name="connsiteX3" fmla="*/ 540629 w 998962"/>
              <a:gd name="connsiteY3" fmla="*/ 604862 h 819100"/>
              <a:gd name="connsiteX4" fmla="*/ 731350 w 998962"/>
              <a:gd name="connsiteY4" fmla="*/ 352691 h 819100"/>
              <a:gd name="connsiteX5" fmla="*/ 532345 w 998962"/>
              <a:gd name="connsiteY5" fmla="*/ 217293 h 819100"/>
              <a:gd name="connsiteX6" fmla="*/ 591117 w 998962"/>
              <a:gd name="connsiteY6" fmla="*/ 1082 h 819100"/>
              <a:gd name="connsiteX7" fmla="*/ 986638 w 998962"/>
              <a:gd name="connsiteY7" fmla="*/ 277104 h 819100"/>
              <a:gd name="connsiteX8" fmla="*/ 609339 w 998962"/>
              <a:gd name="connsiteY8" fmla="*/ 795443 h 819100"/>
              <a:gd name="connsiteX9" fmla="*/ 10995 w 998962"/>
              <a:gd name="connsiteY9" fmla="*/ 543896 h 819100"/>
              <a:gd name="connsiteX10" fmla="*/ 392105 w 998962"/>
              <a:gd name="connsiteY10" fmla="*/ 21746 h 819100"/>
              <a:gd name="connsiteX11" fmla="*/ 591117 w 998962"/>
              <a:gd name="connsiteY11" fmla="*/ 1082 h 819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98962" h="819100">
                <a:moveTo>
                  <a:pt x="532345" y="217293"/>
                </a:moveTo>
                <a:cubicBezTo>
                  <a:pt x="500578" y="215144"/>
                  <a:pt x="467202" y="218010"/>
                  <a:pt x="433826" y="226606"/>
                </a:cubicBezTo>
                <a:cubicBezTo>
                  <a:pt x="300321" y="260993"/>
                  <a:pt x="212590" y="375616"/>
                  <a:pt x="243105" y="482597"/>
                </a:cubicBezTo>
                <a:cubicBezTo>
                  <a:pt x="273621" y="585758"/>
                  <a:pt x="407125" y="643069"/>
                  <a:pt x="540629" y="604862"/>
                </a:cubicBezTo>
                <a:cubicBezTo>
                  <a:pt x="677948" y="570475"/>
                  <a:pt x="761865" y="455852"/>
                  <a:pt x="731350" y="352691"/>
                </a:cubicBezTo>
                <a:cubicBezTo>
                  <a:pt x="708463" y="275321"/>
                  <a:pt x="627645" y="223741"/>
                  <a:pt x="532345" y="217293"/>
                </a:cubicBezTo>
                <a:close/>
                <a:moveTo>
                  <a:pt x="591117" y="1082"/>
                </a:moveTo>
                <a:cubicBezTo>
                  <a:pt x="782982" y="12694"/>
                  <a:pt x="943763" y="117029"/>
                  <a:pt x="986638" y="277104"/>
                </a:cubicBezTo>
                <a:cubicBezTo>
                  <a:pt x="1047616" y="490538"/>
                  <a:pt x="876116" y="723028"/>
                  <a:pt x="609339" y="795443"/>
                </a:cubicBezTo>
                <a:cubicBezTo>
                  <a:pt x="338750" y="871669"/>
                  <a:pt x="71972" y="757330"/>
                  <a:pt x="10995" y="543896"/>
                </a:cubicBezTo>
                <a:cubicBezTo>
                  <a:pt x="-46172" y="330463"/>
                  <a:pt x="125328" y="97972"/>
                  <a:pt x="392105" y="21746"/>
                </a:cubicBezTo>
                <a:cubicBezTo>
                  <a:pt x="459752" y="3643"/>
                  <a:pt x="527161" y="-2789"/>
                  <a:pt x="591117" y="1082"/>
                </a:cubicBezTo>
                <a:close/>
              </a:path>
            </a:pathLst>
          </a:custGeom>
          <a:gradFill>
            <a:gsLst>
              <a:gs pos="0">
                <a:schemeClr val="accent1"/>
              </a:gs>
              <a:gs pos="100000">
                <a:schemeClr val="accent1">
                  <a:lumMod val="75000"/>
                </a:schemeClr>
              </a:gs>
            </a:gsLst>
            <a:lin ang="2700000" scaled="1"/>
          </a:gradFill>
          <a:ln>
            <a:noFill/>
          </a:ln>
        </p:spPr>
        <p:txBody>
          <a:bodyPr vert="horz" wrap="square" lIns="91440" tIns="45720" rIns="91440" bIns="45720" numCol="1" anchor="t" anchorCtr="0" compatLnSpc="1">
            <a:prstTxWarp prst="textNoShape">
              <a:avLst/>
            </a:prstTxWarp>
            <a:noAutofit/>
          </a:bodyPr>
          <a:lstStyle/>
          <a:p>
            <a:endParaRPr lang="zh-CN" altLang="en-US" dirty="0"/>
          </a:p>
        </p:txBody>
      </p:sp>
      <p:pic>
        <p:nvPicPr>
          <p:cNvPr id="120" name="图片 119" descr="穿着蓝色衣服的男人在微笑&#10;&#10;描述已自动生成">
            <a:extLst>
              <a:ext uri="{FF2B5EF4-FFF2-40B4-BE49-F238E27FC236}">
                <a16:creationId xmlns:a16="http://schemas.microsoft.com/office/drawing/2014/main" id="{1C35DDE2-AE59-4FB8-BD8A-0346F38940D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3248" r="42714" b="3409"/>
          <a:stretch>
            <a:fillRect/>
          </a:stretch>
        </p:blipFill>
        <p:spPr>
          <a:xfrm>
            <a:off x="396811" y="1212139"/>
            <a:ext cx="2781253" cy="3021251"/>
          </a:xfrm>
          <a:custGeom>
            <a:avLst/>
            <a:gdLst>
              <a:gd name="connsiteX0" fmla="*/ 0 w 2781253"/>
              <a:gd name="connsiteY0" fmla="*/ 0 h 3021251"/>
              <a:gd name="connsiteX1" fmla="*/ 2781253 w 2781253"/>
              <a:gd name="connsiteY1" fmla="*/ 0 h 3021251"/>
              <a:gd name="connsiteX2" fmla="*/ 2781253 w 2781253"/>
              <a:gd name="connsiteY2" fmla="*/ 2547658 h 3021251"/>
              <a:gd name="connsiteX3" fmla="*/ 2749373 w 2781253"/>
              <a:gd name="connsiteY3" fmla="*/ 2576356 h 3021251"/>
              <a:gd name="connsiteX4" fmla="*/ 2029677 w 2781253"/>
              <a:gd name="connsiteY4" fmla="*/ 2946240 h 3021251"/>
              <a:gd name="connsiteX5" fmla="*/ 305893 w 2781253"/>
              <a:gd name="connsiteY5" fmla="*/ 2494281 h 3021251"/>
              <a:gd name="connsiteX6" fmla="*/ 235863 w 2781253"/>
              <a:gd name="connsiteY6" fmla="*/ 2389373 h 3021251"/>
              <a:gd name="connsiteX7" fmla="*/ 0 w 2781253"/>
              <a:gd name="connsiteY7" fmla="*/ 2389373 h 3021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81253" h="3021251">
                <a:moveTo>
                  <a:pt x="0" y="0"/>
                </a:moveTo>
                <a:lnTo>
                  <a:pt x="2781253" y="0"/>
                </a:lnTo>
                <a:lnTo>
                  <a:pt x="2781253" y="2547658"/>
                </a:lnTo>
                <a:lnTo>
                  <a:pt x="2749373" y="2576356"/>
                </a:lnTo>
                <a:cubicBezTo>
                  <a:pt x="2552245" y="2740919"/>
                  <a:pt x="2307223" y="2870902"/>
                  <a:pt x="2029677" y="2946240"/>
                </a:cubicBezTo>
                <a:cubicBezTo>
                  <a:pt x="1332600" y="3142610"/>
                  <a:pt x="643500" y="2940103"/>
                  <a:pt x="305893" y="2494281"/>
                </a:cubicBezTo>
                <a:lnTo>
                  <a:pt x="235863" y="2389373"/>
                </a:lnTo>
                <a:lnTo>
                  <a:pt x="0" y="2389373"/>
                </a:lnTo>
                <a:close/>
              </a:path>
            </a:pathLst>
          </a:custGeom>
        </p:spPr>
      </p:pic>
      <p:pic>
        <p:nvPicPr>
          <p:cNvPr id="121" name="图片 120">
            <a:extLst>
              <a:ext uri="{FF2B5EF4-FFF2-40B4-BE49-F238E27FC236}">
                <a16:creationId xmlns:a16="http://schemas.microsoft.com/office/drawing/2014/main" id="{D8AD51CD-3BE0-4734-A6BC-32EC21ADBC71}"/>
              </a:ext>
            </a:extLst>
          </p:cNvPr>
          <p:cNvPicPr/>
          <p:nvPr/>
        </p:nvPicPr>
        <p:blipFill rotWithShape="1">
          <a:blip r:embed="rId4" cstate="screen">
            <a:extLst>
              <a:ext uri="{28A0092B-C50C-407E-A947-70E740481C1C}">
                <a14:useLocalDpi xmlns:a14="http://schemas.microsoft.com/office/drawing/2010/main"/>
              </a:ext>
            </a:extLst>
          </a:blip>
          <a:srcRect l="30404" t="9976" r="33888" b="9347"/>
          <a:stretch>
            <a:fillRect/>
          </a:stretch>
        </p:blipFill>
        <p:spPr>
          <a:xfrm>
            <a:off x="9039420" y="1104536"/>
            <a:ext cx="2081530" cy="3135286"/>
          </a:xfrm>
          <a:custGeom>
            <a:avLst/>
            <a:gdLst>
              <a:gd name="connsiteX0" fmla="*/ 0 w 2081530"/>
              <a:gd name="connsiteY0" fmla="*/ 0 h 3135286"/>
              <a:gd name="connsiteX1" fmla="*/ 2081530 w 2081530"/>
              <a:gd name="connsiteY1" fmla="*/ 0 h 3135286"/>
              <a:gd name="connsiteX2" fmla="*/ 2081530 w 2081530"/>
              <a:gd name="connsiteY2" fmla="*/ 2772737 h 3135286"/>
              <a:gd name="connsiteX3" fmla="*/ 1976073 w 2081530"/>
              <a:gd name="connsiteY3" fmla="*/ 2842684 h 3135286"/>
              <a:gd name="connsiteX4" fmla="*/ 1468900 w 2081530"/>
              <a:gd name="connsiteY4" fmla="*/ 3060275 h 3135286"/>
              <a:gd name="connsiteX5" fmla="*/ 58859 w 2081530"/>
              <a:gd name="connsiteY5" fmla="*/ 2894631 h 3135286"/>
              <a:gd name="connsiteX6" fmla="*/ 0 w 2081530"/>
              <a:gd name="connsiteY6" fmla="*/ 2849683 h 3135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81530" h="3135286">
                <a:moveTo>
                  <a:pt x="0" y="0"/>
                </a:moveTo>
                <a:lnTo>
                  <a:pt x="2081530" y="0"/>
                </a:lnTo>
                <a:lnTo>
                  <a:pt x="2081530" y="2772737"/>
                </a:lnTo>
                <a:lnTo>
                  <a:pt x="1976073" y="2842684"/>
                </a:lnTo>
                <a:cubicBezTo>
                  <a:pt x="1824507" y="2935538"/>
                  <a:pt x="1653931" y="3010050"/>
                  <a:pt x="1468900" y="3060275"/>
                </a:cubicBezTo>
                <a:cubicBezTo>
                  <a:pt x="946092" y="3207553"/>
                  <a:pt x="427772" y="3130462"/>
                  <a:pt x="58859" y="2894631"/>
                </a:cubicBezTo>
                <a:lnTo>
                  <a:pt x="0" y="2849683"/>
                </a:lnTo>
                <a:close/>
              </a:path>
            </a:pathLst>
          </a:custGeom>
          <a:noFill/>
          <a:ln w="9525">
            <a:noFill/>
          </a:ln>
        </p:spPr>
      </p:pic>
      <p:pic>
        <p:nvPicPr>
          <p:cNvPr id="122" name="图片 121">
            <a:extLst>
              <a:ext uri="{FF2B5EF4-FFF2-40B4-BE49-F238E27FC236}">
                <a16:creationId xmlns:a16="http://schemas.microsoft.com/office/drawing/2014/main" id="{DBC58172-929D-4400-851E-12B49B9FCB67}"/>
              </a:ext>
            </a:extLst>
          </p:cNvPr>
          <p:cNvPicPr/>
          <p:nvPr/>
        </p:nvPicPr>
        <p:blipFill>
          <a:blip r:embed="rId5" cstate="screen">
            <a:extLst>
              <a:ext uri="{28A0092B-C50C-407E-A947-70E740481C1C}">
                <a14:useLocalDpi xmlns:a14="http://schemas.microsoft.com/office/drawing/2010/main"/>
              </a:ext>
            </a:extLst>
          </a:blip>
          <a:srcRect l="26714" r="25308" b="2860"/>
          <a:stretch>
            <a:fillRect/>
          </a:stretch>
        </p:blipFill>
        <p:spPr>
          <a:xfrm>
            <a:off x="4800951" y="1150823"/>
            <a:ext cx="2309446" cy="3105651"/>
          </a:xfrm>
          <a:custGeom>
            <a:avLst/>
            <a:gdLst>
              <a:gd name="connsiteX0" fmla="*/ 0 w 2309446"/>
              <a:gd name="connsiteY0" fmla="*/ 0 h 3105651"/>
              <a:gd name="connsiteX1" fmla="*/ 2309446 w 2309446"/>
              <a:gd name="connsiteY1" fmla="*/ 0 h 3105651"/>
              <a:gd name="connsiteX2" fmla="*/ 2309446 w 2309446"/>
              <a:gd name="connsiteY2" fmla="*/ 2684359 h 3105651"/>
              <a:gd name="connsiteX3" fmla="*/ 2237463 w 2309446"/>
              <a:gd name="connsiteY3" fmla="*/ 2740063 h 3105651"/>
              <a:gd name="connsiteX4" fmla="*/ 1620250 w 2309446"/>
              <a:gd name="connsiteY4" fmla="*/ 3030640 h 3105651"/>
              <a:gd name="connsiteX5" fmla="*/ 38874 w 2309446"/>
              <a:gd name="connsiteY5" fmla="*/ 2734155 h 3105651"/>
              <a:gd name="connsiteX6" fmla="*/ 0 w 2309446"/>
              <a:gd name="connsiteY6" fmla="*/ 2695437 h 3105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09446" h="3105651">
                <a:moveTo>
                  <a:pt x="0" y="0"/>
                </a:moveTo>
                <a:lnTo>
                  <a:pt x="2309446" y="0"/>
                </a:lnTo>
                <a:lnTo>
                  <a:pt x="2309446" y="2684359"/>
                </a:lnTo>
                <a:lnTo>
                  <a:pt x="2237463" y="2740063"/>
                </a:lnTo>
                <a:cubicBezTo>
                  <a:pt x="2060241" y="2867129"/>
                  <a:pt x="1851539" y="2967858"/>
                  <a:pt x="1620250" y="3030640"/>
                </a:cubicBezTo>
                <a:cubicBezTo>
                  <a:pt x="1010308" y="3202464"/>
                  <a:pt x="406473" y="3068898"/>
                  <a:pt x="38874" y="2734155"/>
                </a:cubicBezTo>
                <a:lnTo>
                  <a:pt x="0" y="2695437"/>
                </a:lnTo>
                <a:close/>
              </a:path>
            </a:pathLst>
          </a:custGeom>
          <a:noFill/>
          <a:ln w="9525">
            <a:noFill/>
          </a:ln>
        </p:spPr>
      </p:pic>
    </p:spTree>
    <p:extLst>
      <p:ext uri="{BB962C8B-B14F-4D97-AF65-F5344CB8AC3E}">
        <p14:creationId xmlns:p14="http://schemas.microsoft.com/office/powerpoint/2010/main" val="375300936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a:extLst>
              <a:ext uri="{FF2B5EF4-FFF2-40B4-BE49-F238E27FC236}">
                <a16:creationId xmlns:a16="http://schemas.microsoft.com/office/drawing/2014/main" id="{0196EA36-E176-4A8C-A0DE-184AC0929155}"/>
              </a:ext>
            </a:extLst>
          </p:cNvPr>
          <p:cNvSpPr/>
          <p:nvPr/>
        </p:nvSpPr>
        <p:spPr>
          <a:xfrm>
            <a:off x="2044034" y="3632200"/>
            <a:ext cx="8103932" cy="1107996"/>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6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rPr>
              <a:t>投资亮点</a:t>
            </a:r>
          </a:p>
        </p:txBody>
      </p:sp>
      <p:sp>
        <p:nvSpPr>
          <p:cNvPr id="37" name="矩形 36">
            <a:extLst>
              <a:ext uri="{FF2B5EF4-FFF2-40B4-BE49-F238E27FC236}">
                <a16:creationId xmlns:a16="http://schemas.microsoft.com/office/drawing/2014/main" id="{573EB82F-1B54-42BF-ACB9-D17D2E28B781}"/>
              </a:ext>
            </a:extLst>
          </p:cNvPr>
          <p:cNvSpPr/>
          <p:nvPr/>
        </p:nvSpPr>
        <p:spPr>
          <a:xfrm>
            <a:off x="3299208" y="1879761"/>
            <a:ext cx="5593584" cy="1862048"/>
          </a:xfrm>
          <a:prstGeom prst="rect">
            <a:avLst/>
          </a:prstGeom>
        </p:spPr>
        <p:txBody>
          <a:bodyPr vert="horz"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1500" dirty="0">
                <a:ln>
                  <a:solidFill>
                    <a:schemeClr val="bg1">
                      <a:alpha val="47000"/>
                    </a:schemeClr>
                  </a:solidFill>
                </a:ln>
                <a:solidFill>
                  <a:schemeClr val="accent1"/>
                </a:solidFill>
                <a:latin typeface="+mj-ea"/>
                <a:ea typeface="+mj-ea"/>
              </a:rPr>
              <a:t>03</a:t>
            </a:r>
            <a:endParaRPr lang="zh-CN" altLang="en-US" sz="11500" dirty="0">
              <a:ln>
                <a:solidFill>
                  <a:schemeClr val="bg1">
                    <a:alpha val="47000"/>
                  </a:schemeClr>
                </a:solidFill>
              </a:ln>
              <a:solidFill>
                <a:schemeClr val="accent1"/>
              </a:solidFill>
              <a:latin typeface="+mj-ea"/>
              <a:ea typeface="+mj-ea"/>
            </a:endParaRPr>
          </a:p>
        </p:txBody>
      </p:sp>
      <p:sp>
        <p:nvSpPr>
          <p:cNvPr id="38" name="文本框 92">
            <a:extLst>
              <a:ext uri="{FF2B5EF4-FFF2-40B4-BE49-F238E27FC236}">
                <a16:creationId xmlns:a16="http://schemas.microsoft.com/office/drawing/2014/main" id="{2D8D16B9-623B-48ED-91E6-05257981F87E}"/>
              </a:ext>
            </a:extLst>
          </p:cNvPr>
          <p:cNvSpPr txBox="1"/>
          <p:nvPr/>
        </p:nvSpPr>
        <p:spPr>
          <a:xfrm>
            <a:off x="4436963" y="4648654"/>
            <a:ext cx="3318076" cy="363442"/>
          </a:xfrm>
          <a:prstGeom prst="rect">
            <a:avLst/>
          </a:prstGeom>
          <a:noFill/>
        </p:spPr>
        <p:txBody>
          <a:bodyPr wrap="square" rtlCol="0">
            <a:noAutofit/>
          </a:bodyPr>
          <a:lstStyle>
            <a:defPPr>
              <a:defRPr lang="zh-CN"/>
            </a:defPPr>
          </a:lstStyle>
          <a:p>
            <a:pPr algn="dist"/>
            <a:r>
              <a:rPr lang="en-US" altLang="zh-CN" sz="1600" spc="150" dirty="0">
                <a:solidFill>
                  <a:schemeClr val="bg1">
                    <a:lumMod val="50000"/>
                  </a:schemeClr>
                </a:solidFill>
                <a:ea typeface="+mj-ea"/>
              </a:rPr>
              <a:t>INVESTMENT HIGHLIGHTS</a:t>
            </a:r>
          </a:p>
        </p:txBody>
      </p:sp>
    </p:spTree>
    <p:extLst>
      <p:ext uri="{BB962C8B-B14F-4D97-AF65-F5344CB8AC3E}">
        <p14:creationId xmlns:p14="http://schemas.microsoft.com/office/powerpoint/2010/main" val="28268266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椭圆 89">
            <a:extLst>
              <a:ext uri="{FF2B5EF4-FFF2-40B4-BE49-F238E27FC236}">
                <a16:creationId xmlns:a16="http://schemas.microsoft.com/office/drawing/2014/main" id="{8E045F48-0EC2-4081-A43C-0131A6844410}"/>
              </a:ext>
            </a:extLst>
          </p:cNvPr>
          <p:cNvSpPr/>
          <p:nvPr/>
        </p:nvSpPr>
        <p:spPr>
          <a:xfrm rot="8780736" flipV="1">
            <a:off x="504806" y="360072"/>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41" name="文本框 40">
            <a:extLst>
              <a:ext uri="{FF2B5EF4-FFF2-40B4-BE49-F238E27FC236}">
                <a16:creationId xmlns:a16="http://schemas.microsoft.com/office/drawing/2014/main" id="{CF4CA98B-9A87-4816-90C8-DDA1E9CBDCD1}"/>
              </a:ext>
            </a:extLst>
          </p:cNvPr>
          <p:cNvSpPr txBox="1"/>
          <p:nvPr/>
        </p:nvSpPr>
        <p:spPr>
          <a:xfrm>
            <a:off x="660400" y="498425"/>
            <a:ext cx="4568142" cy="620868"/>
          </a:xfrm>
          <a:prstGeom prst="rect">
            <a:avLst/>
          </a:prstGeom>
          <a:noFill/>
        </p:spPr>
        <p:txBody>
          <a:bodyPr wrap="square">
            <a:noAutofit/>
          </a:bodyPr>
          <a:lstStyle/>
          <a:p>
            <a:r>
              <a:rPr lang="zh-CN" altLang="en-US" sz="36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rPr>
              <a:t>投资亮点</a:t>
            </a:r>
          </a:p>
        </p:txBody>
      </p:sp>
      <p:sp>
        <p:nvSpPr>
          <p:cNvPr id="24" name="任意多边形: 形状 23">
            <a:extLst>
              <a:ext uri="{FF2B5EF4-FFF2-40B4-BE49-F238E27FC236}">
                <a16:creationId xmlns:a16="http://schemas.microsoft.com/office/drawing/2014/main" id="{3D1B9BF7-D9DC-4665-A828-6658E34666A5}"/>
              </a:ext>
            </a:extLst>
          </p:cNvPr>
          <p:cNvSpPr/>
          <p:nvPr/>
        </p:nvSpPr>
        <p:spPr>
          <a:xfrm>
            <a:off x="0" y="4548833"/>
            <a:ext cx="12192000" cy="2309167"/>
          </a:xfrm>
          <a:custGeom>
            <a:avLst/>
            <a:gdLst>
              <a:gd name="connsiteX0" fmla="*/ 3401929 w 12192000"/>
              <a:gd name="connsiteY0" fmla="*/ 0 h 2309167"/>
              <a:gd name="connsiteX1" fmla="*/ 12192000 w 12192000"/>
              <a:gd name="connsiteY1" fmla="*/ 0 h 2309167"/>
              <a:gd name="connsiteX2" fmla="*/ 12192000 w 12192000"/>
              <a:gd name="connsiteY2" fmla="*/ 2309167 h 2309167"/>
              <a:gd name="connsiteX3" fmla="*/ 0 w 12192000"/>
              <a:gd name="connsiteY3" fmla="*/ 2309167 h 2309167"/>
              <a:gd name="connsiteX4" fmla="*/ 0 w 12192000"/>
              <a:gd name="connsiteY4" fmla="*/ 2025621 h 23091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92000" h="2309167">
                <a:moveTo>
                  <a:pt x="3401929" y="0"/>
                </a:moveTo>
                <a:lnTo>
                  <a:pt x="12192000" y="0"/>
                </a:lnTo>
                <a:lnTo>
                  <a:pt x="12192000" y="2309167"/>
                </a:lnTo>
                <a:lnTo>
                  <a:pt x="0" y="2309167"/>
                </a:lnTo>
                <a:lnTo>
                  <a:pt x="0" y="2025621"/>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1" name="矩形: 圆角 120">
            <a:extLst>
              <a:ext uri="{FF2B5EF4-FFF2-40B4-BE49-F238E27FC236}">
                <a16:creationId xmlns:a16="http://schemas.microsoft.com/office/drawing/2014/main" id="{DA914267-2D88-4B78-8CA4-4509076275B8}"/>
              </a:ext>
            </a:extLst>
          </p:cNvPr>
          <p:cNvSpPr/>
          <p:nvPr/>
        </p:nvSpPr>
        <p:spPr>
          <a:xfrm>
            <a:off x="904875" y="1973943"/>
            <a:ext cx="2947035" cy="4083957"/>
          </a:xfrm>
          <a:prstGeom prst="roundRect">
            <a:avLst>
              <a:gd name="adj" fmla="val 2098"/>
            </a:avLst>
          </a:prstGeom>
          <a:solidFill>
            <a:schemeClr val="bg1"/>
          </a:solidFill>
          <a:ln>
            <a:gradFill>
              <a:gsLst>
                <a:gs pos="0">
                  <a:schemeClr val="accent1"/>
                </a:gs>
                <a:gs pos="100000">
                  <a:schemeClr val="accent1"/>
                </a:gs>
              </a:gsLst>
              <a:lin ang="5400000" scaled="1"/>
            </a:gradFill>
          </a:ln>
          <a:effectLst>
            <a:outerShdw blurRad="292100" dir="18900000" sy="23000" kx="-1200000" algn="bl" rotWithShape="0">
              <a:schemeClr val="tx1">
                <a:alpha val="35000"/>
              </a:schemeClr>
            </a:outerShdw>
          </a:effectLst>
          <a:scene3d>
            <a:camera prst="orthographicFront"/>
            <a:lightRig rig="contrasting" dir="t"/>
          </a:scene3d>
          <a:sp3d>
            <a:bevelT w="25400" h="38100"/>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22" name="平行四边形 6">
            <a:extLst>
              <a:ext uri="{FF2B5EF4-FFF2-40B4-BE49-F238E27FC236}">
                <a16:creationId xmlns:a16="http://schemas.microsoft.com/office/drawing/2014/main" id="{97A242ED-F3A2-459B-8061-24A679DE6905}"/>
              </a:ext>
            </a:extLst>
          </p:cNvPr>
          <p:cNvSpPr/>
          <p:nvPr/>
        </p:nvSpPr>
        <p:spPr>
          <a:xfrm>
            <a:off x="706754" y="1625549"/>
            <a:ext cx="1316354" cy="998896"/>
          </a:xfrm>
          <a:custGeom>
            <a:avLst/>
            <a:gdLst>
              <a:gd name="connsiteX0" fmla="*/ 107404 w 1316354"/>
              <a:gd name="connsiteY0" fmla="*/ 997167 h 998896"/>
              <a:gd name="connsiteX1" fmla="*/ 1243757 w 1316354"/>
              <a:gd name="connsiteY1" fmla="*/ 773200 h 998896"/>
              <a:gd name="connsiteX2" fmla="*/ 1316354 w 1316354"/>
              <a:gd name="connsiteY2" fmla="*/ 684899 h 998896"/>
              <a:gd name="connsiteX3" fmla="*/ 1316354 w 1316354"/>
              <a:gd name="connsiteY3" fmla="*/ 90032 h 998896"/>
              <a:gd name="connsiteX4" fmla="*/ 1208950 w 1316354"/>
              <a:gd name="connsiteY4" fmla="*/ 1730 h 998896"/>
              <a:gd name="connsiteX5" fmla="*/ 72596 w 1316354"/>
              <a:gd name="connsiteY5" fmla="*/ 225697 h 998896"/>
              <a:gd name="connsiteX6" fmla="*/ 0 w 1316354"/>
              <a:gd name="connsiteY6" fmla="*/ 313998 h 998896"/>
              <a:gd name="connsiteX7" fmla="*/ 0 w 1316354"/>
              <a:gd name="connsiteY7" fmla="*/ 908866 h 998896"/>
              <a:gd name="connsiteX8" fmla="*/ 107404 w 1316354"/>
              <a:gd name="connsiteY8" fmla="*/ 997167 h 998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6354" h="998896">
                <a:moveTo>
                  <a:pt x="107404" y="997167"/>
                </a:moveTo>
                <a:lnTo>
                  <a:pt x="1243757" y="773200"/>
                </a:lnTo>
                <a:cubicBezTo>
                  <a:pt x="1285936" y="764887"/>
                  <a:pt x="1316354" y="727889"/>
                  <a:pt x="1316354" y="684899"/>
                </a:cubicBezTo>
                <a:lnTo>
                  <a:pt x="1316354" y="90032"/>
                </a:lnTo>
                <a:cubicBezTo>
                  <a:pt x="1316354" y="33326"/>
                  <a:pt x="1264585" y="-9235"/>
                  <a:pt x="1208950" y="1730"/>
                </a:cubicBezTo>
                <a:lnTo>
                  <a:pt x="72596" y="225697"/>
                </a:lnTo>
                <a:cubicBezTo>
                  <a:pt x="30418" y="234010"/>
                  <a:pt x="0" y="271008"/>
                  <a:pt x="0" y="313998"/>
                </a:cubicBezTo>
                <a:lnTo>
                  <a:pt x="0" y="908866"/>
                </a:lnTo>
                <a:cubicBezTo>
                  <a:pt x="0" y="965572"/>
                  <a:pt x="51768" y="1008133"/>
                  <a:pt x="107404" y="997167"/>
                </a:cubicBezTo>
              </a:path>
            </a:pathLst>
          </a:custGeom>
          <a:gradFill flip="none" rotWithShape="1">
            <a:gsLst>
              <a:gs pos="0">
                <a:schemeClr val="accent1"/>
              </a:gs>
              <a:gs pos="37000">
                <a:schemeClr val="accent1"/>
              </a:gs>
              <a:gs pos="95000">
                <a:schemeClr val="accent1">
                  <a:lumMod val="70000"/>
                  <a:lumOff val="30000"/>
                </a:schemeClr>
              </a:gs>
            </a:gsLst>
            <a:lin ang="18900000" scaled="1"/>
            <a:tileRect/>
          </a:gradFill>
          <a:ln>
            <a:noFill/>
          </a:ln>
          <a:effectLst>
            <a:outerShdw blurRad="190500" dist="381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sp>
        <p:nvSpPr>
          <p:cNvPr id="123" name="矩形: 圆角 122">
            <a:extLst>
              <a:ext uri="{FF2B5EF4-FFF2-40B4-BE49-F238E27FC236}">
                <a16:creationId xmlns:a16="http://schemas.microsoft.com/office/drawing/2014/main" id="{6EFFEA3B-2FED-41A3-9147-1452D68DF4FF}"/>
              </a:ext>
            </a:extLst>
          </p:cNvPr>
          <p:cNvSpPr/>
          <p:nvPr/>
        </p:nvSpPr>
        <p:spPr>
          <a:xfrm>
            <a:off x="4721543" y="1973943"/>
            <a:ext cx="2947035" cy="4083957"/>
          </a:xfrm>
          <a:prstGeom prst="roundRect">
            <a:avLst>
              <a:gd name="adj" fmla="val 2098"/>
            </a:avLst>
          </a:prstGeom>
          <a:solidFill>
            <a:schemeClr val="bg1"/>
          </a:solidFill>
          <a:ln>
            <a:gradFill>
              <a:gsLst>
                <a:gs pos="0">
                  <a:schemeClr val="accent1"/>
                </a:gs>
                <a:gs pos="100000">
                  <a:schemeClr val="accent1"/>
                </a:gs>
              </a:gsLst>
              <a:lin ang="5400000" scaled="1"/>
            </a:gradFill>
          </a:ln>
          <a:effectLst>
            <a:outerShdw blurRad="292100" dir="18900000" sy="23000" kx="-1200000" algn="bl" rotWithShape="0">
              <a:schemeClr val="tx1">
                <a:alpha val="35000"/>
              </a:schemeClr>
            </a:outerShdw>
          </a:effectLst>
          <a:scene3d>
            <a:camera prst="orthographicFront"/>
            <a:lightRig rig="contrasting" dir="t"/>
          </a:scene3d>
          <a:sp3d>
            <a:bevelT w="25400" h="38100"/>
          </a:sp3d>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sp>
        <p:nvSpPr>
          <p:cNvPr id="124" name="平行四边形 6">
            <a:extLst>
              <a:ext uri="{FF2B5EF4-FFF2-40B4-BE49-F238E27FC236}">
                <a16:creationId xmlns:a16="http://schemas.microsoft.com/office/drawing/2014/main" id="{EE7D45B7-2CF6-4017-A651-F8A64A3BC233}"/>
              </a:ext>
            </a:extLst>
          </p:cNvPr>
          <p:cNvSpPr/>
          <p:nvPr/>
        </p:nvSpPr>
        <p:spPr>
          <a:xfrm>
            <a:off x="4523422" y="1625549"/>
            <a:ext cx="1316354" cy="998896"/>
          </a:xfrm>
          <a:custGeom>
            <a:avLst/>
            <a:gdLst>
              <a:gd name="connsiteX0" fmla="*/ 107404 w 1316354"/>
              <a:gd name="connsiteY0" fmla="*/ 997167 h 998896"/>
              <a:gd name="connsiteX1" fmla="*/ 1243757 w 1316354"/>
              <a:gd name="connsiteY1" fmla="*/ 773200 h 998896"/>
              <a:gd name="connsiteX2" fmla="*/ 1316354 w 1316354"/>
              <a:gd name="connsiteY2" fmla="*/ 684899 h 998896"/>
              <a:gd name="connsiteX3" fmla="*/ 1316354 w 1316354"/>
              <a:gd name="connsiteY3" fmla="*/ 90032 h 998896"/>
              <a:gd name="connsiteX4" fmla="*/ 1208950 w 1316354"/>
              <a:gd name="connsiteY4" fmla="*/ 1730 h 998896"/>
              <a:gd name="connsiteX5" fmla="*/ 72596 w 1316354"/>
              <a:gd name="connsiteY5" fmla="*/ 225697 h 998896"/>
              <a:gd name="connsiteX6" fmla="*/ 0 w 1316354"/>
              <a:gd name="connsiteY6" fmla="*/ 313998 h 998896"/>
              <a:gd name="connsiteX7" fmla="*/ 0 w 1316354"/>
              <a:gd name="connsiteY7" fmla="*/ 908866 h 998896"/>
              <a:gd name="connsiteX8" fmla="*/ 107404 w 1316354"/>
              <a:gd name="connsiteY8" fmla="*/ 997167 h 998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6354" h="998896">
                <a:moveTo>
                  <a:pt x="107404" y="997167"/>
                </a:moveTo>
                <a:lnTo>
                  <a:pt x="1243757" y="773200"/>
                </a:lnTo>
                <a:cubicBezTo>
                  <a:pt x="1285936" y="764887"/>
                  <a:pt x="1316354" y="727889"/>
                  <a:pt x="1316354" y="684899"/>
                </a:cubicBezTo>
                <a:lnTo>
                  <a:pt x="1316354" y="90032"/>
                </a:lnTo>
                <a:cubicBezTo>
                  <a:pt x="1316354" y="33326"/>
                  <a:pt x="1264585" y="-9235"/>
                  <a:pt x="1208950" y="1730"/>
                </a:cubicBezTo>
                <a:lnTo>
                  <a:pt x="72596" y="225697"/>
                </a:lnTo>
                <a:cubicBezTo>
                  <a:pt x="30418" y="234010"/>
                  <a:pt x="0" y="271008"/>
                  <a:pt x="0" y="313998"/>
                </a:cubicBezTo>
                <a:lnTo>
                  <a:pt x="0" y="908866"/>
                </a:lnTo>
                <a:cubicBezTo>
                  <a:pt x="0" y="965572"/>
                  <a:pt x="51768" y="1008133"/>
                  <a:pt x="107404" y="997167"/>
                </a:cubicBezTo>
              </a:path>
            </a:pathLst>
          </a:custGeom>
          <a:gradFill flip="none" rotWithShape="1">
            <a:gsLst>
              <a:gs pos="0">
                <a:schemeClr val="accent1"/>
              </a:gs>
              <a:gs pos="37000">
                <a:schemeClr val="accent1"/>
              </a:gs>
              <a:gs pos="95000">
                <a:schemeClr val="accent1">
                  <a:lumMod val="70000"/>
                  <a:lumOff val="30000"/>
                </a:schemeClr>
              </a:gs>
            </a:gsLst>
            <a:lin ang="18900000" scaled="1"/>
            <a:tileRect/>
          </a:gradFill>
          <a:ln>
            <a:noFill/>
          </a:ln>
          <a:effectLst>
            <a:outerShdw blurRad="190500" dist="381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sp>
        <p:nvSpPr>
          <p:cNvPr id="26" name="任意多边形: 形状 25">
            <a:extLst>
              <a:ext uri="{FF2B5EF4-FFF2-40B4-BE49-F238E27FC236}">
                <a16:creationId xmlns:a16="http://schemas.microsoft.com/office/drawing/2014/main" id="{FD6535DE-E4C0-45A7-B35D-5F76357BAF38}"/>
              </a:ext>
            </a:extLst>
          </p:cNvPr>
          <p:cNvSpPr/>
          <p:nvPr/>
        </p:nvSpPr>
        <p:spPr>
          <a:xfrm>
            <a:off x="8538211" y="1973943"/>
            <a:ext cx="2947035" cy="4083957"/>
          </a:xfrm>
          <a:custGeom>
            <a:avLst/>
            <a:gdLst>
              <a:gd name="connsiteX0" fmla="*/ 61829 w 2947035"/>
              <a:gd name="connsiteY0" fmla="*/ 0 h 4083957"/>
              <a:gd name="connsiteX1" fmla="*/ 2885206 w 2947035"/>
              <a:gd name="connsiteY1" fmla="*/ 0 h 4083957"/>
              <a:gd name="connsiteX2" fmla="*/ 2947035 w 2947035"/>
              <a:gd name="connsiteY2" fmla="*/ 61829 h 4083957"/>
              <a:gd name="connsiteX3" fmla="*/ 2947035 w 2947035"/>
              <a:gd name="connsiteY3" fmla="*/ 4022128 h 4083957"/>
              <a:gd name="connsiteX4" fmla="*/ 2885206 w 2947035"/>
              <a:gd name="connsiteY4" fmla="*/ 4083957 h 4083957"/>
              <a:gd name="connsiteX5" fmla="*/ 61829 w 2947035"/>
              <a:gd name="connsiteY5" fmla="*/ 4083957 h 4083957"/>
              <a:gd name="connsiteX6" fmla="*/ 0 w 2947035"/>
              <a:gd name="connsiteY6" fmla="*/ 4022128 h 4083957"/>
              <a:gd name="connsiteX7" fmla="*/ 0 w 2947035"/>
              <a:gd name="connsiteY7" fmla="*/ 61829 h 4083957"/>
              <a:gd name="connsiteX8" fmla="*/ 61829 w 2947035"/>
              <a:gd name="connsiteY8" fmla="*/ 0 h 4083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7035" h="4083957">
                <a:moveTo>
                  <a:pt x="61829" y="0"/>
                </a:moveTo>
                <a:lnTo>
                  <a:pt x="2885206" y="0"/>
                </a:lnTo>
                <a:cubicBezTo>
                  <a:pt x="2919353" y="0"/>
                  <a:pt x="2947035" y="27682"/>
                  <a:pt x="2947035" y="61829"/>
                </a:cubicBezTo>
                <a:lnTo>
                  <a:pt x="2947035" y="4022128"/>
                </a:lnTo>
                <a:cubicBezTo>
                  <a:pt x="2947035" y="4056275"/>
                  <a:pt x="2919353" y="4083957"/>
                  <a:pt x="2885206" y="4083957"/>
                </a:cubicBezTo>
                <a:lnTo>
                  <a:pt x="61829" y="4083957"/>
                </a:lnTo>
                <a:cubicBezTo>
                  <a:pt x="27682" y="4083957"/>
                  <a:pt x="0" y="4056275"/>
                  <a:pt x="0" y="4022128"/>
                </a:cubicBezTo>
                <a:lnTo>
                  <a:pt x="0" y="61829"/>
                </a:lnTo>
                <a:cubicBezTo>
                  <a:pt x="0" y="27682"/>
                  <a:pt x="27682" y="0"/>
                  <a:pt x="61829" y="0"/>
                </a:cubicBezTo>
                <a:close/>
              </a:path>
            </a:pathLst>
          </a:custGeom>
          <a:solidFill>
            <a:schemeClr val="bg1"/>
          </a:solidFill>
          <a:ln>
            <a:gradFill>
              <a:gsLst>
                <a:gs pos="0">
                  <a:schemeClr val="accent1"/>
                </a:gs>
                <a:gs pos="100000">
                  <a:schemeClr val="accent1"/>
                </a:gs>
              </a:gsLst>
              <a:lin ang="5400000" scaled="1"/>
            </a:gradFill>
          </a:ln>
          <a:effectLst>
            <a:outerShdw blurRad="292100" dir="18900000" sy="23000" kx="-1200000" algn="bl" rotWithShape="0">
              <a:schemeClr val="tx1">
                <a:alpha val="35000"/>
              </a:schemeClr>
            </a:outerShdw>
          </a:effectLst>
          <a:scene3d>
            <a:camera prst="orthographicFront"/>
            <a:lightRig rig="contrasting" dir="t"/>
          </a:scene3d>
          <a:sp3d>
            <a:bevelT w="25400" h="38100"/>
          </a:sp3d>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9" name="平行四边形 6">
            <a:extLst>
              <a:ext uri="{FF2B5EF4-FFF2-40B4-BE49-F238E27FC236}">
                <a16:creationId xmlns:a16="http://schemas.microsoft.com/office/drawing/2014/main" id="{9F2D065F-5B9E-4365-850F-F28A8394DA6E}"/>
              </a:ext>
            </a:extLst>
          </p:cNvPr>
          <p:cNvSpPr/>
          <p:nvPr/>
        </p:nvSpPr>
        <p:spPr>
          <a:xfrm>
            <a:off x="8340090" y="1625549"/>
            <a:ext cx="1316354" cy="998896"/>
          </a:xfrm>
          <a:custGeom>
            <a:avLst/>
            <a:gdLst>
              <a:gd name="connsiteX0" fmla="*/ 107404 w 1316354"/>
              <a:gd name="connsiteY0" fmla="*/ 997167 h 998896"/>
              <a:gd name="connsiteX1" fmla="*/ 1243757 w 1316354"/>
              <a:gd name="connsiteY1" fmla="*/ 773200 h 998896"/>
              <a:gd name="connsiteX2" fmla="*/ 1316354 w 1316354"/>
              <a:gd name="connsiteY2" fmla="*/ 684899 h 998896"/>
              <a:gd name="connsiteX3" fmla="*/ 1316354 w 1316354"/>
              <a:gd name="connsiteY3" fmla="*/ 90032 h 998896"/>
              <a:gd name="connsiteX4" fmla="*/ 1208950 w 1316354"/>
              <a:gd name="connsiteY4" fmla="*/ 1730 h 998896"/>
              <a:gd name="connsiteX5" fmla="*/ 72596 w 1316354"/>
              <a:gd name="connsiteY5" fmla="*/ 225697 h 998896"/>
              <a:gd name="connsiteX6" fmla="*/ 0 w 1316354"/>
              <a:gd name="connsiteY6" fmla="*/ 313998 h 998896"/>
              <a:gd name="connsiteX7" fmla="*/ 0 w 1316354"/>
              <a:gd name="connsiteY7" fmla="*/ 908866 h 998896"/>
              <a:gd name="connsiteX8" fmla="*/ 107404 w 1316354"/>
              <a:gd name="connsiteY8" fmla="*/ 997167 h 998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6354" h="998896">
                <a:moveTo>
                  <a:pt x="107404" y="997167"/>
                </a:moveTo>
                <a:lnTo>
                  <a:pt x="1243757" y="773200"/>
                </a:lnTo>
                <a:cubicBezTo>
                  <a:pt x="1285936" y="764887"/>
                  <a:pt x="1316354" y="727889"/>
                  <a:pt x="1316354" y="684899"/>
                </a:cubicBezTo>
                <a:lnTo>
                  <a:pt x="1316354" y="90032"/>
                </a:lnTo>
                <a:cubicBezTo>
                  <a:pt x="1316354" y="33326"/>
                  <a:pt x="1264585" y="-9235"/>
                  <a:pt x="1208950" y="1730"/>
                </a:cubicBezTo>
                <a:lnTo>
                  <a:pt x="72596" y="225697"/>
                </a:lnTo>
                <a:cubicBezTo>
                  <a:pt x="30418" y="234010"/>
                  <a:pt x="0" y="271008"/>
                  <a:pt x="0" y="313998"/>
                </a:cubicBezTo>
                <a:lnTo>
                  <a:pt x="0" y="908866"/>
                </a:lnTo>
                <a:cubicBezTo>
                  <a:pt x="0" y="965572"/>
                  <a:pt x="51768" y="1008133"/>
                  <a:pt x="107404" y="997167"/>
                </a:cubicBezTo>
              </a:path>
            </a:pathLst>
          </a:custGeom>
          <a:gradFill flip="none" rotWithShape="1">
            <a:gsLst>
              <a:gs pos="0">
                <a:schemeClr val="accent1"/>
              </a:gs>
              <a:gs pos="37000">
                <a:schemeClr val="accent1"/>
              </a:gs>
              <a:gs pos="95000">
                <a:schemeClr val="accent1">
                  <a:lumMod val="70000"/>
                  <a:lumOff val="30000"/>
                </a:schemeClr>
              </a:gs>
            </a:gsLst>
            <a:lin ang="18900000" scaled="1"/>
            <a:tileRect/>
          </a:gradFill>
          <a:ln>
            <a:noFill/>
          </a:ln>
          <a:effectLst>
            <a:outerShdw blurRad="190500" dist="38100" dir="5400000" algn="t" rotWithShape="0">
              <a:schemeClr val="accent1">
                <a:lumMod val="75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schemeClr val="lt1"/>
              </a:solidFill>
            </a:endParaRPr>
          </a:p>
        </p:txBody>
      </p:sp>
      <p:sp>
        <p:nvSpPr>
          <p:cNvPr id="130" name="文本框 129">
            <a:extLst>
              <a:ext uri="{FF2B5EF4-FFF2-40B4-BE49-F238E27FC236}">
                <a16:creationId xmlns:a16="http://schemas.microsoft.com/office/drawing/2014/main" id="{70325171-5003-4271-9D23-B24C97BE2D6F}"/>
              </a:ext>
            </a:extLst>
          </p:cNvPr>
          <p:cNvSpPr txBox="1"/>
          <p:nvPr/>
        </p:nvSpPr>
        <p:spPr>
          <a:xfrm>
            <a:off x="1169198" y="3128005"/>
            <a:ext cx="1056244" cy="369332"/>
          </a:xfrm>
          <a:prstGeom prst="rect">
            <a:avLst/>
          </a:prstGeom>
          <a:noFill/>
        </p:spPr>
        <p:txBody>
          <a:bodyPr wrap="square" lIns="0" tIns="0" rIns="0" bIns="0" rtlCol="0">
            <a:noAutofit/>
          </a:bodyPr>
          <a:lstStyle>
            <a:defPPr>
              <a:defRPr lang="zh-CN"/>
            </a:defPPr>
            <a:lvl1pPr algn="ctr">
              <a:defRPr sz="2400" b="1">
                <a:gradFill>
                  <a:gsLst>
                    <a:gs pos="0">
                      <a:schemeClr val="accent1"/>
                    </a:gs>
                    <a:gs pos="100000">
                      <a:schemeClr val="accent3"/>
                    </a:gs>
                  </a:gsLst>
                  <a:lin ang="2700000" scaled="1"/>
                </a:gradFill>
                <a:latin typeface="+mj-ea"/>
                <a:ea typeface="+mj-ea"/>
              </a:defRPr>
            </a:lvl1pPr>
          </a:lstStyle>
          <a:p>
            <a:pPr algn="l"/>
            <a:r>
              <a:rPr lang="zh-CN" altLang="en-US" dirty="0">
                <a:solidFill>
                  <a:schemeClr val="accent1"/>
                </a:solidFill>
              </a:rPr>
              <a:t>省钱</a:t>
            </a:r>
          </a:p>
        </p:txBody>
      </p:sp>
      <p:sp>
        <p:nvSpPr>
          <p:cNvPr id="131" name="文本框 130">
            <a:extLst>
              <a:ext uri="{FF2B5EF4-FFF2-40B4-BE49-F238E27FC236}">
                <a16:creationId xmlns:a16="http://schemas.microsoft.com/office/drawing/2014/main" id="{A3F54A3C-A386-455A-8A25-5447AF66B6A4}"/>
              </a:ext>
            </a:extLst>
          </p:cNvPr>
          <p:cNvSpPr txBox="1"/>
          <p:nvPr/>
        </p:nvSpPr>
        <p:spPr>
          <a:xfrm>
            <a:off x="1012796" y="3741185"/>
            <a:ext cx="2594004" cy="958852"/>
          </a:xfrm>
          <a:prstGeom prst="rect">
            <a:avLst/>
          </a:prstGeom>
          <a:noFill/>
        </p:spPr>
        <p:txBody>
          <a:bodyPr wrap="square" rtlCol="0">
            <a:noAutofit/>
          </a:bodyPr>
          <a:lstStyle/>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p:txBody>
      </p:sp>
      <p:cxnSp>
        <p:nvCxnSpPr>
          <p:cNvPr id="132" name="直接连接符 131">
            <a:extLst>
              <a:ext uri="{FF2B5EF4-FFF2-40B4-BE49-F238E27FC236}">
                <a16:creationId xmlns:a16="http://schemas.microsoft.com/office/drawing/2014/main" id="{4322DF95-3767-4E3B-ABA2-B58FD3E0086F}"/>
              </a:ext>
            </a:extLst>
          </p:cNvPr>
          <p:cNvCxnSpPr>
            <a:cxnSpLocks/>
          </p:cNvCxnSpPr>
          <p:nvPr/>
        </p:nvCxnSpPr>
        <p:spPr>
          <a:xfrm>
            <a:off x="1225512" y="3537585"/>
            <a:ext cx="180581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33" name="直接连接符 132">
            <a:extLst>
              <a:ext uri="{FF2B5EF4-FFF2-40B4-BE49-F238E27FC236}">
                <a16:creationId xmlns:a16="http://schemas.microsoft.com/office/drawing/2014/main" id="{1CCF69E5-3583-4D9A-A9EA-9AF859281893}"/>
              </a:ext>
            </a:extLst>
          </p:cNvPr>
          <p:cNvCxnSpPr>
            <a:cxnSpLocks/>
          </p:cNvCxnSpPr>
          <p:nvPr/>
        </p:nvCxnSpPr>
        <p:spPr>
          <a:xfrm>
            <a:off x="5149235" y="3537585"/>
            <a:ext cx="180581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5" name="文本框 134">
            <a:extLst>
              <a:ext uri="{FF2B5EF4-FFF2-40B4-BE49-F238E27FC236}">
                <a16:creationId xmlns:a16="http://schemas.microsoft.com/office/drawing/2014/main" id="{B41770C2-0675-40BD-9AF9-1D72778CF7C3}"/>
              </a:ext>
            </a:extLst>
          </p:cNvPr>
          <p:cNvSpPr txBox="1"/>
          <p:nvPr/>
        </p:nvSpPr>
        <p:spPr>
          <a:xfrm>
            <a:off x="5092921" y="3128005"/>
            <a:ext cx="1056244" cy="369332"/>
          </a:xfrm>
          <a:prstGeom prst="rect">
            <a:avLst/>
          </a:prstGeom>
          <a:noFill/>
        </p:spPr>
        <p:txBody>
          <a:bodyPr wrap="square" lIns="0" tIns="0" rIns="0" bIns="0" rtlCol="0">
            <a:noAutofit/>
          </a:bodyPr>
          <a:lstStyle>
            <a:defPPr>
              <a:defRPr lang="zh-CN"/>
            </a:defPPr>
            <a:lvl1pPr algn="ctr">
              <a:defRPr sz="2400" b="1">
                <a:gradFill>
                  <a:gsLst>
                    <a:gs pos="0">
                      <a:schemeClr val="accent1"/>
                    </a:gs>
                    <a:gs pos="100000">
                      <a:schemeClr val="accent3"/>
                    </a:gs>
                  </a:gsLst>
                  <a:lin ang="2700000" scaled="1"/>
                </a:gradFill>
                <a:latin typeface="+mj-ea"/>
                <a:ea typeface="+mj-ea"/>
              </a:defRPr>
            </a:lvl1pPr>
          </a:lstStyle>
          <a:p>
            <a:pPr algn="l"/>
            <a:r>
              <a:rPr lang="zh-CN" altLang="en-US" dirty="0">
                <a:solidFill>
                  <a:schemeClr val="accent1"/>
                </a:solidFill>
              </a:rPr>
              <a:t>省地</a:t>
            </a:r>
          </a:p>
        </p:txBody>
      </p:sp>
      <p:sp>
        <p:nvSpPr>
          <p:cNvPr id="136" name="文本框 135">
            <a:extLst>
              <a:ext uri="{FF2B5EF4-FFF2-40B4-BE49-F238E27FC236}">
                <a16:creationId xmlns:a16="http://schemas.microsoft.com/office/drawing/2014/main" id="{578D1629-C804-4EF8-9957-3AD4E462A139}"/>
              </a:ext>
            </a:extLst>
          </p:cNvPr>
          <p:cNvSpPr txBox="1"/>
          <p:nvPr/>
        </p:nvSpPr>
        <p:spPr>
          <a:xfrm>
            <a:off x="4958802" y="3741185"/>
            <a:ext cx="2549438" cy="1254318"/>
          </a:xfrm>
          <a:prstGeom prst="rect">
            <a:avLst/>
          </a:prstGeom>
          <a:noFill/>
        </p:spPr>
        <p:txBody>
          <a:bodyPr wrap="square" rtlCol="0">
            <a:noAutofit/>
          </a:bodyPr>
          <a:lstStyle/>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p:txBody>
      </p:sp>
      <p:cxnSp>
        <p:nvCxnSpPr>
          <p:cNvPr id="137" name="直接连接符 136">
            <a:extLst>
              <a:ext uri="{FF2B5EF4-FFF2-40B4-BE49-F238E27FC236}">
                <a16:creationId xmlns:a16="http://schemas.microsoft.com/office/drawing/2014/main" id="{E1300D61-1A60-4D8D-8F93-6BF96DC145A0}"/>
              </a:ext>
            </a:extLst>
          </p:cNvPr>
          <p:cNvCxnSpPr>
            <a:cxnSpLocks/>
          </p:cNvCxnSpPr>
          <p:nvPr/>
        </p:nvCxnSpPr>
        <p:spPr>
          <a:xfrm>
            <a:off x="8980140" y="3537585"/>
            <a:ext cx="1805819" cy="0"/>
          </a:xfrm>
          <a:prstGeom prst="line">
            <a:avLst/>
          </a:prstGeom>
          <a:ln>
            <a:solidFill>
              <a:schemeClr val="accent1"/>
            </a:solidFill>
          </a:ln>
        </p:spPr>
        <p:style>
          <a:lnRef idx="1">
            <a:schemeClr val="accent1"/>
          </a:lnRef>
          <a:fillRef idx="0">
            <a:schemeClr val="accent1"/>
          </a:fillRef>
          <a:effectRef idx="0">
            <a:schemeClr val="accent1"/>
          </a:effectRef>
          <a:fontRef idx="minor">
            <a:schemeClr val="tx1"/>
          </a:fontRef>
        </p:style>
      </p:cxnSp>
      <p:sp>
        <p:nvSpPr>
          <p:cNvPr id="138" name="文本框 137">
            <a:extLst>
              <a:ext uri="{FF2B5EF4-FFF2-40B4-BE49-F238E27FC236}">
                <a16:creationId xmlns:a16="http://schemas.microsoft.com/office/drawing/2014/main" id="{BDF93CBD-D9F2-4BEA-806B-B99CC2FA574D}"/>
              </a:ext>
            </a:extLst>
          </p:cNvPr>
          <p:cNvSpPr txBox="1"/>
          <p:nvPr/>
        </p:nvSpPr>
        <p:spPr>
          <a:xfrm>
            <a:off x="8923826" y="3128005"/>
            <a:ext cx="1056244" cy="369332"/>
          </a:xfrm>
          <a:prstGeom prst="rect">
            <a:avLst/>
          </a:prstGeom>
          <a:noFill/>
        </p:spPr>
        <p:txBody>
          <a:bodyPr wrap="square" lIns="0" tIns="0" rIns="0" bIns="0" rtlCol="0">
            <a:noAutofit/>
          </a:bodyPr>
          <a:lstStyle>
            <a:defPPr>
              <a:defRPr lang="zh-CN"/>
            </a:defPPr>
            <a:lvl1pPr algn="ctr">
              <a:defRPr sz="2400" b="1">
                <a:gradFill>
                  <a:gsLst>
                    <a:gs pos="0">
                      <a:schemeClr val="accent1"/>
                    </a:gs>
                    <a:gs pos="100000">
                      <a:schemeClr val="accent3"/>
                    </a:gs>
                  </a:gsLst>
                  <a:lin ang="2700000" scaled="1"/>
                </a:gradFill>
                <a:latin typeface="+mj-ea"/>
                <a:ea typeface="+mj-ea"/>
              </a:defRPr>
            </a:lvl1pPr>
          </a:lstStyle>
          <a:p>
            <a:pPr algn="l"/>
            <a:r>
              <a:rPr lang="zh-CN" altLang="en-US" dirty="0">
                <a:solidFill>
                  <a:schemeClr val="accent1"/>
                </a:solidFill>
              </a:rPr>
              <a:t>省心</a:t>
            </a:r>
          </a:p>
        </p:txBody>
      </p:sp>
      <p:sp>
        <p:nvSpPr>
          <p:cNvPr id="139" name="文本框 138">
            <a:extLst>
              <a:ext uri="{FF2B5EF4-FFF2-40B4-BE49-F238E27FC236}">
                <a16:creationId xmlns:a16="http://schemas.microsoft.com/office/drawing/2014/main" id="{69635732-D97E-4230-8C59-E1FB20A5BFA4}"/>
              </a:ext>
            </a:extLst>
          </p:cNvPr>
          <p:cNvSpPr txBox="1"/>
          <p:nvPr/>
        </p:nvSpPr>
        <p:spPr>
          <a:xfrm>
            <a:off x="8841727" y="3741185"/>
            <a:ext cx="2445398" cy="1549783"/>
          </a:xfrm>
          <a:prstGeom prst="rect">
            <a:avLst/>
          </a:prstGeom>
          <a:noFill/>
        </p:spPr>
        <p:txBody>
          <a:bodyPr wrap="square" rtlCol="0">
            <a:noAutofit/>
          </a:bodyPr>
          <a:lstStyle/>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p:txBody>
      </p:sp>
      <p:pic>
        <p:nvPicPr>
          <p:cNvPr id="3" name="图形 2">
            <a:extLst>
              <a:ext uri="{FF2B5EF4-FFF2-40B4-BE49-F238E27FC236}">
                <a16:creationId xmlns:a16="http://schemas.microsoft.com/office/drawing/2014/main" id="{0C2207F4-49E5-4CCC-A53D-0A1D8B9D7A29}"/>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108707" y="1868773"/>
            <a:ext cx="512448" cy="512448"/>
          </a:xfrm>
          <a:prstGeom prst="rect">
            <a:avLst/>
          </a:prstGeom>
        </p:spPr>
      </p:pic>
      <p:pic>
        <p:nvPicPr>
          <p:cNvPr id="5" name="图形 4">
            <a:extLst>
              <a:ext uri="{FF2B5EF4-FFF2-40B4-BE49-F238E27FC236}">
                <a16:creationId xmlns:a16="http://schemas.microsoft.com/office/drawing/2014/main" id="{F2116F98-FD9A-4982-BFA3-3685F4BBA99F}"/>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4925999" y="1869397"/>
            <a:ext cx="511200" cy="511200"/>
          </a:xfrm>
          <a:prstGeom prst="rect">
            <a:avLst/>
          </a:prstGeom>
        </p:spPr>
      </p:pic>
      <p:pic>
        <p:nvPicPr>
          <p:cNvPr id="9" name="图形 8">
            <a:extLst>
              <a:ext uri="{FF2B5EF4-FFF2-40B4-BE49-F238E27FC236}">
                <a16:creationId xmlns:a16="http://schemas.microsoft.com/office/drawing/2014/main" id="{F9C733A1-BECB-4FA4-BE46-830F4DB9AF96}"/>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8742667" y="1869397"/>
            <a:ext cx="511200" cy="511200"/>
          </a:xfrm>
          <a:prstGeom prst="rect">
            <a:avLst/>
          </a:prstGeom>
        </p:spPr>
      </p:pic>
    </p:spTree>
    <p:extLst>
      <p:ext uri="{BB962C8B-B14F-4D97-AF65-F5344CB8AC3E}">
        <p14:creationId xmlns:p14="http://schemas.microsoft.com/office/powerpoint/2010/main" val="110334878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矩形 35">
            <a:extLst>
              <a:ext uri="{FF2B5EF4-FFF2-40B4-BE49-F238E27FC236}">
                <a16:creationId xmlns:a16="http://schemas.microsoft.com/office/drawing/2014/main" id="{37529F0D-30BC-49F2-B89D-EEAB76A5A7ED}"/>
              </a:ext>
            </a:extLst>
          </p:cNvPr>
          <p:cNvSpPr/>
          <p:nvPr/>
        </p:nvSpPr>
        <p:spPr>
          <a:xfrm>
            <a:off x="2044034" y="3632200"/>
            <a:ext cx="8103932" cy="1107996"/>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6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rPr>
              <a:t>融资计划</a:t>
            </a:r>
          </a:p>
        </p:txBody>
      </p:sp>
      <p:sp>
        <p:nvSpPr>
          <p:cNvPr id="37" name="矩形 36">
            <a:extLst>
              <a:ext uri="{FF2B5EF4-FFF2-40B4-BE49-F238E27FC236}">
                <a16:creationId xmlns:a16="http://schemas.microsoft.com/office/drawing/2014/main" id="{C30AB60E-9113-4D38-A268-CCA47837CB51}"/>
              </a:ext>
            </a:extLst>
          </p:cNvPr>
          <p:cNvSpPr/>
          <p:nvPr/>
        </p:nvSpPr>
        <p:spPr>
          <a:xfrm>
            <a:off x="3299208" y="1879761"/>
            <a:ext cx="5593584" cy="1862048"/>
          </a:xfrm>
          <a:prstGeom prst="rect">
            <a:avLst/>
          </a:prstGeom>
        </p:spPr>
        <p:txBody>
          <a:bodyPr vert="horz"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1500" dirty="0">
                <a:ln>
                  <a:solidFill>
                    <a:schemeClr val="bg1">
                      <a:alpha val="47000"/>
                    </a:schemeClr>
                  </a:solidFill>
                </a:ln>
                <a:solidFill>
                  <a:schemeClr val="accent1"/>
                </a:solidFill>
                <a:latin typeface="+mj-ea"/>
                <a:ea typeface="+mj-ea"/>
              </a:rPr>
              <a:t>04</a:t>
            </a:r>
            <a:endParaRPr lang="zh-CN" altLang="en-US" sz="11500" dirty="0">
              <a:ln>
                <a:solidFill>
                  <a:schemeClr val="bg1">
                    <a:alpha val="47000"/>
                  </a:schemeClr>
                </a:solidFill>
              </a:ln>
              <a:solidFill>
                <a:schemeClr val="accent1"/>
              </a:solidFill>
              <a:latin typeface="+mj-ea"/>
              <a:ea typeface="+mj-ea"/>
            </a:endParaRPr>
          </a:p>
        </p:txBody>
      </p:sp>
      <p:sp>
        <p:nvSpPr>
          <p:cNvPr id="38" name="文本框 92">
            <a:extLst>
              <a:ext uri="{FF2B5EF4-FFF2-40B4-BE49-F238E27FC236}">
                <a16:creationId xmlns:a16="http://schemas.microsoft.com/office/drawing/2014/main" id="{AA0E80D2-6F53-4D50-A63B-A85A2CA1217D}"/>
              </a:ext>
            </a:extLst>
          </p:cNvPr>
          <p:cNvSpPr txBox="1"/>
          <p:nvPr/>
        </p:nvSpPr>
        <p:spPr>
          <a:xfrm>
            <a:off x="4436963" y="4648654"/>
            <a:ext cx="3318076" cy="363442"/>
          </a:xfrm>
          <a:prstGeom prst="rect">
            <a:avLst/>
          </a:prstGeom>
          <a:noFill/>
        </p:spPr>
        <p:txBody>
          <a:bodyPr wrap="square" rtlCol="0">
            <a:noAutofit/>
          </a:bodyPr>
          <a:lstStyle>
            <a:defPPr>
              <a:defRPr lang="zh-CN"/>
            </a:defPPr>
          </a:lstStyle>
          <a:p>
            <a:pPr algn="dist"/>
            <a:r>
              <a:rPr lang="en-US" altLang="zh-CN" sz="1600" spc="150" dirty="0">
                <a:solidFill>
                  <a:schemeClr val="bg1">
                    <a:lumMod val="50000"/>
                  </a:schemeClr>
                </a:solidFill>
                <a:ea typeface="+mj-ea"/>
              </a:rPr>
              <a:t>FINANCING PLAN</a:t>
            </a:r>
          </a:p>
        </p:txBody>
      </p:sp>
    </p:spTree>
    <p:extLst>
      <p:ext uri="{BB962C8B-B14F-4D97-AF65-F5344CB8AC3E}">
        <p14:creationId xmlns:p14="http://schemas.microsoft.com/office/powerpoint/2010/main" val="13902884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椭圆 89">
            <a:extLst>
              <a:ext uri="{FF2B5EF4-FFF2-40B4-BE49-F238E27FC236}">
                <a16:creationId xmlns:a16="http://schemas.microsoft.com/office/drawing/2014/main" id="{8E045F48-0EC2-4081-A43C-0131A6844410}"/>
              </a:ext>
            </a:extLst>
          </p:cNvPr>
          <p:cNvSpPr/>
          <p:nvPr/>
        </p:nvSpPr>
        <p:spPr>
          <a:xfrm rot="8780736" flipV="1">
            <a:off x="504806" y="360072"/>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41" name="文本框 40">
            <a:extLst>
              <a:ext uri="{FF2B5EF4-FFF2-40B4-BE49-F238E27FC236}">
                <a16:creationId xmlns:a16="http://schemas.microsoft.com/office/drawing/2014/main" id="{CF4CA98B-9A87-4816-90C8-DDA1E9CBDCD1}"/>
              </a:ext>
            </a:extLst>
          </p:cNvPr>
          <p:cNvSpPr txBox="1"/>
          <p:nvPr/>
        </p:nvSpPr>
        <p:spPr>
          <a:xfrm>
            <a:off x="660400" y="498425"/>
            <a:ext cx="4568142" cy="620868"/>
          </a:xfrm>
          <a:prstGeom prst="rect">
            <a:avLst/>
          </a:prstGeom>
          <a:noFill/>
        </p:spPr>
        <p:txBody>
          <a:bodyPr wrap="square">
            <a:noAutofit/>
          </a:bodyPr>
          <a:lstStyle/>
          <a:p>
            <a:r>
              <a:rPr lang="zh-CN" altLang="en-US" sz="36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rPr>
              <a:t>投资方案</a:t>
            </a:r>
          </a:p>
        </p:txBody>
      </p:sp>
      <p:sp>
        <p:nvSpPr>
          <p:cNvPr id="27" name="文本框 71">
            <a:extLst>
              <a:ext uri="{FF2B5EF4-FFF2-40B4-BE49-F238E27FC236}">
                <a16:creationId xmlns:a16="http://schemas.microsoft.com/office/drawing/2014/main" id="{EC3E9DE4-BC9A-462F-966E-337439B83DFE}"/>
              </a:ext>
            </a:extLst>
          </p:cNvPr>
          <p:cNvSpPr txBox="1"/>
          <p:nvPr/>
        </p:nvSpPr>
        <p:spPr>
          <a:xfrm>
            <a:off x="7721149" y="3639190"/>
            <a:ext cx="1382965" cy="400110"/>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defTabSz="914400" eaLnBrk="1" hangingPunct="1">
              <a:buClrTx/>
              <a:buSzTx/>
              <a:buFont typeface="Arial" panose="020B0604020202020204" pitchFamily="34" charset="0"/>
              <a:buNone/>
              <a:defRPr/>
            </a:pPr>
            <a:r>
              <a:rPr kumimoji="0" lang="zh-CN" altLang="en-US" sz="2000" kern="1200" cap="none" spc="0" normalizeH="0" baseline="0" noProof="0" dirty="0">
                <a:solidFill>
                  <a:schemeClr val="tx1">
                    <a:lumMod val="50000"/>
                    <a:lumOff val="50000"/>
                  </a:schemeClr>
                </a:solidFill>
                <a:latin typeface="+mj-lt"/>
                <a:ea typeface="+mj-ea"/>
                <a:cs typeface="+mn-cs"/>
              </a:rPr>
              <a:t>融资方式</a:t>
            </a:r>
            <a:endParaRPr kumimoji="0" lang="en-US" altLang="zh-CN" sz="2000" kern="1200" cap="none" spc="0" normalizeH="0" baseline="0" noProof="0" dirty="0">
              <a:solidFill>
                <a:schemeClr val="tx1">
                  <a:lumMod val="50000"/>
                  <a:lumOff val="50000"/>
                </a:schemeClr>
              </a:solidFill>
              <a:latin typeface="+mj-lt"/>
              <a:ea typeface="+mj-ea"/>
              <a:cs typeface="+mn-cs"/>
            </a:endParaRPr>
          </a:p>
        </p:txBody>
      </p:sp>
      <p:grpSp>
        <p:nvGrpSpPr>
          <p:cNvPr id="4" name="组合 3">
            <a:extLst>
              <a:ext uri="{FF2B5EF4-FFF2-40B4-BE49-F238E27FC236}">
                <a16:creationId xmlns:a16="http://schemas.microsoft.com/office/drawing/2014/main" id="{D2BAD191-464A-46A5-AED5-BD88303020ED}"/>
              </a:ext>
            </a:extLst>
          </p:cNvPr>
          <p:cNvGrpSpPr/>
          <p:nvPr/>
        </p:nvGrpSpPr>
        <p:grpSpPr>
          <a:xfrm>
            <a:off x="7721149" y="2398456"/>
            <a:ext cx="1382964" cy="1004453"/>
            <a:chOff x="7721149" y="2398456"/>
            <a:chExt cx="1382964" cy="1004453"/>
          </a:xfrm>
        </p:grpSpPr>
        <p:sp>
          <p:nvSpPr>
            <p:cNvPr id="26" name="文本框 70">
              <a:extLst>
                <a:ext uri="{FF2B5EF4-FFF2-40B4-BE49-F238E27FC236}">
                  <a16:creationId xmlns:a16="http://schemas.microsoft.com/office/drawing/2014/main" id="{17BECD66-2162-47E0-9148-CCBD93B5E137}"/>
                </a:ext>
              </a:extLst>
            </p:cNvPr>
            <p:cNvSpPr txBox="1"/>
            <p:nvPr/>
          </p:nvSpPr>
          <p:spPr>
            <a:xfrm>
              <a:off x="7721149" y="2398456"/>
              <a:ext cx="1382964" cy="400110"/>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defTabSz="914400" eaLnBrk="1" hangingPunct="1">
                <a:buClrTx/>
                <a:buSzTx/>
                <a:buFont typeface="Arial" panose="020B0604020202020204" pitchFamily="34" charset="0"/>
                <a:buNone/>
                <a:defRPr/>
              </a:pPr>
              <a:r>
                <a:rPr kumimoji="0" lang="zh-CN" altLang="en-US" sz="2000" kern="1200" cap="none" spc="0" normalizeH="0" baseline="0" noProof="0" dirty="0">
                  <a:solidFill>
                    <a:schemeClr val="tx1">
                      <a:lumMod val="50000"/>
                      <a:lumOff val="50000"/>
                    </a:schemeClr>
                  </a:solidFill>
                  <a:latin typeface="+mj-lt"/>
                  <a:ea typeface="+mj-ea"/>
                  <a:cs typeface="+mn-cs"/>
                </a:rPr>
                <a:t>项目估值</a:t>
              </a:r>
              <a:endParaRPr kumimoji="0" lang="en-US" altLang="zh-CN" sz="2000" kern="1200" cap="none" spc="0" normalizeH="0" baseline="0" noProof="0" dirty="0">
                <a:solidFill>
                  <a:schemeClr val="tx1">
                    <a:lumMod val="50000"/>
                    <a:lumOff val="50000"/>
                  </a:schemeClr>
                </a:solidFill>
                <a:latin typeface="+mj-lt"/>
                <a:ea typeface="+mj-ea"/>
                <a:cs typeface="+mn-cs"/>
              </a:endParaRPr>
            </a:p>
          </p:txBody>
        </p:sp>
        <p:sp>
          <p:nvSpPr>
            <p:cNvPr id="29" name="矩形 28">
              <a:extLst>
                <a:ext uri="{FF2B5EF4-FFF2-40B4-BE49-F238E27FC236}">
                  <a16:creationId xmlns:a16="http://schemas.microsoft.com/office/drawing/2014/main" id="{2203A12D-8A9C-4EE3-810B-B4F64956BBE4}"/>
                </a:ext>
              </a:extLst>
            </p:cNvPr>
            <p:cNvSpPr/>
            <p:nvPr/>
          </p:nvSpPr>
          <p:spPr>
            <a:xfrm>
              <a:off x="7739255" y="2818134"/>
              <a:ext cx="1210588" cy="584775"/>
            </a:xfrm>
            <a:prstGeom prst="rect">
              <a:avLst/>
            </a:prstGeom>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r>
                <a:rPr lang="en-US" altLang="zh-CN" sz="3200" b="1" dirty="0">
                  <a:solidFill>
                    <a:schemeClr val="accent1"/>
                  </a:solidFill>
                  <a:latin typeface="+mj-lt"/>
                  <a:ea typeface="+mj-ea"/>
                </a:rPr>
                <a:t>3</a:t>
              </a:r>
              <a:r>
                <a:rPr lang="zh-CN" altLang="en-US" sz="3200" b="1" dirty="0">
                  <a:solidFill>
                    <a:schemeClr val="accent1"/>
                  </a:solidFill>
                  <a:latin typeface="+mj-lt"/>
                  <a:ea typeface="+mj-ea"/>
                </a:rPr>
                <a:t>个亿</a:t>
              </a:r>
            </a:p>
          </p:txBody>
        </p:sp>
      </p:grpSp>
      <p:sp>
        <p:nvSpPr>
          <p:cNvPr id="30" name="矩形 29">
            <a:extLst>
              <a:ext uri="{FF2B5EF4-FFF2-40B4-BE49-F238E27FC236}">
                <a16:creationId xmlns:a16="http://schemas.microsoft.com/office/drawing/2014/main" id="{880F4A16-44D5-48A2-8E50-DAA06F4BB6E2}"/>
              </a:ext>
            </a:extLst>
          </p:cNvPr>
          <p:cNvSpPr/>
          <p:nvPr/>
        </p:nvSpPr>
        <p:spPr>
          <a:xfrm>
            <a:off x="7739255" y="4055314"/>
            <a:ext cx="3057247" cy="584775"/>
          </a:xfrm>
          <a:prstGeom prst="rect">
            <a:avLst/>
          </a:prstGeom>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r>
              <a:rPr lang="zh-CN" altLang="en-US" sz="3200" b="1" dirty="0">
                <a:solidFill>
                  <a:schemeClr val="accent1"/>
                </a:solidFill>
                <a:latin typeface="+mj-lt"/>
                <a:ea typeface="+mj-ea"/>
              </a:rPr>
              <a:t>出让</a:t>
            </a:r>
            <a:r>
              <a:rPr lang="en-US" altLang="zh-CN" sz="3200" b="1" dirty="0">
                <a:solidFill>
                  <a:schemeClr val="accent1"/>
                </a:solidFill>
                <a:latin typeface="+mj-lt"/>
                <a:ea typeface="+mj-ea"/>
              </a:rPr>
              <a:t>15%</a:t>
            </a:r>
            <a:r>
              <a:rPr lang="zh-CN" altLang="en-US" sz="3200" b="1" dirty="0">
                <a:solidFill>
                  <a:schemeClr val="accent1"/>
                </a:solidFill>
                <a:latin typeface="+mj-lt"/>
                <a:ea typeface="+mj-ea"/>
              </a:rPr>
              <a:t>的股份</a:t>
            </a:r>
          </a:p>
        </p:txBody>
      </p:sp>
      <p:grpSp>
        <p:nvGrpSpPr>
          <p:cNvPr id="3" name="组合 2">
            <a:extLst>
              <a:ext uri="{FF2B5EF4-FFF2-40B4-BE49-F238E27FC236}">
                <a16:creationId xmlns:a16="http://schemas.microsoft.com/office/drawing/2014/main" id="{4BDFA4BD-5BC2-451F-8692-0CB4513EC2B1}"/>
              </a:ext>
            </a:extLst>
          </p:cNvPr>
          <p:cNvGrpSpPr/>
          <p:nvPr/>
        </p:nvGrpSpPr>
        <p:grpSpPr>
          <a:xfrm>
            <a:off x="7721149" y="4887834"/>
            <a:ext cx="1844247" cy="912933"/>
            <a:chOff x="7721149" y="4887834"/>
            <a:chExt cx="1844247" cy="912933"/>
          </a:xfrm>
        </p:grpSpPr>
        <p:sp>
          <p:nvSpPr>
            <p:cNvPr id="28" name="文本框 72">
              <a:extLst>
                <a:ext uri="{FF2B5EF4-FFF2-40B4-BE49-F238E27FC236}">
                  <a16:creationId xmlns:a16="http://schemas.microsoft.com/office/drawing/2014/main" id="{C9E62292-B09A-40DF-BD1C-EFA2E13AFEC5}"/>
                </a:ext>
              </a:extLst>
            </p:cNvPr>
            <p:cNvSpPr txBox="1"/>
            <p:nvPr/>
          </p:nvSpPr>
          <p:spPr>
            <a:xfrm>
              <a:off x="7721149" y="4887834"/>
              <a:ext cx="1382964" cy="400110"/>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defTabSz="914400" eaLnBrk="1" hangingPunct="1">
                <a:buClrTx/>
                <a:buSzTx/>
                <a:buFont typeface="Arial" panose="020B0604020202020204" pitchFamily="34" charset="0"/>
                <a:buNone/>
                <a:defRPr/>
              </a:pPr>
              <a:r>
                <a:rPr kumimoji="0" lang="zh-CN" altLang="en-US" sz="2000" kern="1200" cap="none" spc="0" normalizeH="0" baseline="0" noProof="0" dirty="0">
                  <a:solidFill>
                    <a:schemeClr val="tx1">
                      <a:lumMod val="50000"/>
                      <a:lumOff val="50000"/>
                    </a:schemeClr>
                  </a:solidFill>
                  <a:latin typeface="+mj-lt"/>
                  <a:ea typeface="+mj-ea"/>
                  <a:cs typeface="+mn-cs"/>
                </a:rPr>
                <a:t>融资金额</a:t>
              </a:r>
              <a:endParaRPr kumimoji="0" lang="en-US" altLang="zh-CN" sz="2000" kern="1200" cap="none" spc="0" normalizeH="0" baseline="0" noProof="0" dirty="0">
                <a:solidFill>
                  <a:schemeClr val="tx1">
                    <a:lumMod val="50000"/>
                    <a:lumOff val="50000"/>
                  </a:schemeClr>
                </a:solidFill>
                <a:latin typeface="+mj-lt"/>
                <a:ea typeface="+mj-ea"/>
                <a:cs typeface="+mn-cs"/>
              </a:endParaRPr>
            </a:p>
          </p:txBody>
        </p:sp>
        <p:sp>
          <p:nvSpPr>
            <p:cNvPr id="31" name="矩形 30">
              <a:extLst>
                <a:ext uri="{FF2B5EF4-FFF2-40B4-BE49-F238E27FC236}">
                  <a16:creationId xmlns:a16="http://schemas.microsoft.com/office/drawing/2014/main" id="{5F023CFE-6E1E-4965-A4EA-2F92D2C54444}"/>
                </a:ext>
              </a:extLst>
            </p:cNvPr>
            <p:cNvSpPr/>
            <p:nvPr/>
          </p:nvSpPr>
          <p:spPr>
            <a:xfrm>
              <a:off x="7739255" y="5215992"/>
              <a:ext cx="1826141" cy="584775"/>
            </a:xfrm>
            <a:prstGeom prst="rect">
              <a:avLst/>
            </a:prstGeom>
          </p:spPr>
          <p:txBody>
            <a:bodyPr wrap="non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defRPr/>
              </a:pPr>
              <a:r>
                <a:rPr lang="en-US" altLang="zh-CN" sz="3200" b="1" dirty="0">
                  <a:solidFill>
                    <a:schemeClr val="accent1"/>
                  </a:solidFill>
                  <a:latin typeface="+mj-lt"/>
                  <a:ea typeface="+mj-ea"/>
                </a:rPr>
                <a:t>5000</a:t>
              </a:r>
              <a:r>
                <a:rPr lang="zh-CN" altLang="en-US" sz="3200" b="1" dirty="0">
                  <a:solidFill>
                    <a:schemeClr val="accent1"/>
                  </a:solidFill>
                  <a:latin typeface="+mj-lt"/>
                  <a:ea typeface="+mj-ea"/>
                </a:rPr>
                <a:t>万元</a:t>
              </a:r>
            </a:p>
          </p:txBody>
        </p:sp>
      </p:grpSp>
      <p:sp>
        <p:nvSpPr>
          <p:cNvPr id="35" name="모서리가 둥근 직사각형 140">
            <a:extLst>
              <a:ext uri="{FF2B5EF4-FFF2-40B4-BE49-F238E27FC236}">
                <a16:creationId xmlns:a16="http://schemas.microsoft.com/office/drawing/2014/main" id="{64C5B776-128F-4177-8A7B-273DEA5C240D}"/>
              </a:ext>
            </a:extLst>
          </p:cNvPr>
          <p:cNvSpPr/>
          <p:nvPr/>
        </p:nvSpPr>
        <p:spPr>
          <a:xfrm>
            <a:off x="6655729" y="1439933"/>
            <a:ext cx="2258419" cy="528784"/>
          </a:xfrm>
          <a:prstGeom prst="roundRect">
            <a:avLst>
              <a:gd name="adj" fmla="val 50000"/>
            </a:avLst>
          </a:prstGeom>
          <a:solidFill>
            <a:schemeClr val="accent1"/>
          </a:solidFill>
          <a:ln w="3175">
            <a:noFill/>
          </a:ln>
        </p:spPr>
        <p:txBody>
          <a:bodyPr lIns="162560" tIns="81280" rIns="162560" bIns="8128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76985" fontAlgn="base" latinLnBrk="1"/>
            <a:r>
              <a:rPr lang="zh-CN" altLang="en-US" sz="2400" dirty="0">
                <a:solidFill>
                  <a:schemeClr val="bg1"/>
                </a:solidFill>
                <a:latin typeface="+mj-ea"/>
              </a:rPr>
              <a:t>融资方案</a:t>
            </a:r>
          </a:p>
        </p:txBody>
      </p:sp>
      <p:graphicFrame>
        <p:nvGraphicFramePr>
          <p:cNvPr id="39" name="图表 38">
            <a:extLst>
              <a:ext uri="{FF2B5EF4-FFF2-40B4-BE49-F238E27FC236}">
                <a16:creationId xmlns:a16="http://schemas.microsoft.com/office/drawing/2014/main" id="{D127D861-3682-4B9E-9404-66482E391B51}"/>
              </a:ext>
            </a:extLst>
          </p:cNvPr>
          <p:cNvGraphicFramePr/>
          <p:nvPr/>
        </p:nvGraphicFramePr>
        <p:xfrm>
          <a:off x="1421352" y="2183515"/>
          <a:ext cx="3597938" cy="3530225"/>
        </p:xfrm>
        <a:graphic>
          <a:graphicData uri="http://schemas.openxmlformats.org/drawingml/2006/chart">
            <c:chart xmlns:c="http://schemas.openxmlformats.org/drawingml/2006/chart" xmlns:r="http://schemas.openxmlformats.org/officeDocument/2006/relationships" r:id="rId3"/>
          </a:graphicData>
        </a:graphic>
      </p:graphicFrame>
      <p:sp>
        <p:nvSpPr>
          <p:cNvPr id="40" name="文本框 10">
            <a:extLst>
              <a:ext uri="{FF2B5EF4-FFF2-40B4-BE49-F238E27FC236}">
                <a16:creationId xmlns:a16="http://schemas.microsoft.com/office/drawing/2014/main" id="{8700C046-DC1D-4E07-9BDB-769D30E34F81}"/>
              </a:ext>
            </a:extLst>
          </p:cNvPr>
          <p:cNvSpPr txBox="1"/>
          <p:nvPr/>
        </p:nvSpPr>
        <p:spPr>
          <a:xfrm>
            <a:off x="4523589" y="5123047"/>
            <a:ext cx="1561215" cy="307777"/>
          </a:xfrm>
          <a:prstGeom prst="rect">
            <a:avLst/>
          </a:prstGeom>
          <a:noFill/>
          <a:ln w="9525">
            <a:noFill/>
          </a:ln>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eaLnBrk="1" hangingPunct="1"/>
            <a:r>
              <a:rPr lang="zh-CN" altLang="en-US" sz="1400" dirty="0">
                <a:solidFill>
                  <a:schemeClr val="tx1">
                    <a:lumMod val="50000"/>
                    <a:lumOff val="50000"/>
                  </a:schemeClr>
                </a:solidFill>
                <a:latin typeface="+mn-ea"/>
              </a:rPr>
              <a:t>单位：万元</a:t>
            </a:r>
          </a:p>
        </p:txBody>
      </p:sp>
      <p:sp>
        <p:nvSpPr>
          <p:cNvPr id="42" name="文本框 73">
            <a:extLst>
              <a:ext uri="{FF2B5EF4-FFF2-40B4-BE49-F238E27FC236}">
                <a16:creationId xmlns:a16="http://schemas.microsoft.com/office/drawing/2014/main" id="{ABB7F924-8004-4867-9B1A-BE9BA30F115F}"/>
              </a:ext>
            </a:extLst>
          </p:cNvPr>
          <p:cNvSpPr txBox="1"/>
          <p:nvPr/>
        </p:nvSpPr>
        <p:spPr>
          <a:xfrm>
            <a:off x="2427615" y="4342652"/>
            <a:ext cx="1191114" cy="461665"/>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400" b="1" dirty="0">
                <a:solidFill>
                  <a:schemeClr val="bg1"/>
                </a:solidFill>
                <a:latin typeface="+mj-lt"/>
              </a:rPr>
              <a:t>2000</a:t>
            </a:r>
          </a:p>
        </p:txBody>
      </p:sp>
      <p:sp>
        <p:nvSpPr>
          <p:cNvPr id="43" name="文本框 74">
            <a:extLst>
              <a:ext uri="{FF2B5EF4-FFF2-40B4-BE49-F238E27FC236}">
                <a16:creationId xmlns:a16="http://schemas.microsoft.com/office/drawing/2014/main" id="{6ECBC19A-9153-41E6-A78E-60588E861A0B}"/>
              </a:ext>
            </a:extLst>
          </p:cNvPr>
          <p:cNvSpPr txBox="1"/>
          <p:nvPr/>
        </p:nvSpPr>
        <p:spPr>
          <a:xfrm>
            <a:off x="4128813" y="3610590"/>
            <a:ext cx="775001" cy="4001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bg1"/>
                </a:solidFill>
                <a:latin typeface="+mj-lt"/>
              </a:rPr>
              <a:t>200</a:t>
            </a:r>
          </a:p>
        </p:txBody>
      </p:sp>
      <p:sp>
        <p:nvSpPr>
          <p:cNvPr id="44" name="文本框 75">
            <a:extLst>
              <a:ext uri="{FF2B5EF4-FFF2-40B4-BE49-F238E27FC236}">
                <a16:creationId xmlns:a16="http://schemas.microsoft.com/office/drawing/2014/main" id="{1AB5F002-01F4-48A8-A02F-B5421C2CD793}"/>
              </a:ext>
            </a:extLst>
          </p:cNvPr>
          <p:cNvSpPr txBox="1"/>
          <p:nvPr/>
        </p:nvSpPr>
        <p:spPr>
          <a:xfrm>
            <a:off x="3303927" y="2533664"/>
            <a:ext cx="893221" cy="4001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bg1"/>
                </a:solidFill>
                <a:latin typeface="+mj-lt"/>
              </a:rPr>
              <a:t>300</a:t>
            </a:r>
          </a:p>
        </p:txBody>
      </p:sp>
      <p:sp>
        <p:nvSpPr>
          <p:cNvPr id="45" name="文本框 76">
            <a:extLst>
              <a:ext uri="{FF2B5EF4-FFF2-40B4-BE49-F238E27FC236}">
                <a16:creationId xmlns:a16="http://schemas.microsoft.com/office/drawing/2014/main" id="{4A5AF56A-FED7-40D8-BF37-9FEDF05CD293}"/>
              </a:ext>
            </a:extLst>
          </p:cNvPr>
          <p:cNvSpPr txBox="1"/>
          <p:nvPr/>
        </p:nvSpPr>
        <p:spPr>
          <a:xfrm>
            <a:off x="3866578" y="3108760"/>
            <a:ext cx="1063984" cy="400110"/>
          </a:xfrm>
          <a:prstGeom prst="rect">
            <a:avLst/>
          </a:prstGeom>
          <a:noFill/>
        </p:spPr>
        <p:txBody>
          <a:bodyPr wrap="squar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sz="2000" b="1" dirty="0">
                <a:solidFill>
                  <a:schemeClr val="bg1"/>
                </a:solidFill>
                <a:latin typeface="+mj-lt"/>
              </a:rPr>
              <a:t>300</a:t>
            </a:r>
          </a:p>
        </p:txBody>
      </p:sp>
      <p:sp>
        <p:nvSpPr>
          <p:cNvPr id="46" name="矩形 45">
            <a:extLst>
              <a:ext uri="{FF2B5EF4-FFF2-40B4-BE49-F238E27FC236}">
                <a16:creationId xmlns:a16="http://schemas.microsoft.com/office/drawing/2014/main" id="{130CF890-8FBA-43A2-9AA3-1FB891FB5EE5}"/>
              </a:ext>
            </a:extLst>
          </p:cNvPr>
          <p:cNvSpPr/>
          <p:nvPr/>
        </p:nvSpPr>
        <p:spPr bwMode="auto">
          <a:xfrm>
            <a:off x="908156" y="5865982"/>
            <a:ext cx="237278" cy="237278"/>
          </a:xfrm>
          <a:prstGeom prst="rect">
            <a:avLst/>
          </a:prstGeom>
          <a:solidFill>
            <a:schemeClr val="accent1"/>
          </a:solidFill>
          <a:ln w="9525" cap="flat" cmpd="sng" algn="ctr">
            <a:noFill/>
            <a:prstDash val="solid"/>
            <a:round/>
            <a:headEnd type="none" w="med" len="med"/>
            <a:tailEnd type="none" w="med" len="med"/>
          </a:ln>
        </p:spPr>
        <p:txBody>
          <a:bodyPr vert="horz" wrap="square" lIns="91440" tIns="45720" rIns="91440" bIns="45720" numCol="1" rtlCol="0"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i="0" u="none" strike="noStrike" cap="none" normalizeH="0" baseline="0">
              <a:ln>
                <a:noFill/>
              </a:ln>
              <a:solidFill>
                <a:schemeClr val="tx1">
                  <a:lumMod val="50000"/>
                  <a:lumOff val="50000"/>
                </a:schemeClr>
              </a:solidFill>
              <a:effectLst/>
              <a:latin typeface="+mn-ea"/>
            </a:endParaRPr>
          </a:p>
        </p:txBody>
      </p:sp>
      <p:sp>
        <p:nvSpPr>
          <p:cNvPr id="47" name="矩形 46">
            <a:extLst>
              <a:ext uri="{FF2B5EF4-FFF2-40B4-BE49-F238E27FC236}">
                <a16:creationId xmlns:a16="http://schemas.microsoft.com/office/drawing/2014/main" id="{7462D5A5-DCE0-403C-A900-D6B855189BDE}"/>
              </a:ext>
            </a:extLst>
          </p:cNvPr>
          <p:cNvSpPr/>
          <p:nvPr/>
        </p:nvSpPr>
        <p:spPr bwMode="auto">
          <a:xfrm>
            <a:off x="2161899" y="5865982"/>
            <a:ext cx="237278" cy="237278"/>
          </a:xfrm>
          <a:prstGeom prst="rect">
            <a:avLst/>
          </a:prstGeom>
          <a:solidFill>
            <a:schemeClr val="accent2"/>
          </a:solidFill>
          <a:ln w="9525" cap="flat" cmpd="sng" algn="ctr">
            <a:noFill/>
            <a:prstDash val="solid"/>
            <a:round/>
            <a:headEnd type="none" w="med" len="med"/>
            <a:tailEnd type="none" w="med" len="med"/>
          </a:ln>
        </p:spPr>
        <p:txBody>
          <a:bodyPr vert="horz" wrap="square" lIns="91440" tIns="45720" rIns="91440" bIns="45720" numCol="1" rtlCol="0"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i="0" u="none" strike="noStrike" cap="none" normalizeH="0" baseline="0">
              <a:ln>
                <a:noFill/>
              </a:ln>
              <a:solidFill>
                <a:schemeClr val="tx1">
                  <a:lumMod val="50000"/>
                  <a:lumOff val="50000"/>
                </a:schemeClr>
              </a:solidFill>
              <a:effectLst/>
              <a:latin typeface="+mn-ea"/>
            </a:endParaRPr>
          </a:p>
        </p:txBody>
      </p:sp>
      <p:sp>
        <p:nvSpPr>
          <p:cNvPr id="48" name="矩形 47">
            <a:extLst>
              <a:ext uri="{FF2B5EF4-FFF2-40B4-BE49-F238E27FC236}">
                <a16:creationId xmlns:a16="http://schemas.microsoft.com/office/drawing/2014/main" id="{DE295889-D6D2-4D5C-8412-18CA96EF6764}"/>
              </a:ext>
            </a:extLst>
          </p:cNvPr>
          <p:cNvSpPr/>
          <p:nvPr/>
        </p:nvSpPr>
        <p:spPr bwMode="auto">
          <a:xfrm>
            <a:off x="3383341" y="5865982"/>
            <a:ext cx="237278" cy="237278"/>
          </a:xfrm>
          <a:prstGeom prst="rect">
            <a:avLst/>
          </a:prstGeom>
          <a:solidFill>
            <a:schemeClr val="accent2">
              <a:lumMod val="60000"/>
              <a:lumOff val="4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i="0" u="none" strike="noStrike" cap="none" normalizeH="0" baseline="0">
              <a:ln>
                <a:noFill/>
              </a:ln>
              <a:solidFill>
                <a:schemeClr val="tx1">
                  <a:lumMod val="50000"/>
                  <a:lumOff val="50000"/>
                </a:schemeClr>
              </a:solidFill>
              <a:effectLst/>
              <a:latin typeface="+mn-ea"/>
            </a:endParaRPr>
          </a:p>
        </p:txBody>
      </p:sp>
      <p:sp>
        <p:nvSpPr>
          <p:cNvPr id="49" name="矩形 48">
            <a:extLst>
              <a:ext uri="{FF2B5EF4-FFF2-40B4-BE49-F238E27FC236}">
                <a16:creationId xmlns:a16="http://schemas.microsoft.com/office/drawing/2014/main" id="{D62B8A35-B093-4801-B7B1-4ECABC09E3F2}"/>
              </a:ext>
            </a:extLst>
          </p:cNvPr>
          <p:cNvSpPr/>
          <p:nvPr/>
        </p:nvSpPr>
        <p:spPr bwMode="auto">
          <a:xfrm>
            <a:off x="4618718" y="5865982"/>
            <a:ext cx="237278" cy="237278"/>
          </a:xfrm>
          <a:prstGeom prst="rect">
            <a:avLst/>
          </a:prstGeom>
          <a:solidFill>
            <a:schemeClr val="accent1">
              <a:lumMod val="60000"/>
              <a:lumOff val="40000"/>
            </a:schemeClr>
          </a:solidFill>
          <a:ln w="9525" cap="flat" cmpd="sng" algn="ctr">
            <a:noFill/>
            <a:prstDash val="solid"/>
            <a:round/>
            <a:headEnd type="none" w="med" len="med"/>
            <a:tailEnd type="none" w="med" len="med"/>
          </a:ln>
        </p:spPr>
        <p:txBody>
          <a:bodyPr vert="horz" wrap="square" lIns="91440" tIns="45720" rIns="91440" bIns="45720" numCol="1" rtlCol="0"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en-US" sz="1800" i="0" u="none" strike="noStrike" cap="none" normalizeH="0" baseline="0">
              <a:ln>
                <a:noFill/>
              </a:ln>
              <a:solidFill>
                <a:schemeClr val="tx1">
                  <a:lumMod val="50000"/>
                  <a:lumOff val="50000"/>
                </a:schemeClr>
              </a:solidFill>
              <a:effectLst/>
              <a:latin typeface="+mn-ea"/>
            </a:endParaRPr>
          </a:p>
        </p:txBody>
      </p:sp>
      <p:sp>
        <p:nvSpPr>
          <p:cNvPr id="50" name="文本框 1">
            <a:extLst>
              <a:ext uri="{FF2B5EF4-FFF2-40B4-BE49-F238E27FC236}">
                <a16:creationId xmlns:a16="http://schemas.microsoft.com/office/drawing/2014/main" id="{5728790C-4212-45A6-9AD6-EE879BBD1A1F}"/>
              </a:ext>
            </a:extLst>
          </p:cNvPr>
          <p:cNvSpPr txBox="1"/>
          <p:nvPr/>
        </p:nvSpPr>
        <p:spPr>
          <a:xfrm>
            <a:off x="1141229" y="5824210"/>
            <a:ext cx="1005403" cy="338554"/>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50000"/>
                    <a:lumOff val="50000"/>
                  </a:schemeClr>
                </a:solidFill>
                <a:latin typeface="+mn-ea"/>
              </a:rPr>
              <a:t>团队建设</a:t>
            </a:r>
          </a:p>
        </p:txBody>
      </p:sp>
      <p:sp>
        <p:nvSpPr>
          <p:cNvPr id="51" name="文本框 92">
            <a:extLst>
              <a:ext uri="{FF2B5EF4-FFF2-40B4-BE49-F238E27FC236}">
                <a16:creationId xmlns:a16="http://schemas.microsoft.com/office/drawing/2014/main" id="{BA32EA42-8A8A-48CD-8FB7-03EDC104545F}"/>
              </a:ext>
            </a:extLst>
          </p:cNvPr>
          <p:cNvSpPr txBox="1"/>
          <p:nvPr/>
        </p:nvSpPr>
        <p:spPr>
          <a:xfrm>
            <a:off x="2379979" y="5824210"/>
            <a:ext cx="1005403" cy="338554"/>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50000"/>
                    <a:lumOff val="50000"/>
                  </a:schemeClr>
                </a:solidFill>
                <a:latin typeface="+mn-ea"/>
              </a:rPr>
              <a:t>市场开发</a:t>
            </a:r>
          </a:p>
        </p:txBody>
      </p:sp>
      <p:sp>
        <p:nvSpPr>
          <p:cNvPr id="52" name="文本框 93">
            <a:extLst>
              <a:ext uri="{FF2B5EF4-FFF2-40B4-BE49-F238E27FC236}">
                <a16:creationId xmlns:a16="http://schemas.microsoft.com/office/drawing/2014/main" id="{51688E28-2F29-4EF6-823B-7D459813EB65}"/>
              </a:ext>
            </a:extLst>
          </p:cNvPr>
          <p:cNvSpPr txBox="1"/>
          <p:nvPr/>
        </p:nvSpPr>
        <p:spPr>
          <a:xfrm>
            <a:off x="3618729" y="5824210"/>
            <a:ext cx="1005403" cy="338554"/>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50000"/>
                    <a:lumOff val="50000"/>
                  </a:schemeClr>
                </a:solidFill>
                <a:latin typeface="+mn-ea"/>
              </a:rPr>
              <a:t>流动资金</a:t>
            </a:r>
          </a:p>
        </p:txBody>
      </p:sp>
      <p:sp>
        <p:nvSpPr>
          <p:cNvPr id="53" name="文本框 94">
            <a:extLst>
              <a:ext uri="{FF2B5EF4-FFF2-40B4-BE49-F238E27FC236}">
                <a16:creationId xmlns:a16="http://schemas.microsoft.com/office/drawing/2014/main" id="{0B50E30C-AE0D-4ED1-8847-AC1AAF50E5FD}"/>
              </a:ext>
            </a:extLst>
          </p:cNvPr>
          <p:cNvSpPr txBox="1"/>
          <p:nvPr/>
        </p:nvSpPr>
        <p:spPr>
          <a:xfrm>
            <a:off x="4857479" y="5824210"/>
            <a:ext cx="1005403" cy="338554"/>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600" dirty="0">
                <a:solidFill>
                  <a:schemeClr val="tx1">
                    <a:lumMod val="50000"/>
                    <a:lumOff val="50000"/>
                  </a:schemeClr>
                </a:solidFill>
                <a:latin typeface="+mn-ea"/>
              </a:rPr>
              <a:t>产品投放</a:t>
            </a:r>
          </a:p>
        </p:txBody>
      </p:sp>
      <p:sp>
        <p:nvSpPr>
          <p:cNvPr id="54" name="모서리가 둥근 직사각형 140">
            <a:extLst>
              <a:ext uri="{FF2B5EF4-FFF2-40B4-BE49-F238E27FC236}">
                <a16:creationId xmlns:a16="http://schemas.microsoft.com/office/drawing/2014/main" id="{BFD3A685-07CB-4EB1-AF57-887B87D1F7C3}"/>
              </a:ext>
            </a:extLst>
          </p:cNvPr>
          <p:cNvSpPr/>
          <p:nvPr/>
        </p:nvSpPr>
        <p:spPr>
          <a:xfrm>
            <a:off x="2102307" y="1387012"/>
            <a:ext cx="2258419" cy="528784"/>
          </a:xfrm>
          <a:prstGeom prst="roundRect">
            <a:avLst>
              <a:gd name="adj" fmla="val 50000"/>
            </a:avLst>
          </a:prstGeom>
          <a:solidFill>
            <a:schemeClr val="accent1"/>
          </a:solidFill>
          <a:ln w="3175">
            <a:noFill/>
          </a:ln>
        </p:spPr>
        <p:txBody>
          <a:bodyPr lIns="162560" tIns="81280" rIns="162560" bIns="8128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1276985" fontAlgn="base" latinLnBrk="1"/>
            <a:r>
              <a:rPr lang="zh-CN" altLang="en-US" sz="2400" dirty="0">
                <a:solidFill>
                  <a:schemeClr val="bg1"/>
                </a:solidFill>
                <a:latin typeface="+mj-ea"/>
              </a:rPr>
              <a:t>投资估算</a:t>
            </a:r>
          </a:p>
        </p:txBody>
      </p:sp>
      <p:grpSp>
        <p:nvGrpSpPr>
          <p:cNvPr id="56" name="组合 55">
            <a:extLst>
              <a:ext uri="{FF2B5EF4-FFF2-40B4-BE49-F238E27FC236}">
                <a16:creationId xmlns:a16="http://schemas.microsoft.com/office/drawing/2014/main" id="{B382C7FF-13A4-424D-9B57-0416C7175859}"/>
              </a:ext>
            </a:extLst>
          </p:cNvPr>
          <p:cNvGrpSpPr>
            <a:grpSpLocks noChangeAspect="1"/>
          </p:cNvGrpSpPr>
          <p:nvPr/>
        </p:nvGrpSpPr>
        <p:grpSpPr>
          <a:xfrm>
            <a:off x="6744733" y="2491924"/>
            <a:ext cx="817516" cy="817516"/>
            <a:chOff x="2597935" y="3160327"/>
            <a:chExt cx="1369228" cy="1369228"/>
          </a:xfrm>
          <a:effectLst>
            <a:outerShdw blurRad="254000" dist="177800" dir="8100000" algn="tr" rotWithShape="0">
              <a:schemeClr val="accent1">
                <a:alpha val="40000"/>
              </a:schemeClr>
            </a:outerShdw>
          </a:effectLst>
        </p:grpSpPr>
        <p:sp>
          <p:nvSpPr>
            <p:cNvPr id="57" name="椭圆 56">
              <a:extLst>
                <a:ext uri="{FF2B5EF4-FFF2-40B4-BE49-F238E27FC236}">
                  <a16:creationId xmlns:a16="http://schemas.microsoft.com/office/drawing/2014/main" id="{9D5B1A75-53B5-4714-B132-F2547F4B0B9A}"/>
                </a:ext>
              </a:extLst>
            </p:cNvPr>
            <p:cNvSpPr/>
            <p:nvPr/>
          </p:nvSpPr>
          <p:spPr>
            <a:xfrm rot="2700000">
              <a:off x="2597935" y="3160327"/>
              <a:ext cx="1369228" cy="1369228"/>
            </a:xfrm>
            <a:prstGeom prst="ellipse">
              <a:avLst/>
            </a:prstGeom>
            <a:gradFill flip="none" rotWithShape="1">
              <a:gsLst>
                <a:gs pos="18000">
                  <a:schemeClr val="accent1">
                    <a:lumMod val="20000"/>
                    <a:lumOff val="80000"/>
                  </a:schemeClr>
                </a:gs>
                <a:gs pos="75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58" name="椭圆 57">
              <a:extLst>
                <a:ext uri="{FF2B5EF4-FFF2-40B4-BE49-F238E27FC236}">
                  <a16:creationId xmlns:a16="http://schemas.microsoft.com/office/drawing/2014/main" id="{D3AF2B8B-64DE-4FF6-AC7C-9AA89BF20AC9}"/>
                </a:ext>
              </a:extLst>
            </p:cNvPr>
            <p:cNvSpPr/>
            <p:nvPr/>
          </p:nvSpPr>
          <p:spPr>
            <a:xfrm rot="8532749">
              <a:off x="2597935" y="3160327"/>
              <a:ext cx="1369228" cy="1369228"/>
            </a:xfrm>
            <a:prstGeom prst="ellipse">
              <a:avLst/>
            </a:prstGeom>
            <a:gradFill flip="none" rotWithShape="1">
              <a:gsLst>
                <a:gs pos="8000">
                  <a:schemeClr val="bg1">
                    <a:alpha val="0"/>
                  </a:schemeClr>
                </a:gs>
                <a:gs pos="92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grpSp>
        <p:nvGrpSpPr>
          <p:cNvPr id="59" name="组合 58">
            <a:extLst>
              <a:ext uri="{FF2B5EF4-FFF2-40B4-BE49-F238E27FC236}">
                <a16:creationId xmlns:a16="http://schemas.microsoft.com/office/drawing/2014/main" id="{5EB18BA0-59FE-416B-8206-9C316BEAF27C}"/>
              </a:ext>
            </a:extLst>
          </p:cNvPr>
          <p:cNvGrpSpPr>
            <a:grpSpLocks noChangeAspect="1"/>
          </p:cNvGrpSpPr>
          <p:nvPr/>
        </p:nvGrpSpPr>
        <p:grpSpPr>
          <a:xfrm>
            <a:off x="6744733" y="3713733"/>
            <a:ext cx="817516" cy="817516"/>
            <a:chOff x="2597935" y="3160327"/>
            <a:chExt cx="1369228" cy="1369228"/>
          </a:xfrm>
          <a:effectLst>
            <a:outerShdw blurRad="254000" dist="177800" dir="8100000" algn="tr" rotWithShape="0">
              <a:schemeClr val="accent1">
                <a:alpha val="40000"/>
              </a:schemeClr>
            </a:outerShdw>
          </a:effectLst>
        </p:grpSpPr>
        <p:sp>
          <p:nvSpPr>
            <p:cNvPr id="60" name="椭圆 59">
              <a:extLst>
                <a:ext uri="{FF2B5EF4-FFF2-40B4-BE49-F238E27FC236}">
                  <a16:creationId xmlns:a16="http://schemas.microsoft.com/office/drawing/2014/main" id="{0418D46B-1C8C-4050-B268-77896110E75E}"/>
                </a:ext>
              </a:extLst>
            </p:cNvPr>
            <p:cNvSpPr/>
            <p:nvPr/>
          </p:nvSpPr>
          <p:spPr>
            <a:xfrm rot="2700000">
              <a:off x="2597935" y="3160327"/>
              <a:ext cx="1369228" cy="1369228"/>
            </a:xfrm>
            <a:prstGeom prst="ellipse">
              <a:avLst/>
            </a:prstGeom>
            <a:gradFill flip="none" rotWithShape="1">
              <a:gsLst>
                <a:gs pos="18000">
                  <a:schemeClr val="accent1">
                    <a:lumMod val="20000"/>
                    <a:lumOff val="80000"/>
                  </a:schemeClr>
                </a:gs>
                <a:gs pos="75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1" name="椭圆 60">
              <a:extLst>
                <a:ext uri="{FF2B5EF4-FFF2-40B4-BE49-F238E27FC236}">
                  <a16:creationId xmlns:a16="http://schemas.microsoft.com/office/drawing/2014/main" id="{4B99784B-1455-4086-83DF-9952071F832A}"/>
                </a:ext>
              </a:extLst>
            </p:cNvPr>
            <p:cNvSpPr/>
            <p:nvPr/>
          </p:nvSpPr>
          <p:spPr>
            <a:xfrm rot="8532749">
              <a:off x="2597935" y="3160327"/>
              <a:ext cx="1369228" cy="1369228"/>
            </a:xfrm>
            <a:prstGeom prst="ellipse">
              <a:avLst/>
            </a:prstGeom>
            <a:gradFill flip="none" rotWithShape="1">
              <a:gsLst>
                <a:gs pos="8000">
                  <a:schemeClr val="bg1">
                    <a:alpha val="0"/>
                  </a:schemeClr>
                </a:gs>
                <a:gs pos="92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grpSp>
        <p:nvGrpSpPr>
          <p:cNvPr id="62" name="组合 61">
            <a:extLst>
              <a:ext uri="{FF2B5EF4-FFF2-40B4-BE49-F238E27FC236}">
                <a16:creationId xmlns:a16="http://schemas.microsoft.com/office/drawing/2014/main" id="{11D670AB-DF9E-434D-8455-04F3286D691C}"/>
              </a:ext>
            </a:extLst>
          </p:cNvPr>
          <p:cNvGrpSpPr>
            <a:grpSpLocks noChangeAspect="1"/>
          </p:cNvGrpSpPr>
          <p:nvPr/>
        </p:nvGrpSpPr>
        <p:grpSpPr>
          <a:xfrm>
            <a:off x="6744733" y="4935542"/>
            <a:ext cx="817516" cy="817516"/>
            <a:chOff x="2597935" y="3160327"/>
            <a:chExt cx="1369228" cy="1369228"/>
          </a:xfrm>
          <a:effectLst>
            <a:outerShdw blurRad="254000" dist="177800" dir="8100000" algn="tr" rotWithShape="0">
              <a:schemeClr val="accent1">
                <a:alpha val="40000"/>
              </a:schemeClr>
            </a:outerShdw>
          </a:effectLst>
        </p:grpSpPr>
        <p:sp>
          <p:nvSpPr>
            <p:cNvPr id="63" name="椭圆 62">
              <a:extLst>
                <a:ext uri="{FF2B5EF4-FFF2-40B4-BE49-F238E27FC236}">
                  <a16:creationId xmlns:a16="http://schemas.microsoft.com/office/drawing/2014/main" id="{9C951F3E-AD56-4206-AFFD-4C39BD95FFAB}"/>
                </a:ext>
              </a:extLst>
            </p:cNvPr>
            <p:cNvSpPr/>
            <p:nvPr/>
          </p:nvSpPr>
          <p:spPr>
            <a:xfrm rot="2700000">
              <a:off x="2597935" y="3160327"/>
              <a:ext cx="1369228" cy="1369228"/>
            </a:xfrm>
            <a:prstGeom prst="ellipse">
              <a:avLst/>
            </a:prstGeom>
            <a:gradFill flip="none" rotWithShape="1">
              <a:gsLst>
                <a:gs pos="18000">
                  <a:schemeClr val="accent1">
                    <a:lumMod val="20000"/>
                    <a:lumOff val="80000"/>
                  </a:schemeClr>
                </a:gs>
                <a:gs pos="75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64" name="椭圆 63">
              <a:extLst>
                <a:ext uri="{FF2B5EF4-FFF2-40B4-BE49-F238E27FC236}">
                  <a16:creationId xmlns:a16="http://schemas.microsoft.com/office/drawing/2014/main" id="{D1B2F5FA-6D7B-4806-8C7F-DDCFE41F9E53}"/>
                </a:ext>
              </a:extLst>
            </p:cNvPr>
            <p:cNvSpPr/>
            <p:nvPr/>
          </p:nvSpPr>
          <p:spPr>
            <a:xfrm rot="8532749">
              <a:off x="2597935" y="3160327"/>
              <a:ext cx="1369228" cy="1369228"/>
            </a:xfrm>
            <a:prstGeom prst="ellipse">
              <a:avLst/>
            </a:prstGeom>
            <a:gradFill flip="none" rotWithShape="1">
              <a:gsLst>
                <a:gs pos="8000">
                  <a:schemeClr val="bg1">
                    <a:alpha val="0"/>
                  </a:schemeClr>
                </a:gs>
                <a:gs pos="92000">
                  <a:schemeClr val="accent1"/>
                </a:gs>
              </a:gsLst>
              <a:path path="circle">
                <a:fillToRect r="100000" b="100000"/>
              </a:path>
              <a:tileRect l="-100000" t="-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p>
          </p:txBody>
        </p:sp>
      </p:grpSp>
      <p:pic>
        <p:nvPicPr>
          <p:cNvPr id="65" name="图形 64">
            <a:extLst>
              <a:ext uri="{FF2B5EF4-FFF2-40B4-BE49-F238E27FC236}">
                <a16:creationId xmlns:a16="http://schemas.microsoft.com/office/drawing/2014/main" id="{EB232A44-C17E-4369-8388-3A4CFEA571C8}"/>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6913758" y="2660949"/>
            <a:ext cx="479466" cy="479466"/>
          </a:xfrm>
          <a:prstGeom prst="rect">
            <a:avLst/>
          </a:prstGeom>
        </p:spPr>
      </p:pic>
      <p:pic>
        <p:nvPicPr>
          <p:cNvPr id="6" name="图形 5">
            <a:extLst>
              <a:ext uri="{FF2B5EF4-FFF2-40B4-BE49-F238E27FC236}">
                <a16:creationId xmlns:a16="http://schemas.microsoft.com/office/drawing/2014/main" id="{687760D8-5CC0-4222-A7BC-66E4C9A47763}"/>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914091" y="3883091"/>
            <a:ext cx="478800" cy="478800"/>
          </a:xfrm>
          <a:prstGeom prst="rect">
            <a:avLst/>
          </a:prstGeom>
        </p:spPr>
      </p:pic>
      <p:pic>
        <p:nvPicPr>
          <p:cNvPr id="8" name="图形 7">
            <a:extLst>
              <a:ext uri="{FF2B5EF4-FFF2-40B4-BE49-F238E27FC236}">
                <a16:creationId xmlns:a16="http://schemas.microsoft.com/office/drawing/2014/main" id="{E54ABC57-7962-48C7-9431-E7253769A7FB}"/>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6914091" y="5104900"/>
            <a:ext cx="478800" cy="478800"/>
          </a:xfrm>
          <a:prstGeom prst="rect">
            <a:avLst/>
          </a:prstGeom>
        </p:spPr>
      </p:pic>
    </p:spTree>
    <p:extLst>
      <p:ext uri="{BB962C8B-B14F-4D97-AF65-F5344CB8AC3E}">
        <p14:creationId xmlns:p14="http://schemas.microsoft.com/office/powerpoint/2010/main" val="191924321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640019E8-C51B-4A61-9909-612C3F39BA15}"/>
              </a:ext>
            </a:extLst>
          </p:cNvPr>
          <p:cNvSpPr/>
          <p:nvPr/>
        </p:nvSpPr>
        <p:spPr>
          <a:xfrm>
            <a:off x="8341039" y="0"/>
            <a:ext cx="3850961"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0" name="椭圆 89">
            <a:extLst>
              <a:ext uri="{FF2B5EF4-FFF2-40B4-BE49-F238E27FC236}">
                <a16:creationId xmlns:a16="http://schemas.microsoft.com/office/drawing/2014/main" id="{8E045F48-0EC2-4081-A43C-0131A6844410}"/>
              </a:ext>
            </a:extLst>
          </p:cNvPr>
          <p:cNvSpPr/>
          <p:nvPr/>
        </p:nvSpPr>
        <p:spPr>
          <a:xfrm rot="8780736" flipV="1">
            <a:off x="504806" y="360072"/>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41" name="文本框 40">
            <a:extLst>
              <a:ext uri="{FF2B5EF4-FFF2-40B4-BE49-F238E27FC236}">
                <a16:creationId xmlns:a16="http://schemas.microsoft.com/office/drawing/2014/main" id="{CF4CA98B-9A87-4816-90C8-DDA1E9CBDCD1}"/>
              </a:ext>
            </a:extLst>
          </p:cNvPr>
          <p:cNvSpPr txBox="1"/>
          <p:nvPr/>
        </p:nvSpPr>
        <p:spPr>
          <a:xfrm>
            <a:off x="660400" y="498425"/>
            <a:ext cx="4568142" cy="620868"/>
          </a:xfrm>
          <a:prstGeom prst="rect">
            <a:avLst/>
          </a:prstGeom>
          <a:noFill/>
        </p:spPr>
        <p:txBody>
          <a:bodyPr wrap="square">
            <a:noAutofit/>
          </a:bodyPr>
          <a:lstStyle/>
          <a:p>
            <a:r>
              <a:rPr lang="zh-CN" altLang="en-US" sz="36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rPr>
              <a:t>退出机制</a:t>
            </a:r>
          </a:p>
        </p:txBody>
      </p:sp>
      <p:sp>
        <p:nvSpPr>
          <p:cNvPr id="75" name="矩形 74">
            <a:extLst>
              <a:ext uri="{FF2B5EF4-FFF2-40B4-BE49-F238E27FC236}">
                <a16:creationId xmlns:a16="http://schemas.microsoft.com/office/drawing/2014/main" id="{F0B82C15-B1D6-434A-85BD-E03B0034FFE6}"/>
              </a:ext>
            </a:extLst>
          </p:cNvPr>
          <p:cNvSpPr/>
          <p:nvPr/>
        </p:nvSpPr>
        <p:spPr>
          <a:xfrm>
            <a:off x="874713" y="1287420"/>
            <a:ext cx="5133535" cy="1582243"/>
          </a:xfrm>
          <a:prstGeom prst="rect">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76" name="矩形 75">
            <a:extLst>
              <a:ext uri="{FF2B5EF4-FFF2-40B4-BE49-F238E27FC236}">
                <a16:creationId xmlns:a16="http://schemas.microsoft.com/office/drawing/2014/main" id="{8B78C078-E1D5-4B09-87FB-4820DF47366B}"/>
              </a:ext>
            </a:extLst>
          </p:cNvPr>
          <p:cNvSpPr/>
          <p:nvPr/>
        </p:nvSpPr>
        <p:spPr>
          <a:xfrm>
            <a:off x="874713" y="2952976"/>
            <a:ext cx="5133535" cy="1582243"/>
          </a:xfrm>
          <a:prstGeom prst="rect">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77" name="矩形 76">
            <a:extLst>
              <a:ext uri="{FF2B5EF4-FFF2-40B4-BE49-F238E27FC236}">
                <a16:creationId xmlns:a16="http://schemas.microsoft.com/office/drawing/2014/main" id="{A86F45F9-9C56-449B-B590-C9A8D344521C}"/>
              </a:ext>
            </a:extLst>
          </p:cNvPr>
          <p:cNvSpPr/>
          <p:nvPr/>
        </p:nvSpPr>
        <p:spPr>
          <a:xfrm>
            <a:off x="874713" y="4618531"/>
            <a:ext cx="5133535" cy="1582243"/>
          </a:xfrm>
          <a:prstGeom prst="rect">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78" name="矩形: 圆角 77">
            <a:extLst>
              <a:ext uri="{FF2B5EF4-FFF2-40B4-BE49-F238E27FC236}">
                <a16:creationId xmlns:a16="http://schemas.microsoft.com/office/drawing/2014/main" id="{E216F771-A6DE-4D9C-9B89-13CD38560E3A}"/>
              </a:ext>
            </a:extLst>
          </p:cNvPr>
          <p:cNvSpPr/>
          <p:nvPr/>
        </p:nvSpPr>
        <p:spPr>
          <a:xfrm>
            <a:off x="5638804" y="1287420"/>
            <a:ext cx="5713410" cy="4913356"/>
          </a:xfrm>
          <a:prstGeom prst="roundRect">
            <a:avLst>
              <a:gd name="adj" fmla="val 1985"/>
            </a:avLst>
          </a:prstGeom>
          <a:solidFill>
            <a:schemeClr val="bg1"/>
          </a:solidFill>
          <a:ln>
            <a:noFill/>
          </a:ln>
          <a:effectLst>
            <a:outerShdw blurRad="431800" dist="177800" dir="5400000" sx="98000" sy="98000" algn="t" rotWithShape="0">
              <a:schemeClr val="accent1">
                <a:lumMod val="50000"/>
                <a:alpha val="26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aphicFrame>
        <p:nvGraphicFramePr>
          <p:cNvPr id="79" name="图表 78">
            <a:extLst>
              <a:ext uri="{FF2B5EF4-FFF2-40B4-BE49-F238E27FC236}">
                <a16:creationId xmlns:a16="http://schemas.microsoft.com/office/drawing/2014/main" id="{A3F96765-8193-44AF-B3DC-567916B9092C}"/>
              </a:ext>
            </a:extLst>
          </p:cNvPr>
          <p:cNvGraphicFramePr/>
          <p:nvPr/>
        </p:nvGraphicFramePr>
        <p:xfrm>
          <a:off x="6694593" y="3389570"/>
          <a:ext cx="3872356" cy="2581572"/>
        </p:xfrm>
        <a:graphic>
          <a:graphicData uri="http://schemas.openxmlformats.org/drawingml/2006/chart">
            <c:chart xmlns:c="http://schemas.openxmlformats.org/drawingml/2006/chart" xmlns:r="http://schemas.openxmlformats.org/officeDocument/2006/relationships" r:id="rId3"/>
          </a:graphicData>
        </a:graphic>
      </p:graphicFrame>
      <p:sp>
        <p:nvSpPr>
          <p:cNvPr id="80" name="文本框 79">
            <a:extLst>
              <a:ext uri="{FF2B5EF4-FFF2-40B4-BE49-F238E27FC236}">
                <a16:creationId xmlns:a16="http://schemas.microsoft.com/office/drawing/2014/main" id="{94CB4C92-2E98-4355-AC91-4C70370149ED}"/>
              </a:ext>
            </a:extLst>
          </p:cNvPr>
          <p:cNvSpPr txBox="1"/>
          <p:nvPr/>
        </p:nvSpPr>
        <p:spPr>
          <a:xfrm>
            <a:off x="6209357" y="1779979"/>
            <a:ext cx="4558348" cy="830997"/>
          </a:xfrm>
          <a:prstGeom prst="rect">
            <a:avLst/>
          </a:prstGeom>
          <a:noFill/>
        </p:spPr>
        <p:txBody>
          <a:bodyPr wrap="square" rtlCol="0">
            <a:noAutofit/>
          </a:bodyPr>
          <a:lstStyle/>
          <a:p>
            <a:pPr algn="ctr"/>
            <a:r>
              <a:rPr lang="en-US" altLang="zh-CN" sz="2400" b="1" dirty="0">
                <a:solidFill>
                  <a:schemeClr val="accent1"/>
                </a:solidFill>
                <a:latin typeface="+mj-ea"/>
                <a:ea typeface="+mj-ea"/>
              </a:rPr>
              <a:t>20xx</a:t>
            </a:r>
            <a:r>
              <a:rPr lang="zh-CN" altLang="en-US" sz="2400" b="1" dirty="0">
                <a:solidFill>
                  <a:schemeClr val="accent1"/>
                </a:solidFill>
                <a:latin typeface="+mj-ea"/>
                <a:ea typeface="+mj-ea"/>
              </a:rPr>
              <a:t>年市场</a:t>
            </a:r>
            <a:endParaRPr lang="en-US" altLang="zh-CN" sz="2400" b="1" dirty="0">
              <a:solidFill>
                <a:schemeClr val="accent1"/>
              </a:solidFill>
              <a:latin typeface="+mj-ea"/>
              <a:ea typeface="+mj-ea"/>
            </a:endParaRPr>
          </a:p>
          <a:p>
            <a:pPr algn="ctr"/>
            <a:r>
              <a:rPr lang="zh-CN" altLang="en-US" sz="2400" b="1" dirty="0">
                <a:solidFill>
                  <a:schemeClr val="accent1"/>
                </a:solidFill>
                <a:latin typeface="+mj-ea"/>
                <a:ea typeface="+mj-ea"/>
              </a:rPr>
              <a:t>销量比例</a:t>
            </a:r>
          </a:p>
        </p:txBody>
      </p:sp>
      <p:sp>
        <p:nvSpPr>
          <p:cNvPr id="82" name="等腰三角形 81">
            <a:extLst>
              <a:ext uri="{FF2B5EF4-FFF2-40B4-BE49-F238E27FC236}">
                <a16:creationId xmlns:a16="http://schemas.microsoft.com/office/drawing/2014/main" id="{86C4B8A0-193B-4EF4-A477-B38411F82CD9}"/>
              </a:ext>
            </a:extLst>
          </p:cNvPr>
          <p:cNvSpPr/>
          <p:nvPr/>
        </p:nvSpPr>
        <p:spPr>
          <a:xfrm rot="7271474">
            <a:off x="9560613" y="5226756"/>
            <a:ext cx="109300" cy="94224"/>
          </a:xfrm>
          <a:prstGeom prst="triangl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3" name="等腰三角形 82">
            <a:extLst>
              <a:ext uri="{FF2B5EF4-FFF2-40B4-BE49-F238E27FC236}">
                <a16:creationId xmlns:a16="http://schemas.microsoft.com/office/drawing/2014/main" id="{60924137-80E4-408E-A0B7-BAEB4A6958A7}"/>
              </a:ext>
            </a:extLst>
          </p:cNvPr>
          <p:cNvSpPr/>
          <p:nvPr/>
        </p:nvSpPr>
        <p:spPr>
          <a:xfrm rot="9481066">
            <a:off x="7454712" y="4470174"/>
            <a:ext cx="109300" cy="94224"/>
          </a:xfrm>
          <a:prstGeom prst="triangle">
            <a:avLst/>
          </a:prstGeom>
          <a:gradFill>
            <a:gsLst>
              <a:gs pos="96000">
                <a:schemeClr val="accent1">
                  <a:lumMod val="70000"/>
                  <a:lumOff val="30000"/>
                </a:schemeClr>
              </a:gs>
              <a:gs pos="0">
                <a:schemeClr val="accent1">
                  <a:lumMod val="70000"/>
                  <a:lumOff val="30000"/>
                </a:schemeClr>
              </a:gs>
            </a:gsLs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4" name="等腰三角形 83">
            <a:extLst>
              <a:ext uri="{FF2B5EF4-FFF2-40B4-BE49-F238E27FC236}">
                <a16:creationId xmlns:a16="http://schemas.microsoft.com/office/drawing/2014/main" id="{1A5FD769-FD6C-462A-BA1A-C245810F9515}"/>
              </a:ext>
            </a:extLst>
          </p:cNvPr>
          <p:cNvSpPr/>
          <p:nvPr/>
        </p:nvSpPr>
        <p:spPr>
          <a:xfrm rot="20158518">
            <a:off x="8144172" y="3575125"/>
            <a:ext cx="109300" cy="94224"/>
          </a:xfrm>
          <a:prstGeom prst="triangle">
            <a:avLst/>
          </a:prstGeom>
          <a:gradFill>
            <a:gsLst>
              <a:gs pos="95918">
                <a:schemeClr val="accent1">
                  <a:lumMod val="50000"/>
                  <a:lumOff val="50000"/>
                </a:schemeClr>
              </a:gs>
              <a:gs pos="0">
                <a:schemeClr val="accent1">
                  <a:lumMod val="50000"/>
                  <a:lumOff val="5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5" name="等腰三角形 84">
            <a:extLst>
              <a:ext uri="{FF2B5EF4-FFF2-40B4-BE49-F238E27FC236}">
                <a16:creationId xmlns:a16="http://schemas.microsoft.com/office/drawing/2014/main" id="{57F414B5-3CBD-4B1F-807F-914E0684E87D}"/>
              </a:ext>
            </a:extLst>
          </p:cNvPr>
          <p:cNvSpPr/>
          <p:nvPr/>
        </p:nvSpPr>
        <p:spPr>
          <a:xfrm rot="21336973">
            <a:off x="8468963" y="3488833"/>
            <a:ext cx="109300" cy="94224"/>
          </a:xfrm>
          <a:prstGeom prst="triangle">
            <a:avLst/>
          </a:prstGeom>
          <a:gradFill>
            <a:gsLst>
              <a:gs pos="95918">
                <a:schemeClr val="accent1">
                  <a:lumMod val="30000"/>
                  <a:lumOff val="70000"/>
                </a:schemeClr>
              </a:gs>
              <a:gs pos="0">
                <a:schemeClr val="accent1">
                  <a:lumMod val="30000"/>
                  <a:lumOff val="70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nvGrpSpPr>
          <p:cNvPr id="86" name="组合 85">
            <a:extLst>
              <a:ext uri="{FF2B5EF4-FFF2-40B4-BE49-F238E27FC236}">
                <a16:creationId xmlns:a16="http://schemas.microsoft.com/office/drawing/2014/main" id="{3DC94003-D0A8-420A-AF1E-B59D737ADF8E}"/>
              </a:ext>
            </a:extLst>
          </p:cNvPr>
          <p:cNvGrpSpPr/>
          <p:nvPr/>
        </p:nvGrpSpPr>
        <p:grpSpPr>
          <a:xfrm>
            <a:off x="9686560" y="5043035"/>
            <a:ext cx="1429366" cy="640537"/>
            <a:chOff x="10033812" y="4567502"/>
            <a:chExt cx="1429366" cy="640537"/>
          </a:xfrm>
        </p:grpSpPr>
        <p:sp>
          <p:nvSpPr>
            <p:cNvPr id="87" name="文本框 86">
              <a:extLst>
                <a:ext uri="{FF2B5EF4-FFF2-40B4-BE49-F238E27FC236}">
                  <a16:creationId xmlns:a16="http://schemas.microsoft.com/office/drawing/2014/main" id="{D9B6A9D5-0A07-41F8-AE98-5C09F9EFD23B}"/>
                </a:ext>
              </a:extLst>
            </p:cNvPr>
            <p:cNvSpPr txBox="1"/>
            <p:nvPr/>
          </p:nvSpPr>
          <p:spPr>
            <a:xfrm>
              <a:off x="10287027" y="4567502"/>
              <a:ext cx="922936" cy="400110"/>
            </a:xfrm>
            <a:prstGeom prst="rect">
              <a:avLst/>
            </a:prstGeom>
            <a:noFill/>
          </p:spPr>
          <p:txBody>
            <a:bodyPr wrap="square" rtlCol="0">
              <a:noAutofit/>
            </a:bodyPr>
            <a:lstStyle/>
            <a:p>
              <a:pPr algn="ctr"/>
              <a:r>
                <a:rPr lang="en-US" altLang="zh-CN" sz="2000" dirty="0">
                  <a:solidFill>
                    <a:schemeClr val="accent1"/>
                  </a:solidFill>
                  <a:latin typeface="+mj-lt"/>
                </a:rPr>
                <a:t>64%</a:t>
              </a:r>
              <a:endParaRPr lang="zh-CN" altLang="en-US" sz="2000" dirty="0">
                <a:solidFill>
                  <a:schemeClr val="accent1"/>
                </a:solidFill>
                <a:latin typeface="+mj-lt"/>
              </a:endParaRPr>
            </a:p>
          </p:txBody>
        </p:sp>
        <p:sp>
          <p:nvSpPr>
            <p:cNvPr id="88" name="文本框 87">
              <a:extLst>
                <a:ext uri="{FF2B5EF4-FFF2-40B4-BE49-F238E27FC236}">
                  <a16:creationId xmlns:a16="http://schemas.microsoft.com/office/drawing/2014/main" id="{2335C2D5-E8A8-40A1-8E5B-3E2C563506CE}"/>
                </a:ext>
              </a:extLst>
            </p:cNvPr>
            <p:cNvSpPr txBox="1"/>
            <p:nvPr/>
          </p:nvSpPr>
          <p:spPr>
            <a:xfrm>
              <a:off x="10033812" y="4869485"/>
              <a:ext cx="1429366" cy="338554"/>
            </a:xfrm>
            <a:prstGeom prst="rect">
              <a:avLst/>
            </a:prstGeom>
            <a:noFill/>
          </p:spPr>
          <p:txBody>
            <a:bodyPr wrap="square" rtlCol="0">
              <a:noAutofit/>
            </a:bodyPr>
            <a:lstStyle/>
            <a:p>
              <a:pPr algn="ctr"/>
              <a:r>
                <a:rPr lang="zh-CN" altLang="en-US" sz="1600" dirty="0">
                  <a:sym typeface="思源黑体 CN Normal" panose="020B0400000000000000" pitchFamily="34" charset="-122"/>
                </a:rPr>
                <a:t>添加您的标题</a:t>
              </a:r>
              <a:endParaRPr lang="en-US" altLang="zh-CN" sz="1600" dirty="0">
                <a:sym typeface="思源黑体 CN Normal" panose="020B0400000000000000" pitchFamily="34" charset="-122"/>
              </a:endParaRPr>
            </a:p>
          </p:txBody>
        </p:sp>
      </p:grpSp>
      <p:grpSp>
        <p:nvGrpSpPr>
          <p:cNvPr id="89" name="组合 88">
            <a:extLst>
              <a:ext uri="{FF2B5EF4-FFF2-40B4-BE49-F238E27FC236}">
                <a16:creationId xmlns:a16="http://schemas.microsoft.com/office/drawing/2014/main" id="{07E12731-6874-49FC-BD23-E6AD12B4A6BB}"/>
              </a:ext>
            </a:extLst>
          </p:cNvPr>
          <p:cNvGrpSpPr/>
          <p:nvPr/>
        </p:nvGrpSpPr>
        <p:grpSpPr>
          <a:xfrm>
            <a:off x="5896825" y="4219631"/>
            <a:ext cx="1433526" cy="640537"/>
            <a:chOff x="9523222" y="4567502"/>
            <a:chExt cx="1433526" cy="640537"/>
          </a:xfrm>
        </p:grpSpPr>
        <p:sp>
          <p:nvSpPr>
            <p:cNvPr id="91" name="文本框 90">
              <a:extLst>
                <a:ext uri="{FF2B5EF4-FFF2-40B4-BE49-F238E27FC236}">
                  <a16:creationId xmlns:a16="http://schemas.microsoft.com/office/drawing/2014/main" id="{3022B019-618A-40A2-8F8C-F4B182CD50BD}"/>
                </a:ext>
              </a:extLst>
            </p:cNvPr>
            <p:cNvSpPr txBox="1"/>
            <p:nvPr/>
          </p:nvSpPr>
          <p:spPr>
            <a:xfrm>
              <a:off x="9778517" y="4567502"/>
              <a:ext cx="922936" cy="400110"/>
            </a:xfrm>
            <a:prstGeom prst="rect">
              <a:avLst/>
            </a:prstGeom>
            <a:noFill/>
          </p:spPr>
          <p:txBody>
            <a:bodyPr wrap="square" rtlCol="0">
              <a:noAutofit/>
            </a:bodyPr>
            <a:lstStyle/>
            <a:p>
              <a:pPr algn="ctr"/>
              <a:r>
                <a:rPr lang="en-US" altLang="zh-CN" sz="2000" dirty="0">
                  <a:solidFill>
                    <a:schemeClr val="accent1"/>
                  </a:solidFill>
                  <a:latin typeface="+mj-lt"/>
                </a:rPr>
                <a:t>27%</a:t>
              </a:r>
              <a:endParaRPr lang="zh-CN" altLang="en-US" sz="2000" dirty="0">
                <a:solidFill>
                  <a:schemeClr val="accent1"/>
                </a:solidFill>
                <a:latin typeface="+mj-lt"/>
              </a:endParaRPr>
            </a:p>
          </p:txBody>
        </p:sp>
        <p:sp>
          <p:nvSpPr>
            <p:cNvPr id="92" name="文本框 91">
              <a:extLst>
                <a:ext uri="{FF2B5EF4-FFF2-40B4-BE49-F238E27FC236}">
                  <a16:creationId xmlns:a16="http://schemas.microsoft.com/office/drawing/2014/main" id="{AB346699-D74E-45E9-80C4-57804C50BE93}"/>
                </a:ext>
              </a:extLst>
            </p:cNvPr>
            <p:cNvSpPr txBox="1"/>
            <p:nvPr/>
          </p:nvSpPr>
          <p:spPr>
            <a:xfrm>
              <a:off x="9523222" y="4869485"/>
              <a:ext cx="1433526" cy="338554"/>
            </a:xfrm>
            <a:prstGeom prst="rect">
              <a:avLst/>
            </a:prstGeom>
            <a:noFill/>
          </p:spPr>
          <p:txBody>
            <a:bodyPr wrap="square" rtlCol="0">
              <a:noAutofit/>
            </a:bodyPr>
            <a:lstStyle/>
            <a:p>
              <a:pPr algn="ctr"/>
              <a:r>
                <a:rPr lang="zh-CN" altLang="en-US" sz="1600" dirty="0">
                  <a:sym typeface="思源黑体 CN Normal" panose="020B0400000000000000" pitchFamily="34" charset="-122"/>
                </a:rPr>
                <a:t>添加您的标题</a:t>
              </a:r>
              <a:endParaRPr lang="en-US" altLang="zh-CN" sz="1600" dirty="0">
                <a:sym typeface="思源黑体 CN Normal" panose="020B0400000000000000" pitchFamily="34" charset="-122"/>
              </a:endParaRPr>
            </a:p>
          </p:txBody>
        </p:sp>
      </p:grpSp>
      <p:grpSp>
        <p:nvGrpSpPr>
          <p:cNvPr id="93" name="组合 92">
            <a:extLst>
              <a:ext uri="{FF2B5EF4-FFF2-40B4-BE49-F238E27FC236}">
                <a16:creationId xmlns:a16="http://schemas.microsoft.com/office/drawing/2014/main" id="{9ACB2E5C-D804-46E0-94F6-5A9B85C990A2}"/>
              </a:ext>
            </a:extLst>
          </p:cNvPr>
          <p:cNvGrpSpPr/>
          <p:nvPr/>
        </p:nvGrpSpPr>
        <p:grpSpPr>
          <a:xfrm>
            <a:off x="6740213" y="2781300"/>
            <a:ext cx="1519560" cy="640537"/>
            <a:chOff x="9530212" y="4567502"/>
            <a:chExt cx="1519560" cy="640537"/>
          </a:xfrm>
        </p:grpSpPr>
        <p:sp>
          <p:nvSpPr>
            <p:cNvPr id="94" name="文本框 93">
              <a:extLst>
                <a:ext uri="{FF2B5EF4-FFF2-40B4-BE49-F238E27FC236}">
                  <a16:creationId xmlns:a16="http://schemas.microsoft.com/office/drawing/2014/main" id="{363FF2A5-1371-4FC2-A759-4B896F31127A}"/>
                </a:ext>
              </a:extLst>
            </p:cNvPr>
            <p:cNvSpPr txBox="1"/>
            <p:nvPr/>
          </p:nvSpPr>
          <p:spPr>
            <a:xfrm>
              <a:off x="10033812" y="4567502"/>
              <a:ext cx="922936" cy="400110"/>
            </a:xfrm>
            <a:prstGeom prst="rect">
              <a:avLst/>
            </a:prstGeom>
            <a:noFill/>
          </p:spPr>
          <p:txBody>
            <a:bodyPr wrap="square" rtlCol="0">
              <a:noAutofit/>
            </a:bodyPr>
            <a:lstStyle/>
            <a:p>
              <a:r>
                <a:rPr lang="en-US" altLang="zh-CN" sz="2000" dirty="0">
                  <a:solidFill>
                    <a:schemeClr val="accent1"/>
                  </a:solidFill>
                  <a:latin typeface="+mj-lt"/>
                </a:rPr>
                <a:t>6%</a:t>
              </a:r>
              <a:endParaRPr lang="zh-CN" altLang="en-US" sz="2000" dirty="0">
                <a:solidFill>
                  <a:schemeClr val="accent1"/>
                </a:solidFill>
                <a:latin typeface="+mj-lt"/>
              </a:endParaRPr>
            </a:p>
          </p:txBody>
        </p:sp>
        <p:sp>
          <p:nvSpPr>
            <p:cNvPr id="95" name="文本框 94">
              <a:extLst>
                <a:ext uri="{FF2B5EF4-FFF2-40B4-BE49-F238E27FC236}">
                  <a16:creationId xmlns:a16="http://schemas.microsoft.com/office/drawing/2014/main" id="{A77323B1-0A64-4038-92FF-11ED8551B3AF}"/>
                </a:ext>
              </a:extLst>
            </p:cNvPr>
            <p:cNvSpPr txBox="1"/>
            <p:nvPr/>
          </p:nvSpPr>
          <p:spPr>
            <a:xfrm>
              <a:off x="9530212" y="4869485"/>
              <a:ext cx="1519560" cy="338554"/>
            </a:xfrm>
            <a:prstGeom prst="rect">
              <a:avLst/>
            </a:prstGeom>
            <a:noFill/>
          </p:spPr>
          <p:txBody>
            <a:bodyPr wrap="square" rtlCol="0">
              <a:noAutofit/>
            </a:bodyPr>
            <a:lstStyle/>
            <a:p>
              <a:pPr algn="ctr"/>
              <a:r>
                <a:rPr lang="zh-CN" altLang="en-US" sz="1600" dirty="0">
                  <a:sym typeface="思源黑体 CN Normal" panose="020B0400000000000000" pitchFamily="34" charset="-122"/>
                </a:rPr>
                <a:t>添加您的标题</a:t>
              </a:r>
              <a:endParaRPr lang="en-US" altLang="zh-CN" sz="1600" dirty="0">
                <a:sym typeface="思源黑体 CN Normal" panose="020B0400000000000000" pitchFamily="34" charset="-122"/>
              </a:endParaRPr>
            </a:p>
          </p:txBody>
        </p:sp>
      </p:grpSp>
      <p:grpSp>
        <p:nvGrpSpPr>
          <p:cNvPr id="96" name="组合 95">
            <a:extLst>
              <a:ext uri="{FF2B5EF4-FFF2-40B4-BE49-F238E27FC236}">
                <a16:creationId xmlns:a16="http://schemas.microsoft.com/office/drawing/2014/main" id="{D2E45908-813E-4E7F-A98E-C4CF8BC9D01F}"/>
              </a:ext>
            </a:extLst>
          </p:cNvPr>
          <p:cNvGrpSpPr/>
          <p:nvPr/>
        </p:nvGrpSpPr>
        <p:grpSpPr>
          <a:xfrm>
            <a:off x="8254501" y="2781300"/>
            <a:ext cx="1429367" cy="640537"/>
            <a:chOff x="10033812" y="4567502"/>
            <a:chExt cx="1429367" cy="640537"/>
          </a:xfrm>
        </p:grpSpPr>
        <p:sp>
          <p:nvSpPr>
            <p:cNvPr id="97" name="文本框 96">
              <a:extLst>
                <a:ext uri="{FF2B5EF4-FFF2-40B4-BE49-F238E27FC236}">
                  <a16:creationId xmlns:a16="http://schemas.microsoft.com/office/drawing/2014/main" id="{8D71B3AF-D51A-4289-9B9B-1B55940E66B6}"/>
                </a:ext>
              </a:extLst>
            </p:cNvPr>
            <p:cNvSpPr txBox="1"/>
            <p:nvPr/>
          </p:nvSpPr>
          <p:spPr>
            <a:xfrm>
              <a:off x="10287027" y="4567502"/>
              <a:ext cx="922936" cy="400110"/>
            </a:xfrm>
            <a:prstGeom prst="rect">
              <a:avLst/>
            </a:prstGeom>
            <a:noFill/>
          </p:spPr>
          <p:txBody>
            <a:bodyPr wrap="square" rtlCol="0">
              <a:noAutofit/>
            </a:bodyPr>
            <a:lstStyle/>
            <a:p>
              <a:pPr algn="ctr"/>
              <a:r>
                <a:rPr lang="en-US" altLang="zh-CN" sz="2000" dirty="0">
                  <a:solidFill>
                    <a:schemeClr val="accent1"/>
                  </a:solidFill>
                  <a:latin typeface="+mj-lt"/>
                </a:rPr>
                <a:t>3%</a:t>
              </a:r>
              <a:endParaRPr lang="zh-CN" altLang="en-US" sz="2000" dirty="0">
                <a:solidFill>
                  <a:schemeClr val="accent1"/>
                </a:solidFill>
                <a:latin typeface="+mj-lt"/>
              </a:endParaRPr>
            </a:p>
          </p:txBody>
        </p:sp>
        <p:sp>
          <p:nvSpPr>
            <p:cNvPr id="98" name="文本框 97">
              <a:extLst>
                <a:ext uri="{FF2B5EF4-FFF2-40B4-BE49-F238E27FC236}">
                  <a16:creationId xmlns:a16="http://schemas.microsoft.com/office/drawing/2014/main" id="{7E60DAD6-DC98-43CB-BC45-C97F475DBCF3}"/>
                </a:ext>
              </a:extLst>
            </p:cNvPr>
            <p:cNvSpPr txBox="1"/>
            <p:nvPr/>
          </p:nvSpPr>
          <p:spPr>
            <a:xfrm>
              <a:off x="10033812" y="4869485"/>
              <a:ext cx="1429367" cy="338554"/>
            </a:xfrm>
            <a:prstGeom prst="rect">
              <a:avLst/>
            </a:prstGeom>
            <a:noFill/>
          </p:spPr>
          <p:txBody>
            <a:bodyPr wrap="square" rtlCol="0">
              <a:noAutofit/>
            </a:bodyPr>
            <a:lstStyle/>
            <a:p>
              <a:pPr algn="ctr"/>
              <a:r>
                <a:rPr lang="zh-CN" altLang="en-US" sz="1600" dirty="0">
                  <a:sym typeface="思源黑体 CN Normal" panose="020B0400000000000000" pitchFamily="34" charset="-122"/>
                </a:rPr>
                <a:t>添加您的标题</a:t>
              </a:r>
              <a:endParaRPr lang="en-US" altLang="zh-CN" sz="1600" dirty="0">
                <a:sym typeface="思源黑体 CN Normal" panose="020B0400000000000000" pitchFamily="34" charset="-122"/>
              </a:endParaRPr>
            </a:p>
          </p:txBody>
        </p:sp>
      </p:grpSp>
      <p:cxnSp>
        <p:nvCxnSpPr>
          <p:cNvPr id="99" name="直接连接符 98">
            <a:extLst>
              <a:ext uri="{FF2B5EF4-FFF2-40B4-BE49-F238E27FC236}">
                <a16:creationId xmlns:a16="http://schemas.microsoft.com/office/drawing/2014/main" id="{7ED17D11-2F67-4D06-AECF-0B577D654890}"/>
              </a:ext>
            </a:extLst>
          </p:cNvPr>
          <p:cNvCxnSpPr>
            <a:cxnSpLocks/>
          </p:cNvCxnSpPr>
          <p:nvPr/>
        </p:nvCxnSpPr>
        <p:spPr>
          <a:xfrm>
            <a:off x="874713" y="1287420"/>
            <a:ext cx="0" cy="158224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0" name="直接连接符 99">
            <a:extLst>
              <a:ext uri="{FF2B5EF4-FFF2-40B4-BE49-F238E27FC236}">
                <a16:creationId xmlns:a16="http://schemas.microsoft.com/office/drawing/2014/main" id="{D81CDC32-4D85-4D75-802D-B26C4DE184ED}"/>
              </a:ext>
            </a:extLst>
          </p:cNvPr>
          <p:cNvCxnSpPr>
            <a:cxnSpLocks/>
          </p:cNvCxnSpPr>
          <p:nvPr/>
        </p:nvCxnSpPr>
        <p:spPr>
          <a:xfrm>
            <a:off x="874713" y="2952976"/>
            <a:ext cx="0" cy="1582243"/>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101" name="直接连接符 100">
            <a:extLst>
              <a:ext uri="{FF2B5EF4-FFF2-40B4-BE49-F238E27FC236}">
                <a16:creationId xmlns:a16="http://schemas.microsoft.com/office/drawing/2014/main" id="{D3002D78-4CDA-4258-B878-398F065AFCEE}"/>
              </a:ext>
            </a:extLst>
          </p:cNvPr>
          <p:cNvCxnSpPr>
            <a:cxnSpLocks/>
          </p:cNvCxnSpPr>
          <p:nvPr/>
        </p:nvCxnSpPr>
        <p:spPr>
          <a:xfrm>
            <a:off x="874713" y="4618531"/>
            <a:ext cx="0" cy="1582243"/>
          </a:xfrm>
          <a:prstGeom prst="line">
            <a:avLst/>
          </a:prstGeom>
          <a:ln w="28575"/>
        </p:spPr>
        <p:style>
          <a:lnRef idx="1">
            <a:schemeClr val="accent1"/>
          </a:lnRef>
          <a:fillRef idx="0">
            <a:schemeClr val="accent1"/>
          </a:fillRef>
          <a:effectRef idx="0">
            <a:schemeClr val="accent1"/>
          </a:effectRef>
          <a:fontRef idx="minor">
            <a:schemeClr val="tx1"/>
          </a:fontRef>
        </p:style>
      </p:cxnSp>
      <p:grpSp>
        <p:nvGrpSpPr>
          <p:cNvPr id="10" name="组合 9">
            <a:extLst>
              <a:ext uri="{FF2B5EF4-FFF2-40B4-BE49-F238E27FC236}">
                <a16:creationId xmlns:a16="http://schemas.microsoft.com/office/drawing/2014/main" id="{0ABB23D2-11F0-4938-BC45-6CBF77BA131C}"/>
              </a:ext>
            </a:extLst>
          </p:cNvPr>
          <p:cNvGrpSpPr/>
          <p:nvPr/>
        </p:nvGrpSpPr>
        <p:grpSpPr>
          <a:xfrm>
            <a:off x="1154988" y="1435153"/>
            <a:ext cx="3978472" cy="1286777"/>
            <a:chOff x="1154988" y="1452054"/>
            <a:chExt cx="3978472" cy="1286777"/>
          </a:xfrm>
        </p:grpSpPr>
        <p:sp>
          <p:nvSpPr>
            <p:cNvPr id="107" name="矩形 106">
              <a:extLst>
                <a:ext uri="{FF2B5EF4-FFF2-40B4-BE49-F238E27FC236}">
                  <a16:creationId xmlns:a16="http://schemas.microsoft.com/office/drawing/2014/main" id="{D23EB67C-4F47-43C8-A58B-1D54A9BCADA1}"/>
                </a:ext>
              </a:extLst>
            </p:cNvPr>
            <p:cNvSpPr/>
            <p:nvPr/>
          </p:nvSpPr>
          <p:spPr>
            <a:xfrm>
              <a:off x="1154988" y="1452054"/>
              <a:ext cx="2646878" cy="369332"/>
            </a:xfrm>
            <a:prstGeom prst="rect">
              <a:avLst/>
            </a:prstGeom>
            <a:noFill/>
          </p:spPr>
          <p:txBody>
            <a:bodyPr wrap="square" lIns="0" tIns="0" rIns="0" bIns="0" rtlCol="0">
              <a:noAutofit/>
            </a:bodyPr>
            <a:lstStyle/>
            <a:p>
              <a:pPr algn="ctr"/>
              <a:r>
                <a:rPr lang="zh-CN" altLang="en-US" sz="2400" b="1" dirty="0">
                  <a:solidFill>
                    <a:schemeClr val="accent1"/>
                  </a:solidFill>
                  <a:latin typeface="+mj-ea"/>
                  <a:ea typeface="+mj-ea"/>
                </a:rPr>
                <a:t>在此输入标题文案</a:t>
              </a:r>
            </a:p>
          </p:txBody>
        </p:sp>
        <p:sp>
          <p:nvSpPr>
            <p:cNvPr id="108" name="文本框 107">
              <a:extLst>
                <a:ext uri="{FF2B5EF4-FFF2-40B4-BE49-F238E27FC236}">
                  <a16:creationId xmlns:a16="http://schemas.microsoft.com/office/drawing/2014/main" id="{D264A616-AAC8-4AC3-9959-5CFA584E5B05}"/>
                </a:ext>
              </a:extLst>
            </p:cNvPr>
            <p:cNvSpPr txBox="1"/>
            <p:nvPr/>
          </p:nvSpPr>
          <p:spPr>
            <a:xfrm>
              <a:off x="1154988" y="1779979"/>
              <a:ext cx="3978472" cy="958852"/>
            </a:xfrm>
            <a:prstGeom prst="rect">
              <a:avLst/>
            </a:prstGeom>
            <a:noFill/>
          </p:spPr>
          <p:txBody>
            <a:bodyPr wrap="square" rtlCol="0">
              <a:noAutofit/>
            </a:bodyPr>
            <a:lstStyle/>
            <a:p>
              <a:pPr algn="just">
                <a:lnSpc>
                  <a:spcPct val="120000"/>
                </a:lnSpc>
              </a:pPr>
              <a:r>
                <a:rPr lang="zh-CN" altLang="en-US" sz="1600" dirty="0">
                  <a:solidFill>
                    <a:schemeClr val="tx1">
                      <a:lumMod val="75000"/>
                      <a:lumOff val="25000"/>
                    </a:schemeClr>
                  </a:solidFill>
                  <a:latin typeface="+mn-ea"/>
                  <a:cs typeface="字魂58号-创中黑" panose="00000500000000000000" charset="-122"/>
                  <a:sym typeface="+mn-ea"/>
                </a:rPr>
                <a:t>您的正文已经简明扼要，字字珠巩，但信息却干丝万缕、错综复杂，请您尽可能提炼思想的精否购容易造成观者的阅读压力</a:t>
              </a:r>
              <a:endParaRPr lang="en-US" altLang="zh-CN" sz="1600" dirty="0">
                <a:solidFill>
                  <a:schemeClr val="tx1">
                    <a:lumMod val="75000"/>
                    <a:lumOff val="25000"/>
                  </a:schemeClr>
                </a:solidFill>
                <a:latin typeface="+mn-ea"/>
                <a:cs typeface="字魂58号-创中黑" panose="00000500000000000000" charset="-122"/>
                <a:sym typeface="+mn-ea"/>
              </a:endParaRPr>
            </a:p>
          </p:txBody>
        </p:sp>
      </p:grpSp>
      <p:grpSp>
        <p:nvGrpSpPr>
          <p:cNvPr id="9" name="组合 8">
            <a:extLst>
              <a:ext uri="{FF2B5EF4-FFF2-40B4-BE49-F238E27FC236}">
                <a16:creationId xmlns:a16="http://schemas.microsoft.com/office/drawing/2014/main" id="{06A2DD15-1F70-4D76-9244-532F826F1045}"/>
              </a:ext>
            </a:extLst>
          </p:cNvPr>
          <p:cNvGrpSpPr/>
          <p:nvPr/>
        </p:nvGrpSpPr>
        <p:grpSpPr>
          <a:xfrm>
            <a:off x="1154988" y="3100708"/>
            <a:ext cx="3978472" cy="1286777"/>
            <a:chOff x="1168715" y="3115489"/>
            <a:chExt cx="3978472" cy="1286777"/>
          </a:xfrm>
        </p:grpSpPr>
        <p:sp>
          <p:nvSpPr>
            <p:cNvPr id="109" name="矩形 108">
              <a:extLst>
                <a:ext uri="{FF2B5EF4-FFF2-40B4-BE49-F238E27FC236}">
                  <a16:creationId xmlns:a16="http://schemas.microsoft.com/office/drawing/2014/main" id="{CB4A4A1A-E78D-4C1B-B48F-8D0AE67E145A}"/>
                </a:ext>
              </a:extLst>
            </p:cNvPr>
            <p:cNvSpPr/>
            <p:nvPr/>
          </p:nvSpPr>
          <p:spPr>
            <a:xfrm>
              <a:off x="1168715" y="3115489"/>
              <a:ext cx="2646878" cy="369332"/>
            </a:xfrm>
            <a:prstGeom prst="rect">
              <a:avLst/>
            </a:prstGeom>
            <a:noFill/>
          </p:spPr>
          <p:txBody>
            <a:bodyPr wrap="square" lIns="0" tIns="0" rIns="0" bIns="0" rtlCol="0">
              <a:noAutofit/>
            </a:bodyPr>
            <a:lstStyle/>
            <a:p>
              <a:pPr algn="ctr"/>
              <a:r>
                <a:rPr lang="zh-CN" altLang="en-US" sz="2400" b="1" dirty="0">
                  <a:solidFill>
                    <a:schemeClr val="accent1"/>
                  </a:solidFill>
                  <a:latin typeface="+mj-ea"/>
                  <a:ea typeface="+mj-ea"/>
                </a:rPr>
                <a:t>在此输入标题文案</a:t>
              </a:r>
            </a:p>
          </p:txBody>
        </p:sp>
        <p:sp>
          <p:nvSpPr>
            <p:cNvPr id="110" name="文本框 109">
              <a:extLst>
                <a:ext uri="{FF2B5EF4-FFF2-40B4-BE49-F238E27FC236}">
                  <a16:creationId xmlns:a16="http://schemas.microsoft.com/office/drawing/2014/main" id="{9C67157A-BE8E-4736-9FF7-0FDC0D06C494}"/>
                </a:ext>
              </a:extLst>
            </p:cNvPr>
            <p:cNvSpPr txBox="1"/>
            <p:nvPr/>
          </p:nvSpPr>
          <p:spPr>
            <a:xfrm>
              <a:off x="1168715" y="3443414"/>
              <a:ext cx="3978472" cy="958852"/>
            </a:xfrm>
            <a:prstGeom prst="rect">
              <a:avLst/>
            </a:prstGeom>
            <a:noFill/>
          </p:spPr>
          <p:txBody>
            <a:bodyPr wrap="square" rtlCol="0">
              <a:noAutofit/>
            </a:bodyPr>
            <a:lstStyle/>
            <a:p>
              <a:pPr algn="just">
                <a:lnSpc>
                  <a:spcPct val="120000"/>
                </a:lnSpc>
              </a:pPr>
              <a:r>
                <a:rPr lang="zh-CN" altLang="en-US" sz="1600" dirty="0">
                  <a:solidFill>
                    <a:schemeClr val="tx1">
                      <a:lumMod val="75000"/>
                      <a:lumOff val="25000"/>
                    </a:schemeClr>
                  </a:solidFill>
                  <a:latin typeface="+mn-ea"/>
                  <a:cs typeface="字魂58号-创中黑" panose="00000500000000000000" charset="-122"/>
                  <a:sym typeface="+mn-ea"/>
                </a:rPr>
                <a:t>您的正文已经简明扼要，字字珠巩，但信息却干丝万缕、错综复杂，请您尽可能提炼思想的精否购容易造成观者的阅读压力</a:t>
              </a:r>
              <a:endParaRPr lang="en-US" altLang="zh-CN" sz="1600" dirty="0">
                <a:solidFill>
                  <a:schemeClr val="tx1">
                    <a:lumMod val="75000"/>
                    <a:lumOff val="25000"/>
                  </a:schemeClr>
                </a:solidFill>
                <a:latin typeface="+mn-ea"/>
                <a:cs typeface="字魂58号-创中黑" panose="00000500000000000000" charset="-122"/>
                <a:sym typeface="+mn-ea"/>
              </a:endParaRPr>
            </a:p>
          </p:txBody>
        </p:sp>
      </p:grpSp>
      <p:grpSp>
        <p:nvGrpSpPr>
          <p:cNvPr id="7" name="组合 6">
            <a:extLst>
              <a:ext uri="{FF2B5EF4-FFF2-40B4-BE49-F238E27FC236}">
                <a16:creationId xmlns:a16="http://schemas.microsoft.com/office/drawing/2014/main" id="{F9376299-612F-4D9A-BE29-8337EF47247E}"/>
              </a:ext>
            </a:extLst>
          </p:cNvPr>
          <p:cNvGrpSpPr/>
          <p:nvPr/>
        </p:nvGrpSpPr>
        <p:grpSpPr>
          <a:xfrm>
            <a:off x="1154988" y="4766264"/>
            <a:ext cx="3978472" cy="1286777"/>
            <a:chOff x="1202950" y="4684365"/>
            <a:chExt cx="3978472" cy="1286777"/>
          </a:xfrm>
        </p:grpSpPr>
        <p:sp>
          <p:nvSpPr>
            <p:cNvPr id="111" name="矩形 110">
              <a:extLst>
                <a:ext uri="{FF2B5EF4-FFF2-40B4-BE49-F238E27FC236}">
                  <a16:creationId xmlns:a16="http://schemas.microsoft.com/office/drawing/2014/main" id="{DC338ABE-2D3E-42C0-BA5B-B8CD0FCF7B5A}"/>
                </a:ext>
              </a:extLst>
            </p:cNvPr>
            <p:cNvSpPr/>
            <p:nvPr/>
          </p:nvSpPr>
          <p:spPr>
            <a:xfrm>
              <a:off x="1202950" y="4684365"/>
              <a:ext cx="2646878" cy="369332"/>
            </a:xfrm>
            <a:prstGeom prst="rect">
              <a:avLst/>
            </a:prstGeom>
            <a:noFill/>
          </p:spPr>
          <p:txBody>
            <a:bodyPr wrap="square" lIns="0" tIns="0" rIns="0" bIns="0" rtlCol="0">
              <a:noAutofit/>
            </a:bodyPr>
            <a:lstStyle/>
            <a:p>
              <a:pPr algn="ctr"/>
              <a:r>
                <a:rPr lang="zh-CN" altLang="en-US" sz="2400" b="1" dirty="0">
                  <a:solidFill>
                    <a:schemeClr val="accent1"/>
                  </a:solidFill>
                  <a:latin typeface="+mj-ea"/>
                  <a:ea typeface="+mj-ea"/>
                </a:rPr>
                <a:t>在此输入标题文案</a:t>
              </a:r>
            </a:p>
          </p:txBody>
        </p:sp>
        <p:sp>
          <p:nvSpPr>
            <p:cNvPr id="112" name="文本框 111">
              <a:extLst>
                <a:ext uri="{FF2B5EF4-FFF2-40B4-BE49-F238E27FC236}">
                  <a16:creationId xmlns:a16="http://schemas.microsoft.com/office/drawing/2014/main" id="{8F0DD79D-4170-4ACB-A943-9CC8847D88AB}"/>
                </a:ext>
              </a:extLst>
            </p:cNvPr>
            <p:cNvSpPr txBox="1"/>
            <p:nvPr/>
          </p:nvSpPr>
          <p:spPr>
            <a:xfrm>
              <a:off x="1202950" y="5012290"/>
              <a:ext cx="3978472" cy="958852"/>
            </a:xfrm>
            <a:prstGeom prst="rect">
              <a:avLst/>
            </a:prstGeom>
            <a:noFill/>
          </p:spPr>
          <p:txBody>
            <a:bodyPr wrap="square" rtlCol="0">
              <a:noAutofit/>
            </a:bodyPr>
            <a:lstStyle/>
            <a:p>
              <a:pPr algn="just">
                <a:lnSpc>
                  <a:spcPct val="120000"/>
                </a:lnSpc>
              </a:pPr>
              <a:r>
                <a:rPr lang="zh-CN" altLang="en-US" sz="1600" dirty="0">
                  <a:solidFill>
                    <a:schemeClr val="tx1">
                      <a:lumMod val="75000"/>
                      <a:lumOff val="25000"/>
                    </a:schemeClr>
                  </a:solidFill>
                  <a:latin typeface="+mn-ea"/>
                  <a:cs typeface="字魂58号-创中黑" panose="00000500000000000000" charset="-122"/>
                  <a:sym typeface="+mn-ea"/>
                </a:rPr>
                <a:t>您的正文已经简明扼要，字字珠巩，但信息却干丝万缕、错综复杂，请您尽可能提炼思想的精否购容易造成观者的阅读压力</a:t>
              </a:r>
              <a:endParaRPr lang="en-US" altLang="zh-CN" sz="1600" dirty="0">
                <a:solidFill>
                  <a:schemeClr val="tx1">
                    <a:lumMod val="75000"/>
                    <a:lumOff val="25000"/>
                  </a:schemeClr>
                </a:solidFill>
                <a:latin typeface="+mn-ea"/>
                <a:cs typeface="字魂58号-创中黑" panose="00000500000000000000" charset="-122"/>
                <a:sym typeface="+mn-ea"/>
              </a:endParaRPr>
            </a:p>
          </p:txBody>
        </p:sp>
      </p:grpSp>
    </p:spTree>
    <p:extLst>
      <p:ext uri="{BB962C8B-B14F-4D97-AF65-F5344CB8AC3E}">
        <p14:creationId xmlns:p14="http://schemas.microsoft.com/office/powerpoint/2010/main" val="75015353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椭圆 89">
            <a:extLst>
              <a:ext uri="{FF2B5EF4-FFF2-40B4-BE49-F238E27FC236}">
                <a16:creationId xmlns:a16="http://schemas.microsoft.com/office/drawing/2014/main" id="{8E045F48-0EC2-4081-A43C-0131A6844410}"/>
              </a:ext>
            </a:extLst>
          </p:cNvPr>
          <p:cNvSpPr/>
          <p:nvPr/>
        </p:nvSpPr>
        <p:spPr>
          <a:xfrm rot="8780736" flipV="1">
            <a:off x="504806" y="360072"/>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41" name="文本框 40">
            <a:extLst>
              <a:ext uri="{FF2B5EF4-FFF2-40B4-BE49-F238E27FC236}">
                <a16:creationId xmlns:a16="http://schemas.microsoft.com/office/drawing/2014/main" id="{CF4CA98B-9A87-4816-90C8-DDA1E9CBDCD1}"/>
              </a:ext>
            </a:extLst>
          </p:cNvPr>
          <p:cNvSpPr txBox="1"/>
          <p:nvPr/>
        </p:nvSpPr>
        <p:spPr>
          <a:xfrm>
            <a:off x="660400" y="498425"/>
            <a:ext cx="4568142" cy="620868"/>
          </a:xfrm>
          <a:prstGeom prst="rect">
            <a:avLst/>
          </a:prstGeom>
          <a:noFill/>
        </p:spPr>
        <p:txBody>
          <a:bodyPr wrap="square">
            <a:noAutofit/>
          </a:bodyPr>
          <a:lstStyle/>
          <a:p>
            <a:r>
              <a:rPr lang="zh-CN" altLang="en-US" sz="36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rPr>
              <a:t>风险防范</a:t>
            </a:r>
          </a:p>
        </p:txBody>
      </p:sp>
      <p:sp>
        <p:nvSpPr>
          <p:cNvPr id="173" name="流程图: 准备 172">
            <a:extLst>
              <a:ext uri="{FF2B5EF4-FFF2-40B4-BE49-F238E27FC236}">
                <a16:creationId xmlns:a16="http://schemas.microsoft.com/office/drawing/2014/main" id="{D9885ED2-07F3-4F37-ABAA-97179B2AEB13}"/>
              </a:ext>
            </a:extLst>
          </p:cNvPr>
          <p:cNvSpPr/>
          <p:nvPr/>
        </p:nvSpPr>
        <p:spPr>
          <a:xfrm>
            <a:off x="4298092" y="2149389"/>
            <a:ext cx="3595816" cy="2965622"/>
          </a:xfrm>
          <a:prstGeom prst="flowChartPreparation">
            <a:avLst/>
          </a:prstGeom>
          <a:solidFill>
            <a:schemeClr val="accent1">
              <a:lumMod val="20000"/>
              <a:lumOff val="80000"/>
            </a:schemeClr>
          </a:solidFill>
          <a:ln w="41275">
            <a:gradFill>
              <a:gsLst>
                <a:gs pos="0">
                  <a:schemeClr val="accent1"/>
                </a:gs>
                <a:gs pos="100000">
                  <a:schemeClr val="accent3"/>
                </a:gs>
              </a:gsLst>
              <a:lin ang="5400000" scaled="1"/>
            </a:gra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74" name="椭圆 173">
            <a:extLst>
              <a:ext uri="{FF2B5EF4-FFF2-40B4-BE49-F238E27FC236}">
                <a16:creationId xmlns:a16="http://schemas.microsoft.com/office/drawing/2014/main" id="{7F44EABA-182D-4B49-9DCF-0669BBCA6246}"/>
              </a:ext>
            </a:extLst>
          </p:cNvPr>
          <p:cNvSpPr/>
          <p:nvPr/>
        </p:nvSpPr>
        <p:spPr>
          <a:xfrm>
            <a:off x="4922697" y="2458897"/>
            <a:ext cx="2346606" cy="2346606"/>
          </a:xfrm>
          <a:prstGeom prst="ellipse">
            <a:avLst/>
          </a:prstGeom>
          <a:gradFill>
            <a:gsLst>
              <a:gs pos="0">
                <a:schemeClr val="accent1"/>
              </a:gs>
              <a:gs pos="100000">
                <a:schemeClr val="accent3"/>
              </a:gs>
            </a:gsLst>
            <a:lin ang="2700000" scaled="1"/>
          </a:gradFill>
          <a:ln>
            <a:noFill/>
          </a:ln>
          <a:effectLst>
            <a:outerShdw blurRad="228600" dist="1016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5" name="等腰三角形 174">
            <a:extLst>
              <a:ext uri="{FF2B5EF4-FFF2-40B4-BE49-F238E27FC236}">
                <a16:creationId xmlns:a16="http://schemas.microsoft.com/office/drawing/2014/main" id="{44046DA7-4D3E-4A58-BFF0-83238B883167}"/>
              </a:ext>
            </a:extLst>
          </p:cNvPr>
          <p:cNvSpPr/>
          <p:nvPr/>
        </p:nvSpPr>
        <p:spPr>
          <a:xfrm rot="17737828">
            <a:off x="4265170" y="2426521"/>
            <a:ext cx="768178" cy="662223"/>
          </a:xfrm>
          <a:prstGeom prst="triangle">
            <a:avLst/>
          </a:prstGeom>
          <a:gradFill>
            <a:gsLst>
              <a:gs pos="0">
                <a:schemeClr val="accent1"/>
              </a:gs>
              <a:gs pos="100000">
                <a:schemeClr val="accent3"/>
              </a:gs>
            </a:gsLst>
            <a:lin ang="2700000" scaled="1"/>
          </a:gradFill>
          <a:ln>
            <a:noFill/>
          </a:ln>
          <a:effectLst>
            <a:outerShdw blurRad="228600" dist="1016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6" name="等腰三角形 175">
            <a:extLst>
              <a:ext uri="{FF2B5EF4-FFF2-40B4-BE49-F238E27FC236}">
                <a16:creationId xmlns:a16="http://schemas.microsoft.com/office/drawing/2014/main" id="{37E3BE02-5B20-4471-BC1B-49CB7121ED17}"/>
              </a:ext>
            </a:extLst>
          </p:cNvPr>
          <p:cNvSpPr/>
          <p:nvPr/>
        </p:nvSpPr>
        <p:spPr>
          <a:xfrm rot="3862172" flipH="1">
            <a:off x="7197517" y="2426521"/>
            <a:ext cx="768178" cy="662223"/>
          </a:xfrm>
          <a:prstGeom prst="triangle">
            <a:avLst/>
          </a:prstGeom>
          <a:gradFill>
            <a:gsLst>
              <a:gs pos="0">
                <a:schemeClr val="accent1"/>
              </a:gs>
              <a:gs pos="100000">
                <a:schemeClr val="accent3"/>
              </a:gs>
            </a:gsLst>
            <a:lin ang="2700000" scaled="1"/>
          </a:gradFill>
          <a:ln>
            <a:noFill/>
          </a:ln>
          <a:effectLst>
            <a:outerShdw blurRad="228600" dist="1016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7" name="等腰三角形 176">
            <a:extLst>
              <a:ext uri="{FF2B5EF4-FFF2-40B4-BE49-F238E27FC236}">
                <a16:creationId xmlns:a16="http://schemas.microsoft.com/office/drawing/2014/main" id="{D913F80F-1A00-45AF-B751-168095268078}"/>
              </a:ext>
            </a:extLst>
          </p:cNvPr>
          <p:cNvSpPr/>
          <p:nvPr/>
        </p:nvSpPr>
        <p:spPr>
          <a:xfrm rot="3862172" flipV="1">
            <a:off x="4265170" y="4193004"/>
            <a:ext cx="768178" cy="662223"/>
          </a:xfrm>
          <a:prstGeom prst="triangle">
            <a:avLst/>
          </a:prstGeom>
          <a:gradFill>
            <a:gsLst>
              <a:gs pos="0">
                <a:schemeClr val="accent1"/>
              </a:gs>
              <a:gs pos="100000">
                <a:schemeClr val="accent3"/>
              </a:gs>
            </a:gsLst>
            <a:lin ang="2700000" scaled="1"/>
          </a:gradFill>
          <a:ln>
            <a:noFill/>
          </a:ln>
          <a:effectLst>
            <a:outerShdw blurRad="228600" dist="1016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8" name="等腰三角形 177">
            <a:extLst>
              <a:ext uri="{FF2B5EF4-FFF2-40B4-BE49-F238E27FC236}">
                <a16:creationId xmlns:a16="http://schemas.microsoft.com/office/drawing/2014/main" id="{5E3E4545-993A-4A86-B2A0-1B19E0389037}"/>
              </a:ext>
            </a:extLst>
          </p:cNvPr>
          <p:cNvSpPr/>
          <p:nvPr/>
        </p:nvSpPr>
        <p:spPr>
          <a:xfrm rot="17737828" flipH="1" flipV="1">
            <a:off x="7197517" y="4193004"/>
            <a:ext cx="768178" cy="662223"/>
          </a:xfrm>
          <a:prstGeom prst="triangle">
            <a:avLst/>
          </a:prstGeom>
          <a:gradFill>
            <a:gsLst>
              <a:gs pos="0">
                <a:schemeClr val="accent1"/>
              </a:gs>
              <a:gs pos="100000">
                <a:schemeClr val="accent3"/>
              </a:gs>
            </a:gsLst>
            <a:lin ang="2700000" scaled="1"/>
          </a:gradFill>
          <a:ln>
            <a:noFill/>
          </a:ln>
          <a:effectLst>
            <a:outerShdw blurRad="228600" dist="101600" dir="2700000" algn="tl" rotWithShape="0">
              <a:schemeClr val="accent4">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9" name="TextBox 21">
            <a:extLst>
              <a:ext uri="{FF2B5EF4-FFF2-40B4-BE49-F238E27FC236}">
                <a16:creationId xmlns:a16="http://schemas.microsoft.com/office/drawing/2014/main" id="{37DDFBCE-92B2-49C6-AFBB-8844823BF8B0}"/>
              </a:ext>
            </a:extLst>
          </p:cNvPr>
          <p:cNvSpPr txBox="1"/>
          <p:nvPr/>
        </p:nvSpPr>
        <p:spPr>
          <a:xfrm>
            <a:off x="2054061" y="2041813"/>
            <a:ext cx="2029874" cy="369332"/>
          </a:xfrm>
          <a:prstGeom prst="rect">
            <a:avLst/>
          </a:prstGeom>
          <a:noFill/>
        </p:spPr>
        <p:txBody>
          <a:bodyPr wrap="square" lIns="0" tIns="0" rIns="0" bIns="0" rtlCol="0">
            <a:noAutofit/>
          </a:bodyPr>
          <a:lstStyle>
            <a:defPPr>
              <a:defRPr lang="zh-CN"/>
            </a:defPPr>
            <a:lvl1pPr algn="dist">
              <a:defRPr sz="2800" b="1">
                <a:gradFill>
                  <a:gsLst>
                    <a:gs pos="0">
                      <a:schemeClr val="accent1"/>
                    </a:gs>
                    <a:gs pos="100000">
                      <a:schemeClr val="accent3"/>
                    </a:gs>
                  </a:gsLst>
                  <a:lin ang="2700000" scaled="1"/>
                </a:gradFill>
                <a:latin typeface="思源黑体 CN Bold" panose="020B0800000000000000" pitchFamily="34" charset="-122"/>
                <a:ea typeface="思源黑体 CN Bold" panose="020B0800000000000000" pitchFamily="34" charset="-122"/>
              </a:defRPr>
            </a:lvl1pPr>
          </a:lstStyle>
          <a:p>
            <a:pPr algn="r"/>
            <a:r>
              <a:rPr lang="zh-CN" altLang="en-US" sz="2400" dirty="0">
                <a:solidFill>
                  <a:schemeClr val="accent1"/>
                </a:solidFill>
                <a:sym typeface="思源黑体 CN Normal" panose="020B0400000000000000" pitchFamily="34" charset="-122"/>
              </a:rPr>
              <a:t>添加您的标题</a:t>
            </a:r>
            <a:endParaRPr lang="en-US" altLang="zh-CN" sz="2400" dirty="0">
              <a:solidFill>
                <a:schemeClr val="accent1"/>
              </a:solidFill>
              <a:sym typeface="思源黑体 CN Normal" panose="020B0400000000000000" pitchFamily="34" charset="-122"/>
            </a:endParaRPr>
          </a:p>
        </p:txBody>
      </p:sp>
      <p:sp>
        <p:nvSpPr>
          <p:cNvPr id="180" name="TextBox 21">
            <a:extLst>
              <a:ext uri="{FF2B5EF4-FFF2-40B4-BE49-F238E27FC236}">
                <a16:creationId xmlns:a16="http://schemas.microsoft.com/office/drawing/2014/main" id="{4A4C8E42-7D08-4C6F-8AA0-82C8500934AF}"/>
              </a:ext>
            </a:extLst>
          </p:cNvPr>
          <p:cNvSpPr txBox="1"/>
          <p:nvPr/>
        </p:nvSpPr>
        <p:spPr>
          <a:xfrm>
            <a:off x="778841" y="2429088"/>
            <a:ext cx="3305094" cy="866519"/>
          </a:xfrm>
          <a:prstGeom prst="rect">
            <a:avLst/>
          </a:prstGeom>
          <a:noFill/>
        </p:spPr>
        <p:txBody>
          <a:bodyPr wrap="square" lIns="0" tIns="0" rIns="0" bIns="0" rtlCol="0">
            <a:noAutofit/>
          </a:bodyPr>
          <a:lstStyle/>
          <a:p>
            <a:pPr algn="r">
              <a:lnSpc>
                <a:spcPct val="120000"/>
              </a:lnSpc>
            </a:pPr>
            <a:r>
              <a:rPr lang="zh-CN" altLang="en-US" sz="1600" dirty="0">
                <a:solidFill>
                  <a:schemeClr val="tx1">
                    <a:lumMod val="75000"/>
                    <a:lumOff val="25000"/>
                  </a:schemeClr>
                </a:solidFill>
                <a:latin typeface="+mn-ea"/>
                <a:sym typeface="思源黑体 CN Normal" panose="020B0400000000000000" pitchFamily="34" charset="-122"/>
              </a:rPr>
              <a:t>您的内容打在这里，或者通过复制您的文本后，在此框中选择粘贴，并选择只保留文字。</a:t>
            </a:r>
            <a:endParaRPr lang="en-US" altLang="zh-CN" sz="1600" dirty="0">
              <a:solidFill>
                <a:schemeClr val="tx1">
                  <a:lumMod val="75000"/>
                  <a:lumOff val="25000"/>
                </a:schemeClr>
              </a:solidFill>
              <a:latin typeface="+mn-ea"/>
              <a:sym typeface="思源黑体 CN Normal" panose="020B0400000000000000" pitchFamily="34" charset="-122"/>
            </a:endParaRPr>
          </a:p>
        </p:txBody>
      </p:sp>
      <p:sp>
        <p:nvSpPr>
          <p:cNvPr id="181" name="TextBox 21">
            <a:extLst>
              <a:ext uri="{FF2B5EF4-FFF2-40B4-BE49-F238E27FC236}">
                <a16:creationId xmlns:a16="http://schemas.microsoft.com/office/drawing/2014/main" id="{6839D3F2-029F-4409-B6AC-D87A037A990E}"/>
              </a:ext>
            </a:extLst>
          </p:cNvPr>
          <p:cNvSpPr txBox="1"/>
          <p:nvPr/>
        </p:nvSpPr>
        <p:spPr>
          <a:xfrm>
            <a:off x="2054061" y="4388419"/>
            <a:ext cx="2029874" cy="369332"/>
          </a:xfrm>
          <a:prstGeom prst="rect">
            <a:avLst/>
          </a:prstGeom>
          <a:noFill/>
        </p:spPr>
        <p:txBody>
          <a:bodyPr wrap="square" lIns="0" tIns="0" rIns="0" bIns="0" rtlCol="0">
            <a:noAutofit/>
          </a:bodyPr>
          <a:lstStyle>
            <a:defPPr>
              <a:defRPr lang="zh-CN"/>
            </a:defPPr>
            <a:lvl1pPr algn="dist">
              <a:defRPr sz="2800" b="1">
                <a:gradFill>
                  <a:gsLst>
                    <a:gs pos="0">
                      <a:schemeClr val="accent1"/>
                    </a:gs>
                    <a:gs pos="100000">
                      <a:schemeClr val="accent3"/>
                    </a:gs>
                  </a:gsLst>
                  <a:lin ang="2700000" scaled="1"/>
                </a:gradFill>
                <a:latin typeface="思源黑体 CN Bold" panose="020B0800000000000000" pitchFamily="34" charset="-122"/>
                <a:ea typeface="思源黑体 CN Bold" panose="020B0800000000000000" pitchFamily="34" charset="-122"/>
              </a:defRPr>
            </a:lvl1pPr>
          </a:lstStyle>
          <a:p>
            <a:pPr algn="r"/>
            <a:r>
              <a:rPr lang="zh-CN" altLang="en-US" sz="2400" dirty="0">
                <a:solidFill>
                  <a:schemeClr val="accent1"/>
                </a:solidFill>
                <a:sym typeface="思源黑体 CN Normal" panose="020B0400000000000000" pitchFamily="34" charset="-122"/>
              </a:rPr>
              <a:t>添加您的标题</a:t>
            </a:r>
            <a:endParaRPr lang="en-US" altLang="zh-CN" sz="2400" dirty="0">
              <a:solidFill>
                <a:schemeClr val="accent1"/>
              </a:solidFill>
              <a:sym typeface="思源黑体 CN Normal" panose="020B0400000000000000" pitchFamily="34" charset="-122"/>
            </a:endParaRPr>
          </a:p>
        </p:txBody>
      </p:sp>
      <p:sp>
        <p:nvSpPr>
          <p:cNvPr id="182" name="TextBox 21">
            <a:extLst>
              <a:ext uri="{FF2B5EF4-FFF2-40B4-BE49-F238E27FC236}">
                <a16:creationId xmlns:a16="http://schemas.microsoft.com/office/drawing/2014/main" id="{D50283DC-116B-425F-A738-8BD489C668D2}"/>
              </a:ext>
            </a:extLst>
          </p:cNvPr>
          <p:cNvSpPr txBox="1"/>
          <p:nvPr/>
        </p:nvSpPr>
        <p:spPr>
          <a:xfrm>
            <a:off x="778841" y="4775694"/>
            <a:ext cx="3305094" cy="866519"/>
          </a:xfrm>
          <a:prstGeom prst="rect">
            <a:avLst/>
          </a:prstGeom>
          <a:noFill/>
        </p:spPr>
        <p:txBody>
          <a:bodyPr wrap="square" lIns="0" tIns="0" rIns="0" bIns="0" rtlCol="0">
            <a:noAutofit/>
          </a:bodyPr>
          <a:lstStyle/>
          <a:p>
            <a:pPr algn="r">
              <a:lnSpc>
                <a:spcPct val="120000"/>
              </a:lnSpc>
            </a:pPr>
            <a:r>
              <a:rPr lang="zh-CN" altLang="en-US" sz="1600" dirty="0">
                <a:solidFill>
                  <a:schemeClr val="tx1">
                    <a:lumMod val="75000"/>
                    <a:lumOff val="25000"/>
                  </a:schemeClr>
                </a:solidFill>
                <a:latin typeface="+mn-ea"/>
                <a:sym typeface="思源黑体 CN Normal" panose="020B0400000000000000" pitchFamily="34" charset="-122"/>
              </a:rPr>
              <a:t>您的内容打在这里，或者通过复制您的文本后，在此框中选择粘贴，并选择只保留文字。</a:t>
            </a:r>
            <a:endParaRPr lang="en-US" altLang="zh-CN" sz="1600" dirty="0">
              <a:solidFill>
                <a:schemeClr val="tx1">
                  <a:lumMod val="75000"/>
                  <a:lumOff val="25000"/>
                </a:schemeClr>
              </a:solidFill>
              <a:latin typeface="+mn-ea"/>
              <a:sym typeface="思源黑体 CN Normal" panose="020B0400000000000000" pitchFamily="34" charset="-122"/>
            </a:endParaRPr>
          </a:p>
        </p:txBody>
      </p:sp>
      <p:sp>
        <p:nvSpPr>
          <p:cNvPr id="183" name="TextBox 21">
            <a:extLst>
              <a:ext uri="{FF2B5EF4-FFF2-40B4-BE49-F238E27FC236}">
                <a16:creationId xmlns:a16="http://schemas.microsoft.com/office/drawing/2014/main" id="{74CC598B-A15D-44B6-B6FB-CC4E332359DA}"/>
              </a:ext>
            </a:extLst>
          </p:cNvPr>
          <p:cNvSpPr txBox="1"/>
          <p:nvPr/>
        </p:nvSpPr>
        <p:spPr>
          <a:xfrm>
            <a:off x="8217609" y="2041813"/>
            <a:ext cx="2029874" cy="369332"/>
          </a:xfrm>
          <a:prstGeom prst="rect">
            <a:avLst/>
          </a:prstGeom>
          <a:noFill/>
        </p:spPr>
        <p:txBody>
          <a:bodyPr wrap="square" lIns="0" tIns="0" rIns="0" bIns="0" rtlCol="0">
            <a:noAutofit/>
          </a:bodyPr>
          <a:lstStyle>
            <a:defPPr>
              <a:defRPr lang="zh-CN"/>
            </a:defPPr>
            <a:lvl1pPr algn="dist">
              <a:defRPr sz="2800" b="1">
                <a:gradFill>
                  <a:gsLst>
                    <a:gs pos="0">
                      <a:schemeClr val="accent1"/>
                    </a:gs>
                    <a:gs pos="100000">
                      <a:schemeClr val="accent3"/>
                    </a:gs>
                  </a:gsLst>
                  <a:lin ang="2700000" scaled="1"/>
                </a:gradFill>
                <a:latin typeface="思源黑体 CN Bold" panose="020B0800000000000000" pitchFamily="34" charset="-122"/>
                <a:ea typeface="思源黑体 CN Bold" panose="020B0800000000000000" pitchFamily="34" charset="-122"/>
              </a:defRPr>
            </a:lvl1pPr>
          </a:lstStyle>
          <a:p>
            <a:pPr algn="l"/>
            <a:r>
              <a:rPr lang="zh-CN" altLang="en-US" sz="2400" dirty="0">
                <a:solidFill>
                  <a:schemeClr val="accent1"/>
                </a:solidFill>
                <a:sym typeface="思源黑体 CN Normal" panose="020B0400000000000000" pitchFamily="34" charset="-122"/>
              </a:rPr>
              <a:t>添加您的标题</a:t>
            </a:r>
            <a:endParaRPr lang="en-US" altLang="zh-CN" sz="2400" dirty="0">
              <a:solidFill>
                <a:schemeClr val="accent1"/>
              </a:solidFill>
              <a:sym typeface="思源黑体 CN Normal" panose="020B0400000000000000" pitchFamily="34" charset="-122"/>
            </a:endParaRPr>
          </a:p>
        </p:txBody>
      </p:sp>
      <p:sp>
        <p:nvSpPr>
          <p:cNvPr id="184" name="TextBox 21">
            <a:extLst>
              <a:ext uri="{FF2B5EF4-FFF2-40B4-BE49-F238E27FC236}">
                <a16:creationId xmlns:a16="http://schemas.microsoft.com/office/drawing/2014/main" id="{D9CDE33F-32FF-4637-A7B7-B28A3154C9F8}"/>
              </a:ext>
            </a:extLst>
          </p:cNvPr>
          <p:cNvSpPr txBox="1"/>
          <p:nvPr/>
        </p:nvSpPr>
        <p:spPr>
          <a:xfrm>
            <a:off x="8217609" y="2429088"/>
            <a:ext cx="3305094" cy="866519"/>
          </a:xfrm>
          <a:prstGeom prst="rect">
            <a:avLst/>
          </a:prstGeom>
          <a:noFill/>
        </p:spPr>
        <p:txBody>
          <a:bodyPr wrap="square" lIns="0" tIns="0" rIns="0" bIns="0" rtlCol="0">
            <a:noAutofit/>
          </a:bodyPr>
          <a:lstStyle/>
          <a:p>
            <a:pPr algn="just">
              <a:lnSpc>
                <a:spcPct val="120000"/>
              </a:lnSpc>
            </a:pPr>
            <a:r>
              <a:rPr lang="zh-CN" altLang="en-US" sz="1600" dirty="0">
                <a:solidFill>
                  <a:schemeClr val="tx1">
                    <a:lumMod val="75000"/>
                    <a:lumOff val="25000"/>
                  </a:schemeClr>
                </a:solidFill>
                <a:latin typeface="+mn-ea"/>
                <a:sym typeface="思源黑体 CN Normal" panose="020B0400000000000000" pitchFamily="34" charset="-122"/>
              </a:rPr>
              <a:t>您的内容打在这里，或者通过复制您的文本后，在此框中选择粘贴，并选择只保留文字。</a:t>
            </a:r>
            <a:endParaRPr lang="en-US" altLang="zh-CN" sz="1600" dirty="0">
              <a:solidFill>
                <a:schemeClr val="tx1">
                  <a:lumMod val="75000"/>
                  <a:lumOff val="25000"/>
                </a:schemeClr>
              </a:solidFill>
              <a:latin typeface="+mn-ea"/>
              <a:sym typeface="思源黑体 CN Normal" panose="020B0400000000000000" pitchFamily="34" charset="-122"/>
            </a:endParaRPr>
          </a:p>
        </p:txBody>
      </p:sp>
      <p:sp>
        <p:nvSpPr>
          <p:cNvPr id="185" name="TextBox 21">
            <a:extLst>
              <a:ext uri="{FF2B5EF4-FFF2-40B4-BE49-F238E27FC236}">
                <a16:creationId xmlns:a16="http://schemas.microsoft.com/office/drawing/2014/main" id="{D79E7FDC-170A-4BEE-AE0E-564452A766A0}"/>
              </a:ext>
            </a:extLst>
          </p:cNvPr>
          <p:cNvSpPr txBox="1"/>
          <p:nvPr/>
        </p:nvSpPr>
        <p:spPr>
          <a:xfrm>
            <a:off x="8217609" y="4388419"/>
            <a:ext cx="2029874" cy="369332"/>
          </a:xfrm>
          <a:prstGeom prst="rect">
            <a:avLst/>
          </a:prstGeom>
          <a:noFill/>
        </p:spPr>
        <p:txBody>
          <a:bodyPr wrap="square" lIns="0" tIns="0" rIns="0" bIns="0" rtlCol="0">
            <a:noAutofit/>
          </a:bodyPr>
          <a:lstStyle>
            <a:defPPr>
              <a:defRPr lang="zh-CN"/>
            </a:defPPr>
            <a:lvl1pPr algn="dist">
              <a:defRPr sz="2800" b="1">
                <a:gradFill>
                  <a:gsLst>
                    <a:gs pos="0">
                      <a:schemeClr val="accent1"/>
                    </a:gs>
                    <a:gs pos="100000">
                      <a:schemeClr val="accent3"/>
                    </a:gs>
                  </a:gsLst>
                  <a:lin ang="2700000" scaled="1"/>
                </a:gradFill>
                <a:latin typeface="思源黑体 CN Bold" panose="020B0800000000000000" pitchFamily="34" charset="-122"/>
                <a:ea typeface="思源黑体 CN Bold" panose="020B0800000000000000" pitchFamily="34" charset="-122"/>
              </a:defRPr>
            </a:lvl1pPr>
          </a:lstStyle>
          <a:p>
            <a:pPr algn="l"/>
            <a:r>
              <a:rPr lang="zh-CN" altLang="en-US" sz="2400" dirty="0">
                <a:solidFill>
                  <a:schemeClr val="accent1"/>
                </a:solidFill>
                <a:sym typeface="思源黑体 CN Normal" panose="020B0400000000000000" pitchFamily="34" charset="-122"/>
              </a:rPr>
              <a:t>添加您的标题</a:t>
            </a:r>
            <a:endParaRPr lang="en-US" altLang="zh-CN" sz="2400" dirty="0">
              <a:solidFill>
                <a:schemeClr val="accent1"/>
              </a:solidFill>
              <a:sym typeface="思源黑体 CN Normal" panose="020B0400000000000000" pitchFamily="34" charset="-122"/>
            </a:endParaRPr>
          </a:p>
        </p:txBody>
      </p:sp>
      <p:sp>
        <p:nvSpPr>
          <p:cNvPr id="186" name="TextBox 21">
            <a:extLst>
              <a:ext uri="{FF2B5EF4-FFF2-40B4-BE49-F238E27FC236}">
                <a16:creationId xmlns:a16="http://schemas.microsoft.com/office/drawing/2014/main" id="{34BA641E-5D39-4682-9AFF-77AF9DC78595}"/>
              </a:ext>
            </a:extLst>
          </p:cNvPr>
          <p:cNvSpPr txBox="1"/>
          <p:nvPr/>
        </p:nvSpPr>
        <p:spPr>
          <a:xfrm>
            <a:off x="8217609" y="4775694"/>
            <a:ext cx="3305094" cy="866519"/>
          </a:xfrm>
          <a:prstGeom prst="rect">
            <a:avLst/>
          </a:prstGeom>
          <a:noFill/>
        </p:spPr>
        <p:txBody>
          <a:bodyPr wrap="square" lIns="0" tIns="0" rIns="0" bIns="0" rtlCol="0">
            <a:noAutofit/>
          </a:bodyPr>
          <a:lstStyle/>
          <a:p>
            <a:pPr algn="just">
              <a:lnSpc>
                <a:spcPct val="120000"/>
              </a:lnSpc>
            </a:pPr>
            <a:r>
              <a:rPr lang="zh-CN" altLang="en-US" sz="1600" dirty="0">
                <a:solidFill>
                  <a:schemeClr val="tx1">
                    <a:lumMod val="75000"/>
                    <a:lumOff val="25000"/>
                  </a:schemeClr>
                </a:solidFill>
                <a:latin typeface="+mn-ea"/>
                <a:sym typeface="思源黑体 CN Normal" panose="020B0400000000000000" pitchFamily="34" charset="-122"/>
              </a:rPr>
              <a:t>您的内容打在这里，或者通过复制您的文本后，在此框中选择粘贴，并选择只保留文字。</a:t>
            </a:r>
            <a:endParaRPr lang="en-US" altLang="zh-CN" sz="1600" dirty="0">
              <a:solidFill>
                <a:schemeClr val="tx1">
                  <a:lumMod val="75000"/>
                  <a:lumOff val="25000"/>
                </a:schemeClr>
              </a:solidFill>
              <a:latin typeface="+mn-ea"/>
              <a:sym typeface="思源黑体 CN Normal" panose="020B0400000000000000" pitchFamily="34" charset="-122"/>
            </a:endParaRPr>
          </a:p>
        </p:txBody>
      </p:sp>
      <p:pic>
        <p:nvPicPr>
          <p:cNvPr id="191" name="图片 190" descr="桌子上放着笔记本电脑的人&#10;&#10;中度可信度描述已自动生成">
            <a:extLst>
              <a:ext uri="{FF2B5EF4-FFF2-40B4-BE49-F238E27FC236}">
                <a16:creationId xmlns:a16="http://schemas.microsoft.com/office/drawing/2014/main" id="{43A78419-C75D-4490-AABF-F5613438EE24}"/>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100329" y="2636529"/>
            <a:ext cx="1991342" cy="1991342"/>
          </a:xfrm>
          <a:custGeom>
            <a:avLst/>
            <a:gdLst>
              <a:gd name="connsiteX0" fmla="*/ 995671 w 1991342"/>
              <a:gd name="connsiteY0" fmla="*/ 0 h 1991342"/>
              <a:gd name="connsiteX1" fmla="*/ 1991342 w 1991342"/>
              <a:gd name="connsiteY1" fmla="*/ 995671 h 1991342"/>
              <a:gd name="connsiteX2" fmla="*/ 995671 w 1991342"/>
              <a:gd name="connsiteY2" fmla="*/ 1991342 h 1991342"/>
              <a:gd name="connsiteX3" fmla="*/ 0 w 1991342"/>
              <a:gd name="connsiteY3" fmla="*/ 995671 h 1991342"/>
              <a:gd name="connsiteX4" fmla="*/ 995671 w 1991342"/>
              <a:gd name="connsiteY4" fmla="*/ 0 h 1991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91342" h="1991342">
                <a:moveTo>
                  <a:pt x="995671" y="0"/>
                </a:moveTo>
                <a:cubicBezTo>
                  <a:pt x="1545565" y="0"/>
                  <a:pt x="1991342" y="445777"/>
                  <a:pt x="1991342" y="995671"/>
                </a:cubicBezTo>
                <a:cubicBezTo>
                  <a:pt x="1991342" y="1545565"/>
                  <a:pt x="1545565" y="1991342"/>
                  <a:pt x="995671" y="1991342"/>
                </a:cubicBezTo>
                <a:cubicBezTo>
                  <a:pt x="445777" y="1991342"/>
                  <a:pt x="0" y="1545565"/>
                  <a:pt x="0" y="995671"/>
                </a:cubicBezTo>
                <a:cubicBezTo>
                  <a:pt x="0" y="445777"/>
                  <a:pt x="445777" y="0"/>
                  <a:pt x="995671" y="0"/>
                </a:cubicBezTo>
                <a:close/>
              </a:path>
            </a:pathLst>
          </a:custGeom>
        </p:spPr>
      </p:pic>
    </p:spTree>
    <p:extLst>
      <p:ext uri="{BB962C8B-B14F-4D97-AF65-F5344CB8AC3E}">
        <p14:creationId xmlns:p14="http://schemas.microsoft.com/office/powerpoint/2010/main" val="414211000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32">
            <a:extLst>
              <a:ext uri="{FF2B5EF4-FFF2-40B4-BE49-F238E27FC236}">
                <a16:creationId xmlns:a16="http://schemas.microsoft.com/office/drawing/2014/main" id="{D5DA894B-2BAA-4C27-AD72-2D66713F51C8}"/>
              </a:ext>
            </a:extLst>
          </p:cNvPr>
          <p:cNvSpPr txBox="1"/>
          <p:nvPr/>
        </p:nvSpPr>
        <p:spPr>
          <a:xfrm>
            <a:off x="2773552" y="3789497"/>
            <a:ext cx="6660798" cy="400110"/>
          </a:xfrm>
          <a:prstGeom prst="rect">
            <a:avLst/>
          </a:prstGeom>
          <a:noFill/>
        </p:spPr>
        <p:txBody>
          <a:bodyPr wrap="none" rtlCol="0">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000" dirty="0">
                <a:solidFill>
                  <a:schemeClr val="tx1">
                    <a:lumMod val="85000"/>
                    <a:lumOff val="15000"/>
                  </a:schemeClr>
                </a:solidFill>
                <a:latin typeface="+mn-ea"/>
                <a:sym typeface="inpin heiti" panose="00000500000000000000" pitchFamily="2" charset="-122"/>
              </a:rPr>
              <a:t>适用于创业投资</a:t>
            </a:r>
            <a:r>
              <a:rPr lang="en-US" altLang="zh-CN" sz="2000" dirty="0">
                <a:solidFill>
                  <a:schemeClr val="tx1">
                    <a:lumMod val="85000"/>
                    <a:lumOff val="15000"/>
                  </a:schemeClr>
                </a:solidFill>
                <a:latin typeface="+mn-ea"/>
                <a:sym typeface="inpin heiti" panose="00000500000000000000" pitchFamily="2" charset="-122"/>
              </a:rPr>
              <a:t>/</a:t>
            </a:r>
            <a:r>
              <a:rPr lang="zh-CN" altLang="en-US" sz="2000" dirty="0">
                <a:solidFill>
                  <a:schemeClr val="tx1">
                    <a:lumMod val="85000"/>
                    <a:lumOff val="15000"/>
                  </a:schemeClr>
                </a:solidFill>
                <a:latin typeface="+mn-ea"/>
                <a:sym typeface="inpin heiti" panose="00000500000000000000" pitchFamily="2" charset="-122"/>
              </a:rPr>
              <a:t>商业融资</a:t>
            </a:r>
            <a:r>
              <a:rPr lang="en-US" altLang="zh-CN" sz="2000" dirty="0">
                <a:solidFill>
                  <a:schemeClr val="tx1">
                    <a:lumMod val="85000"/>
                    <a:lumOff val="15000"/>
                  </a:schemeClr>
                </a:solidFill>
                <a:latin typeface="+mn-ea"/>
                <a:sym typeface="inpin heiti" panose="00000500000000000000" pitchFamily="2" charset="-122"/>
              </a:rPr>
              <a:t>/</a:t>
            </a:r>
            <a:r>
              <a:rPr lang="zh-CN" altLang="en-US" sz="2000" dirty="0">
                <a:solidFill>
                  <a:schemeClr val="tx1">
                    <a:lumMod val="85000"/>
                    <a:lumOff val="15000"/>
                  </a:schemeClr>
                </a:solidFill>
                <a:latin typeface="+mn-ea"/>
                <a:sym typeface="inpin heiti" panose="00000500000000000000" pitchFamily="2" charset="-122"/>
              </a:rPr>
              <a:t>企业宣传</a:t>
            </a:r>
            <a:r>
              <a:rPr lang="en-US" altLang="zh-CN" sz="2000" dirty="0">
                <a:solidFill>
                  <a:schemeClr val="tx1">
                    <a:lumMod val="85000"/>
                    <a:lumOff val="15000"/>
                  </a:schemeClr>
                </a:solidFill>
                <a:latin typeface="+mn-ea"/>
                <a:sym typeface="inpin heiti" panose="00000500000000000000" pitchFamily="2" charset="-122"/>
              </a:rPr>
              <a:t>/</a:t>
            </a:r>
            <a:r>
              <a:rPr lang="zh-CN" altLang="en-US" sz="2000" dirty="0">
                <a:solidFill>
                  <a:schemeClr val="tx1">
                    <a:lumMod val="85000"/>
                    <a:lumOff val="15000"/>
                  </a:schemeClr>
                </a:solidFill>
                <a:latin typeface="+mn-ea"/>
                <a:sym typeface="inpin heiti" panose="00000500000000000000" pitchFamily="2" charset="-122"/>
              </a:rPr>
              <a:t>项目展示</a:t>
            </a:r>
            <a:r>
              <a:rPr lang="en-US" altLang="zh-CN" sz="2000" dirty="0">
                <a:solidFill>
                  <a:schemeClr val="tx1">
                    <a:lumMod val="85000"/>
                    <a:lumOff val="15000"/>
                  </a:schemeClr>
                </a:solidFill>
                <a:latin typeface="+mn-ea"/>
                <a:sym typeface="inpin heiti" panose="00000500000000000000" pitchFamily="2" charset="-122"/>
              </a:rPr>
              <a:t>/</a:t>
            </a:r>
            <a:r>
              <a:rPr lang="zh-CN" altLang="en-US" sz="2000" dirty="0">
                <a:solidFill>
                  <a:schemeClr val="tx1">
                    <a:lumMod val="85000"/>
                    <a:lumOff val="15000"/>
                  </a:schemeClr>
                </a:solidFill>
                <a:latin typeface="+mn-ea"/>
                <a:sym typeface="inpin heiti" panose="00000500000000000000" pitchFamily="2" charset="-122"/>
              </a:rPr>
              <a:t>项目推广</a:t>
            </a:r>
            <a:endParaRPr lang="en-US" altLang="zh-CN" sz="2000" dirty="0">
              <a:solidFill>
                <a:schemeClr val="tx1">
                  <a:lumMod val="85000"/>
                  <a:lumOff val="15000"/>
                </a:schemeClr>
              </a:solidFill>
              <a:latin typeface="+mn-ea"/>
              <a:sym typeface="inpin heiti" panose="00000500000000000000" pitchFamily="2" charset="-122"/>
            </a:endParaRPr>
          </a:p>
        </p:txBody>
      </p:sp>
      <p:sp>
        <p:nvSpPr>
          <p:cNvPr id="16" name="矩形: 圆角 15">
            <a:extLst>
              <a:ext uri="{FF2B5EF4-FFF2-40B4-BE49-F238E27FC236}">
                <a16:creationId xmlns:a16="http://schemas.microsoft.com/office/drawing/2014/main" id="{56671FA0-DDFA-4210-B71B-64D649094736}"/>
              </a:ext>
            </a:extLst>
          </p:cNvPr>
          <p:cNvSpPr/>
          <p:nvPr/>
        </p:nvSpPr>
        <p:spPr>
          <a:xfrm>
            <a:off x="3779518" y="4461656"/>
            <a:ext cx="1961588" cy="507381"/>
          </a:xfrm>
          <a:prstGeom prst="roundRect">
            <a:avLst>
              <a:gd name="adj" fmla="val 50000"/>
            </a:avLst>
          </a:prstGeom>
          <a:solidFill>
            <a:schemeClr val="accent1"/>
          </a:solidFill>
          <a:ln>
            <a:noFill/>
          </a:ln>
          <a:effectLst>
            <a:outerShdw blurRad="279400" dist="317500" dir="3000000" sx="88000" sy="88000" algn="ctr"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800" dirty="0">
                <a:solidFill>
                  <a:schemeClr val="bg1"/>
                </a:solidFill>
                <a:effectLst/>
                <a:latin typeface="+mn-ea"/>
              </a:rPr>
              <a:t>蓝天白云</a:t>
            </a:r>
            <a:endParaRPr lang="en-US" altLang="zh-CN" sz="1800" dirty="0">
              <a:solidFill>
                <a:schemeClr val="bg1"/>
              </a:solidFill>
              <a:effectLst/>
              <a:latin typeface="+mn-ea"/>
            </a:endParaRPr>
          </a:p>
        </p:txBody>
      </p:sp>
      <p:sp>
        <p:nvSpPr>
          <p:cNvPr id="17" name="矩形: 圆角 16">
            <a:extLst>
              <a:ext uri="{FF2B5EF4-FFF2-40B4-BE49-F238E27FC236}">
                <a16:creationId xmlns:a16="http://schemas.microsoft.com/office/drawing/2014/main" id="{74E0C091-62EB-44F7-BC08-BB3F8D6CCA7B}"/>
              </a:ext>
            </a:extLst>
          </p:cNvPr>
          <p:cNvSpPr/>
          <p:nvPr/>
        </p:nvSpPr>
        <p:spPr>
          <a:xfrm>
            <a:off x="6450894" y="4461656"/>
            <a:ext cx="1961588" cy="507381"/>
          </a:xfrm>
          <a:prstGeom prst="roundRect">
            <a:avLst>
              <a:gd name="adj" fmla="val 50000"/>
            </a:avLst>
          </a:prstGeom>
          <a:solidFill>
            <a:schemeClr val="accent1"/>
          </a:solidFill>
          <a:ln>
            <a:noFill/>
          </a:ln>
          <a:effectLst>
            <a:outerShdw blurRad="279400" dist="317500" dir="3000000" sx="88000" sy="88000" algn="ctr"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altLang="zh-CN" sz="1800" dirty="0">
                <a:solidFill>
                  <a:schemeClr val="bg1"/>
                </a:solidFill>
                <a:effectLst/>
                <a:latin typeface="+mn-ea"/>
              </a:rPr>
              <a:t>20XX.XX.XX</a:t>
            </a:r>
          </a:p>
        </p:txBody>
      </p:sp>
      <p:grpSp>
        <p:nvGrpSpPr>
          <p:cNvPr id="18" name="组合 17">
            <a:extLst>
              <a:ext uri="{FF2B5EF4-FFF2-40B4-BE49-F238E27FC236}">
                <a16:creationId xmlns:a16="http://schemas.microsoft.com/office/drawing/2014/main" id="{F5ECA2EF-5833-44C9-BEFC-F27AEF303720}"/>
              </a:ext>
            </a:extLst>
          </p:cNvPr>
          <p:cNvGrpSpPr/>
          <p:nvPr/>
        </p:nvGrpSpPr>
        <p:grpSpPr>
          <a:xfrm>
            <a:off x="2160163" y="2414572"/>
            <a:ext cx="756184" cy="653931"/>
            <a:chOff x="2066984" y="2569971"/>
            <a:chExt cx="756184" cy="653931"/>
          </a:xfrm>
        </p:grpSpPr>
        <p:sp>
          <p:nvSpPr>
            <p:cNvPr id="19" name="椭圆 18">
              <a:extLst>
                <a:ext uri="{FF2B5EF4-FFF2-40B4-BE49-F238E27FC236}">
                  <a16:creationId xmlns:a16="http://schemas.microsoft.com/office/drawing/2014/main" id="{2DA1416E-6065-4654-BE68-E94856A105C8}"/>
                </a:ext>
              </a:extLst>
            </p:cNvPr>
            <p:cNvSpPr/>
            <p:nvPr/>
          </p:nvSpPr>
          <p:spPr>
            <a:xfrm rot="8828306" flipV="1">
              <a:off x="2154214" y="2585540"/>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21" name="椭圆 20">
              <a:extLst>
                <a:ext uri="{FF2B5EF4-FFF2-40B4-BE49-F238E27FC236}">
                  <a16:creationId xmlns:a16="http://schemas.microsoft.com/office/drawing/2014/main" id="{EB2CA419-814F-4D08-8FD0-B58C63C0AC88}"/>
                </a:ext>
              </a:extLst>
            </p:cNvPr>
            <p:cNvSpPr/>
            <p:nvPr/>
          </p:nvSpPr>
          <p:spPr>
            <a:xfrm rot="8828306" flipH="1" flipV="1">
              <a:off x="2066984" y="2569971"/>
              <a:ext cx="181344" cy="173050"/>
            </a:xfrm>
            <a:prstGeom prst="ellipse">
              <a:avLst/>
            </a:prstGeom>
            <a:solidFill>
              <a:schemeClr val="accent1">
                <a:alpha val="5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grpSp>
      <p:sp>
        <p:nvSpPr>
          <p:cNvPr id="22" name="椭圆 21">
            <a:extLst>
              <a:ext uri="{FF2B5EF4-FFF2-40B4-BE49-F238E27FC236}">
                <a16:creationId xmlns:a16="http://schemas.microsoft.com/office/drawing/2014/main" id="{844BAA37-497B-4769-B042-1EF511E84729}"/>
              </a:ext>
            </a:extLst>
          </p:cNvPr>
          <p:cNvSpPr/>
          <p:nvPr/>
        </p:nvSpPr>
        <p:spPr>
          <a:xfrm rot="12771694" flipH="1" flipV="1">
            <a:off x="8532152" y="1654596"/>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23" name="文本框 25">
            <a:extLst>
              <a:ext uri="{FF2B5EF4-FFF2-40B4-BE49-F238E27FC236}">
                <a16:creationId xmlns:a16="http://schemas.microsoft.com/office/drawing/2014/main" id="{EDBD2924-4433-4BED-8D8D-F281EAC5F35B}"/>
              </a:ext>
            </a:extLst>
          </p:cNvPr>
          <p:cNvSpPr txBox="1">
            <a:spLocks noChangeArrowheads="1"/>
          </p:cNvSpPr>
          <p:nvPr/>
        </p:nvSpPr>
        <p:spPr bwMode="auto">
          <a:xfrm>
            <a:off x="3443543" y="1831896"/>
            <a:ext cx="5320816"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lvl1pPr>
              <a:defRPr sz="1300">
                <a:solidFill>
                  <a:schemeClr val="tx1"/>
                </a:solidFill>
                <a:latin typeface="Calibri" panose="020F0502020204030204" pitchFamily="34" charset="0"/>
                <a:ea typeface="宋体" panose="02010600030101010101" pitchFamily="2" charset="-122"/>
              </a:defRPr>
            </a:lvl1pPr>
            <a:lvl2pPr marL="742950" indent="-285750">
              <a:defRPr sz="1300">
                <a:solidFill>
                  <a:schemeClr val="tx1"/>
                </a:solidFill>
                <a:latin typeface="Calibri" panose="020F0502020204030204" pitchFamily="34" charset="0"/>
                <a:ea typeface="宋体" panose="02010600030101010101" pitchFamily="2" charset="-122"/>
              </a:defRPr>
            </a:lvl2pPr>
            <a:lvl3pPr marL="1143000" indent="-228600">
              <a:defRPr sz="1300">
                <a:solidFill>
                  <a:schemeClr val="tx1"/>
                </a:solidFill>
                <a:latin typeface="Calibri" panose="020F0502020204030204" pitchFamily="34" charset="0"/>
                <a:ea typeface="宋体" panose="02010600030101010101" pitchFamily="2" charset="-122"/>
              </a:defRPr>
            </a:lvl3pPr>
            <a:lvl4pPr marL="1600200" indent="-228600">
              <a:defRPr sz="1300">
                <a:solidFill>
                  <a:schemeClr val="tx1"/>
                </a:solidFill>
                <a:latin typeface="Calibri" panose="020F0502020204030204" pitchFamily="34" charset="0"/>
                <a:ea typeface="宋体" panose="02010600030101010101" pitchFamily="2" charset="-122"/>
              </a:defRPr>
            </a:lvl4pPr>
            <a:lvl5pPr marL="2057400" indent="-22860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gn="ctr"/>
            <a:r>
              <a:rPr lang="en-US" altLang="zh-CN" sz="4800" b="1" i="1" dirty="0">
                <a:solidFill>
                  <a:schemeClr val="accent1"/>
                </a:solidFill>
                <a:latin typeface="+mj-lt"/>
                <a:ea typeface="+mn-ea"/>
                <a:cs typeface="+mn-ea"/>
              </a:rPr>
              <a:t>THANK YOU</a:t>
            </a:r>
            <a:endParaRPr lang="zh-CN" altLang="en-US" sz="4800" b="1" i="1" dirty="0">
              <a:solidFill>
                <a:schemeClr val="accent1"/>
              </a:solidFill>
              <a:latin typeface="+mj-lt"/>
              <a:ea typeface="+mn-ea"/>
              <a:cs typeface="+mn-ea"/>
            </a:endParaRPr>
          </a:p>
        </p:txBody>
      </p:sp>
      <p:sp>
        <p:nvSpPr>
          <p:cNvPr id="25" name="文本框 24">
            <a:extLst>
              <a:ext uri="{FF2B5EF4-FFF2-40B4-BE49-F238E27FC236}">
                <a16:creationId xmlns:a16="http://schemas.microsoft.com/office/drawing/2014/main" id="{E7FAF5D0-FA46-402A-B2A7-E4CD1E03AF7A}"/>
              </a:ext>
            </a:extLst>
          </p:cNvPr>
          <p:cNvSpPr txBox="1"/>
          <p:nvPr/>
        </p:nvSpPr>
        <p:spPr>
          <a:xfrm>
            <a:off x="2198614" y="2681501"/>
            <a:ext cx="7810674" cy="1107996"/>
          </a:xfrm>
          <a:prstGeom prst="rect">
            <a:avLst/>
          </a:prstGeom>
          <a:noFill/>
        </p:spPr>
        <p:txBody>
          <a:bodyPr wrap="square">
            <a:noAutofit/>
          </a:bodyPr>
          <a:lstStyle>
            <a:defPPr>
              <a:defRPr lang="zh-CN"/>
            </a:defPPr>
            <a:lvl1pPr>
              <a:defRPr sz="4400" b="1">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defRPr>
            </a:lvl1pPr>
          </a:lstStyle>
          <a:p>
            <a:pPr algn="ctr"/>
            <a:r>
              <a:rPr lang="zh-CN" altLang="en-US" sz="6600" dirty="0">
                <a:sym typeface="+mn-lt"/>
              </a:rPr>
              <a:t>合作共赢</a:t>
            </a:r>
            <a:r>
              <a:rPr lang="en-US" altLang="zh-CN" sz="6600" dirty="0">
                <a:sym typeface="+mn-lt"/>
              </a:rPr>
              <a:t>·</a:t>
            </a:r>
            <a:r>
              <a:rPr lang="zh-CN" altLang="en-US" sz="6600" dirty="0">
                <a:sym typeface="+mn-lt"/>
              </a:rPr>
              <a:t>携手共进</a:t>
            </a:r>
            <a:endParaRPr lang="zh-CN" altLang="en-US" sz="6600" dirty="0"/>
          </a:p>
        </p:txBody>
      </p:sp>
      <p:sp>
        <p:nvSpPr>
          <p:cNvPr id="28" name="椭圆 27">
            <a:extLst>
              <a:ext uri="{FF2B5EF4-FFF2-40B4-BE49-F238E27FC236}">
                <a16:creationId xmlns:a16="http://schemas.microsoft.com/office/drawing/2014/main" id="{AEA9E292-49A0-4755-9AD8-E0D3DC1590FB}"/>
              </a:ext>
            </a:extLst>
          </p:cNvPr>
          <p:cNvSpPr/>
          <p:nvPr/>
        </p:nvSpPr>
        <p:spPr>
          <a:xfrm rot="18579525" flipH="1" flipV="1">
            <a:off x="10786947" y="5466921"/>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Tree>
    <p:extLst>
      <p:ext uri="{BB962C8B-B14F-4D97-AF65-F5344CB8AC3E}">
        <p14:creationId xmlns:p14="http://schemas.microsoft.com/office/powerpoint/2010/main" val="7164960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panose="020B0502040204020203"/>
              <a:ea typeface="OPPOSans R" panose="00020600040101010101" charset="-122"/>
              <a:cs typeface="+mn-cs"/>
            </a:endParaRPr>
          </a:p>
        </p:txBody>
      </p:sp>
      <p:sp>
        <p:nvSpPr>
          <p:cNvPr id="124" name="任意多边形: 形状 123"/>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pic>
        <p:nvPicPr>
          <p:cNvPr id="5" name="图片 4"/>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headEnd/>
            <a:tailEnd/>
          </a:ln>
        </p:spPr>
      </p:pic>
      <p:cxnSp>
        <p:nvCxnSpPr>
          <p:cNvPr id="6" name="直接连接符 5"/>
          <p:cNvCxnSpPr/>
          <p:nvPr/>
        </p:nvCxnSpPr>
        <p:spPr>
          <a:xfrm flipH="1">
            <a:off x="6839082"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p:cNvGrpSpPr/>
          <p:nvPr/>
        </p:nvGrpSpPr>
        <p:grpSpPr>
          <a:xfrm>
            <a:off x="5695413" y="1349003"/>
            <a:ext cx="138195" cy="138195"/>
            <a:chOff x="5695413" y="1320428"/>
            <a:chExt cx="138195" cy="138195"/>
          </a:xfrm>
        </p:grpSpPr>
        <p:sp>
          <p:nvSpPr>
            <p:cNvPr id="8" name="Teardrop 15"/>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panose="020B0502040204020203" charset="-122"/>
                <a:cs typeface="+mn-cs"/>
              </a:endParaRPr>
            </a:p>
          </p:txBody>
        </p:sp>
        <p:sp>
          <p:nvSpPr>
            <p:cNvPr id="9" name="Oval 16"/>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panose="020B0502040204020203" charset="-122"/>
                <a:cs typeface="+mn-cs"/>
              </a:endParaRPr>
            </a:p>
          </p:txBody>
        </p:sp>
      </p:grpSp>
      <p:grpSp>
        <p:nvGrpSpPr>
          <p:cNvPr id="19" name="组合 18"/>
          <p:cNvGrpSpPr/>
          <p:nvPr/>
        </p:nvGrpSpPr>
        <p:grpSpPr>
          <a:xfrm>
            <a:off x="-107358" y="5627230"/>
            <a:ext cx="5023430" cy="263942"/>
            <a:chOff x="-193197" y="5968476"/>
            <a:chExt cx="4166408" cy="218912"/>
          </a:xfrm>
        </p:grpSpPr>
        <p:sp>
          <p:nvSpPr>
            <p:cNvPr id="20" name="矩形 7"/>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panose="020B0502040204020203"/>
                <a:ea typeface="OPPOSans R" panose="00020600040101010101" charset="-122"/>
                <a:cs typeface="+mn-cs"/>
              </a:endParaRPr>
            </a:p>
          </p:txBody>
        </p:sp>
        <p:sp>
          <p:nvSpPr>
            <p:cNvPr id="21" name="文本框 20"/>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headEnd/>
            <a:tailEnd/>
          </a:ln>
        </p:spPr>
      </p:pic>
      <p:grpSp>
        <p:nvGrpSpPr>
          <p:cNvPr id="165" name="组合 164"/>
          <p:cNvGrpSpPr/>
          <p:nvPr/>
        </p:nvGrpSpPr>
        <p:grpSpPr>
          <a:xfrm>
            <a:off x="2906867" y="3508800"/>
            <a:ext cx="2009205" cy="1986058"/>
            <a:chOff x="2906867" y="3508800"/>
            <a:chExt cx="2009205" cy="1986058"/>
          </a:xfrm>
        </p:grpSpPr>
        <p:cxnSp>
          <p:nvCxnSpPr>
            <p:cNvPr id="35" name="直接连接符 34"/>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p:cNvGrpSpPr/>
            <p:nvPr/>
          </p:nvGrpSpPr>
          <p:grpSpPr>
            <a:xfrm flipH="1">
              <a:off x="4745571" y="3508800"/>
              <a:ext cx="170501" cy="170501"/>
              <a:chOff x="2968869" y="10878820"/>
              <a:chExt cx="276484" cy="276484"/>
            </a:xfrm>
          </p:grpSpPr>
          <p:cxnSp>
            <p:nvCxnSpPr>
              <p:cNvPr id="33" name="直接连接符 32"/>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p:cNvGrpSpPr/>
            <p:nvPr/>
          </p:nvGrpSpPr>
          <p:grpSpPr>
            <a:xfrm flipH="1" flipV="1">
              <a:off x="4745571" y="5324357"/>
              <a:ext cx="170501" cy="170501"/>
              <a:chOff x="2968869" y="10878820"/>
              <a:chExt cx="276484" cy="276484"/>
            </a:xfrm>
          </p:grpSpPr>
          <p:cxnSp>
            <p:nvCxnSpPr>
              <p:cNvPr id="31" name="直接连接符 30"/>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p:cNvGrpSpPr/>
            <p:nvPr/>
          </p:nvGrpSpPr>
          <p:grpSpPr>
            <a:xfrm flipV="1">
              <a:off x="2906867" y="5324357"/>
              <a:ext cx="170501" cy="170501"/>
              <a:chOff x="2968869" y="10878820"/>
              <a:chExt cx="276484" cy="276484"/>
            </a:xfrm>
          </p:grpSpPr>
          <p:cxnSp>
            <p:nvCxnSpPr>
              <p:cNvPr id="29" name="直接连接符 28"/>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p:cNvGrpSpPr/>
          <p:nvPr/>
        </p:nvGrpSpPr>
        <p:grpSpPr>
          <a:xfrm>
            <a:off x="5687024" y="3513604"/>
            <a:ext cx="2986750" cy="533098"/>
            <a:chOff x="4966041" y="1707044"/>
            <a:chExt cx="3859333" cy="688843"/>
          </a:xfrm>
          <a:solidFill>
            <a:srgbClr val="00FFFF"/>
          </a:solidFill>
        </p:grpSpPr>
        <p:sp>
          <p:nvSpPr>
            <p:cNvPr id="38" name="文本框 37"/>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p:cNvGrpSpPr/>
            <p:nvPr/>
          </p:nvGrpSpPr>
          <p:grpSpPr>
            <a:xfrm>
              <a:off x="4980705" y="2314286"/>
              <a:ext cx="3813754" cy="81601"/>
              <a:chOff x="3955432" y="5643520"/>
              <a:chExt cx="3026445" cy="86703"/>
            </a:xfrm>
            <a:grpFill/>
          </p:grpSpPr>
          <p:sp>
            <p:nvSpPr>
              <p:cNvPr id="41" name="Rectangle 151"/>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2" name="Rectangle 152"/>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3" name="Rectangle 153"/>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4" name="Rectangle 154"/>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5" name="Rectangle 155"/>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6" name="Rectangle 156"/>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7" name="Rectangle 157"/>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8" name="Rectangle 158"/>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49" name="Rectangle 159"/>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0" name="Rectangle 160"/>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1" name="Rectangle 161"/>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2" name="Rectangle 162"/>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3" name="Rectangle 163"/>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4" name="Rectangle 164"/>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5" name="Rectangle 165"/>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6" name="Rectangle 166"/>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7" name="Rectangle 167"/>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8" name="Rectangle 168"/>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59" name="Rectangle 169"/>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0" name="Rectangle 170"/>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1" name="Rectangle 171"/>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2" name="Rectangle 172"/>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3" name="Rectangle 173"/>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4" name="Rectangle 174"/>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5" name="Rectangle 175"/>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6" name="Rectangle 176"/>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7" name="Rectangle 177"/>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8" name="Rectangle 178"/>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69" name="Rectangle 179"/>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0" name="Rectangle 180"/>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1" name="Rectangle 181"/>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2" name="Rectangle 182"/>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3" name="Rectangle 183"/>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4" name="Rectangle 184"/>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5" name="Rectangle 185"/>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6" name="Rectangle 186"/>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7" name="Rectangle 187"/>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8" name="Rectangle 188"/>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79" name="Rectangle 189"/>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0" name="Rectangle 190"/>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1" name="Rectangle 191"/>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2" name="Rectangle 192"/>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3" name="Rectangle 193"/>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4" name="Rectangle 194"/>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5" name="Rectangle 195"/>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6" name="Rectangle 196"/>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7" name="Rectangle 197"/>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8" name="Rectangle 198"/>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89" name="Rectangle 199"/>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0" name="Rectangle 200"/>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1" name="Rectangle 201"/>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2" name="Rectangle 202"/>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3" name="Rectangle 203"/>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4" name="Rectangle 204"/>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5" name="Rectangle 205"/>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6" name="Rectangle 206"/>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7" name="Rectangle 207"/>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8" name="Rectangle 208"/>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99" name="Rectangle 209"/>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0" name="Rectangle 210"/>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1" name="Rectangle 211"/>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2" name="Rectangle 212"/>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3" name="Rectangle 213"/>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4" name="Rectangle 214"/>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5" name="Rectangle 215"/>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6" name="Rectangle 216"/>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7" name="Rectangle 217"/>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8" name="Rectangle 218"/>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09" name="Rectangle 219"/>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0" name="Rectangle 220"/>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1" name="Rectangle 221"/>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2" name="Rectangle 222"/>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3" name="Rectangle 223"/>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4" name="Rectangle 224"/>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5" name="Rectangle 225"/>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6" name="Rectangle 226"/>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7" name="Rectangle 227"/>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sp>
            <p:nvSpPr>
              <p:cNvPr id="118" name="Rectangle 228"/>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panose="020B0502040204020203"/>
                  <a:ea typeface="思源黑体 CN Light"/>
                  <a:cs typeface="+mn-cs"/>
                </a:endParaRPr>
              </a:p>
            </p:txBody>
          </p:sp>
        </p:grpSp>
        <p:cxnSp>
          <p:nvCxnSpPr>
            <p:cNvPr id="40" name="直接连接符 39"/>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panose="020B0502040204020203"/>
              <a:ea typeface="OPPOSans R" panose="00020600040101010101" charset="-122"/>
              <a:cs typeface="+mn-cs"/>
            </a:endParaRPr>
          </a:p>
        </p:txBody>
      </p:sp>
      <p:sp>
        <p:nvSpPr>
          <p:cNvPr id="121" name="任意多边形: 形状 120"/>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panose="020B0502040204020203"/>
              <a:ea typeface="OPPOSans R" panose="00020600040101010101" charset="-122"/>
              <a:cs typeface="+mn-cs"/>
            </a:endParaRPr>
          </a:p>
        </p:txBody>
      </p:sp>
      <p:sp>
        <p:nvSpPr>
          <p:cNvPr id="127" name="任意多边形: 形状 126"/>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panose="020B0502040204020203"/>
              <a:ea typeface="OPPOSans R" panose="00020600040101010101" charset="-122"/>
              <a:cs typeface="+mn-cs"/>
            </a:endParaRPr>
          </a:p>
        </p:txBody>
      </p:sp>
      <p:sp>
        <p:nvSpPr>
          <p:cNvPr id="131" name="矩形 7"/>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panose="020B0502040204020203"/>
              <a:ea typeface="OPPOSans R" panose="00020600040101010101" charset="-122"/>
              <a:cs typeface="+mn-cs"/>
            </a:endParaRPr>
          </a:p>
        </p:txBody>
      </p:sp>
      <p:sp>
        <p:nvSpPr>
          <p:cNvPr id="132" name="矩形 7"/>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panose="020B0502040204020203"/>
              <a:ea typeface="OPPOSans R" panose="00020600040101010101" charset="-122"/>
              <a:cs typeface="+mn-cs"/>
            </a:endParaRPr>
          </a:p>
        </p:txBody>
      </p:sp>
      <p:sp>
        <p:nvSpPr>
          <p:cNvPr id="133" name="文本框 132"/>
          <p:cNvSpPr txBox="1"/>
          <p:nvPr/>
        </p:nvSpPr>
        <p:spPr>
          <a:xfrm>
            <a:off x="5587307" y="653700"/>
            <a:ext cx="1661239"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panose="00020600040101010101" charset="-122"/>
                <a:ea typeface="OPPOSans H" panose="00020600040101010101" charset="-122"/>
                <a:cs typeface="+mn-cs"/>
              </a:rPr>
              <a:t>蓝天白云</a:t>
            </a:r>
          </a:p>
        </p:txBody>
      </p:sp>
      <p:sp>
        <p:nvSpPr>
          <p:cNvPr id="134" name="文本框 133"/>
          <p:cNvSpPr txBox="1"/>
          <p:nvPr/>
        </p:nvSpPr>
        <p:spPr>
          <a:xfrm>
            <a:off x="7052230" y="850583"/>
            <a:ext cx="2240359"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dirty="0">
                <a:ln>
                  <a:noFill/>
                </a:ln>
                <a:solidFill>
                  <a:srgbClr val="FFFED8">
                    <a:alpha val="22000"/>
                  </a:srgbClr>
                </a:solidFill>
                <a:effectLst/>
                <a:uLnTx/>
                <a:uFillTx/>
                <a:latin typeface="Bahnschrift SemiLight" panose="020B0502040204020203"/>
                <a:ea typeface="OPPOSans R" panose="00020600040101010101" charset="-122"/>
                <a:cs typeface="+mn-cs"/>
              </a:rPr>
              <a:t>LANTIANBAIYUN</a:t>
            </a:r>
            <a:endParaRPr kumimoji="0" lang="zh-CN" altLang="en-US" sz="1100" b="0" i="0" u="none" strike="noStrike" kern="1200" cap="none" spc="600" normalizeH="0" baseline="0" noProof="0" dirty="0">
              <a:ln>
                <a:noFill/>
              </a:ln>
              <a:solidFill>
                <a:srgbClr val="FFFED8">
                  <a:alpha val="22000"/>
                </a:srgbClr>
              </a:solidFill>
              <a:effectLst/>
              <a:uLnTx/>
              <a:uFillTx/>
              <a:latin typeface="Bahnschrift SemiLight" panose="020B0502040204020203"/>
              <a:ea typeface="OPPOSans R" panose="00020600040101010101" charset="-122"/>
              <a:cs typeface="+mn-cs"/>
            </a:endParaRPr>
          </a:p>
        </p:txBody>
      </p:sp>
      <p:sp>
        <p:nvSpPr>
          <p:cNvPr id="135" name="文本框 134"/>
          <p:cNvSpPr txBox="1"/>
          <p:nvPr/>
        </p:nvSpPr>
        <p:spPr>
          <a:xfrm>
            <a:off x="5918615" y="1227011"/>
            <a:ext cx="4749586" cy="369332"/>
          </a:xfrm>
          <a:prstGeom prst="rect">
            <a:avLst/>
          </a:prstGeom>
          <a:noFill/>
        </p:spPr>
        <p:txBody>
          <a:bodyPr wrap="square" rtlCol="0">
            <a:spAutoFit/>
          </a:bodyPr>
          <a:lstStyle/>
          <a:p>
            <a:pPr marL="0" marR="0" lvl="0" indent="0" algn="just" defTabSz="914400" rtl="0" eaLnBrk="1" fontAlgn="base" latinLnBrk="0" hangingPunct="1">
              <a:lnSpc>
                <a:spcPct val="100000"/>
              </a:lnSpc>
              <a:spcBef>
                <a:spcPts val="500"/>
              </a:spcBef>
              <a:spcAft>
                <a:spcPts val="50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panose="020B0502040204020203"/>
                <a:ea typeface="OPPOSans R" panose="00020600040101010101" charset="-122"/>
                <a:cs typeface="+mn-cs"/>
              </a:rPr>
              <a:t>爱就像蓝天白云，一个热爱而享受的</a:t>
            </a:r>
            <a:r>
              <a:rPr kumimoji="0" lang="en-US" altLang="zh-CN" sz="1800" b="0" i="0" u="none" strike="noStrike" kern="1200" cap="none" spc="100" normalizeH="0" baseline="0" noProof="0" dirty="0" err="1">
                <a:ln>
                  <a:noFill/>
                </a:ln>
                <a:gradFill>
                  <a:gsLst>
                    <a:gs pos="0">
                      <a:prstClr val="white"/>
                    </a:gs>
                    <a:gs pos="100000">
                      <a:srgbClr val="00FFFF"/>
                    </a:gs>
                  </a:gsLst>
                  <a:lin ang="2700000" scaled="1"/>
                </a:gradFill>
                <a:effectLst/>
                <a:uLnTx/>
                <a:uFillTx/>
                <a:latin typeface="Bahnschrift SemiLight" panose="020B0502040204020203"/>
                <a:ea typeface="OPPOSans R" panose="00020600040101010101" charset="-122"/>
                <a:cs typeface="+mn-cs"/>
              </a:rPr>
              <a:t>PPTer</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panose="020B0502040204020203"/>
              <a:ea typeface="OPPOSans R" panose="00020600040101010101" charset="-122"/>
              <a:cs typeface="+mn-cs"/>
            </a:endParaRPr>
          </a:p>
        </p:txBody>
      </p:sp>
      <p:sp>
        <p:nvSpPr>
          <p:cNvPr id="139" name="文本框 138"/>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panose="00020600040101010101" charset="-122"/>
                <a:ea typeface="OPPOSans H" panose="00020600040101010101" charset="-122"/>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panose="00020600040101010101" charset="-122"/>
                <a:ea typeface="OPPOSans H" panose="00020600040101010101" charset="-122"/>
                <a:cs typeface="+mn-cs"/>
              </a:rPr>
              <a:t>LTBY116099</a:t>
            </a:r>
            <a:endParaRPr kumimoji="0" lang="zh-CN" altLang="en-US" sz="1400" b="0" i="0" u="none" strike="noStrike" kern="1200" cap="none" spc="100" normalizeH="0" baseline="0" noProof="0" dirty="0">
              <a:ln>
                <a:noFill/>
              </a:ln>
              <a:solidFill>
                <a:srgbClr val="00FFFF"/>
              </a:solidFill>
              <a:effectLst/>
              <a:uLnTx/>
              <a:uFillTx/>
              <a:latin typeface="OPPOSans H" panose="00020600040101010101" charset="-122"/>
              <a:ea typeface="OPPOSans H" panose="00020600040101010101" charset="-122"/>
              <a:cs typeface="+mn-cs"/>
            </a:endParaRPr>
          </a:p>
        </p:txBody>
      </p:sp>
      <p:grpSp>
        <p:nvGrpSpPr>
          <p:cNvPr id="166" name="组合 165"/>
          <p:cNvGrpSpPr/>
          <p:nvPr/>
        </p:nvGrpSpPr>
        <p:grpSpPr>
          <a:xfrm>
            <a:off x="2906867" y="619427"/>
            <a:ext cx="2009205" cy="1986058"/>
            <a:chOff x="2906867" y="3508800"/>
            <a:chExt cx="2009205" cy="1986058"/>
          </a:xfrm>
        </p:grpSpPr>
        <p:cxnSp>
          <p:nvCxnSpPr>
            <p:cNvPr id="167" name="直接连接符 166"/>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p:cNvGrpSpPr/>
            <p:nvPr/>
          </p:nvGrpSpPr>
          <p:grpSpPr>
            <a:xfrm flipH="1">
              <a:off x="4745571" y="3508800"/>
              <a:ext cx="170501" cy="170501"/>
              <a:chOff x="2968869" y="10878820"/>
              <a:chExt cx="276484" cy="276484"/>
            </a:xfrm>
          </p:grpSpPr>
          <p:cxnSp>
            <p:nvCxnSpPr>
              <p:cNvPr id="176" name="直接连接符 175"/>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p:cNvGrpSpPr/>
            <p:nvPr/>
          </p:nvGrpSpPr>
          <p:grpSpPr>
            <a:xfrm flipH="1" flipV="1">
              <a:off x="4745571" y="5324357"/>
              <a:ext cx="170501" cy="170501"/>
              <a:chOff x="2968869" y="10878820"/>
              <a:chExt cx="276484" cy="276484"/>
            </a:xfrm>
          </p:grpSpPr>
          <p:cxnSp>
            <p:nvCxnSpPr>
              <p:cNvPr id="174" name="直接连接符 173"/>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p:cNvGrpSpPr/>
            <p:nvPr/>
          </p:nvGrpSpPr>
          <p:grpSpPr>
            <a:xfrm flipV="1">
              <a:off x="2906867" y="5324357"/>
              <a:ext cx="170501" cy="170501"/>
              <a:chOff x="2968869" y="10878820"/>
              <a:chExt cx="276484" cy="276484"/>
            </a:xfrm>
          </p:grpSpPr>
          <p:cxnSp>
            <p:nvCxnSpPr>
              <p:cNvPr id="172" name="直接连接符 17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panose="020B0502040204020203"/>
              <a:ea typeface="OPPOSans R" panose="00020600040101010101" charset="-122"/>
              <a:cs typeface="+mn-cs"/>
            </a:endParaRPr>
          </a:p>
        </p:txBody>
      </p:sp>
    </p:spTree>
    <p:extLst>
      <p:ext uri="{BB962C8B-B14F-4D97-AF65-F5344CB8AC3E}">
        <p14:creationId xmlns:p14="http://schemas.microsoft.com/office/powerpoint/2010/main" val="22293084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C3CCFC17-59C6-F42B-AFE7-71BE6CD79D81}"/>
              </a:ext>
            </a:extLst>
          </p:cNvPr>
          <p:cNvSpPr/>
          <p:nvPr/>
        </p:nvSpPr>
        <p:spPr>
          <a:xfrm>
            <a:off x="695325" y="5110052"/>
            <a:ext cx="3698385" cy="933332"/>
          </a:xfrm>
          <a:prstGeom prst="rect">
            <a:avLst/>
          </a:prstGeom>
        </p:spPr>
        <p:txBody>
          <a:bodyPr wrap="none">
            <a:spAutoFit/>
          </a:bodyPr>
          <a:lstStyle/>
          <a:p>
            <a:r>
              <a:rPr lang="zh-CN" altLang="en-US" sz="1400" b="1" dirty="0">
                <a:solidFill>
                  <a:srgbClr val="FF0000"/>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蓝天白云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5" name="图片 4">
            <a:extLst>
              <a:ext uri="{FF2B5EF4-FFF2-40B4-BE49-F238E27FC236}">
                <a16:creationId xmlns:a16="http://schemas.microsoft.com/office/drawing/2014/main" id="{83F7A1EB-2225-C2E8-D07A-3C13914A4EE6}"/>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8482088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文本框 72">
            <a:extLst>
              <a:ext uri="{FF2B5EF4-FFF2-40B4-BE49-F238E27FC236}">
                <a16:creationId xmlns:a16="http://schemas.microsoft.com/office/drawing/2014/main" id="{23CEB4A5-C269-4F5B-A383-4B5F436949D6}"/>
              </a:ext>
            </a:extLst>
          </p:cNvPr>
          <p:cNvSpPr txBox="1"/>
          <p:nvPr/>
        </p:nvSpPr>
        <p:spPr>
          <a:xfrm>
            <a:off x="7184181" y="2619118"/>
            <a:ext cx="2082621" cy="646331"/>
          </a:xfrm>
          <a:prstGeom prst="rect">
            <a:avLst/>
          </a:prstGeom>
          <a:noFill/>
        </p:spPr>
        <p:txBody>
          <a:bodyPr wrap="none" rtlCol="0" anchor="ctr">
            <a:noAutofit/>
          </a:bodyPr>
          <a:lstStyle>
            <a:defPPr>
              <a:defRPr lang="zh-CN"/>
            </a:defPPr>
            <a:lvl1pPr>
              <a:defRPr sz="3200" spc="3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3600" spc="100" dirty="0">
                <a:solidFill>
                  <a:schemeClr val="accent1"/>
                </a:solidFill>
                <a:sym typeface="+mn-ea"/>
              </a:rPr>
              <a:t>项目规划</a:t>
            </a:r>
          </a:p>
        </p:txBody>
      </p:sp>
      <p:sp>
        <p:nvSpPr>
          <p:cNvPr id="16" name="文本框 76">
            <a:extLst>
              <a:ext uri="{FF2B5EF4-FFF2-40B4-BE49-F238E27FC236}">
                <a16:creationId xmlns:a16="http://schemas.microsoft.com/office/drawing/2014/main" id="{DA387E40-14C0-4CB9-A579-58301C9F2F34}"/>
              </a:ext>
            </a:extLst>
          </p:cNvPr>
          <p:cNvSpPr txBox="1"/>
          <p:nvPr/>
        </p:nvSpPr>
        <p:spPr>
          <a:xfrm>
            <a:off x="7184181" y="3793329"/>
            <a:ext cx="2082621" cy="646331"/>
          </a:xfrm>
          <a:prstGeom prst="rect">
            <a:avLst/>
          </a:prstGeom>
          <a:noFill/>
        </p:spPr>
        <p:txBody>
          <a:bodyPr wrap="none" rtlCol="0" anchor="ctr">
            <a:noAutofit/>
          </a:bodyPr>
          <a:lstStyle>
            <a:defPPr>
              <a:defRPr lang="zh-CN"/>
            </a:defPPr>
            <a:lvl1pPr>
              <a:defRPr sz="3200" spc="3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3600" spc="100" dirty="0">
                <a:solidFill>
                  <a:schemeClr val="accent1"/>
                </a:solidFill>
                <a:sym typeface="+mn-ea"/>
              </a:rPr>
              <a:t>投资亮点</a:t>
            </a:r>
            <a:endParaRPr lang="zh-CN" altLang="en-US" sz="3600" spc="100" dirty="0">
              <a:solidFill>
                <a:schemeClr val="accent1"/>
              </a:solidFill>
            </a:endParaRPr>
          </a:p>
        </p:txBody>
      </p:sp>
      <p:sp>
        <p:nvSpPr>
          <p:cNvPr id="17" name="文本框 77">
            <a:extLst>
              <a:ext uri="{FF2B5EF4-FFF2-40B4-BE49-F238E27FC236}">
                <a16:creationId xmlns:a16="http://schemas.microsoft.com/office/drawing/2014/main" id="{479F60CF-1DEE-4FB5-92E1-6AFE75CE8CB0}"/>
              </a:ext>
            </a:extLst>
          </p:cNvPr>
          <p:cNvSpPr txBox="1"/>
          <p:nvPr/>
        </p:nvSpPr>
        <p:spPr>
          <a:xfrm>
            <a:off x="7184181" y="4967541"/>
            <a:ext cx="2082621" cy="646331"/>
          </a:xfrm>
          <a:prstGeom prst="rect">
            <a:avLst/>
          </a:prstGeom>
          <a:noFill/>
        </p:spPr>
        <p:txBody>
          <a:bodyPr wrap="none" rtlCol="0" anchor="ctr">
            <a:noAutofit/>
          </a:bodyPr>
          <a:lstStyle>
            <a:defPPr>
              <a:defRPr lang="zh-CN"/>
            </a:defPPr>
            <a:lvl1pPr>
              <a:defRPr sz="3200" spc="300">
                <a:solidFill>
                  <a:srgbClr val="245188"/>
                </a:solidFill>
                <a:effectLst>
                  <a:outerShdw blurRad="127000" dist="63500" dir="2700000" algn="tl" rotWithShape="0">
                    <a:schemeClr val="accent1">
                      <a:alpha val="20000"/>
                    </a:schemeClr>
                  </a:outerShdw>
                </a:effectLst>
                <a:latin typeface="+mj-ea"/>
                <a:ea typeface="+mj-ea"/>
              </a:defRPr>
            </a:lvl1pPr>
          </a:lstStyle>
          <a:p>
            <a:r>
              <a:rPr lang="zh-CN" altLang="en-US" sz="3600" spc="100" dirty="0">
                <a:solidFill>
                  <a:schemeClr val="accent1"/>
                </a:solidFill>
                <a:sym typeface="+mn-ea"/>
              </a:rPr>
              <a:t>融资计划</a:t>
            </a:r>
            <a:endParaRPr lang="zh-CN" altLang="en-US" sz="3600" spc="100" dirty="0">
              <a:solidFill>
                <a:schemeClr val="accent1"/>
              </a:solidFill>
            </a:endParaRPr>
          </a:p>
        </p:txBody>
      </p:sp>
      <p:sp>
        <p:nvSpPr>
          <p:cNvPr id="18" name="椭圆 17">
            <a:extLst>
              <a:ext uri="{FF2B5EF4-FFF2-40B4-BE49-F238E27FC236}">
                <a16:creationId xmlns:a16="http://schemas.microsoft.com/office/drawing/2014/main" id="{45AC58B9-1CAE-49A3-BDCE-4BEFC0F996F0}"/>
              </a:ext>
            </a:extLst>
          </p:cNvPr>
          <p:cNvSpPr/>
          <p:nvPr/>
        </p:nvSpPr>
        <p:spPr>
          <a:xfrm>
            <a:off x="6296092" y="1439168"/>
            <a:ext cx="657810" cy="657810"/>
          </a:xfrm>
          <a:prstGeom prst="ellipse">
            <a:avLst/>
          </a:prstGeom>
          <a:gradFill>
            <a:gsLst>
              <a:gs pos="0">
                <a:schemeClr val="accent1"/>
              </a:gs>
              <a:gs pos="100000">
                <a:schemeClr val="accent2"/>
              </a:gs>
            </a:gsLst>
            <a:lin ang="0" scaled="0"/>
          </a:gradFill>
          <a:ln>
            <a:noFill/>
          </a:ln>
          <a:effectLst>
            <a:outerShdw blurRad="254000" dist="889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800" b="1" i="1" dirty="0">
                <a:ln w="12700">
                  <a:noFill/>
                </a:ln>
                <a:solidFill>
                  <a:schemeClr val="bg1"/>
                </a:solidFill>
                <a:latin typeface="+mj-lt"/>
              </a:rPr>
              <a:t>01</a:t>
            </a:r>
            <a:endParaRPr lang="zh-CN" altLang="en-US" sz="2800" b="1" i="1" dirty="0">
              <a:ln w="12700">
                <a:noFill/>
              </a:ln>
              <a:solidFill>
                <a:schemeClr val="bg1"/>
              </a:solidFill>
              <a:latin typeface="+mj-lt"/>
            </a:endParaRPr>
          </a:p>
        </p:txBody>
      </p:sp>
      <p:sp>
        <p:nvSpPr>
          <p:cNvPr id="19" name="椭圆 18">
            <a:extLst>
              <a:ext uri="{FF2B5EF4-FFF2-40B4-BE49-F238E27FC236}">
                <a16:creationId xmlns:a16="http://schemas.microsoft.com/office/drawing/2014/main" id="{D9BE01A9-2B7B-4C4D-AF3B-C8D057CA4FE2}"/>
              </a:ext>
            </a:extLst>
          </p:cNvPr>
          <p:cNvSpPr/>
          <p:nvPr/>
        </p:nvSpPr>
        <p:spPr>
          <a:xfrm>
            <a:off x="6296092" y="2613379"/>
            <a:ext cx="657810" cy="657810"/>
          </a:xfrm>
          <a:prstGeom prst="ellipse">
            <a:avLst/>
          </a:prstGeom>
          <a:gradFill>
            <a:gsLst>
              <a:gs pos="0">
                <a:schemeClr val="accent1"/>
              </a:gs>
              <a:gs pos="100000">
                <a:schemeClr val="accent2"/>
              </a:gs>
            </a:gsLst>
            <a:lin ang="0" scaled="0"/>
          </a:gradFill>
          <a:ln>
            <a:noFill/>
          </a:ln>
          <a:effectLst>
            <a:outerShdw blurRad="254000" dist="889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800" b="1" i="1" dirty="0">
                <a:ln w="12700">
                  <a:noFill/>
                </a:ln>
                <a:solidFill>
                  <a:schemeClr val="bg1"/>
                </a:solidFill>
                <a:latin typeface="+mj-lt"/>
              </a:rPr>
              <a:t>02</a:t>
            </a:r>
            <a:endParaRPr lang="zh-CN" altLang="en-US" sz="2800" b="1" i="1" dirty="0">
              <a:ln w="12700">
                <a:noFill/>
              </a:ln>
              <a:solidFill>
                <a:schemeClr val="bg1"/>
              </a:solidFill>
              <a:latin typeface="+mj-lt"/>
            </a:endParaRPr>
          </a:p>
        </p:txBody>
      </p:sp>
      <p:sp>
        <p:nvSpPr>
          <p:cNvPr id="21" name="椭圆 20">
            <a:extLst>
              <a:ext uri="{FF2B5EF4-FFF2-40B4-BE49-F238E27FC236}">
                <a16:creationId xmlns:a16="http://schemas.microsoft.com/office/drawing/2014/main" id="{1864CF5B-8AD2-42EE-BEEE-5ECCD2A736C9}"/>
              </a:ext>
            </a:extLst>
          </p:cNvPr>
          <p:cNvSpPr/>
          <p:nvPr/>
        </p:nvSpPr>
        <p:spPr>
          <a:xfrm>
            <a:off x="6296092" y="3787590"/>
            <a:ext cx="657810" cy="657810"/>
          </a:xfrm>
          <a:prstGeom prst="ellipse">
            <a:avLst/>
          </a:prstGeom>
          <a:gradFill>
            <a:gsLst>
              <a:gs pos="0">
                <a:schemeClr val="accent1"/>
              </a:gs>
              <a:gs pos="100000">
                <a:schemeClr val="accent2"/>
              </a:gs>
            </a:gsLst>
            <a:lin ang="0" scaled="0"/>
          </a:gradFill>
          <a:ln>
            <a:noFill/>
          </a:ln>
          <a:effectLst>
            <a:outerShdw blurRad="254000" dist="889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800" b="1" i="1" dirty="0">
                <a:ln w="12700">
                  <a:noFill/>
                </a:ln>
                <a:solidFill>
                  <a:schemeClr val="bg1"/>
                </a:solidFill>
                <a:latin typeface="+mj-lt"/>
              </a:rPr>
              <a:t>03</a:t>
            </a:r>
            <a:endParaRPr lang="zh-CN" altLang="en-US" sz="2800" b="1" i="1" dirty="0">
              <a:ln w="12700">
                <a:noFill/>
              </a:ln>
              <a:solidFill>
                <a:schemeClr val="bg1"/>
              </a:solidFill>
              <a:latin typeface="+mj-lt"/>
            </a:endParaRPr>
          </a:p>
        </p:txBody>
      </p:sp>
      <p:sp>
        <p:nvSpPr>
          <p:cNvPr id="22" name="椭圆 21">
            <a:extLst>
              <a:ext uri="{FF2B5EF4-FFF2-40B4-BE49-F238E27FC236}">
                <a16:creationId xmlns:a16="http://schemas.microsoft.com/office/drawing/2014/main" id="{ED3163B3-3D29-4020-8F40-E506EDC8337A}"/>
              </a:ext>
            </a:extLst>
          </p:cNvPr>
          <p:cNvSpPr/>
          <p:nvPr/>
        </p:nvSpPr>
        <p:spPr>
          <a:xfrm>
            <a:off x="6296092" y="4961801"/>
            <a:ext cx="657810" cy="657810"/>
          </a:xfrm>
          <a:prstGeom prst="ellipse">
            <a:avLst/>
          </a:prstGeom>
          <a:gradFill>
            <a:gsLst>
              <a:gs pos="0">
                <a:schemeClr val="accent1"/>
              </a:gs>
              <a:gs pos="100000">
                <a:schemeClr val="accent2"/>
              </a:gs>
            </a:gsLst>
            <a:lin ang="0" scaled="0"/>
          </a:gradFill>
          <a:ln>
            <a:noFill/>
          </a:ln>
          <a:effectLst>
            <a:outerShdw blurRad="254000" dist="88900" dir="2700000" algn="tl" rotWithShape="0">
              <a:schemeClr val="accent2">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altLang="zh-CN" sz="2800" b="1" i="1" dirty="0">
                <a:ln w="12700">
                  <a:noFill/>
                </a:ln>
                <a:solidFill>
                  <a:schemeClr val="bg1"/>
                </a:solidFill>
                <a:latin typeface="+mj-lt"/>
              </a:rPr>
              <a:t>04</a:t>
            </a:r>
            <a:endParaRPr lang="zh-CN" altLang="en-US" sz="2800" b="1" i="1" dirty="0">
              <a:ln w="12700">
                <a:noFill/>
              </a:ln>
              <a:solidFill>
                <a:schemeClr val="bg1"/>
              </a:solidFill>
              <a:latin typeface="+mj-lt"/>
            </a:endParaRPr>
          </a:p>
        </p:txBody>
      </p:sp>
      <p:sp>
        <p:nvSpPr>
          <p:cNvPr id="23" name="文本框 82">
            <a:extLst>
              <a:ext uri="{FF2B5EF4-FFF2-40B4-BE49-F238E27FC236}">
                <a16:creationId xmlns:a16="http://schemas.microsoft.com/office/drawing/2014/main" id="{817D4685-A476-48AB-B0F9-CF18790644ED}"/>
              </a:ext>
            </a:extLst>
          </p:cNvPr>
          <p:cNvSpPr txBox="1"/>
          <p:nvPr/>
        </p:nvSpPr>
        <p:spPr>
          <a:xfrm>
            <a:off x="7184181" y="1444907"/>
            <a:ext cx="2082621" cy="646331"/>
          </a:xfrm>
          <a:prstGeom prst="rect">
            <a:avLst/>
          </a:prstGeom>
          <a:noFill/>
        </p:spPr>
        <p:txBody>
          <a:bodyPr wrap="none" rtlCol="0" anchor="ctr">
            <a:noAutofit/>
          </a:bodyPr>
          <a:lstStyle>
            <a:defPPr>
              <a:defRPr lang="zh-CN"/>
            </a:defPPr>
            <a:lvl1pPr>
              <a:defRPr sz="4800" spc="600">
                <a:solidFill>
                  <a:srgbClr val="245188"/>
                </a:solidFill>
                <a:effectLst>
                  <a:outerShdw blurRad="127000" dist="63500" dir="2700000" algn="tl" rotWithShape="0">
                    <a:schemeClr val="accent1">
                      <a:alpha val="40000"/>
                    </a:schemeClr>
                  </a:outerShdw>
                </a:effectLst>
                <a:latin typeface="+mj-ea"/>
                <a:ea typeface="+mj-ea"/>
              </a:defRPr>
            </a:lvl1pPr>
          </a:lstStyle>
          <a:p>
            <a:r>
              <a:rPr lang="zh-CN" altLang="en-US" sz="3600" spc="100" dirty="0">
                <a:solidFill>
                  <a:schemeClr val="accent1"/>
                </a:solidFill>
                <a:effectLst>
                  <a:outerShdw blurRad="127000" dist="63500" dir="2700000" algn="tl" rotWithShape="0">
                    <a:schemeClr val="accent1">
                      <a:alpha val="20000"/>
                    </a:schemeClr>
                  </a:outerShdw>
                </a:effectLst>
              </a:rPr>
              <a:t>企业简介</a:t>
            </a:r>
          </a:p>
        </p:txBody>
      </p:sp>
      <p:sp>
        <p:nvSpPr>
          <p:cNvPr id="25" name="文本框 91">
            <a:extLst>
              <a:ext uri="{FF2B5EF4-FFF2-40B4-BE49-F238E27FC236}">
                <a16:creationId xmlns:a16="http://schemas.microsoft.com/office/drawing/2014/main" id="{A8EB379F-1BD1-4827-881E-9F0F5EDA1291}"/>
              </a:ext>
            </a:extLst>
          </p:cNvPr>
          <p:cNvSpPr txBox="1"/>
          <p:nvPr/>
        </p:nvSpPr>
        <p:spPr>
          <a:xfrm>
            <a:off x="7184181" y="3188710"/>
            <a:ext cx="2878791" cy="338554"/>
          </a:xfrm>
          <a:prstGeom prst="rect">
            <a:avLst/>
          </a:prstGeom>
          <a:noFill/>
        </p:spPr>
        <p:txBody>
          <a:bodyPr wrap="square" rtlCol="0">
            <a:noAutofit/>
          </a:bodyPr>
          <a:lstStyle>
            <a:defPPr>
              <a:defRPr lang="zh-CN"/>
            </a:defPPr>
          </a:lstStyle>
          <a:p>
            <a:r>
              <a:rPr lang="en-US" altLang="zh-CN" sz="1600" spc="150" dirty="0">
                <a:solidFill>
                  <a:schemeClr val="bg1">
                    <a:lumMod val="50000"/>
                  </a:schemeClr>
                </a:solidFill>
                <a:ea typeface="+mj-ea"/>
              </a:rPr>
              <a:t>PROJECT PLANNING</a:t>
            </a:r>
          </a:p>
        </p:txBody>
      </p:sp>
      <p:sp>
        <p:nvSpPr>
          <p:cNvPr id="28" name="文本框 92">
            <a:extLst>
              <a:ext uri="{FF2B5EF4-FFF2-40B4-BE49-F238E27FC236}">
                <a16:creationId xmlns:a16="http://schemas.microsoft.com/office/drawing/2014/main" id="{7640C3A3-C989-454E-A1EE-16AA248E71D5}"/>
              </a:ext>
            </a:extLst>
          </p:cNvPr>
          <p:cNvSpPr txBox="1"/>
          <p:nvPr/>
        </p:nvSpPr>
        <p:spPr>
          <a:xfrm>
            <a:off x="7184181" y="2015877"/>
            <a:ext cx="3090855" cy="338554"/>
          </a:xfrm>
          <a:prstGeom prst="rect">
            <a:avLst/>
          </a:prstGeom>
          <a:noFill/>
        </p:spPr>
        <p:txBody>
          <a:bodyPr wrap="square" rtlCol="0">
            <a:noAutofit/>
          </a:bodyPr>
          <a:lstStyle>
            <a:defPPr>
              <a:defRPr lang="zh-CN"/>
            </a:defPPr>
          </a:lstStyle>
          <a:p>
            <a:r>
              <a:rPr lang="en-US" altLang="zh-CN" sz="1600" spc="150" dirty="0">
                <a:solidFill>
                  <a:schemeClr val="bg1">
                    <a:lumMod val="50000"/>
                  </a:schemeClr>
                </a:solidFill>
                <a:ea typeface="+mj-ea"/>
              </a:rPr>
              <a:t>COMPANY PROFILE</a:t>
            </a:r>
          </a:p>
        </p:txBody>
      </p:sp>
      <p:sp>
        <p:nvSpPr>
          <p:cNvPr id="29" name="文本框 93">
            <a:extLst>
              <a:ext uri="{FF2B5EF4-FFF2-40B4-BE49-F238E27FC236}">
                <a16:creationId xmlns:a16="http://schemas.microsoft.com/office/drawing/2014/main" id="{DC244465-775B-4916-B1F7-D02101FF9C80}"/>
              </a:ext>
            </a:extLst>
          </p:cNvPr>
          <p:cNvSpPr txBox="1"/>
          <p:nvPr/>
        </p:nvSpPr>
        <p:spPr>
          <a:xfrm>
            <a:off x="7184181" y="5538963"/>
            <a:ext cx="2914502" cy="338554"/>
          </a:xfrm>
          <a:prstGeom prst="rect">
            <a:avLst/>
          </a:prstGeom>
          <a:noFill/>
        </p:spPr>
        <p:txBody>
          <a:bodyPr wrap="square" rtlCol="0">
            <a:noAutofit/>
          </a:bodyPr>
          <a:lstStyle>
            <a:defPPr>
              <a:defRPr lang="zh-CN"/>
            </a:defPPr>
          </a:lstStyle>
          <a:p>
            <a:r>
              <a:rPr lang="en-US" altLang="zh-CN" sz="1600" spc="150" dirty="0">
                <a:solidFill>
                  <a:schemeClr val="bg1">
                    <a:lumMod val="50000"/>
                  </a:schemeClr>
                </a:solidFill>
                <a:ea typeface="+mj-ea"/>
              </a:rPr>
              <a:t>FINANCING PLAN</a:t>
            </a:r>
          </a:p>
        </p:txBody>
      </p:sp>
      <p:sp>
        <p:nvSpPr>
          <p:cNvPr id="30" name="文本框 94">
            <a:extLst>
              <a:ext uri="{FF2B5EF4-FFF2-40B4-BE49-F238E27FC236}">
                <a16:creationId xmlns:a16="http://schemas.microsoft.com/office/drawing/2014/main" id="{DD0801B0-9021-45CB-A1E6-D21C4D358E68}"/>
              </a:ext>
            </a:extLst>
          </p:cNvPr>
          <p:cNvSpPr txBox="1"/>
          <p:nvPr/>
        </p:nvSpPr>
        <p:spPr>
          <a:xfrm>
            <a:off x="7184181" y="4366130"/>
            <a:ext cx="3174608" cy="338554"/>
          </a:xfrm>
          <a:prstGeom prst="rect">
            <a:avLst/>
          </a:prstGeom>
          <a:noFill/>
        </p:spPr>
        <p:txBody>
          <a:bodyPr wrap="square" rtlCol="0">
            <a:noAutofit/>
          </a:bodyPr>
          <a:lstStyle>
            <a:defPPr>
              <a:defRPr lang="zh-CN"/>
            </a:defPPr>
          </a:lstStyle>
          <a:p>
            <a:r>
              <a:rPr lang="en-US" altLang="zh-CN" sz="1600" spc="150" dirty="0">
                <a:solidFill>
                  <a:schemeClr val="bg1">
                    <a:lumMod val="50000"/>
                  </a:schemeClr>
                </a:solidFill>
                <a:ea typeface="+mj-ea"/>
              </a:rPr>
              <a:t>INVESTMENT HIGHLIGHTS</a:t>
            </a:r>
          </a:p>
        </p:txBody>
      </p:sp>
      <p:sp>
        <p:nvSpPr>
          <p:cNvPr id="104" name="矩形 103">
            <a:extLst>
              <a:ext uri="{FF2B5EF4-FFF2-40B4-BE49-F238E27FC236}">
                <a16:creationId xmlns:a16="http://schemas.microsoft.com/office/drawing/2014/main" id="{93862269-C8D5-4CDD-8186-9F611D08734C}"/>
              </a:ext>
            </a:extLst>
          </p:cNvPr>
          <p:cNvSpPr/>
          <p:nvPr/>
        </p:nvSpPr>
        <p:spPr>
          <a:xfrm>
            <a:off x="2102942" y="3188710"/>
            <a:ext cx="2305438" cy="1107996"/>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6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rPr>
              <a:t>目录</a:t>
            </a:r>
          </a:p>
        </p:txBody>
      </p:sp>
      <p:sp>
        <p:nvSpPr>
          <p:cNvPr id="110" name="文本框 92">
            <a:extLst>
              <a:ext uri="{FF2B5EF4-FFF2-40B4-BE49-F238E27FC236}">
                <a16:creationId xmlns:a16="http://schemas.microsoft.com/office/drawing/2014/main" id="{48354FD6-33E5-4307-8509-7F51F34D16FD}"/>
              </a:ext>
            </a:extLst>
          </p:cNvPr>
          <p:cNvSpPr txBox="1"/>
          <p:nvPr/>
        </p:nvSpPr>
        <p:spPr>
          <a:xfrm>
            <a:off x="2102942" y="3950631"/>
            <a:ext cx="2305438"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oAutofit/>
          </a:bodyPr>
          <a:lstStyle>
            <a:defPPr>
              <a:defRPr lang="zh-CN"/>
            </a:defPPr>
            <a:lvl1pPr algn="ctr">
              <a:defRPr sz="4800" b="1" i="1">
                <a:solidFill>
                  <a:schemeClr val="accent1"/>
                </a:solidFill>
                <a:latin typeface="+mj-lt"/>
                <a:cs typeface="+mn-ea"/>
              </a:defRPr>
            </a:lvl1pPr>
            <a:lvl2pPr marL="742950" indent="-285750">
              <a:defRPr sz="1300">
                <a:latin typeface="Calibri" panose="020F0502020204030204" pitchFamily="34" charset="0"/>
                <a:ea typeface="宋体" panose="02010600030101010101" pitchFamily="2" charset="-122"/>
              </a:defRPr>
            </a:lvl2pPr>
            <a:lvl3pPr marL="1143000" indent="-228600">
              <a:defRPr sz="1300">
                <a:latin typeface="Calibri" panose="020F0502020204030204" pitchFamily="34" charset="0"/>
                <a:ea typeface="宋体" panose="02010600030101010101" pitchFamily="2" charset="-122"/>
              </a:defRPr>
            </a:lvl3pPr>
            <a:lvl4pPr marL="1600200" indent="-228600">
              <a:defRPr sz="1300">
                <a:latin typeface="Calibri" panose="020F0502020204030204" pitchFamily="34" charset="0"/>
                <a:ea typeface="宋体" panose="02010600030101010101" pitchFamily="2" charset="-122"/>
              </a:defRPr>
            </a:lvl4pPr>
            <a:lvl5pPr marL="2057400" indent="-228600">
              <a:defRPr sz="1300">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latin typeface="Calibri" panose="020F0502020204030204" pitchFamily="34" charset="0"/>
                <a:ea typeface="宋体" panose="02010600030101010101" pitchFamily="2" charset="-122"/>
              </a:defRPr>
            </a:lvl9pPr>
          </a:lstStyle>
          <a:p>
            <a:r>
              <a:rPr lang="en-US" altLang="zh-CN" b="0" i="0" dirty="0">
                <a:solidFill>
                  <a:schemeClr val="accent1">
                    <a:lumMod val="60000"/>
                    <a:lumOff val="40000"/>
                  </a:schemeClr>
                </a:solidFill>
              </a:rPr>
              <a:t>contents</a:t>
            </a:r>
          </a:p>
        </p:txBody>
      </p:sp>
      <p:grpSp>
        <p:nvGrpSpPr>
          <p:cNvPr id="35" name="组合 34">
            <a:extLst>
              <a:ext uri="{FF2B5EF4-FFF2-40B4-BE49-F238E27FC236}">
                <a16:creationId xmlns:a16="http://schemas.microsoft.com/office/drawing/2014/main" id="{37FAD2CA-687A-45AD-B2FC-C2BCC7700B76}"/>
              </a:ext>
            </a:extLst>
          </p:cNvPr>
          <p:cNvGrpSpPr/>
          <p:nvPr/>
        </p:nvGrpSpPr>
        <p:grpSpPr>
          <a:xfrm>
            <a:off x="500750" y="4487158"/>
            <a:ext cx="319300" cy="304698"/>
            <a:chOff x="8842417" y="3950351"/>
            <a:chExt cx="668954" cy="638362"/>
          </a:xfrm>
        </p:grpSpPr>
        <p:sp>
          <p:nvSpPr>
            <p:cNvPr id="36" name="椭圆 35">
              <a:extLst>
                <a:ext uri="{FF2B5EF4-FFF2-40B4-BE49-F238E27FC236}">
                  <a16:creationId xmlns:a16="http://schemas.microsoft.com/office/drawing/2014/main" id="{E183BEC3-715D-464D-A1B0-F182974C55C1}"/>
                </a:ext>
              </a:extLst>
            </p:cNvPr>
            <p:cNvSpPr/>
            <p:nvPr/>
          </p:nvSpPr>
          <p:spPr>
            <a:xfrm rot="12771694" flipH="1" flipV="1">
              <a:off x="8842417" y="3950351"/>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37" name="椭圆 36">
              <a:extLst>
                <a:ext uri="{FF2B5EF4-FFF2-40B4-BE49-F238E27FC236}">
                  <a16:creationId xmlns:a16="http://schemas.microsoft.com/office/drawing/2014/main" id="{3FD4C14C-6696-483D-AFFA-68A175806A53}"/>
                </a:ext>
              </a:extLst>
            </p:cNvPr>
            <p:cNvSpPr/>
            <p:nvPr/>
          </p:nvSpPr>
          <p:spPr>
            <a:xfrm rot="20596161" flipH="1" flipV="1">
              <a:off x="8842417" y="3950351"/>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grpSp>
      <p:grpSp>
        <p:nvGrpSpPr>
          <p:cNvPr id="38" name="组合 37">
            <a:extLst>
              <a:ext uri="{FF2B5EF4-FFF2-40B4-BE49-F238E27FC236}">
                <a16:creationId xmlns:a16="http://schemas.microsoft.com/office/drawing/2014/main" id="{8FE3F122-7CBB-4B79-90A2-3298F6025345}"/>
              </a:ext>
            </a:extLst>
          </p:cNvPr>
          <p:cNvGrpSpPr/>
          <p:nvPr/>
        </p:nvGrpSpPr>
        <p:grpSpPr>
          <a:xfrm>
            <a:off x="2893362" y="1012613"/>
            <a:ext cx="319300" cy="304698"/>
            <a:chOff x="8842417" y="3950351"/>
            <a:chExt cx="668954" cy="638362"/>
          </a:xfrm>
        </p:grpSpPr>
        <p:sp>
          <p:nvSpPr>
            <p:cNvPr id="39" name="椭圆 38">
              <a:extLst>
                <a:ext uri="{FF2B5EF4-FFF2-40B4-BE49-F238E27FC236}">
                  <a16:creationId xmlns:a16="http://schemas.microsoft.com/office/drawing/2014/main" id="{CD192071-5F74-4B96-97D8-4B6D4B5DC80F}"/>
                </a:ext>
              </a:extLst>
            </p:cNvPr>
            <p:cNvSpPr/>
            <p:nvPr/>
          </p:nvSpPr>
          <p:spPr>
            <a:xfrm rot="12771694" flipH="1" flipV="1">
              <a:off x="8842417" y="3950351"/>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40" name="椭圆 39">
              <a:extLst>
                <a:ext uri="{FF2B5EF4-FFF2-40B4-BE49-F238E27FC236}">
                  <a16:creationId xmlns:a16="http://schemas.microsoft.com/office/drawing/2014/main" id="{AA4DEC23-9DD0-441E-BF7D-30F540801882}"/>
                </a:ext>
              </a:extLst>
            </p:cNvPr>
            <p:cNvSpPr/>
            <p:nvPr/>
          </p:nvSpPr>
          <p:spPr>
            <a:xfrm rot="20596161" flipH="1" flipV="1">
              <a:off x="8842417" y="3950351"/>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grpSp>
      <p:grpSp>
        <p:nvGrpSpPr>
          <p:cNvPr id="41" name="组合 40">
            <a:extLst>
              <a:ext uri="{FF2B5EF4-FFF2-40B4-BE49-F238E27FC236}">
                <a16:creationId xmlns:a16="http://schemas.microsoft.com/office/drawing/2014/main" id="{ED44A8E6-6DE0-4324-B631-C39DA3E7C9F2}"/>
              </a:ext>
            </a:extLst>
          </p:cNvPr>
          <p:cNvGrpSpPr/>
          <p:nvPr/>
        </p:nvGrpSpPr>
        <p:grpSpPr>
          <a:xfrm>
            <a:off x="11016673" y="5351752"/>
            <a:ext cx="1075042" cy="1025878"/>
            <a:chOff x="8842417" y="3950351"/>
            <a:chExt cx="668954" cy="638362"/>
          </a:xfrm>
        </p:grpSpPr>
        <p:sp>
          <p:nvSpPr>
            <p:cNvPr id="42" name="椭圆 41">
              <a:extLst>
                <a:ext uri="{FF2B5EF4-FFF2-40B4-BE49-F238E27FC236}">
                  <a16:creationId xmlns:a16="http://schemas.microsoft.com/office/drawing/2014/main" id="{D2C9124F-392E-4AE1-866E-BF502A8C1DE0}"/>
                </a:ext>
              </a:extLst>
            </p:cNvPr>
            <p:cNvSpPr/>
            <p:nvPr/>
          </p:nvSpPr>
          <p:spPr>
            <a:xfrm rot="12771694" flipH="1" flipV="1">
              <a:off x="8842417" y="3950351"/>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43" name="椭圆 42">
              <a:extLst>
                <a:ext uri="{FF2B5EF4-FFF2-40B4-BE49-F238E27FC236}">
                  <a16:creationId xmlns:a16="http://schemas.microsoft.com/office/drawing/2014/main" id="{1E0CE7C5-750B-4902-AD79-F119F2BFB083}"/>
                </a:ext>
              </a:extLst>
            </p:cNvPr>
            <p:cNvSpPr/>
            <p:nvPr/>
          </p:nvSpPr>
          <p:spPr>
            <a:xfrm rot="20596161" flipH="1" flipV="1">
              <a:off x="8842417" y="3950351"/>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grpSp>
      <p:grpSp>
        <p:nvGrpSpPr>
          <p:cNvPr id="44" name="组合 43">
            <a:extLst>
              <a:ext uri="{FF2B5EF4-FFF2-40B4-BE49-F238E27FC236}">
                <a16:creationId xmlns:a16="http://schemas.microsoft.com/office/drawing/2014/main" id="{399A5CF5-AD8F-4A7C-81DF-FC3677496241}"/>
              </a:ext>
            </a:extLst>
          </p:cNvPr>
          <p:cNvGrpSpPr/>
          <p:nvPr/>
        </p:nvGrpSpPr>
        <p:grpSpPr>
          <a:xfrm>
            <a:off x="2767225" y="4950771"/>
            <a:ext cx="976872" cy="196178"/>
            <a:chOff x="4532073" y="5409387"/>
            <a:chExt cx="1148033" cy="230551"/>
          </a:xfrm>
        </p:grpSpPr>
        <p:sp>
          <p:nvSpPr>
            <p:cNvPr id="45" name="Oval 11">
              <a:extLst>
                <a:ext uri="{FF2B5EF4-FFF2-40B4-BE49-F238E27FC236}">
                  <a16:creationId xmlns:a16="http://schemas.microsoft.com/office/drawing/2014/main" id="{51EDC142-0AAF-4CEC-8336-572EA8204D4D}"/>
                </a:ext>
              </a:extLst>
            </p:cNvPr>
            <p:cNvSpPr>
              <a:spLocks noChangeArrowheads="1"/>
            </p:cNvSpPr>
            <p:nvPr/>
          </p:nvSpPr>
          <p:spPr bwMode="auto">
            <a:xfrm>
              <a:off x="4532073" y="5409387"/>
              <a:ext cx="230427" cy="230551"/>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6" name="Oval 11">
              <a:extLst>
                <a:ext uri="{FF2B5EF4-FFF2-40B4-BE49-F238E27FC236}">
                  <a16:creationId xmlns:a16="http://schemas.microsoft.com/office/drawing/2014/main" id="{74E5F381-C00B-48B9-A61C-48C3CD8665FF}"/>
                </a:ext>
              </a:extLst>
            </p:cNvPr>
            <p:cNvSpPr>
              <a:spLocks noChangeArrowheads="1"/>
            </p:cNvSpPr>
            <p:nvPr/>
          </p:nvSpPr>
          <p:spPr bwMode="auto">
            <a:xfrm>
              <a:off x="4990876" y="5409387"/>
              <a:ext cx="230427" cy="230551"/>
            </a:xfrm>
            <a:prstGeom prst="ellipse">
              <a:avLst/>
            </a:prstGeom>
            <a:solidFill>
              <a:schemeClr val="accent2"/>
            </a:solidFill>
            <a:ln>
              <a:noFill/>
            </a:ln>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47" name="Oval 11">
              <a:extLst>
                <a:ext uri="{FF2B5EF4-FFF2-40B4-BE49-F238E27FC236}">
                  <a16:creationId xmlns:a16="http://schemas.microsoft.com/office/drawing/2014/main" id="{55AD5720-93E7-4741-A526-9ADBB55465C3}"/>
                </a:ext>
              </a:extLst>
            </p:cNvPr>
            <p:cNvSpPr>
              <a:spLocks noChangeArrowheads="1"/>
            </p:cNvSpPr>
            <p:nvPr/>
          </p:nvSpPr>
          <p:spPr bwMode="auto">
            <a:xfrm>
              <a:off x="5449679" y="5409387"/>
              <a:ext cx="230427" cy="230551"/>
            </a:xfrm>
            <a:prstGeom prst="ellipse">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spTree>
    <p:extLst>
      <p:ext uri="{BB962C8B-B14F-4D97-AF65-F5344CB8AC3E}">
        <p14:creationId xmlns:p14="http://schemas.microsoft.com/office/powerpoint/2010/main" val="1248218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E51D217-4B92-4F12-B6CB-DACFAC9BE627}"/>
              </a:ext>
            </a:extLst>
          </p:cNvPr>
          <p:cNvSpPr/>
          <p:nvPr/>
        </p:nvSpPr>
        <p:spPr>
          <a:xfrm>
            <a:off x="2044034" y="3632200"/>
            <a:ext cx="8103932" cy="1107996"/>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6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rPr>
              <a:t>企业介绍</a:t>
            </a:r>
          </a:p>
        </p:txBody>
      </p:sp>
      <p:sp>
        <p:nvSpPr>
          <p:cNvPr id="8" name="矩形 7">
            <a:extLst>
              <a:ext uri="{FF2B5EF4-FFF2-40B4-BE49-F238E27FC236}">
                <a16:creationId xmlns:a16="http://schemas.microsoft.com/office/drawing/2014/main" id="{ECED8869-1C20-4DE0-B972-CC5872A158E9}"/>
              </a:ext>
            </a:extLst>
          </p:cNvPr>
          <p:cNvSpPr/>
          <p:nvPr/>
        </p:nvSpPr>
        <p:spPr>
          <a:xfrm>
            <a:off x="3299208" y="1879761"/>
            <a:ext cx="5593584" cy="1862048"/>
          </a:xfrm>
          <a:prstGeom prst="rect">
            <a:avLst/>
          </a:prstGeom>
        </p:spPr>
        <p:txBody>
          <a:bodyPr vert="horz"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1500" dirty="0">
                <a:ln>
                  <a:solidFill>
                    <a:schemeClr val="bg1">
                      <a:alpha val="47000"/>
                    </a:schemeClr>
                  </a:solidFill>
                </a:ln>
                <a:solidFill>
                  <a:schemeClr val="accent1"/>
                </a:solidFill>
                <a:latin typeface="+mj-ea"/>
                <a:ea typeface="+mj-ea"/>
              </a:rPr>
              <a:t>01</a:t>
            </a:r>
            <a:endParaRPr lang="zh-CN" altLang="en-US" sz="11500" dirty="0">
              <a:ln>
                <a:solidFill>
                  <a:schemeClr val="bg1">
                    <a:alpha val="47000"/>
                  </a:schemeClr>
                </a:solidFill>
              </a:ln>
              <a:solidFill>
                <a:schemeClr val="accent1"/>
              </a:solidFill>
              <a:latin typeface="+mj-ea"/>
              <a:ea typeface="+mj-ea"/>
            </a:endParaRPr>
          </a:p>
        </p:txBody>
      </p:sp>
      <p:sp>
        <p:nvSpPr>
          <p:cNvPr id="21" name="文本框 92">
            <a:extLst>
              <a:ext uri="{FF2B5EF4-FFF2-40B4-BE49-F238E27FC236}">
                <a16:creationId xmlns:a16="http://schemas.microsoft.com/office/drawing/2014/main" id="{7FE6918B-3754-4951-BD7F-06901F7C6C79}"/>
              </a:ext>
            </a:extLst>
          </p:cNvPr>
          <p:cNvSpPr txBox="1"/>
          <p:nvPr/>
        </p:nvSpPr>
        <p:spPr>
          <a:xfrm>
            <a:off x="4550573" y="4661098"/>
            <a:ext cx="3090855" cy="338554"/>
          </a:xfrm>
          <a:prstGeom prst="rect">
            <a:avLst/>
          </a:prstGeom>
          <a:noFill/>
        </p:spPr>
        <p:txBody>
          <a:bodyPr wrap="square" rtlCol="0">
            <a:noAutofit/>
          </a:bodyPr>
          <a:lstStyle>
            <a:defPPr>
              <a:defRPr lang="zh-CN"/>
            </a:defPPr>
          </a:lstStyle>
          <a:p>
            <a:pPr algn="dist"/>
            <a:r>
              <a:rPr lang="en-US" altLang="zh-CN" sz="1600" spc="150" dirty="0">
                <a:solidFill>
                  <a:schemeClr val="bg1">
                    <a:lumMod val="50000"/>
                  </a:schemeClr>
                </a:solidFill>
                <a:ea typeface="+mj-ea"/>
              </a:rPr>
              <a:t>COMPANY PROFILE</a:t>
            </a:r>
          </a:p>
        </p:txBody>
      </p:sp>
    </p:spTree>
    <p:extLst>
      <p:ext uri="{BB962C8B-B14F-4D97-AF65-F5344CB8AC3E}">
        <p14:creationId xmlns:p14="http://schemas.microsoft.com/office/powerpoint/2010/main" val="26894647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文本框 63">
            <a:extLst>
              <a:ext uri="{FF2B5EF4-FFF2-40B4-BE49-F238E27FC236}">
                <a16:creationId xmlns:a16="http://schemas.microsoft.com/office/drawing/2014/main" id="{72AFA694-A666-4E90-90A1-CA0A58E73BC4}"/>
              </a:ext>
            </a:extLst>
          </p:cNvPr>
          <p:cNvSpPr txBox="1"/>
          <p:nvPr/>
        </p:nvSpPr>
        <p:spPr>
          <a:xfrm>
            <a:off x="660400" y="2011724"/>
            <a:ext cx="3990388" cy="1446550"/>
          </a:xfrm>
          <a:prstGeom prst="rect">
            <a:avLst/>
          </a:prstGeom>
          <a:noFill/>
        </p:spPr>
        <p:txBody>
          <a:bodyPr wrap="square">
            <a:noAutofit/>
          </a:bodyPr>
          <a:lstStyle/>
          <a:p>
            <a:r>
              <a:rPr lang="zh-CN" altLang="en-US" sz="44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sym typeface="+mn-lt"/>
              </a:rPr>
              <a:t>此处整体描述公司基本情况</a:t>
            </a:r>
            <a:endParaRPr lang="zh-CN" altLang="en-US" sz="44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endParaRPr>
          </a:p>
        </p:txBody>
      </p:sp>
      <p:cxnSp>
        <p:nvCxnSpPr>
          <p:cNvPr id="67" name="直接连接符 66">
            <a:extLst>
              <a:ext uri="{FF2B5EF4-FFF2-40B4-BE49-F238E27FC236}">
                <a16:creationId xmlns:a16="http://schemas.microsoft.com/office/drawing/2014/main" id="{299E559B-B592-4170-BFC3-E4454A5FA148}"/>
              </a:ext>
            </a:extLst>
          </p:cNvPr>
          <p:cNvCxnSpPr>
            <a:cxnSpLocks/>
          </p:cNvCxnSpPr>
          <p:nvPr/>
        </p:nvCxnSpPr>
        <p:spPr>
          <a:xfrm>
            <a:off x="836687" y="3632200"/>
            <a:ext cx="1508760" cy="0"/>
          </a:xfrm>
          <a:prstGeom prst="line">
            <a:avLst/>
          </a:prstGeom>
          <a:ln w="47625"/>
        </p:spPr>
        <p:style>
          <a:lnRef idx="1">
            <a:schemeClr val="accent1"/>
          </a:lnRef>
          <a:fillRef idx="0">
            <a:schemeClr val="accent1"/>
          </a:fillRef>
          <a:effectRef idx="0">
            <a:schemeClr val="accent1"/>
          </a:effectRef>
          <a:fontRef idx="minor">
            <a:schemeClr val="tx1"/>
          </a:fontRef>
        </p:style>
      </p:cxnSp>
      <p:sp>
        <p:nvSpPr>
          <p:cNvPr id="71" name="文本框 70">
            <a:extLst>
              <a:ext uri="{FF2B5EF4-FFF2-40B4-BE49-F238E27FC236}">
                <a16:creationId xmlns:a16="http://schemas.microsoft.com/office/drawing/2014/main" id="{8AC98CCC-F49A-4856-A642-060070523051}"/>
              </a:ext>
            </a:extLst>
          </p:cNvPr>
          <p:cNvSpPr txBox="1"/>
          <p:nvPr/>
        </p:nvSpPr>
        <p:spPr>
          <a:xfrm>
            <a:off x="661036" y="4065899"/>
            <a:ext cx="3629052" cy="1254318"/>
          </a:xfrm>
          <a:prstGeom prst="rect">
            <a:avLst/>
          </a:prstGeom>
          <a:noFill/>
        </p:spPr>
        <p:txBody>
          <a:bodyPr wrap="square">
            <a:noAutofit/>
          </a:bodyPr>
          <a:lstStyle/>
          <a:p>
            <a:pPr algn="just">
              <a:lnSpc>
                <a:spcPct val="120000"/>
              </a:lnSpc>
            </a:pPr>
            <a:r>
              <a:rPr lang="zh-CN" altLang="en-US" sz="1600" dirty="0">
                <a:solidFill>
                  <a:schemeClr val="tx1">
                    <a:lumMod val="75000"/>
                    <a:lumOff val="25000"/>
                  </a:schemeClr>
                </a:solidFill>
                <a:latin typeface="+mn-ea"/>
                <a:cs typeface="字魂58号-创中黑" panose="00000500000000000000" charset="-122"/>
                <a:sym typeface="+mn-ea"/>
              </a:rPr>
              <a:t>您的正文已经简明扼要，字字珠巩，但信息却干丝万缕、错综复杂，请您尽可能提炼思想的精否购容易造成观者的阅读压力</a:t>
            </a:r>
            <a:endParaRPr lang="en-US" altLang="zh-CN" sz="1600" dirty="0">
              <a:solidFill>
                <a:schemeClr val="tx1">
                  <a:lumMod val="75000"/>
                  <a:lumOff val="25000"/>
                </a:schemeClr>
              </a:solidFill>
              <a:latin typeface="+mn-ea"/>
              <a:cs typeface="字魂58号-创中黑" panose="00000500000000000000" charset="-122"/>
              <a:sym typeface="+mn-ea"/>
            </a:endParaRPr>
          </a:p>
        </p:txBody>
      </p:sp>
      <p:sp>
        <p:nvSpPr>
          <p:cNvPr id="69" name="矩形 68">
            <a:extLst>
              <a:ext uri="{FF2B5EF4-FFF2-40B4-BE49-F238E27FC236}">
                <a16:creationId xmlns:a16="http://schemas.microsoft.com/office/drawing/2014/main" id="{C4CFC80D-C187-463F-ACD8-C56AA2C1F39C}"/>
              </a:ext>
            </a:extLst>
          </p:cNvPr>
          <p:cNvSpPr/>
          <p:nvPr/>
        </p:nvSpPr>
        <p:spPr>
          <a:xfrm>
            <a:off x="8358321" y="1058632"/>
            <a:ext cx="3116919" cy="2464468"/>
          </a:xfrm>
          <a:prstGeom prst="rect">
            <a:avLst/>
          </a:prstGeom>
          <a:solidFill>
            <a:schemeClr val="accent1"/>
          </a:solidFill>
          <a:ln>
            <a:noFill/>
          </a:ln>
          <a:effectLst>
            <a:outerShdw blurRad="279400" dist="317500" dir="3000000" sx="88000" sy="88000" algn="ctr"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pic>
        <p:nvPicPr>
          <p:cNvPr id="76" name="图片 75" descr="桌子上放着笔记本电脑的人&#10;&#10;中度可信度描述已自动生成">
            <a:extLst>
              <a:ext uri="{FF2B5EF4-FFF2-40B4-BE49-F238E27FC236}">
                <a16:creationId xmlns:a16="http://schemas.microsoft.com/office/drawing/2014/main" id="{7F0F4576-BDE7-4F68-8F65-CA526B4093C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58322" y="3709330"/>
            <a:ext cx="3116919" cy="2464468"/>
          </a:xfrm>
          <a:custGeom>
            <a:avLst/>
            <a:gdLst>
              <a:gd name="connsiteX0" fmla="*/ 0 w 3391137"/>
              <a:gd name="connsiteY0" fmla="*/ 0 h 2681285"/>
              <a:gd name="connsiteX1" fmla="*/ 3391137 w 3391137"/>
              <a:gd name="connsiteY1" fmla="*/ 0 h 2681285"/>
              <a:gd name="connsiteX2" fmla="*/ 3391137 w 3391137"/>
              <a:gd name="connsiteY2" fmla="*/ 2681285 h 2681285"/>
              <a:gd name="connsiteX3" fmla="*/ 0 w 3391137"/>
              <a:gd name="connsiteY3" fmla="*/ 2681285 h 2681285"/>
            </a:gdLst>
            <a:ahLst/>
            <a:cxnLst>
              <a:cxn ang="0">
                <a:pos x="connsiteX0" y="connsiteY0"/>
              </a:cxn>
              <a:cxn ang="0">
                <a:pos x="connsiteX1" y="connsiteY1"/>
              </a:cxn>
              <a:cxn ang="0">
                <a:pos x="connsiteX2" y="connsiteY2"/>
              </a:cxn>
              <a:cxn ang="0">
                <a:pos x="connsiteX3" y="connsiteY3"/>
              </a:cxn>
            </a:cxnLst>
            <a:rect l="l" t="t" r="r" b="b"/>
            <a:pathLst>
              <a:path w="3391137" h="2681285">
                <a:moveTo>
                  <a:pt x="0" y="0"/>
                </a:moveTo>
                <a:lnTo>
                  <a:pt x="3391137" y="0"/>
                </a:lnTo>
                <a:lnTo>
                  <a:pt x="3391137" y="2681285"/>
                </a:lnTo>
                <a:lnTo>
                  <a:pt x="0" y="2681285"/>
                </a:lnTo>
                <a:close/>
              </a:path>
            </a:pathLst>
          </a:custGeom>
          <a:solidFill>
            <a:schemeClr val="accent1"/>
          </a:solidFill>
          <a:ln>
            <a:noFill/>
          </a:ln>
          <a:effectLst>
            <a:outerShdw blurRad="279400" dist="317500" dir="3000000" sx="88000" sy="88000" algn="ctr" rotWithShape="0">
              <a:schemeClr val="accent1">
                <a:lumMod val="50000"/>
                <a:alpha val="23000"/>
              </a:schemeClr>
            </a:outerShdw>
          </a:effectLst>
        </p:spPr>
      </p:pic>
      <p:pic>
        <p:nvPicPr>
          <p:cNvPr id="1028" name="Picture 4" descr="Happy young asian businessmen and businesswomen meeting brainstorming ideas about new paperwork project">
            <a:extLst>
              <a:ext uri="{FF2B5EF4-FFF2-40B4-BE49-F238E27FC236}">
                <a16:creationId xmlns:a16="http://schemas.microsoft.com/office/drawing/2014/main" id="{FBCC2898-8F83-45E3-AC9E-EF8A7149F969}"/>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5005323" y="1058632"/>
            <a:ext cx="3116920" cy="5147136"/>
          </a:xfrm>
          <a:prstGeom prst="rect">
            <a:avLst/>
          </a:prstGeom>
          <a:solidFill>
            <a:schemeClr val="accent1"/>
          </a:solidFill>
          <a:ln>
            <a:noFill/>
          </a:ln>
          <a:effectLst>
            <a:outerShdw blurRad="279400" dist="317500" dir="3000000" sx="88000" sy="88000" algn="ctr" rotWithShape="0">
              <a:schemeClr val="accent1">
                <a:lumMod val="50000"/>
                <a:alpha val="23000"/>
              </a:schemeClr>
            </a:outerShdw>
          </a:effectLst>
        </p:spPr>
      </p:pic>
      <p:sp>
        <p:nvSpPr>
          <p:cNvPr id="80" name="文本框 79">
            <a:extLst>
              <a:ext uri="{FF2B5EF4-FFF2-40B4-BE49-F238E27FC236}">
                <a16:creationId xmlns:a16="http://schemas.microsoft.com/office/drawing/2014/main" id="{A3DF3539-FE7D-4A69-96AA-74714C3CBB6E}"/>
              </a:ext>
            </a:extLst>
          </p:cNvPr>
          <p:cNvSpPr txBox="1"/>
          <p:nvPr/>
        </p:nvSpPr>
        <p:spPr>
          <a:xfrm>
            <a:off x="8660274" y="2053882"/>
            <a:ext cx="2513012" cy="955326"/>
          </a:xfrm>
          <a:prstGeom prst="rect">
            <a:avLst/>
          </a:prstGeom>
          <a:noFill/>
        </p:spPr>
        <p:txBody>
          <a:bodyPr wrap="square">
            <a:noAutofit/>
          </a:bodyPr>
          <a:lstStyle/>
          <a:p>
            <a:pPr algn="ctr">
              <a:lnSpc>
                <a:spcPct val="120000"/>
              </a:lnSpc>
            </a:pPr>
            <a:r>
              <a:rPr lang="zh-CN" altLang="en-US" sz="1600" dirty="0">
                <a:solidFill>
                  <a:schemeClr val="bg1"/>
                </a:solidFill>
                <a:latin typeface="+mn-ea"/>
                <a:cs typeface="字魂58号-创中黑" panose="00000500000000000000" charset="-122"/>
                <a:sym typeface="+mn-ea"/>
              </a:rPr>
              <a:t>在此处添加您的文本内容</a:t>
            </a:r>
            <a:endParaRPr lang="en-US" altLang="zh-CN" sz="1600" dirty="0">
              <a:solidFill>
                <a:schemeClr val="bg1"/>
              </a:solidFill>
              <a:latin typeface="+mn-ea"/>
              <a:cs typeface="字魂58号-创中黑" panose="00000500000000000000" charset="-122"/>
              <a:sym typeface="+mn-ea"/>
            </a:endParaRPr>
          </a:p>
          <a:p>
            <a:pPr algn="ctr">
              <a:lnSpc>
                <a:spcPct val="120000"/>
              </a:lnSpc>
            </a:pPr>
            <a:r>
              <a:rPr lang="zh-CN" altLang="en-US" sz="1600" dirty="0">
                <a:solidFill>
                  <a:schemeClr val="bg1"/>
                </a:solidFill>
                <a:latin typeface="+mn-ea"/>
                <a:cs typeface="字魂58号-创中黑" panose="00000500000000000000" charset="-122"/>
                <a:sym typeface="+mn-ea"/>
              </a:rPr>
              <a:t>在此处添加您的文本内容</a:t>
            </a:r>
            <a:endParaRPr lang="en-US" altLang="zh-CN" sz="1600" dirty="0">
              <a:solidFill>
                <a:schemeClr val="bg1"/>
              </a:solidFill>
              <a:latin typeface="+mn-ea"/>
              <a:cs typeface="字魂58号-创中黑" panose="00000500000000000000" charset="-122"/>
              <a:sym typeface="+mn-ea"/>
            </a:endParaRPr>
          </a:p>
          <a:p>
            <a:pPr algn="ctr">
              <a:lnSpc>
                <a:spcPct val="120000"/>
              </a:lnSpc>
            </a:pPr>
            <a:r>
              <a:rPr lang="zh-CN" altLang="en-US" sz="1600" dirty="0">
                <a:solidFill>
                  <a:schemeClr val="bg1"/>
                </a:solidFill>
                <a:latin typeface="+mn-ea"/>
                <a:cs typeface="字魂58号-创中黑" panose="00000500000000000000" charset="-122"/>
                <a:sym typeface="+mn-ea"/>
              </a:rPr>
              <a:t>在此处添加您的文本内容</a:t>
            </a:r>
            <a:endParaRPr lang="en-US" altLang="zh-CN" sz="1600" dirty="0">
              <a:solidFill>
                <a:schemeClr val="bg1"/>
              </a:solidFill>
              <a:latin typeface="+mn-ea"/>
              <a:cs typeface="字魂58号-创中黑" panose="00000500000000000000" charset="-122"/>
              <a:sym typeface="+mn-ea"/>
            </a:endParaRPr>
          </a:p>
        </p:txBody>
      </p:sp>
      <p:sp>
        <p:nvSpPr>
          <p:cNvPr id="81" name="文本框 80">
            <a:extLst>
              <a:ext uri="{FF2B5EF4-FFF2-40B4-BE49-F238E27FC236}">
                <a16:creationId xmlns:a16="http://schemas.microsoft.com/office/drawing/2014/main" id="{E6FB4556-A50C-4E43-9299-1B8BF7B3A25D}"/>
              </a:ext>
            </a:extLst>
          </p:cNvPr>
          <p:cNvSpPr txBox="1"/>
          <p:nvPr/>
        </p:nvSpPr>
        <p:spPr>
          <a:xfrm>
            <a:off x="8593341" y="1405987"/>
            <a:ext cx="2646878" cy="461665"/>
          </a:xfrm>
          <a:prstGeom prst="rect">
            <a:avLst/>
          </a:prstGeom>
          <a:noFill/>
        </p:spPr>
        <p:txBody>
          <a:bodyPr wrap="none">
            <a:noAutofit/>
          </a:bodyPr>
          <a:lstStyle/>
          <a:p>
            <a:pPr algn="r"/>
            <a:r>
              <a:rPr lang="zh-CN" altLang="en-US" sz="2400" b="1" dirty="0">
                <a:solidFill>
                  <a:schemeClr val="bg1"/>
                </a:solidFill>
                <a:latin typeface="+mj-ea"/>
                <a:ea typeface="+mj-ea"/>
              </a:rPr>
              <a:t>在此输入标题文案</a:t>
            </a:r>
          </a:p>
        </p:txBody>
      </p:sp>
      <p:cxnSp>
        <p:nvCxnSpPr>
          <p:cNvPr id="78" name="直接连接符 77">
            <a:extLst>
              <a:ext uri="{FF2B5EF4-FFF2-40B4-BE49-F238E27FC236}">
                <a16:creationId xmlns:a16="http://schemas.microsoft.com/office/drawing/2014/main" id="{64402366-E157-433D-8610-CEB34BB34B3A}"/>
              </a:ext>
            </a:extLst>
          </p:cNvPr>
          <p:cNvCxnSpPr>
            <a:cxnSpLocks/>
          </p:cNvCxnSpPr>
          <p:nvPr/>
        </p:nvCxnSpPr>
        <p:spPr>
          <a:xfrm>
            <a:off x="9493765" y="3327558"/>
            <a:ext cx="846031" cy="0"/>
          </a:xfrm>
          <a:prstGeom prst="line">
            <a:avLst/>
          </a:prstGeom>
          <a:ln w="41275">
            <a:solidFill>
              <a:schemeClr val="bg1"/>
            </a:solidFill>
          </a:ln>
        </p:spPr>
        <p:style>
          <a:lnRef idx="1">
            <a:schemeClr val="accent1"/>
          </a:lnRef>
          <a:fillRef idx="0">
            <a:schemeClr val="accent1"/>
          </a:fillRef>
          <a:effectRef idx="0">
            <a:schemeClr val="accent1"/>
          </a:effectRef>
          <a:fontRef idx="minor">
            <a:schemeClr val="tx1"/>
          </a:fontRef>
        </p:style>
      </p:cxnSp>
      <p:sp>
        <p:nvSpPr>
          <p:cNvPr id="85" name="椭圆 84">
            <a:extLst>
              <a:ext uri="{FF2B5EF4-FFF2-40B4-BE49-F238E27FC236}">
                <a16:creationId xmlns:a16="http://schemas.microsoft.com/office/drawing/2014/main" id="{73E8FDD9-C1F0-44A1-9895-2362EEC61052}"/>
              </a:ext>
            </a:extLst>
          </p:cNvPr>
          <p:cNvSpPr/>
          <p:nvPr/>
        </p:nvSpPr>
        <p:spPr>
          <a:xfrm rot="8780736" flipV="1">
            <a:off x="504806" y="360072"/>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86" name="文本框 85">
            <a:extLst>
              <a:ext uri="{FF2B5EF4-FFF2-40B4-BE49-F238E27FC236}">
                <a16:creationId xmlns:a16="http://schemas.microsoft.com/office/drawing/2014/main" id="{9654207D-7E2C-470A-9299-9DCE8F194EDB}"/>
              </a:ext>
            </a:extLst>
          </p:cNvPr>
          <p:cNvSpPr txBox="1"/>
          <p:nvPr/>
        </p:nvSpPr>
        <p:spPr>
          <a:xfrm>
            <a:off x="660400" y="498425"/>
            <a:ext cx="4568142" cy="620868"/>
          </a:xfrm>
          <a:prstGeom prst="rect">
            <a:avLst/>
          </a:prstGeom>
          <a:noFill/>
        </p:spPr>
        <p:txBody>
          <a:bodyPr wrap="square">
            <a:noAutofit/>
          </a:bodyPr>
          <a:lstStyle/>
          <a:p>
            <a:r>
              <a:rPr lang="zh-CN" altLang="en-US" sz="36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rPr>
              <a:t>企业简介</a:t>
            </a:r>
          </a:p>
        </p:txBody>
      </p:sp>
    </p:spTree>
    <p:extLst>
      <p:ext uri="{BB962C8B-B14F-4D97-AF65-F5344CB8AC3E}">
        <p14:creationId xmlns:p14="http://schemas.microsoft.com/office/powerpoint/2010/main" val="19240946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96C8C66B-55DC-4D45-A3BE-C4466C995463}"/>
              </a:ext>
            </a:extLst>
          </p:cNvPr>
          <p:cNvGrpSpPr/>
          <p:nvPr/>
        </p:nvGrpSpPr>
        <p:grpSpPr>
          <a:xfrm>
            <a:off x="839283" y="1549827"/>
            <a:ext cx="3223572" cy="1996440"/>
            <a:chOff x="891228" y="1783080"/>
            <a:chExt cx="3223572" cy="1996440"/>
          </a:xfrm>
        </p:grpSpPr>
        <p:sp>
          <p:nvSpPr>
            <p:cNvPr id="42" name="矩形 41">
              <a:extLst>
                <a:ext uri="{FF2B5EF4-FFF2-40B4-BE49-F238E27FC236}">
                  <a16:creationId xmlns:a16="http://schemas.microsoft.com/office/drawing/2014/main" id="{6EF55702-129D-43D3-8C27-2CF99C69F4CA}"/>
                </a:ext>
              </a:extLst>
            </p:cNvPr>
            <p:cNvSpPr/>
            <p:nvPr/>
          </p:nvSpPr>
          <p:spPr>
            <a:xfrm>
              <a:off x="891228" y="1783080"/>
              <a:ext cx="3223572" cy="1996440"/>
            </a:xfrm>
            <a:prstGeom prst="rect">
              <a:avLst/>
            </a:prstGeom>
            <a:solidFill>
              <a:schemeClr val="accent1"/>
            </a:solidFill>
            <a:ln>
              <a:noFill/>
            </a:ln>
            <a:effectLst>
              <a:outerShdw blurRad="279400" dist="317500" dir="3000000" sx="88000" sy="88000" algn="ctr"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43" name="文本框 42">
              <a:extLst>
                <a:ext uri="{FF2B5EF4-FFF2-40B4-BE49-F238E27FC236}">
                  <a16:creationId xmlns:a16="http://schemas.microsoft.com/office/drawing/2014/main" id="{0C93DF51-4929-42E5-B90D-065A85A0531D}"/>
                </a:ext>
              </a:extLst>
            </p:cNvPr>
            <p:cNvSpPr txBox="1"/>
            <p:nvPr/>
          </p:nvSpPr>
          <p:spPr>
            <a:xfrm>
              <a:off x="1046807" y="2439269"/>
              <a:ext cx="2912414" cy="1254318"/>
            </a:xfrm>
            <a:prstGeom prst="rect">
              <a:avLst/>
            </a:prstGeom>
            <a:noFill/>
          </p:spPr>
          <p:txBody>
            <a:bodyPr wrap="square">
              <a:noAutofit/>
            </a:bodyPr>
            <a:lstStyle/>
            <a:p>
              <a:pPr>
                <a:lnSpc>
                  <a:spcPct val="120000"/>
                </a:lnSpc>
              </a:pPr>
              <a:r>
                <a:rPr lang="zh-CN" altLang="en-US" sz="1600" dirty="0">
                  <a:solidFill>
                    <a:schemeClr val="bg1"/>
                  </a:solidFill>
                  <a:latin typeface="+mn-ea"/>
                  <a:cs typeface="字魂58号-创中黑" panose="00000500000000000000" charset="-122"/>
                  <a:sym typeface="+mn-ea"/>
                </a:rPr>
                <a:t>在此处添加您的文本内容在此处添加您的文本内容在此处添加您的文本内容在此处添加您的文本内容</a:t>
              </a:r>
              <a:endParaRPr lang="en-US" altLang="zh-CN" sz="1600" dirty="0">
                <a:solidFill>
                  <a:schemeClr val="bg1"/>
                </a:solidFill>
                <a:latin typeface="+mn-ea"/>
                <a:cs typeface="字魂58号-创中黑" panose="00000500000000000000" charset="-122"/>
                <a:sym typeface="+mn-ea"/>
              </a:endParaRPr>
            </a:p>
          </p:txBody>
        </p:sp>
        <p:sp>
          <p:nvSpPr>
            <p:cNvPr id="44" name="文本框 43">
              <a:extLst>
                <a:ext uri="{FF2B5EF4-FFF2-40B4-BE49-F238E27FC236}">
                  <a16:creationId xmlns:a16="http://schemas.microsoft.com/office/drawing/2014/main" id="{3C3EC8F2-DDFE-46F8-B9B9-D5BEB9BC6E33}"/>
                </a:ext>
              </a:extLst>
            </p:cNvPr>
            <p:cNvSpPr txBox="1"/>
            <p:nvPr/>
          </p:nvSpPr>
          <p:spPr>
            <a:xfrm>
              <a:off x="1046807" y="1956170"/>
              <a:ext cx="2646878" cy="461665"/>
            </a:xfrm>
            <a:prstGeom prst="rect">
              <a:avLst/>
            </a:prstGeom>
            <a:noFill/>
          </p:spPr>
          <p:txBody>
            <a:bodyPr wrap="none">
              <a:noAutofit/>
            </a:bodyPr>
            <a:lstStyle/>
            <a:p>
              <a:r>
                <a:rPr lang="zh-CN" altLang="en-US" sz="2400" b="1" dirty="0">
                  <a:solidFill>
                    <a:schemeClr val="bg1"/>
                  </a:solidFill>
                  <a:latin typeface="+mj-ea"/>
                  <a:ea typeface="+mj-ea"/>
                </a:rPr>
                <a:t>在此输入标题文案</a:t>
              </a:r>
            </a:p>
          </p:txBody>
        </p:sp>
      </p:grpSp>
      <p:grpSp>
        <p:nvGrpSpPr>
          <p:cNvPr id="47" name="组合 46">
            <a:extLst>
              <a:ext uri="{FF2B5EF4-FFF2-40B4-BE49-F238E27FC236}">
                <a16:creationId xmlns:a16="http://schemas.microsoft.com/office/drawing/2014/main" id="{B3E2013B-740E-4AD2-BE81-40C68C4E088C}"/>
              </a:ext>
            </a:extLst>
          </p:cNvPr>
          <p:cNvGrpSpPr/>
          <p:nvPr/>
        </p:nvGrpSpPr>
        <p:grpSpPr>
          <a:xfrm>
            <a:off x="4483452" y="1549827"/>
            <a:ext cx="3223572" cy="1996440"/>
            <a:chOff x="891228" y="1783080"/>
            <a:chExt cx="3223572" cy="1996440"/>
          </a:xfrm>
        </p:grpSpPr>
        <p:sp>
          <p:nvSpPr>
            <p:cNvPr id="48" name="矩形 47">
              <a:extLst>
                <a:ext uri="{FF2B5EF4-FFF2-40B4-BE49-F238E27FC236}">
                  <a16:creationId xmlns:a16="http://schemas.microsoft.com/office/drawing/2014/main" id="{0D94D8A2-6382-43D9-AEA2-004DF567CBFE}"/>
                </a:ext>
              </a:extLst>
            </p:cNvPr>
            <p:cNvSpPr/>
            <p:nvPr/>
          </p:nvSpPr>
          <p:spPr>
            <a:xfrm>
              <a:off x="891228" y="1783080"/>
              <a:ext cx="3223572" cy="1996440"/>
            </a:xfrm>
            <a:prstGeom prst="rect">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49" name="文本框 48">
              <a:extLst>
                <a:ext uri="{FF2B5EF4-FFF2-40B4-BE49-F238E27FC236}">
                  <a16:creationId xmlns:a16="http://schemas.microsoft.com/office/drawing/2014/main" id="{0458FA83-0762-4C34-B8D2-AF7D938AAFDD}"/>
                </a:ext>
              </a:extLst>
            </p:cNvPr>
            <p:cNvSpPr txBox="1"/>
            <p:nvPr/>
          </p:nvSpPr>
          <p:spPr>
            <a:xfrm>
              <a:off x="1046807" y="2439269"/>
              <a:ext cx="2912414" cy="1254318"/>
            </a:xfrm>
            <a:prstGeom prst="rect">
              <a:avLst/>
            </a:prstGeom>
            <a:noFill/>
          </p:spPr>
          <p:txBody>
            <a:bodyPr wrap="square">
              <a:noAutofit/>
            </a:bodyPr>
            <a:lstStyle/>
            <a:p>
              <a:pP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在此处添加您的文本内容在此处添加您的文本内容在此处添加您的文本内容在此处添加您的文本内容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p:txBody>
        </p:sp>
        <p:sp>
          <p:nvSpPr>
            <p:cNvPr id="50" name="文本框 49">
              <a:extLst>
                <a:ext uri="{FF2B5EF4-FFF2-40B4-BE49-F238E27FC236}">
                  <a16:creationId xmlns:a16="http://schemas.microsoft.com/office/drawing/2014/main" id="{6234D4F2-F3E7-4456-B4D1-41BCC4A837E1}"/>
                </a:ext>
              </a:extLst>
            </p:cNvPr>
            <p:cNvSpPr txBox="1"/>
            <p:nvPr/>
          </p:nvSpPr>
          <p:spPr>
            <a:xfrm>
              <a:off x="1179575" y="1956170"/>
              <a:ext cx="2646878" cy="461665"/>
            </a:xfrm>
            <a:prstGeom prst="rect">
              <a:avLst/>
            </a:prstGeom>
            <a:noFill/>
          </p:spPr>
          <p:txBody>
            <a:bodyPr wrap="square" lIns="0" tIns="0" rIns="0" bIns="0" rtlCol="0">
              <a:noAutofit/>
            </a:bodyPr>
            <a:lstStyle>
              <a:defPPr>
                <a:defRPr lang="zh-CN"/>
              </a:defPPr>
              <a:lvl1pPr algn="ctr">
                <a:defRPr sz="2400" b="1">
                  <a:gradFill>
                    <a:gsLst>
                      <a:gs pos="0">
                        <a:schemeClr val="accent1"/>
                      </a:gs>
                      <a:gs pos="100000">
                        <a:schemeClr val="accent3"/>
                      </a:gs>
                    </a:gsLst>
                    <a:lin ang="2700000" scaled="1"/>
                  </a:gradFill>
                  <a:latin typeface="+mj-ea"/>
                  <a:ea typeface="+mj-ea"/>
                </a:defRPr>
              </a:lvl1pPr>
            </a:lstStyle>
            <a:p>
              <a:r>
                <a:rPr lang="zh-CN" altLang="en-US" dirty="0"/>
                <a:t>在此输入标题文案</a:t>
              </a:r>
            </a:p>
          </p:txBody>
        </p:sp>
      </p:grpSp>
      <p:grpSp>
        <p:nvGrpSpPr>
          <p:cNvPr id="59" name="组合 58">
            <a:extLst>
              <a:ext uri="{FF2B5EF4-FFF2-40B4-BE49-F238E27FC236}">
                <a16:creationId xmlns:a16="http://schemas.microsoft.com/office/drawing/2014/main" id="{48E20D36-4714-43DD-B724-EF78B5090964}"/>
              </a:ext>
            </a:extLst>
          </p:cNvPr>
          <p:cNvGrpSpPr/>
          <p:nvPr/>
        </p:nvGrpSpPr>
        <p:grpSpPr>
          <a:xfrm>
            <a:off x="8127621" y="1549827"/>
            <a:ext cx="3223572" cy="1996440"/>
            <a:chOff x="891228" y="1783080"/>
            <a:chExt cx="3223572" cy="1996440"/>
          </a:xfrm>
        </p:grpSpPr>
        <p:sp>
          <p:nvSpPr>
            <p:cNvPr id="60" name="矩形 59">
              <a:extLst>
                <a:ext uri="{FF2B5EF4-FFF2-40B4-BE49-F238E27FC236}">
                  <a16:creationId xmlns:a16="http://schemas.microsoft.com/office/drawing/2014/main" id="{929715A3-1CD7-4084-8343-4393BAA2FA59}"/>
                </a:ext>
              </a:extLst>
            </p:cNvPr>
            <p:cNvSpPr/>
            <p:nvPr/>
          </p:nvSpPr>
          <p:spPr>
            <a:xfrm>
              <a:off x="891228" y="1783080"/>
              <a:ext cx="3223572" cy="1996440"/>
            </a:xfrm>
            <a:prstGeom prst="rect">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61" name="文本框 60">
              <a:extLst>
                <a:ext uri="{FF2B5EF4-FFF2-40B4-BE49-F238E27FC236}">
                  <a16:creationId xmlns:a16="http://schemas.microsoft.com/office/drawing/2014/main" id="{CDCE4E1A-1FF3-45EF-826D-20D0FECC6EAB}"/>
                </a:ext>
              </a:extLst>
            </p:cNvPr>
            <p:cNvSpPr txBox="1"/>
            <p:nvPr/>
          </p:nvSpPr>
          <p:spPr>
            <a:xfrm>
              <a:off x="1046807" y="2439269"/>
              <a:ext cx="2912414" cy="1254318"/>
            </a:xfrm>
            <a:prstGeom prst="rect">
              <a:avLst/>
            </a:prstGeom>
            <a:noFill/>
          </p:spPr>
          <p:txBody>
            <a:bodyPr wrap="square">
              <a:noAutofit/>
            </a:bodyPr>
            <a:lstStyle/>
            <a:p>
              <a:pP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在此处添加您的文本内容在此处添加您的文本内容在此处添加您的文本内容在此处添加您的文本内容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p:txBody>
        </p:sp>
        <p:sp>
          <p:nvSpPr>
            <p:cNvPr id="62" name="文本框 61">
              <a:extLst>
                <a:ext uri="{FF2B5EF4-FFF2-40B4-BE49-F238E27FC236}">
                  <a16:creationId xmlns:a16="http://schemas.microsoft.com/office/drawing/2014/main" id="{77655A04-A8EF-4130-8BC8-BC43B2AF005E}"/>
                </a:ext>
              </a:extLst>
            </p:cNvPr>
            <p:cNvSpPr txBox="1"/>
            <p:nvPr/>
          </p:nvSpPr>
          <p:spPr>
            <a:xfrm>
              <a:off x="1179575" y="1956170"/>
              <a:ext cx="2646878" cy="369332"/>
            </a:xfrm>
            <a:prstGeom prst="rect">
              <a:avLst/>
            </a:prstGeom>
            <a:noFill/>
          </p:spPr>
          <p:txBody>
            <a:bodyPr wrap="square" lIns="0" tIns="0" rIns="0" bIns="0" rtlCol="0">
              <a:noAutofit/>
            </a:bodyPr>
            <a:lstStyle>
              <a:defPPr>
                <a:defRPr lang="zh-CN"/>
              </a:defPPr>
              <a:lvl1pPr algn="ctr">
                <a:defRPr sz="2400" b="1">
                  <a:gradFill>
                    <a:gsLst>
                      <a:gs pos="0">
                        <a:schemeClr val="accent1"/>
                      </a:gs>
                      <a:gs pos="100000">
                        <a:schemeClr val="accent3"/>
                      </a:gs>
                    </a:gsLst>
                    <a:lin ang="2700000" scaled="1"/>
                  </a:gradFill>
                  <a:latin typeface="+mj-ea"/>
                  <a:ea typeface="+mj-ea"/>
                </a:defRPr>
              </a:lvl1pPr>
            </a:lstStyle>
            <a:p>
              <a:r>
                <a:rPr lang="zh-CN" altLang="en-US" dirty="0"/>
                <a:t>在此输入标题文案</a:t>
              </a:r>
            </a:p>
          </p:txBody>
        </p:sp>
      </p:grpSp>
      <p:grpSp>
        <p:nvGrpSpPr>
          <p:cNvPr id="63" name="组合 62">
            <a:extLst>
              <a:ext uri="{FF2B5EF4-FFF2-40B4-BE49-F238E27FC236}">
                <a16:creationId xmlns:a16="http://schemas.microsoft.com/office/drawing/2014/main" id="{AA2C33B3-62C7-457B-8DBF-65C28C25A079}"/>
              </a:ext>
            </a:extLst>
          </p:cNvPr>
          <p:cNvGrpSpPr/>
          <p:nvPr/>
        </p:nvGrpSpPr>
        <p:grpSpPr>
          <a:xfrm>
            <a:off x="8087872" y="3897459"/>
            <a:ext cx="3223572" cy="1996440"/>
            <a:chOff x="891228" y="1783080"/>
            <a:chExt cx="3223572" cy="1996440"/>
          </a:xfrm>
        </p:grpSpPr>
        <p:sp>
          <p:nvSpPr>
            <p:cNvPr id="64" name="矩形 63">
              <a:extLst>
                <a:ext uri="{FF2B5EF4-FFF2-40B4-BE49-F238E27FC236}">
                  <a16:creationId xmlns:a16="http://schemas.microsoft.com/office/drawing/2014/main" id="{FF206B36-CA1B-4875-BE91-64EE3BB05B58}"/>
                </a:ext>
              </a:extLst>
            </p:cNvPr>
            <p:cNvSpPr/>
            <p:nvPr/>
          </p:nvSpPr>
          <p:spPr>
            <a:xfrm>
              <a:off x="891228" y="1783080"/>
              <a:ext cx="3223572" cy="1996440"/>
            </a:xfrm>
            <a:prstGeom prst="rect">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65" name="文本框 64">
              <a:extLst>
                <a:ext uri="{FF2B5EF4-FFF2-40B4-BE49-F238E27FC236}">
                  <a16:creationId xmlns:a16="http://schemas.microsoft.com/office/drawing/2014/main" id="{55272597-6AF9-4E0D-A3F9-BF580B0B44D3}"/>
                </a:ext>
              </a:extLst>
            </p:cNvPr>
            <p:cNvSpPr txBox="1"/>
            <p:nvPr/>
          </p:nvSpPr>
          <p:spPr>
            <a:xfrm>
              <a:off x="1046807" y="2439269"/>
              <a:ext cx="2912414" cy="1254318"/>
            </a:xfrm>
            <a:prstGeom prst="rect">
              <a:avLst/>
            </a:prstGeom>
            <a:noFill/>
          </p:spPr>
          <p:txBody>
            <a:bodyPr wrap="square">
              <a:noAutofit/>
            </a:bodyPr>
            <a:lstStyle/>
            <a:p>
              <a:pP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在此处添加您的文本内容在此处添加您的文本内容在此处添加您的文本内容在此处添加您的文本内容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p:txBody>
        </p:sp>
        <p:sp>
          <p:nvSpPr>
            <p:cNvPr id="66" name="文本框 65">
              <a:extLst>
                <a:ext uri="{FF2B5EF4-FFF2-40B4-BE49-F238E27FC236}">
                  <a16:creationId xmlns:a16="http://schemas.microsoft.com/office/drawing/2014/main" id="{02D47862-EA2D-4E19-A81C-112E0F322E05}"/>
                </a:ext>
              </a:extLst>
            </p:cNvPr>
            <p:cNvSpPr txBox="1"/>
            <p:nvPr/>
          </p:nvSpPr>
          <p:spPr>
            <a:xfrm>
              <a:off x="1179575" y="1956170"/>
              <a:ext cx="2646878" cy="369332"/>
            </a:xfrm>
            <a:prstGeom prst="rect">
              <a:avLst/>
            </a:prstGeom>
            <a:noFill/>
          </p:spPr>
          <p:txBody>
            <a:bodyPr wrap="square" lIns="0" tIns="0" rIns="0" bIns="0" rtlCol="0">
              <a:noAutofit/>
            </a:bodyPr>
            <a:lstStyle>
              <a:defPPr>
                <a:defRPr lang="zh-CN"/>
              </a:defPPr>
              <a:lvl1pPr algn="ctr">
                <a:defRPr sz="2400" b="1">
                  <a:gradFill>
                    <a:gsLst>
                      <a:gs pos="0">
                        <a:schemeClr val="accent1"/>
                      </a:gs>
                      <a:gs pos="100000">
                        <a:schemeClr val="accent3"/>
                      </a:gs>
                    </a:gsLst>
                    <a:lin ang="2700000" scaled="1"/>
                  </a:gradFill>
                  <a:latin typeface="+mj-ea"/>
                  <a:ea typeface="+mj-ea"/>
                </a:defRPr>
              </a:lvl1pPr>
            </a:lstStyle>
            <a:p>
              <a:r>
                <a:rPr lang="zh-CN" altLang="en-US" dirty="0"/>
                <a:t>在此输入标题文案</a:t>
              </a:r>
            </a:p>
          </p:txBody>
        </p:sp>
      </p:grpSp>
      <p:grpSp>
        <p:nvGrpSpPr>
          <p:cNvPr id="67" name="组合 66">
            <a:extLst>
              <a:ext uri="{FF2B5EF4-FFF2-40B4-BE49-F238E27FC236}">
                <a16:creationId xmlns:a16="http://schemas.microsoft.com/office/drawing/2014/main" id="{02B61CE6-528C-4E48-9A0F-A462A05AEBBC}"/>
              </a:ext>
            </a:extLst>
          </p:cNvPr>
          <p:cNvGrpSpPr/>
          <p:nvPr/>
        </p:nvGrpSpPr>
        <p:grpSpPr>
          <a:xfrm>
            <a:off x="4484214" y="3897459"/>
            <a:ext cx="3223572" cy="1996440"/>
            <a:chOff x="891228" y="1783080"/>
            <a:chExt cx="3223572" cy="1996440"/>
          </a:xfrm>
        </p:grpSpPr>
        <p:sp>
          <p:nvSpPr>
            <p:cNvPr id="68" name="矩形 67">
              <a:extLst>
                <a:ext uri="{FF2B5EF4-FFF2-40B4-BE49-F238E27FC236}">
                  <a16:creationId xmlns:a16="http://schemas.microsoft.com/office/drawing/2014/main" id="{5E57875A-EBEE-44A6-A38D-DFB4673C659B}"/>
                </a:ext>
              </a:extLst>
            </p:cNvPr>
            <p:cNvSpPr/>
            <p:nvPr/>
          </p:nvSpPr>
          <p:spPr>
            <a:xfrm>
              <a:off x="891228" y="1783080"/>
              <a:ext cx="3223572" cy="1996440"/>
            </a:xfrm>
            <a:prstGeom prst="rect">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69" name="文本框 68">
              <a:extLst>
                <a:ext uri="{FF2B5EF4-FFF2-40B4-BE49-F238E27FC236}">
                  <a16:creationId xmlns:a16="http://schemas.microsoft.com/office/drawing/2014/main" id="{1944A2DC-53D3-428B-82F1-31537959EF13}"/>
                </a:ext>
              </a:extLst>
            </p:cNvPr>
            <p:cNvSpPr txBox="1"/>
            <p:nvPr/>
          </p:nvSpPr>
          <p:spPr>
            <a:xfrm>
              <a:off x="1046807" y="2439269"/>
              <a:ext cx="2912414" cy="1254318"/>
            </a:xfrm>
            <a:prstGeom prst="rect">
              <a:avLst/>
            </a:prstGeom>
            <a:noFill/>
          </p:spPr>
          <p:txBody>
            <a:bodyPr wrap="square">
              <a:noAutofit/>
            </a:bodyPr>
            <a:lstStyle/>
            <a:p>
              <a:pP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在此处添加您的文本内容在此处添加您的文本内容在此处添加您的文本内容在此处添加您的文本内容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p:txBody>
        </p:sp>
        <p:sp>
          <p:nvSpPr>
            <p:cNvPr id="70" name="文本框 69">
              <a:extLst>
                <a:ext uri="{FF2B5EF4-FFF2-40B4-BE49-F238E27FC236}">
                  <a16:creationId xmlns:a16="http://schemas.microsoft.com/office/drawing/2014/main" id="{86878F02-B544-4C40-A65C-430F0AD9E7E5}"/>
                </a:ext>
              </a:extLst>
            </p:cNvPr>
            <p:cNvSpPr txBox="1"/>
            <p:nvPr/>
          </p:nvSpPr>
          <p:spPr>
            <a:xfrm>
              <a:off x="1179575" y="1956170"/>
              <a:ext cx="2646878" cy="461665"/>
            </a:xfrm>
            <a:prstGeom prst="rect">
              <a:avLst/>
            </a:prstGeom>
            <a:noFill/>
          </p:spPr>
          <p:txBody>
            <a:bodyPr wrap="square" lIns="0" tIns="0" rIns="0" bIns="0" rtlCol="0">
              <a:noAutofit/>
            </a:bodyPr>
            <a:lstStyle>
              <a:defPPr>
                <a:defRPr lang="zh-CN"/>
              </a:defPPr>
              <a:lvl1pPr algn="ctr">
                <a:defRPr sz="2400" b="1">
                  <a:gradFill>
                    <a:gsLst>
                      <a:gs pos="0">
                        <a:schemeClr val="accent1"/>
                      </a:gs>
                      <a:gs pos="100000">
                        <a:schemeClr val="accent3"/>
                      </a:gs>
                    </a:gsLst>
                    <a:lin ang="2700000" scaled="1"/>
                  </a:gradFill>
                  <a:latin typeface="+mj-ea"/>
                  <a:ea typeface="+mj-ea"/>
                </a:defRPr>
              </a:lvl1pPr>
            </a:lstStyle>
            <a:p>
              <a:r>
                <a:rPr lang="zh-CN" altLang="en-US" dirty="0"/>
                <a:t>在此输入标题文案</a:t>
              </a:r>
            </a:p>
          </p:txBody>
        </p:sp>
      </p:grpSp>
      <p:grpSp>
        <p:nvGrpSpPr>
          <p:cNvPr id="71" name="组合 70">
            <a:extLst>
              <a:ext uri="{FF2B5EF4-FFF2-40B4-BE49-F238E27FC236}">
                <a16:creationId xmlns:a16="http://schemas.microsoft.com/office/drawing/2014/main" id="{10595C93-8560-42EF-BF66-B79C272812B2}"/>
              </a:ext>
            </a:extLst>
          </p:cNvPr>
          <p:cNvGrpSpPr/>
          <p:nvPr/>
        </p:nvGrpSpPr>
        <p:grpSpPr>
          <a:xfrm>
            <a:off x="880557" y="3897459"/>
            <a:ext cx="3223572" cy="1996440"/>
            <a:chOff x="891228" y="1783080"/>
            <a:chExt cx="3223572" cy="1996440"/>
          </a:xfrm>
        </p:grpSpPr>
        <p:sp>
          <p:nvSpPr>
            <p:cNvPr id="72" name="矩形 71">
              <a:extLst>
                <a:ext uri="{FF2B5EF4-FFF2-40B4-BE49-F238E27FC236}">
                  <a16:creationId xmlns:a16="http://schemas.microsoft.com/office/drawing/2014/main" id="{FCEFDB5B-DA81-4B8F-9EEC-C22DBC5062DA}"/>
                </a:ext>
              </a:extLst>
            </p:cNvPr>
            <p:cNvSpPr/>
            <p:nvPr/>
          </p:nvSpPr>
          <p:spPr>
            <a:xfrm>
              <a:off x="891228" y="1783080"/>
              <a:ext cx="3223572" cy="1996440"/>
            </a:xfrm>
            <a:prstGeom prst="rect">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73" name="文本框 72">
              <a:extLst>
                <a:ext uri="{FF2B5EF4-FFF2-40B4-BE49-F238E27FC236}">
                  <a16:creationId xmlns:a16="http://schemas.microsoft.com/office/drawing/2014/main" id="{D3F51AFF-BF6B-41F9-92B6-9725909F8B3F}"/>
                </a:ext>
              </a:extLst>
            </p:cNvPr>
            <p:cNvSpPr txBox="1"/>
            <p:nvPr/>
          </p:nvSpPr>
          <p:spPr>
            <a:xfrm>
              <a:off x="1046807" y="2439269"/>
              <a:ext cx="2912414" cy="1254318"/>
            </a:xfrm>
            <a:prstGeom prst="rect">
              <a:avLst/>
            </a:prstGeom>
            <a:noFill/>
          </p:spPr>
          <p:txBody>
            <a:bodyPr wrap="square">
              <a:noAutofit/>
            </a:bodyPr>
            <a:lstStyle/>
            <a:p>
              <a:pP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在此处添加您的文本内容在此处添加您的文本内容在此处添加您的文本内容在此处添加您的文本内容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p:txBody>
        </p:sp>
        <p:sp>
          <p:nvSpPr>
            <p:cNvPr id="74" name="文本框 73">
              <a:extLst>
                <a:ext uri="{FF2B5EF4-FFF2-40B4-BE49-F238E27FC236}">
                  <a16:creationId xmlns:a16="http://schemas.microsoft.com/office/drawing/2014/main" id="{2EBC9CCE-533D-473C-87E3-0578268447EF}"/>
                </a:ext>
              </a:extLst>
            </p:cNvPr>
            <p:cNvSpPr txBox="1"/>
            <p:nvPr/>
          </p:nvSpPr>
          <p:spPr>
            <a:xfrm>
              <a:off x="1179575" y="1956170"/>
              <a:ext cx="2646878" cy="461665"/>
            </a:xfrm>
            <a:prstGeom prst="rect">
              <a:avLst/>
            </a:prstGeom>
            <a:noFill/>
          </p:spPr>
          <p:txBody>
            <a:bodyPr wrap="square" lIns="0" tIns="0" rIns="0" bIns="0" rtlCol="0">
              <a:noAutofit/>
            </a:bodyPr>
            <a:lstStyle>
              <a:defPPr>
                <a:defRPr lang="zh-CN"/>
              </a:defPPr>
              <a:lvl1pPr algn="ctr">
                <a:defRPr sz="2400" b="1">
                  <a:gradFill>
                    <a:gsLst>
                      <a:gs pos="0">
                        <a:schemeClr val="accent1"/>
                      </a:gs>
                      <a:gs pos="100000">
                        <a:schemeClr val="accent3"/>
                      </a:gs>
                    </a:gsLst>
                    <a:lin ang="2700000" scaled="1"/>
                  </a:gradFill>
                  <a:latin typeface="+mj-ea"/>
                  <a:ea typeface="+mj-ea"/>
                </a:defRPr>
              </a:lvl1pPr>
            </a:lstStyle>
            <a:p>
              <a:r>
                <a:rPr lang="zh-CN" altLang="en-US" dirty="0"/>
                <a:t>在此输入标题文案</a:t>
              </a:r>
            </a:p>
          </p:txBody>
        </p:sp>
      </p:grpSp>
      <p:sp>
        <p:nvSpPr>
          <p:cNvPr id="90" name="椭圆 89">
            <a:extLst>
              <a:ext uri="{FF2B5EF4-FFF2-40B4-BE49-F238E27FC236}">
                <a16:creationId xmlns:a16="http://schemas.microsoft.com/office/drawing/2014/main" id="{8E045F48-0EC2-4081-A43C-0131A6844410}"/>
              </a:ext>
            </a:extLst>
          </p:cNvPr>
          <p:cNvSpPr/>
          <p:nvPr/>
        </p:nvSpPr>
        <p:spPr>
          <a:xfrm rot="8780736" flipV="1">
            <a:off x="504806" y="360072"/>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41" name="文本框 40">
            <a:extLst>
              <a:ext uri="{FF2B5EF4-FFF2-40B4-BE49-F238E27FC236}">
                <a16:creationId xmlns:a16="http://schemas.microsoft.com/office/drawing/2014/main" id="{CF4CA98B-9A87-4816-90C8-DDA1E9CBDCD1}"/>
              </a:ext>
            </a:extLst>
          </p:cNvPr>
          <p:cNvSpPr txBox="1"/>
          <p:nvPr/>
        </p:nvSpPr>
        <p:spPr>
          <a:xfrm>
            <a:off x="660400" y="498425"/>
            <a:ext cx="4568142" cy="620868"/>
          </a:xfrm>
          <a:prstGeom prst="rect">
            <a:avLst/>
          </a:prstGeom>
          <a:noFill/>
        </p:spPr>
        <p:txBody>
          <a:bodyPr wrap="square">
            <a:noAutofit/>
          </a:bodyPr>
          <a:lstStyle/>
          <a:p>
            <a:r>
              <a:rPr lang="zh-CN" altLang="en-US" sz="36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rPr>
              <a:t>业务范围</a:t>
            </a:r>
          </a:p>
        </p:txBody>
      </p:sp>
    </p:spTree>
    <p:extLst>
      <p:ext uri="{BB962C8B-B14F-4D97-AF65-F5344CB8AC3E}">
        <p14:creationId xmlns:p14="http://schemas.microsoft.com/office/powerpoint/2010/main" val="33432415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EB33799D-025A-46EB-BCEB-4FA3E52FF032}"/>
              </a:ext>
            </a:extLst>
          </p:cNvPr>
          <p:cNvSpPr/>
          <p:nvPr/>
        </p:nvSpPr>
        <p:spPr>
          <a:xfrm>
            <a:off x="0" y="0"/>
            <a:ext cx="12192000" cy="3632200"/>
          </a:xfrm>
          <a:prstGeom prst="rect">
            <a:avLst/>
          </a:prstGeom>
          <a:gradFill>
            <a:gsLst>
              <a:gs pos="0">
                <a:schemeClr val="accent2">
                  <a:alpha val="0"/>
                </a:schemeClr>
              </a:gs>
              <a:gs pos="40000">
                <a:schemeClr val="accent2">
                  <a:alpha val="50000"/>
                </a:schemeClr>
              </a:gs>
              <a:gs pos="100000">
                <a:schemeClr val="accent1"/>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sz="1355"/>
          </a:p>
        </p:txBody>
      </p:sp>
      <p:sp>
        <p:nvSpPr>
          <p:cNvPr id="37" name="文本框 36">
            <a:extLst>
              <a:ext uri="{FF2B5EF4-FFF2-40B4-BE49-F238E27FC236}">
                <a16:creationId xmlns:a16="http://schemas.microsoft.com/office/drawing/2014/main" id="{8150A500-C4C5-4FBF-AB65-6B397785C645}"/>
              </a:ext>
            </a:extLst>
          </p:cNvPr>
          <p:cNvSpPr txBox="1"/>
          <p:nvPr/>
        </p:nvSpPr>
        <p:spPr>
          <a:xfrm>
            <a:off x="-805406" y="-487268"/>
            <a:ext cx="14125166" cy="4508927"/>
          </a:xfrm>
          <a:prstGeom prst="rect">
            <a:avLst/>
          </a:prstGeom>
          <a:noFill/>
        </p:spPr>
        <p:txBody>
          <a:bodyPr wrap="square">
            <a:noAutofit/>
          </a:bodyPr>
          <a:lstStyle/>
          <a:p>
            <a:r>
              <a:rPr lang="zh-CN" altLang="en-US" sz="28700" dirty="0">
                <a:solidFill>
                  <a:schemeClr val="bg1">
                    <a:alpha val="28000"/>
                  </a:schemeClr>
                </a:solidFill>
              </a:rPr>
              <a:t>company</a:t>
            </a:r>
          </a:p>
        </p:txBody>
      </p:sp>
      <p:pic>
        <p:nvPicPr>
          <p:cNvPr id="12" name="图片 11" descr="蓝色的高楼&#10;&#10;描述已自动生成">
            <a:extLst>
              <a:ext uri="{FF2B5EF4-FFF2-40B4-BE49-F238E27FC236}">
                <a16:creationId xmlns:a16="http://schemas.microsoft.com/office/drawing/2014/main" id="{EC90DC24-4E27-48E3-8231-9DA095880830}"/>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4767263" y="0"/>
            <a:ext cx="5829300" cy="3886200"/>
          </a:xfrm>
          <a:prstGeom prst="rect">
            <a:avLst/>
          </a:prstGeom>
        </p:spPr>
      </p:pic>
      <p:grpSp>
        <p:nvGrpSpPr>
          <p:cNvPr id="4" name="组合 3">
            <a:extLst>
              <a:ext uri="{FF2B5EF4-FFF2-40B4-BE49-F238E27FC236}">
                <a16:creationId xmlns:a16="http://schemas.microsoft.com/office/drawing/2014/main" id="{8BEBFFB3-9FD5-4175-8789-1BC40898BD3A}"/>
              </a:ext>
            </a:extLst>
          </p:cNvPr>
          <p:cNvGrpSpPr/>
          <p:nvPr/>
        </p:nvGrpSpPr>
        <p:grpSpPr>
          <a:xfrm>
            <a:off x="1124126" y="2686219"/>
            <a:ext cx="9943748" cy="3549481"/>
            <a:chOff x="1124126" y="2963079"/>
            <a:chExt cx="9943748" cy="2729003"/>
          </a:xfrm>
        </p:grpSpPr>
        <p:sp>
          <p:nvSpPr>
            <p:cNvPr id="5" name="矩形: 圆角 4">
              <a:extLst>
                <a:ext uri="{FF2B5EF4-FFF2-40B4-BE49-F238E27FC236}">
                  <a16:creationId xmlns:a16="http://schemas.microsoft.com/office/drawing/2014/main" id="{A006EC6F-E376-4910-8540-D3B0A1F0E6C4}"/>
                </a:ext>
              </a:extLst>
            </p:cNvPr>
            <p:cNvSpPr/>
            <p:nvPr/>
          </p:nvSpPr>
          <p:spPr>
            <a:xfrm>
              <a:off x="1124126" y="2963079"/>
              <a:ext cx="9943748" cy="2729003"/>
            </a:xfrm>
            <a:prstGeom prst="roundRect">
              <a:avLst>
                <a:gd name="adj" fmla="val 3944"/>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dirty="0">
                <a:solidFill>
                  <a:schemeClr val="bg1"/>
                </a:solidFill>
                <a:latin typeface="+mn-ea"/>
              </a:endParaRPr>
            </a:p>
          </p:txBody>
        </p:sp>
        <p:sp>
          <p:nvSpPr>
            <p:cNvPr id="6" name="矩形 5">
              <a:extLst>
                <a:ext uri="{FF2B5EF4-FFF2-40B4-BE49-F238E27FC236}">
                  <a16:creationId xmlns:a16="http://schemas.microsoft.com/office/drawing/2014/main" id="{A98A8484-1C19-4947-88DD-7151718D81B0}"/>
                </a:ext>
              </a:extLst>
            </p:cNvPr>
            <p:cNvSpPr/>
            <p:nvPr/>
          </p:nvSpPr>
          <p:spPr>
            <a:xfrm>
              <a:off x="1124126" y="5596467"/>
              <a:ext cx="9943748" cy="95615"/>
            </a:xfrm>
            <a:prstGeom prst="rect">
              <a:avLst/>
            </a:prstGeom>
            <a:solidFill>
              <a:schemeClr val="accent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grpSp>
      <p:sp>
        <p:nvSpPr>
          <p:cNvPr id="15" name="文本框 14">
            <a:extLst>
              <a:ext uri="{FF2B5EF4-FFF2-40B4-BE49-F238E27FC236}">
                <a16:creationId xmlns:a16="http://schemas.microsoft.com/office/drawing/2014/main" id="{01E01B19-9628-40FC-8597-5CCD138E574C}"/>
              </a:ext>
            </a:extLst>
          </p:cNvPr>
          <p:cNvSpPr txBox="1"/>
          <p:nvPr/>
        </p:nvSpPr>
        <p:spPr>
          <a:xfrm>
            <a:off x="2441221" y="4450140"/>
            <a:ext cx="327378" cy="461665"/>
          </a:xfrm>
          <a:prstGeom prst="rect">
            <a:avLst/>
          </a:prstGeom>
          <a:noFill/>
        </p:spPr>
        <p:txBody>
          <a:bodyPr wrap="square">
            <a:noAutofit/>
          </a:bodyPr>
          <a:lstStyle/>
          <a:p>
            <a:pPr algn="ctr" defTabSz="457200"/>
            <a:r>
              <a:rPr lang="en-US" altLang="zh-CN" sz="2400" b="1" dirty="0">
                <a:solidFill>
                  <a:schemeClr val="accent1"/>
                </a:solidFill>
                <a:latin typeface="+mj-lt"/>
                <a:ea typeface="思源黑体 CN Bold" panose="020B0800000000000000" pitchFamily="34" charset="-122"/>
              </a:rPr>
              <a:t>+</a:t>
            </a:r>
          </a:p>
        </p:txBody>
      </p:sp>
      <p:sp>
        <p:nvSpPr>
          <p:cNvPr id="13" name="文本框 165">
            <a:extLst>
              <a:ext uri="{FF2B5EF4-FFF2-40B4-BE49-F238E27FC236}">
                <a16:creationId xmlns:a16="http://schemas.microsoft.com/office/drawing/2014/main" id="{08C8849F-0A30-4DE0-91CF-55992F055FD0}"/>
              </a:ext>
            </a:extLst>
          </p:cNvPr>
          <p:cNvSpPr txBox="1"/>
          <p:nvPr/>
        </p:nvSpPr>
        <p:spPr>
          <a:xfrm>
            <a:off x="1595438" y="4325959"/>
            <a:ext cx="1308570" cy="1101648"/>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dirty="0">
                <a:solidFill>
                  <a:schemeClr val="accent1"/>
                </a:solidFill>
                <a:latin typeface="+mj-lt"/>
                <a:ea typeface="思源黑体 CN Bold" panose="020B0800000000000000" pitchFamily="34" charset="-122"/>
              </a:rPr>
              <a:t>50</a:t>
            </a:r>
          </a:p>
          <a:p>
            <a:pPr algn="ctr">
              <a:lnSpc>
                <a:spcPct val="120000"/>
              </a:lnSpc>
            </a:pPr>
            <a:r>
              <a:rPr lang="zh-CN" altLang="en-US" sz="2000" dirty="0">
                <a:latin typeface="+mn-ea"/>
              </a:rPr>
              <a:t>服务机构</a:t>
            </a:r>
            <a:endParaRPr lang="en-US" altLang="zh-CN" sz="2000" dirty="0">
              <a:latin typeface="+mn-ea"/>
            </a:endParaRPr>
          </a:p>
        </p:txBody>
      </p:sp>
      <p:sp>
        <p:nvSpPr>
          <p:cNvPr id="18" name="文本框 165">
            <a:extLst>
              <a:ext uri="{FF2B5EF4-FFF2-40B4-BE49-F238E27FC236}">
                <a16:creationId xmlns:a16="http://schemas.microsoft.com/office/drawing/2014/main" id="{7434D330-AC5D-4B6B-A54E-3C789C73CF3B}"/>
              </a:ext>
            </a:extLst>
          </p:cNvPr>
          <p:cNvSpPr txBox="1"/>
          <p:nvPr/>
        </p:nvSpPr>
        <p:spPr>
          <a:xfrm>
            <a:off x="3312562" y="4325960"/>
            <a:ext cx="1308570" cy="1101648"/>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dirty="0">
                <a:solidFill>
                  <a:schemeClr val="accent1"/>
                </a:solidFill>
                <a:latin typeface="+mj-lt"/>
                <a:ea typeface="思源黑体 CN Bold" panose="020B0800000000000000" pitchFamily="34" charset="-122"/>
              </a:rPr>
              <a:t>10</a:t>
            </a:r>
            <a:r>
              <a:rPr lang="zh-CN" altLang="en-US" sz="3600" b="1" dirty="0">
                <a:solidFill>
                  <a:schemeClr val="accent1"/>
                </a:solidFill>
                <a:latin typeface="+mj-lt"/>
                <a:ea typeface="思源黑体 CN Bold" panose="020B0800000000000000" pitchFamily="34" charset="-122"/>
              </a:rPr>
              <a:t>万</a:t>
            </a:r>
            <a:endParaRPr lang="en-US" altLang="zh-CN" sz="3600" b="1" dirty="0">
              <a:solidFill>
                <a:schemeClr val="accent1"/>
              </a:solidFill>
              <a:latin typeface="+mj-lt"/>
              <a:ea typeface="思源黑体 CN Bold" panose="020B0800000000000000" pitchFamily="34" charset="-122"/>
            </a:endParaRPr>
          </a:p>
          <a:p>
            <a:pPr algn="ctr">
              <a:lnSpc>
                <a:spcPct val="120000"/>
              </a:lnSpc>
            </a:pPr>
            <a:r>
              <a:rPr lang="zh-CN" altLang="en-US" sz="2000" dirty="0">
                <a:latin typeface="+mn-ea"/>
              </a:rPr>
              <a:t>服务客户</a:t>
            </a:r>
            <a:endParaRPr lang="en-US" altLang="zh-CN" sz="2000" dirty="0">
              <a:latin typeface="+mn-ea"/>
            </a:endParaRPr>
          </a:p>
        </p:txBody>
      </p:sp>
      <p:sp>
        <p:nvSpPr>
          <p:cNvPr id="21" name="文本框 165">
            <a:extLst>
              <a:ext uri="{FF2B5EF4-FFF2-40B4-BE49-F238E27FC236}">
                <a16:creationId xmlns:a16="http://schemas.microsoft.com/office/drawing/2014/main" id="{E018F9F6-3B85-42F1-8FB6-3A59D7EB4E06}"/>
              </a:ext>
            </a:extLst>
          </p:cNvPr>
          <p:cNvSpPr txBox="1"/>
          <p:nvPr/>
        </p:nvSpPr>
        <p:spPr>
          <a:xfrm>
            <a:off x="5029686" y="4319449"/>
            <a:ext cx="1806354" cy="1101648"/>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dirty="0">
                <a:solidFill>
                  <a:schemeClr val="accent1"/>
                </a:solidFill>
                <a:latin typeface="+mj-lt"/>
                <a:ea typeface="思源黑体 CN Bold" panose="020B0800000000000000" pitchFamily="34" charset="-122"/>
              </a:rPr>
              <a:t>360</a:t>
            </a:r>
            <a:r>
              <a:rPr lang="zh-CN" altLang="en-US" sz="3600" b="1" dirty="0">
                <a:solidFill>
                  <a:schemeClr val="accent1"/>
                </a:solidFill>
                <a:latin typeface="+mj-lt"/>
                <a:ea typeface="思源黑体 CN Bold" panose="020B0800000000000000" pitchFamily="34" charset="-122"/>
              </a:rPr>
              <a:t>万</a:t>
            </a:r>
            <a:endParaRPr lang="en-US" altLang="zh-CN" sz="3600" b="1" dirty="0">
              <a:solidFill>
                <a:schemeClr val="accent1"/>
              </a:solidFill>
              <a:latin typeface="+mj-lt"/>
              <a:ea typeface="思源黑体 CN Bold" panose="020B0800000000000000" pitchFamily="34" charset="-122"/>
            </a:endParaRPr>
          </a:p>
          <a:p>
            <a:pPr algn="ctr">
              <a:lnSpc>
                <a:spcPct val="120000"/>
              </a:lnSpc>
            </a:pPr>
            <a:r>
              <a:rPr lang="zh-CN" altLang="en-US" sz="2000" dirty="0">
                <a:latin typeface="+mn-ea"/>
              </a:rPr>
              <a:t>每年培训学员</a:t>
            </a:r>
            <a:endParaRPr lang="en-US" altLang="zh-CN" sz="2000" dirty="0">
              <a:latin typeface="+mn-ea"/>
            </a:endParaRPr>
          </a:p>
        </p:txBody>
      </p:sp>
      <p:sp>
        <p:nvSpPr>
          <p:cNvPr id="23" name="文本框 165">
            <a:extLst>
              <a:ext uri="{FF2B5EF4-FFF2-40B4-BE49-F238E27FC236}">
                <a16:creationId xmlns:a16="http://schemas.microsoft.com/office/drawing/2014/main" id="{1D4D8F4E-39E0-43F5-96A3-97C56FBB6642}"/>
              </a:ext>
            </a:extLst>
          </p:cNvPr>
          <p:cNvSpPr txBox="1"/>
          <p:nvPr/>
        </p:nvSpPr>
        <p:spPr>
          <a:xfrm>
            <a:off x="7244594" y="4322704"/>
            <a:ext cx="1806354" cy="1101648"/>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dirty="0">
                <a:solidFill>
                  <a:schemeClr val="accent1"/>
                </a:solidFill>
                <a:latin typeface="+mj-lt"/>
                <a:ea typeface="思源黑体 CN Bold" panose="020B0800000000000000" pitchFamily="34" charset="-122"/>
              </a:rPr>
              <a:t>2000</a:t>
            </a:r>
          </a:p>
          <a:p>
            <a:pPr algn="ctr">
              <a:lnSpc>
                <a:spcPct val="120000"/>
              </a:lnSpc>
            </a:pPr>
            <a:r>
              <a:rPr lang="zh-CN" altLang="en-US" sz="2000" dirty="0">
                <a:latin typeface="+mn-ea"/>
              </a:rPr>
              <a:t>培训顾问助教</a:t>
            </a:r>
            <a:endParaRPr lang="en-US" altLang="zh-CN" sz="2000" dirty="0">
              <a:latin typeface="+mn-ea"/>
            </a:endParaRPr>
          </a:p>
        </p:txBody>
      </p:sp>
      <p:sp>
        <p:nvSpPr>
          <p:cNvPr id="24" name="文本框 165">
            <a:extLst>
              <a:ext uri="{FF2B5EF4-FFF2-40B4-BE49-F238E27FC236}">
                <a16:creationId xmlns:a16="http://schemas.microsoft.com/office/drawing/2014/main" id="{1DE95487-A6FC-48AC-B1A3-858FF6D86AAF}"/>
              </a:ext>
            </a:extLst>
          </p:cNvPr>
          <p:cNvSpPr txBox="1"/>
          <p:nvPr/>
        </p:nvSpPr>
        <p:spPr>
          <a:xfrm>
            <a:off x="9459504" y="4315930"/>
            <a:ext cx="1281057" cy="1101648"/>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lnSpc>
                <a:spcPct val="120000"/>
              </a:lnSpc>
            </a:pPr>
            <a:r>
              <a:rPr lang="en-US" altLang="zh-CN" sz="3600" b="1" dirty="0">
                <a:solidFill>
                  <a:schemeClr val="accent1"/>
                </a:solidFill>
                <a:latin typeface="+mj-lt"/>
                <a:ea typeface="思源黑体 CN Bold" panose="020B0800000000000000" pitchFamily="34" charset="-122"/>
              </a:rPr>
              <a:t>500</a:t>
            </a:r>
          </a:p>
          <a:p>
            <a:pPr algn="ctr">
              <a:lnSpc>
                <a:spcPct val="120000"/>
              </a:lnSpc>
            </a:pPr>
            <a:r>
              <a:rPr lang="zh-CN" altLang="en-US" sz="2000" dirty="0">
                <a:latin typeface="+mn-ea"/>
              </a:rPr>
              <a:t>行业专家</a:t>
            </a:r>
            <a:endParaRPr lang="en-US" altLang="zh-CN" sz="2000" dirty="0">
              <a:latin typeface="+mn-ea"/>
            </a:endParaRPr>
          </a:p>
        </p:txBody>
      </p:sp>
      <p:sp>
        <p:nvSpPr>
          <p:cNvPr id="25" name="文本框 24">
            <a:extLst>
              <a:ext uri="{FF2B5EF4-FFF2-40B4-BE49-F238E27FC236}">
                <a16:creationId xmlns:a16="http://schemas.microsoft.com/office/drawing/2014/main" id="{791F6AE9-0A76-4A1F-8F57-4C149AE0533D}"/>
              </a:ext>
            </a:extLst>
          </p:cNvPr>
          <p:cNvSpPr txBox="1"/>
          <p:nvPr/>
        </p:nvSpPr>
        <p:spPr>
          <a:xfrm>
            <a:off x="4420156" y="4450140"/>
            <a:ext cx="327378" cy="461665"/>
          </a:xfrm>
          <a:prstGeom prst="rect">
            <a:avLst/>
          </a:prstGeom>
          <a:noFill/>
        </p:spPr>
        <p:txBody>
          <a:bodyPr wrap="square">
            <a:noAutofit/>
          </a:bodyPr>
          <a:lstStyle/>
          <a:p>
            <a:pPr algn="ctr" defTabSz="457200"/>
            <a:r>
              <a:rPr lang="en-US" altLang="zh-CN" sz="2400" b="1" dirty="0">
                <a:solidFill>
                  <a:schemeClr val="accent1"/>
                </a:solidFill>
                <a:latin typeface="+mj-lt"/>
                <a:ea typeface="思源黑体 CN Bold" panose="020B0800000000000000" pitchFamily="34" charset="-122"/>
              </a:rPr>
              <a:t>+</a:t>
            </a:r>
          </a:p>
        </p:txBody>
      </p:sp>
      <p:sp>
        <p:nvSpPr>
          <p:cNvPr id="26" name="文本框 25">
            <a:extLst>
              <a:ext uri="{FF2B5EF4-FFF2-40B4-BE49-F238E27FC236}">
                <a16:creationId xmlns:a16="http://schemas.microsoft.com/office/drawing/2014/main" id="{096D1BA3-519F-47B0-97DE-AD3870024C66}"/>
              </a:ext>
            </a:extLst>
          </p:cNvPr>
          <p:cNvSpPr txBox="1"/>
          <p:nvPr/>
        </p:nvSpPr>
        <p:spPr>
          <a:xfrm>
            <a:off x="8636909" y="4450140"/>
            <a:ext cx="327378" cy="461665"/>
          </a:xfrm>
          <a:prstGeom prst="rect">
            <a:avLst/>
          </a:prstGeom>
          <a:noFill/>
        </p:spPr>
        <p:txBody>
          <a:bodyPr wrap="square">
            <a:noAutofit/>
          </a:bodyPr>
          <a:lstStyle/>
          <a:p>
            <a:pPr algn="ctr" defTabSz="457200"/>
            <a:r>
              <a:rPr lang="en-US" altLang="zh-CN" sz="2400" b="1" dirty="0">
                <a:solidFill>
                  <a:schemeClr val="accent1"/>
                </a:solidFill>
                <a:latin typeface="+mj-lt"/>
                <a:ea typeface="思源黑体 CN Bold" panose="020B0800000000000000" pitchFamily="34" charset="-122"/>
              </a:rPr>
              <a:t>+</a:t>
            </a:r>
          </a:p>
        </p:txBody>
      </p:sp>
      <p:sp>
        <p:nvSpPr>
          <p:cNvPr id="27" name="文本框 26">
            <a:extLst>
              <a:ext uri="{FF2B5EF4-FFF2-40B4-BE49-F238E27FC236}">
                <a16:creationId xmlns:a16="http://schemas.microsoft.com/office/drawing/2014/main" id="{2A348FB0-0EA6-46DD-9D95-4E66AE2201FC}"/>
              </a:ext>
            </a:extLst>
          </p:cNvPr>
          <p:cNvSpPr txBox="1"/>
          <p:nvPr/>
        </p:nvSpPr>
        <p:spPr>
          <a:xfrm>
            <a:off x="10436411" y="4450140"/>
            <a:ext cx="327378" cy="461665"/>
          </a:xfrm>
          <a:prstGeom prst="rect">
            <a:avLst/>
          </a:prstGeom>
          <a:noFill/>
        </p:spPr>
        <p:txBody>
          <a:bodyPr wrap="square">
            <a:noAutofit/>
          </a:bodyPr>
          <a:lstStyle/>
          <a:p>
            <a:pPr algn="ctr" defTabSz="457200"/>
            <a:r>
              <a:rPr lang="en-US" altLang="zh-CN" sz="2400" b="1" dirty="0">
                <a:solidFill>
                  <a:schemeClr val="accent1"/>
                </a:solidFill>
                <a:latin typeface="+mj-lt"/>
                <a:ea typeface="思源黑体 CN Bold" panose="020B0800000000000000" pitchFamily="34" charset="-122"/>
              </a:rPr>
              <a:t>+</a:t>
            </a:r>
          </a:p>
        </p:txBody>
      </p:sp>
      <p:cxnSp>
        <p:nvCxnSpPr>
          <p:cNvPr id="30" name="直接连接符 29">
            <a:extLst>
              <a:ext uri="{FF2B5EF4-FFF2-40B4-BE49-F238E27FC236}">
                <a16:creationId xmlns:a16="http://schemas.microsoft.com/office/drawing/2014/main" id="{1A334F64-2BC8-4518-9A5F-9FC26559E880}"/>
              </a:ext>
            </a:extLst>
          </p:cNvPr>
          <p:cNvCxnSpPr>
            <a:cxnSpLocks/>
          </p:cNvCxnSpPr>
          <p:nvPr/>
        </p:nvCxnSpPr>
        <p:spPr>
          <a:xfrm>
            <a:off x="3108285" y="4414635"/>
            <a:ext cx="0" cy="917786"/>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13E5D111-9883-48C7-AF7F-7F0AA3768412}"/>
              </a:ext>
            </a:extLst>
          </p:cNvPr>
          <p:cNvCxnSpPr>
            <a:cxnSpLocks/>
          </p:cNvCxnSpPr>
          <p:nvPr/>
        </p:nvCxnSpPr>
        <p:spPr>
          <a:xfrm>
            <a:off x="4825409" y="4414635"/>
            <a:ext cx="0" cy="917786"/>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854DCC9-B6BF-4432-92DB-683FEE057D3D}"/>
              </a:ext>
            </a:extLst>
          </p:cNvPr>
          <p:cNvCxnSpPr>
            <a:cxnSpLocks/>
          </p:cNvCxnSpPr>
          <p:nvPr/>
        </p:nvCxnSpPr>
        <p:spPr>
          <a:xfrm>
            <a:off x="7040317" y="4414635"/>
            <a:ext cx="0" cy="917786"/>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C491EB50-A8B4-41F1-A961-E664D27C3FBA}"/>
              </a:ext>
            </a:extLst>
          </p:cNvPr>
          <p:cNvCxnSpPr>
            <a:cxnSpLocks/>
          </p:cNvCxnSpPr>
          <p:nvPr/>
        </p:nvCxnSpPr>
        <p:spPr>
          <a:xfrm>
            <a:off x="9255226" y="4414635"/>
            <a:ext cx="0" cy="917786"/>
          </a:xfrm>
          <a:prstGeom prst="line">
            <a:avLst/>
          </a:prstGeom>
          <a:ln>
            <a:solidFill>
              <a:schemeClr val="accent4"/>
            </a:solidFill>
          </a:ln>
        </p:spPr>
        <p:style>
          <a:lnRef idx="1">
            <a:schemeClr val="accent1"/>
          </a:lnRef>
          <a:fillRef idx="0">
            <a:schemeClr val="accent1"/>
          </a:fillRef>
          <a:effectRef idx="0">
            <a:schemeClr val="accent1"/>
          </a:effectRef>
          <a:fontRef idx="minor">
            <a:schemeClr val="tx1"/>
          </a:fontRef>
        </p:style>
      </p:cxnSp>
      <p:sp>
        <p:nvSpPr>
          <p:cNvPr id="34" name="文本框 33">
            <a:extLst>
              <a:ext uri="{FF2B5EF4-FFF2-40B4-BE49-F238E27FC236}">
                <a16:creationId xmlns:a16="http://schemas.microsoft.com/office/drawing/2014/main" id="{0E8A5DD1-47F0-4784-9896-65B28FB82997}"/>
              </a:ext>
            </a:extLst>
          </p:cNvPr>
          <p:cNvSpPr txBox="1"/>
          <p:nvPr/>
        </p:nvSpPr>
        <p:spPr>
          <a:xfrm>
            <a:off x="2128215" y="3123206"/>
            <a:ext cx="7935570" cy="461665"/>
          </a:xfrm>
          <a:prstGeom prst="rect">
            <a:avLst/>
          </a:prstGeom>
          <a:noFill/>
        </p:spPr>
        <p:txBody>
          <a:bodyPr wrap="square" lIns="0" tIns="0" rIns="0" bIns="0" rtlCol="0">
            <a:noAutofit/>
          </a:bodyPr>
          <a:lstStyle>
            <a:defPPr>
              <a:defRPr lang="zh-CN"/>
            </a:defPPr>
            <a:lvl1pPr algn="ctr">
              <a:defRPr sz="2400" b="1">
                <a:gradFill>
                  <a:gsLst>
                    <a:gs pos="0">
                      <a:schemeClr val="accent1"/>
                    </a:gs>
                    <a:gs pos="100000">
                      <a:schemeClr val="accent3"/>
                    </a:gs>
                  </a:gsLst>
                  <a:lin ang="2700000" scaled="1"/>
                </a:gradFill>
                <a:latin typeface="+mj-ea"/>
                <a:ea typeface="+mj-ea"/>
              </a:defRPr>
            </a:lvl1pPr>
          </a:lstStyle>
          <a:p>
            <a:r>
              <a:rPr lang="zh-CN" altLang="en-US" dirty="0">
                <a:solidFill>
                  <a:schemeClr val="accent1"/>
                </a:solidFill>
              </a:rPr>
              <a:t>中国管理咨询行业第一品牌，拥有独创的</a:t>
            </a:r>
            <a:r>
              <a:rPr lang="en-US" altLang="zh-CN" dirty="0">
                <a:solidFill>
                  <a:schemeClr val="accent1"/>
                </a:solidFill>
              </a:rPr>
              <a:t>P-MBA</a:t>
            </a:r>
            <a:r>
              <a:rPr lang="zh-CN" altLang="en-US" dirty="0">
                <a:solidFill>
                  <a:schemeClr val="accent1"/>
                </a:solidFill>
              </a:rPr>
              <a:t>课程体系</a:t>
            </a:r>
          </a:p>
        </p:txBody>
      </p:sp>
      <p:sp>
        <p:nvSpPr>
          <p:cNvPr id="35" name="文本框 34">
            <a:extLst>
              <a:ext uri="{FF2B5EF4-FFF2-40B4-BE49-F238E27FC236}">
                <a16:creationId xmlns:a16="http://schemas.microsoft.com/office/drawing/2014/main" id="{21691359-CFA7-4FD0-AA35-5125EC2FD3C2}"/>
              </a:ext>
            </a:extLst>
          </p:cNvPr>
          <p:cNvSpPr txBox="1"/>
          <p:nvPr/>
        </p:nvSpPr>
        <p:spPr>
          <a:xfrm>
            <a:off x="660400" y="436655"/>
            <a:ext cx="2108199" cy="620868"/>
          </a:xfrm>
          <a:prstGeom prst="rect">
            <a:avLst/>
          </a:prstGeom>
          <a:noFill/>
        </p:spPr>
        <p:txBody>
          <a:bodyPr wrap="square">
            <a:noAutofit/>
          </a:bodyPr>
          <a:lstStyle/>
          <a:p>
            <a:r>
              <a:rPr lang="zh-CN" altLang="en-US" sz="36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rPr>
              <a:t>企业简介</a:t>
            </a:r>
          </a:p>
        </p:txBody>
      </p:sp>
    </p:spTree>
    <p:extLst>
      <p:ext uri="{BB962C8B-B14F-4D97-AF65-F5344CB8AC3E}">
        <p14:creationId xmlns:p14="http://schemas.microsoft.com/office/powerpoint/2010/main" val="34540611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extLst>
              <a:ext uri="{FF2B5EF4-FFF2-40B4-BE49-F238E27FC236}">
                <a16:creationId xmlns:a16="http://schemas.microsoft.com/office/drawing/2014/main" id="{BE51D217-4B92-4F12-B6CB-DACFAC9BE627}"/>
              </a:ext>
            </a:extLst>
          </p:cNvPr>
          <p:cNvSpPr/>
          <p:nvPr/>
        </p:nvSpPr>
        <p:spPr>
          <a:xfrm>
            <a:off x="2044034" y="3632200"/>
            <a:ext cx="8103932" cy="1107996"/>
          </a:xfrm>
          <a:prstGeom prst="rect">
            <a:avLst/>
          </a:prstGeom>
          <a:noFill/>
        </p:spPr>
        <p:txBody>
          <a:bodyPr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66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rPr>
              <a:t>项目规划</a:t>
            </a:r>
          </a:p>
        </p:txBody>
      </p:sp>
      <p:sp>
        <p:nvSpPr>
          <p:cNvPr id="8" name="矩形 7">
            <a:extLst>
              <a:ext uri="{FF2B5EF4-FFF2-40B4-BE49-F238E27FC236}">
                <a16:creationId xmlns:a16="http://schemas.microsoft.com/office/drawing/2014/main" id="{ECED8869-1C20-4DE0-B972-CC5872A158E9}"/>
              </a:ext>
            </a:extLst>
          </p:cNvPr>
          <p:cNvSpPr/>
          <p:nvPr/>
        </p:nvSpPr>
        <p:spPr>
          <a:xfrm>
            <a:off x="3299208" y="1879761"/>
            <a:ext cx="5593584" cy="1862048"/>
          </a:xfrm>
          <a:prstGeom prst="rect">
            <a:avLst/>
          </a:prstGeom>
        </p:spPr>
        <p:txBody>
          <a:bodyPr vert="horz" wrap="square">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sz="11500" dirty="0">
                <a:ln>
                  <a:solidFill>
                    <a:schemeClr val="bg1">
                      <a:alpha val="47000"/>
                    </a:schemeClr>
                  </a:solidFill>
                </a:ln>
                <a:solidFill>
                  <a:schemeClr val="accent1"/>
                </a:solidFill>
                <a:latin typeface="+mj-ea"/>
                <a:ea typeface="+mj-ea"/>
              </a:rPr>
              <a:t>02</a:t>
            </a:r>
            <a:endParaRPr lang="zh-CN" altLang="en-US" sz="11500" dirty="0">
              <a:ln>
                <a:solidFill>
                  <a:schemeClr val="bg1">
                    <a:alpha val="47000"/>
                  </a:schemeClr>
                </a:solidFill>
              </a:ln>
              <a:solidFill>
                <a:schemeClr val="accent1"/>
              </a:solidFill>
              <a:latin typeface="+mj-ea"/>
              <a:ea typeface="+mj-ea"/>
            </a:endParaRPr>
          </a:p>
        </p:txBody>
      </p:sp>
      <p:sp>
        <p:nvSpPr>
          <p:cNvPr id="21" name="文本框 92">
            <a:extLst>
              <a:ext uri="{FF2B5EF4-FFF2-40B4-BE49-F238E27FC236}">
                <a16:creationId xmlns:a16="http://schemas.microsoft.com/office/drawing/2014/main" id="{7FE6918B-3754-4951-BD7F-06901F7C6C79}"/>
              </a:ext>
            </a:extLst>
          </p:cNvPr>
          <p:cNvSpPr txBox="1"/>
          <p:nvPr/>
        </p:nvSpPr>
        <p:spPr>
          <a:xfrm>
            <a:off x="4550573" y="4661098"/>
            <a:ext cx="3090855" cy="338554"/>
          </a:xfrm>
          <a:prstGeom prst="rect">
            <a:avLst/>
          </a:prstGeom>
          <a:noFill/>
        </p:spPr>
        <p:txBody>
          <a:bodyPr wrap="square" rtlCol="0">
            <a:noAutofit/>
          </a:bodyPr>
          <a:lstStyle>
            <a:defPPr>
              <a:defRPr lang="zh-CN"/>
            </a:defPPr>
          </a:lstStyle>
          <a:p>
            <a:pPr algn="dist"/>
            <a:r>
              <a:rPr lang="en-US" altLang="zh-CN" sz="1600" spc="150" dirty="0">
                <a:solidFill>
                  <a:schemeClr val="bg1">
                    <a:lumMod val="50000"/>
                  </a:schemeClr>
                </a:solidFill>
                <a:ea typeface="+mj-ea"/>
              </a:rPr>
              <a:t>PROJECT PLANNING</a:t>
            </a:r>
          </a:p>
        </p:txBody>
      </p:sp>
    </p:spTree>
    <p:extLst>
      <p:ext uri="{BB962C8B-B14F-4D97-AF65-F5344CB8AC3E}">
        <p14:creationId xmlns:p14="http://schemas.microsoft.com/office/powerpoint/2010/main" val="314379718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椭圆 89">
            <a:extLst>
              <a:ext uri="{FF2B5EF4-FFF2-40B4-BE49-F238E27FC236}">
                <a16:creationId xmlns:a16="http://schemas.microsoft.com/office/drawing/2014/main" id="{8E045F48-0EC2-4081-A43C-0131A6844410}"/>
              </a:ext>
            </a:extLst>
          </p:cNvPr>
          <p:cNvSpPr/>
          <p:nvPr/>
        </p:nvSpPr>
        <p:spPr>
          <a:xfrm rot="8780736" flipV="1">
            <a:off x="504806" y="360072"/>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41" name="文本框 40">
            <a:extLst>
              <a:ext uri="{FF2B5EF4-FFF2-40B4-BE49-F238E27FC236}">
                <a16:creationId xmlns:a16="http://schemas.microsoft.com/office/drawing/2014/main" id="{CF4CA98B-9A87-4816-90C8-DDA1E9CBDCD1}"/>
              </a:ext>
            </a:extLst>
          </p:cNvPr>
          <p:cNvSpPr txBox="1"/>
          <p:nvPr/>
        </p:nvSpPr>
        <p:spPr>
          <a:xfrm>
            <a:off x="660400" y="498425"/>
            <a:ext cx="4568142" cy="620868"/>
          </a:xfrm>
          <a:prstGeom prst="rect">
            <a:avLst/>
          </a:prstGeom>
          <a:noFill/>
        </p:spPr>
        <p:txBody>
          <a:bodyPr wrap="square">
            <a:noAutofit/>
          </a:bodyPr>
          <a:lstStyle/>
          <a:p>
            <a:r>
              <a:rPr lang="zh-CN" altLang="en-US" sz="36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rPr>
              <a:t>项目简介</a:t>
            </a:r>
          </a:p>
        </p:txBody>
      </p:sp>
      <p:grpSp>
        <p:nvGrpSpPr>
          <p:cNvPr id="5" name="组合 4">
            <a:extLst>
              <a:ext uri="{FF2B5EF4-FFF2-40B4-BE49-F238E27FC236}">
                <a16:creationId xmlns:a16="http://schemas.microsoft.com/office/drawing/2014/main" id="{6D8FC924-F859-4667-8021-66ADAA63EA08}"/>
              </a:ext>
            </a:extLst>
          </p:cNvPr>
          <p:cNvGrpSpPr/>
          <p:nvPr/>
        </p:nvGrpSpPr>
        <p:grpSpPr>
          <a:xfrm>
            <a:off x="6698914" y="1230630"/>
            <a:ext cx="4728804" cy="4803140"/>
            <a:chOff x="6409700" y="1028700"/>
            <a:chExt cx="4928860" cy="5006340"/>
          </a:xfrm>
        </p:grpSpPr>
        <p:sp>
          <p:nvSpPr>
            <p:cNvPr id="2" name="矩形 1">
              <a:extLst>
                <a:ext uri="{FF2B5EF4-FFF2-40B4-BE49-F238E27FC236}">
                  <a16:creationId xmlns:a16="http://schemas.microsoft.com/office/drawing/2014/main" id="{5DB00DA9-4800-4E18-B7E0-F7D7046D7DE2}"/>
                </a:ext>
              </a:extLst>
            </p:cNvPr>
            <p:cNvSpPr/>
            <p:nvPr/>
          </p:nvSpPr>
          <p:spPr>
            <a:xfrm>
              <a:off x="6644640" y="1250950"/>
              <a:ext cx="4693920" cy="4784090"/>
            </a:xfrm>
            <a:prstGeom prst="rect">
              <a:avLst/>
            </a:prstGeom>
            <a:solidFill>
              <a:schemeClr val="accent1"/>
            </a:solidFill>
            <a:ln>
              <a:noFill/>
            </a:ln>
            <a:effectLst>
              <a:outerShdw blurRad="279400" dist="317500" dir="3000000" sx="88000" sy="88000" algn="ctr"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pic>
          <p:nvPicPr>
            <p:cNvPr id="33" name="图片 32" descr="人们在桌子边&#10;&#10;描述已自动生成">
              <a:extLst>
                <a:ext uri="{FF2B5EF4-FFF2-40B4-BE49-F238E27FC236}">
                  <a16:creationId xmlns:a16="http://schemas.microsoft.com/office/drawing/2014/main" id="{2168AD44-091E-43DB-AD3C-F602EC80E77D}"/>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6409700" y="1028700"/>
              <a:ext cx="4693920" cy="4784090"/>
            </a:xfrm>
            <a:custGeom>
              <a:avLst/>
              <a:gdLst>
                <a:gd name="connsiteX0" fmla="*/ 0 w 4693920"/>
                <a:gd name="connsiteY0" fmla="*/ 0 h 4784090"/>
                <a:gd name="connsiteX1" fmla="*/ 4693920 w 4693920"/>
                <a:gd name="connsiteY1" fmla="*/ 0 h 4784090"/>
                <a:gd name="connsiteX2" fmla="*/ 4693920 w 4693920"/>
                <a:gd name="connsiteY2" fmla="*/ 4784090 h 4784090"/>
                <a:gd name="connsiteX3" fmla="*/ 0 w 4693920"/>
                <a:gd name="connsiteY3" fmla="*/ 4784090 h 4784090"/>
              </a:gdLst>
              <a:ahLst/>
              <a:cxnLst>
                <a:cxn ang="0">
                  <a:pos x="connsiteX0" y="connsiteY0"/>
                </a:cxn>
                <a:cxn ang="0">
                  <a:pos x="connsiteX1" y="connsiteY1"/>
                </a:cxn>
                <a:cxn ang="0">
                  <a:pos x="connsiteX2" y="connsiteY2"/>
                </a:cxn>
                <a:cxn ang="0">
                  <a:pos x="connsiteX3" y="connsiteY3"/>
                </a:cxn>
              </a:cxnLst>
              <a:rect l="l" t="t" r="r" b="b"/>
              <a:pathLst>
                <a:path w="4693920" h="4784090">
                  <a:moveTo>
                    <a:pt x="0" y="0"/>
                  </a:moveTo>
                  <a:lnTo>
                    <a:pt x="4693920" y="0"/>
                  </a:lnTo>
                  <a:lnTo>
                    <a:pt x="4693920" y="4784090"/>
                  </a:lnTo>
                  <a:lnTo>
                    <a:pt x="0" y="4784090"/>
                  </a:lnTo>
                  <a:close/>
                </a:path>
              </a:pathLst>
            </a:custGeom>
          </p:spPr>
        </p:pic>
      </p:grpSp>
      <p:sp>
        <p:nvSpPr>
          <p:cNvPr id="35" name="Rectangle 6">
            <a:extLst>
              <a:ext uri="{FF2B5EF4-FFF2-40B4-BE49-F238E27FC236}">
                <a16:creationId xmlns:a16="http://schemas.microsoft.com/office/drawing/2014/main" id="{53C018E0-F08F-4121-86C9-543EAF35F911}"/>
              </a:ext>
            </a:extLst>
          </p:cNvPr>
          <p:cNvSpPr/>
          <p:nvPr/>
        </p:nvSpPr>
        <p:spPr>
          <a:xfrm>
            <a:off x="1227983" y="4209238"/>
            <a:ext cx="2704701" cy="369332"/>
          </a:xfrm>
          <a:prstGeom prst="rect">
            <a:avLst/>
          </a:prstGeom>
        </p:spPr>
        <p:txBody>
          <a:bodyPr wrap="square">
            <a:no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j-ea"/>
                <a:ea typeface="+mj-ea"/>
                <a:cs typeface="+mn-cs"/>
              </a:rPr>
              <a:t>添加关键词内容</a:t>
            </a:r>
            <a:endParaRPr kumimoji="0" lang="en-US" sz="1800" b="0" i="0" u="none" strike="noStrike" kern="1200" cap="none" spc="0" normalizeH="0" baseline="0" noProof="0" dirty="0">
              <a:ln>
                <a:noFill/>
              </a:ln>
              <a:solidFill>
                <a:schemeClr val="accent1"/>
              </a:solidFill>
              <a:effectLst/>
              <a:uLnTx/>
              <a:uFillTx/>
              <a:latin typeface="+mj-ea"/>
              <a:ea typeface="+mj-ea"/>
              <a:cs typeface="+mn-cs"/>
            </a:endParaRPr>
          </a:p>
        </p:txBody>
      </p:sp>
      <p:sp>
        <p:nvSpPr>
          <p:cNvPr id="36" name="Rectangle 8">
            <a:extLst>
              <a:ext uri="{FF2B5EF4-FFF2-40B4-BE49-F238E27FC236}">
                <a16:creationId xmlns:a16="http://schemas.microsoft.com/office/drawing/2014/main" id="{A67CB5A9-4895-4311-B5E5-16375076E8F3}"/>
              </a:ext>
            </a:extLst>
          </p:cNvPr>
          <p:cNvSpPr/>
          <p:nvPr/>
        </p:nvSpPr>
        <p:spPr>
          <a:xfrm>
            <a:off x="3989834" y="4209238"/>
            <a:ext cx="2106166" cy="369332"/>
          </a:xfrm>
          <a:prstGeom prst="rect">
            <a:avLst/>
          </a:prstGeom>
        </p:spPr>
        <p:txBody>
          <a:bodyPr wrap="square">
            <a:no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j-ea"/>
                <a:ea typeface="+mj-ea"/>
                <a:cs typeface="+mn-cs"/>
              </a:rPr>
              <a:t>添加关键词内容</a:t>
            </a:r>
          </a:p>
        </p:txBody>
      </p:sp>
      <p:sp>
        <p:nvSpPr>
          <p:cNvPr id="53" name="Oval 10">
            <a:extLst>
              <a:ext uri="{FF2B5EF4-FFF2-40B4-BE49-F238E27FC236}">
                <a16:creationId xmlns:a16="http://schemas.microsoft.com/office/drawing/2014/main" id="{7D8F184E-78D0-492F-87BD-CB10C7F23CB5}"/>
              </a:ext>
            </a:extLst>
          </p:cNvPr>
          <p:cNvSpPr/>
          <p:nvPr/>
        </p:nvSpPr>
        <p:spPr>
          <a:xfrm>
            <a:off x="3418334" y="4152118"/>
            <a:ext cx="514350" cy="514350"/>
          </a:xfrm>
          <a:prstGeom prst="ellipse">
            <a:avLst/>
          </a:prstGeom>
          <a:solidFill>
            <a:schemeClr val="accent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思源黑体 CN Regular" panose="020B0500000000000000" pitchFamily="34" charset="-122"/>
              <a:cs typeface="+mn-cs"/>
            </a:endParaRPr>
          </a:p>
        </p:txBody>
      </p:sp>
      <p:sp>
        <p:nvSpPr>
          <p:cNvPr id="51" name="Oval 16">
            <a:extLst>
              <a:ext uri="{FF2B5EF4-FFF2-40B4-BE49-F238E27FC236}">
                <a16:creationId xmlns:a16="http://schemas.microsoft.com/office/drawing/2014/main" id="{9B5ADE66-31BA-4E91-AE16-F2920AA747DE}"/>
              </a:ext>
            </a:extLst>
          </p:cNvPr>
          <p:cNvSpPr/>
          <p:nvPr/>
        </p:nvSpPr>
        <p:spPr>
          <a:xfrm>
            <a:off x="656483" y="4152118"/>
            <a:ext cx="514350" cy="514350"/>
          </a:xfrm>
          <a:prstGeom prst="ellipse">
            <a:avLst/>
          </a:prstGeom>
          <a:solidFill>
            <a:schemeClr val="accent2"/>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思源黑体 CN Regular" panose="020B0500000000000000" pitchFamily="34" charset="-122"/>
              <a:cs typeface="+mn-cs"/>
            </a:endParaRPr>
          </a:p>
        </p:txBody>
      </p:sp>
      <p:sp>
        <p:nvSpPr>
          <p:cNvPr id="39" name="文本框 68">
            <a:extLst>
              <a:ext uri="{FF2B5EF4-FFF2-40B4-BE49-F238E27FC236}">
                <a16:creationId xmlns:a16="http://schemas.microsoft.com/office/drawing/2014/main" id="{D52C43C1-A580-4D1C-A516-6712B3C222C8}"/>
              </a:ext>
            </a:extLst>
          </p:cNvPr>
          <p:cNvSpPr txBox="1"/>
          <p:nvPr/>
        </p:nvSpPr>
        <p:spPr>
          <a:xfrm>
            <a:off x="656483" y="1713993"/>
            <a:ext cx="1415772" cy="461665"/>
          </a:xfrm>
          <a:prstGeom prst="rect">
            <a:avLst/>
          </a:prstGeom>
          <a:noFill/>
        </p:spPr>
        <p:txBody>
          <a:bodyPr wrap="square" lIns="0" tIns="0" rIns="0" bIns="0" rtlCol="0">
            <a:noAutofit/>
          </a:bodyPr>
          <a:lstStyle>
            <a:defPPr>
              <a:defRPr lang="zh-CN"/>
            </a:defPPr>
            <a:lvl1pPr algn="ctr">
              <a:defRPr sz="2400" b="1">
                <a:gradFill>
                  <a:gsLst>
                    <a:gs pos="0">
                      <a:schemeClr val="accent1"/>
                    </a:gs>
                    <a:gs pos="100000">
                      <a:schemeClr val="accent3"/>
                    </a:gs>
                  </a:gsLst>
                  <a:lin ang="2700000" scaled="1"/>
                </a:gradFill>
                <a:latin typeface="思源黑体 CN Bold" panose="020B0800000000000000" pitchFamily="34" charset="-122"/>
                <a:ea typeface="思源黑体 CN Bold" panose="020B0800000000000000" pitchFamily="34" charset="-122"/>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dirty="0">
                <a:solidFill>
                  <a:schemeClr val="accent1"/>
                </a:solidFill>
              </a:rPr>
              <a:t>项目名称</a:t>
            </a:r>
            <a:endParaRPr lang="en-US" altLang="zh-CN" dirty="0">
              <a:solidFill>
                <a:schemeClr val="accent1"/>
              </a:solidFill>
            </a:endParaRPr>
          </a:p>
        </p:txBody>
      </p:sp>
      <p:sp>
        <p:nvSpPr>
          <p:cNvPr id="40" name="PA_Rectangle: Rounded Corners 17">
            <a:extLst>
              <a:ext uri="{FF2B5EF4-FFF2-40B4-BE49-F238E27FC236}">
                <a16:creationId xmlns:a16="http://schemas.microsoft.com/office/drawing/2014/main" id="{7DDFD60E-7F7B-4283-8495-76CFA68CFAAE}"/>
              </a:ext>
            </a:extLst>
          </p:cNvPr>
          <p:cNvSpPr/>
          <p:nvPr/>
        </p:nvSpPr>
        <p:spPr>
          <a:xfrm>
            <a:off x="760365" y="2181065"/>
            <a:ext cx="1228348" cy="51185"/>
          </a:xfrm>
          <a:prstGeom prst="roundRect">
            <a:avLst>
              <a:gd name="adj" fmla="val 50000"/>
            </a:avLst>
          </a:prstGeom>
          <a:solidFill>
            <a:schemeClr val="accent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0" cap="none" spc="0" normalizeH="0" baseline="0" noProof="0" dirty="0">
              <a:ln>
                <a:noFill/>
              </a:ln>
              <a:solidFill>
                <a:prstClr val="white"/>
              </a:solidFill>
              <a:effectLst/>
              <a:uLnTx/>
              <a:uFillTx/>
              <a:latin typeface="思源黑体 CN Regular" panose="020B0500000000000000" pitchFamily="34" charset="-122"/>
              <a:cs typeface="+mn-cs"/>
            </a:endParaRPr>
          </a:p>
        </p:txBody>
      </p:sp>
      <p:sp>
        <p:nvSpPr>
          <p:cNvPr id="45" name="Text Placeholder 32">
            <a:extLst>
              <a:ext uri="{FF2B5EF4-FFF2-40B4-BE49-F238E27FC236}">
                <a16:creationId xmlns:a16="http://schemas.microsoft.com/office/drawing/2014/main" id="{2DE65CD8-D0C4-43FB-8E36-5F8D2D8F7FA3}"/>
              </a:ext>
            </a:extLst>
          </p:cNvPr>
          <p:cNvSpPr txBox="1"/>
          <p:nvPr/>
        </p:nvSpPr>
        <p:spPr>
          <a:xfrm>
            <a:off x="656483" y="2399304"/>
            <a:ext cx="5439517" cy="1254318"/>
          </a:xfrm>
          <a:prstGeom prst="rect">
            <a:avLst/>
          </a:prstGeom>
          <a:noFill/>
        </p:spPr>
        <p:txBody>
          <a:bodyPr wrap="square" rtlCol="0">
            <a:noAutofit/>
          </a:bodyPr>
          <a:lstStyle>
            <a:defPPr>
              <a:defRPr lang="zh-CN"/>
            </a:defPPr>
            <a:lvl1pPr algn="just">
              <a:lnSpc>
                <a:spcPct val="130000"/>
              </a:lnSpc>
              <a:defRPr sz="1600" spc="150">
                <a:solidFill>
                  <a:schemeClr val="tx2"/>
                </a:solidFill>
                <a:latin typeface="+mn-ea"/>
                <a:cs typeface="Open Sans Light" panose="020B0306030504020204"/>
              </a:defRPr>
            </a:lvl1pPr>
          </a:lstStyle>
          <a:p>
            <a:pP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在此处添加您的文本内容在此处添加您的文本内容在此处添加您的文本内容在此处添加您的文本内容在此处添加您的文本内容在此处添加您的文本内容在此处添加您的文本内容在此处添加您的文本内容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p:txBody>
      </p:sp>
      <p:pic>
        <p:nvPicPr>
          <p:cNvPr id="7" name="图形 6">
            <a:extLst>
              <a:ext uri="{FF2B5EF4-FFF2-40B4-BE49-F238E27FC236}">
                <a16:creationId xmlns:a16="http://schemas.microsoft.com/office/drawing/2014/main" id="{1ABB6261-A44B-45A2-9CE5-C03C676A1D5E}"/>
              </a:ext>
            </a:extLst>
          </p:cNvPr>
          <p:cNvPicPr>
            <a:picLocks noChangeAspect="1"/>
          </p:cNvPicPr>
          <p:nvPr/>
        </p:nvPicPr>
        <p:blipFill>
          <a:blip r:embed="rId4">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3506233" y="4240017"/>
            <a:ext cx="338554" cy="338554"/>
          </a:xfrm>
          <a:prstGeom prst="rect">
            <a:avLst/>
          </a:prstGeom>
        </p:spPr>
      </p:pic>
      <p:pic>
        <p:nvPicPr>
          <p:cNvPr id="9" name="图形 8">
            <a:extLst>
              <a:ext uri="{FF2B5EF4-FFF2-40B4-BE49-F238E27FC236}">
                <a16:creationId xmlns:a16="http://schemas.microsoft.com/office/drawing/2014/main" id="{6AB31C05-674A-44BE-9F2A-13A89E9E49B2}"/>
              </a:ext>
            </a:extLst>
          </p:cNvPr>
          <p:cNvPicPr>
            <a:picLocks noChangeAspect="1"/>
          </p:cNvPicPr>
          <p:nvPr/>
        </p:nvPicPr>
        <p:blipFill>
          <a:blip r:embed="rId6">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760515" y="4256150"/>
            <a:ext cx="306286" cy="306286"/>
          </a:xfrm>
          <a:prstGeom prst="rect">
            <a:avLst/>
          </a:prstGeom>
        </p:spPr>
      </p:pic>
      <p:sp>
        <p:nvSpPr>
          <p:cNvPr id="55" name="Rectangle 6">
            <a:extLst>
              <a:ext uri="{FF2B5EF4-FFF2-40B4-BE49-F238E27FC236}">
                <a16:creationId xmlns:a16="http://schemas.microsoft.com/office/drawing/2014/main" id="{BFE1EE3C-0FE9-4058-BAE3-82CCA18949F1}"/>
              </a:ext>
            </a:extLst>
          </p:cNvPr>
          <p:cNvSpPr/>
          <p:nvPr/>
        </p:nvSpPr>
        <p:spPr>
          <a:xfrm>
            <a:off x="1227983" y="4933115"/>
            <a:ext cx="2704701" cy="369332"/>
          </a:xfrm>
          <a:prstGeom prst="rect">
            <a:avLst/>
          </a:prstGeom>
        </p:spPr>
        <p:txBody>
          <a:bodyPr wrap="square">
            <a:no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j-ea"/>
                <a:ea typeface="+mj-ea"/>
                <a:cs typeface="+mn-cs"/>
              </a:rPr>
              <a:t>添加关键词内容</a:t>
            </a:r>
            <a:endParaRPr kumimoji="0" lang="en-US" sz="1800" b="0" i="0" u="none" strike="noStrike" kern="1200" cap="none" spc="0" normalizeH="0" baseline="0" noProof="0" dirty="0">
              <a:ln>
                <a:noFill/>
              </a:ln>
              <a:solidFill>
                <a:schemeClr val="accent1"/>
              </a:solidFill>
              <a:effectLst/>
              <a:uLnTx/>
              <a:uFillTx/>
              <a:latin typeface="+mj-ea"/>
              <a:ea typeface="+mj-ea"/>
              <a:cs typeface="+mn-cs"/>
            </a:endParaRPr>
          </a:p>
        </p:txBody>
      </p:sp>
      <p:sp>
        <p:nvSpPr>
          <p:cNvPr id="56" name="Rectangle 8">
            <a:extLst>
              <a:ext uri="{FF2B5EF4-FFF2-40B4-BE49-F238E27FC236}">
                <a16:creationId xmlns:a16="http://schemas.microsoft.com/office/drawing/2014/main" id="{2FA2973B-B668-4FA0-8916-CE5D1F1879A2}"/>
              </a:ext>
            </a:extLst>
          </p:cNvPr>
          <p:cNvSpPr/>
          <p:nvPr/>
        </p:nvSpPr>
        <p:spPr>
          <a:xfrm>
            <a:off x="3989834" y="4933115"/>
            <a:ext cx="2106166" cy="369332"/>
          </a:xfrm>
          <a:prstGeom prst="rect">
            <a:avLst/>
          </a:prstGeom>
        </p:spPr>
        <p:txBody>
          <a:bodyPr wrap="square">
            <a:noAutofit/>
            <a:scene3d>
              <a:camera prst="orthographicFront"/>
              <a:lightRig rig="threePt" dir="t"/>
            </a:scene3d>
            <a:sp3d contourW="12700"/>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chemeClr val="accent1"/>
                </a:solidFill>
                <a:effectLst/>
                <a:uLnTx/>
                <a:uFillTx/>
                <a:latin typeface="+mj-ea"/>
                <a:ea typeface="+mj-ea"/>
                <a:cs typeface="+mn-cs"/>
              </a:rPr>
              <a:t>添加关键词内容</a:t>
            </a:r>
          </a:p>
        </p:txBody>
      </p:sp>
      <p:sp>
        <p:nvSpPr>
          <p:cNvPr id="57" name="Oval 10">
            <a:extLst>
              <a:ext uri="{FF2B5EF4-FFF2-40B4-BE49-F238E27FC236}">
                <a16:creationId xmlns:a16="http://schemas.microsoft.com/office/drawing/2014/main" id="{6352B5EB-79B2-475F-A574-432CD481A7C8}"/>
              </a:ext>
            </a:extLst>
          </p:cNvPr>
          <p:cNvSpPr/>
          <p:nvPr/>
        </p:nvSpPr>
        <p:spPr>
          <a:xfrm>
            <a:off x="3418334" y="4875995"/>
            <a:ext cx="514350" cy="514350"/>
          </a:xfrm>
          <a:prstGeom prst="ellipse">
            <a:avLst/>
          </a:prstGeom>
          <a:solidFill>
            <a:schemeClr val="accent1"/>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思源黑体 CN Regular" panose="020B0500000000000000" pitchFamily="34" charset="-122"/>
              <a:cs typeface="+mn-cs"/>
            </a:endParaRPr>
          </a:p>
        </p:txBody>
      </p:sp>
      <p:sp>
        <p:nvSpPr>
          <p:cNvPr id="58" name="Oval 16">
            <a:extLst>
              <a:ext uri="{FF2B5EF4-FFF2-40B4-BE49-F238E27FC236}">
                <a16:creationId xmlns:a16="http://schemas.microsoft.com/office/drawing/2014/main" id="{0855068E-32A9-452A-AA2C-E82A2F9B54C9}"/>
              </a:ext>
            </a:extLst>
          </p:cNvPr>
          <p:cNvSpPr/>
          <p:nvPr/>
        </p:nvSpPr>
        <p:spPr>
          <a:xfrm>
            <a:off x="656483" y="4875995"/>
            <a:ext cx="514350" cy="514350"/>
          </a:xfrm>
          <a:prstGeom prst="ellipse">
            <a:avLst/>
          </a:prstGeom>
          <a:solidFill>
            <a:schemeClr val="accent2"/>
          </a:solidFill>
          <a:ln w="12700" cap="flat" cmpd="sng" algn="ctr">
            <a:noFill/>
            <a:prstDash val="solid"/>
            <a:miter lim="800000"/>
          </a:ln>
          <a:effectLst/>
        </p:spPr>
        <p:txBody>
          <a:bodyPr rtlCol="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white"/>
              </a:solidFill>
              <a:effectLst/>
              <a:uLnTx/>
              <a:uFillTx/>
              <a:latin typeface="思源黑体 CN Regular" panose="020B0500000000000000" pitchFamily="34" charset="-122"/>
              <a:cs typeface="+mn-cs"/>
            </a:endParaRPr>
          </a:p>
        </p:txBody>
      </p:sp>
      <p:pic>
        <p:nvPicPr>
          <p:cNvPr id="78" name="图形 77">
            <a:extLst>
              <a:ext uri="{FF2B5EF4-FFF2-40B4-BE49-F238E27FC236}">
                <a16:creationId xmlns:a16="http://schemas.microsoft.com/office/drawing/2014/main" id="{A0C95C7C-E9CC-47EE-A514-C15478F13F7B}"/>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733658" y="4953170"/>
            <a:ext cx="360000" cy="360000"/>
          </a:xfrm>
          <a:prstGeom prst="rect">
            <a:avLst/>
          </a:prstGeom>
        </p:spPr>
      </p:pic>
      <p:pic>
        <p:nvPicPr>
          <p:cNvPr id="79" name="图形 78">
            <a:extLst>
              <a:ext uri="{FF2B5EF4-FFF2-40B4-BE49-F238E27FC236}">
                <a16:creationId xmlns:a16="http://schemas.microsoft.com/office/drawing/2014/main" id="{223119AF-D6F4-4AF9-B0BD-7488E681A795}"/>
              </a:ext>
            </a:extLst>
          </p:cNvPr>
          <p:cNvPicPr>
            <a:picLocks noChangeAspect="1"/>
          </p:cNvPicPr>
          <p:nvPr/>
        </p:nvPicPr>
        <p:blipFill>
          <a:blip r:embed="rId10" cstate="screen">
            <a:extLst>
              <a:ext uri="{28A0092B-C50C-407E-A947-70E740481C1C}">
                <a14:useLocalDpi xmlns:a14="http://schemas.microsoft.com/office/drawing/2010/main"/>
              </a:ext>
              <a:ext uri="{96DAC541-7B7A-43D3-8B79-37D633B846F1}">
                <asvg:svgBlip xmlns:asvg="http://schemas.microsoft.com/office/drawing/2016/SVG/main" r:embed="rId11"/>
              </a:ext>
            </a:extLst>
          </a:blip>
          <a:stretch>
            <a:fillRect/>
          </a:stretch>
        </p:blipFill>
        <p:spPr>
          <a:xfrm>
            <a:off x="3495509" y="4953170"/>
            <a:ext cx="360000" cy="360000"/>
          </a:xfrm>
          <a:prstGeom prst="rect">
            <a:avLst/>
          </a:prstGeom>
        </p:spPr>
      </p:pic>
    </p:spTree>
    <p:extLst>
      <p:ext uri="{BB962C8B-B14F-4D97-AF65-F5344CB8AC3E}">
        <p14:creationId xmlns:p14="http://schemas.microsoft.com/office/powerpoint/2010/main" val="33032576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椭圆 89">
            <a:extLst>
              <a:ext uri="{FF2B5EF4-FFF2-40B4-BE49-F238E27FC236}">
                <a16:creationId xmlns:a16="http://schemas.microsoft.com/office/drawing/2014/main" id="{8E045F48-0EC2-4081-A43C-0131A6844410}"/>
              </a:ext>
            </a:extLst>
          </p:cNvPr>
          <p:cNvSpPr/>
          <p:nvPr/>
        </p:nvSpPr>
        <p:spPr>
          <a:xfrm rot="8780736" flipV="1">
            <a:off x="504806" y="360072"/>
            <a:ext cx="668954" cy="638362"/>
          </a:xfrm>
          <a:prstGeom prst="ellipse">
            <a:avLst/>
          </a:prstGeom>
          <a:gradFill>
            <a:gsLst>
              <a:gs pos="100000">
                <a:schemeClr val="accent1">
                  <a:lumMod val="5000"/>
                  <a:lumOff val="95000"/>
                  <a:alpha val="0"/>
                </a:schemeClr>
              </a:gs>
              <a:gs pos="0">
                <a:schemeClr val="accent1">
                  <a:alpha val="56000"/>
                </a:schemeClr>
              </a:gs>
            </a:gsLst>
            <a:lin ang="5400000" scaled="0"/>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bg1"/>
              </a:solidFill>
              <a:latin typeface="+mn-ea"/>
            </a:endParaRPr>
          </a:p>
        </p:txBody>
      </p:sp>
      <p:sp>
        <p:nvSpPr>
          <p:cNvPr id="41" name="文本框 40">
            <a:extLst>
              <a:ext uri="{FF2B5EF4-FFF2-40B4-BE49-F238E27FC236}">
                <a16:creationId xmlns:a16="http://schemas.microsoft.com/office/drawing/2014/main" id="{CF4CA98B-9A87-4816-90C8-DDA1E9CBDCD1}"/>
              </a:ext>
            </a:extLst>
          </p:cNvPr>
          <p:cNvSpPr txBox="1"/>
          <p:nvPr/>
        </p:nvSpPr>
        <p:spPr>
          <a:xfrm>
            <a:off x="660400" y="498425"/>
            <a:ext cx="4568142" cy="620868"/>
          </a:xfrm>
          <a:prstGeom prst="rect">
            <a:avLst/>
          </a:prstGeom>
          <a:noFill/>
        </p:spPr>
        <p:txBody>
          <a:bodyPr wrap="square">
            <a:noAutofit/>
          </a:bodyPr>
          <a:lstStyle/>
          <a:p>
            <a:r>
              <a:rPr lang="zh-CN" altLang="en-US" sz="3600" b="1" dirty="0">
                <a:solidFill>
                  <a:schemeClr val="accent1"/>
                </a:solidFill>
                <a:effectLst>
                  <a:outerShdw blurRad="228600" dist="139700" dir="2700000" algn="ctr" rotWithShape="0">
                    <a:srgbClr val="000000">
                      <a:alpha val="10000"/>
                    </a:srgbClr>
                  </a:outerShdw>
                </a:effectLst>
                <a:latin typeface="思源黑体 CN Bold" panose="020B0800000000000000" pitchFamily="34" charset="-122"/>
                <a:ea typeface="思源黑体 CN Bold" panose="020B0800000000000000" pitchFamily="34" charset="-122"/>
              </a:rPr>
              <a:t>项目规划</a:t>
            </a:r>
          </a:p>
        </p:txBody>
      </p:sp>
      <p:sp>
        <p:nvSpPr>
          <p:cNvPr id="17" name="矩形: 圆角 16">
            <a:extLst>
              <a:ext uri="{FF2B5EF4-FFF2-40B4-BE49-F238E27FC236}">
                <a16:creationId xmlns:a16="http://schemas.microsoft.com/office/drawing/2014/main" id="{0B8F35D6-D56D-4D69-BCF2-B21C63230A90}"/>
              </a:ext>
            </a:extLst>
          </p:cNvPr>
          <p:cNvSpPr/>
          <p:nvPr/>
        </p:nvSpPr>
        <p:spPr>
          <a:xfrm>
            <a:off x="3426535" y="3842862"/>
            <a:ext cx="2607721" cy="2692873"/>
          </a:xfrm>
          <a:prstGeom prst="roundRect">
            <a:avLst>
              <a:gd name="adj" fmla="val 0"/>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18" name="矩形: 圆角 17">
            <a:extLst>
              <a:ext uri="{FF2B5EF4-FFF2-40B4-BE49-F238E27FC236}">
                <a16:creationId xmlns:a16="http://schemas.microsoft.com/office/drawing/2014/main" id="{F35D6BD9-A32F-489F-BDEB-06A7869AF1D8}"/>
              </a:ext>
            </a:extLst>
          </p:cNvPr>
          <p:cNvSpPr/>
          <p:nvPr/>
        </p:nvSpPr>
        <p:spPr>
          <a:xfrm>
            <a:off x="6162108" y="3194219"/>
            <a:ext cx="2607721" cy="3341519"/>
          </a:xfrm>
          <a:prstGeom prst="roundRect">
            <a:avLst>
              <a:gd name="adj" fmla="val 0"/>
            </a:avLst>
          </a:prstGeom>
          <a:solidFill>
            <a:schemeClr val="accent1"/>
          </a:solidFill>
          <a:ln>
            <a:noFill/>
          </a:ln>
          <a:effectLst>
            <a:outerShdw blurRad="279400" dist="317500" dir="3000000" sx="88000" sy="88000" algn="ctr" rotWithShape="0">
              <a:schemeClr val="accent1">
                <a:lumMod val="50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19" name="矩形: 圆角 18">
            <a:extLst>
              <a:ext uri="{FF2B5EF4-FFF2-40B4-BE49-F238E27FC236}">
                <a16:creationId xmlns:a16="http://schemas.microsoft.com/office/drawing/2014/main" id="{86E560E4-C8F2-45C4-B3C8-448E7BD36940}"/>
              </a:ext>
            </a:extLst>
          </p:cNvPr>
          <p:cNvSpPr/>
          <p:nvPr/>
        </p:nvSpPr>
        <p:spPr>
          <a:xfrm>
            <a:off x="8893316" y="2545576"/>
            <a:ext cx="2607721" cy="3990162"/>
          </a:xfrm>
          <a:prstGeom prst="roundRect">
            <a:avLst>
              <a:gd name="adj" fmla="val 0"/>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20" name="矩形: 圆角 19">
            <a:extLst>
              <a:ext uri="{FF2B5EF4-FFF2-40B4-BE49-F238E27FC236}">
                <a16:creationId xmlns:a16="http://schemas.microsoft.com/office/drawing/2014/main" id="{AFDB3CDD-6A95-4C9A-8221-183FA8492B40}"/>
              </a:ext>
            </a:extLst>
          </p:cNvPr>
          <p:cNvSpPr/>
          <p:nvPr/>
        </p:nvSpPr>
        <p:spPr>
          <a:xfrm>
            <a:off x="730120" y="4479998"/>
            <a:ext cx="2607721" cy="2044234"/>
          </a:xfrm>
          <a:prstGeom prst="roundRect">
            <a:avLst>
              <a:gd name="adj" fmla="val 0"/>
            </a:avLst>
          </a:prstGeom>
          <a:solidFill>
            <a:schemeClr val="bg1"/>
          </a:solidFill>
          <a:ln>
            <a:noFill/>
          </a:ln>
          <a:effectLst>
            <a:outerShdw blurRad="279400" dist="63500" sx="110000" sy="110000" algn="ctr" rotWithShape="0">
              <a:schemeClr val="bg2">
                <a:lumMod val="75000"/>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defTabSz="457200"/>
            <a:endParaRPr lang="zh-CN" altLang="en-US">
              <a:solidFill>
                <a:schemeClr val="bg1"/>
              </a:solidFill>
              <a:latin typeface="+mn-ea"/>
            </a:endParaRPr>
          </a:p>
        </p:txBody>
      </p:sp>
      <p:sp>
        <p:nvSpPr>
          <p:cNvPr id="21" name="矩形 20">
            <a:extLst>
              <a:ext uri="{FF2B5EF4-FFF2-40B4-BE49-F238E27FC236}">
                <a16:creationId xmlns:a16="http://schemas.microsoft.com/office/drawing/2014/main" id="{FE21D779-7C74-4B57-8393-AB57FD15A62D}"/>
              </a:ext>
            </a:extLst>
          </p:cNvPr>
          <p:cNvSpPr/>
          <p:nvPr/>
        </p:nvSpPr>
        <p:spPr>
          <a:xfrm>
            <a:off x="690963" y="4700616"/>
            <a:ext cx="2646878" cy="369332"/>
          </a:xfrm>
          <a:prstGeom prst="rect">
            <a:avLst/>
          </a:prstGeom>
          <a:noFill/>
        </p:spPr>
        <p:txBody>
          <a:bodyPr wrap="square" lIns="0" tIns="0" rIns="0" bIns="0" rtlCol="0">
            <a:noAutofit/>
          </a:bodyPr>
          <a:lstStyle/>
          <a:p>
            <a:pPr algn="ctr"/>
            <a:r>
              <a:rPr lang="zh-CN" altLang="en-US" sz="2400" b="1" dirty="0">
                <a:solidFill>
                  <a:schemeClr val="accent1"/>
                </a:solidFill>
                <a:latin typeface="+mj-ea"/>
                <a:ea typeface="+mj-ea"/>
              </a:rPr>
              <a:t>在此输入标题文案</a:t>
            </a:r>
          </a:p>
        </p:txBody>
      </p:sp>
      <p:sp>
        <p:nvSpPr>
          <p:cNvPr id="22" name="矩形 21">
            <a:extLst>
              <a:ext uri="{FF2B5EF4-FFF2-40B4-BE49-F238E27FC236}">
                <a16:creationId xmlns:a16="http://schemas.microsoft.com/office/drawing/2014/main" id="{207DF745-7B0D-49EB-905E-964554C2CB1C}"/>
              </a:ext>
            </a:extLst>
          </p:cNvPr>
          <p:cNvSpPr/>
          <p:nvPr/>
        </p:nvSpPr>
        <p:spPr>
          <a:xfrm>
            <a:off x="690963" y="4091394"/>
            <a:ext cx="1526380" cy="400110"/>
          </a:xfrm>
          <a:prstGeom prst="rect">
            <a:avLst/>
          </a:prstGeom>
        </p:spPr>
        <p:txBody>
          <a:bodyPr wrap="none">
            <a:noAutofit/>
          </a:bodyPr>
          <a:lstStyle/>
          <a:p>
            <a:r>
              <a:rPr lang="en-US" altLang="zh-CN" sz="2000" dirty="0">
                <a:solidFill>
                  <a:schemeClr val="tx1">
                    <a:lumMod val="75000"/>
                    <a:lumOff val="25000"/>
                  </a:schemeClr>
                </a:solidFill>
                <a:latin typeface="+mj-lt"/>
              </a:rPr>
              <a:t>20XX-20XX</a:t>
            </a:r>
          </a:p>
        </p:txBody>
      </p:sp>
      <p:cxnSp>
        <p:nvCxnSpPr>
          <p:cNvPr id="27" name="直接连接符 26">
            <a:extLst>
              <a:ext uri="{FF2B5EF4-FFF2-40B4-BE49-F238E27FC236}">
                <a16:creationId xmlns:a16="http://schemas.microsoft.com/office/drawing/2014/main" id="{DB858540-4268-457A-9609-C6AD342C9AA2}"/>
              </a:ext>
            </a:extLst>
          </p:cNvPr>
          <p:cNvCxnSpPr>
            <a:cxnSpLocks/>
          </p:cNvCxnSpPr>
          <p:nvPr/>
        </p:nvCxnSpPr>
        <p:spPr>
          <a:xfrm>
            <a:off x="695325" y="6535740"/>
            <a:ext cx="2607722" cy="0"/>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51CD780A-F068-4AE6-A000-06D16E831325}"/>
              </a:ext>
            </a:extLst>
          </p:cNvPr>
          <p:cNvCxnSpPr>
            <a:cxnSpLocks/>
          </p:cNvCxnSpPr>
          <p:nvPr/>
        </p:nvCxnSpPr>
        <p:spPr>
          <a:xfrm>
            <a:off x="3426536" y="6535740"/>
            <a:ext cx="2607722" cy="0"/>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A32390B4-0138-4B4C-A33D-4C3985A09CA4}"/>
              </a:ext>
            </a:extLst>
          </p:cNvPr>
          <p:cNvCxnSpPr>
            <a:cxnSpLocks/>
          </p:cNvCxnSpPr>
          <p:nvPr/>
        </p:nvCxnSpPr>
        <p:spPr>
          <a:xfrm>
            <a:off x="6162107" y="6535740"/>
            <a:ext cx="2607722" cy="0"/>
          </a:xfrm>
          <a:prstGeom prst="line">
            <a:avLst/>
          </a:prstGeom>
          <a:ln w="63500"/>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BE6B4ED0-359A-45E6-8099-28483E485B6E}"/>
              </a:ext>
            </a:extLst>
          </p:cNvPr>
          <p:cNvCxnSpPr>
            <a:cxnSpLocks/>
          </p:cNvCxnSpPr>
          <p:nvPr/>
        </p:nvCxnSpPr>
        <p:spPr>
          <a:xfrm>
            <a:off x="8888954" y="6535740"/>
            <a:ext cx="2607722" cy="0"/>
          </a:xfrm>
          <a:prstGeom prst="line">
            <a:avLst/>
          </a:prstGeom>
          <a:ln w="63500"/>
        </p:spPr>
        <p:style>
          <a:lnRef idx="1">
            <a:schemeClr val="accent1"/>
          </a:lnRef>
          <a:fillRef idx="0">
            <a:schemeClr val="accent1"/>
          </a:fillRef>
          <a:effectRef idx="0">
            <a:schemeClr val="accent1"/>
          </a:effectRef>
          <a:fontRef idx="minor">
            <a:schemeClr val="tx1"/>
          </a:fontRef>
        </p:style>
      </p:cxnSp>
      <p:sp>
        <p:nvSpPr>
          <p:cNvPr id="31" name="矩形 30">
            <a:extLst>
              <a:ext uri="{FF2B5EF4-FFF2-40B4-BE49-F238E27FC236}">
                <a16:creationId xmlns:a16="http://schemas.microsoft.com/office/drawing/2014/main" id="{0EC96D55-5B43-4823-84D5-04728F8B31D7}"/>
              </a:ext>
            </a:extLst>
          </p:cNvPr>
          <p:cNvSpPr/>
          <p:nvPr/>
        </p:nvSpPr>
        <p:spPr>
          <a:xfrm>
            <a:off x="3426533" y="3444423"/>
            <a:ext cx="1526380" cy="400110"/>
          </a:xfrm>
          <a:prstGeom prst="rect">
            <a:avLst/>
          </a:prstGeom>
        </p:spPr>
        <p:txBody>
          <a:bodyPr wrap="none">
            <a:noAutofit/>
          </a:bodyPr>
          <a:lstStyle/>
          <a:p>
            <a:r>
              <a:rPr lang="en-US" altLang="zh-CN" sz="2000" dirty="0">
                <a:solidFill>
                  <a:schemeClr val="tx1">
                    <a:lumMod val="75000"/>
                    <a:lumOff val="25000"/>
                  </a:schemeClr>
                </a:solidFill>
                <a:latin typeface="+mj-lt"/>
              </a:rPr>
              <a:t>20XX-20XX</a:t>
            </a:r>
          </a:p>
        </p:txBody>
      </p:sp>
      <p:sp>
        <p:nvSpPr>
          <p:cNvPr id="32" name="矩形 31">
            <a:extLst>
              <a:ext uri="{FF2B5EF4-FFF2-40B4-BE49-F238E27FC236}">
                <a16:creationId xmlns:a16="http://schemas.microsoft.com/office/drawing/2014/main" id="{4A6958EF-5562-4F5C-8F6D-2F3FB4B1679C}"/>
              </a:ext>
            </a:extLst>
          </p:cNvPr>
          <p:cNvSpPr/>
          <p:nvPr/>
        </p:nvSpPr>
        <p:spPr>
          <a:xfrm>
            <a:off x="3402854" y="4074932"/>
            <a:ext cx="2646878" cy="369332"/>
          </a:xfrm>
          <a:prstGeom prst="rect">
            <a:avLst/>
          </a:prstGeom>
          <a:noFill/>
        </p:spPr>
        <p:txBody>
          <a:bodyPr wrap="square" lIns="0" tIns="0" rIns="0" bIns="0" rtlCol="0">
            <a:noAutofit/>
          </a:bodyPr>
          <a:lstStyle/>
          <a:p>
            <a:pPr algn="ctr"/>
            <a:r>
              <a:rPr lang="zh-CN" altLang="en-US" sz="2400" b="1" dirty="0">
                <a:solidFill>
                  <a:schemeClr val="accent1"/>
                </a:solidFill>
                <a:latin typeface="+mj-ea"/>
                <a:ea typeface="+mj-ea"/>
              </a:rPr>
              <a:t>在此输入标题文案</a:t>
            </a:r>
          </a:p>
        </p:txBody>
      </p:sp>
      <p:sp>
        <p:nvSpPr>
          <p:cNvPr id="42" name="矩形 41">
            <a:extLst>
              <a:ext uri="{FF2B5EF4-FFF2-40B4-BE49-F238E27FC236}">
                <a16:creationId xmlns:a16="http://schemas.microsoft.com/office/drawing/2014/main" id="{35F3D344-28BC-4AD3-81B0-18F4A3806283}"/>
              </a:ext>
            </a:extLst>
          </p:cNvPr>
          <p:cNvSpPr/>
          <p:nvPr/>
        </p:nvSpPr>
        <p:spPr>
          <a:xfrm>
            <a:off x="6162107" y="2791327"/>
            <a:ext cx="1526380" cy="400110"/>
          </a:xfrm>
          <a:prstGeom prst="rect">
            <a:avLst/>
          </a:prstGeom>
        </p:spPr>
        <p:txBody>
          <a:bodyPr wrap="none">
            <a:noAutofit/>
          </a:bodyPr>
          <a:lstStyle/>
          <a:p>
            <a:r>
              <a:rPr lang="en-US" altLang="zh-CN" sz="2000" dirty="0">
                <a:solidFill>
                  <a:schemeClr val="tx1">
                    <a:lumMod val="75000"/>
                    <a:lumOff val="25000"/>
                  </a:schemeClr>
                </a:solidFill>
                <a:latin typeface="+mj-lt"/>
              </a:rPr>
              <a:t>20XX-20XX</a:t>
            </a:r>
          </a:p>
        </p:txBody>
      </p:sp>
      <p:sp>
        <p:nvSpPr>
          <p:cNvPr id="43" name="矩形 42">
            <a:extLst>
              <a:ext uri="{FF2B5EF4-FFF2-40B4-BE49-F238E27FC236}">
                <a16:creationId xmlns:a16="http://schemas.microsoft.com/office/drawing/2014/main" id="{9F1917C9-2BCF-4CD5-B4B4-BF1A8287D5A2}"/>
              </a:ext>
            </a:extLst>
          </p:cNvPr>
          <p:cNvSpPr/>
          <p:nvPr/>
        </p:nvSpPr>
        <p:spPr>
          <a:xfrm>
            <a:off x="6157742" y="3401367"/>
            <a:ext cx="2731212" cy="461665"/>
          </a:xfrm>
          <a:prstGeom prst="rect">
            <a:avLst/>
          </a:prstGeom>
        </p:spPr>
        <p:txBody>
          <a:bodyPr wrap="square">
            <a:noAutofit/>
          </a:bodyPr>
          <a:lstStyle/>
          <a:p>
            <a:r>
              <a:rPr lang="zh-CN" altLang="en-US" sz="2400" b="1" dirty="0">
                <a:solidFill>
                  <a:schemeClr val="bg1"/>
                </a:solidFill>
                <a:latin typeface="+mj-ea"/>
                <a:ea typeface="+mj-ea"/>
              </a:rPr>
              <a:t>在此输入标题文案</a:t>
            </a:r>
          </a:p>
        </p:txBody>
      </p:sp>
      <p:sp>
        <p:nvSpPr>
          <p:cNvPr id="47" name="矩形 46">
            <a:extLst>
              <a:ext uri="{FF2B5EF4-FFF2-40B4-BE49-F238E27FC236}">
                <a16:creationId xmlns:a16="http://schemas.microsoft.com/office/drawing/2014/main" id="{A3321114-244C-4A94-AC16-BB5DB0300CB9}"/>
              </a:ext>
            </a:extLst>
          </p:cNvPr>
          <p:cNvSpPr/>
          <p:nvPr/>
        </p:nvSpPr>
        <p:spPr>
          <a:xfrm>
            <a:off x="8888954" y="2158687"/>
            <a:ext cx="1526380" cy="400110"/>
          </a:xfrm>
          <a:prstGeom prst="rect">
            <a:avLst/>
          </a:prstGeom>
        </p:spPr>
        <p:txBody>
          <a:bodyPr wrap="none">
            <a:noAutofit/>
          </a:bodyPr>
          <a:lstStyle/>
          <a:p>
            <a:r>
              <a:rPr lang="en-US" altLang="zh-CN" sz="2000" dirty="0">
                <a:solidFill>
                  <a:schemeClr val="tx1">
                    <a:lumMod val="75000"/>
                    <a:lumOff val="25000"/>
                  </a:schemeClr>
                </a:solidFill>
                <a:latin typeface="+mj-lt"/>
              </a:rPr>
              <a:t>20XX-20XX</a:t>
            </a:r>
          </a:p>
        </p:txBody>
      </p:sp>
      <p:sp>
        <p:nvSpPr>
          <p:cNvPr id="48" name="矩形 47">
            <a:extLst>
              <a:ext uri="{FF2B5EF4-FFF2-40B4-BE49-F238E27FC236}">
                <a16:creationId xmlns:a16="http://schemas.microsoft.com/office/drawing/2014/main" id="{20E4D230-C8CF-4643-89AE-93F8EBDA6D6D}"/>
              </a:ext>
            </a:extLst>
          </p:cNvPr>
          <p:cNvSpPr/>
          <p:nvPr/>
        </p:nvSpPr>
        <p:spPr>
          <a:xfrm>
            <a:off x="8888955" y="2773890"/>
            <a:ext cx="2629946" cy="369332"/>
          </a:xfrm>
          <a:prstGeom prst="rect">
            <a:avLst/>
          </a:prstGeom>
          <a:noFill/>
        </p:spPr>
        <p:txBody>
          <a:bodyPr wrap="square" lIns="0" tIns="0" rIns="0" bIns="0" rtlCol="0">
            <a:noAutofit/>
          </a:bodyPr>
          <a:lstStyle/>
          <a:p>
            <a:pPr algn="ctr"/>
            <a:r>
              <a:rPr lang="zh-CN" altLang="en-US" sz="2400" b="1" dirty="0">
                <a:solidFill>
                  <a:schemeClr val="accent1"/>
                </a:solidFill>
                <a:latin typeface="+mj-ea"/>
                <a:ea typeface="+mj-ea"/>
              </a:rPr>
              <a:t>在此输入标题文案</a:t>
            </a:r>
          </a:p>
        </p:txBody>
      </p:sp>
      <p:grpSp>
        <p:nvGrpSpPr>
          <p:cNvPr id="3" name="组合 2">
            <a:extLst>
              <a:ext uri="{FF2B5EF4-FFF2-40B4-BE49-F238E27FC236}">
                <a16:creationId xmlns:a16="http://schemas.microsoft.com/office/drawing/2014/main" id="{F9991A19-B4AC-453D-A04E-F6C458E7E8F0}"/>
              </a:ext>
            </a:extLst>
          </p:cNvPr>
          <p:cNvGrpSpPr/>
          <p:nvPr/>
        </p:nvGrpSpPr>
        <p:grpSpPr>
          <a:xfrm>
            <a:off x="1888131" y="1397768"/>
            <a:ext cx="8415739" cy="528784"/>
            <a:chOff x="1595438" y="1467218"/>
            <a:chExt cx="8415739" cy="528784"/>
          </a:xfrm>
        </p:grpSpPr>
        <p:sp>
          <p:nvSpPr>
            <p:cNvPr id="57" name="Text Box 32">
              <a:extLst>
                <a:ext uri="{FF2B5EF4-FFF2-40B4-BE49-F238E27FC236}">
                  <a16:creationId xmlns:a16="http://schemas.microsoft.com/office/drawing/2014/main" id="{28CDF582-938C-425B-90CE-80A43979EE79}"/>
                </a:ext>
              </a:extLst>
            </p:cNvPr>
            <p:cNvSpPr txBox="1"/>
            <p:nvPr/>
          </p:nvSpPr>
          <p:spPr>
            <a:xfrm>
              <a:off x="4759791" y="1470000"/>
              <a:ext cx="2087033" cy="523220"/>
            </a:xfrm>
            <a:prstGeom prst="rect">
              <a:avLst/>
            </a:prstGeom>
            <a:noFill/>
            <a:ln w="9525">
              <a:noFill/>
              <a:miter/>
            </a:ln>
          </p:spPr>
          <p:txBody>
            <a:bodyPr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R="0" algn="ctr" defTabSz="914400" eaLnBrk="1" hangingPunct="1">
                <a:spcBef>
                  <a:spcPct val="20000"/>
                </a:spcBef>
                <a:buClrTx/>
                <a:buSzTx/>
                <a:buFont typeface="Arial" panose="020B0604020202020204" pitchFamily="34" charset="0"/>
                <a:buNone/>
                <a:defRPr/>
              </a:pPr>
              <a:r>
                <a:rPr kumimoji="0" lang="zh-CN" altLang="en-US" sz="2800" kern="1200" cap="none" spc="0" normalizeH="0" baseline="0" noProof="0" dirty="0">
                  <a:solidFill>
                    <a:schemeClr val="accent1"/>
                  </a:solidFill>
                  <a:effectLst/>
                  <a:latin typeface="+mj-ea"/>
                  <a:ea typeface="+mj-ea"/>
                </a:rPr>
                <a:t>战略布局</a:t>
              </a:r>
            </a:p>
          </p:txBody>
        </p:sp>
        <p:sp>
          <p:nvSpPr>
            <p:cNvPr id="58" name="AutoShape 34">
              <a:extLst>
                <a:ext uri="{FF2B5EF4-FFF2-40B4-BE49-F238E27FC236}">
                  <a16:creationId xmlns:a16="http://schemas.microsoft.com/office/drawing/2014/main" id="{5E9FFE69-A4CC-473E-8E93-9A3C2DF9B727}"/>
                </a:ext>
              </a:extLst>
            </p:cNvPr>
            <p:cNvSpPr/>
            <p:nvPr/>
          </p:nvSpPr>
          <p:spPr>
            <a:xfrm>
              <a:off x="6785440" y="1540052"/>
              <a:ext cx="842433" cy="383117"/>
            </a:xfrm>
            <a:custGeom>
              <a:avLst/>
              <a:gdLst/>
              <a:ahLst/>
              <a:cxnLst>
                <a:cxn ang="0">
                  <a:pos x="473869" y="0"/>
                </a:cxn>
                <a:cxn ang="0">
                  <a:pos x="473869" y="71835"/>
                </a:cxn>
                <a:cxn ang="0">
                  <a:pos x="98723" y="71835"/>
                </a:cxn>
                <a:cxn ang="0">
                  <a:pos x="98723" y="215504"/>
                </a:cxn>
                <a:cxn ang="0">
                  <a:pos x="473869" y="215504"/>
                </a:cxn>
                <a:cxn ang="0">
                  <a:pos x="473869" y="287338"/>
                </a:cxn>
                <a:cxn ang="0">
                  <a:pos x="631825" y="143669"/>
                </a:cxn>
                <a:cxn ang="0">
                  <a:pos x="473869" y="0"/>
                </a:cxn>
                <a:cxn ang="0">
                  <a:pos x="39489" y="71835"/>
                </a:cxn>
                <a:cxn ang="0">
                  <a:pos x="39489" y="215504"/>
                </a:cxn>
                <a:cxn ang="0">
                  <a:pos x="78978" y="215504"/>
                </a:cxn>
                <a:cxn ang="0">
                  <a:pos x="78978" y="71835"/>
                </a:cxn>
                <a:cxn ang="0">
                  <a:pos x="39489" y="71835"/>
                </a:cxn>
                <a:cxn ang="0">
                  <a:pos x="0" y="71835"/>
                </a:cxn>
                <a:cxn ang="0">
                  <a:pos x="0" y="215504"/>
                </a:cxn>
                <a:cxn ang="0">
                  <a:pos x="19745" y="215504"/>
                </a:cxn>
                <a:cxn ang="0">
                  <a:pos x="19745" y="71835"/>
                </a:cxn>
                <a:cxn ang="0">
                  <a:pos x="0" y="71835"/>
                </a:cxn>
              </a:cxnLst>
              <a:rect l="0" t="0" r="0" b="0"/>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2">
                <a:alpha val="55000"/>
              </a:schemeClr>
            </a:solidFill>
            <a:ln w="9525">
              <a:noFill/>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
            </a:p>
          </p:txBody>
        </p:sp>
        <p:sp>
          <p:nvSpPr>
            <p:cNvPr id="59" name="AutoShape 35">
              <a:extLst>
                <a:ext uri="{FF2B5EF4-FFF2-40B4-BE49-F238E27FC236}">
                  <a16:creationId xmlns:a16="http://schemas.microsoft.com/office/drawing/2014/main" id="{6A9DF8C9-E32C-413A-903F-456AC1526F69}"/>
                </a:ext>
              </a:extLst>
            </p:cNvPr>
            <p:cNvSpPr/>
            <p:nvPr/>
          </p:nvSpPr>
          <p:spPr>
            <a:xfrm flipH="1">
              <a:off x="3988265" y="1540052"/>
              <a:ext cx="899584" cy="383117"/>
            </a:xfrm>
            <a:custGeom>
              <a:avLst/>
              <a:gdLst/>
              <a:ahLst/>
              <a:cxnLst>
                <a:cxn ang="0">
                  <a:pos x="506016" y="0"/>
                </a:cxn>
                <a:cxn ang="0">
                  <a:pos x="506016" y="71835"/>
                </a:cxn>
                <a:cxn ang="0">
                  <a:pos x="105420" y="71835"/>
                </a:cxn>
                <a:cxn ang="0">
                  <a:pos x="105420" y="215504"/>
                </a:cxn>
                <a:cxn ang="0">
                  <a:pos x="506016" y="215504"/>
                </a:cxn>
                <a:cxn ang="0">
                  <a:pos x="506016" y="287338"/>
                </a:cxn>
                <a:cxn ang="0">
                  <a:pos x="674688" y="143669"/>
                </a:cxn>
                <a:cxn ang="0">
                  <a:pos x="506016" y="0"/>
                </a:cxn>
                <a:cxn ang="0">
                  <a:pos x="42168" y="71835"/>
                </a:cxn>
                <a:cxn ang="0">
                  <a:pos x="42168" y="215504"/>
                </a:cxn>
                <a:cxn ang="0">
                  <a:pos x="84336" y="215504"/>
                </a:cxn>
                <a:cxn ang="0">
                  <a:pos x="84336" y="71835"/>
                </a:cxn>
                <a:cxn ang="0">
                  <a:pos x="42168" y="71835"/>
                </a:cxn>
                <a:cxn ang="0">
                  <a:pos x="0" y="71835"/>
                </a:cxn>
                <a:cxn ang="0">
                  <a:pos x="0" y="215504"/>
                </a:cxn>
                <a:cxn ang="0">
                  <a:pos x="21084" y="215504"/>
                </a:cxn>
                <a:cxn ang="0">
                  <a:pos x="21084" y="71835"/>
                </a:cxn>
                <a:cxn ang="0">
                  <a:pos x="0" y="71835"/>
                </a:cxn>
              </a:cxnLst>
              <a:rect l="0" t="0" r="0" b="0"/>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chemeClr val="accent2">
                <a:alpha val="55000"/>
              </a:schemeClr>
            </a:solidFill>
            <a:ln w="9525" cap="flat" cmpd="sng">
              <a:noFill/>
              <a:prstDash val="solid"/>
              <a:round/>
              <a:headEnd type="none" w="med" len="med"/>
              <a:tailEnd type="none" w="med" len="med"/>
            </a:ln>
          </p:spPr>
          <p:txBody>
            <a:bodyP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sz="100"/>
            </a:p>
          </p:txBody>
        </p:sp>
        <p:sp>
          <p:nvSpPr>
            <p:cNvPr id="60" name="모서리가 둥근 직사각형 140">
              <a:extLst>
                <a:ext uri="{FF2B5EF4-FFF2-40B4-BE49-F238E27FC236}">
                  <a16:creationId xmlns:a16="http://schemas.microsoft.com/office/drawing/2014/main" id="{8C1BD89F-E95E-41C1-9986-F5E353E056ED}"/>
                </a:ext>
              </a:extLst>
            </p:cNvPr>
            <p:cNvSpPr/>
            <p:nvPr/>
          </p:nvSpPr>
          <p:spPr>
            <a:xfrm>
              <a:off x="1595438" y="1467218"/>
              <a:ext cx="2258419" cy="528784"/>
            </a:xfrm>
            <a:prstGeom prst="roundRect">
              <a:avLst>
                <a:gd name="adj" fmla="val 50000"/>
              </a:avLst>
            </a:prstGeom>
            <a:solidFill>
              <a:schemeClr val="accent1"/>
            </a:solidFill>
            <a:ln w="3175">
              <a:noFill/>
            </a:ln>
          </p:spPr>
          <p:txBody>
            <a:bodyPr lIns="162560" tIns="81280" rIns="162560" bIns="8128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1276985" fontAlgn="base" latinLnBrk="1">
                <a:defRPr/>
              </a:pPr>
              <a:r>
                <a:rPr lang="zh-CN" altLang="en-US" sz="2400" dirty="0">
                  <a:solidFill>
                    <a:schemeClr val="bg1"/>
                  </a:solidFill>
                  <a:latin typeface="+mj-ea"/>
                </a:rPr>
                <a:t>战略规划</a:t>
              </a:r>
            </a:p>
          </p:txBody>
        </p:sp>
        <p:sp>
          <p:nvSpPr>
            <p:cNvPr id="61" name="모서리가 둥근 직사각형 140">
              <a:extLst>
                <a:ext uri="{FF2B5EF4-FFF2-40B4-BE49-F238E27FC236}">
                  <a16:creationId xmlns:a16="http://schemas.microsoft.com/office/drawing/2014/main" id="{FA315D23-4864-431E-8ADE-337D643CFAA8}"/>
                </a:ext>
              </a:extLst>
            </p:cNvPr>
            <p:cNvSpPr/>
            <p:nvPr/>
          </p:nvSpPr>
          <p:spPr>
            <a:xfrm>
              <a:off x="7752758" y="1467218"/>
              <a:ext cx="2258419" cy="528784"/>
            </a:xfrm>
            <a:prstGeom prst="roundRect">
              <a:avLst>
                <a:gd name="adj" fmla="val 50000"/>
              </a:avLst>
            </a:prstGeom>
            <a:solidFill>
              <a:schemeClr val="accent1"/>
            </a:solidFill>
            <a:ln w="3175">
              <a:noFill/>
            </a:ln>
          </p:spPr>
          <p:txBody>
            <a:bodyPr lIns="162560" tIns="81280" rIns="162560" bIns="81280" anchor="ctr">
              <a:no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lgn="ctr" defTabSz="1276985" fontAlgn="base" latinLnBrk="1">
                <a:defRPr/>
              </a:pPr>
              <a:r>
                <a:rPr lang="zh-CN" altLang="en-US" sz="2400" dirty="0">
                  <a:solidFill>
                    <a:schemeClr val="bg1"/>
                  </a:solidFill>
                  <a:latin typeface="+mj-ea"/>
                </a:rPr>
                <a:t>扩张规划</a:t>
              </a:r>
            </a:p>
          </p:txBody>
        </p:sp>
      </p:grpSp>
      <p:sp>
        <p:nvSpPr>
          <p:cNvPr id="63" name="文本框 62">
            <a:extLst>
              <a:ext uri="{FF2B5EF4-FFF2-40B4-BE49-F238E27FC236}">
                <a16:creationId xmlns:a16="http://schemas.microsoft.com/office/drawing/2014/main" id="{34545F8C-5A1B-478D-8F85-5668CB35B60B}"/>
              </a:ext>
            </a:extLst>
          </p:cNvPr>
          <p:cNvSpPr txBox="1"/>
          <p:nvPr/>
        </p:nvSpPr>
        <p:spPr>
          <a:xfrm>
            <a:off x="690963" y="5202013"/>
            <a:ext cx="2595176" cy="958852"/>
          </a:xfrm>
          <a:prstGeom prst="rect">
            <a:avLst/>
          </a:prstGeom>
          <a:noFill/>
        </p:spPr>
        <p:txBody>
          <a:bodyPr wrap="square">
            <a:noAutofit/>
          </a:bodyPr>
          <a:lstStyle/>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p:txBody>
      </p:sp>
      <p:sp>
        <p:nvSpPr>
          <p:cNvPr id="64" name="文本框 63">
            <a:extLst>
              <a:ext uri="{FF2B5EF4-FFF2-40B4-BE49-F238E27FC236}">
                <a16:creationId xmlns:a16="http://schemas.microsoft.com/office/drawing/2014/main" id="{371F7684-3450-488E-B9BF-28C3E9FA4226}"/>
              </a:ext>
            </a:extLst>
          </p:cNvPr>
          <p:cNvSpPr txBox="1"/>
          <p:nvPr/>
        </p:nvSpPr>
        <p:spPr>
          <a:xfrm>
            <a:off x="3411790" y="4682855"/>
            <a:ext cx="2595176" cy="958852"/>
          </a:xfrm>
          <a:prstGeom prst="rect">
            <a:avLst/>
          </a:prstGeom>
          <a:noFill/>
        </p:spPr>
        <p:txBody>
          <a:bodyPr wrap="square">
            <a:noAutofit/>
          </a:bodyPr>
          <a:lstStyle/>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a:p>
            <a:pPr algn="ctr">
              <a:lnSpc>
                <a:spcPct val="120000"/>
              </a:lnSpc>
            </a:pPr>
            <a:r>
              <a:rPr lang="zh-CN" altLang="en-US" sz="1600" dirty="0">
                <a:solidFill>
                  <a:schemeClr val="tx1">
                    <a:lumMod val="65000"/>
                    <a:lumOff val="35000"/>
                  </a:schemeClr>
                </a:solidFill>
                <a:latin typeface="+mn-ea"/>
                <a:cs typeface="字魂58号-创中黑" panose="00000500000000000000" charset="-122"/>
                <a:sym typeface="+mn-ea"/>
              </a:rPr>
              <a:t>在此处添加您的文本内容</a:t>
            </a:r>
            <a:endParaRPr lang="en-US" altLang="zh-CN" sz="1600" dirty="0">
              <a:solidFill>
                <a:schemeClr val="tx1">
                  <a:lumMod val="65000"/>
                  <a:lumOff val="35000"/>
                </a:schemeClr>
              </a:solidFill>
              <a:latin typeface="+mn-ea"/>
              <a:cs typeface="字魂58号-创中黑" panose="00000500000000000000" charset="-122"/>
              <a:sym typeface="+mn-ea"/>
            </a:endParaRPr>
          </a:p>
        </p:txBody>
      </p:sp>
      <p:sp>
        <p:nvSpPr>
          <p:cNvPr id="65" name="文本框 64">
            <a:extLst>
              <a:ext uri="{FF2B5EF4-FFF2-40B4-BE49-F238E27FC236}">
                <a16:creationId xmlns:a16="http://schemas.microsoft.com/office/drawing/2014/main" id="{741CF078-A7DD-45CD-9A06-5FEBC01367F9}"/>
              </a:ext>
            </a:extLst>
          </p:cNvPr>
          <p:cNvSpPr txBox="1"/>
          <p:nvPr/>
        </p:nvSpPr>
        <p:spPr>
          <a:xfrm>
            <a:off x="6157742" y="4077717"/>
            <a:ext cx="2595176" cy="958852"/>
          </a:xfrm>
          <a:prstGeom prst="rect">
            <a:avLst/>
          </a:prstGeom>
          <a:noFill/>
        </p:spPr>
        <p:txBody>
          <a:bodyPr wrap="square">
            <a:noAutofit/>
          </a:bodyPr>
          <a:lstStyle/>
          <a:p>
            <a:pPr algn="ctr">
              <a:lnSpc>
                <a:spcPct val="120000"/>
              </a:lnSpc>
            </a:pPr>
            <a:r>
              <a:rPr lang="zh-CN" altLang="en-US" sz="1600" dirty="0">
                <a:solidFill>
                  <a:schemeClr val="bg1"/>
                </a:solidFill>
                <a:latin typeface="+mn-ea"/>
                <a:cs typeface="字魂58号-创中黑" panose="00000500000000000000" charset="-122"/>
                <a:sym typeface="+mn-ea"/>
              </a:rPr>
              <a:t>在此处添加您的文本内容</a:t>
            </a:r>
            <a:endParaRPr lang="en-US" altLang="zh-CN" sz="1600" dirty="0">
              <a:solidFill>
                <a:schemeClr val="bg1"/>
              </a:solidFill>
              <a:latin typeface="+mn-ea"/>
              <a:cs typeface="字魂58号-创中黑" panose="00000500000000000000" charset="-122"/>
              <a:sym typeface="+mn-ea"/>
            </a:endParaRPr>
          </a:p>
          <a:p>
            <a:pPr algn="ctr">
              <a:lnSpc>
                <a:spcPct val="120000"/>
              </a:lnSpc>
            </a:pPr>
            <a:r>
              <a:rPr lang="zh-CN" altLang="en-US" sz="1600" dirty="0">
                <a:solidFill>
                  <a:schemeClr val="bg1"/>
                </a:solidFill>
                <a:latin typeface="+mn-ea"/>
                <a:cs typeface="字魂58号-创中黑" panose="00000500000000000000" charset="-122"/>
                <a:sym typeface="+mn-ea"/>
              </a:rPr>
              <a:t>在此处添加您的文本内容</a:t>
            </a:r>
            <a:endParaRPr lang="en-US" altLang="zh-CN" sz="1600" dirty="0">
              <a:solidFill>
                <a:schemeClr val="bg1"/>
              </a:solidFill>
              <a:latin typeface="+mn-ea"/>
              <a:cs typeface="字魂58号-创中黑" panose="00000500000000000000" charset="-122"/>
              <a:sym typeface="+mn-ea"/>
            </a:endParaRPr>
          </a:p>
          <a:p>
            <a:pPr algn="ctr">
              <a:lnSpc>
                <a:spcPct val="120000"/>
              </a:lnSpc>
            </a:pPr>
            <a:r>
              <a:rPr lang="zh-CN" altLang="en-US" sz="1600" dirty="0">
                <a:solidFill>
                  <a:schemeClr val="bg1"/>
                </a:solidFill>
                <a:latin typeface="+mn-ea"/>
                <a:cs typeface="字魂58号-创中黑" panose="00000500000000000000" charset="-122"/>
                <a:sym typeface="+mn-ea"/>
              </a:rPr>
              <a:t>在此处添加您的文本内容</a:t>
            </a:r>
            <a:endParaRPr lang="en-US" altLang="zh-CN" sz="1600" dirty="0">
              <a:solidFill>
                <a:schemeClr val="bg1"/>
              </a:solidFill>
              <a:latin typeface="+mn-ea"/>
              <a:cs typeface="字魂58号-创中黑" panose="00000500000000000000" charset="-122"/>
              <a:sym typeface="+mn-ea"/>
            </a:endParaRPr>
          </a:p>
        </p:txBody>
      </p:sp>
      <p:sp>
        <p:nvSpPr>
          <p:cNvPr id="66" name="文本框 65">
            <a:extLst>
              <a:ext uri="{FF2B5EF4-FFF2-40B4-BE49-F238E27FC236}">
                <a16:creationId xmlns:a16="http://schemas.microsoft.com/office/drawing/2014/main" id="{765E1CA0-E6E6-4B6D-B4B5-C904D5B454A9}"/>
              </a:ext>
            </a:extLst>
          </p:cNvPr>
          <p:cNvSpPr txBox="1"/>
          <p:nvPr/>
        </p:nvSpPr>
        <p:spPr>
          <a:xfrm>
            <a:off x="8910223" y="3429000"/>
            <a:ext cx="2595176" cy="958852"/>
          </a:xfrm>
          <a:prstGeom prst="rect">
            <a:avLst/>
          </a:prstGeom>
          <a:noFill/>
        </p:spPr>
        <p:txBody>
          <a:bodyPr wrap="square">
            <a:noAutofit/>
          </a:bodyPr>
          <a:lstStyle>
            <a:defPPr>
              <a:defRPr lang="zh-CN"/>
            </a:defPPr>
            <a:lvl1pPr>
              <a:lnSpc>
                <a:spcPct val="120000"/>
              </a:lnSpc>
              <a:defRPr sz="1600">
                <a:solidFill>
                  <a:schemeClr val="tx1">
                    <a:lumMod val="65000"/>
                    <a:lumOff val="35000"/>
                  </a:schemeClr>
                </a:solidFill>
                <a:latin typeface="+mn-ea"/>
                <a:cs typeface="字魂58号-创中黑" panose="00000500000000000000" charset="-122"/>
              </a:defRPr>
            </a:lvl1pPr>
          </a:lstStyle>
          <a:p>
            <a:pPr algn="ctr"/>
            <a:r>
              <a:rPr lang="zh-CN" altLang="en-US" dirty="0">
                <a:sym typeface="+mn-ea"/>
              </a:rPr>
              <a:t>在此处添加您的文本内容</a:t>
            </a:r>
            <a:endParaRPr lang="en-US" altLang="zh-CN" dirty="0">
              <a:sym typeface="+mn-ea"/>
            </a:endParaRPr>
          </a:p>
          <a:p>
            <a:pPr algn="ctr"/>
            <a:r>
              <a:rPr lang="zh-CN" altLang="en-US" dirty="0">
                <a:sym typeface="+mn-ea"/>
              </a:rPr>
              <a:t>在此处添加您的文本内容</a:t>
            </a:r>
            <a:endParaRPr lang="en-US" altLang="zh-CN" dirty="0">
              <a:sym typeface="+mn-ea"/>
            </a:endParaRPr>
          </a:p>
          <a:p>
            <a:pPr algn="ctr"/>
            <a:r>
              <a:rPr lang="zh-CN" altLang="en-US" dirty="0">
                <a:sym typeface="+mn-ea"/>
              </a:rPr>
              <a:t>在此处添加您的文本内容</a:t>
            </a:r>
            <a:endParaRPr lang="en-US" altLang="zh-CN" dirty="0">
              <a:sym typeface="+mn-ea"/>
            </a:endParaRPr>
          </a:p>
        </p:txBody>
      </p:sp>
      <p:sp>
        <p:nvSpPr>
          <p:cNvPr id="67" name="文本框 66">
            <a:extLst>
              <a:ext uri="{FF2B5EF4-FFF2-40B4-BE49-F238E27FC236}">
                <a16:creationId xmlns:a16="http://schemas.microsoft.com/office/drawing/2014/main" id="{2BE14C16-6878-4857-ACF4-B5D251FA8439}"/>
              </a:ext>
            </a:extLst>
          </p:cNvPr>
          <p:cNvSpPr txBox="1"/>
          <p:nvPr/>
        </p:nvSpPr>
        <p:spPr>
          <a:xfrm>
            <a:off x="8876404" y="4682855"/>
            <a:ext cx="2620270" cy="958852"/>
          </a:xfrm>
          <a:prstGeom prst="rect">
            <a:avLst/>
          </a:prstGeom>
          <a:noFill/>
        </p:spPr>
        <p:txBody>
          <a:bodyPr wrap="square">
            <a:noAutofit/>
          </a:bodyPr>
          <a:lstStyle>
            <a:defPPr>
              <a:defRPr lang="zh-CN"/>
            </a:defPPr>
            <a:lvl1pPr>
              <a:lnSpc>
                <a:spcPct val="120000"/>
              </a:lnSpc>
              <a:defRPr sz="1600">
                <a:solidFill>
                  <a:schemeClr val="tx1">
                    <a:lumMod val="65000"/>
                    <a:lumOff val="35000"/>
                  </a:schemeClr>
                </a:solidFill>
                <a:latin typeface="+mn-ea"/>
                <a:cs typeface="字魂58号-创中黑" panose="00000500000000000000" charset="-122"/>
              </a:defRPr>
            </a:lvl1pPr>
          </a:lstStyle>
          <a:p>
            <a:pPr algn="ctr"/>
            <a:r>
              <a:rPr lang="zh-CN" altLang="en-US" dirty="0">
                <a:sym typeface="+mn-ea"/>
              </a:rPr>
              <a:t>在此处添加您的文本内容</a:t>
            </a:r>
            <a:endParaRPr lang="en-US" altLang="zh-CN" dirty="0">
              <a:sym typeface="+mn-ea"/>
            </a:endParaRPr>
          </a:p>
          <a:p>
            <a:pPr algn="ctr"/>
            <a:r>
              <a:rPr lang="zh-CN" altLang="en-US" dirty="0">
                <a:sym typeface="+mn-ea"/>
              </a:rPr>
              <a:t>在此处添加您的文本内容</a:t>
            </a:r>
            <a:endParaRPr lang="en-US" altLang="zh-CN" dirty="0">
              <a:sym typeface="+mn-ea"/>
            </a:endParaRPr>
          </a:p>
          <a:p>
            <a:pPr algn="ctr"/>
            <a:r>
              <a:rPr lang="zh-CN" altLang="en-US" dirty="0">
                <a:sym typeface="+mn-ea"/>
              </a:rPr>
              <a:t>在此处添加您的文本内容</a:t>
            </a:r>
            <a:endParaRPr lang="en-US" altLang="zh-CN" dirty="0">
              <a:sym typeface="+mn-ea"/>
            </a:endParaRPr>
          </a:p>
        </p:txBody>
      </p:sp>
      <p:sp>
        <p:nvSpPr>
          <p:cNvPr id="68" name="文本框 67">
            <a:extLst>
              <a:ext uri="{FF2B5EF4-FFF2-40B4-BE49-F238E27FC236}">
                <a16:creationId xmlns:a16="http://schemas.microsoft.com/office/drawing/2014/main" id="{BEDFBECB-0972-4938-A3DD-EF621158535F}"/>
              </a:ext>
            </a:extLst>
          </p:cNvPr>
          <p:cNvSpPr txBox="1"/>
          <p:nvPr/>
        </p:nvSpPr>
        <p:spPr>
          <a:xfrm>
            <a:off x="6168380" y="5251254"/>
            <a:ext cx="2595176" cy="958852"/>
          </a:xfrm>
          <a:prstGeom prst="rect">
            <a:avLst/>
          </a:prstGeom>
          <a:noFill/>
        </p:spPr>
        <p:txBody>
          <a:bodyPr wrap="square">
            <a:noAutofit/>
          </a:bodyPr>
          <a:lstStyle/>
          <a:p>
            <a:pPr algn="ctr">
              <a:lnSpc>
                <a:spcPct val="120000"/>
              </a:lnSpc>
            </a:pPr>
            <a:r>
              <a:rPr lang="zh-CN" altLang="en-US" sz="1600" dirty="0">
                <a:solidFill>
                  <a:schemeClr val="bg1"/>
                </a:solidFill>
                <a:latin typeface="+mn-ea"/>
                <a:cs typeface="字魂58号-创中黑" panose="00000500000000000000" charset="-122"/>
                <a:sym typeface="+mn-ea"/>
              </a:rPr>
              <a:t>在此处添加您的文本内容</a:t>
            </a:r>
            <a:endParaRPr lang="en-US" altLang="zh-CN" sz="1600" dirty="0">
              <a:solidFill>
                <a:schemeClr val="bg1"/>
              </a:solidFill>
              <a:latin typeface="+mn-ea"/>
              <a:cs typeface="字魂58号-创中黑" panose="00000500000000000000" charset="-122"/>
              <a:sym typeface="+mn-ea"/>
            </a:endParaRPr>
          </a:p>
          <a:p>
            <a:pPr algn="ctr">
              <a:lnSpc>
                <a:spcPct val="120000"/>
              </a:lnSpc>
            </a:pPr>
            <a:r>
              <a:rPr lang="zh-CN" altLang="en-US" sz="1600" dirty="0">
                <a:solidFill>
                  <a:schemeClr val="bg1"/>
                </a:solidFill>
                <a:latin typeface="+mn-ea"/>
                <a:cs typeface="字魂58号-创中黑" panose="00000500000000000000" charset="-122"/>
                <a:sym typeface="+mn-ea"/>
              </a:rPr>
              <a:t>在此处添加您的文本内容</a:t>
            </a:r>
            <a:endParaRPr lang="en-US" altLang="zh-CN" sz="1600" dirty="0">
              <a:solidFill>
                <a:schemeClr val="bg1"/>
              </a:solidFill>
              <a:latin typeface="+mn-ea"/>
              <a:cs typeface="字魂58号-创中黑" panose="00000500000000000000" charset="-122"/>
              <a:sym typeface="+mn-ea"/>
            </a:endParaRPr>
          </a:p>
          <a:p>
            <a:pPr algn="ctr">
              <a:lnSpc>
                <a:spcPct val="120000"/>
              </a:lnSpc>
            </a:pPr>
            <a:r>
              <a:rPr lang="zh-CN" altLang="en-US" sz="1600" dirty="0">
                <a:solidFill>
                  <a:schemeClr val="bg1"/>
                </a:solidFill>
                <a:latin typeface="+mn-ea"/>
                <a:cs typeface="字魂58号-创中黑" panose="00000500000000000000" charset="-122"/>
                <a:sym typeface="+mn-ea"/>
              </a:rPr>
              <a:t>在此处添加您的文本内容</a:t>
            </a:r>
            <a:endParaRPr lang="en-US" altLang="zh-CN" sz="1600" dirty="0">
              <a:solidFill>
                <a:schemeClr val="bg1"/>
              </a:solidFill>
              <a:latin typeface="+mn-ea"/>
              <a:cs typeface="字魂58号-创中黑" panose="00000500000000000000" charset="-122"/>
              <a:sym typeface="+mn-ea"/>
            </a:endParaRPr>
          </a:p>
        </p:txBody>
      </p:sp>
    </p:spTree>
    <p:extLst>
      <p:ext uri="{BB962C8B-B14F-4D97-AF65-F5344CB8AC3E}">
        <p14:creationId xmlns:p14="http://schemas.microsoft.com/office/powerpoint/2010/main" val="456057418"/>
      </p:ext>
    </p:extLst>
  </p:cSld>
  <p:clrMapOvr>
    <a:masterClrMapping/>
  </p:clrMapOvr>
</p:sld>
</file>

<file path=ppt/theme/theme1.xml><?xml version="1.0" encoding="utf-8"?>
<a:theme xmlns:a="http://schemas.openxmlformats.org/drawingml/2006/main" name="51PPT模板网   www.51pptmoban.com">
  <a:themeElements>
    <a:clrScheme name="计划书">
      <a:dk1>
        <a:srgbClr val="000000"/>
      </a:dk1>
      <a:lt1>
        <a:srgbClr val="FFFFFF"/>
      </a:lt1>
      <a:dk2>
        <a:srgbClr val="778495"/>
      </a:dk2>
      <a:lt2>
        <a:srgbClr val="F0F0F0"/>
      </a:lt2>
      <a:accent1>
        <a:srgbClr val="FF8533"/>
      </a:accent1>
      <a:accent2>
        <a:srgbClr val="FEB228"/>
      </a:accent2>
      <a:accent3>
        <a:srgbClr val="FEB228"/>
      </a:accent3>
      <a:accent4>
        <a:srgbClr val="FFF1DE"/>
      </a:accent4>
      <a:accent5>
        <a:srgbClr val="FEB228"/>
      </a:accent5>
      <a:accent6>
        <a:srgbClr val="9C9792"/>
      </a:accent6>
      <a:hlink>
        <a:srgbClr val="F84D4D"/>
      </a:hlink>
      <a:folHlink>
        <a:srgbClr val="BFBFBF"/>
      </a:folHlink>
    </a:clrScheme>
    <a:fontScheme name="自定义 4">
      <a:majorFont>
        <a:latin typeface="Times New Roman"/>
        <a:ea typeface="思源黑体 CN Bold"/>
        <a:cs typeface=""/>
      </a:majorFont>
      <a:minorFont>
        <a:latin typeface="Times New Roman"/>
        <a:ea typeface="思源黑体 Normal"/>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TotalTime>
  <Words>1165</Words>
  <Application>Microsoft Office PowerPoint</Application>
  <PresentationFormat>宽屏</PresentationFormat>
  <Paragraphs>205</Paragraphs>
  <Slides>19</Slides>
  <Notes>19</Notes>
  <HiddenSlides>0</HiddenSlides>
  <MMClips>0</MMClips>
  <ScaleCrop>false</ScaleCrop>
  <HeadingPairs>
    <vt:vector size="6" baseType="variant">
      <vt:variant>
        <vt:lpstr>已用的字体</vt:lpstr>
      </vt:variant>
      <vt:variant>
        <vt:i4>15</vt:i4>
      </vt:variant>
      <vt:variant>
        <vt:lpstr>主题</vt:lpstr>
      </vt:variant>
      <vt:variant>
        <vt:i4>1</vt:i4>
      </vt:variant>
      <vt:variant>
        <vt:lpstr>幻灯片标题</vt:lpstr>
      </vt:variant>
      <vt:variant>
        <vt:i4>19</vt:i4>
      </vt:variant>
    </vt:vector>
  </HeadingPairs>
  <TitlesOfParts>
    <vt:vector size="35" baseType="lpstr">
      <vt:lpstr>OPPOSans H</vt:lpstr>
      <vt:lpstr>阿里巴巴普惠体 2.0 55 Regular</vt:lpstr>
      <vt:lpstr>阿里巴巴普惠体 B</vt:lpstr>
      <vt:lpstr>等线</vt:lpstr>
      <vt:lpstr>汉仪雅酷黑 45W</vt:lpstr>
      <vt:lpstr>思源黑体 CN Bold</vt:lpstr>
      <vt:lpstr>思源黑体 CN Light</vt:lpstr>
      <vt:lpstr>思源黑体 CN Regular</vt:lpstr>
      <vt:lpstr>思源黑体 Normal</vt:lpstr>
      <vt:lpstr>Arial</vt:lpstr>
      <vt:lpstr>Bahnschrift SemiBold</vt:lpstr>
      <vt:lpstr>Bahnschrift SemiLight</vt:lpstr>
      <vt:lpstr>Calibri</vt:lpstr>
      <vt:lpstr>Segoe UI Light</vt:lpstr>
      <vt:lpstr>Times New Roman</vt:lpstr>
      <vt:lpstr>51PPT模板网   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橙色活力极简商业计划书ppt模板</dc:title>
  <dc:creator>蓝天白云</dc:creator>
  <cp:keywords>P界达人</cp:keywords>
  <dc:description>www.51pptmoban.com</dc:description>
  <cp:lastModifiedBy>Win user</cp:lastModifiedBy>
  <cp:revision>12</cp:revision>
  <dcterms:created xsi:type="dcterms:W3CDTF">2022-07-09T09:35:09Z</dcterms:created>
  <dcterms:modified xsi:type="dcterms:W3CDTF">2022-10-18T14:34:21Z</dcterms:modified>
</cp:coreProperties>
</file>