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9" r:id="rId2"/>
    <p:sldId id="260" r:id="rId3"/>
    <p:sldId id="261" r:id="rId4"/>
    <p:sldId id="262" r:id="rId5"/>
    <p:sldId id="263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3EC0"/>
    <a:srgbClr val="0FC0A7"/>
    <a:srgbClr val="D3DBF9"/>
    <a:srgbClr val="A5A5A5"/>
    <a:srgbClr val="18F0C9"/>
    <a:srgbClr val="0A8473"/>
    <a:srgbClr val="00CC66"/>
    <a:srgbClr val="CCFF66"/>
    <a:srgbClr val="F3F5F7"/>
    <a:srgbClr val="F679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6" autoAdjust="0"/>
    <p:restoredTop sz="94660"/>
  </p:normalViewPr>
  <p:slideViewPr>
    <p:cSldViewPr snapToGrid="0">
      <p:cViewPr varScale="1">
        <p:scale>
          <a:sx n="95" d="100"/>
          <a:sy n="95" d="100"/>
        </p:scale>
        <p:origin x="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1A3EC0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197" b="0" i="0" u="none" strike="noStrike" kern="1200" baseline="0">
                    <a:solidFill>
                      <a:srgbClr val="1A3EC0"/>
                    </a:solidFill>
                    <a:latin typeface="Bahnschrift SemiBold Condensed" panose="020B0502040204020203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维保组</c:v>
                </c:pt>
                <c:pt idx="1">
                  <c:v>节能组</c:v>
                </c:pt>
                <c:pt idx="2">
                  <c:v>防损组</c:v>
                </c:pt>
                <c:pt idx="3">
                  <c:v>技术部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0.87</c:v>
                </c:pt>
                <c:pt idx="1">
                  <c:v>0.5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D1-46A3-84F1-F9F53A00D3F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18F0C9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197" b="0" i="0" u="none" strike="noStrike" kern="1200" baseline="0">
                    <a:solidFill>
                      <a:srgbClr val="0FC0A7"/>
                    </a:solidFill>
                    <a:latin typeface="Bahnschrift SemiBold Condensed" panose="020B0502040204020203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维保组</c:v>
                </c:pt>
                <c:pt idx="1">
                  <c:v>节能组</c:v>
                </c:pt>
                <c:pt idx="2">
                  <c:v>防损组</c:v>
                </c:pt>
                <c:pt idx="3">
                  <c:v>技术部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0.71</c:v>
                </c:pt>
                <c:pt idx="1">
                  <c:v>0.5</c:v>
                </c:pt>
                <c:pt idx="2">
                  <c:v>0.1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7D1-46A3-84F1-F9F53A00D3F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00CC66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197" b="0" i="0" u="none" strike="noStrike" kern="1200" baseline="0">
                    <a:solidFill>
                      <a:srgbClr val="00CC66"/>
                    </a:solidFill>
                    <a:latin typeface="Bahnschrift SemiBold Condensed" panose="020B0502040204020203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维保组</c:v>
                </c:pt>
                <c:pt idx="1">
                  <c:v>节能组</c:v>
                </c:pt>
                <c:pt idx="2">
                  <c:v>防损组</c:v>
                </c:pt>
                <c:pt idx="3">
                  <c:v>技术部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0.69</c:v>
                </c:pt>
                <c:pt idx="1">
                  <c:v>0.03</c:v>
                </c:pt>
                <c:pt idx="2">
                  <c:v>0.03</c:v>
                </c:pt>
                <c:pt idx="3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7D1-46A3-84F1-F9F53A00D3F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SemiBold Condensed" panose="020B0502040204020203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维保组</c:v>
                </c:pt>
                <c:pt idx="1">
                  <c:v>节能组</c:v>
                </c:pt>
                <c:pt idx="2">
                  <c:v>防损组</c:v>
                </c:pt>
                <c:pt idx="3">
                  <c:v>技术部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0.56999999999999995</c:v>
                </c:pt>
                <c:pt idx="1">
                  <c:v>1</c:v>
                </c:pt>
                <c:pt idx="2">
                  <c:v>0.13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7D1-46A3-84F1-F9F53A00D3F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16"/>
        <c:overlap val="-37"/>
        <c:axId val="78974624"/>
        <c:axId val="78988352"/>
      </c:barChart>
      <c:catAx>
        <c:axId val="78974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alt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zh-CN"/>
          </a:p>
        </c:txPr>
        <c:crossAx val="78988352"/>
        <c:crosses val="autoZero"/>
        <c:auto val="1"/>
        <c:lblAlgn val="ctr"/>
        <c:lblOffset val="100"/>
        <c:noMultiLvlLbl val="0"/>
      </c:catAx>
      <c:valAx>
        <c:axId val="78988352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  <a:alpha val="84000"/>
                </a:schemeClr>
              </a:solidFill>
              <a:round/>
            </a:ln>
            <a:effectLst/>
          </c:spPr>
        </c:majorGridlines>
        <c:numFmt formatCode="0.0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altLang="zh-CN" sz="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zh-CN"/>
          </a:p>
        </c:txPr>
        <c:crossAx val="78974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860732604263421"/>
          <c:y val="0.80358993960706371"/>
          <c:w val="0.20278525663494512"/>
          <c:h val="0.118740157480314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altLang="zh-CN"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3522239379453319E-2"/>
          <c:y val="0.10295312923327012"/>
          <c:w val="0.83522049897173423"/>
          <c:h val="0.667093184741774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已签约</c:v>
                </c:pt>
              </c:strCache>
            </c:strRef>
          </c:tx>
          <c:spPr>
            <a:solidFill>
              <a:srgbClr val="1A3EC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954957472635070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E1E-4B9E-937C-CE3BAB007CB4}"/>
                </c:ext>
              </c:extLst>
            </c:dLbl>
            <c:dLbl>
              <c:idx val="1"/>
              <c:layout>
                <c:manualLayout>
                  <c:x val="0"/>
                  <c:y val="1.455252934889500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E1E-4B9E-937C-CE3BAB007CB4}"/>
                </c:ext>
              </c:extLst>
            </c:dLbl>
            <c:dLbl>
              <c:idx val="2"/>
              <c:layout>
                <c:manualLayout>
                  <c:x val="0"/>
                  <c:y val="2.123616287330104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E1E-4B9E-937C-CE3BAB007CB4}"/>
                </c:ext>
              </c:extLst>
            </c:dLbl>
            <c:dLbl>
              <c:idx val="3"/>
              <c:layout>
                <c:manualLayout>
                  <c:x val="-1.214950606880681E-16"/>
                  <c:y val="1.694140034175484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E1E-4B9E-937C-CE3BAB007C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1A3EC0"/>
                    </a:solidFill>
                    <a:latin typeface="Bahnschrift SemiBold Condensed" panose="020B0502040204020203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62</c:v>
                </c:pt>
                <c:pt idx="1">
                  <c:v>65</c:v>
                </c:pt>
                <c:pt idx="2">
                  <c:v>74</c:v>
                </c:pt>
                <c:pt idx="3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E1E-4B9E-937C-CE3BAB007CB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未签约</c:v>
                </c:pt>
              </c:strCache>
            </c:strRef>
          </c:tx>
          <c:spPr>
            <a:solidFill>
              <a:srgbClr val="18F0C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197" b="0" i="0" u="none" strike="noStrike" kern="1200" baseline="0">
                    <a:solidFill>
                      <a:srgbClr val="0FC0A7"/>
                    </a:solidFill>
                    <a:latin typeface="Bahnschrift SemiBold Condensed" panose="020B0502040204020203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E1E-4B9E-937C-CE3BAB007C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52"/>
        <c:axId val="78974624"/>
        <c:axId val="7898835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完成率</c:v>
                </c:pt>
              </c:strCache>
            </c:strRef>
          </c:tx>
          <c:spPr>
            <a:ln w="158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2371360350391704E-2"/>
                  <c:y val="-5.253297550756576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E1E-4B9E-937C-CE3BAB007CB4}"/>
                </c:ext>
              </c:extLst>
            </c:dLbl>
            <c:dLbl>
              <c:idx val="2"/>
              <c:layout>
                <c:manualLayout>
                  <c:x val="-6.1413283434602527E-2"/>
                  <c:y val="-3.4123437090006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E1E-4B9E-937C-CE3BAB007CB4}"/>
                </c:ext>
              </c:extLst>
            </c:dLbl>
            <c:dLbl>
              <c:idx val="3"/>
              <c:layout>
                <c:manualLayout>
                  <c:x val="-6.1413283434602645E-2"/>
                  <c:y val="-3.98568981369878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E1E-4B9E-937C-CE3BAB007CB4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SemiBold Condensed" panose="020B0502040204020203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0.98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7E1E-4B9E-937C-CE3BAB007CB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1865888"/>
        <c:axId val="121860896"/>
      </c:lineChart>
      <c:catAx>
        <c:axId val="78974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alt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zh-CN"/>
          </a:p>
        </c:txPr>
        <c:crossAx val="78988352"/>
        <c:crosses val="autoZero"/>
        <c:auto val="1"/>
        <c:lblAlgn val="ctr"/>
        <c:lblOffset val="100"/>
        <c:noMultiLvlLbl val="0"/>
      </c:catAx>
      <c:valAx>
        <c:axId val="78988352"/>
        <c:scaling>
          <c:orientation val="minMax"/>
          <c:max val="120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  <a:alpha val="84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zh-CN"/>
          </a:p>
        </c:txPr>
        <c:crossAx val="78974624"/>
        <c:crosses val="autoZero"/>
        <c:crossBetween val="between"/>
      </c:valAx>
      <c:valAx>
        <c:axId val="121860896"/>
        <c:scaling>
          <c:orientation val="minMax"/>
          <c:max val="1"/>
          <c:min val="0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altLang="zh-CN"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zh-CN"/>
          </a:p>
        </c:txPr>
        <c:crossAx val="121865888"/>
        <c:crosses val="max"/>
        <c:crossBetween val="between"/>
      </c:valAx>
      <c:catAx>
        <c:axId val="1218658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18608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9382877973804249"/>
          <c:y val="0.90397370065940352"/>
          <c:w val="0.57257970041946282"/>
          <c:h val="9.0607713591477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查核份数</c:v>
                </c:pt>
              </c:strCache>
            </c:strRef>
          </c:tx>
          <c:spPr>
            <a:solidFill>
              <a:srgbClr val="1A3EC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2.376753840475982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C5C-4C5B-A65D-3DD95BCF9F38}"/>
                </c:ext>
              </c:extLst>
            </c:dLbl>
            <c:dLbl>
              <c:idx val="1"/>
              <c:layout>
                <c:manualLayout>
                  <c:x val="0"/>
                  <c:y val="1.685564162241843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C5C-4C5B-A65D-3DD95BCF9F38}"/>
                </c:ext>
              </c:extLst>
            </c:dLbl>
            <c:dLbl>
              <c:idx val="2"/>
              <c:layout>
                <c:manualLayout>
                  <c:x val="-5.9155299229473965E-17"/>
                  <c:y val="1.353025128158086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C5C-4C5B-A65D-3DD95BCF9F38}"/>
                </c:ext>
              </c:extLst>
            </c:dLbl>
            <c:dLbl>
              <c:idx val="3"/>
              <c:layout>
                <c:manualLayout>
                  <c:x val="0"/>
                  <c:y val="2.104245909927740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C5C-4C5B-A65D-3DD95BCF9F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en-US" altLang="zh-CN" sz="1197" b="0" i="0" u="none" strike="noStrike" kern="1200" baseline="0">
                    <a:solidFill>
                      <a:srgbClr val="1A3EC0"/>
                    </a:solidFill>
                    <a:latin typeface="Bahnschrift SemiBold Condensed" panose="020B0502040204020203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23</c:v>
                </c:pt>
                <c:pt idx="2">
                  <c:v>31</c:v>
                </c:pt>
                <c:pt idx="3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17-476F-9EBA-4781EE98B78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异常份数</c:v>
                </c:pt>
              </c:strCache>
            </c:strRef>
          </c:tx>
          <c:spPr>
            <a:solidFill>
              <a:srgbClr val="18F0C9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41301356566408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C5C-4C5B-A65D-3DD95BCF9F38}"/>
                </c:ext>
              </c:extLst>
            </c:dLbl>
            <c:dLbl>
              <c:idx val="1"/>
              <c:layout>
                <c:manualLayout>
                  <c:x val="0"/>
                  <c:y val="1.640892829333743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C5C-4C5B-A65D-3DD95BCF9F38}"/>
                </c:ext>
              </c:extLst>
            </c:dLbl>
            <c:dLbl>
              <c:idx val="2"/>
              <c:layout>
                <c:manualLayout>
                  <c:x val="-1.1831059845894793E-16"/>
                  <c:y val="2.750764255253788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C5C-4C5B-A65D-3DD95BCF9F38}"/>
                </c:ext>
              </c:extLst>
            </c:dLbl>
            <c:dLbl>
              <c:idx val="3"/>
              <c:layout>
                <c:manualLayout>
                  <c:x val="0"/>
                  <c:y val="1.667047105429887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C5C-4C5B-A65D-3DD95BCF9F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197" b="0" i="0" u="none" strike="noStrike" kern="1200" baseline="0">
                    <a:solidFill>
                      <a:srgbClr val="0FC0A7"/>
                    </a:solidFill>
                    <a:latin typeface="Bahnschrift SemiBold Condensed" panose="020B0502040204020203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54</c:v>
                </c:pt>
                <c:pt idx="1">
                  <c:v>42</c:v>
                </c:pt>
                <c:pt idx="2">
                  <c:v>43</c:v>
                </c:pt>
                <c:pt idx="3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17-476F-9EBA-4781EE98B7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52"/>
        <c:axId val="78974624"/>
        <c:axId val="7898835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异常占比</c:v>
                </c:pt>
              </c:strCache>
            </c:strRef>
          </c:tx>
          <c:spPr>
            <a:ln w="127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SemiBold Condensed" panose="020B0502040204020203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0.87</c:v>
                </c:pt>
                <c:pt idx="1">
                  <c:v>0.65</c:v>
                </c:pt>
                <c:pt idx="2">
                  <c:v>0.57999999999999996</c:v>
                </c:pt>
                <c:pt idx="3">
                  <c:v>0.52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F17-476F-9EBA-4781EE98B78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800038336"/>
        <c:axId val="1800031264"/>
      </c:lineChart>
      <c:catAx>
        <c:axId val="78974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alt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zh-CN"/>
          </a:p>
        </c:txPr>
        <c:crossAx val="78988352"/>
        <c:crosses val="autoZero"/>
        <c:auto val="1"/>
        <c:lblAlgn val="ctr"/>
        <c:lblOffset val="100"/>
        <c:noMultiLvlLbl val="0"/>
      </c:catAx>
      <c:valAx>
        <c:axId val="78988352"/>
        <c:scaling>
          <c:orientation val="minMax"/>
          <c:max val="120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  <a:alpha val="84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altLang="zh-CN"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zh-CN"/>
          </a:p>
        </c:txPr>
        <c:crossAx val="78974624"/>
        <c:crosses val="autoZero"/>
        <c:crossBetween val="between"/>
      </c:valAx>
      <c:valAx>
        <c:axId val="1800031264"/>
        <c:scaling>
          <c:orientation val="minMax"/>
        </c:scaling>
        <c:delete val="0"/>
        <c:axPos val="r"/>
        <c:numFmt formatCode="0.0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altLang="zh-CN"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zh-CN"/>
          </a:p>
        </c:txPr>
        <c:crossAx val="1800038336"/>
        <c:crosses val="max"/>
        <c:crossBetween val="between"/>
      </c:valAx>
      <c:catAx>
        <c:axId val="18000383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0003126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6599504430098527"/>
          <c:y val="0.85520642891732812"/>
          <c:w val="0.66800965048937333"/>
          <c:h val="9.0607713591477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altLang="zh-CN"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查核份数</c:v>
                </c:pt>
              </c:strCache>
            </c:strRef>
          </c:tx>
          <c:spPr>
            <a:solidFill>
              <a:srgbClr val="1A3EC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148649900127996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>
                    <a:defRPr lang="en-US" altLang="zh-CN" sz="1197" b="0" i="0" u="none" strike="noStrike" kern="1200" baseline="0">
                      <a:solidFill>
                        <a:srgbClr val="1A3EC0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38B-4B11-A3CF-9CBD58E52531}"/>
                </c:ext>
              </c:extLst>
            </c:dLbl>
            <c:dLbl>
              <c:idx val="1"/>
              <c:layout>
                <c:manualLayout>
                  <c:x val="0"/>
                  <c:y val="1.640540622809745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altLang="zh-CN" sz="1197" b="0" i="0" u="none" strike="noStrike" kern="1200" baseline="0">
                      <a:solidFill>
                        <a:srgbClr val="1A3EC0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38B-4B11-A3CF-9CBD58E52531}"/>
                </c:ext>
              </c:extLst>
            </c:dLbl>
            <c:dLbl>
              <c:idx val="2"/>
              <c:layout>
                <c:manualLayout>
                  <c:x val="0"/>
                  <c:y val="2.820981991844517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altLang="zh-CN" sz="1197" b="0" i="0" u="none" strike="noStrike" kern="1200" baseline="0">
                      <a:solidFill>
                        <a:srgbClr val="1A3EC0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38B-4B11-A3CF-9CBD58E52531}"/>
                </c:ext>
              </c:extLst>
            </c:dLbl>
            <c:dLbl>
              <c:idx val="3"/>
              <c:layout>
                <c:manualLayout>
                  <c:x val="-1.0672147660251407E-16"/>
                  <c:y val="1.349661195559030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altLang="zh-CN" sz="1197" b="0" i="0" u="none" strike="noStrike" kern="1200" baseline="0">
                      <a:solidFill>
                        <a:srgbClr val="1A3EC0"/>
                      </a:solidFill>
                      <a:latin typeface="Bahnschrift SemiBold Condensed" panose="020B0502040204020203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38B-4B11-A3CF-9CBD58E525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66</c:v>
                </c:pt>
                <c:pt idx="1">
                  <c:v>26</c:v>
                </c:pt>
                <c:pt idx="2">
                  <c:v>57</c:v>
                </c:pt>
                <c:pt idx="3">
                  <c:v>365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8B-4B11-A3CF-9CBD58E5253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异常份数</c:v>
                </c:pt>
              </c:strCache>
            </c:strRef>
          </c:tx>
          <c:spPr>
            <a:solidFill>
              <a:srgbClr val="18F0C9"/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0"/>
                  <c:y val="8.342763831429317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38B-4B11-A3CF-9CBD58E525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en-US" altLang="zh-CN" sz="1197" b="0" i="0" u="none" strike="noStrike" kern="1200" baseline="0">
                    <a:solidFill>
                      <a:srgbClr val="0FC0A7"/>
                    </a:solidFill>
                    <a:latin typeface="Bahnschrift SemiBold Condensed" panose="020B0502040204020203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6</c:v>
                </c:pt>
                <c:pt idx="1">
                  <c:v>10</c:v>
                </c:pt>
                <c:pt idx="2">
                  <c:v>8</c:v>
                </c:pt>
                <c:pt idx="3">
                  <c:v>191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8B-4B11-A3CF-9CBD58E5253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78974624"/>
        <c:axId val="7898835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异常占比</c:v>
                </c:pt>
              </c:strCache>
            </c:strRef>
          </c:tx>
          <c:spPr>
            <a:ln w="63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ahnschrift SemiBold Condensed" panose="020B0502040204020203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0.09</c:v>
                </c:pt>
                <c:pt idx="1">
                  <c:v>0.38</c:v>
                </c:pt>
                <c:pt idx="2">
                  <c:v>0.14000000000000001</c:v>
                </c:pt>
                <c:pt idx="3">
                  <c:v>0.52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38B-4B11-A3CF-9CBD58E5253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1865888"/>
        <c:axId val="121860896"/>
      </c:lineChart>
      <c:catAx>
        <c:axId val="78974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78988352"/>
        <c:crosses val="autoZero"/>
        <c:auto val="1"/>
        <c:lblAlgn val="ctr"/>
        <c:lblOffset val="100"/>
        <c:noMultiLvlLbl val="0"/>
      </c:catAx>
      <c:valAx>
        <c:axId val="78988352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  <a:alpha val="74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altLang="zh-CN"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zh-CN"/>
          </a:p>
        </c:txPr>
        <c:crossAx val="78974624"/>
        <c:crosses val="autoZero"/>
        <c:crossBetween val="between"/>
      </c:valAx>
      <c:valAx>
        <c:axId val="121860896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altLang="zh-CN"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zh-CN"/>
          </a:p>
        </c:txPr>
        <c:crossAx val="121865888"/>
        <c:crosses val="max"/>
        <c:crossBetween val="between"/>
      </c:valAx>
      <c:catAx>
        <c:axId val="1218658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18608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en-US" alt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en-US" altLang="zh-CN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36203658556848461"/>
          <c:y val="0.84682633865545287"/>
          <c:w val="0.29339043036486445"/>
          <c:h val="8.91772088644325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altLang="zh-CN"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318AA7-68D9-4541-B9F5-BF80F0EC78AF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67E491-1A30-4156-8183-6EDB48765E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846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67E491-1A30-4156-8183-6EDB48765EC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961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67E491-1A30-4156-8183-6EDB48765EC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119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67E491-1A30-4156-8183-6EDB48765EC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9395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67E491-1A30-4156-8183-6EDB48765EC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0090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67E491-1A30-4156-8183-6EDB48765EC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692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FCE441-4324-5FAA-21F3-85C5F4E51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3EA4AF3-CE01-4B5E-0A8E-FCF3EC706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955BB-803A-4693-B2B2-17D7B4E172A3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25A6529-21B5-3EB0-331B-16495D487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B70D3AC-53F6-44DA-9A50-45487ABFD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C85B7-998A-483A-8AC0-7E02B964E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297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6337235-0191-CF80-FEA8-81EFDDD73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955BB-803A-4693-B2B2-17D7B4E172A3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5A62E43-C0C1-3EFB-01B1-29AADADCD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7891DC9-0945-7678-292B-8D1C840A2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C85B7-998A-483A-8AC0-7E02B964E38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A4858C3-ABD2-064F-203E-B8F963FE142B}"/>
              </a:ext>
            </a:extLst>
          </p:cNvPr>
          <p:cNvGrpSpPr/>
          <p:nvPr userDrawn="1"/>
        </p:nvGrpSpPr>
        <p:grpSpPr>
          <a:xfrm>
            <a:off x="0" y="0"/>
            <a:ext cx="12178030" cy="6850142"/>
            <a:chOff x="0" y="0"/>
            <a:chExt cx="12178030" cy="685014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B182FC99-15AB-F0CB-FA07-2DC0CA3259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78030" cy="6850142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F535CC3-4431-57A4-A79B-FE23BE49ED28}"/>
                </a:ext>
              </a:extLst>
            </p:cNvPr>
            <p:cNvSpPr/>
            <p:nvPr/>
          </p:nvSpPr>
          <p:spPr>
            <a:xfrm>
              <a:off x="0" y="7858"/>
              <a:ext cx="12178030" cy="6842284"/>
            </a:xfrm>
            <a:prstGeom prst="rect">
              <a:avLst/>
            </a:prstGeom>
            <a:gradFill flip="none" rotWithShape="1">
              <a:gsLst>
                <a:gs pos="6000">
                  <a:schemeClr val="bg1">
                    <a:alpha val="74000"/>
                  </a:schemeClr>
                </a:gs>
                <a:gs pos="91000">
                  <a:schemeClr val="bg1">
                    <a:alpha val="24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34715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4D256BE-1342-741A-63BB-1BFF1FACFF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08D0F23-E1F4-89F4-57DD-DB0210B75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7457A3-B4DA-BF22-6E56-E45B99689F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4955BB-803A-4693-B2B2-17D7B4E172A3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45D769-2F70-35EA-A585-57A5AB10B1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AEC9E1E-1D0C-5872-3042-D5CE1B63C0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C85B7-998A-483A-8AC0-7E02B964E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641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2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99048DEB-7181-158C-50FC-58CA744015BD}"/>
              </a:ext>
            </a:extLst>
          </p:cNvPr>
          <p:cNvSpPr/>
          <p:nvPr/>
        </p:nvSpPr>
        <p:spPr>
          <a:xfrm>
            <a:off x="0" y="70152"/>
            <a:ext cx="12192000" cy="5868366"/>
          </a:xfrm>
          <a:custGeom>
            <a:avLst/>
            <a:gdLst>
              <a:gd name="connsiteX0" fmla="*/ 0 w 24380801"/>
              <a:gd name="connsiteY0" fmla="*/ 0 h 5764784"/>
              <a:gd name="connsiteX1" fmla="*/ 12188801 w 24380801"/>
              <a:gd name="connsiteY1" fmla="*/ 0 h 5764784"/>
              <a:gd name="connsiteX2" fmla="*/ 12192000 w 24380801"/>
              <a:gd name="connsiteY2" fmla="*/ 0 h 5764784"/>
              <a:gd name="connsiteX3" fmla="*/ 24380801 w 24380801"/>
              <a:gd name="connsiteY3" fmla="*/ 0 h 5764784"/>
              <a:gd name="connsiteX4" fmla="*/ 24380801 w 24380801"/>
              <a:gd name="connsiteY4" fmla="*/ 5704609 h 5764784"/>
              <a:gd name="connsiteX5" fmla="*/ 12560158 w 24380801"/>
              <a:gd name="connsiteY5" fmla="*/ 5616933 h 5764784"/>
              <a:gd name="connsiteX6" fmla="*/ 12192000 w 24380801"/>
              <a:gd name="connsiteY6" fmla="*/ 5703854 h 5764784"/>
              <a:gd name="connsiteX7" fmla="*/ 12192000 w 24380801"/>
              <a:gd name="connsiteY7" fmla="*/ 5704609 h 5764784"/>
              <a:gd name="connsiteX8" fmla="*/ 12190401 w 24380801"/>
              <a:gd name="connsiteY8" fmla="*/ 5704232 h 5764784"/>
              <a:gd name="connsiteX9" fmla="*/ 12188801 w 24380801"/>
              <a:gd name="connsiteY9" fmla="*/ 5704609 h 5764784"/>
              <a:gd name="connsiteX10" fmla="*/ 12188801 w 24380801"/>
              <a:gd name="connsiteY10" fmla="*/ 5703854 h 5764784"/>
              <a:gd name="connsiteX11" fmla="*/ 11820643 w 24380801"/>
              <a:gd name="connsiteY11" fmla="*/ 5616933 h 5764784"/>
              <a:gd name="connsiteX12" fmla="*/ 0 w 24380801"/>
              <a:gd name="connsiteY12" fmla="*/ 5704609 h 5764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380801" h="5764784">
                <a:moveTo>
                  <a:pt x="0" y="0"/>
                </a:moveTo>
                <a:lnTo>
                  <a:pt x="12188801" y="0"/>
                </a:lnTo>
                <a:lnTo>
                  <a:pt x="12192000" y="0"/>
                </a:lnTo>
                <a:lnTo>
                  <a:pt x="24380801" y="0"/>
                </a:lnTo>
                <a:lnTo>
                  <a:pt x="24380801" y="5704609"/>
                </a:lnTo>
                <a:cubicBezTo>
                  <a:pt x="19336520" y="6046860"/>
                  <a:pt x="16369335" y="4780092"/>
                  <a:pt x="12560158" y="5616933"/>
                </a:cubicBezTo>
                <a:lnTo>
                  <a:pt x="12192000" y="5703854"/>
                </a:lnTo>
                <a:lnTo>
                  <a:pt x="12192000" y="5704609"/>
                </a:lnTo>
                <a:lnTo>
                  <a:pt x="12190401" y="5704232"/>
                </a:lnTo>
                <a:lnTo>
                  <a:pt x="12188801" y="5704609"/>
                </a:lnTo>
                <a:lnTo>
                  <a:pt x="12188801" y="5703854"/>
                </a:lnTo>
                <a:lnTo>
                  <a:pt x="11820643" y="5616933"/>
                </a:lnTo>
                <a:cubicBezTo>
                  <a:pt x="8011466" y="4780092"/>
                  <a:pt x="5044281" y="6046860"/>
                  <a:pt x="0" y="5704609"/>
                </a:cubicBezTo>
                <a:close/>
              </a:path>
            </a:pathLst>
          </a:custGeom>
          <a:solidFill>
            <a:srgbClr val="18F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84B5DCE-4B80-9F73-D7AE-BE335EF72229}"/>
              </a:ext>
            </a:extLst>
          </p:cNvPr>
          <p:cNvSpPr/>
          <p:nvPr/>
        </p:nvSpPr>
        <p:spPr>
          <a:xfrm>
            <a:off x="4900911" y="6163436"/>
            <a:ext cx="2390178" cy="436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1A3EC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-2023</a:t>
            </a:r>
            <a:r>
              <a:rPr lang="zh-CN" altLang="en-US" sz="1600" dirty="0">
                <a:solidFill>
                  <a:srgbClr val="1A3EC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年</a:t>
            </a:r>
            <a:r>
              <a:rPr lang="en-US" altLang="zh-CN" sz="1600" dirty="0">
                <a:solidFill>
                  <a:srgbClr val="1A3EC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1</a:t>
            </a:r>
            <a:r>
              <a:rPr lang="zh-CN" altLang="en-US" sz="1600" dirty="0">
                <a:solidFill>
                  <a:srgbClr val="1A3EC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月</a:t>
            </a:r>
            <a:r>
              <a:rPr lang="en-US" altLang="zh-CN" sz="1600" dirty="0">
                <a:solidFill>
                  <a:srgbClr val="1A3EC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11</a:t>
            </a:r>
            <a:r>
              <a:rPr lang="zh-CN" altLang="en-US" sz="1600" dirty="0">
                <a:solidFill>
                  <a:srgbClr val="1A3EC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日</a:t>
            </a:r>
            <a:r>
              <a:rPr lang="en-US" altLang="zh-CN" sz="1600" dirty="0">
                <a:solidFill>
                  <a:srgbClr val="1A3EC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-</a:t>
            </a:r>
            <a:endParaRPr lang="zh-CN" altLang="en-US" sz="1600" dirty="0">
              <a:solidFill>
                <a:srgbClr val="1A3EC0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B88117EF-37A2-156B-B8DB-8CA30A00B6A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27944"/>
            <a:ext cx="12191999" cy="5640422"/>
          </a:xfrm>
          <a:custGeom>
            <a:avLst/>
            <a:gdLst>
              <a:gd name="connsiteX0" fmla="*/ 0 w 12191999"/>
              <a:gd name="connsiteY0" fmla="*/ 0 h 5640422"/>
              <a:gd name="connsiteX1" fmla="*/ 12191999 w 12191999"/>
              <a:gd name="connsiteY1" fmla="*/ 0 h 5640422"/>
              <a:gd name="connsiteX2" fmla="*/ 12191999 w 12191999"/>
              <a:gd name="connsiteY2" fmla="*/ 5579166 h 5640422"/>
              <a:gd name="connsiteX3" fmla="*/ 6280903 w 12191999"/>
              <a:gd name="connsiteY3" fmla="*/ 5489915 h 5640422"/>
              <a:gd name="connsiteX4" fmla="*/ 6096800 w 12191999"/>
              <a:gd name="connsiteY4" fmla="*/ 5578397 h 5640422"/>
              <a:gd name="connsiteX5" fmla="*/ 6096800 w 12191999"/>
              <a:gd name="connsiteY5" fmla="*/ 5579166 h 5640422"/>
              <a:gd name="connsiteX6" fmla="*/ 6096001 w 12191999"/>
              <a:gd name="connsiteY6" fmla="*/ 5578782 h 5640422"/>
              <a:gd name="connsiteX7" fmla="*/ 6095201 w 12191999"/>
              <a:gd name="connsiteY7" fmla="*/ 5579166 h 5640422"/>
              <a:gd name="connsiteX8" fmla="*/ 6095201 w 12191999"/>
              <a:gd name="connsiteY8" fmla="*/ 5578397 h 5640422"/>
              <a:gd name="connsiteX9" fmla="*/ 5911097 w 12191999"/>
              <a:gd name="connsiteY9" fmla="*/ 5489915 h 5640422"/>
              <a:gd name="connsiteX10" fmla="*/ 0 w 12191999"/>
              <a:gd name="connsiteY10" fmla="*/ 5579166 h 5640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1999" h="5640422">
                <a:moveTo>
                  <a:pt x="0" y="0"/>
                </a:moveTo>
                <a:lnTo>
                  <a:pt x="12191999" y="0"/>
                </a:lnTo>
                <a:lnTo>
                  <a:pt x="12191999" y="5579166"/>
                </a:lnTo>
                <a:cubicBezTo>
                  <a:pt x="9669529" y="5927567"/>
                  <a:pt x="8185742" y="4638037"/>
                  <a:pt x="6280903" y="5489915"/>
                </a:cubicBezTo>
                <a:lnTo>
                  <a:pt x="6096800" y="5578397"/>
                </a:lnTo>
                <a:lnTo>
                  <a:pt x="6096800" y="5579166"/>
                </a:lnTo>
                <a:lnTo>
                  <a:pt x="6096001" y="5578782"/>
                </a:lnTo>
                <a:lnTo>
                  <a:pt x="6095201" y="5579166"/>
                </a:lnTo>
                <a:lnTo>
                  <a:pt x="6095201" y="5578397"/>
                </a:lnTo>
                <a:lnTo>
                  <a:pt x="5911097" y="5489915"/>
                </a:lnTo>
                <a:cubicBezTo>
                  <a:pt x="4006259" y="4638037"/>
                  <a:pt x="2522472" y="5927567"/>
                  <a:pt x="0" y="5579166"/>
                </a:cubicBezTo>
                <a:close/>
              </a:path>
            </a:pathLst>
          </a:custGeom>
        </p:spPr>
      </p:pic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EDCEAF61-F427-3C4A-3D08-5A07E209045D}"/>
              </a:ext>
            </a:extLst>
          </p:cNvPr>
          <p:cNvSpPr/>
          <p:nvPr/>
        </p:nvSpPr>
        <p:spPr>
          <a:xfrm>
            <a:off x="1" y="0"/>
            <a:ext cx="12192000" cy="5868366"/>
          </a:xfrm>
          <a:custGeom>
            <a:avLst/>
            <a:gdLst>
              <a:gd name="connsiteX0" fmla="*/ 0 w 24380801"/>
              <a:gd name="connsiteY0" fmla="*/ 0 h 5764784"/>
              <a:gd name="connsiteX1" fmla="*/ 12188801 w 24380801"/>
              <a:gd name="connsiteY1" fmla="*/ 0 h 5764784"/>
              <a:gd name="connsiteX2" fmla="*/ 12192000 w 24380801"/>
              <a:gd name="connsiteY2" fmla="*/ 0 h 5764784"/>
              <a:gd name="connsiteX3" fmla="*/ 24380801 w 24380801"/>
              <a:gd name="connsiteY3" fmla="*/ 0 h 5764784"/>
              <a:gd name="connsiteX4" fmla="*/ 24380801 w 24380801"/>
              <a:gd name="connsiteY4" fmla="*/ 5704609 h 5764784"/>
              <a:gd name="connsiteX5" fmla="*/ 12560158 w 24380801"/>
              <a:gd name="connsiteY5" fmla="*/ 5616933 h 5764784"/>
              <a:gd name="connsiteX6" fmla="*/ 12192000 w 24380801"/>
              <a:gd name="connsiteY6" fmla="*/ 5703854 h 5764784"/>
              <a:gd name="connsiteX7" fmla="*/ 12192000 w 24380801"/>
              <a:gd name="connsiteY7" fmla="*/ 5704609 h 5764784"/>
              <a:gd name="connsiteX8" fmla="*/ 12190401 w 24380801"/>
              <a:gd name="connsiteY8" fmla="*/ 5704232 h 5764784"/>
              <a:gd name="connsiteX9" fmla="*/ 12188801 w 24380801"/>
              <a:gd name="connsiteY9" fmla="*/ 5704609 h 5764784"/>
              <a:gd name="connsiteX10" fmla="*/ 12188801 w 24380801"/>
              <a:gd name="connsiteY10" fmla="*/ 5703854 h 5764784"/>
              <a:gd name="connsiteX11" fmla="*/ 11820643 w 24380801"/>
              <a:gd name="connsiteY11" fmla="*/ 5616933 h 5764784"/>
              <a:gd name="connsiteX12" fmla="*/ 0 w 24380801"/>
              <a:gd name="connsiteY12" fmla="*/ 5704609 h 5764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380801" h="5764784">
                <a:moveTo>
                  <a:pt x="0" y="0"/>
                </a:moveTo>
                <a:lnTo>
                  <a:pt x="12188801" y="0"/>
                </a:lnTo>
                <a:lnTo>
                  <a:pt x="12192000" y="0"/>
                </a:lnTo>
                <a:lnTo>
                  <a:pt x="24380801" y="0"/>
                </a:lnTo>
                <a:lnTo>
                  <a:pt x="24380801" y="5704609"/>
                </a:lnTo>
                <a:cubicBezTo>
                  <a:pt x="19336520" y="6046860"/>
                  <a:pt x="16369335" y="4780092"/>
                  <a:pt x="12560158" y="5616933"/>
                </a:cubicBezTo>
                <a:lnTo>
                  <a:pt x="12192000" y="5703854"/>
                </a:lnTo>
                <a:lnTo>
                  <a:pt x="12192000" y="5704609"/>
                </a:lnTo>
                <a:lnTo>
                  <a:pt x="12190401" y="5704232"/>
                </a:lnTo>
                <a:lnTo>
                  <a:pt x="12188801" y="5704609"/>
                </a:lnTo>
                <a:lnTo>
                  <a:pt x="12188801" y="5703854"/>
                </a:lnTo>
                <a:lnTo>
                  <a:pt x="11820643" y="5616933"/>
                </a:lnTo>
                <a:cubicBezTo>
                  <a:pt x="8011466" y="4780092"/>
                  <a:pt x="5044281" y="6046860"/>
                  <a:pt x="0" y="5704609"/>
                </a:cubicBezTo>
                <a:close/>
              </a:path>
            </a:pathLst>
          </a:custGeom>
          <a:gradFill>
            <a:gsLst>
              <a:gs pos="6000">
                <a:srgbClr val="1A3EC0"/>
              </a:gs>
              <a:gs pos="100000">
                <a:srgbClr val="1A3EC0">
                  <a:alpha val="7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B7F900A-BC3D-1978-176C-0A10696050C8}"/>
              </a:ext>
            </a:extLst>
          </p:cNvPr>
          <p:cNvGrpSpPr/>
          <p:nvPr/>
        </p:nvGrpSpPr>
        <p:grpSpPr>
          <a:xfrm>
            <a:off x="1526700" y="1397497"/>
            <a:ext cx="9138601" cy="1950716"/>
            <a:chOff x="1526699" y="1374111"/>
            <a:chExt cx="9138601" cy="1950716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ED9827C-9A09-8531-B16D-71F972A59545}"/>
                </a:ext>
              </a:extLst>
            </p:cNvPr>
            <p:cNvSpPr txBox="1"/>
            <p:nvPr/>
          </p:nvSpPr>
          <p:spPr>
            <a:xfrm>
              <a:off x="1851681" y="1461897"/>
              <a:ext cx="2737711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altLang="zh-CN" sz="4800" dirty="0">
                  <a:solidFill>
                    <a:schemeClr val="bg1"/>
                  </a:solidFill>
                  <a:latin typeface="演示斜黑体" panose="00000A08000000000000" pitchFamily="50" charset="-122"/>
                  <a:ea typeface="演示斜黑体" panose="00000A08000000000000" pitchFamily="50" charset="-122"/>
                  <a:cs typeface="+mj-ea"/>
                </a:rPr>
                <a:t>2023</a:t>
              </a:r>
              <a:r>
                <a:rPr lang="zh-CN" altLang="en-US" sz="4800" dirty="0">
                  <a:solidFill>
                    <a:schemeClr val="bg1"/>
                  </a:solidFill>
                  <a:latin typeface="演示斜黑体" panose="00000A08000000000000" pitchFamily="50" charset="-122"/>
                  <a:ea typeface="演示斜黑体" panose="00000A08000000000000" pitchFamily="50" charset="-122"/>
                  <a:cs typeface="+mj-ea"/>
                </a:rPr>
                <a:t>年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8F3219C-39A6-8A50-9A93-B612E6717126}"/>
                </a:ext>
              </a:extLst>
            </p:cNvPr>
            <p:cNvSpPr txBox="1"/>
            <p:nvPr/>
          </p:nvSpPr>
          <p:spPr>
            <a:xfrm>
              <a:off x="7861687" y="1461897"/>
              <a:ext cx="2737711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defRPr sz="4800">
                  <a:solidFill>
                    <a:srgbClr val="2755BD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j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演示斜黑体" panose="00000A08000000000000" pitchFamily="50" charset="-122"/>
                  <a:ea typeface="演示斜黑体" panose="00000A08000000000000" pitchFamily="50" charset="-122"/>
                </a:rPr>
                <a:t>查核报告</a:t>
              </a:r>
            </a:p>
          </p:txBody>
        </p:sp>
        <p:sp>
          <p:nvSpPr>
            <p:cNvPr id="6" name="PA-文本框 32">
              <a:extLst>
                <a:ext uri="{FF2B5EF4-FFF2-40B4-BE49-F238E27FC236}">
                  <a16:creationId xmlns:a16="http://schemas.microsoft.com/office/drawing/2014/main" id="{43E1C4FC-58A3-9E3D-B68E-00291CBB174E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197029" y="1425828"/>
              <a:ext cx="1341751" cy="1036571"/>
            </a:xfrm>
            <a:custGeom>
              <a:avLst/>
              <a:gdLst/>
              <a:ahLst/>
              <a:cxnLst/>
              <a:rect l="l" t="t" r="r" b="b"/>
              <a:pathLst>
                <a:path w="1063447" h="821567">
                  <a:moveTo>
                    <a:pt x="383133" y="556087"/>
                  </a:moveTo>
                  <a:cubicBezTo>
                    <a:pt x="383133" y="556087"/>
                    <a:pt x="381305" y="558830"/>
                    <a:pt x="377647" y="564316"/>
                  </a:cubicBezTo>
                  <a:lnTo>
                    <a:pt x="379476" y="565231"/>
                  </a:lnTo>
                  <a:cubicBezTo>
                    <a:pt x="384353" y="563402"/>
                    <a:pt x="385572" y="560354"/>
                    <a:pt x="383133" y="556087"/>
                  </a:cubicBezTo>
                  <a:close/>
                  <a:moveTo>
                    <a:pt x="602589" y="546943"/>
                  </a:moveTo>
                  <a:cubicBezTo>
                    <a:pt x="601980" y="547552"/>
                    <a:pt x="601065" y="549076"/>
                    <a:pt x="599846" y="551515"/>
                  </a:cubicBezTo>
                  <a:cubicBezTo>
                    <a:pt x="598627" y="553953"/>
                    <a:pt x="597408" y="555477"/>
                    <a:pt x="596189" y="556087"/>
                  </a:cubicBezTo>
                  <a:lnTo>
                    <a:pt x="574243" y="577118"/>
                  </a:lnTo>
                  <a:cubicBezTo>
                    <a:pt x="571805" y="579556"/>
                    <a:pt x="568757" y="581690"/>
                    <a:pt x="565099" y="583519"/>
                  </a:cubicBezTo>
                  <a:cubicBezTo>
                    <a:pt x="561441" y="585347"/>
                    <a:pt x="558698" y="586871"/>
                    <a:pt x="556869" y="588091"/>
                  </a:cubicBezTo>
                  <a:lnTo>
                    <a:pt x="542239" y="595406"/>
                  </a:lnTo>
                  <a:cubicBezTo>
                    <a:pt x="539191" y="596625"/>
                    <a:pt x="536448" y="597997"/>
                    <a:pt x="534009" y="599521"/>
                  </a:cubicBezTo>
                  <a:cubicBezTo>
                    <a:pt x="531571" y="601045"/>
                    <a:pt x="529133" y="602416"/>
                    <a:pt x="526694" y="603635"/>
                  </a:cubicBezTo>
                  <a:cubicBezTo>
                    <a:pt x="527304" y="605464"/>
                    <a:pt x="528828" y="607598"/>
                    <a:pt x="531266" y="610036"/>
                  </a:cubicBezTo>
                  <a:lnTo>
                    <a:pt x="539496" y="619180"/>
                  </a:lnTo>
                  <a:cubicBezTo>
                    <a:pt x="541934" y="621619"/>
                    <a:pt x="543915" y="623905"/>
                    <a:pt x="545439" y="626038"/>
                  </a:cubicBezTo>
                  <a:cubicBezTo>
                    <a:pt x="546963" y="628172"/>
                    <a:pt x="548640" y="630153"/>
                    <a:pt x="550469" y="631982"/>
                  </a:cubicBezTo>
                  <a:cubicBezTo>
                    <a:pt x="550469" y="631982"/>
                    <a:pt x="553212" y="635639"/>
                    <a:pt x="558698" y="642955"/>
                  </a:cubicBezTo>
                  <a:cubicBezTo>
                    <a:pt x="561137" y="646003"/>
                    <a:pt x="564794" y="650727"/>
                    <a:pt x="569671" y="657128"/>
                  </a:cubicBezTo>
                  <a:cubicBezTo>
                    <a:pt x="574548" y="663529"/>
                    <a:pt x="579729" y="668558"/>
                    <a:pt x="585216" y="672215"/>
                  </a:cubicBezTo>
                  <a:cubicBezTo>
                    <a:pt x="590702" y="675263"/>
                    <a:pt x="593445" y="674044"/>
                    <a:pt x="593445" y="668558"/>
                  </a:cubicBezTo>
                  <a:lnTo>
                    <a:pt x="597103" y="636554"/>
                  </a:lnTo>
                  <a:lnTo>
                    <a:pt x="602589" y="572546"/>
                  </a:lnTo>
                  <a:lnTo>
                    <a:pt x="604418" y="547857"/>
                  </a:lnTo>
                  <a:close/>
                  <a:moveTo>
                    <a:pt x="392277" y="534141"/>
                  </a:moveTo>
                  <a:lnTo>
                    <a:pt x="386791" y="544199"/>
                  </a:lnTo>
                  <a:cubicBezTo>
                    <a:pt x="386791" y="544199"/>
                    <a:pt x="386943" y="544352"/>
                    <a:pt x="387248" y="544657"/>
                  </a:cubicBezTo>
                  <a:cubicBezTo>
                    <a:pt x="387553" y="544961"/>
                    <a:pt x="387705" y="545114"/>
                    <a:pt x="387705" y="545114"/>
                  </a:cubicBezTo>
                  <a:cubicBezTo>
                    <a:pt x="391363" y="541456"/>
                    <a:pt x="393801" y="538408"/>
                    <a:pt x="395021" y="535970"/>
                  </a:cubicBezTo>
                  <a:close/>
                  <a:moveTo>
                    <a:pt x="537667" y="521339"/>
                  </a:moveTo>
                  <a:cubicBezTo>
                    <a:pt x="526694" y="524387"/>
                    <a:pt x="517093" y="527435"/>
                    <a:pt x="508863" y="530483"/>
                  </a:cubicBezTo>
                  <a:cubicBezTo>
                    <a:pt x="500634" y="533531"/>
                    <a:pt x="493776" y="535970"/>
                    <a:pt x="488289" y="537799"/>
                  </a:cubicBezTo>
                  <a:cubicBezTo>
                    <a:pt x="479145" y="542066"/>
                    <a:pt x="470611" y="543590"/>
                    <a:pt x="462686" y="542371"/>
                  </a:cubicBezTo>
                  <a:cubicBezTo>
                    <a:pt x="461467" y="542371"/>
                    <a:pt x="459943" y="543285"/>
                    <a:pt x="458114" y="545114"/>
                  </a:cubicBezTo>
                  <a:lnTo>
                    <a:pt x="462686" y="548771"/>
                  </a:lnTo>
                  <a:lnTo>
                    <a:pt x="476402" y="549686"/>
                  </a:lnTo>
                  <a:cubicBezTo>
                    <a:pt x="477012" y="549686"/>
                    <a:pt x="477469" y="550143"/>
                    <a:pt x="477774" y="551057"/>
                  </a:cubicBezTo>
                  <a:cubicBezTo>
                    <a:pt x="478079" y="551972"/>
                    <a:pt x="478536" y="552429"/>
                    <a:pt x="479145" y="552429"/>
                  </a:cubicBezTo>
                  <a:cubicBezTo>
                    <a:pt x="477317" y="554258"/>
                    <a:pt x="476402" y="555172"/>
                    <a:pt x="476402" y="555172"/>
                  </a:cubicBezTo>
                  <a:cubicBezTo>
                    <a:pt x="471525" y="556391"/>
                    <a:pt x="467258" y="556391"/>
                    <a:pt x="463601" y="555172"/>
                  </a:cubicBezTo>
                  <a:cubicBezTo>
                    <a:pt x="462991" y="554563"/>
                    <a:pt x="461772" y="554258"/>
                    <a:pt x="459943" y="554258"/>
                  </a:cubicBezTo>
                  <a:cubicBezTo>
                    <a:pt x="458114" y="554258"/>
                    <a:pt x="456895" y="554258"/>
                    <a:pt x="456285" y="554258"/>
                  </a:cubicBezTo>
                  <a:cubicBezTo>
                    <a:pt x="445313" y="553648"/>
                    <a:pt x="436321" y="552734"/>
                    <a:pt x="429311" y="551515"/>
                  </a:cubicBezTo>
                  <a:cubicBezTo>
                    <a:pt x="422300" y="550295"/>
                    <a:pt x="415442" y="547857"/>
                    <a:pt x="408737" y="544199"/>
                  </a:cubicBezTo>
                  <a:cubicBezTo>
                    <a:pt x="407517" y="548467"/>
                    <a:pt x="405841" y="552581"/>
                    <a:pt x="403707" y="556544"/>
                  </a:cubicBezTo>
                  <a:cubicBezTo>
                    <a:pt x="401574" y="560506"/>
                    <a:pt x="399897" y="564621"/>
                    <a:pt x="398678" y="568888"/>
                  </a:cubicBezTo>
                  <a:lnTo>
                    <a:pt x="398678" y="571631"/>
                  </a:lnTo>
                  <a:lnTo>
                    <a:pt x="398678" y="574375"/>
                  </a:lnTo>
                  <a:cubicBezTo>
                    <a:pt x="398678" y="576203"/>
                    <a:pt x="397916" y="578642"/>
                    <a:pt x="396392" y="581690"/>
                  </a:cubicBezTo>
                  <a:cubicBezTo>
                    <a:pt x="394868" y="584738"/>
                    <a:pt x="393801" y="587481"/>
                    <a:pt x="393192" y="589919"/>
                  </a:cubicBezTo>
                  <a:cubicBezTo>
                    <a:pt x="391973" y="592358"/>
                    <a:pt x="390753" y="596015"/>
                    <a:pt x="389534" y="600892"/>
                  </a:cubicBezTo>
                  <a:lnTo>
                    <a:pt x="386791" y="608207"/>
                  </a:lnTo>
                  <a:lnTo>
                    <a:pt x="388620" y="608207"/>
                  </a:lnTo>
                  <a:cubicBezTo>
                    <a:pt x="415442" y="602721"/>
                    <a:pt x="435864" y="595406"/>
                    <a:pt x="449885" y="586262"/>
                  </a:cubicBezTo>
                  <a:cubicBezTo>
                    <a:pt x="454152" y="583823"/>
                    <a:pt x="460248" y="580623"/>
                    <a:pt x="468173" y="576661"/>
                  </a:cubicBezTo>
                  <a:cubicBezTo>
                    <a:pt x="476097" y="572698"/>
                    <a:pt x="482498" y="569193"/>
                    <a:pt x="487375" y="566145"/>
                  </a:cubicBezTo>
                  <a:cubicBezTo>
                    <a:pt x="492861" y="563097"/>
                    <a:pt x="500786" y="557001"/>
                    <a:pt x="511149" y="547857"/>
                  </a:cubicBezTo>
                  <a:cubicBezTo>
                    <a:pt x="514807" y="544199"/>
                    <a:pt x="517855" y="541761"/>
                    <a:pt x="520293" y="540542"/>
                  </a:cubicBezTo>
                  <a:lnTo>
                    <a:pt x="520293" y="535055"/>
                  </a:lnTo>
                  <a:lnTo>
                    <a:pt x="523037" y="535055"/>
                  </a:lnTo>
                  <a:lnTo>
                    <a:pt x="524865" y="535970"/>
                  </a:lnTo>
                  <a:close/>
                  <a:moveTo>
                    <a:pt x="417881" y="480191"/>
                  </a:moveTo>
                  <a:lnTo>
                    <a:pt x="411480" y="484763"/>
                  </a:lnTo>
                  <a:cubicBezTo>
                    <a:pt x="408432" y="486592"/>
                    <a:pt x="407213" y="489335"/>
                    <a:pt x="407822" y="492993"/>
                  </a:cubicBezTo>
                  <a:cubicBezTo>
                    <a:pt x="408432" y="495431"/>
                    <a:pt x="410261" y="496041"/>
                    <a:pt x="413309" y="494822"/>
                  </a:cubicBezTo>
                  <a:cubicBezTo>
                    <a:pt x="415747" y="488726"/>
                    <a:pt x="417271" y="483849"/>
                    <a:pt x="417881" y="480191"/>
                  </a:cubicBezTo>
                  <a:close/>
                  <a:moveTo>
                    <a:pt x="727862" y="457331"/>
                  </a:moveTo>
                  <a:cubicBezTo>
                    <a:pt x="724814" y="457331"/>
                    <a:pt x="722376" y="457636"/>
                    <a:pt x="720547" y="458246"/>
                  </a:cubicBezTo>
                  <a:cubicBezTo>
                    <a:pt x="718718" y="458246"/>
                    <a:pt x="717194" y="458551"/>
                    <a:pt x="715975" y="459160"/>
                  </a:cubicBezTo>
                  <a:cubicBezTo>
                    <a:pt x="714756" y="459770"/>
                    <a:pt x="713537" y="460379"/>
                    <a:pt x="712317" y="460989"/>
                  </a:cubicBezTo>
                  <a:cubicBezTo>
                    <a:pt x="708660" y="462818"/>
                    <a:pt x="704697" y="463732"/>
                    <a:pt x="700430" y="463732"/>
                  </a:cubicBezTo>
                  <a:cubicBezTo>
                    <a:pt x="700430" y="466171"/>
                    <a:pt x="701192" y="467999"/>
                    <a:pt x="702716" y="469219"/>
                  </a:cubicBezTo>
                  <a:cubicBezTo>
                    <a:pt x="704240" y="470438"/>
                    <a:pt x="705917" y="470438"/>
                    <a:pt x="707745" y="469219"/>
                  </a:cubicBezTo>
                  <a:cubicBezTo>
                    <a:pt x="709574" y="467999"/>
                    <a:pt x="712927" y="466780"/>
                    <a:pt x="717804" y="465561"/>
                  </a:cubicBezTo>
                  <a:cubicBezTo>
                    <a:pt x="722681" y="464342"/>
                    <a:pt x="726033" y="461599"/>
                    <a:pt x="727862" y="457331"/>
                  </a:cubicBezTo>
                  <a:close/>
                  <a:moveTo>
                    <a:pt x="740664" y="454588"/>
                  </a:moveTo>
                  <a:cubicBezTo>
                    <a:pt x="738835" y="456417"/>
                    <a:pt x="737006" y="457331"/>
                    <a:pt x="735177" y="457331"/>
                  </a:cubicBezTo>
                  <a:lnTo>
                    <a:pt x="741578" y="464647"/>
                  </a:lnTo>
                  <a:lnTo>
                    <a:pt x="741578" y="456417"/>
                  </a:lnTo>
                  <a:close/>
                  <a:moveTo>
                    <a:pt x="762609" y="450016"/>
                  </a:moveTo>
                  <a:cubicBezTo>
                    <a:pt x="760781" y="450016"/>
                    <a:pt x="758952" y="450473"/>
                    <a:pt x="757123" y="451388"/>
                  </a:cubicBezTo>
                  <a:cubicBezTo>
                    <a:pt x="755294" y="452302"/>
                    <a:pt x="753465" y="453064"/>
                    <a:pt x="751637" y="453674"/>
                  </a:cubicBezTo>
                  <a:cubicBezTo>
                    <a:pt x="754075" y="455503"/>
                    <a:pt x="756513" y="456417"/>
                    <a:pt x="758952" y="456417"/>
                  </a:cubicBezTo>
                  <a:cubicBezTo>
                    <a:pt x="760781" y="456417"/>
                    <a:pt x="763524" y="455807"/>
                    <a:pt x="767181" y="454588"/>
                  </a:cubicBezTo>
                  <a:cubicBezTo>
                    <a:pt x="765353" y="451540"/>
                    <a:pt x="763829" y="450016"/>
                    <a:pt x="762609" y="450016"/>
                  </a:cubicBezTo>
                  <a:close/>
                  <a:moveTo>
                    <a:pt x="432511" y="445444"/>
                  </a:moveTo>
                  <a:lnTo>
                    <a:pt x="415137" y="459160"/>
                  </a:lnTo>
                  <a:lnTo>
                    <a:pt x="415137" y="460075"/>
                  </a:lnTo>
                  <a:cubicBezTo>
                    <a:pt x="415137" y="460075"/>
                    <a:pt x="414985" y="460227"/>
                    <a:pt x="414680" y="460532"/>
                  </a:cubicBezTo>
                  <a:cubicBezTo>
                    <a:pt x="414375" y="460837"/>
                    <a:pt x="414223" y="460989"/>
                    <a:pt x="414223" y="460989"/>
                  </a:cubicBezTo>
                  <a:lnTo>
                    <a:pt x="414223" y="466475"/>
                  </a:lnTo>
                  <a:cubicBezTo>
                    <a:pt x="416052" y="465256"/>
                    <a:pt x="418033" y="463580"/>
                    <a:pt x="420167" y="461446"/>
                  </a:cubicBezTo>
                  <a:cubicBezTo>
                    <a:pt x="422300" y="459313"/>
                    <a:pt x="424891" y="457027"/>
                    <a:pt x="427939" y="454588"/>
                  </a:cubicBezTo>
                  <a:cubicBezTo>
                    <a:pt x="428549" y="452150"/>
                    <a:pt x="430073" y="449102"/>
                    <a:pt x="432511" y="445444"/>
                  </a:cubicBezTo>
                  <a:close/>
                  <a:moveTo>
                    <a:pt x="492861" y="398810"/>
                  </a:moveTo>
                  <a:lnTo>
                    <a:pt x="436169" y="442701"/>
                  </a:lnTo>
                  <a:cubicBezTo>
                    <a:pt x="434949" y="445139"/>
                    <a:pt x="434340" y="447578"/>
                    <a:pt x="434340" y="450016"/>
                  </a:cubicBezTo>
                  <a:lnTo>
                    <a:pt x="458114" y="429899"/>
                  </a:lnTo>
                  <a:cubicBezTo>
                    <a:pt x="459943" y="428680"/>
                    <a:pt x="462991" y="426394"/>
                    <a:pt x="467258" y="423041"/>
                  </a:cubicBezTo>
                  <a:cubicBezTo>
                    <a:pt x="471525" y="419689"/>
                    <a:pt x="475793" y="417098"/>
                    <a:pt x="480060" y="415269"/>
                  </a:cubicBezTo>
                  <a:lnTo>
                    <a:pt x="494690" y="401553"/>
                  </a:lnTo>
                  <a:cubicBezTo>
                    <a:pt x="494690" y="400943"/>
                    <a:pt x="494081" y="400029"/>
                    <a:pt x="492861" y="398810"/>
                  </a:cubicBezTo>
                  <a:close/>
                  <a:moveTo>
                    <a:pt x="588416" y="351261"/>
                  </a:moveTo>
                  <a:cubicBezTo>
                    <a:pt x="587502" y="350651"/>
                    <a:pt x="585521" y="351566"/>
                    <a:pt x="582473" y="354004"/>
                  </a:cubicBezTo>
                  <a:cubicBezTo>
                    <a:pt x="580034" y="355223"/>
                    <a:pt x="572414" y="360100"/>
                    <a:pt x="559613" y="368635"/>
                  </a:cubicBezTo>
                  <a:lnTo>
                    <a:pt x="558698" y="370463"/>
                  </a:lnTo>
                  <a:lnTo>
                    <a:pt x="560527" y="388751"/>
                  </a:lnTo>
                  <a:cubicBezTo>
                    <a:pt x="561137" y="394238"/>
                    <a:pt x="562051" y="401096"/>
                    <a:pt x="563270" y="409325"/>
                  </a:cubicBezTo>
                  <a:cubicBezTo>
                    <a:pt x="564489" y="417555"/>
                    <a:pt x="566318" y="427156"/>
                    <a:pt x="568757" y="438129"/>
                  </a:cubicBezTo>
                  <a:cubicBezTo>
                    <a:pt x="563880" y="439348"/>
                    <a:pt x="561441" y="439958"/>
                    <a:pt x="561441" y="439958"/>
                  </a:cubicBezTo>
                  <a:cubicBezTo>
                    <a:pt x="559613" y="441787"/>
                    <a:pt x="556565" y="441787"/>
                    <a:pt x="552297" y="439958"/>
                  </a:cubicBezTo>
                  <a:cubicBezTo>
                    <a:pt x="551078" y="439348"/>
                    <a:pt x="549859" y="438434"/>
                    <a:pt x="548640" y="437215"/>
                  </a:cubicBezTo>
                  <a:cubicBezTo>
                    <a:pt x="547421" y="435995"/>
                    <a:pt x="546506" y="435081"/>
                    <a:pt x="545897" y="434471"/>
                  </a:cubicBezTo>
                  <a:cubicBezTo>
                    <a:pt x="541020" y="433252"/>
                    <a:pt x="537667" y="432947"/>
                    <a:pt x="535838" y="433557"/>
                  </a:cubicBezTo>
                  <a:cubicBezTo>
                    <a:pt x="534619" y="434167"/>
                    <a:pt x="532790" y="434471"/>
                    <a:pt x="530352" y="434471"/>
                  </a:cubicBezTo>
                  <a:cubicBezTo>
                    <a:pt x="527913" y="434471"/>
                    <a:pt x="525475" y="432338"/>
                    <a:pt x="523037" y="428071"/>
                  </a:cubicBezTo>
                  <a:cubicBezTo>
                    <a:pt x="521817" y="425632"/>
                    <a:pt x="520446" y="423194"/>
                    <a:pt x="518922" y="420755"/>
                  </a:cubicBezTo>
                  <a:cubicBezTo>
                    <a:pt x="517398" y="418317"/>
                    <a:pt x="515721" y="415879"/>
                    <a:pt x="513893" y="413440"/>
                  </a:cubicBezTo>
                  <a:cubicBezTo>
                    <a:pt x="511454" y="409173"/>
                    <a:pt x="508711" y="407039"/>
                    <a:pt x="505663" y="407039"/>
                  </a:cubicBezTo>
                  <a:cubicBezTo>
                    <a:pt x="503834" y="407039"/>
                    <a:pt x="501701" y="408259"/>
                    <a:pt x="499262" y="410697"/>
                  </a:cubicBezTo>
                  <a:cubicBezTo>
                    <a:pt x="499262" y="410697"/>
                    <a:pt x="496824" y="413135"/>
                    <a:pt x="491947" y="418012"/>
                  </a:cubicBezTo>
                  <a:cubicBezTo>
                    <a:pt x="488899" y="419841"/>
                    <a:pt x="485241" y="422279"/>
                    <a:pt x="480974" y="425327"/>
                  </a:cubicBezTo>
                  <a:cubicBezTo>
                    <a:pt x="476707" y="428375"/>
                    <a:pt x="473049" y="430814"/>
                    <a:pt x="470001" y="432643"/>
                  </a:cubicBezTo>
                  <a:cubicBezTo>
                    <a:pt x="466344" y="435691"/>
                    <a:pt x="461772" y="439501"/>
                    <a:pt x="456285" y="444073"/>
                  </a:cubicBezTo>
                  <a:cubicBezTo>
                    <a:pt x="450799" y="448645"/>
                    <a:pt x="445922" y="452150"/>
                    <a:pt x="441655" y="454588"/>
                  </a:cubicBezTo>
                  <a:cubicBezTo>
                    <a:pt x="439217" y="457027"/>
                    <a:pt x="436931" y="459465"/>
                    <a:pt x="434797" y="461903"/>
                  </a:cubicBezTo>
                  <a:cubicBezTo>
                    <a:pt x="432663" y="464342"/>
                    <a:pt x="430682" y="466475"/>
                    <a:pt x="428853" y="468304"/>
                  </a:cubicBezTo>
                  <a:lnTo>
                    <a:pt x="427025" y="473791"/>
                  </a:lnTo>
                  <a:lnTo>
                    <a:pt x="430682" y="473791"/>
                  </a:lnTo>
                  <a:lnTo>
                    <a:pt x="427025" y="475619"/>
                  </a:lnTo>
                  <a:lnTo>
                    <a:pt x="425196" y="482935"/>
                  </a:lnTo>
                  <a:lnTo>
                    <a:pt x="422453" y="495736"/>
                  </a:lnTo>
                  <a:lnTo>
                    <a:pt x="420624" y="504880"/>
                  </a:lnTo>
                  <a:lnTo>
                    <a:pt x="420624" y="505795"/>
                  </a:lnTo>
                  <a:lnTo>
                    <a:pt x="423367" y="505795"/>
                  </a:lnTo>
                  <a:lnTo>
                    <a:pt x="444398" y="499394"/>
                  </a:lnTo>
                  <a:cubicBezTo>
                    <a:pt x="449275" y="497565"/>
                    <a:pt x="456590" y="494822"/>
                    <a:pt x="466344" y="491164"/>
                  </a:cubicBezTo>
                  <a:cubicBezTo>
                    <a:pt x="476097" y="487507"/>
                    <a:pt x="484022" y="483849"/>
                    <a:pt x="490118" y="480191"/>
                  </a:cubicBezTo>
                  <a:lnTo>
                    <a:pt x="534009" y="462818"/>
                  </a:lnTo>
                  <a:cubicBezTo>
                    <a:pt x="538886" y="460379"/>
                    <a:pt x="544830" y="457636"/>
                    <a:pt x="551840" y="454588"/>
                  </a:cubicBezTo>
                  <a:cubicBezTo>
                    <a:pt x="558851" y="451540"/>
                    <a:pt x="564489" y="449102"/>
                    <a:pt x="568757" y="447273"/>
                  </a:cubicBezTo>
                  <a:cubicBezTo>
                    <a:pt x="568757" y="447273"/>
                    <a:pt x="569671" y="446359"/>
                    <a:pt x="571500" y="444530"/>
                  </a:cubicBezTo>
                  <a:cubicBezTo>
                    <a:pt x="571500" y="442091"/>
                    <a:pt x="571805" y="440263"/>
                    <a:pt x="572414" y="439043"/>
                  </a:cubicBezTo>
                  <a:cubicBezTo>
                    <a:pt x="576072" y="439043"/>
                    <a:pt x="578510" y="439958"/>
                    <a:pt x="579729" y="441787"/>
                  </a:cubicBezTo>
                  <a:cubicBezTo>
                    <a:pt x="582168" y="443006"/>
                    <a:pt x="584301" y="442701"/>
                    <a:pt x="586130" y="440872"/>
                  </a:cubicBezTo>
                  <a:cubicBezTo>
                    <a:pt x="586740" y="440263"/>
                    <a:pt x="587197" y="439043"/>
                    <a:pt x="587502" y="437215"/>
                  </a:cubicBezTo>
                  <a:cubicBezTo>
                    <a:pt x="587807" y="435386"/>
                    <a:pt x="588264" y="434167"/>
                    <a:pt x="588873" y="433557"/>
                  </a:cubicBezTo>
                  <a:cubicBezTo>
                    <a:pt x="590093" y="432338"/>
                    <a:pt x="590702" y="430509"/>
                    <a:pt x="590702" y="428071"/>
                  </a:cubicBezTo>
                  <a:lnTo>
                    <a:pt x="591617" y="428985"/>
                  </a:lnTo>
                  <a:lnTo>
                    <a:pt x="595274" y="435386"/>
                  </a:lnTo>
                  <a:cubicBezTo>
                    <a:pt x="597103" y="433557"/>
                    <a:pt x="598017" y="432338"/>
                    <a:pt x="598017" y="431728"/>
                  </a:cubicBezTo>
                  <a:cubicBezTo>
                    <a:pt x="598017" y="426851"/>
                    <a:pt x="599541" y="422432"/>
                    <a:pt x="602589" y="418469"/>
                  </a:cubicBezTo>
                  <a:cubicBezTo>
                    <a:pt x="605637" y="414507"/>
                    <a:pt x="607466" y="411916"/>
                    <a:pt x="608076" y="410697"/>
                  </a:cubicBezTo>
                  <a:cubicBezTo>
                    <a:pt x="609905" y="407649"/>
                    <a:pt x="610819" y="405668"/>
                    <a:pt x="610819" y="404753"/>
                  </a:cubicBezTo>
                  <a:cubicBezTo>
                    <a:pt x="610819" y="403839"/>
                    <a:pt x="609600" y="402163"/>
                    <a:pt x="607161" y="399724"/>
                  </a:cubicBezTo>
                  <a:cubicBezTo>
                    <a:pt x="610209" y="394847"/>
                    <a:pt x="611733" y="389361"/>
                    <a:pt x="611733" y="383265"/>
                  </a:cubicBezTo>
                  <a:cubicBezTo>
                    <a:pt x="611733" y="372292"/>
                    <a:pt x="607161" y="363148"/>
                    <a:pt x="598017" y="355833"/>
                  </a:cubicBezTo>
                  <a:lnTo>
                    <a:pt x="593445" y="358576"/>
                  </a:lnTo>
                  <a:lnTo>
                    <a:pt x="592531" y="357662"/>
                  </a:lnTo>
                  <a:cubicBezTo>
                    <a:pt x="590702" y="354004"/>
                    <a:pt x="589331" y="351871"/>
                    <a:pt x="588416" y="351261"/>
                  </a:cubicBezTo>
                  <a:close/>
                  <a:moveTo>
                    <a:pt x="654710" y="349661"/>
                  </a:moveTo>
                  <a:cubicBezTo>
                    <a:pt x="653186" y="349508"/>
                    <a:pt x="651662" y="349737"/>
                    <a:pt x="650138" y="350347"/>
                  </a:cubicBezTo>
                  <a:cubicBezTo>
                    <a:pt x="650138" y="351566"/>
                    <a:pt x="650291" y="352937"/>
                    <a:pt x="650595" y="354461"/>
                  </a:cubicBezTo>
                  <a:cubicBezTo>
                    <a:pt x="650900" y="355985"/>
                    <a:pt x="650748" y="357357"/>
                    <a:pt x="650138" y="358576"/>
                  </a:cubicBezTo>
                  <a:cubicBezTo>
                    <a:pt x="648309" y="362843"/>
                    <a:pt x="648005" y="367720"/>
                    <a:pt x="649224" y="373207"/>
                  </a:cubicBezTo>
                  <a:cubicBezTo>
                    <a:pt x="651053" y="378083"/>
                    <a:pt x="654405" y="380217"/>
                    <a:pt x="659282" y="379607"/>
                  </a:cubicBezTo>
                  <a:lnTo>
                    <a:pt x="662025" y="380522"/>
                  </a:lnTo>
                  <a:lnTo>
                    <a:pt x="662025" y="382351"/>
                  </a:lnTo>
                  <a:cubicBezTo>
                    <a:pt x="660806" y="382960"/>
                    <a:pt x="659739" y="383875"/>
                    <a:pt x="658825" y="385094"/>
                  </a:cubicBezTo>
                  <a:cubicBezTo>
                    <a:pt x="657911" y="386313"/>
                    <a:pt x="657149" y="387227"/>
                    <a:pt x="656539" y="387837"/>
                  </a:cubicBezTo>
                  <a:lnTo>
                    <a:pt x="665683" y="395152"/>
                  </a:lnTo>
                  <a:lnTo>
                    <a:pt x="684885" y="406125"/>
                  </a:lnTo>
                  <a:cubicBezTo>
                    <a:pt x="685495" y="406735"/>
                    <a:pt x="686714" y="406735"/>
                    <a:pt x="688543" y="406125"/>
                  </a:cubicBezTo>
                  <a:lnTo>
                    <a:pt x="713232" y="398810"/>
                  </a:lnTo>
                  <a:cubicBezTo>
                    <a:pt x="713841" y="398810"/>
                    <a:pt x="714451" y="398353"/>
                    <a:pt x="715061" y="397438"/>
                  </a:cubicBezTo>
                  <a:cubicBezTo>
                    <a:pt x="715670" y="396524"/>
                    <a:pt x="715975" y="395762"/>
                    <a:pt x="715975" y="395152"/>
                  </a:cubicBezTo>
                  <a:cubicBezTo>
                    <a:pt x="714756" y="392104"/>
                    <a:pt x="713537" y="390580"/>
                    <a:pt x="712317" y="390580"/>
                  </a:cubicBezTo>
                  <a:cubicBezTo>
                    <a:pt x="710489" y="390580"/>
                    <a:pt x="709117" y="390123"/>
                    <a:pt x="708203" y="389209"/>
                  </a:cubicBezTo>
                  <a:cubicBezTo>
                    <a:pt x="707288" y="388294"/>
                    <a:pt x="706831" y="387532"/>
                    <a:pt x="706831" y="386923"/>
                  </a:cubicBezTo>
                  <a:cubicBezTo>
                    <a:pt x="706831" y="385703"/>
                    <a:pt x="706526" y="383875"/>
                    <a:pt x="705917" y="381436"/>
                  </a:cubicBezTo>
                  <a:cubicBezTo>
                    <a:pt x="705307" y="378998"/>
                    <a:pt x="704697" y="377474"/>
                    <a:pt x="704088" y="376864"/>
                  </a:cubicBezTo>
                  <a:cubicBezTo>
                    <a:pt x="696773" y="373207"/>
                    <a:pt x="690677" y="368939"/>
                    <a:pt x="685800" y="364063"/>
                  </a:cubicBezTo>
                  <a:cubicBezTo>
                    <a:pt x="682142" y="361624"/>
                    <a:pt x="677570" y="359338"/>
                    <a:pt x="672084" y="357205"/>
                  </a:cubicBezTo>
                  <a:cubicBezTo>
                    <a:pt x="666597" y="355071"/>
                    <a:pt x="662330" y="353090"/>
                    <a:pt x="659282" y="351261"/>
                  </a:cubicBezTo>
                  <a:cubicBezTo>
                    <a:pt x="657758" y="350347"/>
                    <a:pt x="656234" y="349813"/>
                    <a:pt x="654710" y="349661"/>
                  </a:cubicBezTo>
                  <a:close/>
                  <a:moveTo>
                    <a:pt x="566013" y="347603"/>
                  </a:moveTo>
                  <a:cubicBezTo>
                    <a:pt x="562965" y="347603"/>
                    <a:pt x="560679" y="348213"/>
                    <a:pt x="559155" y="349432"/>
                  </a:cubicBezTo>
                  <a:cubicBezTo>
                    <a:pt x="557631" y="350651"/>
                    <a:pt x="557174" y="352480"/>
                    <a:pt x="557784" y="354919"/>
                  </a:cubicBezTo>
                  <a:close/>
                  <a:moveTo>
                    <a:pt x="633222" y="109402"/>
                  </a:moveTo>
                  <a:cubicBezTo>
                    <a:pt x="631698" y="108793"/>
                    <a:pt x="630021" y="108945"/>
                    <a:pt x="628193" y="109859"/>
                  </a:cubicBezTo>
                  <a:cubicBezTo>
                    <a:pt x="625754" y="111688"/>
                    <a:pt x="623316" y="112603"/>
                    <a:pt x="620877" y="112603"/>
                  </a:cubicBezTo>
                  <a:lnTo>
                    <a:pt x="600761" y="114431"/>
                  </a:lnTo>
                  <a:cubicBezTo>
                    <a:pt x="589178" y="116870"/>
                    <a:pt x="581558" y="118394"/>
                    <a:pt x="577901" y="119003"/>
                  </a:cubicBezTo>
                  <a:cubicBezTo>
                    <a:pt x="562051" y="122661"/>
                    <a:pt x="550773" y="128452"/>
                    <a:pt x="544068" y="136377"/>
                  </a:cubicBezTo>
                  <a:cubicBezTo>
                    <a:pt x="545287" y="138815"/>
                    <a:pt x="547116" y="140339"/>
                    <a:pt x="549554" y="140949"/>
                  </a:cubicBezTo>
                  <a:cubicBezTo>
                    <a:pt x="547725" y="142778"/>
                    <a:pt x="545592" y="145521"/>
                    <a:pt x="543153" y="149179"/>
                  </a:cubicBezTo>
                  <a:cubicBezTo>
                    <a:pt x="540715" y="151617"/>
                    <a:pt x="539496" y="153751"/>
                    <a:pt x="539496" y="155579"/>
                  </a:cubicBezTo>
                  <a:cubicBezTo>
                    <a:pt x="539496" y="165333"/>
                    <a:pt x="540715" y="177525"/>
                    <a:pt x="543153" y="192155"/>
                  </a:cubicBezTo>
                  <a:cubicBezTo>
                    <a:pt x="546811" y="210443"/>
                    <a:pt x="549249" y="224159"/>
                    <a:pt x="550469" y="233303"/>
                  </a:cubicBezTo>
                  <a:cubicBezTo>
                    <a:pt x="551078" y="235132"/>
                    <a:pt x="551688" y="237113"/>
                    <a:pt x="552297" y="239247"/>
                  </a:cubicBezTo>
                  <a:cubicBezTo>
                    <a:pt x="552907" y="241381"/>
                    <a:pt x="553212" y="243971"/>
                    <a:pt x="553212" y="247019"/>
                  </a:cubicBezTo>
                  <a:lnTo>
                    <a:pt x="553212" y="251591"/>
                  </a:lnTo>
                  <a:cubicBezTo>
                    <a:pt x="553212" y="256468"/>
                    <a:pt x="552907" y="260431"/>
                    <a:pt x="552297" y="263479"/>
                  </a:cubicBezTo>
                  <a:lnTo>
                    <a:pt x="552297" y="275366"/>
                  </a:lnTo>
                  <a:lnTo>
                    <a:pt x="554126" y="284510"/>
                  </a:lnTo>
                  <a:cubicBezTo>
                    <a:pt x="559613" y="283900"/>
                    <a:pt x="565861" y="280700"/>
                    <a:pt x="572871" y="274909"/>
                  </a:cubicBezTo>
                  <a:cubicBezTo>
                    <a:pt x="579882" y="269117"/>
                    <a:pt x="584911" y="265307"/>
                    <a:pt x="587959" y="263479"/>
                  </a:cubicBezTo>
                  <a:lnTo>
                    <a:pt x="578815" y="275366"/>
                  </a:lnTo>
                  <a:lnTo>
                    <a:pt x="580644" y="278109"/>
                  </a:lnTo>
                  <a:cubicBezTo>
                    <a:pt x="585521" y="274451"/>
                    <a:pt x="591617" y="270489"/>
                    <a:pt x="598932" y="266222"/>
                  </a:cubicBezTo>
                  <a:cubicBezTo>
                    <a:pt x="606247" y="261955"/>
                    <a:pt x="612038" y="258297"/>
                    <a:pt x="616305" y="255249"/>
                  </a:cubicBezTo>
                  <a:lnTo>
                    <a:pt x="568757" y="168381"/>
                  </a:lnTo>
                  <a:lnTo>
                    <a:pt x="569671" y="167467"/>
                  </a:lnTo>
                  <a:cubicBezTo>
                    <a:pt x="570281" y="168076"/>
                    <a:pt x="571043" y="168381"/>
                    <a:pt x="571957" y="168381"/>
                  </a:cubicBezTo>
                  <a:cubicBezTo>
                    <a:pt x="572871" y="168381"/>
                    <a:pt x="573633" y="168686"/>
                    <a:pt x="574243" y="169295"/>
                  </a:cubicBezTo>
                  <a:cubicBezTo>
                    <a:pt x="579120" y="174172"/>
                    <a:pt x="581863" y="177220"/>
                    <a:pt x="582473" y="178439"/>
                  </a:cubicBezTo>
                  <a:cubicBezTo>
                    <a:pt x="585521" y="183316"/>
                    <a:pt x="589788" y="186059"/>
                    <a:pt x="595274" y="186669"/>
                  </a:cubicBezTo>
                  <a:lnTo>
                    <a:pt x="596189" y="189412"/>
                  </a:lnTo>
                  <a:cubicBezTo>
                    <a:pt x="598627" y="190631"/>
                    <a:pt x="601065" y="192460"/>
                    <a:pt x="603504" y="194899"/>
                  </a:cubicBezTo>
                  <a:cubicBezTo>
                    <a:pt x="604113" y="195508"/>
                    <a:pt x="605028" y="196270"/>
                    <a:pt x="606247" y="197185"/>
                  </a:cubicBezTo>
                  <a:cubicBezTo>
                    <a:pt x="607466" y="198099"/>
                    <a:pt x="608381" y="199166"/>
                    <a:pt x="608990" y="200385"/>
                  </a:cubicBezTo>
                  <a:cubicBezTo>
                    <a:pt x="612038" y="205871"/>
                    <a:pt x="617524" y="209834"/>
                    <a:pt x="625449" y="212272"/>
                  </a:cubicBezTo>
                  <a:cubicBezTo>
                    <a:pt x="627888" y="212882"/>
                    <a:pt x="629412" y="214406"/>
                    <a:pt x="630021" y="216844"/>
                  </a:cubicBezTo>
                  <a:cubicBezTo>
                    <a:pt x="630021" y="219892"/>
                    <a:pt x="631241" y="222635"/>
                    <a:pt x="633679" y="225074"/>
                  </a:cubicBezTo>
                  <a:cubicBezTo>
                    <a:pt x="634898" y="226293"/>
                    <a:pt x="636879" y="227512"/>
                    <a:pt x="639623" y="228731"/>
                  </a:cubicBezTo>
                  <a:cubicBezTo>
                    <a:pt x="642366" y="229951"/>
                    <a:pt x="644347" y="230865"/>
                    <a:pt x="645566" y="231475"/>
                  </a:cubicBezTo>
                  <a:cubicBezTo>
                    <a:pt x="646785" y="232084"/>
                    <a:pt x="648614" y="233608"/>
                    <a:pt x="651053" y="236047"/>
                  </a:cubicBezTo>
                  <a:cubicBezTo>
                    <a:pt x="652272" y="238485"/>
                    <a:pt x="654101" y="239704"/>
                    <a:pt x="656539" y="239704"/>
                  </a:cubicBezTo>
                  <a:cubicBezTo>
                    <a:pt x="658977" y="239704"/>
                    <a:pt x="660806" y="238485"/>
                    <a:pt x="662025" y="236047"/>
                  </a:cubicBezTo>
                  <a:lnTo>
                    <a:pt x="677570" y="208615"/>
                  </a:lnTo>
                  <a:cubicBezTo>
                    <a:pt x="686714" y="189717"/>
                    <a:pt x="691896" y="179049"/>
                    <a:pt x="693115" y="176611"/>
                  </a:cubicBezTo>
                  <a:cubicBezTo>
                    <a:pt x="694334" y="173563"/>
                    <a:pt x="696011" y="169600"/>
                    <a:pt x="698144" y="164723"/>
                  </a:cubicBezTo>
                  <a:cubicBezTo>
                    <a:pt x="700278" y="159847"/>
                    <a:pt x="701649" y="155275"/>
                    <a:pt x="702259" y="151007"/>
                  </a:cubicBezTo>
                  <a:cubicBezTo>
                    <a:pt x="702259" y="148569"/>
                    <a:pt x="702564" y="146283"/>
                    <a:pt x="703173" y="144149"/>
                  </a:cubicBezTo>
                  <a:cubicBezTo>
                    <a:pt x="703783" y="142016"/>
                    <a:pt x="704393" y="140035"/>
                    <a:pt x="705002" y="138206"/>
                  </a:cubicBezTo>
                  <a:cubicBezTo>
                    <a:pt x="705612" y="134548"/>
                    <a:pt x="704393" y="132719"/>
                    <a:pt x="701345" y="132719"/>
                  </a:cubicBezTo>
                  <a:cubicBezTo>
                    <a:pt x="696468" y="132110"/>
                    <a:pt x="691896" y="129671"/>
                    <a:pt x="687629" y="125404"/>
                  </a:cubicBezTo>
                  <a:cubicBezTo>
                    <a:pt x="686409" y="122966"/>
                    <a:pt x="684428" y="121747"/>
                    <a:pt x="681685" y="121747"/>
                  </a:cubicBezTo>
                  <a:cubicBezTo>
                    <a:pt x="678942" y="121747"/>
                    <a:pt x="676656" y="122661"/>
                    <a:pt x="674827" y="124490"/>
                  </a:cubicBezTo>
                  <a:cubicBezTo>
                    <a:pt x="674827" y="125099"/>
                    <a:pt x="673913" y="126014"/>
                    <a:pt x="672084" y="127233"/>
                  </a:cubicBezTo>
                  <a:cubicBezTo>
                    <a:pt x="671474" y="123575"/>
                    <a:pt x="670712" y="121442"/>
                    <a:pt x="669798" y="120832"/>
                  </a:cubicBezTo>
                  <a:cubicBezTo>
                    <a:pt x="668883" y="120223"/>
                    <a:pt x="665988" y="119918"/>
                    <a:pt x="661111" y="119918"/>
                  </a:cubicBezTo>
                  <a:cubicBezTo>
                    <a:pt x="658672" y="119918"/>
                    <a:pt x="656234" y="118699"/>
                    <a:pt x="653796" y="116260"/>
                  </a:cubicBezTo>
                  <a:lnTo>
                    <a:pt x="653796" y="115346"/>
                  </a:lnTo>
                  <a:cubicBezTo>
                    <a:pt x="655625" y="115346"/>
                    <a:pt x="657149" y="115651"/>
                    <a:pt x="658368" y="116260"/>
                  </a:cubicBezTo>
                  <a:cubicBezTo>
                    <a:pt x="657758" y="113822"/>
                    <a:pt x="656539" y="112298"/>
                    <a:pt x="654710" y="111688"/>
                  </a:cubicBezTo>
                  <a:cubicBezTo>
                    <a:pt x="652881" y="111079"/>
                    <a:pt x="649833" y="111383"/>
                    <a:pt x="645566" y="112603"/>
                  </a:cubicBezTo>
                  <a:lnTo>
                    <a:pt x="645566" y="113517"/>
                  </a:lnTo>
                  <a:cubicBezTo>
                    <a:pt x="645566" y="114736"/>
                    <a:pt x="646023" y="116413"/>
                    <a:pt x="646938" y="118546"/>
                  </a:cubicBezTo>
                  <a:cubicBezTo>
                    <a:pt x="647852" y="120680"/>
                    <a:pt x="646785" y="122051"/>
                    <a:pt x="643737" y="122661"/>
                  </a:cubicBezTo>
                  <a:lnTo>
                    <a:pt x="642823" y="122661"/>
                  </a:lnTo>
                  <a:cubicBezTo>
                    <a:pt x="640385" y="122661"/>
                    <a:pt x="637946" y="121747"/>
                    <a:pt x="635508" y="119918"/>
                  </a:cubicBezTo>
                  <a:cubicBezTo>
                    <a:pt x="633069" y="118089"/>
                    <a:pt x="631545" y="116260"/>
                    <a:pt x="630936" y="114431"/>
                  </a:cubicBezTo>
                  <a:lnTo>
                    <a:pt x="633679" y="117175"/>
                  </a:lnTo>
                  <a:lnTo>
                    <a:pt x="638251" y="117175"/>
                  </a:lnTo>
                  <a:cubicBezTo>
                    <a:pt x="637641" y="116565"/>
                    <a:pt x="637337" y="115346"/>
                    <a:pt x="637337" y="113517"/>
                  </a:cubicBezTo>
                  <a:cubicBezTo>
                    <a:pt x="636117" y="111383"/>
                    <a:pt x="634746" y="110012"/>
                    <a:pt x="633222" y="109402"/>
                  </a:cubicBezTo>
                  <a:close/>
                  <a:moveTo>
                    <a:pt x="405079" y="589"/>
                  </a:moveTo>
                  <a:cubicBezTo>
                    <a:pt x="406908" y="-326"/>
                    <a:pt x="408432" y="-173"/>
                    <a:pt x="409651" y="1046"/>
                  </a:cubicBezTo>
                  <a:cubicBezTo>
                    <a:pt x="415747" y="3484"/>
                    <a:pt x="422757" y="7447"/>
                    <a:pt x="430682" y="12933"/>
                  </a:cubicBezTo>
                  <a:cubicBezTo>
                    <a:pt x="431292" y="13543"/>
                    <a:pt x="432054" y="14305"/>
                    <a:pt x="432968" y="15219"/>
                  </a:cubicBezTo>
                  <a:cubicBezTo>
                    <a:pt x="433883" y="16133"/>
                    <a:pt x="435254" y="16895"/>
                    <a:pt x="437083" y="17505"/>
                  </a:cubicBezTo>
                  <a:lnTo>
                    <a:pt x="453542" y="27563"/>
                  </a:lnTo>
                  <a:cubicBezTo>
                    <a:pt x="459029" y="31221"/>
                    <a:pt x="462077" y="33354"/>
                    <a:pt x="462686" y="33964"/>
                  </a:cubicBezTo>
                  <a:cubicBezTo>
                    <a:pt x="476097" y="48595"/>
                    <a:pt x="485546" y="60787"/>
                    <a:pt x="491033" y="70540"/>
                  </a:cubicBezTo>
                  <a:cubicBezTo>
                    <a:pt x="492861" y="73588"/>
                    <a:pt x="494690" y="75722"/>
                    <a:pt x="496519" y="76941"/>
                  </a:cubicBezTo>
                  <a:cubicBezTo>
                    <a:pt x="498348" y="78160"/>
                    <a:pt x="501091" y="77855"/>
                    <a:pt x="504749" y="76027"/>
                  </a:cubicBezTo>
                  <a:lnTo>
                    <a:pt x="502005" y="81513"/>
                  </a:lnTo>
                  <a:cubicBezTo>
                    <a:pt x="512369" y="87609"/>
                    <a:pt x="518465" y="90962"/>
                    <a:pt x="520293" y="91571"/>
                  </a:cubicBezTo>
                  <a:cubicBezTo>
                    <a:pt x="522732" y="92791"/>
                    <a:pt x="524561" y="93400"/>
                    <a:pt x="525780" y="93400"/>
                  </a:cubicBezTo>
                  <a:cubicBezTo>
                    <a:pt x="528828" y="93400"/>
                    <a:pt x="532181" y="92181"/>
                    <a:pt x="535838" y="89743"/>
                  </a:cubicBezTo>
                  <a:cubicBezTo>
                    <a:pt x="556565" y="79989"/>
                    <a:pt x="572414" y="73283"/>
                    <a:pt x="583387" y="69626"/>
                  </a:cubicBezTo>
                  <a:cubicBezTo>
                    <a:pt x="592531" y="65358"/>
                    <a:pt x="609600" y="59567"/>
                    <a:pt x="634593" y="52252"/>
                  </a:cubicBezTo>
                  <a:lnTo>
                    <a:pt x="656539" y="46766"/>
                  </a:lnTo>
                  <a:cubicBezTo>
                    <a:pt x="658368" y="46766"/>
                    <a:pt x="659435" y="46156"/>
                    <a:pt x="659739" y="44937"/>
                  </a:cubicBezTo>
                  <a:cubicBezTo>
                    <a:pt x="660044" y="43718"/>
                    <a:pt x="659892" y="42499"/>
                    <a:pt x="659282" y="41279"/>
                  </a:cubicBezTo>
                  <a:lnTo>
                    <a:pt x="656539" y="38536"/>
                  </a:lnTo>
                  <a:cubicBezTo>
                    <a:pt x="666293" y="34269"/>
                    <a:pt x="679094" y="32745"/>
                    <a:pt x="694944" y="33964"/>
                  </a:cubicBezTo>
                  <a:cubicBezTo>
                    <a:pt x="701649" y="33964"/>
                    <a:pt x="706526" y="33659"/>
                    <a:pt x="709574" y="33050"/>
                  </a:cubicBezTo>
                  <a:cubicBezTo>
                    <a:pt x="713841" y="33050"/>
                    <a:pt x="716889" y="33354"/>
                    <a:pt x="718718" y="33964"/>
                  </a:cubicBezTo>
                  <a:cubicBezTo>
                    <a:pt x="724205" y="33964"/>
                    <a:pt x="727862" y="34574"/>
                    <a:pt x="729691" y="35793"/>
                  </a:cubicBezTo>
                  <a:cubicBezTo>
                    <a:pt x="738225" y="40060"/>
                    <a:pt x="749808" y="47071"/>
                    <a:pt x="764438" y="56824"/>
                  </a:cubicBezTo>
                  <a:cubicBezTo>
                    <a:pt x="772973" y="60482"/>
                    <a:pt x="778154" y="66883"/>
                    <a:pt x="779983" y="76027"/>
                  </a:cubicBezTo>
                  <a:cubicBezTo>
                    <a:pt x="780593" y="77855"/>
                    <a:pt x="782726" y="80599"/>
                    <a:pt x="786384" y="84256"/>
                  </a:cubicBezTo>
                  <a:cubicBezTo>
                    <a:pt x="787603" y="85475"/>
                    <a:pt x="789279" y="86847"/>
                    <a:pt x="791413" y="88371"/>
                  </a:cubicBezTo>
                  <a:cubicBezTo>
                    <a:pt x="793547" y="89895"/>
                    <a:pt x="795223" y="91571"/>
                    <a:pt x="796442" y="93400"/>
                  </a:cubicBezTo>
                  <a:cubicBezTo>
                    <a:pt x="798271" y="94619"/>
                    <a:pt x="799947" y="96448"/>
                    <a:pt x="801471" y="98887"/>
                  </a:cubicBezTo>
                  <a:cubicBezTo>
                    <a:pt x="802995" y="101325"/>
                    <a:pt x="804977" y="103459"/>
                    <a:pt x="807415" y="105287"/>
                  </a:cubicBezTo>
                  <a:lnTo>
                    <a:pt x="816559" y="118089"/>
                  </a:lnTo>
                  <a:cubicBezTo>
                    <a:pt x="822045" y="123575"/>
                    <a:pt x="823874" y="129671"/>
                    <a:pt x="822045" y="136377"/>
                  </a:cubicBezTo>
                  <a:lnTo>
                    <a:pt x="822045" y="140949"/>
                  </a:lnTo>
                  <a:lnTo>
                    <a:pt x="824789" y="155579"/>
                  </a:lnTo>
                  <a:cubicBezTo>
                    <a:pt x="819912" y="156189"/>
                    <a:pt x="816254" y="157408"/>
                    <a:pt x="813816" y="159237"/>
                  </a:cubicBezTo>
                  <a:cubicBezTo>
                    <a:pt x="811377" y="161066"/>
                    <a:pt x="809549" y="164114"/>
                    <a:pt x="808329" y="168381"/>
                  </a:cubicBezTo>
                  <a:cubicBezTo>
                    <a:pt x="806501" y="171429"/>
                    <a:pt x="804215" y="176763"/>
                    <a:pt x="801471" y="184383"/>
                  </a:cubicBezTo>
                  <a:cubicBezTo>
                    <a:pt x="798728" y="192003"/>
                    <a:pt x="796442" y="197642"/>
                    <a:pt x="794613" y="201299"/>
                  </a:cubicBezTo>
                  <a:cubicBezTo>
                    <a:pt x="792785" y="203738"/>
                    <a:pt x="789737" y="210139"/>
                    <a:pt x="785469" y="220502"/>
                  </a:cubicBezTo>
                  <a:cubicBezTo>
                    <a:pt x="784860" y="223550"/>
                    <a:pt x="783488" y="227207"/>
                    <a:pt x="781355" y="231475"/>
                  </a:cubicBezTo>
                  <a:cubicBezTo>
                    <a:pt x="779221" y="235742"/>
                    <a:pt x="777545" y="239095"/>
                    <a:pt x="776325" y="241533"/>
                  </a:cubicBezTo>
                  <a:cubicBezTo>
                    <a:pt x="773277" y="251287"/>
                    <a:pt x="769620" y="259821"/>
                    <a:pt x="765353" y="267136"/>
                  </a:cubicBezTo>
                  <a:cubicBezTo>
                    <a:pt x="760476" y="275671"/>
                    <a:pt x="756513" y="282071"/>
                    <a:pt x="753465" y="286339"/>
                  </a:cubicBezTo>
                  <a:cubicBezTo>
                    <a:pt x="751027" y="289996"/>
                    <a:pt x="749503" y="293044"/>
                    <a:pt x="748893" y="295483"/>
                  </a:cubicBezTo>
                  <a:cubicBezTo>
                    <a:pt x="746455" y="301579"/>
                    <a:pt x="742950" y="306608"/>
                    <a:pt x="738378" y="310570"/>
                  </a:cubicBezTo>
                  <a:cubicBezTo>
                    <a:pt x="733806" y="314533"/>
                    <a:pt x="731215" y="316819"/>
                    <a:pt x="730605" y="317428"/>
                  </a:cubicBezTo>
                  <a:cubicBezTo>
                    <a:pt x="728777" y="319867"/>
                    <a:pt x="727862" y="323524"/>
                    <a:pt x="727862" y="328401"/>
                  </a:cubicBezTo>
                  <a:cubicBezTo>
                    <a:pt x="727862" y="333887"/>
                    <a:pt x="726643" y="337240"/>
                    <a:pt x="724205" y="338459"/>
                  </a:cubicBezTo>
                  <a:lnTo>
                    <a:pt x="721461" y="341203"/>
                  </a:lnTo>
                  <a:cubicBezTo>
                    <a:pt x="720242" y="344251"/>
                    <a:pt x="719023" y="345317"/>
                    <a:pt x="717804" y="344403"/>
                  </a:cubicBezTo>
                  <a:cubicBezTo>
                    <a:pt x="716585" y="343489"/>
                    <a:pt x="715670" y="343031"/>
                    <a:pt x="715061" y="343031"/>
                  </a:cubicBezTo>
                  <a:cubicBezTo>
                    <a:pt x="711403" y="343031"/>
                    <a:pt x="708355" y="342727"/>
                    <a:pt x="705917" y="342117"/>
                  </a:cubicBezTo>
                  <a:cubicBezTo>
                    <a:pt x="703478" y="342117"/>
                    <a:pt x="701040" y="341507"/>
                    <a:pt x="698601" y="340288"/>
                  </a:cubicBezTo>
                  <a:cubicBezTo>
                    <a:pt x="688848" y="334192"/>
                    <a:pt x="683666" y="331144"/>
                    <a:pt x="683057" y="331144"/>
                  </a:cubicBezTo>
                  <a:cubicBezTo>
                    <a:pt x="682447" y="330535"/>
                    <a:pt x="681228" y="330535"/>
                    <a:pt x="679399" y="331144"/>
                  </a:cubicBezTo>
                  <a:cubicBezTo>
                    <a:pt x="677570" y="331754"/>
                    <a:pt x="676046" y="332059"/>
                    <a:pt x="674827" y="332059"/>
                  </a:cubicBezTo>
                  <a:cubicBezTo>
                    <a:pt x="674827" y="333278"/>
                    <a:pt x="674522" y="333887"/>
                    <a:pt x="673913" y="333887"/>
                  </a:cubicBezTo>
                  <a:cubicBezTo>
                    <a:pt x="675741" y="335107"/>
                    <a:pt x="678027" y="336783"/>
                    <a:pt x="680771" y="338917"/>
                  </a:cubicBezTo>
                  <a:cubicBezTo>
                    <a:pt x="683514" y="341050"/>
                    <a:pt x="685800" y="342422"/>
                    <a:pt x="687629" y="343031"/>
                  </a:cubicBezTo>
                  <a:cubicBezTo>
                    <a:pt x="696163" y="347299"/>
                    <a:pt x="709574" y="351871"/>
                    <a:pt x="727862" y="356747"/>
                  </a:cubicBezTo>
                  <a:lnTo>
                    <a:pt x="728777" y="356747"/>
                  </a:lnTo>
                  <a:lnTo>
                    <a:pt x="763524" y="361319"/>
                  </a:lnTo>
                  <a:cubicBezTo>
                    <a:pt x="771449" y="363148"/>
                    <a:pt x="778459" y="366196"/>
                    <a:pt x="784555" y="370463"/>
                  </a:cubicBezTo>
                  <a:cubicBezTo>
                    <a:pt x="788213" y="372902"/>
                    <a:pt x="793699" y="375950"/>
                    <a:pt x="801014" y="379607"/>
                  </a:cubicBezTo>
                  <a:cubicBezTo>
                    <a:pt x="808939" y="382655"/>
                    <a:pt x="812901" y="388751"/>
                    <a:pt x="812901" y="397895"/>
                  </a:cubicBezTo>
                  <a:cubicBezTo>
                    <a:pt x="812901" y="400334"/>
                    <a:pt x="814121" y="402163"/>
                    <a:pt x="816559" y="403382"/>
                  </a:cubicBezTo>
                  <a:cubicBezTo>
                    <a:pt x="818997" y="404601"/>
                    <a:pt x="821588" y="405820"/>
                    <a:pt x="824331" y="407039"/>
                  </a:cubicBezTo>
                  <a:cubicBezTo>
                    <a:pt x="827075" y="408259"/>
                    <a:pt x="829665" y="409478"/>
                    <a:pt x="832104" y="410697"/>
                  </a:cubicBezTo>
                  <a:cubicBezTo>
                    <a:pt x="837590" y="413135"/>
                    <a:pt x="838809" y="416793"/>
                    <a:pt x="835761" y="421670"/>
                  </a:cubicBezTo>
                  <a:cubicBezTo>
                    <a:pt x="835152" y="422279"/>
                    <a:pt x="835457" y="424108"/>
                    <a:pt x="836676" y="427156"/>
                  </a:cubicBezTo>
                  <a:cubicBezTo>
                    <a:pt x="841553" y="432033"/>
                    <a:pt x="843991" y="434471"/>
                    <a:pt x="843991" y="434471"/>
                  </a:cubicBezTo>
                  <a:cubicBezTo>
                    <a:pt x="847039" y="436300"/>
                    <a:pt x="848563" y="437824"/>
                    <a:pt x="848563" y="439043"/>
                  </a:cubicBezTo>
                  <a:cubicBezTo>
                    <a:pt x="848563" y="439043"/>
                    <a:pt x="847039" y="441177"/>
                    <a:pt x="843991" y="445444"/>
                  </a:cubicBezTo>
                  <a:cubicBezTo>
                    <a:pt x="843991" y="446054"/>
                    <a:pt x="843686" y="446511"/>
                    <a:pt x="843077" y="446816"/>
                  </a:cubicBezTo>
                  <a:cubicBezTo>
                    <a:pt x="842467" y="447121"/>
                    <a:pt x="842162" y="447578"/>
                    <a:pt x="842162" y="448187"/>
                  </a:cubicBezTo>
                  <a:cubicBezTo>
                    <a:pt x="841553" y="451235"/>
                    <a:pt x="838809" y="452759"/>
                    <a:pt x="833933" y="452759"/>
                  </a:cubicBezTo>
                  <a:lnTo>
                    <a:pt x="805586" y="452759"/>
                  </a:lnTo>
                  <a:cubicBezTo>
                    <a:pt x="801929" y="452759"/>
                    <a:pt x="798271" y="453369"/>
                    <a:pt x="794613" y="454588"/>
                  </a:cubicBezTo>
                  <a:cubicBezTo>
                    <a:pt x="789737" y="455807"/>
                    <a:pt x="783031" y="457027"/>
                    <a:pt x="774497" y="458246"/>
                  </a:cubicBezTo>
                  <a:cubicBezTo>
                    <a:pt x="768401" y="459465"/>
                    <a:pt x="763524" y="460075"/>
                    <a:pt x="759866" y="460075"/>
                  </a:cubicBezTo>
                  <a:cubicBezTo>
                    <a:pt x="759257" y="460684"/>
                    <a:pt x="757428" y="462208"/>
                    <a:pt x="754380" y="464647"/>
                  </a:cubicBezTo>
                  <a:cubicBezTo>
                    <a:pt x="751332" y="467085"/>
                    <a:pt x="747979" y="467695"/>
                    <a:pt x="744321" y="466475"/>
                  </a:cubicBezTo>
                  <a:cubicBezTo>
                    <a:pt x="743102" y="466475"/>
                    <a:pt x="741731" y="466780"/>
                    <a:pt x="740207" y="467390"/>
                  </a:cubicBezTo>
                  <a:cubicBezTo>
                    <a:pt x="738683" y="467999"/>
                    <a:pt x="737311" y="468304"/>
                    <a:pt x="736092" y="468304"/>
                  </a:cubicBezTo>
                  <a:cubicBezTo>
                    <a:pt x="730605" y="468304"/>
                    <a:pt x="725119" y="469219"/>
                    <a:pt x="719633" y="471047"/>
                  </a:cubicBezTo>
                  <a:cubicBezTo>
                    <a:pt x="715365" y="471047"/>
                    <a:pt x="712622" y="471352"/>
                    <a:pt x="711403" y="471962"/>
                  </a:cubicBezTo>
                  <a:cubicBezTo>
                    <a:pt x="704088" y="475010"/>
                    <a:pt x="699821" y="477143"/>
                    <a:pt x="698601" y="478363"/>
                  </a:cubicBezTo>
                  <a:cubicBezTo>
                    <a:pt x="694334" y="483849"/>
                    <a:pt x="690981" y="486897"/>
                    <a:pt x="688543" y="487507"/>
                  </a:cubicBezTo>
                  <a:cubicBezTo>
                    <a:pt x="686714" y="488116"/>
                    <a:pt x="684885" y="490859"/>
                    <a:pt x="683057" y="495736"/>
                  </a:cubicBezTo>
                  <a:lnTo>
                    <a:pt x="681228" y="505795"/>
                  </a:lnTo>
                  <a:cubicBezTo>
                    <a:pt x="684885" y="508843"/>
                    <a:pt x="688391" y="512043"/>
                    <a:pt x="691743" y="515396"/>
                  </a:cubicBezTo>
                  <a:cubicBezTo>
                    <a:pt x="695096" y="518749"/>
                    <a:pt x="697992" y="521339"/>
                    <a:pt x="700430" y="523168"/>
                  </a:cubicBezTo>
                  <a:cubicBezTo>
                    <a:pt x="718109" y="532312"/>
                    <a:pt x="738225" y="537189"/>
                    <a:pt x="760781" y="537799"/>
                  </a:cubicBezTo>
                  <a:cubicBezTo>
                    <a:pt x="779069" y="535970"/>
                    <a:pt x="788213" y="535055"/>
                    <a:pt x="788213" y="535055"/>
                  </a:cubicBezTo>
                  <a:cubicBezTo>
                    <a:pt x="793089" y="533836"/>
                    <a:pt x="797052" y="532312"/>
                    <a:pt x="800100" y="530483"/>
                  </a:cubicBezTo>
                  <a:cubicBezTo>
                    <a:pt x="804367" y="529264"/>
                    <a:pt x="810158" y="528045"/>
                    <a:pt x="817473" y="526826"/>
                  </a:cubicBezTo>
                  <a:lnTo>
                    <a:pt x="824789" y="524997"/>
                  </a:lnTo>
                  <a:cubicBezTo>
                    <a:pt x="832713" y="520730"/>
                    <a:pt x="837438" y="518139"/>
                    <a:pt x="838962" y="517225"/>
                  </a:cubicBezTo>
                  <a:cubicBezTo>
                    <a:pt x="840486" y="516310"/>
                    <a:pt x="843991" y="514634"/>
                    <a:pt x="849477" y="512195"/>
                  </a:cubicBezTo>
                  <a:cubicBezTo>
                    <a:pt x="851306" y="512805"/>
                    <a:pt x="852678" y="512653"/>
                    <a:pt x="853592" y="511738"/>
                  </a:cubicBezTo>
                  <a:cubicBezTo>
                    <a:pt x="854507" y="510824"/>
                    <a:pt x="855269" y="510367"/>
                    <a:pt x="855878" y="510367"/>
                  </a:cubicBezTo>
                  <a:cubicBezTo>
                    <a:pt x="860755" y="507319"/>
                    <a:pt x="864717" y="504575"/>
                    <a:pt x="867765" y="502137"/>
                  </a:cubicBezTo>
                  <a:cubicBezTo>
                    <a:pt x="870813" y="499699"/>
                    <a:pt x="873557" y="497565"/>
                    <a:pt x="875995" y="495736"/>
                  </a:cubicBezTo>
                  <a:cubicBezTo>
                    <a:pt x="882091" y="494517"/>
                    <a:pt x="888492" y="491164"/>
                    <a:pt x="895197" y="485678"/>
                  </a:cubicBezTo>
                  <a:cubicBezTo>
                    <a:pt x="898855" y="483849"/>
                    <a:pt x="904494" y="480801"/>
                    <a:pt x="912114" y="476534"/>
                  </a:cubicBezTo>
                  <a:cubicBezTo>
                    <a:pt x="919734" y="472267"/>
                    <a:pt x="925982" y="468304"/>
                    <a:pt x="930859" y="464647"/>
                  </a:cubicBezTo>
                  <a:cubicBezTo>
                    <a:pt x="945489" y="456112"/>
                    <a:pt x="966978" y="443463"/>
                    <a:pt x="995324" y="426699"/>
                  </a:cubicBezTo>
                  <a:cubicBezTo>
                    <a:pt x="1023671" y="409935"/>
                    <a:pt x="1046378" y="396067"/>
                    <a:pt x="1063447" y="385094"/>
                  </a:cubicBezTo>
                  <a:cubicBezTo>
                    <a:pt x="1047597" y="396676"/>
                    <a:pt x="1025042" y="413440"/>
                    <a:pt x="995781" y="435386"/>
                  </a:cubicBezTo>
                  <a:cubicBezTo>
                    <a:pt x="966521" y="457331"/>
                    <a:pt x="951281" y="469828"/>
                    <a:pt x="950061" y="472876"/>
                  </a:cubicBezTo>
                  <a:cubicBezTo>
                    <a:pt x="948233" y="475924"/>
                    <a:pt x="957986" y="469828"/>
                    <a:pt x="979322" y="454588"/>
                  </a:cubicBezTo>
                  <a:cubicBezTo>
                    <a:pt x="982980" y="452150"/>
                    <a:pt x="989381" y="447578"/>
                    <a:pt x="998525" y="440872"/>
                  </a:cubicBezTo>
                  <a:cubicBezTo>
                    <a:pt x="1007669" y="434167"/>
                    <a:pt x="1013765" y="430509"/>
                    <a:pt x="1016813" y="429899"/>
                  </a:cubicBezTo>
                  <a:cubicBezTo>
                    <a:pt x="999744" y="440263"/>
                    <a:pt x="986485" y="451083"/>
                    <a:pt x="977036" y="462361"/>
                  </a:cubicBezTo>
                  <a:cubicBezTo>
                    <a:pt x="967587" y="473638"/>
                    <a:pt x="961491" y="482935"/>
                    <a:pt x="958748" y="490250"/>
                  </a:cubicBezTo>
                  <a:cubicBezTo>
                    <a:pt x="956005" y="497565"/>
                    <a:pt x="953109" y="506709"/>
                    <a:pt x="950061" y="517682"/>
                  </a:cubicBezTo>
                  <a:lnTo>
                    <a:pt x="948233" y="543285"/>
                  </a:lnTo>
                  <a:cubicBezTo>
                    <a:pt x="948233" y="546943"/>
                    <a:pt x="948537" y="548771"/>
                    <a:pt x="949147" y="548771"/>
                  </a:cubicBezTo>
                  <a:cubicBezTo>
                    <a:pt x="949757" y="548771"/>
                    <a:pt x="950976" y="546333"/>
                    <a:pt x="952805" y="541456"/>
                  </a:cubicBezTo>
                  <a:cubicBezTo>
                    <a:pt x="954633" y="536579"/>
                    <a:pt x="956462" y="532617"/>
                    <a:pt x="958291" y="529569"/>
                  </a:cubicBezTo>
                  <a:cubicBezTo>
                    <a:pt x="960120" y="529569"/>
                    <a:pt x="961949" y="534446"/>
                    <a:pt x="963777" y="544199"/>
                  </a:cubicBezTo>
                  <a:cubicBezTo>
                    <a:pt x="965606" y="553953"/>
                    <a:pt x="967130" y="558830"/>
                    <a:pt x="968349" y="558830"/>
                  </a:cubicBezTo>
                  <a:cubicBezTo>
                    <a:pt x="970178" y="558830"/>
                    <a:pt x="971093" y="559287"/>
                    <a:pt x="971093" y="560201"/>
                  </a:cubicBezTo>
                  <a:cubicBezTo>
                    <a:pt x="971093" y="561116"/>
                    <a:pt x="970788" y="562487"/>
                    <a:pt x="970178" y="564316"/>
                  </a:cubicBezTo>
                  <a:cubicBezTo>
                    <a:pt x="968959" y="565535"/>
                    <a:pt x="967740" y="567059"/>
                    <a:pt x="966521" y="568888"/>
                  </a:cubicBezTo>
                  <a:cubicBezTo>
                    <a:pt x="965301" y="570717"/>
                    <a:pt x="964997" y="572241"/>
                    <a:pt x="965606" y="573460"/>
                  </a:cubicBezTo>
                  <a:cubicBezTo>
                    <a:pt x="968045" y="575289"/>
                    <a:pt x="968045" y="578642"/>
                    <a:pt x="965606" y="583519"/>
                  </a:cubicBezTo>
                  <a:cubicBezTo>
                    <a:pt x="967435" y="585957"/>
                    <a:pt x="968502" y="589462"/>
                    <a:pt x="968807" y="594034"/>
                  </a:cubicBezTo>
                  <a:cubicBezTo>
                    <a:pt x="969111" y="598606"/>
                    <a:pt x="969569" y="602111"/>
                    <a:pt x="970178" y="604550"/>
                  </a:cubicBezTo>
                  <a:cubicBezTo>
                    <a:pt x="970178" y="605769"/>
                    <a:pt x="970331" y="606988"/>
                    <a:pt x="970635" y="608207"/>
                  </a:cubicBezTo>
                  <a:cubicBezTo>
                    <a:pt x="970940" y="609427"/>
                    <a:pt x="970788" y="610646"/>
                    <a:pt x="970178" y="611865"/>
                  </a:cubicBezTo>
                  <a:cubicBezTo>
                    <a:pt x="970178" y="613694"/>
                    <a:pt x="969569" y="615827"/>
                    <a:pt x="968349" y="618266"/>
                  </a:cubicBezTo>
                  <a:cubicBezTo>
                    <a:pt x="967130" y="620704"/>
                    <a:pt x="965606" y="622533"/>
                    <a:pt x="963777" y="623752"/>
                  </a:cubicBezTo>
                  <a:cubicBezTo>
                    <a:pt x="959510" y="626191"/>
                    <a:pt x="956767" y="628934"/>
                    <a:pt x="955548" y="631982"/>
                  </a:cubicBezTo>
                  <a:cubicBezTo>
                    <a:pt x="954329" y="635030"/>
                    <a:pt x="954329" y="637468"/>
                    <a:pt x="955548" y="639297"/>
                  </a:cubicBezTo>
                  <a:cubicBezTo>
                    <a:pt x="955548" y="639907"/>
                    <a:pt x="955395" y="640821"/>
                    <a:pt x="955091" y="642040"/>
                  </a:cubicBezTo>
                  <a:cubicBezTo>
                    <a:pt x="954786" y="643259"/>
                    <a:pt x="953871" y="644326"/>
                    <a:pt x="952347" y="645241"/>
                  </a:cubicBezTo>
                  <a:cubicBezTo>
                    <a:pt x="950823" y="646155"/>
                    <a:pt x="948842" y="646917"/>
                    <a:pt x="946404" y="647527"/>
                  </a:cubicBezTo>
                  <a:cubicBezTo>
                    <a:pt x="943965" y="648136"/>
                    <a:pt x="942289" y="649203"/>
                    <a:pt x="941375" y="650727"/>
                  </a:cubicBezTo>
                  <a:cubicBezTo>
                    <a:pt x="940460" y="652251"/>
                    <a:pt x="940613" y="653318"/>
                    <a:pt x="941832" y="653927"/>
                  </a:cubicBezTo>
                  <a:cubicBezTo>
                    <a:pt x="944880" y="658195"/>
                    <a:pt x="947013" y="660633"/>
                    <a:pt x="948233" y="661243"/>
                  </a:cubicBezTo>
                  <a:cubicBezTo>
                    <a:pt x="954329" y="664291"/>
                    <a:pt x="957377" y="667339"/>
                    <a:pt x="957377" y="670387"/>
                  </a:cubicBezTo>
                  <a:cubicBezTo>
                    <a:pt x="957377" y="672215"/>
                    <a:pt x="956462" y="675873"/>
                    <a:pt x="954633" y="681359"/>
                  </a:cubicBezTo>
                  <a:cubicBezTo>
                    <a:pt x="952195" y="688065"/>
                    <a:pt x="946099" y="694466"/>
                    <a:pt x="936345" y="700562"/>
                  </a:cubicBezTo>
                  <a:cubicBezTo>
                    <a:pt x="935736" y="701781"/>
                    <a:pt x="935126" y="703762"/>
                    <a:pt x="934517" y="706505"/>
                  </a:cubicBezTo>
                  <a:cubicBezTo>
                    <a:pt x="933907" y="709249"/>
                    <a:pt x="932993" y="710925"/>
                    <a:pt x="931773" y="711535"/>
                  </a:cubicBezTo>
                  <a:cubicBezTo>
                    <a:pt x="924458" y="713363"/>
                    <a:pt x="918667" y="715497"/>
                    <a:pt x="914400" y="717935"/>
                  </a:cubicBezTo>
                  <a:cubicBezTo>
                    <a:pt x="904646" y="721593"/>
                    <a:pt x="897331" y="723422"/>
                    <a:pt x="892454" y="723422"/>
                  </a:cubicBezTo>
                  <a:cubicBezTo>
                    <a:pt x="889406" y="723422"/>
                    <a:pt x="886968" y="723117"/>
                    <a:pt x="885139" y="722507"/>
                  </a:cubicBezTo>
                  <a:lnTo>
                    <a:pt x="884225" y="722507"/>
                  </a:lnTo>
                  <a:cubicBezTo>
                    <a:pt x="870813" y="724336"/>
                    <a:pt x="859231" y="725251"/>
                    <a:pt x="849477" y="725251"/>
                  </a:cubicBezTo>
                  <a:cubicBezTo>
                    <a:pt x="840333" y="726470"/>
                    <a:pt x="828141" y="724336"/>
                    <a:pt x="812901" y="718850"/>
                  </a:cubicBezTo>
                  <a:cubicBezTo>
                    <a:pt x="808634" y="717631"/>
                    <a:pt x="804367" y="715649"/>
                    <a:pt x="800100" y="712906"/>
                  </a:cubicBezTo>
                  <a:cubicBezTo>
                    <a:pt x="795833" y="710163"/>
                    <a:pt x="792785" y="708182"/>
                    <a:pt x="790956" y="706963"/>
                  </a:cubicBezTo>
                  <a:cubicBezTo>
                    <a:pt x="790346" y="706353"/>
                    <a:pt x="789127" y="705439"/>
                    <a:pt x="787298" y="704219"/>
                  </a:cubicBezTo>
                  <a:cubicBezTo>
                    <a:pt x="785469" y="703000"/>
                    <a:pt x="783945" y="701476"/>
                    <a:pt x="782726" y="699647"/>
                  </a:cubicBezTo>
                  <a:cubicBezTo>
                    <a:pt x="781507" y="698428"/>
                    <a:pt x="777849" y="694009"/>
                    <a:pt x="771753" y="686389"/>
                  </a:cubicBezTo>
                  <a:cubicBezTo>
                    <a:pt x="765657" y="678769"/>
                    <a:pt x="736397" y="648136"/>
                    <a:pt x="683971" y="594491"/>
                  </a:cubicBezTo>
                  <a:lnTo>
                    <a:pt x="683971" y="604550"/>
                  </a:lnTo>
                  <a:cubicBezTo>
                    <a:pt x="683971" y="613694"/>
                    <a:pt x="683666" y="621009"/>
                    <a:pt x="683057" y="626495"/>
                  </a:cubicBezTo>
                  <a:cubicBezTo>
                    <a:pt x="683057" y="627105"/>
                    <a:pt x="682904" y="628172"/>
                    <a:pt x="682599" y="629696"/>
                  </a:cubicBezTo>
                  <a:cubicBezTo>
                    <a:pt x="682295" y="631220"/>
                    <a:pt x="682447" y="632591"/>
                    <a:pt x="683057" y="633811"/>
                  </a:cubicBezTo>
                  <a:lnTo>
                    <a:pt x="682142" y="651184"/>
                  </a:lnTo>
                  <a:lnTo>
                    <a:pt x="682142" y="673130"/>
                  </a:lnTo>
                  <a:cubicBezTo>
                    <a:pt x="682142" y="678007"/>
                    <a:pt x="681533" y="685322"/>
                    <a:pt x="680313" y="695075"/>
                  </a:cubicBezTo>
                  <a:lnTo>
                    <a:pt x="680313" y="711535"/>
                  </a:lnTo>
                  <a:cubicBezTo>
                    <a:pt x="680313" y="723727"/>
                    <a:pt x="679704" y="732566"/>
                    <a:pt x="678485" y="738052"/>
                  </a:cubicBezTo>
                  <a:lnTo>
                    <a:pt x="678485" y="764570"/>
                  </a:lnTo>
                  <a:cubicBezTo>
                    <a:pt x="679094" y="774323"/>
                    <a:pt x="678332" y="783010"/>
                    <a:pt x="676199" y="790630"/>
                  </a:cubicBezTo>
                  <a:cubicBezTo>
                    <a:pt x="674065" y="798250"/>
                    <a:pt x="669036" y="806023"/>
                    <a:pt x="661111" y="813947"/>
                  </a:cubicBezTo>
                  <a:cubicBezTo>
                    <a:pt x="661111" y="816386"/>
                    <a:pt x="659892" y="818824"/>
                    <a:pt x="657453" y="821263"/>
                  </a:cubicBezTo>
                  <a:cubicBezTo>
                    <a:pt x="656844" y="821872"/>
                    <a:pt x="654405" y="821567"/>
                    <a:pt x="650138" y="820348"/>
                  </a:cubicBezTo>
                  <a:cubicBezTo>
                    <a:pt x="648919" y="820348"/>
                    <a:pt x="647547" y="820043"/>
                    <a:pt x="646023" y="819434"/>
                  </a:cubicBezTo>
                  <a:cubicBezTo>
                    <a:pt x="644499" y="818824"/>
                    <a:pt x="643433" y="818824"/>
                    <a:pt x="642823" y="819434"/>
                  </a:cubicBezTo>
                  <a:lnTo>
                    <a:pt x="640994" y="819434"/>
                  </a:lnTo>
                  <a:cubicBezTo>
                    <a:pt x="638556" y="819434"/>
                    <a:pt x="636117" y="818215"/>
                    <a:pt x="633679" y="815776"/>
                  </a:cubicBezTo>
                  <a:cubicBezTo>
                    <a:pt x="630021" y="810290"/>
                    <a:pt x="625145" y="805108"/>
                    <a:pt x="619049" y="800231"/>
                  </a:cubicBezTo>
                  <a:cubicBezTo>
                    <a:pt x="612953" y="795355"/>
                    <a:pt x="608381" y="791697"/>
                    <a:pt x="605333" y="789259"/>
                  </a:cubicBezTo>
                  <a:lnTo>
                    <a:pt x="586130" y="765484"/>
                  </a:lnTo>
                  <a:cubicBezTo>
                    <a:pt x="580034" y="756950"/>
                    <a:pt x="575157" y="746587"/>
                    <a:pt x="571500" y="734395"/>
                  </a:cubicBezTo>
                  <a:cubicBezTo>
                    <a:pt x="567842" y="722203"/>
                    <a:pt x="565404" y="713973"/>
                    <a:pt x="564185" y="709706"/>
                  </a:cubicBezTo>
                  <a:cubicBezTo>
                    <a:pt x="556260" y="689589"/>
                    <a:pt x="548945" y="672215"/>
                    <a:pt x="542239" y="657585"/>
                  </a:cubicBezTo>
                  <a:cubicBezTo>
                    <a:pt x="536753" y="646003"/>
                    <a:pt x="531266" y="632896"/>
                    <a:pt x="525780" y="618266"/>
                  </a:cubicBezTo>
                  <a:lnTo>
                    <a:pt x="522122" y="610036"/>
                  </a:lnTo>
                  <a:cubicBezTo>
                    <a:pt x="520293" y="605159"/>
                    <a:pt x="516941" y="604245"/>
                    <a:pt x="512064" y="607293"/>
                  </a:cubicBezTo>
                  <a:cubicBezTo>
                    <a:pt x="510845" y="607903"/>
                    <a:pt x="506273" y="609122"/>
                    <a:pt x="498348" y="610951"/>
                  </a:cubicBezTo>
                  <a:cubicBezTo>
                    <a:pt x="481889" y="614608"/>
                    <a:pt x="470306" y="616742"/>
                    <a:pt x="463601" y="617351"/>
                  </a:cubicBezTo>
                  <a:cubicBezTo>
                    <a:pt x="458724" y="617961"/>
                    <a:pt x="452628" y="618571"/>
                    <a:pt x="445313" y="619180"/>
                  </a:cubicBezTo>
                  <a:cubicBezTo>
                    <a:pt x="437997" y="619790"/>
                    <a:pt x="432511" y="620095"/>
                    <a:pt x="428853" y="620095"/>
                  </a:cubicBezTo>
                  <a:lnTo>
                    <a:pt x="413309" y="621009"/>
                  </a:lnTo>
                  <a:cubicBezTo>
                    <a:pt x="411480" y="621009"/>
                    <a:pt x="409651" y="620552"/>
                    <a:pt x="407822" y="619637"/>
                  </a:cubicBezTo>
                  <a:cubicBezTo>
                    <a:pt x="405993" y="618723"/>
                    <a:pt x="404165" y="618266"/>
                    <a:pt x="402336" y="618266"/>
                  </a:cubicBezTo>
                  <a:cubicBezTo>
                    <a:pt x="401117" y="618266"/>
                    <a:pt x="399593" y="619180"/>
                    <a:pt x="397764" y="621009"/>
                  </a:cubicBezTo>
                  <a:cubicBezTo>
                    <a:pt x="397764" y="619790"/>
                    <a:pt x="397459" y="618875"/>
                    <a:pt x="396849" y="618266"/>
                  </a:cubicBezTo>
                  <a:cubicBezTo>
                    <a:pt x="396240" y="617656"/>
                    <a:pt x="395935" y="617047"/>
                    <a:pt x="395935" y="616437"/>
                  </a:cubicBezTo>
                  <a:cubicBezTo>
                    <a:pt x="395935" y="614608"/>
                    <a:pt x="396240" y="613694"/>
                    <a:pt x="396849" y="613694"/>
                  </a:cubicBezTo>
                  <a:lnTo>
                    <a:pt x="406908" y="613694"/>
                  </a:lnTo>
                  <a:cubicBezTo>
                    <a:pt x="410565" y="613084"/>
                    <a:pt x="416661" y="612779"/>
                    <a:pt x="425196" y="612779"/>
                  </a:cubicBezTo>
                  <a:lnTo>
                    <a:pt x="425196" y="610036"/>
                  </a:lnTo>
                  <a:cubicBezTo>
                    <a:pt x="416661" y="610036"/>
                    <a:pt x="403250" y="610646"/>
                    <a:pt x="384962" y="611865"/>
                  </a:cubicBezTo>
                  <a:cubicBezTo>
                    <a:pt x="383133" y="617351"/>
                    <a:pt x="379781" y="624971"/>
                    <a:pt x="374904" y="634725"/>
                  </a:cubicBezTo>
                  <a:cubicBezTo>
                    <a:pt x="367589" y="648746"/>
                    <a:pt x="360578" y="659719"/>
                    <a:pt x="353873" y="667643"/>
                  </a:cubicBezTo>
                  <a:cubicBezTo>
                    <a:pt x="348386" y="674349"/>
                    <a:pt x="342595" y="685017"/>
                    <a:pt x="336499" y="699647"/>
                  </a:cubicBezTo>
                  <a:lnTo>
                    <a:pt x="330098" y="720679"/>
                  </a:lnTo>
                  <a:lnTo>
                    <a:pt x="328269" y="724336"/>
                  </a:lnTo>
                  <a:cubicBezTo>
                    <a:pt x="326441" y="725555"/>
                    <a:pt x="324459" y="727079"/>
                    <a:pt x="322326" y="728908"/>
                  </a:cubicBezTo>
                  <a:cubicBezTo>
                    <a:pt x="320192" y="730737"/>
                    <a:pt x="317906" y="731956"/>
                    <a:pt x="315468" y="732566"/>
                  </a:cubicBezTo>
                  <a:cubicBezTo>
                    <a:pt x="314249" y="733175"/>
                    <a:pt x="312725" y="733480"/>
                    <a:pt x="310896" y="733480"/>
                  </a:cubicBezTo>
                  <a:cubicBezTo>
                    <a:pt x="307848" y="733480"/>
                    <a:pt x="305105" y="732261"/>
                    <a:pt x="302666" y="729823"/>
                  </a:cubicBezTo>
                  <a:cubicBezTo>
                    <a:pt x="300228" y="727994"/>
                    <a:pt x="296570" y="725860"/>
                    <a:pt x="291693" y="723422"/>
                  </a:cubicBezTo>
                  <a:cubicBezTo>
                    <a:pt x="288645" y="722203"/>
                    <a:pt x="286512" y="720679"/>
                    <a:pt x="285293" y="718850"/>
                  </a:cubicBezTo>
                  <a:cubicBezTo>
                    <a:pt x="278587" y="710315"/>
                    <a:pt x="270053" y="703000"/>
                    <a:pt x="259689" y="696904"/>
                  </a:cubicBezTo>
                  <a:cubicBezTo>
                    <a:pt x="253593" y="693247"/>
                    <a:pt x="249021" y="688370"/>
                    <a:pt x="245973" y="682274"/>
                  </a:cubicBezTo>
                  <a:lnTo>
                    <a:pt x="242316" y="676787"/>
                  </a:lnTo>
                  <a:cubicBezTo>
                    <a:pt x="235610" y="670082"/>
                    <a:pt x="231038" y="662157"/>
                    <a:pt x="228600" y="653013"/>
                  </a:cubicBezTo>
                  <a:lnTo>
                    <a:pt x="224028" y="646612"/>
                  </a:lnTo>
                  <a:cubicBezTo>
                    <a:pt x="222199" y="644174"/>
                    <a:pt x="221285" y="642345"/>
                    <a:pt x="221285" y="641126"/>
                  </a:cubicBezTo>
                  <a:cubicBezTo>
                    <a:pt x="221285" y="639907"/>
                    <a:pt x="221894" y="638078"/>
                    <a:pt x="223113" y="635639"/>
                  </a:cubicBezTo>
                  <a:cubicBezTo>
                    <a:pt x="223723" y="633811"/>
                    <a:pt x="225857" y="629239"/>
                    <a:pt x="229514" y="621923"/>
                  </a:cubicBezTo>
                  <a:cubicBezTo>
                    <a:pt x="233781" y="612779"/>
                    <a:pt x="236220" y="606379"/>
                    <a:pt x="236829" y="602721"/>
                  </a:cubicBezTo>
                  <a:cubicBezTo>
                    <a:pt x="239877" y="596015"/>
                    <a:pt x="243230" y="585347"/>
                    <a:pt x="246888" y="570717"/>
                  </a:cubicBezTo>
                  <a:lnTo>
                    <a:pt x="242316" y="568888"/>
                  </a:lnTo>
                  <a:cubicBezTo>
                    <a:pt x="242925" y="567669"/>
                    <a:pt x="243687" y="566450"/>
                    <a:pt x="244602" y="565231"/>
                  </a:cubicBezTo>
                  <a:cubicBezTo>
                    <a:pt x="245516" y="564011"/>
                    <a:pt x="246278" y="562792"/>
                    <a:pt x="246888" y="561573"/>
                  </a:cubicBezTo>
                  <a:cubicBezTo>
                    <a:pt x="247497" y="559135"/>
                    <a:pt x="248564" y="555477"/>
                    <a:pt x="250088" y="550600"/>
                  </a:cubicBezTo>
                  <a:cubicBezTo>
                    <a:pt x="251612" y="545723"/>
                    <a:pt x="252679" y="541456"/>
                    <a:pt x="253289" y="537799"/>
                  </a:cubicBezTo>
                  <a:cubicBezTo>
                    <a:pt x="255727" y="526216"/>
                    <a:pt x="258165" y="507623"/>
                    <a:pt x="260604" y="482020"/>
                  </a:cubicBezTo>
                  <a:cubicBezTo>
                    <a:pt x="261213" y="474095"/>
                    <a:pt x="261518" y="462513"/>
                    <a:pt x="261518" y="447273"/>
                  </a:cubicBezTo>
                  <a:cubicBezTo>
                    <a:pt x="262128" y="434471"/>
                    <a:pt x="262433" y="415269"/>
                    <a:pt x="262433" y="389666"/>
                  </a:cubicBezTo>
                  <a:cubicBezTo>
                    <a:pt x="263042" y="386618"/>
                    <a:pt x="263195" y="383570"/>
                    <a:pt x="262890" y="380522"/>
                  </a:cubicBezTo>
                  <a:cubicBezTo>
                    <a:pt x="262585" y="377474"/>
                    <a:pt x="262737" y="374426"/>
                    <a:pt x="263347" y="371378"/>
                  </a:cubicBezTo>
                  <a:cubicBezTo>
                    <a:pt x="263347" y="368330"/>
                    <a:pt x="261518" y="366806"/>
                    <a:pt x="257861" y="366806"/>
                  </a:cubicBezTo>
                  <a:cubicBezTo>
                    <a:pt x="257251" y="366806"/>
                    <a:pt x="256641" y="367263"/>
                    <a:pt x="256032" y="368177"/>
                  </a:cubicBezTo>
                  <a:cubicBezTo>
                    <a:pt x="255422" y="369092"/>
                    <a:pt x="254508" y="369854"/>
                    <a:pt x="253289" y="370463"/>
                  </a:cubicBezTo>
                  <a:cubicBezTo>
                    <a:pt x="252679" y="372292"/>
                    <a:pt x="251765" y="373207"/>
                    <a:pt x="250545" y="373207"/>
                  </a:cubicBezTo>
                  <a:cubicBezTo>
                    <a:pt x="247497" y="373816"/>
                    <a:pt x="245669" y="375645"/>
                    <a:pt x="245059" y="378693"/>
                  </a:cubicBezTo>
                  <a:cubicBezTo>
                    <a:pt x="241401" y="377474"/>
                    <a:pt x="239573" y="376864"/>
                    <a:pt x="239573" y="376864"/>
                  </a:cubicBezTo>
                  <a:cubicBezTo>
                    <a:pt x="238353" y="376864"/>
                    <a:pt x="236829" y="378998"/>
                    <a:pt x="235001" y="383265"/>
                  </a:cubicBezTo>
                  <a:lnTo>
                    <a:pt x="230429" y="383265"/>
                  </a:lnTo>
                  <a:lnTo>
                    <a:pt x="230429" y="387837"/>
                  </a:lnTo>
                  <a:cubicBezTo>
                    <a:pt x="229819" y="389056"/>
                    <a:pt x="228295" y="390275"/>
                    <a:pt x="225857" y="391495"/>
                  </a:cubicBezTo>
                  <a:lnTo>
                    <a:pt x="224028" y="392409"/>
                  </a:lnTo>
                  <a:cubicBezTo>
                    <a:pt x="222809" y="392409"/>
                    <a:pt x="222199" y="389361"/>
                    <a:pt x="222199" y="383265"/>
                  </a:cubicBezTo>
                  <a:cubicBezTo>
                    <a:pt x="222199" y="379607"/>
                    <a:pt x="221894" y="376864"/>
                    <a:pt x="221285" y="375035"/>
                  </a:cubicBezTo>
                  <a:lnTo>
                    <a:pt x="207569" y="376864"/>
                  </a:lnTo>
                  <a:cubicBezTo>
                    <a:pt x="206349" y="377474"/>
                    <a:pt x="204216" y="378388"/>
                    <a:pt x="201168" y="379607"/>
                  </a:cubicBezTo>
                  <a:cubicBezTo>
                    <a:pt x="198120" y="380827"/>
                    <a:pt x="193853" y="382351"/>
                    <a:pt x="188366" y="384179"/>
                  </a:cubicBezTo>
                  <a:cubicBezTo>
                    <a:pt x="162153" y="394543"/>
                    <a:pt x="148133" y="400639"/>
                    <a:pt x="146304" y="402467"/>
                  </a:cubicBezTo>
                  <a:cubicBezTo>
                    <a:pt x="138989" y="405515"/>
                    <a:pt x="131369" y="410087"/>
                    <a:pt x="123444" y="416183"/>
                  </a:cubicBezTo>
                  <a:cubicBezTo>
                    <a:pt x="122225" y="417403"/>
                    <a:pt x="120548" y="418469"/>
                    <a:pt x="118415" y="419384"/>
                  </a:cubicBezTo>
                  <a:cubicBezTo>
                    <a:pt x="116281" y="420298"/>
                    <a:pt x="114605" y="421365"/>
                    <a:pt x="113385" y="422584"/>
                  </a:cubicBezTo>
                  <a:cubicBezTo>
                    <a:pt x="112166" y="423194"/>
                    <a:pt x="110490" y="423956"/>
                    <a:pt x="108356" y="424870"/>
                  </a:cubicBezTo>
                  <a:cubicBezTo>
                    <a:pt x="106223" y="425785"/>
                    <a:pt x="104851" y="426851"/>
                    <a:pt x="104241" y="428071"/>
                  </a:cubicBezTo>
                  <a:lnTo>
                    <a:pt x="103327" y="432643"/>
                  </a:lnTo>
                  <a:cubicBezTo>
                    <a:pt x="96621" y="433252"/>
                    <a:pt x="91440" y="435081"/>
                    <a:pt x="87782" y="438129"/>
                  </a:cubicBezTo>
                  <a:cubicBezTo>
                    <a:pt x="88392" y="434471"/>
                    <a:pt x="89306" y="431423"/>
                    <a:pt x="90525" y="428985"/>
                  </a:cubicBezTo>
                  <a:cubicBezTo>
                    <a:pt x="91745" y="426547"/>
                    <a:pt x="93878" y="425632"/>
                    <a:pt x="96926" y="426242"/>
                  </a:cubicBezTo>
                  <a:cubicBezTo>
                    <a:pt x="101803" y="425632"/>
                    <a:pt x="104546" y="421670"/>
                    <a:pt x="105156" y="414355"/>
                  </a:cubicBezTo>
                  <a:cubicBezTo>
                    <a:pt x="105765" y="406430"/>
                    <a:pt x="109118" y="403382"/>
                    <a:pt x="115214" y="405211"/>
                  </a:cubicBezTo>
                  <a:lnTo>
                    <a:pt x="117043" y="402467"/>
                  </a:lnTo>
                  <a:lnTo>
                    <a:pt x="120701" y="401553"/>
                  </a:lnTo>
                  <a:cubicBezTo>
                    <a:pt x="121920" y="402772"/>
                    <a:pt x="123749" y="403382"/>
                    <a:pt x="126187" y="403382"/>
                  </a:cubicBezTo>
                  <a:cubicBezTo>
                    <a:pt x="129235" y="403382"/>
                    <a:pt x="131673" y="401248"/>
                    <a:pt x="133502" y="396981"/>
                  </a:cubicBezTo>
                  <a:cubicBezTo>
                    <a:pt x="134721" y="395762"/>
                    <a:pt x="135026" y="394847"/>
                    <a:pt x="134417" y="394238"/>
                  </a:cubicBezTo>
                  <a:lnTo>
                    <a:pt x="123444" y="399724"/>
                  </a:lnTo>
                  <a:cubicBezTo>
                    <a:pt x="124663" y="393628"/>
                    <a:pt x="126187" y="389666"/>
                    <a:pt x="128016" y="387837"/>
                  </a:cubicBezTo>
                  <a:lnTo>
                    <a:pt x="93269" y="413440"/>
                  </a:lnTo>
                  <a:cubicBezTo>
                    <a:pt x="57302" y="440872"/>
                    <a:pt x="26213" y="461903"/>
                    <a:pt x="0" y="476534"/>
                  </a:cubicBezTo>
                  <a:cubicBezTo>
                    <a:pt x="21336" y="461294"/>
                    <a:pt x="41605" y="444073"/>
                    <a:pt x="60807" y="424870"/>
                  </a:cubicBezTo>
                  <a:cubicBezTo>
                    <a:pt x="80010" y="405668"/>
                    <a:pt x="101193" y="381436"/>
                    <a:pt x="124358" y="352175"/>
                  </a:cubicBezTo>
                  <a:lnTo>
                    <a:pt x="123444" y="343946"/>
                  </a:lnTo>
                  <a:cubicBezTo>
                    <a:pt x="134417" y="332973"/>
                    <a:pt x="139903" y="327487"/>
                    <a:pt x="139903" y="327487"/>
                  </a:cubicBezTo>
                  <a:cubicBezTo>
                    <a:pt x="142951" y="325658"/>
                    <a:pt x="147828" y="320476"/>
                    <a:pt x="154533" y="311942"/>
                  </a:cubicBezTo>
                  <a:lnTo>
                    <a:pt x="164592" y="297311"/>
                  </a:lnTo>
                  <a:lnTo>
                    <a:pt x="164592" y="296397"/>
                  </a:lnTo>
                  <a:lnTo>
                    <a:pt x="190195" y="264393"/>
                  </a:lnTo>
                  <a:cubicBezTo>
                    <a:pt x="194462" y="257687"/>
                    <a:pt x="197205" y="252506"/>
                    <a:pt x="198425" y="248848"/>
                  </a:cubicBezTo>
                  <a:cubicBezTo>
                    <a:pt x="202082" y="246410"/>
                    <a:pt x="206654" y="240314"/>
                    <a:pt x="212141" y="230560"/>
                  </a:cubicBezTo>
                  <a:cubicBezTo>
                    <a:pt x="214579" y="228122"/>
                    <a:pt x="218237" y="222635"/>
                    <a:pt x="223113" y="214101"/>
                  </a:cubicBezTo>
                  <a:cubicBezTo>
                    <a:pt x="225552" y="209224"/>
                    <a:pt x="228600" y="205262"/>
                    <a:pt x="232257" y="202214"/>
                  </a:cubicBezTo>
                  <a:lnTo>
                    <a:pt x="238658" y="184840"/>
                  </a:lnTo>
                  <a:cubicBezTo>
                    <a:pt x="241706" y="182402"/>
                    <a:pt x="245669" y="177220"/>
                    <a:pt x="250545" y="169295"/>
                  </a:cubicBezTo>
                  <a:cubicBezTo>
                    <a:pt x="252984" y="166247"/>
                    <a:pt x="257251" y="159237"/>
                    <a:pt x="263347" y="148264"/>
                  </a:cubicBezTo>
                  <a:lnTo>
                    <a:pt x="271577" y="131805"/>
                  </a:lnTo>
                  <a:cubicBezTo>
                    <a:pt x="272186" y="131195"/>
                    <a:pt x="272948" y="130281"/>
                    <a:pt x="273863" y="129062"/>
                  </a:cubicBezTo>
                  <a:cubicBezTo>
                    <a:pt x="274777" y="127843"/>
                    <a:pt x="275234" y="126623"/>
                    <a:pt x="275234" y="125404"/>
                  </a:cubicBezTo>
                  <a:cubicBezTo>
                    <a:pt x="276453" y="122356"/>
                    <a:pt x="276758" y="120527"/>
                    <a:pt x="276149" y="119918"/>
                  </a:cubicBezTo>
                  <a:cubicBezTo>
                    <a:pt x="274320" y="108945"/>
                    <a:pt x="270357" y="100106"/>
                    <a:pt x="264261" y="93400"/>
                  </a:cubicBezTo>
                  <a:cubicBezTo>
                    <a:pt x="263042" y="91571"/>
                    <a:pt x="262433" y="89743"/>
                    <a:pt x="262433" y="87914"/>
                  </a:cubicBezTo>
                  <a:cubicBezTo>
                    <a:pt x="262433" y="86085"/>
                    <a:pt x="262128" y="84866"/>
                    <a:pt x="261518" y="84256"/>
                  </a:cubicBezTo>
                  <a:lnTo>
                    <a:pt x="261518" y="83342"/>
                  </a:lnTo>
                  <a:cubicBezTo>
                    <a:pt x="259689" y="80903"/>
                    <a:pt x="257861" y="79684"/>
                    <a:pt x="256032" y="79684"/>
                  </a:cubicBezTo>
                  <a:cubicBezTo>
                    <a:pt x="256032" y="79684"/>
                    <a:pt x="254813" y="78465"/>
                    <a:pt x="252374" y="76027"/>
                  </a:cubicBezTo>
                  <a:cubicBezTo>
                    <a:pt x="251765" y="74198"/>
                    <a:pt x="251155" y="71912"/>
                    <a:pt x="250545" y="69168"/>
                  </a:cubicBezTo>
                  <a:cubicBezTo>
                    <a:pt x="249936" y="66425"/>
                    <a:pt x="248717" y="64139"/>
                    <a:pt x="246888" y="62311"/>
                  </a:cubicBezTo>
                  <a:cubicBezTo>
                    <a:pt x="245059" y="60482"/>
                    <a:pt x="244145" y="58043"/>
                    <a:pt x="244145" y="54995"/>
                  </a:cubicBezTo>
                  <a:cubicBezTo>
                    <a:pt x="244145" y="54386"/>
                    <a:pt x="244754" y="53471"/>
                    <a:pt x="245973" y="52252"/>
                  </a:cubicBezTo>
                  <a:lnTo>
                    <a:pt x="247802" y="53167"/>
                  </a:lnTo>
                  <a:cubicBezTo>
                    <a:pt x="247802" y="55605"/>
                    <a:pt x="248717" y="56824"/>
                    <a:pt x="250545" y="56824"/>
                  </a:cubicBezTo>
                  <a:lnTo>
                    <a:pt x="250545" y="55910"/>
                  </a:lnTo>
                  <a:cubicBezTo>
                    <a:pt x="252374" y="55300"/>
                    <a:pt x="254813" y="55910"/>
                    <a:pt x="257861" y="57739"/>
                  </a:cubicBezTo>
                  <a:lnTo>
                    <a:pt x="259689" y="58653"/>
                  </a:lnTo>
                  <a:cubicBezTo>
                    <a:pt x="268224" y="63530"/>
                    <a:pt x="274320" y="67492"/>
                    <a:pt x="277977" y="70540"/>
                  </a:cubicBezTo>
                  <a:cubicBezTo>
                    <a:pt x="280416" y="72369"/>
                    <a:pt x="284531" y="75112"/>
                    <a:pt x="290322" y="78770"/>
                  </a:cubicBezTo>
                  <a:cubicBezTo>
                    <a:pt x="296113" y="82427"/>
                    <a:pt x="300837" y="86085"/>
                    <a:pt x="304495" y="89743"/>
                  </a:cubicBezTo>
                  <a:cubicBezTo>
                    <a:pt x="306933" y="92181"/>
                    <a:pt x="309677" y="94924"/>
                    <a:pt x="312725" y="97972"/>
                  </a:cubicBezTo>
                  <a:cubicBezTo>
                    <a:pt x="315773" y="101020"/>
                    <a:pt x="319430" y="104068"/>
                    <a:pt x="323697" y="107116"/>
                  </a:cubicBezTo>
                  <a:cubicBezTo>
                    <a:pt x="324307" y="107116"/>
                    <a:pt x="325069" y="107573"/>
                    <a:pt x="325983" y="108488"/>
                  </a:cubicBezTo>
                  <a:cubicBezTo>
                    <a:pt x="326898" y="109402"/>
                    <a:pt x="327355" y="110164"/>
                    <a:pt x="327355" y="110774"/>
                  </a:cubicBezTo>
                  <a:cubicBezTo>
                    <a:pt x="329793" y="114431"/>
                    <a:pt x="331927" y="118394"/>
                    <a:pt x="333756" y="122661"/>
                  </a:cubicBezTo>
                  <a:cubicBezTo>
                    <a:pt x="335585" y="126928"/>
                    <a:pt x="337718" y="130891"/>
                    <a:pt x="340157" y="134548"/>
                  </a:cubicBezTo>
                  <a:cubicBezTo>
                    <a:pt x="344424" y="138815"/>
                    <a:pt x="346862" y="141559"/>
                    <a:pt x="347472" y="142778"/>
                  </a:cubicBezTo>
                  <a:cubicBezTo>
                    <a:pt x="354177" y="150703"/>
                    <a:pt x="358140" y="156799"/>
                    <a:pt x="359359" y="161066"/>
                  </a:cubicBezTo>
                  <a:cubicBezTo>
                    <a:pt x="359359" y="161066"/>
                    <a:pt x="360883" y="162590"/>
                    <a:pt x="363931" y="165638"/>
                  </a:cubicBezTo>
                  <a:lnTo>
                    <a:pt x="373075" y="175696"/>
                  </a:lnTo>
                  <a:cubicBezTo>
                    <a:pt x="376123" y="178744"/>
                    <a:pt x="377647" y="183011"/>
                    <a:pt x="377647" y="188498"/>
                  </a:cubicBezTo>
                  <a:lnTo>
                    <a:pt x="376733" y="198556"/>
                  </a:lnTo>
                  <a:lnTo>
                    <a:pt x="378561" y="206786"/>
                  </a:lnTo>
                  <a:lnTo>
                    <a:pt x="377647" y="213187"/>
                  </a:lnTo>
                  <a:cubicBezTo>
                    <a:pt x="377647" y="215625"/>
                    <a:pt x="377647" y="219587"/>
                    <a:pt x="377647" y="225074"/>
                  </a:cubicBezTo>
                  <a:cubicBezTo>
                    <a:pt x="377647" y="230560"/>
                    <a:pt x="376733" y="235437"/>
                    <a:pt x="374904" y="239704"/>
                  </a:cubicBezTo>
                  <a:cubicBezTo>
                    <a:pt x="373075" y="243971"/>
                    <a:pt x="369722" y="247324"/>
                    <a:pt x="364845" y="249763"/>
                  </a:cubicBezTo>
                  <a:lnTo>
                    <a:pt x="360273" y="267136"/>
                  </a:lnTo>
                  <a:cubicBezTo>
                    <a:pt x="357835" y="270794"/>
                    <a:pt x="354787" y="273537"/>
                    <a:pt x="351129" y="275366"/>
                  </a:cubicBezTo>
                  <a:cubicBezTo>
                    <a:pt x="347472" y="277195"/>
                    <a:pt x="344424" y="280243"/>
                    <a:pt x="341985" y="284510"/>
                  </a:cubicBezTo>
                  <a:cubicBezTo>
                    <a:pt x="340157" y="287558"/>
                    <a:pt x="338023" y="290301"/>
                    <a:pt x="335585" y="292739"/>
                  </a:cubicBezTo>
                  <a:cubicBezTo>
                    <a:pt x="333146" y="295178"/>
                    <a:pt x="331013" y="297921"/>
                    <a:pt x="329184" y="300969"/>
                  </a:cubicBezTo>
                  <a:cubicBezTo>
                    <a:pt x="327965" y="302188"/>
                    <a:pt x="324917" y="305541"/>
                    <a:pt x="320040" y="311027"/>
                  </a:cubicBezTo>
                  <a:cubicBezTo>
                    <a:pt x="315163" y="316514"/>
                    <a:pt x="311505" y="322305"/>
                    <a:pt x="309067" y="328401"/>
                  </a:cubicBezTo>
                  <a:cubicBezTo>
                    <a:pt x="309067" y="329011"/>
                    <a:pt x="307848" y="329315"/>
                    <a:pt x="305409" y="329315"/>
                  </a:cubicBezTo>
                  <a:cubicBezTo>
                    <a:pt x="310286" y="331144"/>
                    <a:pt x="313639" y="336326"/>
                    <a:pt x="315468" y="344860"/>
                  </a:cubicBezTo>
                  <a:cubicBezTo>
                    <a:pt x="316077" y="346689"/>
                    <a:pt x="317449" y="349432"/>
                    <a:pt x="319583" y="353090"/>
                  </a:cubicBezTo>
                  <a:cubicBezTo>
                    <a:pt x="321716" y="356747"/>
                    <a:pt x="323393" y="359795"/>
                    <a:pt x="324612" y="362234"/>
                  </a:cubicBezTo>
                  <a:cubicBezTo>
                    <a:pt x="326441" y="365891"/>
                    <a:pt x="327812" y="369854"/>
                    <a:pt x="328727" y="374121"/>
                  </a:cubicBezTo>
                  <a:cubicBezTo>
                    <a:pt x="329641" y="378388"/>
                    <a:pt x="329489" y="382655"/>
                    <a:pt x="328269" y="386923"/>
                  </a:cubicBezTo>
                  <a:lnTo>
                    <a:pt x="328269" y="388751"/>
                  </a:lnTo>
                  <a:cubicBezTo>
                    <a:pt x="328269" y="390580"/>
                    <a:pt x="328879" y="393323"/>
                    <a:pt x="330098" y="396981"/>
                  </a:cubicBezTo>
                  <a:cubicBezTo>
                    <a:pt x="331927" y="403687"/>
                    <a:pt x="333146" y="411154"/>
                    <a:pt x="333756" y="419384"/>
                  </a:cubicBezTo>
                  <a:cubicBezTo>
                    <a:pt x="334365" y="427613"/>
                    <a:pt x="334670" y="432947"/>
                    <a:pt x="334670" y="435386"/>
                  </a:cubicBezTo>
                  <a:lnTo>
                    <a:pt x="334670" y="441787"/>
                  </a:lnTo>
                  <a:cubicBezTo>
                    <a:pt x="334670" y="450321"/>
                    <a:pt x="335280" y="456417"/>
                    <a:pt x="336499" y="460075"/>
                  </a:cubicBezTo>
                  <a:cubicBezTo>
                    <a:pt x="337718" y="463732"/>
                    <a:pt x="338328" y="466171"/>
                    <a:pt x="338328" y="467390"/>
                  </a:cubicBezTo>
                  <a:cubicBezTo>
                    <a:pt x="338328" y="468609"/>
                    <a:pt x="337718" y="471047"/>
                    <a:pt x="336499" y="474705"/>
                  </a:cubicBezTo>
                  <a:cubicBezTo>
                    <a:pt x="335280" y="476534"/>
                    <a:pt x="335585" y="478363"/>
                    <a:pt x="337413" y="480191"/>
                  </a:cubicBezTo>
                  <a:cubicBezTo>
                    <a:pt x="338633" y="481411"/>
                    <a:pt x="339699" y="482477"/>
                    <a:pt x="340614" y="483392"/>
                  </a:cubicBezTo>
                  <a:cubicBezTo>
                    <a:pt x="341528" y="484306"/>
                    <a:pt x="342595" y="485373"/>
                    <a:pt x="343814" y="486592"/>
                  </a:cubicBezTo>
                  <a:cubicBezTo>
                    <a:pt x="344424" y="487811"/>
                    <a:pt x="344729" y="489183"/>
                    <a:pt x="344729" y="490707"/>
                  </a:cubicBezTo>
                  <a:cubicBezTo>
                    <a:pt x="344729" y="492231"/>
                    <a:pt x="345033" y="493603"/>
                    <a:pt x="345643" y="494822"/>
                  </a:cubicBezTo>
                  <a:cubicBezTo>
                    <a:pt x="345643" y="494822"/>
                    <a:pt x="345795" y="494669"/>
                    <a:pt x="346100" y="494365"/>
                  </a:cubicBezTo>
                  <a:cubicBezTo>
                    <a:pt x="346405" y="494060"/>
                    <a:pt x="346557" y="493907"/>
                    <a:pt x="346557" y="493907"/>
                  </a:cubicBezTo>
                  <a:cubicBezTo>
                    <a:pt x="348386" y="490859"/>
                    <a:pt x="351282" y="488726"/>
                    <a:pt x="355244" y="487507"/>
                  </a:cubicBezTo>
                  <a:cubicBezTo>
                    <a:pt x="359207" y="486287"/>
                    <a:pt x="362102" y="485373"/>
                    <a:pt x="363931" y="484763"/>
                  </a:cubicBezTo>
                  <a:cubicBezTo>
                    <a:pt x="365150" y="484154"/>
                    <a:pt x="366369" y="483239"/>
                    <a:pt x="367589" y="482020"/>
                  </a:cubicBezTo>
                  <a:cubicBezTo>
                    <a:pt x="368808" y="480801"/>
                    <a:pt x="370332" y="479582"/>
                    <a:pt x="372161" y="478363"/>
                  </a:cubicBezTo>
                  <a:cubicBezTo>
                    <a:pt x="373380" y="474705"/>
                    <a:pt x="375513" y="471047"/>
                    <a:pt x="378561" y="467390"/>
                  </a:cubicBezTo>
                  <a:lnTo>
                    <a:pt x="384962" y="460075"/>
                  </a:lnTo>
                  <a:cubicBezTo>
                    <a:pt x="386791" y="458246"/>
                    <a:pt x="388315" y="456569"/>
                    <a:pt x="389534" y="455045"/>
                  </a:cubicBezTo>
                  <a:cubicBezTo>
                    <a:pt x="390753" y="453521"/>
                    <a:pt x="391973" y="452150"/>
                    <a:pt x="393192" y="450931"/>
                  </a:cubicBezTo>
                  <a:lnTo>
                    <a:pt x="394106" y="452759"/>
                  </a:lnTo>
                  <a:cubicBezTo>
                    <a:pt x="394106" y="453979"/>
                    <a:pt x="392887" y="457331"/>
                    <a:pt x="390449" y="462818"/>
                  </a:cubicBezTo>
                  <a:lnTo>
                    <a:pt x="396849" y="456417"/>
                  </a:lnTo>
                  <a:lnTo>
                    <a:pt x="408737" y="439958"/>
                  </a:lnTo>
                  <a:cubicBezTo>
                    <a:pt x="411785" y="436300"/>
                    <a:pt x="415747" y="430814"/>
                    <a:pt x="420624" y="423499"/>
                  </a:cubicBezTo>
                  <a:cubicBezTo>
                    <a:pt x="424281" y="418622"/>
                    <a:pt x="427329" y="413593"/>
                    <a:pt x="429768" y="408411"/>
                  </a:cubicBezTo>
                  <a:cubicBezTo>
                    <a:pt x="432206" y="403229"/>
                    <a:pt x="434949" y="398200"/>
                    <a:pt x="437997" y="393323"/>
                  </a:cubicBezTo>
                  <a:lnTo>
                    <a:pt x="440741" y="390580"/>
                  </a:lnTo>
                  <a:lnTo>
                    <a:pt x="439826" y="394238"/>
                  </a:lnTo>
                  <a:cubicBezTo>
                    <a:pt x="437997" y="401553"/>
                    <a:pt x="434645" y="412526"/>
                    <a:pt x="429768" y="427156"/>
                  </a:cubicBezTo>
                  <a:lnTo>
                    <a:pt x="428853" y="429899"/>
                  </a:lnTo>
                  <a:cubicBezTo>
                    <a:pt x="441045" y="421975"/>
                    <a:pt x="451713" y="413745"/>
                    <a:pt x="460857" y="405211"/>
                  </a:cubicBezTo>
                  <a:cubicBezTo>
                    <a:pt x="463296" y="403382"/>
                    <a:pt x="466496" y="400791"/>
                    <a:pt x="470459" y="397438"/>
                  </a:cubicBezTo>
                  <a:cubicBezTo>
                    <a:pt x="474421" y="394085"/>
                    <a:pt x="478231" y="391495"/>
                    <a:pt x="481889" y="389666"/>
                  </a:cubicBezTo>
                  <a:cubicBezTo>
                    <a:pt x="474573" y="385399"/>
                    <a:pt x="468477" y="378693"/>
                    <a:pt x="463601" y="369549"/>
                  </a:cubicBezTo>
                  <a:cubicBezTo>
                    <a:pt x="460553" y="363453"/>
                    <a:pt x="458114" y="359795"/>
                    <a:pt x="456285" y="358576"/>
                  </a:cubicBezTo>
                  <a:cubicBezTo>
                    <a:pt x="450189" y="354309"/>
                    <a:pt x="446227" y="348823"/>
                    <a:pt x="444398" y="342117"/>
                  </a:cubicBezTo>
                  <a:cubicBezTo>
                    <a:pt x="442569" y="336021"/>
                    <a:pt x="439826" y="331754"/>
                    <a:pt x="436169" y="329315"/>
                  </a:cubicBezTo>
                  <a:cubicBezTo>
                    <a:pt x="431292" y="325658"/>
                    <a:pt x="428853" y="321391"/>
                    <a:pt x="428853" y="316514"/>
                  </a:cubicBezTo>
                  <a:cubicBezTo>
                    <a:pt x="428853" y="313466"/>
                    <a:pt x="430377" y="309503"/>
                    <a:pt x="433425" y="304627"/>
                  </a:cubicBezTo>
                  <a:cubicBezTo>
                    <a:pt x="434645" y="299750"/>
                    <a:pt x="436016" y="294416"/>
                    <a:pt x="437540" y="288625"/>
                  </a:cubicBezTo>
                  <a:cubicBezTo>
                    <a:pt x="439064" y="282833"/>
                    <a:pt x="440436" y="276585"/>
                    <a:pt x="441655" y="269879"/>
                  </a:cubicBezTo>
                  <a:cubicBezTo>
                    <a:pt x="443484" y="262564"/>
                    <a:pt x="444855" y="254030"/>
                    <a:pt x="445770" y="244276"/>
                  </a:cubicBezTo>
                  <a:cubicBezTo>
                    <a:pt x="446684" y="234523"/>
                    <a:pt x="447446" y="227817"/>
                    <a:pt x="448056" y="224159"/>
                  </a:cubicBezTo>
                  <a:cubicBezTo>
                    <a:pt x="448056" y="221111"/>
                    <a:pt x="447751" y="218673"/>
                    <a:pt x="447141" y="216844"/>
                  </a:cubicBezTo>
                  <a:lnTo>
                    <a:pt x="440741" y="236047"/>
                  </a:lnTo>
                  <a:lnTo>
                    <a:pt x="439826" y="236047"/>
                  </a:lnTo>
                  <a:lnTo>
                    <a:pt x="442569" y="223245"/>
                  </a:lnTo>
                  <a:cubicBezTo>
                    <a:pt x="448665" y="193984"/>
                    <a:pt x="451104" y="161980"/>
                    <a:pt x="449885" y="127233"/>
                  </a:cubicBezTo>
                  <a:lnTo>
                    <a:pt x="448056" y="86999"/>
                  </a:lnTo>
                  <a:cubicBezTo>
                    <a:pt x="446227" y="72979"/>
                    <a:pt x="441655" y="61091"/>
                    <a:pt x="434340" y="51338"/>
                  </a:cubicBezTo>
                  <a:cubicBezTo>
                    <a:pt x="428853" y="40975"/>
                    <a:pt x="420624" y="30307"/>
                    <a:pt x="409651" y="19334"/>
                  </a:cubicBezTo>
                  <a:cubicBezTo>
                    <a:pt x="408432" y="18115"/>
                    <a:pt x="407822" y="15981"/>
                    <a:pt x="407822" y="12933"/>
                  </a:cubicBezTo>
                  <a:lnTo>
                    <a:pt x="401421" y="12933"/>
                  </a:lnTo>
                  <a:lnTo>
                    <a:pt x="401421" y="4703"/>
                  </a:lnTo>
                  <a:cubicBezTo>
                    <a:pt x="402031" y="2875"/>
                    <a:pt x="403250" y="1503"/>
                    <a:pt x="405079" y="58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0000">
                  <a:schemeClr val="bg1"/>
                </a:gs>
                <a:gs pos="100000">
                  <a:srgbClr val="18F0C9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dirty="0">
                <a:solidFill>
                  <a:schemeClr val="bg1"/>
                </a:solidFill>
                <a:latin typeface="演示镇魂行楷" panose="00000500000000000000" pitchFamily="2" charset="-122"/>
                <a:ea typeface="演示镇魂行楷" panose="00000500000000000000" pitchFamily="2" charset="-122"/>
              </a:endParaRPr>
            </a:p>
          </p:txBody>
        </p:sp>
        <p:sp>
          <p:nvSpPr>
            <p:cNvPr id="7" name="PA-文本框 34">
              <a:extLst>
                <a:ext uri="{FF2B5EF4-FFF2-40B4-BE49-F238E27FC236}">
                  <a16:creationId xmlns:a16="http://schemas.microsoft.com/office/drawing/2014/main" id="{17F352BB-2E88-54F7-8F97-4CBF5F4F4EAE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5343159" y="1405988"/>
              <a:ext cx="813816" cy="1076249"/>
            </a:xfrm>
            <a:custGeom>
              <a:avLst/>
              <a:gdLst/>
              <a:ahLst/>
              <a:cxnLst/>
              <a:rect l="l" t="t" r="r" b="b"/>
              <a:pathLst>
                <a:path w="813816" h="1076249">
                  <a:moveTo>
                    <a:pt x="240488" y="394107"/>
                  </a:moveTo>
                  <a:cubicBezTo>
                    <a:pt x="238049" y="395326"/>
                    <a:pt x="233934" y="397002"/>
                    <a:pt x="228143" y="399136"/>
                  </a:cubicBezTo>
                  <a:cubicBezTo>
                    <a:pt x="222352" y="401270"/>
                    <a:pt x="218237" y="404165"/>
                    <a:pt x="215799" y="407823"/>
                  </a:cubicBezTo>
                  <a:cubicBezTo>
                    <a:pt x="223724" y="405994"/>
                    <a:pt x="231953" y="401422"/>
                    <a:pt x="240488" y="394107"/>
                  </a:cubicBezTo>
                  <a:close/>
                  <a:moveTo>
                    <a:pt x="472745" y="378562"/>
                  </a:moveTo>
                  <a:cubicBezTo>
                    <a:pt x="470307" y="379781"/>
                    <a:pt x="468478" y="380391"/>
                    <a:pt x="467259" y="380391"/>
                  </a:cubicBezTo>
                  <a:cubicBezTo>
                    <a:pt x="463601" y="381610"/>
                    <a:pt x="461163" y="382220"/>
                    <a:pt x="459944" y="382220"/>
                  </a:cubicBezTo>
                  <a:cubicBezTo>
                    <a:pt x="461772" y="385268"/>
                    <a:pt x="463906" y="389382"/>
                    <a:pt x="466344" y="394564"/>
                  </a:cubicBezTo>
                  <a:cubicBezTo>
                    <a:pt x="468783" y="399746"/>
                    <a:pt x="471221" y="403860"/>
                    <a:pt x="473660" y="406908"/>
                  </a:cubicBezTo>
                  <a:lnTo>
                    <a:pt x="481889" y="405994"/>
                  </a:lnTo>
                  <a:cubicBezTo>
                    <a:pt x="482499" y="405384"/>
                    <a:pt x="483413" y="405080"/>
                    <a:pt x="484632" y="405080"/>
                  </a:cubicBezTo>
                  <a:cubicBezTo>
                    <a:pt x="485852" y="405080"/>
                    <a:pt x="486766" y="404470"/>
                    <a:pt x="487376" y="403251"/>
                  </a:cubicBezTo>
                  <a:lnTo>
                    <a:pt x="486461" y="395936"/>
                  </a:lnTo>
                  <a:lnTo>
                    <a:pt x="482804" y="392278"/>
                  </a:lnTo>
                  <a:cubicBezTo>
                    <a:pt x="480975" y="390449"/>
                    <a:pt x="478841" y="387706"/>
                    <a:pt x="476403" y="384048"/>
                  </a:cubicBezTo>
                  <a:cubicBezTo>
                    <a:pt x="475793" y="383439"/>
                    <a:pt x="475641" y="382829"/>
                    <a:pt x="475946" y="382220"/>
                  </a:cubicBezTo>
                  <a:cubicBezTo>
                    <a:pt x="476250" y="381610"/>
                    <a:pt x="476098" y="381305"/>
                    <a:pt x="475488" y="381305"/>
                  </a:cubicBezTo>
                  <a:close/>
                  <a:moveTo>
                    <a:pt x="279807" y="353873"/>
                  </a:moveTo>
                  <a:cubicBezTo>
                    <a:pt x="278588" y="354483"/>
                    <a:pt x="276606" y="355245"/>
                    <a:pt x="273863" y="356159"/>
                  </a:cubicBezTo>
                  <a:cubicBezTo>
                    <a:pt x="271120" y="357074"/>
                    <a:pt x="268834" y="358140"/>
                    <a:pt x="267005" y="359360"/>
                  </a:cubicBezTo>
                  <a:cubicBezTo>
                    <a:pt x="266396" y="359969"/>
                    <a:pt x="265786" y="360579"/>
                    <a:pt x="265176" y="361188"/>
                  </a:cubicBezTo>
                  <a:cubicBezTo>
                    <a:pt x="264567" y="361798"/>
                    <a:pt x="263957" y="362408"/>
                    <a:pt x="263348" y="363017"/>
                  </a:cubicBezTo>
                  <a:lnTo>
                    <a:pt x="262433" y="364846"/>
                  </a:lnTo>
                  <a:cubicBezTo>
                    <a:pt x="257556" y="367284"/>
                    <a:pt x="254204" y="369418"/>
                    <a:pt x="252375" y="371247"/>
                  </a:cubicBezTo>
                  <a:lnTo>
                    <a:pt x="236830" y="384963"/>
                  </a:lnTo>
                  <a:lnTo>
                    <a:pt x="234087" y="387706"/>
                  </a:lnTo>
                  <a:cubicBezTo>
                    <a:pt x="234696" y="387706"/>
                    <a:pt x="235001" y="388011"/>
                    <a:pt x="235001" y="388620"/>
                  </a:cubicBezTo>
                  <a:cubicBezTo>
                    <a:pt x="235611" y="388011"/>
                    <a:pt x="236373" y="387706"/>
                    <a:pt x="237287" y="387706"/>
                  </a:cubicBezTo>
                  <a:cubicBezTo>
                    <a:pt x="238202" y="387706"/>
                    <a:pt x="238964" y="387401"/>
                    <a:pt x="239573" y="386792"/>
                  </a:cubicBezTo>
                  <a:cubicBezTo>
                    <a:pt x="242621" y="384963"/>
                    <a:pt x="245517" y="382982"/>
                    <a:pt x="248260" y="380848"/>
                  </a:cubicBezTo>
                  <a:cubicBezTo>
                    <a:pt x="251003" y="378714"/>
                    <a:pt x="253289" y="377038"/>
                    <a:pt x="255118" y="375819"/>
                  </a:cubicBezTo>
                  <a:cubicBezTo>
                    <a:pt x="256337" y="375819"/>
                    <a:pt x="257252" y="375514"/>
                    <a:pt x="257861" y="374904"/>
                  </a:cubicBezTo>
                  <a:cubicBezTo>
                    <a:pt x="259080" y="373685"/>
                    <a:pt x="260604" y="372466"/>
                    <a:pt x="262433" y="371247"/>
                  </a:cubicBezTo>
                  <a:cubicBezTo>
                    <a:pt x="264262" y="370028"/>
                    <a:pt x="265481" y="368808"/>
                    <a:pt x="266091" y="367589"/>
                  </a:cubicBezTo>
                  <a:cubicBezTo>
                    <a:pt x="267310" y="364541"/>
                    <a:pt x="270053" y="362408"/>
                    <a:pt x="274320" y="361188"/>
                  </a:cubicBezTo>
                  <a:cubicBezTo>
                    <a:pt x="277368" y="360579"/>
                    <a:pt x="279502" y="358445"/>
                    <a:pt x="280721" y="354788"/>
                  </a:cubicBezTo>
                  <a:close/>
                  <a:moveTo>
                    <a:pt x="345644" y="331013"/>
                  </a:moveTo>
                  <a:cubicBezTo>
                    <a:pt x="339548" y="334671"/>
                    <a:pt x="334976" y="337109"/>
                    <a:pt x="331928" y="338328"/>
                  </a:cubicBezTo>
                  <a:lnTo>
                    <a:pt x="302667" y="352959"/>
                  </a:lnTo>
                  <a:cubicBezTo>
                    <a:pt x="302057" y="353568"/>
                    <a:pt x="301600" y="354026"/>
                    <a:pt x="301295" y="354330"/>
                  </a:cubicBezTo>
                  <a:cubicBezTo>
                    <a:pt x="300990" y="354635"/>
                    <a:pt x="300533" y="354788"/>
                    <a:pt x="299924" y="354788"/>
                  </a:cubicBezTo>
                  <a:lnTo>
                    <a:pt x="288951" y="360274"/>
                  </a:lnTo>
                  <a:cubicBezTo>
                    <a:pt x="286512" y="360884"/>
                    <a:pt x="285903" y="361798"/>
                    <a:pt x="287122" y="363017"/>
                  </a:cubicBezTo>
                  <a:lnTo>
                    <a:pt x="295352" y="362103"/>
                  </a:lnTo>
                  <a:cubicBezTo>
                    <a:pt x="300228" y="360274"/>
                    <a:pt x="303276" y="359055"/>
                    <a:pt x="304496" y="358445"/>
                  </a:cubicBezTo>
                  <a:cubicBezTo>
                    <a:pt x="306934" y="357226"/>
                    <a:pt x="309220" y="356007"/>
                    <a:pt x="311354" y="354788"/>
                  </a:cubicBezTo>
                  <a:cubicBezTo>
                    <a:pt x="313487" y="353568"/>
                    <a:pt x="315164" y="352654"/>
                    <a:pt x="316383" y="352044"/>
                  </a:cubicBezTo>
                  <a:cubicBezTo>
                    <a:pt x="318212" y="350825"/>
                    <a:pt x="320040" y="349911"/>
                    <a:pt x="321869" y="349301"/>
                  </a:cubicBezTo>
                  <a:cubicBezTo>
                    <a:pt x="323698" y="348692"/>
                    <a:pt x="325527" y="348082"/>
                    <a:pt x="327356" y="347472"/>
                  </a:cubicBezTo>
                  <a:lnTo>
                    <a:pt x="341986" y="342900"/>
                  </a:lnTo>
                  <a:lnTo>
                    <a:pt x="342900" y="343815"/>
                  </a:lnTo>
                  <a:lnTo>
                    <a:pt x="320040" y="353873"/>
                  </a:lnTo>
                  <a:cubicBezTo>
                    <a:pt x="315164" y="356921"/>
                    <a:pt x="308763" y="359664"/>
                    <a:pt x="300838" y="362103"/>
                  </a:cubicBezTo>
                  <a:cubicBezTo>
                    <a:pt x="294132" y="365151"/>
                    <a:pt x="289865" y="366980"/>
                    <a:pt x="288036" y="367589"/>
                  </a:cubicBezTo>
                  <a:cubicBezTo>
                    <a:pt x="286208" y="367589"/>
                    <a:pt x="284684" y="368504"/>
                    <a:pt x="283464" y="370332"/>
                  </a:cubicBezTo>
                  <a:lnTo>
                    <a:pt x="281636" y="373076"/>
                  </a:lnTo>
                  <a:cubicBezTo>
                    <a:pt x="278588" y="374295"/>
                    <a:pt x="275540" y="375819"/>
                    <a:pt x="272492" y="377648"/>
                  </a:cubicBezTo>
                  <a:cubicBezTo>
                    <a:pt x="269444" y="379476"/>
                    <a:pt x="266091" y="381305"/>
                    <a:pt x="262433" y="383134"/>
                  </a:cubicBezTo>
                  <a:cubicBezTo>
                    <a:pt x="259995" y="383744"/>
                    <a:pt x="257556" y="385268"/>
                    <a:pt x="255118" y="387706"/>
                  </a:cubicBezTo>
                  <a:cubicBezTo>
                    <a:pt x="252680" y="390144"/>
                    <a:pt x="250546" y="391973"/>
                    <a:pt x="248717" y="393192"/>
                  </a:cubicBezTo>
                  <a:cubicBezTo>
                    <a:pt x="250546" y="393802"/>
                    <a:pt x="252375" y="393802"/>
                    <a:pt x="254204" y="393192"/>
                  </a:cubicBezTo>
                  <a:lnTo>
                    <a:pt x="258776" y="392278"/>
                  </a:lnTo>
                  <a:cubicBezTo>
                    <a:pt x="259385" y="395936"/>
                    <a:pt x="260909" y="397155"/>
                    <a:pt x="263348" y="395936"/>
                  </a:cubicBezTo>
                  <a:lnTo>
                    <a:pt x="273406" y="391364"/>
                  </a:lnTo>
                  <a:cubicBezTo>
                    <a:pt x="273406" y="391364"/>
                    <a:pt x="273558" y="391516"/>
                    <a:pt x="273863" y="391821"/>
                  </a:cubicBezTo>
                  <a:cubicBezTo>
                    <a:pt x="274168" y="392126"/>
                    <a:pt x="274320" y="392278"/>
                    <a:pt x="274320" y="392278"/>
                  </a:cubicBezTo>
                  <a:cubicBezTo>
                    <a:pt x="273711" y="392278"/>
                    <a:pt x="273406" y="392583"/>
                    <a:pt x="273406" y="393192"/>
                  </a:cubicBezTo>
                  <a:cubicBezTo>
                    <a:pt x="273406" y="393802"/>
                    <a:pt x="273101" y="394412"/>
                    <a:pt x="272492" y="395021"/>
                  </a:cubicBezTo>
                  <a:cubicBezTo>
                    <a:pt x="272492" y="395021"/>
                    <a:pt x="270358" y="397155"/>
                    <a:pt x="266091" y="401422"/>
                  </a:cubicBezTo>
                  <a:cubicBezTo>
                    <a:pt x="265481" y="402032"/>
                    <a:pt x="265329" y="402794"/>
                    <a:pt x="265634" y="403708"/>
                  </a:cubicBezTo>
                  <a:cubicBezTo>
                    <a:pt x="265938" y="404622"/>
                    <a:pt x="266091" y="405384"/>
                    <a:pt x="266091" y="405994"/>
                  </a:cubicBezTo>
                  <a:cubicBezTo>
                    <a:pt x="266700" y="405994"/>
                    <a:pt x="267310" y="406146"/>
                    <a:pt x="267920" y="406451"/>
                  </a:cubicBezTo>
                  <a:cubicBezTo>
                    <a:pt x="268529" y="406756"/>
                    <a:pt x="269139" y="406604"/>
                    <a:pt x="269748" y="405994"/>
                  </a:cubicBezTo>
                  <a:lnTo>
                    <a:pt x="286208" y="397764"/>
                  </a:lnTo>
                  <a:lnTo>
                    <a:pt x="307239" y="388620"/>
                  </a:lnTo>
                  <a:cubicBezTo>
                    <a:pt x="324308" y="381305"/>
                    <a:pt x="333147" y="377343"/>
                    <a:pt x="333756" y="376733"/>
                  </a:cubicBezTo>
                  <a:cubicBezTo>
                    <a:pt x="347777" y="373076"/>
                    <a:pt x="352349" y="368808"/>
                    <a:pt x="347472" y="363932"/>
                  </a:cubicBezTo>
                  <a:cubicBezTo>
                    <a:pt x="347472" y="363932"/>
                    <a:pt x="347472" y="363627"/>
                    <a:pt x="347472" y="363017"/>
                  </a:cubicBezTo>
                  <a:cubicBezTo>
                    <a:pt x="347472" y="362408"/>
                    <a:pt x="347472" y="362103"/>
                    <a:pt x="347472" y="362103"/>
                  </a:cubicBezTo>
                  <a:lnTo>
                    <a:pt x="358445" y="338328"/>
                  </a:lnTo>
                  <a:cubicBezTo>
                    <a:pt x="358445" y="335890"/>
                    <a:pt x="358750" y="334061"/>
                    <a:pt x="359360" y="332842"/>
                  </a:cubicBezTo>
                  <a:cubicBezTo>
                    <a:pt x="355702" y="331623"/>
                    <a:pt x="353873" y="331013"/>
                    <a:pt x="353873" y="331013"/>
                  </a:cubicBezTo>
                  <a:cubicBezTo>
                    <a:pt x="351435" y="329794"/>
                    <a:pt x="348692" y="329794"/>
                    <a:pt x="345644" y="331013"/>
                  </a:cubicBezTo>
                  <a:close/>
                  <a:moveTo>
                    <a:pt x="456743" y="200254"/>
                  </a:moveTo>
                  <a:cubicBezTo>
                    <a:pt x="457658" y="199644"/>
                    <a:pt x="458420" y="199644"/>
                    <a:pt x="459029" y="200254"/>
                  </a:cubicBezTo>
                  <a:cubicBezTo>
                    <a:pt x="462687" y="200254"/>
                    <a:pt x="466344" y="201168"/>
                    <a:pt x="470002" y="202997"/>
                  </a:cubicBezTo>
                  <a:cubicBezTo>
                    <a:pt x="470612" y="203607"/>
                    <a:pt x="470612" y="204369"/>
                    <a:pt x="470002" y="205283"/>
                  </a:cubicBezTo>
                  <a:cubicBezTo>
                    <a:pt x="469392" y="206198"/>
                    <a:pt x="468478" y="206959"/>
                    <a:pt x="467259" y="207569"/>
                  </a:cubicBezTo>
                  <a:cubicBezTo>
                    <a:pt x="466649" y="208179"/>
                    <a:pt x="465430" y="208484"/>
                    <a:pt x="463601" y="208484"/>
                  </a:cubicBezTo>
                  <a:cubicBezTo>
                    <a:pt x="458724" y="208484"/>
                    <a:pt x="456286" y="206350"/>
                    <a:pt x="456286" y="202083"/>
                  </a:cubicBezTo>
                  <a:cubicBezTo>
                    <a:pt x="455676" y="201473"/>
                    <a:pt x="455829" y="200864"/>
                    <a:pt x="456743" y="200254"/>
                  </a:cubicBezTo>
                  <a:close/>
                  <a:moveTo>
                    <a:pt x="443484" y="195682"/>
                  </a:moveTo>
                  <a:cubicBezTo>
                    <a:pt x="444704" y="195682"/>
                    <a:pt x="446380" y="196444"/>
                    <a:pt x="448514" y="197968"/>
                  </a:cubicBezTo>
                  <a:cubicBezTo>
                    <a:pt x="450647" y="199492"/>
                    <a:pt x="452019" y="201168"/>
                    <a:pt x="452628" y="202997"/>
                  </a:cubicBezTo>
                  <a:cubicBezTo>
                    <a:pt x="452019" y="204216"/>
                    <a:pt x="450952" y="205283"/>
                    <a:pt x="449428" y="206198"/>
                  </a:cubicBezTo>
                  <a:cubicBezTo>
                    <a:pt x="447904" y="207112"/>
                    <a:pt x="446532" y="207264"/>
                    <a:pt x="445313" y="206655"/>
                  </a:cubicBezTo>
                  <a:cubicBezTo>
                    <a:pt x="441656" y="202997"/>
                    <a:pt x="439522" y="200254"/>
                    <a:pt x="438912" y="198425"/>
                  </a:cubicBezTo>
                  <a:cubicBezTo>
                    <a:pt x="437693" y="196596"/>
                    <a:pt x="439217" y="195682"/>
                    <a:pt x="443484" y="195682"/>
                  </a:cubicBezTo>
                  <a:close/>
                  <a:moveTo>
                    <a:pt x="366675" y="158192"/>
                  </a:moveTo>
                  <a:lnTo>
                    <a:pt x="366675" y="159106"/>
                  </a:lnTo>
                  <a:lnTo>
                    <a:pt x="372161" y="161849"/>
                  </a:lnTo>
                  <a:lnTo>
                    <a:pt x="373076" y="159106"/>
                  </a:lnTo>
                  <a:close/>
                  <a:moveTo>
                    <a:pt x="351587" y="157277"/>
                  </a:moveTo>
                  <a:cubicBezTo>
                    <a:pt x="351282" y="157887"/>
                    <a:pt x="351130" y="158496"/>
                    <a:pt x="351130" y="159106"/>
                  </a:cubicBezTo>
                  <a:cubicBezTo>
                    <a:pt x="350520" y="159716"/>
                    <a:pt x="350673" y="160478"/>
                    <a:pt x="351587" y="161392"/>
                  </a:cubicBezTo>
                  <a:cubicBezTo>
                    <a:pt x="352502" y="162306"/>
                    <a:pt x="353264" y="163373"/>
                    <a:pt x="353873" y="164592"/>
                  </a:cubicBezTo>
                  <a:cubicBezTo>
                    <a:pt x="354483" y="163373"/>
                    <a:pt x="355245" y="162459"/>
                    <a:pt x="356159" y="161849"/>
                  </a:cubicBezTo>
                  <a:cubicBezTo>
                    <a:pt x="357074" y="161240"/>
                    <a:pt x="357531" y="160630"/>
                    <a:pt x="357531" y="160020"/>
                  </a:cubicBezTo>
                  <a:lnTo>
                    <a:pt x="353873" y="157277"/>
                  </a:lnTo>
                  <a:cubicBezTo>
                    <a:pt x="352654" y="156668"/>
                    <a:pt x="351892" y="156668"/>
                    <a:pt x="351587" y="157277"/>
                  </a:cubicBezTo>
                  <a:close/>
                  <a:moveTo>
                    <a:pt x="320955" y="154534"/>
                  </a:moveTo>
                  <a:cubicBezTo>
                    <a:pt x="322174" y="154534"/>
                    <a:pt x="323088" y="154839"/>
                    <a:pt x="323698" y="155448"/>
                  </a:cubicBezTo>
                  <a:lnTo>
                    <a:pt x="322784" y="157277"/>
                  </a:lnTo>
                  <a:lnTo>
                    <a:pt x="321869" y="158192"/>
                  </a:lnTo>
                  <a:lnTo>
                    <a:pt x="320955" y="158192"/>
                  </a:lnTo>
                  <a:lnTo>
                    <a:pt x="320040" y="158192"/>
                  </a:lnTo>
                  <a:close/>
                  <a:moveTo>
                    <a:pt x="401422" y="24689"/>
                  </a:moveTo>
                  <a:cubicBezTo>
                    <a:pt x="397155" y="24689"/>
                    <a:pt x="392430" y="25146"/>
                    <a:pt x="387249" y="26061"/>
                  </a:cubicBezTo>
                  <a:cubicBezTo>
                    <a:pt x="382067" y="26975"/>
                    <a:pt x="378257" y="27737"/>
                    <a:pt x="375819" y="28347"/>
                  </a:cubicBezTo>
                  <a:lnTo>
                    <a:pt x="369418" y="29261"/>
                  </a:lnTo>
                  <a:lnTo>
                    <a:pt x="364846" y="32004"/>
                  </a:lnTo>
                  <a:lnTo>
                    <a:pt x="356616" y="36576"/>
                  </a:lnTo>
                  <a:cubicBezTo>
                    <a:pt x="354178" y="37186"/>
                    <a:pt x="351130" y="39319"/>
                    <a:pt x="347472" y="42977"/>
                  </a:cubicBezTo>
                  <a:lnTo>
                    <a:pt x="341072" y="47549"/>
                  </a:lnTo>
                  <a:cubicBezTo>
                    <a:pt x="340462" y="47549"/>
                    <a:pt x="339700" y="47702"/>
                    <a:pt x="338786" y="48006"/>
                  </a:cubicBezTo>
                  <a:cubicBezTo>
                    <a:pt x="337871" y="48311"/>
                    <a:pt x="336804" y="48159"/>
                    <a:pt x="335585" y="47549"/>
                  </a:cubicBezTo>
                  <a:cubicBezTo>
                    <a:pt x="336195" y="46330"/>
                    <a:pt x="337109" y="45416"/>
                    <a:pt x="338328" y="44806"/>
                  </a:cubicBezTo>
                  <a:lnTo>
                    <a:pt x="349301" y="37491"/>
                  </a:lnTo>
                  <a:cubicBezTo>
                    <a:pt x="355397" y="31395"/>
                    <a:pt x="358445" y="28347"/>
                    <a:pt x="358445" y="28347"/>
                  </a:cubicBezTo>
                  <a:lnTo>
                    <a:pt x="354788" y="28347"/>
                  </a:lnTo>
                  <a:lnTo>
                    <a:pt x="347472" y="32919"/>
                  </a:lnTo>
                  <a:cubicBezTo>
                    <a:pt x="342596" y="36576"/>
                    <a:pt x="336195" y="41148"/>
                    <a:pt x="328270" y="46635"/>
                  </a:cubicBezTo>
                  <a:cubicBezTo>
                    <a:pt x="320345" y="52121"/>
                    <a:pt x="313944" y="57303"/>
                    <a:pt x="309068" y="62180"/>
                  </a:cubicBezTo>
                  <a:cubicBezTo>
                    <a:pt x="299314" y="68885"/>
                    <a:pt x="291694" y="75591"/>
                    <a:pt x="286208" y="82296"/>
                  </a:cubicBezTo>
                  <a:cubicBezTo>
                    <a:pt x="282550" y="85344"/>
                    <a:pt x="278892" y="89612"/>
                    <a:pt x="275235" y="95098"/>
                  </a:cubicBezTo>
                  <a:cubicBezTo>
                    <a:pt x="274625" y="96317"/>
                    <a:pt x="273558" y="98146"/>
                    <a:pt x="272034" y="100584"/>
                  </a:cubicBezTo>
                  <a:cubicBezTo>
                    <a:pt x="270510" y="103023"/>
                    <a:pt x="270663" y="105461"/>
                    <a:pt x="272492" y="107900"/>
                  </a:cubicBezTo>
                  <a:cubicBezTo>
                    <a:pt x="272492" y="107900"/>
                    <a:pt x="272339" y="108052"/>
                    <a:pt x="272034" y="108357"/>
                  </a:cubicBezTo>
                  <a:cubicBezTo>
                    <a:pt x="271730" y="108661"/>
                    <a:pt x="271577" y="108814"/>
                    <a:pt x="271577" y="108814"/>
                  </a:cubicBezTo>
                  <a:cubicBezTo>
                    <a:pt x="267920" y="112472"/>
                    <a:pt x="266396" y="116739"/>
                    <a:pt x="267005" y="121615"/>
                  </a:cubicBezTo>
                  <a:cubicBezTo>
                    <a:pt x="268224" y="122835"/>
                    <a:pt x="269444" y="123444"/>
                    <a:pt x="270663" y="123444"/>
                  </a:cubicBezTo>
                  <a:cubicBezTo>
                    <a:pt x="271272" y="123444"/>
                    <a:pt x="271882" y="123444"/>
                    <a:pt x="272492" y="123444"/>
                  </a:cubicBezTo>
                  <a:cubicBezTo>
                    <a:pt x="273101" y="123444"/>
                    <a:pt x="273406" y="123140"/>
                    <a:pt x="273406" y="122530"/>
                  </a:cubicBezTo>
                  <a:cubicBezTo>
                    <a:pt x="274625" y="120701"/>
                    <a:pt x="275692" y="118568"/>
                    <a:pt x="276606" y="116129"/>
                  </a:cubicBezTo>
                  <a:cubicBezTo>
                    <a:pt x="277521" y="113691"/>
                    <a:pt x="278588" y="111862"/>
                    <a:pt x="279807" y="110643"/>
                  </a:cubicBezTo>
                  <a:lnTo>
                    <a:pt x="279807" y="109728"/>
                  </a:lnTo>
                  <a:cubicBezTo>
                    <a:pt x="279807" y="109119"/>
                    <a:pt x="279959" y="108661"/>
                    <a:pt x="280264" y="108357"/>
                  </a:cubicBezTo>
                  <a:cubicBezTo>
                    <a:pt x="280569" y="108052"/>
                    <a:pt x="280721" y="107595"/>
                    <a:pt x="280721" y="106985"/>
                  </a:cubicBezTo>
                  <a:cubicBezTo>
                    <a:pt x="281940" y="104547"/>
                    <a:pt x="282550" y="102718"/>
                    <a:pt x="282550" y="101499"/>
                  </a:cubicBezTo>
                  <a:cubicBezTo>
                    <a:pt x="283160" y="100280"/>
                    <a:pt x="284379" y="98603"/>
                    <a:pt x="286208" y="96469"/>
                  </a:cubicBezTo>
                  <a:cubicBezTo>
                    <a:pt x="288036" y="94336"/>
                    <a:pt x="289256" y="92659"/>
                    <a:pt x="289865" y="91440"/>
                  </a:cubicBezTo>
                  <a:cubicBezTo>
                    <a:pt x="289865" y="90221"/>
                    <a:pt x="291084" y="89002"/>
                    <a:pt x="293523" y="87783"/>
                  </a:cubicBezTo>
                  <a:cubicBezTo>
                    <a:pt x="293523" y="88392"/>
                    <a:pt x="293828" y="88697"/>
                    <a:pt x="294437" y="88697"/>
                  </a:cubicBezTo>
                  <a:lnTo>
                    <a:pt x="291694" y="94184"/>
                  </a:lnTo>
                  <a:lnTo>
                    <a:pt x="289865" y="97841"/>
                  </a:lnTo>
                  <a:lnTo>
                    <a:pt x="282550" y="109728"/>
                  </a:lnTo>
                  <a:cubicBezTo>
                    <a:pt x="281940" y="110338"/>
                    <a:pt x="281636" y="111862"/>
                    <a:pt x="281636" y="114300"/>
                  </a:cubicBezTo>
                  <a:cubicBezTo>
                    <a:pt x="280416" y="116129"/>
                    <a:pt x="279654" y="117805"/>
                    <a:pt x="279350" y="119330"/>
                  </a:cubicBezTo>
                  <a:cubicBezTo>
                    <a:pt x="279045" y="120854"/>
                    <a:pt x="278892" y="121920"/>
                    <a:pt x="278892" y="122530"/>
                  </a:cubicBezTo>
                  <a:cubicBezTo>
                    <a:pt x="277673" y="127407"/>
                    <a:pt x="277064" y="130760"/>
                    <a:pt x="277064" y="132588"/>
                  </a:cubicBezTo>
                  <a:cubicBezTo>
                    <a:pt x="278283" y="137465"/>
                    <a:pt x="279197" y="140513"/>
                    <a:pt x="279807" y="141732"/>
                  </a:cubicBezTo>
                  <a:cubicBezTo>
                    <a:pt x="281026" y="144171"/>
                    <a:pt x="281636" y="146609"/>
                    <a:pt x="281636" y="149048"/>
                  </a:cubicBezTo>
                  <a:cubicBezTo>
                    <a:pt x="282245" y="151486"/>
                    <a:pt x="283769" y="153315"/>
                    <a:pt x="286208" y="154534"/>
                  </a:cubicBezTo>
                  <a:cubicBezTo>
                    <a:pt x="288646" y="155753"/>
                    <a:pt x="290475" y="156972"/>
                    <a:pt x="291694" y="158192"/>
                  </a:cubicBezTo>
                  <a:cubicBezTo>
                    <a:pt x="291694" y="158801"/>
                    <a:pt x="292913" y="159716"/>
                    <a:pt x="295352" y="160935"/>
                  </a:cubicBezTo>
                  <a:lnTo>
                    <a:pt x="296266" y="161849"/>
                  </a:lnTo>
                  <a:cubicBezTo>
                    <a:pt x="298704" y="161240"/>
                    <a:pt x="301295" y="160935"/>
                    <a:pt x="304038" y="160935"/>
                  </a:cubicBezTo>
                  <a:cubicBezTo>
                    <a:pt x="306782" y="160935"/>
                    <a:pt x="309068" y="160630"/>
                    <a:pt x="310896" y="160020"/>
                  </a:cubicBezTo>
                  <a:lnTo>
                    <a:pt x="320040" y="159106"/>
                  </a:lnTo>
                  <a:cubicBezTo>
                    <a:pt x="320040" y="159106"/>
                    <a:pt x="320193" y="158953"/>
                    <a:pt x="320498" y="158649"/>
                  </a:cubicBezTo>
                  <a:cubicBezTo>
                    <a:pt x="320802" y="158344"/>
                    <a:pt x="320955" y="158192"/>
                    <a:pt x="320955" y="158192"/>
                  </a:cubicBezTo>
                  <a:lnTo>
                    <a:pt x="321869" y="159106"/>
                  </a:lnTo>
                  <a:lnTo>
                    <a:pt x="322784" y="157277"/>
                  </a:lnTo>
                  <a:cubicBezTo>
                    <a:pt x="324003" y="156058"/>
                    <a:pt x="325222" y="156058"/>
                    <a:pt x="326441" y="157277"/>
                  </a:cubicBezTo>
                  <a:cubicBezTo>
                    <a:pt x="328880" y="157277"/>
                    <a:pt x="330099" y="156972"/>
                    <a:pt x="330099" y="156363"/>
                  </a:cubicBezTo>
                  <a:cubicBezTo>
                    <a:pt x="331928" y="155753"/>
                    <a:pt x="334366" y="155448"/>
                    <a:pt x="337414" y="155448"/>
                  </a:cubicBezTo>
                  <a:lnTo>
                    <a:pt x="341986" y="154534"/>
                  </a:lnTo>
                  <a:lnTo>
                    <a:pt x="354788" y="149048"/>
                  </a:lnTo>
                  <a:lnTo>
                    <a:pt x="370332" y="142647"/>
                  </a:lnTo>
                  <a:lnTo>
                    <a:pt x="376733" y="141732"/>
                  </a:lnTo>
                  <a:cubicBezTo>
                    <a:pt x="377952" y="140513"/>
                    <a:pt x="379172" y="139446"/>
                    <a:pt x="380391" y="138532"/>
                  </a:cubicBezTo>
                  <a:cubicBezTo>
                    <a:pt x="381610" y="137617"/>
                    <a:pt x="382829" y="136551"/>
                    <a:pt x="384048" y="135332"/>
                  </a:cubicBezTo>
                  <a:cubicBezTo>
                    <a:pt x="385877" y="132893"/>
                    <a:pt x="387401" y="131369"/>
                    <a:pt x="388620" y="130760"/>
                  </a:cubicBezTo>
                  <a:cubicBezTo>
                    <a:pt x="389230" y="130760"/>
                    <a:pt x="389992" y="130607"/>
                    <a:pt x="390906" y="130302"/>
                  </a:cubicBezTo>
                  <a:cubicBezTo>
                    <a:pt x="391821" y="129998"/>
                    <a:pt x="392278" y="129540"/>
                    <a:pt x="392278" y="128931"/>
                  </a:cubicBezTo>
                  <a:cubicBezTo>
                    <a:pt x="392888" y="128321"/>
                    <a:pt x="393650" y="127864"/>
                    <a:pt x="394564" y="127559"/>
                  </a:cubicBezTo>
                  <a:cubicBezTo>
                    <a:pt x="395478" y="127254"/>
                    <a:pt x="396240" y="126797"/>
                    <a:pt x="396850" y="126188"/>
                  </a:cubicBezTo>
                  <a:lnTo>
                    <a:pt x="408737" y="117044"/>
                  </a:lnTo>
                  <a:lnTo>
                    <a:pt x="408737" y="116129"/>
                  </a:lnTo>
                  <a:cubicBezTo>
                    <a:pt x="408737" y="114910"/>
                    <a:pt x="410261" y="113386"/>
                    <a:pt x="413309" y="111557"/>
                  </a:cubicBezTo>
                  <a:cubicBezTo>
                    <a:pt x="414528" y="110948"/>
                    <a:pt x="416052" y="109424"/>
                    <a:pt x="417881" y="106985"/>
                  </a:cubicBezTo>
                  <a:cubicBezTo>
                    <a:pt x="419710" y="104547"/>
                    <a:pt x="421539" y="102718"/>
                    <a:pt x="423368" y="101499"/>
                  </a:cubicBezTo>
                  <a:lnTo>
                    <a:pt x="424282" y="101499"/>
                  </a:lnTo>
                  <a:cubicBezTo>
                    <a:pt x="425501" y="99060"/>
                    <a:pt x="426720" y="97536"/>
                    <a:pt x="427940" y="96927"/>
                  </a:cubicBezTo>
                  <a:cubicBezTo>
                    <a:pt x="429768" y="96317"/>
                    <a:pt x="430988" y="94793"/>
                    <a:pt x="431597" y="92355"/>
                  </a:cubicBezTo>
                  <a:cubicBezTo>
                    <a:pt x="431597" y="91745"/>
                    <a:pt x="431902" y="90983"/>
                    <a:pt x="432512" y="90069"/>
                  </a:cubicBezTo>
                  <a:cubicBezTo>
                    <a:pt x="433121" y="89154"/>
                    <a:pt x="433731" y="88697"/>
                    <a:pt x="434340" y="88697"/>
                  </a:cubicBezTo>
                  <a:lnTo>
                    <a:pt x="436169" y="87783"/>
                  </a:lnTo>
                  <a:cubicBezTo>
                    <a:pt x="436169" y="85344"/>
                    <a:pt x="438303" y="82601"/>
                    <a:pt x="442570" y="79553"/>
                  </a:cubicBezTo>
                  <a:cubicBezTo>
                    <a:pt x="443789" y="79553"/>
                    <a:pt x="444399" y="78944"/>
                    <a:pt x="444399" y="77724"/>
                  </a:cubicBezTo>
                  <a:cubicBezTo>
                    <a:pt x="445618" y="72848"/>
                    <a:pt x="447447" y="68580"/>
                    <a:pt x="449885" y="64923"/>
                  </a:cubicBezTo>
                  <a:cubicBezTo>
                    <a:pt x="451104" y="62484"/>
                    <a:pt x="451714" y="60655"/>
                    <a:pt x="451714" y="59436"/>
                  </a:cubicBezTo>
                  <a:cubicBezTo>
                    <a:pt x="451714" y="56388"/>
                    <a:pt x="449885" y="53036"/>
                    <a:pt x="446228" y="49378"/>
                  </a:cubicBezTo>
                  <a:lnTo>
                    <a:pt x="444399" y="46635"/>
                  </a:lnTo>
                  <a:cubicBezTo>
                    <a:pt x="443789" y="46025"/>
                    <a:pt x="443027" y="44958"/>
                    <a:pt x="442113" y="43434"/>
                  </a:cubicBezTo>
                  <a:cubicBezTo>
                    <a:pt x="441198" y="41910"/>
                    <a:pt x="439827" y="40844"/>
                    <a:pt x="437998" y="40234"/>
                  </a:cubicBezTo>
                  <a:cubicBezTo>
                    <a:pt x="436169" y="39015"/>
                    <a:pt x="435255" y="38100"/>
                    <a:pt x="435255" y="37491"/>
                  </a:cubicBezTo>
                  <a:cubicBezTo>
                    <a:pt x="432816" y="33833"/>
                    <a:pt x="429768" y="32004"/>
                    <a:pt x="426111" y="32004"/>
                  </a:cubicBezTo>
                  <a:lnTo>
                    <a:pt x="421539" y="32004"/>
                  </a:lnTo>
                  <a:cubicBezTo>
                    <a:pt x="417272" y="32004"/>
                    <a:pt x="414528" y="30785"/>
                    <a:pt x="413309" y="28347"/>
                  </a:cubicBezTo>
                  <a:lnTo>
                    <a:pt x="409652" y="28347"/>
                  </a:lnTo>
                  <a:cubicBezTo>
                    <a:pt x="408432" y="28956"/>
                    <a:pt x="406604" y="28651"/>
                    <a:pt x="404165" y="27432"/>
                  </a:cubicBezTo>
                  <a:cubicBezTo>
                    <a:pt x="404165" y="26823"/>
                    <a:pt x="403860" y="26366"/>
                    <a:pt x="403251" y="26061"/>
                  </a:cubicBezTo>
                  <a:cubicBezTo>
                    <a:pt x="402641" y="25756"/>
                    <a:pt x="402032" y="25299"/>
                    <a:pt x="401422" y="24689"/>
                  </a:cubicBezTo>
                  <a:close/>
                  <a:moveTo>
                    <a:pt x="396850" y="14631"/>
                  </a:moveTo>
                  <a:cubicBezTo>
                    <a:pt x="395021" y="15240"/>
                    <a:pt x="392583" y="15545"/>
                    <a:pt x="389535" y="15545"/>
                  </a:cubicBezTo>
                  <a:cubicBezTo>
                    <a:pt x="379781" y="15545"/>
                    <a:pt x="370332" y="18593"/>
                    <a:pt x="361188" y="24689"/>
                  </a:cubicBezTo>
                  <a:lnTo>
                    <a:pt x="359360" y="28347"/>
                  </a:lnTo>
                  <a:lnTo>
                    <a:pt x="366675" y="24689"/>
                  </a:lnTo>
                  <a:cubicBezTo>
                    <a:pt x="373990" y="21641"/>
                    <a:pt x="382829" y="19507"/>
                    <a:pt x="393192" y="18288"/>
                  </a:cubicBezTo>
                  <a:cubicBezTo>
                    <a:pt x="394412" y="18288"/>
                    <a:pt x="395631" y="17679"/>
                    <a:pt x="396850" y="16460"/>
                  </a:cubicBezTo>
                  <a:close/>
                  <a:moveTo>
                    <a:pt x="425196" y="0"/>
                  </a:moveTo>
                  <a:cubicBezTo>
                    <a:pt x="425806" y="0"/>
                    <a:pt x="426263" y="0"/>
                    <a:pt x="426568" y="0"/>
                  </a:cubicBezTo>
                  <a:cubicBezTo>
                    <a:pt x="426873" y="0"/>
                    <a:pt x="427025" y="305"/>
                    <a:pt x="427025" y="915"/>
                  </a:cubicBezTo>
                  <a:cubicBezTo>
                    <a:pt x="442265" y="5792"/>
                    <a:pt x="450800" y="8535"/>
                    <a:pt x="452628" y="9144"/>
                  </a:cubicBezTo>
                  <a:cubicBezTo>
                    <a:pt x="458724" y="12802"/>
                    <a:pt x="463601" y="16460"/>
                    <a:pt x="467259" y="20117"/>
                  </a:cubicBezTo>
                  <a:cubicBezTo>
                    <a:pt x="467868" y="20727"/>
                    <a:pt x="469240" y="22098"/>
                    <a:pt x="471374" y="24232"/>
                  </a:cubicBezTo>
                  <a:cubicBezTo>
                    <a:pt x="473507" y="26366"/>
                    <a:pt x="476098" y="27737"/>
                    <a:pt x="479146" y="28347"/>
                  </a:cubicBezTo>
                  <a:cubicBezTo>
                    <a:pt x="482194" y="29566"/>
                    <a:pt x="485852" y="32614"/>
                    <a:pt x="490119" y="37491"/>
                  </a:cubicBezTo>
                  <a:lnTo>
                    <a:pt x="514808" y="69495"/>
                  </a:lnTo>
                  <a:cubicBezTo>
                    <a:pt x="516636" y="71933"/>
                    <a:pt x="518313" y="75286"/>
                    <a:pt x="519837" y="79553"/>
                  </a:cubicBezTo>
                  <a:cubicBezTo>
                    <a:pt x="521361" y="83820"/>
                    <a:pt x="522732" y="86868"/>
                    <a:pt x="523952" y="88697"/>
                  </a:cubicBezTo>
                  <a:cubicBezTo>
                    <a:pt x="528219" y="92964"/>
                    <a:pt x="530352" y="95098"/>
                    <a:pt x="530352" y="95098"/>
                  </a:cubicBezTo>
                  <a:cubicBezTo>
                    <a:pt x="535839" y="99365"/>
                    <a:pt x="539496" y="103328"/>
                    <a:pt x="541325" y="106985"/>
                  </a:cubicBezTo>
                  <a:cubicBezTo>
                    <a:pt x="543154" y="113691"/>
                    <a:pt x="544373" y="117958"/>
                    <a:pt x="544983" y="119787"/>
                  </a:cubicBezTo>
                  <a:lnTo>
                    <a:pt x="542240" y="123444"/>
                  </a:lnTo>
                  <a:cubicBezTo>
                    <a:pt x="540411" y="125273"/>
                    <a:pt x="539496" y="126797"/>
                    <a:pt x="539496" y="128016"/>
                  </a:cubicBezTo>
                  <a:cubicBezTo>
                    <a:pt x="539496" y="130455"/>
                    <a:pt x="538887" y="133503"/>
                    <a:pt x="537668" y="137160"/>
                  </a:cubicBezTo>
                  <a:lnTo>
                    <a:pt x="537668" y="142647"/>
                  </a:lnTo>
                  <a:lnTo>
                    <a:pt x="535839" y="147219"/>
                  </a:lnTo>
                  <a:lnTo>
                    <a:pt x="530352" y="158192"/>
                  </a:lnTo>
                  <a:cubicBezTo>
                    <a:pt x="528524" y="162459"/>
                    <a:pt x="525476" y="165811"/>
                    <a:pt x="521208" y="168250"/>
                  </a:cubicBezTo>
                  <a:cubicBezTo>
                    <a:pt x="518770" y="174955"/>
                    <a:pt x="515417" y="178918"/>
                    <a:pt x="511150" y="180137"/>
                  </a:cubicBezTo>
                  <a:lnTo>
                    <a:pt x="508407" y="181966"/>
                  </a:lnTo>
                  <a:cubicBezTo>
                    <a:pt x="507797" y="182576"/>
                    <a:pt x="506883" y="183033"/>
                    <a:pt x="505664" y="183338"/>
                  </a:cubicBezTo>
                  <a:cubicBezTo>
                    <a:pt x="504444" y="183642"/>
                    <a:pt x="503530" y="184404"/>
                    <a:pt x="502920" y="185624"/>
                  </a:cubicBezTo>
                  <a:cubicBezTo>
                    <a:pt x="501092" y="187452"/>
                    <a:pt x="499872" y="189281"/>
                    <a:pt x="499263" y="191110"/>
                  </a:cubicBezTo>
                  <a:cubicBezTo>
                    <a:pt x="499263" y="191110"/>
                    <a:pt x="499110" y="191262"/>
                    <a:pt x="498806" y="191567"/>
                  </a:cubicBezTo>
                  <a:cubicBezTo>
                    <a:pt x="498501" y="191872"/>
                    <a:pt x="498348" y="192024"/>
                    <a:pt x="498348" y="192024"/>
                  </a:cubicBezTo>
                  <a:cubicBezTo>
                    <a:pt x="496520" y="192634"/>
                    <a:pt x="494691" y="194310"/>
                    <a:pt x="492862" y="197054"/>
                  </a:cubicBezTo>
                  <a:cubicBezTo>
                    <a:pt x="491033" y="199797"/>
                    <a:pt x="488900" y="200864"/>
                    <a:pt x="486461" y="200254"/>
                  </a:cubicBezTo>
                  <a:lnTo>
                    <a:pt x="484632" y="201168"/>
                  </a:lnTo>
                  <a:cubicBezTo>
                    <a:pt x="482804" y="204826"/>
                    <a:pt x="480365" y="205436"/>
                    <a:pt x="477317" y="202997"/>
                  </a:cubicBezTo>
                  <a:cubicBezTo>
                    <a:pt x="477317" y="202388"/>
                    <a:pt x="477012" y="201930"/>
                    <a:pt x="476403" y="201626"/>
                  </a:cubicBezTo>
                  <a:cubicBezTo>
                    <a:pt x="475793" y="201321"/>
                    <a:pt x="475488" y="201168"/>
                    <a:pt x="475488" y="201168"/>
                  </a:cubicBezTo>
                  <a:cubicBezTo>
                    <a:pt x="475488" y="200559"/>
                    <a:pt x="475793" y="200101"/>
                    <a:pt x="476403" y="199797"/>
                  </a:cubicBezTo>
                  <a:cubicBezTo>
                    <a:pt x="477012" y="199492"/>
                    <a:pt x="477317" y="199035"/>
                    <a:pt x="477317" y="198425"/>
                  </a:cubicBezTo>
                  <a:cubicBezTo>
                    <a:pt x="477317" y="197816"/>
                    <a:pt x="478232" y="197511"/>
                    <a:pt x="480060" y="197511"/>
                  </a:cubicBezTo>
                  <a:cubicBezTo>
                    <a:pt x="478232" y="194463"/>
                    <a:pt x="475793" y="192329"/>
                    <a:pt x="472745" y="191110"/>
                  </a:cubicBezTo>
                  <a:cubicBezTo>
                    <a:pt x="469697" y="189891"/>
                    <a:pt x="466649" y="190196"/>
                    <a:pt x="463601" y="192024"/>
                  </a:cubicBezTo>
                  <a:cubicBezTo>
                    <a:pt x="462992" y="193244"/>
                    <a:pt x="461468" y="193853"/>
                    <a:pt x="459029" y="193853"/>
                  </a:cubicBezTo>
                  <a:cubicBezTo>
                    <a:pt x="457200" y="193853"/>
                    <a:pt x="454457" y="193244"/>
                    <a:pt x="450800" y="192024"/>
                  </a:cubicBezTo>
                  <a:lnTo>
                    <a:pt x="445313" y="191110"/>
                  </a:lnTo>
                  <a:lnTo>
                    <a:pt x="442570" y="191110"/>
                  </a:lnTo>
                  <a:cubicBezTo>
                    <a:pt x="441351" y="192329"/>
                    <a:pt x="439522" y="192939"/>
                    <a:pt x="437084" y="192939"/>
                  </a:cubicBezTo>
                  <a:cubicBezTo>
                    <a:pt x="434036" y="192939"/>
                    <a:pt x="431597" y="191415"/>
                    <a:pt x="429768" y="188367"/>
                  </a:cubicBezTo>
                  <a:lnTo>
                    <a:pt x="429768" y="187452"/>
                  </a:lnTo>
                  <a:lnTo>
                    <a:pt x="426111" y="190196"/>
                  </a:lnTo>
                  <a:lnTo>
                    <a:pt x="427025" y="192939"/>
                  </a:lnTo>
                  <a:lnTo>
                    <a:pt x="430683" y="195682"/>
                  </a:lnTo>
                  <a:lnTo>
                    <a:pt x="432512" y="199340"/>
                  </a:lnTo>
                  <a:lnTo>
                    <a:pt x="427940" y="201168"/>
                  </a:lnTo>
                  <a:cubicBezTo>
                    <a:pt x="423063" y="201168"/>
                    <a:pt x="419710" y="199340"/>
                    <a:pt x="417881" y="195682"/>
                  </a:cubicBezTo>
                  <a:cubicBezTo>
                    <a:pt x="418491" y="195072"/>
                    <a:pt x="419100" y="194310"/>
                    <a:pt x="419710" y="193396"/>
                  </a:cubicBezTo>
                  <a:cubicBezTo>
                    <a:pt x="420320" y="192482"/>
                    <a:pt x="420320" y="191415"/>
                    <a:pt x="419710" y="190196"/>
                  </a:cubicBezTo>
                  <a:lnTo>
                    <a:pt x="414224" y="186538"/>
                  </a:lnTo>
                  <a:cubicBezTo>
                    <a:pt x="413004" y="186538"/>
                    <a:pt x="412090" y="186843"/>
                    <a:pt x="411480" y="187452"/>
                  </a:cubicBezTo>
                  <a:cubicBezTo>
                    <a:pt x="406604" y="187452"/>
                    <a:pt x="402946" y="186843"/>
                    <a:pt x="400508" y="185624"/>
                  </a:cubicBezTo>
                  <a:lnTo>
                    <a:pt x="398679" y="185624"/>
                  </a:lnTo>
                  <a:lnTo>
                    <a:pt x="395021" y="186538"/>
                  </a:lnTo>
                  <a:cubicBezTo>
                    <a:pt x="394412" y="186538"/>
                    <a:pt x="389535" y="185624"/>
                    <a:pt x="380391" y="183795"/>
                  </a:cubicBezTo>
                  <a:lnTo>
                    <a:pt x="370332" y="182880"/>
                  </a:lnTo>
                  <a:cubicBezTo>
                    <a:pt x="368504" y="182880"/>
                    <a:pt x="365760" y="182728"/>
                    <a:pt x="362103" y="182423"/>
                  </a:cubicBezTo>
                  <a:cubicBezTo>
                    <a:pt x="358445" y="182118"/>
                    <a:pt x="355397" y="182271"/>
                    <a:pt x="352959" y="182880"/>
                  </a:cubicBezTo>
                  <a:cubicBezTo>
                    <a:pt x="351740" y="182880"/>
                    <a:pt x="349911" y="182271"/>
                    <a:pt x="347472" y="181052"/>
                  </a:cubicBezTo>
                  <a:cubicBezTo>
                    <a:pt x="343815" y="179223"/>
                    <a:pt x="340767" y="178918"/>
                    <a:pt x="338328" y="180137"/>
                  </a:cubicBezTo>
                  <a:lnTo>
                    <a:pt x="336500" y="180137"/>
                  </a:lnTo>
                  <a:cubicBezTo>
                    <a:pt x="335280" y="180137"/>
                    <a:pt x="334061" y="179528"/>
                    <a:pt x="332842" y="178308"/>
                  </a:cubicBezTo>
                  <a:cubicBezTo>
                    <a:pt x="331623" y="177089"/>
                    <a:pt x="331013" y="175870"/>
                    <a:pt x="331013" y="174651"/>
                  </a:cubicBezTo>
                  <a:cubicBezTo>
                    <a:pt x="331623" y="172212"/>
                    <a:pt x="330708" y="170993"/>
                    <a:pt x="328270" y="170993"/>
                  </a:cubicBezTo>
                  <a:cubicBezTo>
                    <a:pt x="326441" y="170993"/>
                    <a:pt x="325527" y="169774"/>
                    <a:pt x="325527" y="167336"/>
                  </a:cubicBezTo>
                  <a:lnTo>
                    <a:pt x="322784" y="164592"/>
                  </a:lnTo>
                  <a:cubicBezTo>
                    <a:pt x="320955" y="166421"/>
                    <a:pt x="320040" y="167336"/>
                    <a:pt x="320040" y="167336"/>
                  </a:cubicBezTo>
                  <a:cubicBezTo>
                    <a:pt x="320040" y="167336"/>
                    <a:pt x="319126" y="167945"/>
                    <a:pt x="317297" y="169164"/>
                  </a:cubicBezTo>
                  <a:cubicBezTo>
                    <a:pt x="317297" y="168555"/>
                    <a:pt x="316992" y="168250"/>
                    <a:pt x="316383" y="168250"/>
                  </a:cubicBezTo>
                  <a:cubicBezTo>
                    <a:pt x="315773" y="168250"/>
                    <a:pt x="315468" y="167945"/>
                    <a:pt x="315468" y="167336"/>
                  </a:cubicBezTo>
                  <a:cubicBezTo>
                    <a:pt x="315468" y="163678"/>
                    <a:pt x="313944" y="162763"/>
                    <a:pt x="310896" y="164592"/>
                  </a:cubicBezTo>
                  <a:cubicBezTo>
                    <a:pt x="311506" y="166421"/>
                    <a:pt x="311201" y="167793"/>
                    <a:pt x="309982" y="168707"/>
                  </a:cubicBezTo>
                  <a:cubicBezTo>
                    <a:pt x="308763" y="169622"/>
                    <a:pt x="307848" y="170384"/>
                    <a:pt x="307239" y="170993"/>
                  </a:cubicBezTo>
                  <a:cubicBezTo>
                    <a:pt x="306629" y="171603"/>
                    <a:pt x="304800" y="172822"/>
                    <a:pt x="301752" y="174651"/>
                  </a:cubicBezTo>
                  <a:lnTo>
                    <a:pt x="295352" y="176480"/>
                  </a:lnTo>
                  <a:cubicBezTo>
                    <a:pt x="297180" y="180137"/>
                    <a:pt x="299619" y="182576"/>
                    <a:pt x="302667" y="183795"/>
                  </a:cubicBezTo>
                  <a:cubicBezTo>
                    <a:pt x="303276" y="185624"/>
                    <a:pt x="303581" y="187757"/>
                    <a:pt x="303581" y="190196"/>
                  </a:cubicBezTo>
                  <a:cubicBezTo>
                    <a:pt x="303581" y="192634"/>
                    <a:pt x="304800" y="194463"/>
                    <a:pt x="307239" y="195682"/>
                  </a:cubicBezTo>
                  <a:cubicBezTo>
                    <a:pt x="309677" y="198120"/>
                    <a:pt x="311506" y="201626"/>
                    <a:pt x="312725" y="206198"/>
                  </a:cubicBezTo>
                  <a:cubicBezTo>
                    <a:pt x="313944" y="210770"/>
                    <a:pt x="314859" y="214275"/>
                    <a:pt x="315468" y="216713"/>
                  </a:cubicBezTo>
                  <a:cubicBezTo>
                    <a:pt x="316078" y="217323"/>
                    <a:pt x="316383" y="218847"/>
                    <a:pt x="316383" y="221285"/>
                  </a:cubicBezTo>
                  <a:cubicBezTo>
                    <a:pt x="316383" y="223724"/>
                    <a:pt x="315468" y="225857"/>
                    <a:pt x="313640" y="227686"/>
                  </a:cubicBezTo>
                  <a:lnTo>
                    <a:pt x="314554" y="235916"/>
                  </a:lnTo>
                  <a:lnTo>
                    <a:pt x="324612" y="233172"/>
                  </a:lnTo>
                  <a:cubicBezTo>
                    <a:pt x="325832" y="230124"/>
                    <a:pt x="329184" y="227838"/>
                    <a:pt x="334671" y="226314"/>
                  </a:cubicBezTo>
                  <a:cubicBezTo>
                    <a:pt x="340157" y="224790"/>
                    <a:pt x="343815" y="223419"/>
                    <a:pt x="345644" y="222200"/>
                  </a:cubicBezTo>
                  <a:cubicBezTo>
                    <a:pt x="357226" y="218542"/>
                    <a:pt x="366065" y="212141"/>
                    <a:pt x="372161" y="202997"/>
                  </a:cubicBezTo>
                  <a:cubicBezTo>
                    <a:pt x="373990" y="201168"/>
                    <a:pt x="375819" y="199492"/>
                    <a:pt x="377648" y="197968"/>
                  </a:cubicBezTo>
                  <a:cubicBezTo>
                    <a:pt x="379476" y="196444"/>
                    <a:pt x="381000" y="195072"/>
                    <a:pt x="382220" y="193853"/>
                  </a:cubicBezTo>
                  <a:lnTo>
                    <a:pt x="384048" y="195682"/>
                  </a:lnTo>
                  <a:cubicBezTo>
                    <a:pt x="383439" y="196292"/>
                    <a:pt x="379476" y="201168"/>
                    <a:pt x="372161" y="210312"/>
                  </a:cubicBezTo>
                  <a:cubicBezTo>
                    <a:pt x="373380" y="211532"/>
                    <a:pt x="373990" y="212141"/>
                    <a:pt x="373990" y="212141"/>
                  </a:cubicBezTo>
                  <a:lnTo>
                    <a:pt x="386792" y="205740"/>
                  </a:lnTo>
                  <a:cubicBezTo>
                    <a:pt x="387401" y="205740"/>
                    <a:pt x="388316" y="205740"/>
                    <a:pt x="389535" y="205740"/>
                  </a:cubicBezTo>
                  <a:cubicBezTo>
                    <a:pt x="390754" y="205740"/>
                    <a:pt x="391364" y="204826"/>
                    <a:pt x="391364" y="202997"/>
                  </a:cubicBezTo>
                  <a:cubicBezTo>
                    <a:pt x="391364" y="202388"/>
                    <a:pt x="391821" y="201778"/>
                    <a:pt x="392735" y="201168"/>
                  </a:cubicBezTo>
                  <a:cubicBezTo>
                    <a:pt x="393650" y="200559"/>
                    <a:pt x="394107" y="199949"/>
                    <a:pt x="394107" y="199340"/>
                  </a:cubicBezTo>
                  <a:cubicBezTo>
                    <a:pt x="394107" y="193244"/>
                    <a:pt x="396850" y="190805"/>
                    <a:pt x="402336" y="192024"/>
                  </a:cubicBezTo>
                  <a:cubicBezTo>
                    <a:pt x="402946" y="192024"/>
                    <a:pt x="405080" y="192634"/>
                    <a:pt x="408737" y="193853"/>
                  </a:cubicBezTo>
                  <a:lnTo>
                    <a:pt x="424282" y="202083"/>
                  </a:lnTo>
                  <a:lnTo>
                    <a:pt x="430683" y="204826"/>
                  </a:lnTo>
                  <a:lnTo>
                    <a:pt x="439827" y="209398"/>
                  </a:lnTo>
                  <a:cubicBezTo>
                    <a:pt x="446532" y="213056"/>
                    <a:pt x="450800" y="217323"/>
                    <a:pt x="452628" y="222200"/>
                  </a:cubicBezTo>
                  <a:cubicBezTo>
                    <a:pt x="453238" y="225857"/>
                    <a:pt x="455981" y="229515"/>
                    <a:pt x="460858" y="233172"/>
                  </a:cubicBezTo>
                  <a:cubicBezTo>
                    <a:pt x="461468" y="233782"/>
                    <a:pt x="462230" y="234239"/>
                    <a:pt x="463144" y="234544"/>
                  </a:cubicBezTo>
                  <a:cubicBezTo>
                    <a:pt x="464058" y="234849"/>
                    <a:pt x="464820" y="235611"/>
                    <a:pt x="465430" y="236830"/>
                  </a:cubicBezTo>
                  <a:cubicBezTo>
                    <a:pt x="466649" y="237440"/>
                    <a:pt x="468478" y="239573"/>
                    <a:pt x="470916" y="243231"/>
                  </a:cubicBezTo>
                  <a:cubicBezTo>
                    <a:pt x="470916" y="246279"/>
                    <a:pt x="471374" y="248412"/>
                    <a:pt x="472288" y="249632"/>
                  </a:cubicBezTo>
                  <a:cubicBezTo>
                    <a:pt x="473202" y="250851"/>
                    <a:pt x="474879" y="251765"/>
                    <a:pt x="477317" y="252375"/>
                  </a:cubicBezTo>
                  <a:cubicBezTo>
                    <a:pt x="477317" y="253594"/>
                    <a:pt x="478232" y="254204"/>
                    <a:pt x="480060" y="254204"/>
                  </a:cubicBezTo>
                  <a:cubicBezTo>
                    <a:pt x="484328" y="256642"/>
                    <a:pt x="486918" y="259080"/>
                    <a:pt x="487833" y="261519"/>
                  </a:cubicBezTo>
                  <a:cubicBezTo>
                    <a:pt x="488747" y="263957"/>
                    <a:pt x="488595" y="267310"/>
                    <a:pt x="487376" y="271577"/>
                  </a:cubicBezTo>
                  <a:cubicBezTo>
                    <a:pt x="486766" y="273406"/>
                    <a:pt x="486461" y="276149"/>
                    <a:pt x="486461" y="279807"/>
                  </a:cubicBezTo>
                  <a:lnTo>
                    <a:pt x="486461" y="280721"/>
                  </a:lnTo>
                  <a:cubicBezTo>
                    <a:pt x="486461" y="282550"/>
                    <a:pt x="485852" y="284684"/>
                    <a:pt x="484632" y="287122"/>
                  </a:cubicBezTo>
                  <a:cubicBezTo>
                    <a:pt x="483413" y="289560"/>
                    <a:pt x="481889" y="291389"/>
                    <a:pt x="480060" y="292608"/>
                  </a:cubicBezTo>
                  <a:cubicBezTo>
                    <a:pt x="477012" y="295656"/>
                    <a:pt x="474269" y="297790"/>
                    <a:pt x="471831" y="299009"/>
                  </a:cubicBezTo>
                  <a:lnTo>
                    <a:pt x="464516" y="301752"/>
                  </a:lnTo>
                  <a:cubicBezTo>
                    <a:pt x="463296" y="302362"/>
                    <a:pt x="462534" y="303124"/>
                    <a:pt x="462230" y="304038"/>
                  </a:cubicBezTo>
                  <a:cubicBezTo>
                    <a:pt x="461925" y="304953"/>
                    <a:pt x="461772" y="305715"/>
                    <a:pt x="461772" y="306324"/>
                  </a:cubicBezTo>
                  <a:cubicBezTo>
                    <a:pt x="461163" y="307544"/>
                    <a:pt x="460858" y="308610"/>
                    <a:pt x="460858" y="309525"/>
                  </a:cubicBezTo>
                  <a:cubicBezTo>
                    <a:pt x="460858" y="310439"/>
                    <a:pt x="460553" y="311201"/>
                    <a:pt x="459944" y="311811"/>
                  </a:cubicBezTo>
                  <a:cubicBezTo>
                    <a:pt x="458115" y="312420"/>
                    <a:pt x="455067" y="312725"/>
                    <a:pt x="450800" y="312725"/>
                  </a:cubicBezTo>
                  <a:lnTo>
                    <a:pt x="444399" y="310896"/>
                  </a:lnTo>
                  <a:lnTo>
                    <a:pt x="438912" y="309068"/>
                  </a:lnTo>
                  <a:cubicBezTo>
                    <a:pt x="438303" y="309068"/>
                    <a:pt x="437693" y="308763"/>
                    <a:pt x="437084" y="308153"/>
                  </a:cubicBezTo>
                  <a:cubicBezTo>
                    <a:pt x="436474" y="307544"/>
                    <a:pt x="436169" y="307544"/>
                    <a:pt x="436169" y="308153"/>
                  </a:cubicBezTo>
                  <a:cubicBezTo>
                    <a:pt x="431902" y="308763"/>
                    <a:pt x="427940" y="308763"/>
                    <a:pt x="424282" y="308153"/>
                  </a:cubicBezTo>
                  <a:cubicBezTo>
                    <a:pt x="423672" y="308153"/>
                    <a:pt x="422910" y="308915"/>
                    <a:pt x="421996" y="310439"/>
                  </a:cubicBezTo>
                  <a:cubicBezTo>
                    <a:pt x="421082" y="311963"/>
                    <a:pt x="420320" y="313030"/>
                    <a:pt x="419710" y="313640"/>
                  </a:cubicBezTo>
                  <a:lnTo>
                    <a:pt x="419710" y="315468"/>
                  </a:lnTo>
                  <a:lnTo>
                    <a:pt x="412395" y="310896"/>
                  </a:lnTo>
                  <a:lnTo>
                    <a:pt x="411480" y="315468"/>
                  </a:lnTo>
                  <a:cubicBezTo>
                    <a:pt x="411480" y="318516"/>
                    <a:pt x="412700" y="321260"/>
                    <a:pt x="415138" y="323698"/>
                  </a:cubicBezTo>
                  <a:cubicBezTo>
                    <a:pt x="417576" y="326136"/>
                    <a:pt x="420015" y="329794"/>
                    <a:pt x="422453" y="334671"/>
                  </a:cubicBezTo>
                  <a:cubicBezTo>
                    <a:pt x="424892" y="339548"/>
                    <a:pt x="427025" y="343205"/>
                    <a:pt x="428854" y="345644"/>
                  </a:cubicBezTo>
                  <a:cubicBezTo>
                    <a:pt x="428854" y="345644"/>
                    <a:pt x="430378" y="347168"/>
                    <a:pt x="433426" y="350216"/>
                  </a:cubicBezTo>
                  <a:lnTo>
                    <a:pt x="436169" y="345644"/>
                  </a:lnTo>
                  <a:cubicBezTo>
                    <a:pt x="436169" y="345034"/>
                    <a:pt x="436779" y="344577"/>
                    <a:pt x="437998" y="344272"/>
                  </a:cubicBezTo>
                  <a:cubicBezTo>
                    <a:pt x="439217" y="343967"/>
                    <a:pt x="440436" y="343510"/>
                    <a:pt x="441656" y="342900"/>
                  </a:cubicBezTo>
                  <a:lnTo>
                    <a:pt x="447142" y="346558"/>
                  </a:lnTo>
                  <a:lnTo>
                    <a:pt x="445313" y="344729"/>
                  </a:lnTo>
                  <a:lnTo>
                    <a:pt x="463601" y="359360"/>
                  </a:lnTo>
                  <a:lnTo>
                    <a:pt x="459029" y="351130"/>
                  </a:lnTo>
                  <a:cubicBezTo>
                    <a:pt x="460858" y="352349"/>
                    <a:pt x="462839" y="354178"/>
                    <a:pt x="464973" y="356616"/>
                  </a:cubicBezTo>
                  <a:cubicBezTo>
                    <a:pt x="467106" y="359055"/>
                    <a:pt x="468478" y="360884"/>
                    <a:pt x="469088" y="362103"/>
                  </a:cubicBezTo>
                  <a:lnTo>
                    <a:pt x="474574" y="363017"/>
                  </a:lnTo>
                  <a:cubicBezTo>
                    <a:pt x="475793" y="363017"/>
                    <a:pt x="477012" y="363322"/>
                    <a:pt x="478232" y="363932"/>
                  </a:cubicBezTo>
                  <a:cubicBezTo>
                    <a:pt x="479451" y="364541"/>
                    <a:pt x="479756" y="365151"/>
                    <a:pt x="479146" y="365760"/>
                  </a:cubicBezTo>
                  <a:cubicBezTo>
                    <a:pt x="478536" y="366370"/>
                    <a:pt x="478536" y="366980"/>
                    <a:pt x="479146" y="367589"/>
                  </a:cubicBezTo>
                  <a:cubicBezTo>
                    <a:pt x="479756" y="368199"/>
                    <a:pt x="480365" y="368504"/>
                    <a:pt x="480975" y="368504"/>
                  </a:cubicBezTo>
                  <a:cubicBezTo>
                    <a:pt x="488290" y="369723"/>
                    <a:pt x="493167" y="372771"/>
                    <a:pt x="495605" y="377648"/>
                  </a:cubicBezTo>
                  <a:lnTo>
                    <a:pt x="498348" y="377648"/>
                  </a:lnTo>
                  <a:cubicBezTo>
                    <a:pt x="505664" y="380086"/>
                    <a:pt x="511150" y="382524"/>
                    <a:pt x="514808" y="384963"/>
                  </a:cubicBezTo>
                  <a:cubicBezTo>
                    <a:pt x="516027" y="384963"/>
                    <a:pt x="517398" y="385268"/>
                    <a:pt x="518922" y="385877"/>
                  </a:cubicBezTo>
                  <a:cubicBezTo>
                    <a:pt x="520446" y="386487"/>
                    <a:pt x="522123" y="386792"/>
                    <a:pt x="523952" y="386792"/>
                  </a:cubicBezTo>
                  <a:cubicBezTo>
                    <a:pt x="529438" y="389840"/>
                    <a:pt x="538887" y="390754"/>
                    <a:pt x="552298" y="389535"/>
                  </a:cubicBezTo>
                  <a:cubicBezTo>
                    <a:pt x="555956" y="389535"/>
                    <a:pt x="559308" y="389230"/>
                    <a:pt x="562356" y="388620"/>
                  </a:cubicBezTo>
                  <a:cubicBezTo>
                    <a:pt x="565404" y="388011"/>
                    <a:pt x="568757" y="387706"/>
                    <a:pt x="572415" y="387706"/>
                  </a:cubicBezTo>
                  <a:cubicBezTo>
                    <a:pt x="573024" y="387706"/>
                    <a:pt x="574244" y="387554"/>
                    <a:pt x="576072" y="387249"/>
                  </a:cubicBezTo>
                  <a:cubicBezTo>
                    <a:pt x="577901" y="386944"/>
                    <a:pt x="578816" y="387096"/>
                    <a:pt x="578816" y="387706"/>
                  </a:cubicBezTo>
                  <a:cubicBezTo>
                    <a:pt x="580035" y="388316"/>
                    <a:pt x="582930" y="389382"/>
                    <a:pt x="587502" y="390906"/>
                  </a:cubicBezTo>
                  <a:cubicBezTo>
                    <a:pt x="592074" y="392430"/>
                    <a:pt x="595884" y="394716"/>
                    <a:pt x="598932" y="397764"/>
                  </a:cubicBezTo>
                  <a:cubicBezTo>
                    <a:pt x="601980" y="399593"/>
                    <a:pt x="605638" y="400812"/>
                    <a:pt x="609905" y="401422"/>
                  </a:cubicBezTo>
                  <a:cubicBezTo>
                    <a:pt x="617220" y="402032"/>
                    <a:pt x="621792" y="405689"/>
                    <a:pt x="623621" y="412395"/>
                  </a:cubicBezTo>
                  <a:cubicBezTo>
                    <a:pt x="624231" y="414833"/>
                    <a:pt x="623926" y="417272"/>
                    <a:pt x="622707" y="419710"/>
                  </a:cubicBezTo>
                  <a:cubicBezTo>
                    <a:pt x="622097" y="420929"/>
                    <a:pt x="621792" y="421996"/>
                    <a:pt x="621792" y="422910"/>
                  </a:cubicBezTo>
                  <a:cubicBezTo>
                    <a:pt x="621792" y="423825"/>
                    <a:pt x="622402" y="424282"/>
                    <a:pt x="623621" y="424282"/>
                  </a:cubicBezTo>
                  <a:cubicBezTo>
                    <a:pt x="624231" y="424892"/>
                    <a:pt x="626364" y="425806"/>
                    <a:pt x="630022" y="427025"/>
                  </a:cubicBezTo>
                  <a:cubicBezTo>
                    <a:pt x="632460" y="428244"/>
                    <a:pt x="637032" y="429464"/>
                    <a:pt x="643738" y="430683"/>
                  </a:cubicBezTo>
                  <a:cubicBezTo>
                    <a:pt x="646176" y="433121"/>
                    <a:pt x="647091" y="436169"/>
                    <a:pt x="646481" y="439827"/>
                  </a:cubicBezTo>
                  <a:lnTo>
                    <a:pt x="646481" y="441656"/>
                  </a:lnTo>
                  <a:cubicBezTo>
                    <a:pt x="646481" y="445923"/>
                    <a:pt x="648920" y="450495"/>
                    <a:pt x="653796" y="455372"/>
                  </a:cubicBezTo>
                  <a:cubicBezTo>
                    <a:pt x="655016" y="455981"/>
                    <a:pt x="656235" y="458115"/>
                    <a:pt x="657454" y="461772"/>
                  </a:cubicBezTo>
                  <a:cubicBezTo>
                    <a:pt x="658064" y="462382"/>
                    <a:pt x="658216" y="463144"/>
                    <a:pt x="657911" y="464058"/>
                  </a:cubicBezTo>
                  <a:cubicBezTo>
                    <a:pt x="657606" y="464973"/>
                    <a:pt x="657454" y="465735"/>
                    <a:pt x="657454" y="466344"/>
                  </a:cubicBezTo>
                  <a:cubicBezTo>
                    <a:pt x="655625" y="466954"/>
                    <a:pt x="654711" y="468173"/>
                    <a:pt x="654711" y="470002"/>
                  </a:cubicBezTo>
                  <a:cubicBezTo>
                    <a:pt x="651663" y="475488"/>
                    <a:pt x="646786" y="477927"/>
                    <a:pt x="640080" y="477317"/>
                  </a:cubicBezTo>
                  <a:lnTo>
                    <a:pt x="632765" y="477317"/>
                  </a:lnTo>
                  <a:lnTo>
                    <a:pt x="625450" y="479146"/>
                  </a:lnTo>
                  <a:lnTo>
                    <a:pt x="619964" y="479146"/>
                  </a:lnTo>
                  <a:lnTo>
                    <a:pt x="610820" y="479146"/>
                  </a:lnTo>
                  <a:cubicBezTo>
                    <a:pt x="607162" y="479146"/>
                    <a:pt x="604114" y="478841"/>
                    <a:pt x="601676" y="478232"/>
                  </a:cubicBezTo>
                  <a:cubicBezTo>
                    <a:pt x="598628" y="477012"/>
                    <a:pt x="593903" y="476098"/>
                    <a:pt x="587502" y="475488"/>
                  </a:cubicBezTo>
                  <a:cubicBezTo>
                    <a:pt x="581102" y="474879"/>
                    <a:pt x="575463" y="473964"/>
                    <a:pt x="570586" y="472745"/>
                  </a:cubicBezTo>
                  <a:cubicBezTo>
                    <a:pt x="564490" y="471526"/>
                    <a:pt x="560528" y="470916"/>
                    <a:pt x="558699" y="470916"/>
                  </a:cubicBezTo>
                  <a:lnTo>
                    <a:pt x="557784" y="470916"/>
                  </a:lnTo>
                  <a:lnTo>
                    <a:pt x="544983" y="472745"/>
                  </a:lnTo>
                  <a:lnTo>
                    <a:pt x="544068" y="472745"/>
                  </a:lnTo>
                  <a:cubicBezTo>
                    <a:pt x="541020" y="473355"/>
                    <a:pt x="536448" y="473660"/>
                    <a:pt x="530352" y="473660"/>
                  </a:cubicBezTo>
                  <a:cubicBezTo>
                    <a:pt x="529743" y="473660"/>
                    <a:pt x="529438" y="473812"/>
                    <a:pt x="529438" y="474117"/>
                  </a:cubicBezTo>
                  <a:cubicBezTo>
                    <a:pt x="529438" y="474422"/>
                    <a:pt x="529438" y="474879"/>
                    <a:pt x="529438" y="475488"/>
                  </a:cubicBezTo>
                  <a:lnTo>
                    <a:pt x="522123" y="475488"/>
                  </a:lnTo>
                  <a:cubicBezTo>
                    <a:pt x="520904" y="476098"/>
                    <a:pt x="518770" y="476403"/>
                    <a:pt x="515722" y="476403"/>
                  </a:cubicBezTo>
                  <a:cubicBezTo>
                    <a:pt x="512674" y="476403"/>
                    <a:pt x="510236" y="477012"/>
                    <a:pt x="508407" y="478232"/>
                  </a:cubicBezTo>
                  <a:lnTo>
                    <a:pt x="507492" y="478232"/>
                  </a:lnTo>
                  <a:lnTo>
                    <a:pt x="506578" y="478232"/>
                  </a:lnTo>
                  <a:cubicBezTo>
                    <a:pt x="504749" y="478232"/>
                    <a:pt x="502768" y="478689"/>
                    <a:pt x="500634" y="479603"/>
                  </a:cubicBezTo>
                  <a:cubicBezTo>
                    <a:pt x="498501" y="480518"/>
                    <a:pt x="496824" y="480670"/>
                    <a:pt x="495605" y="480060"/>
                  </a:cubicBezTo>
                  <a:lnTo>
                    <a:pt x="491033" y="480975"/>
                  </a:lnTo>
                  <a:lnTo>
                    <a:pt x="490119" y="480975"/>
                  </a:lnTo>
                  <a:cubicBezTo>
                    <a:pt x="487680" y="480975"/>
                    <a:pt x="485394" y="481280"/>
                    <a:pt x="483261" y="481889"/>
                  </a:cubicBezTo>
                  <a:cubicBezTo>
                    <a:pt x="481127" y="482499"/>
                    <a:pt x="479146" y="482804"/>
                    <a:pt x="477317" y="482804"/>
                  </a:cubicBezTo>
                  <a:lnTo>
                    <a:pt x="472745" y="483718"/>
                  </a:lnTo>
                  <a:lnTo>
                    <a:pt x="471831" y="484632"/>
                  </a:lnTo>
                  <a:lnTo>
                    <a:pt x="460858" y="485547"/>
                  </a:lnTo>
                  <a:cubicBezTo>
                    <a:pt x="460248" y="485547"/>
                    <a:pt x="459791" y="485394"/>
                    <a:pt x="459486" y="485090"/>
                  </a:cubicBezTo>
                  <a:cubicBezTo>
                    <a:pt x="459182" y="484785"/>
                    <a:pt x="458724" y="484937"/>
                    <a:pt x="458115" y="485547"/>
                  </a:cubicBezTo>
                  <a:lnTo>
                    <a:pt x="450800" y="485547"/>
                  </a:lnTo>
                  <a:lnTo>
                    <a:pt x="442570" y="497434"/>
                  </a:lnTo>
                  <a:cubicBezTo>
                    <a:pt x="441351" y="498653"/>
                    <a:pt x="440132" y="501092"/>
                    <a:pt x="438912" y="504749"/>
                  </a:cubicBezTo>
                  <a:cubicBezTo>
                    <a:pt x="438303" y="505968"/>
                    <a:pt x="436474" y="508712"/>
                    <a:pt x="433426" y="512979"/>
                  </a:cubicBezTo>
                  <a:cubicBezTo>
                    <a:pt x="441351" y="515417"/>
                    <a:pt x="446532" y="516941"/>
                    <a:pt x="448971" y="517551"/>
                  </a:cubicBezTo>
                  <a:lnTo>
                    <a:pt x="481889" y="526695"/>
                  </a:lnTo>
                  <a:cubicBezTo>
                    <a:pt x="482499" y="527304"/>
                    <a:pt x="483413" y="527609"/>
                    <a:pt x="484632" y="527609"/>
                  </a:cubicBezTo>
                  <a:cubicBezTo>
                    <a:pt x="494386" y="527609"/>
                    <a:pt x="507188" y="528219"/>
                    <a:pt x="523037" y="529438"/>
                  </a:cubicBezTo>
                  <a:lnTo>
                    <a:pt x="565100" y="529438"/>
                  </a:lnTo>
                  <a:lnTo>
                    <a:pt x="581559" y="532181"/>
                  </a:lnTo>
                  <a:cubicBezTo>
                    <a:pt x="583997" y="532791"/>
                    <a:pt x="588417" y="533705"/>
                    <a:pt x="594818" y="534924"/>
                  </a:cubicBezTo>
                  <a:cubicBezTo>
                    <a:pt x="601218" y="536144"/>
                    <a:pt x="606857" y="536753"/>
                    <a:pt x="611734" y="536753"/>
                  </a:cubicBezTo>
                  <a:lnTo>
                    <a:pt x="620878" y="536753"/>
                  </a:lnTo>
                  <a:cubicBezTo>
                    <a:pt x="631241" y="536753"/>
                    <a:pt x="638861" y="536448"/>
                    <a:pt x="643738" y="535839"/>
                  </a:cubicBezTo>
                  <a:lnTo>
                    <a:pt x="672999" y="533096"/>
                  </a:lnTo>
                  <a:cubicBezTo>
                    <a:pt x="676656" y="533096"/>
                    <a:pt x="682143" y="532486"/>
                    <a:pt x="689458" y="531267"/>
                  </a:cubicBezTo>
                  <a:cubicBezTo>
                    <a:pt x="691287" y="531267"/>
                    <a:pt x="693268" y="531114"/>
                    <a:pt x="695402" y="530810"/>
                  </a:cubicBezTo>
                  <a:cubicBezTo>
                    <a:pt x="697535" y="530505"/>
                    <a:pt x="700431" y="529743"/>
                    <a:pt x="704088" y="528524"/>
                  </a:cubicBezTo>
                  <a:cubicBezTo>
                    <a:pt x="710794" y="526695"/>
                    <a:pt x="716890" y="526085"/>
                    <a:pt x="722376" y="526695"/>
                  </a:cubicBezTo>
                  <a:lnTo>
                    <a:pt x="725120" y="526695"/>
                  </a:lnTo>
                  <a:cubicBezTo>
                    <a:pt x="728168" y="526695"/>
                    <a:pt x="730606" y="525780"/>
                    <a:pt x="732435" y="523952"/>
                  </a:cubicBezTo>
                  <a:cubicBezTo>
                    <a:pt x="736092" y="522123"/>
                    <a:pt x="740664" y="520142"/>
                    <a:pt x="746151" y="518008"/>
                  </a:cubicBezTo>
                  <a:cubicBezTo>
                    <a:pt x="751637" y="515874"/>
                    <a:pt x="756209" y="513588"/>
                    <a:pt x="759867" y="511150"/>
                  </a:cubicBezTo>
                  <a:cubicBezTo>
                    <a:pt x="761086" y="510540"/>
                    <a:pt x="763524" y="509016"/>
                    <a:pt x="767182" y="506578"/>
                  </a:cubicBezTo>
                  <a:cubicBezTo>
                    <a:pt x="770840" y="504140"/>
                    <a:pt x="774497" y="502920"/>
                    <a:pt x="778155" y="502920"/>
                  </a:cubicBezTo>
                  <a:lnTo>
                    <a:pt x="805587" y="487376"/>
                  </a:lnTo>
                  <a:lnTo>
                    <a:pt x="775412" y="515722"/>
                  </a:lnTo>
                  <a:cubicBezTo>
                    <a:pt x="772364" y="518770"/>
                    <a:pt x="770840" y="522123"/>
                    <a:pt x="770840" y="525780"/>
                  </a:cubicBezTo>
                  <a:cubicBezTo>
                    <a:pt x="770840" y="529438"/>
                    <a:pt x="771144" y="532181"/>
                    <a:pt x="771754" y="534010"/>
                  </a:cubicBezTo>
                  <a:cubicBezTo>
                    <a:pt x="771754" y="534620"/>
                    <a:pt x="772059" y="534924"/>
                    <a:pt x="772668" y="534924"/>
                  </a:cubicBezTo>
                  <a:cubicBezTo>
                    <a:pt x="773278" y="534924"/>
                    <a:pt x="776021" y="531114"/>
                    <a:pt x="780898" y="523494"/>
                  </a:cubicBezTo>
                  <a:cubicBezTo>
                    <a:pt x="785775" y="515874"/>
                    <a:pt x="788518" y="512979"/>
                    <a:pt x="789128" y="514808"/>
                  </a:cubicBezTo>
                  <a:cubicBezTo>
                    <a:pt x="784860" y="519075"/>
                    <a:pt x="782727" y="531572"/>
                    <a:pt x="782727" y="552298"/>
                  </a:cubicBezTo>
                  <a:cubicBezTo>
                    <a:pt x="782727" y="562052"/>
                    <a:pt x="783032" y="567843"/>
                    <a:pt x="783641" y="569672"/>
                  </a:cubicBezTo>
                  <a:cubicBezTo>
                    <a:pt x="783641" y="570891"/>
                    <a:pt x="784251" y="571500"/>
                    <a:pt x="785470" y="571500"/>
                  </a:cubicBezTo>
                  <a:cubicBezTo>
                    <a:pt x="786689" y="571500"/>
                    <a:pt x="788670" y="570434"/>
                    <a:pt x="791414" y="568300"/>
                  </a:cubicBezTo>
                  <a:cubicBezTo>
                    <a:pt x="794157" y="566166"/>
                    <a:pt x="796443" y="565404"/>
                    <a:pt x="798272" y="566014"/>
                  </a:cubicBezTo>
                  <a:cubicBezTo>
                    <a:pt x="797662" y="566624"/>
                    <a:pt x="797357" y="567843"/>
                    <a:pt x="797357" y="569672"/>
                  </a:cubicBezTo>
                  <a:cubicBezTo>
                    <a:pt x="797357" y="572110"/>
                    <a:pt x="797967" y="575615"/>
                    <a:pt x="799186" y="580187"/>
                  </a:cubicBezTo>
                  <a:cubicBezTo>
                    <a:pt x="800405" y="584759"/>
                    <a:pt x="801320" y="587960"/>
                    <a:pt x="801929" y="589788"/>
                  </a:cubicBezTo>
                  <a:cubicBezTo>
                    <a:pt x="801929" y="592227"/>
                    <a:pt x="802234" y="594665"/>
                    <a:pt x="802844" y="597104"/>
                  </a:cubicBezTo>
                  <a:cubicBezTo>
                    <a:pt x="803453" y="599542"/>
                    <a:pt x="804063" y="601676"/>
                    <a:pt x="804672" y="603504"/>
                  </a:cubicBezTo>
                  <a:cubicBezTo>
                    <a:pt x="807111" y="606552"/>
                    <a:pt x="809854" y="612039"/>
                    <a:pt x="812902" y="619964"/>
                  </a:cubicBezTo>
                  <a:lnTo>
                    <a:pt x="811988" y="622707"/>
                  </a:lnTo>
                  <a:cubicBezTo>
                    <a:pt x="812597" y="623316"/>
                    <a:pt x="812750" y="624231"/>
                    <a:pt x="812445" y="625450"/>
                  </a:cubicBezTo>
                  <a:cubicBezTo>
                    <a:pt x="812140" y="626669"/>
                    <a:pt x="812292" y="627584"/>
                    <a:pt x="812902" y="628193"/>
                  </a:cubicBezTo>
                  <a:cubicBezTo>
                    <a:pt x="812902" y="628803"/>
                    <a:pt x="812902" y="629717"/>
                    <a:pt x="812902" y="630936"/>
                  </a:cubicBezTo>
                  <a:cubicBezTo>
                    <a:pt x="812902" y="632156"/>
                    <a:pt x="812597" y="633070"/>
                    <a:pt x="811988" y="633680"/>
                  </a:cubicBezTo>
                  <a:cubicBezTo>
                    <a:pt x="809549" y="634899"/>
                    <a:pt x="809549" y="637337"/>
                    <a:pt x="811988" y="640995"/>
                  </a:cubicBezTo>
                  <a:cubicBezTo>
                    <a:pt x="813207" y="640995"/>
                    <a:pt x="813816" y="641909"/>
                    <a:pt x="813816" y="643738"/>
                  </a:cubicBezTo>
                  <a:cubicBezTo>
                    <a:pt x="812597" y="642519"/>
                    <a:pt x="810768" y="641909"/>
                    <a:pt x="808330" y="641909"/>
                  </a:cubicBezTo>
                  <a:cubicBezTo>
                    <a:pt x="805892" y="641909"/>
                    <a:pt x="804368" y="642824"/>
                    <a:pt x="803758" y="644652"/>
                  </a:cubicBezTo>
                  <a:cubicBezTo>
                    <a:pt x="803148" y="647091"/>
                    <a:pt x="802844" y="649377"/>
                    <a:pt x="802844" y="651510"/>
                  </a:cubicBezTo>
                  <a:cubicBezTo>
                    <a:pt x="802844" y="653644"/>
                    <a:pt x="802539" y="655625"/>
                    <a:pt x="801929" y="657454"/>
                  </a:cubicBezTo>
                  <a:cubicBezTo>
                    <a:pt x="801929" y="659283"/>
                    <a:pt x="802234" y="662178"/>
                    <a:pt x="802844" y="666141"/>
                  </a:cubicBezTo>
                  <a:cubicBezTo>
                    <a:pt x="803453" y="670103"/>
                    <a:pt x="802844" y="673304"/>
                    <a:pt x="801015" y="675742"/>
                  </a:cubicBezTo>
                  <a:cubicBezTo>
                    <a:pt x="800405" y="676352"/>
                    <a:pt x="800253" y="677266"/>
                    <a:pt x="800558" y="678485"/>
                  </a:cubicBezTo>
                  <a:cubicBezTo>
                    <a:pt x="800862" y="679704"/>
                    <a:pt x="801015" y="680314"/>
                    <a:pt x="801015" y="680314"/>
                  </a:cubicBezTo>
                  <a:lnTo>
                    <a:pt x="802844" y="687629"/>
                  </a:lnTo>
                  <a:cubicBezTo>
                    <a:pt x="803453" y="689458"/>
                    <a:pt x="803606" y="691287"/>
                    <a:pt x="803301" y="693116"/>
                  </a:cubicBezTo>
                  <a:cubicBezTo>
                    <a:pt x="802996" y="694944"/>
                    <a:pt x="803148" y="696468"/>
                    <a:pt x="803758" y="697688"/>
                  </a:cubicBezTo>
                  <a:cubicBezTo>
                    <a:pt x="805587" y="701955"/>
                    <a:pt x="804672" y="705003"/>
                    <a:pt x="801015" y="706832"/>
                  </a:cubicBezTo>
                  <a:cubicBezTo>
                    <a:pt x="799186" y="708051"/>
                    <a:pt x="797357" y="709575"/>
                    <a:pt x="795528" y="711404"/>
                  </a:cubicBezTo>
                  <a:cubicBezTo>
                    <a:pt x="793700" y="713232"/>
                    <a:pt x="791566" y="715061"/>
                    <a:pt x="789128" y="716890"/>
                  </a:cubicBezTo>
                  <a:lnTo>
                    <a:pt x="779069" y="721462"/>
                  </a:lnTo>
                  <a:lnTo>
                    <a:pt x="762610" y="728777"/>
                  </a:lnTo>
                  <a:cubicBezTo>
                    <a:pt x="762000" y="729387"/>
                    <a:pt x="760781" y="729387"/>
                    <a:pt x="758952" y="728777"/>
                  </a:cubicBezTo>
                  <a:cubicBezTo>
                    <a:pt x="755904" y="728777"/>
                    <a:pt x="752856" y="728625"/>
                    <a:pt x="749808" y="728320"/>
                  </a:cubicBezTo>
                  <a:cubicBezTo>
                    <a:pt x="746760" y="728015"/>
                    <a:pt x="743103" y="728168"/>
                    <a:pt x="738836" y="728777"/>
                  </a:cubicBezTo>
                  <a:lnTo>
                    <a:pt x="733349" y="728777"/>
                  </a:lnTo>
                  <a:cubicBezTo>
                    <a:pt x="729692" y="728777"/>
                    <a:pt x="725424" y="728168"/>
                    <a:pt x="720548" y="726948"/>
                  </a:cubicBezTo>
                  <a:cubicBezTo>
                    <a:pt x="712623" y="724510"/>
                    <a:pt x="705460" y="722529"/>
                    <a:pt x="699059" y="721005"/>
                  </a:cubicBezTo>
                  <a:cubicBezTo>
                    <a:pt x="692658" y="719481"/>
                    <a:pt x="686715" y="718109"/>
                    <a:pt x="681228" y="716890"/>
                  </a:cubicBezTo>
                  <a:cubicBezTo>
                    <a:pt x="672694" y="714452"/>
                    <a:pt x="666903" y="712623"/>
                    <a:pt x="663855" y="711404"/>
                  </a:cubicBezTo>
                  <a:cubicBezTo>
                    <a:pt x="657759" y="709575"/>
                    <a:pt x="652882" y="706832"/>
                    <a:pt x="649224" y="703174"/>
                  </a:cubicBezTo>
                  <a:cubicBezTo>
                    <a:pt x="644348" y="700736"/>
                    <a:pt x="640995" y="697383"/>
                    <a:pt x="639166" y="693116"/>
                  </a:cubicBezTo>
                  <a:cubicBezTo>
                    <a:pt x="634289" y="685800"/>
                    <a:pt x="628193" y="679704"/>
                    <a:pt x="620878" y="674828"/>
                  </a:cubicBezTo>
                  <a:cubicBezTo>
                    <a:pt x="619049" y="672999"/>
                    <a:pt x="616916" y="672084"/>
                    <a:pt x="614477" y="672084"/>
                  </a:cubicBezTo>
                  <a:cubicBezTo>
                    <a:pt x="608381" y="670865"/>
                    <a:pt x="603504" y="668427"/>
                    <a:pt x="599847" y="664769"/>
                  </a:cubicBezTo>
                  <a:cubicBezTo>
                    <a:pt x="593751" y="661112"/>
                    <a:pt x="588112" y="657911"/>
                    <a:pt x="582930" y="655168"/>
                  </a:cubicBezTo>
                  <a:cubicBezTo>
                    <a:pt x="577749" y="652425"/>
                    <a:pt x="572720" y="649529"/>
                    <a:pt x="567843" y="646481"/>
                  </a:cubicBezTo>
                  <a:cubicBezTo>
                    <a:pt x="562966" y="642824"/>
                    <a:pt x="559308" y="640690"/>
                    <a:pt x="556870" y="640080"/>
                  </a:cubicBezTo>
                  <a:lnTo>
                    <a:pt x="539496" y="630936"/>
                  </a:lnTo>
                  <a:cubicBezTo>
                    <a:pt x="532181" y="624840"/>
                    <a:pt x="526390" y="621183"/>
                    <a:pt x="522123" y="619964"/>
                  </a:cubicBezTo>
                  <a:cubicBezTo>
                    <a:pt x="519684" y="619354"/>
                    <a:pt x="517703" y="618135"/>
                    <a:pt x="516179" y="616306"/>
                  </a:cubicBezTo>
                  <a:cubicBezTo>
                    <a:pt x="514655" y="614477"/>
                    <a:pt x="513284" y="613258"/>
                    <a:pt x="512064" y="612648"/>
                  </a:cubicBezTo>
                  <a:lnTo>
                    <a:pt x="499263" y="606248"/>
                  </a:lnTo>
                  <a:cubicBezTo>
                    <a:pt x="499263" y="606248"/>
                    <a:pt x="499110" y="606400"/>
                    <a:pt x="498806" y="606705"/>
                  </a:cubicBezTo>
                  <a:cubicBezTo>
                    <a:pt x="498501" y="607010"/>
                    <a:pt x="498348" y="607162"/>
                    <a:pt x="498348" y="607162"/>
                  </a:cubicBezTo>
                  <a:cubicBezTo>
                    <a:pt x="499568" y="608381"/>
                    <a:pt x="500634" y="609448"/>
                    <a:pt x="501549" y="610362"/>
                  </a:cubicBezTo>
                  <a:cubicBezTo>
                    <a:pt x="502463" y="611277"/>
                    <a:pt x="503225" y="612344"/>
                    <a:pt x="503835" y="613563"/>
                  </a:cubicBezTo>
                  <a:cubicBezTo>
                    <a:pt x="504444" y="614782"/>
                    <a:pt x="505206" y="616611"/>
                    <a:pt x="506121" y="619049"/>
                  </a:cubicBezTo>
                  <a:cubicBezTo>
                    <a:pt x="507035" y="621488"/>
                    <a:pt x="508102" y="623316"/>
                    <a:pt x="509321" y="624536"/>
                  </a:cubicBezTo>
                  <a:cubicBezTo>
                    <a:pt x="512369" y="626974"/>
                    <a:pt x="515112" y="630632"/>
                    <a:pt x="517551" y="635508"/>
                  </a:cubicBezTo>
                  <a:cubicBezTo>
                    <a:pt x="519989" y="640385"/>
                    <a:pt x="522428" y="644652"/>
                    <a:pt x="524866" y="648310"/>
                  </a:cubicBezTo>
                  <a:cubicBezTo>
                    <a:pt x="526695" y="650748"/>
                    <a:pt x="528981" y="653034"/>
                    <a:pt x="531724" y="655168"/>
                  </a:cubicBezTo>
                  <a:cubicBezTo>
                    <a:pt x="534467" y="657302"/>
                    <a:pt x="537668" y="658673"/>
                    <a:pt x="541325" y="659283"/>
                  </a:cubicBezTo>
                  <a:lnTo>
                    <a:pt x="544068" y="661112"/>
                  </a:lnTo>
                  <a:cubicBezTo>
                    <a:pt x="547116" y="665988"/>
                    <a:pt x="549250" y="671475"/>
                    <a:pt x="550469" y="677571"/>
                  </a:cubicBezTo>
                  <a:lnTo>
                    <a:pt x="550469" y="678485"/>
                  </a:lnTo>
                  <a:cubicBezTo>
                    <a:pt x="552298" y="680924"/>
                    <a:pt x="554432" y="687934"/>
                    <a:pt x="556870" y="699516"/>
                  </a:cubicBezTo>
                  <a:cubicBezTo>
                    <a:pt x="560528" y="706832"/>
                    <a:pt x="562356" y="713232"/>
                    <a:pt x="562356" y="718719"/>
                  </a:cubicBezTo>
                  <a:cubicBezTo>
                    <a:pt x="562356" y="719938"/>
                    <a:pt x="562356" y="721767"/>
                    <a:pt x="562356" y="724205"/>
                  </a:cubicBezTo>
                  <a:cubicBezTo>
                    <a:pt x="562356" y="726644"/>
                    <a:pt x="562052" y="729082"/>
                    <a:pt x="561442" y="731520"/>
                  </a:cubicBezTo>
                  <a:lnTo>
                    <a:pt x="563271" y="735178"/>
                  </a:lnTo>
                  <a:cubicBezTo>
                    <a:pt x="564490" y="737616"/>
                    <a:pt x="564490" y="739750"/>
                    <a:pt x="563271" y="741579"/>
                  </a:cubicBezTo>
                  <a:cubicBezTo>
                    <a:pt x="562661" y="742188"/>
                    <a:pt x="562509" y="743103"/>
                    <a:pt x="562814" y="744322"/>
                  </a:cubicBezTo>
                  <a:cubicBezTo>
                    <a:pt x="563118" y="745541"/>
                    <a:pt x="563576" y="746456"/>
                    <a:pt x="564185" y="747065"/>
                  </a:cubicBezTo>
                  <a:cubicBezTo>
                    <a:pt x="565404" y="749504"/>
                    <a:pt x="565404" y="751637"/>
                    <a:pt x="564185" y="753466"/>
                  </a:cubicBezTo>
                  <a:cubicBezTo>
                    <a:pt x="563576" y="754076"/>
                    <a:pt x="563423" y="754838"/>
                    <a:pt x="563728" y="755752"/>
                  </a:cubicBezTo>
                  <a:cubicBezTo>
                    <a:pt x="564033" y="756666"/>
                    <a:pt x="564185" y="757428"/>
                    <a:pt x="564185" y="758038"/>
                  </a:cubicBezTo>
                  <a:cubicBezTo>
                    <a:pt x="564185" y="761086"/>
                    <a:pt x="563880" y="762915"/>
                    <a:pt x="563271" y="763524"/>
                  </a:cubicBezTo>
                  <a:cubicBezTo>
                    <a:pt x="562052" y="764744"/>
                    <a:pt x="561594" y="766115"/>
                    <a:pt x="561899" y="767639"/>
                  </a:cubicBezTo>
                  <a:cubicBezTo>
                    <a:pt x="562204" y="769163"/>
                    <a:pt x="562356" y="770230"/>
                    <a:pt x="562356" y="770840"/>
                  </a:cubicBezTo>
                  <a:lnTo>
                    <a:pt x="563271" y="773583"/>
                  </a:lnTo>
                  <a:cubicBezTo>
                    <a:pt x="562052" y="778460"/>
                    <a:pt x="562661" y="781508"/>
                    <a:pt x="565100" y="782727"/>
                  </a:cubicBezTo>
                  <a:lnTo>
                    <a:pt x="565100" y="786384"/>
                  </a:lnTo>
                  <a:lnTo>
                    <a:pt x="558699" y="787299"/>
                  </a:lnTo>
                  <a:lnTo>
                    <a:pt x="558699" y="796443"/>
                  </a:lnTo>
                  <a:lnTo>
                    <a:pt x="562356" y="802844"/>
                  </a:lnTo>
                  <a:cubicBezTo>
                    <a:pt x="562356" y="803453"/>
                    <a:pt x="562966" y="804520"/>
                    <a:pt x="564185" y="806044"/>
                  </a:cubicBezTo>
                  <a:cubicBezTo>
                    <a:pt x="565404" y="807568"/>
                    <a:pt x="564795" y="809244"/>
                    <a:pt x="562356" y="811073"/>
                  </a:cubicBezTo>
                  <a:cubicBezTo>
                    <a:pt x="561137" y="812292"/>
                    <a:pt x="561137" y="813512"/>
                    <a:pt x="562356" y="814731"/>
                  </a:cubicBezTo>
                  <a:cubicBezTo>
                    <a:pt x="563576" y="817169"/>
                    <a:pt x="562966" y="818693"/>
                    <a:pt x="560528" y="819303"/>
                  </a:cubicBezTo>
                  <a:cubicBezTo>
                    <a:pt x="559308" y="820522"/>
                    <a:pt x="559004" y="821894"/>
                    <a:pt x="559613" y="823418"/>
                  </a:cubicBezTo>
                  <a:cubicBezTo>
                    <a:pt x="560223" y="824942"/>
                    <a:pt x="560528" y="826008"/>
                    <a:pt x="560528" y="826618"/>
                  </a:cubicBezTo>
                  <a:cubicBezTo>
                    <a:pt x="562966" y="827837"/>
                    <a:pt x="562966" y="829666"/>
                    <a:pt x="560528" y="832104"/>
                  </a:cubicBezTo>
                  <a:lnTo>
                    <a:pt x="560528" y="835762"/>
                  </a:lnTo>
                  <a:lnTo>
                    <a:pt x="564185" y="841248"/>
                  </a:lnTo>
                  <a:lnTo>
                    <a:pt x="560528" y="842163"/>
                  </a:lnTo>
                  <a:cubicBezTo>
                    <a:pt x="558089" y="841553"/>
                    <a:pt x="556870" y="842772"/>
                    <a:pt x="556870" y="845820"/>
                  </a:cubicBezTo>
                  <a:cubicBezTo>
                    <a:pt x="556870" y="847040"/>
                    <a:pt x="556565" y="848106"/>
                    <a:pt x="555956" y="849021"/>
                  </a:cubicBezTo>
                  <a:cubicBezTo>
                    <a:pt x="555346" y="849935"/>
                    <a:pt x="555041" y="851002"/>
                    <a:pt x="555041" y="852221"/>
                  </a:cubicBezTo>
                  <a:lnTo>
                    <a:pt x="554127" y="868680"/>
                  </a:lnTo>
                  <a:lnTo>
                    <a:pt x="555041" y="872338"/>
                  </a:lnTo>
                  <a:cubicBezTo>
                    <a:pt x="555041" y="872948"/>
                    <a:pt x="554127" y="877824"/>
                    <a:pt x="552298" y="886968"/>
                  </a:cubicBezTo>
                  <a:lnTo>
                    <a:pt x="552298" y="887883"/>
                  </a:lnTo>
                  <a:cubicBezTo>
                    <a:pt x="552298" y="889712"/>
                    <a:pt x="552755" y="891998"/>
                    <a:pt x="553670" y="894741"/>
                  </a:cubicBezTo>
                  <a:cubicBezTo>
                    <a:pt x="554584" y="897484"/>
                    <a:pt x="555041" y="899770"/>
                    <a:pt x="555041" y="901599"/>
                  </a:cubicBezTo>
                  <a:lnTo>
                    <a:pt x="553212" y="905256"/>
                  </a:lnTo>
                  <a:lnTo>
                    <a:pt x="552298" y="908914"/>
                  </a:lnTo>
                  <a:lnTo>
                    <a:pt x="547726" y="914400"/>
                  </a:lnTo>
                  <a:lnTo>
                    <a:pt x="546812" y="917144"/>
                  </a:lnTo>
                  <a:lnTo>
                    <a:pt x="546812" y="921716"/>
                  </a:lnTo>
                  <a:cubicBezTo>
                    <a:pt x="546812" y="924764"/>
                    <a:pt x="546354" y="928116"/>
                    <a:pt x="545440" y="931774"/>
                  </a:cubicBezTo>
                  <a:cubicBezTo>
                    <a:pt x="544526" y="935432"/>
                    <a:pt x="543764" y="938784"/>
                    <a:pt x="543154" y="941832"/>
                  </a:cubicBezTo>
                  <a:lnTo>
                    <a:pt x="541325" y="950976"/>
                  </a:lnTo>
                  <a:cubicBezTo>
                    <a:pt x="540106" y="953415"/>
                    <a:pt x="538887" y="956310"/>
                    <a:pt x="537668" y="959663"/>
                  </a:cubicBezTo>
                  <a:cubicBezTo>
                    <a:pt x="536448" y="963016"/>
                    <a:pt x="535229" y="965607"/>
                    <a:pt x="534010" y="967436"/>
                  </a:cubicBezTo>
                  <a:lnTo>
                    <a:pt x="523952" y="992124"/>
                  </a:lnTo>
                  <a:cubicBezTo>
                    <a:pt x="519075" y="1001268"/>
                    <a:pt x="515722" y="1007364"/>
                    <a:pt x="513893" y="1010412"/>
                  </a:cubicBezTo>
                  <a:cubicBezTo>
                    <a:pt x="513284" y="1012241"/>
                    <a:pt x="512064" y="1013765"/>
                    <a:pt x="510236" y="1014984"/>
                  </a:cubicBezTo>
                  <a:cubicBezTo>
                    <a:pt x="508407" y="1016204"/>
                    <a:pt x="507188" y="1017118"/>
                    <a:pt x="506578" y="1017728"/>
                  </a:cubicBezTo>
                  <a:cubicBezTo>
                    <a:pt x="506578" y="1018337"/>
                    <a:pt x="506273" y="1019099"/>
                    <a:pt x="505664" y="1020014"/>
                  </a:cubicBezTo>
                  <a:cubicBezTo>
                    <a:pt x="505054" y="1020928"/>
                    <a:pt x="504749" y="1021995"/>
                    <a:pt x="504749" y="1023214"/>
                  </a:cubicBezTo>
                  <a:lnTo>
                    <a:pt x="505664" y="1025957"/>
                  </a:lnTo>
                  <a:cubicBezTo>
                    <a:pt x="505664" y="1028396"/>
                    <a:pt x="504140" y="1030377"/>
                    <a:pt x="501092" y="1031901"/>
                  </a:cubicBezTo>
                  <a:cubicBezTo>
                    <a:pt x="498044" y="1033425"/>
                    <a:pt x="495300" y="1033577"/>
                    <a:pt x="492862" y="1032358"/>
                  </a:cubicBezTo>
                  <a:cubicBezTo>
                    <a:pt x="486766" y="1030529"/>
                    <a:pt x="479908" y="1029615"/>
                    <a:pt x="472288" y="1029615"/>
                  </a:cubicBezTo>
                  <a:cubicBezTo>
                    <a:pt x="464668" y="1029615"/>
                    <a:pt x="459944" y="1029615"/>
                    <a:pt x="458115" y="1029615"/>
                  </a:cubicBezTo>
                  <a:cubicBezTo>
                    <a:pt x="457505" y="1030224"/>
                    <a:pt x="456438" y="1030377"/>
                    <a:pt x="454914" y="1030072"/>
                  </a:cubicBezTo>
                  <a:cubicBezTo>
                    <a:pt x="453390" y="1029767"/>
                    <a:pt x="452324" y="1029615"/>
                    <a:pt x="451714" y="1029615"/>
                  </a:cubicBezTo>
                  <a:cubicBezTo>
                    <a:pt x="449885" y="1029005"/>
                    <a:pt x="448056" y="1029005"/>
                    <a:pt x="446228" y="1029615"/>
                  </a:cubicBezTo>
                  <a:cubicBezTo>
                    <a:pt x="442570" y="1030834"/>
                    <a:pt x="438912" y="1033272"/>
                    <a:pt x="435255" y="1036930"/>
                  </a:cubicBezTo>
                  <a:cubicBezTo>
                    <a:pt x="431597" y="1040588"/>
                    <a:pt x="428854" y="1043026"/>
                    <a:pt x="427025" y="1044245"/>
                  </a:cubicBezTo>
                  <a:cubicBezTo>
                    <a:pt x="425806" y="1046074"/>
                    <a:pt x="424130" y="1048360"/>
                    <a:pt x="421996" y="1051103"/>
                  </a:cubicBezTo>
                  <a:cubicBezTo>
                    <a:pt x="419862" y="1053846"/>
                    <a:pt x="418491" y="1056437"/>
                    <a:pt x="417881" y="1058876"/>
                  </a:cubicBezTo>
                  <a:cubicBezTo>
                    <a:pt x="417881" y="1060704"/>
                    <a:pt x="417272" y="1063448"/>
                    <a:pt x="416052" y="1067105"/>
                  </a:cubicBezTo>
                  <a:cubicBezTo>
                    <a:pt x="416052" y="1068324"/>
                    <a:pt x="415443" y="1071372"/>
                    <a:pt x="414224" y="1076249"/>
                  </a:cubicBezTo>
                  <a:lnTo>
                    <a:pt x="415138" y="1056132"/>
                  </a:lnTo>
                  <a:cubicBezTo>
                    <a:pt x="414528" y="1050646"/>
                    <a:pt x="415290" y="1044550"/>
                    <a:pt x="417424" y="1037844"/>
                  </a:cubicBezTo>
                  <a:cubicBezTo>
                    <a:pt x="419558" y="1031139"/>
                    <a:pt x="420929" y="1025652"/>
                    <a:pt x="421539" y="1021385"/>
                  </a:cubicBezTo>
                  <a:cubicBezTo>
                    <a:pt x="422148" y="1014680"/>
                    <a:pt x="424130" y="1006907"/>
                    <a:pt x="427482" y="998068"/>
                  </a:cubicBezTo>
                  <a:cubicBezTo>
                    <a:pt x="430835" y="989229"/>
                    <a:pt x="433121" y="982676"/>
                    <a:pt x="434340" y="978408"/>
                  </a:cubicBezTo>
                  <a:lnTo>
                    <a:pt x="439827" y="945490"/>
                  </a:lnTo>
                  <a:lnTo>
                    <a:pt x="441656" y="911657"/>
                  </a:lnTo>
                  <a:lnTo>
                    <a:pt x="444399" y="888797"/>
                  </a:lnTo>
                  <a:lnTo>
                    <a:pt x="447142" y="854050"/>
                  </a:lnTo>
                  <a:cubicBezTo>
                    <a:pt x="447752" y="849783"/>
                    <a:pt x="448056" y="843382"/>
                    <a:pt x="448056" y="834848"/>
                  </a:cubicBezTo>
                  <a:lnTo>
                    <a:pt x="451714" y="769925"/>
                  </a:lnTo>
                  <a:lnTo>
                    <a:pt x="450800" y="711404"/>
                  </a:lnTo>
                  <a:lnTo>
                    <a:pt x="451714" y="694030"/>
                  </a:lnTo>
                  <a:lnTo>
                    <a:pt x="450800" y="627279"/>
                  </a:lnTo>
                  <a:lnTo>
                    <a:pt x="449885" y="605333"/>
                  </a:lnTo>
                  <a:cubicBezTo>
                    <a:pt x="449885" y="604724"/>
                    <a:pt x="449733" y="604266"/>
                    <a:pt x="449428" y="603962"/>
                  </a:cubicBezTo>
                  <a:cubicBezTo>
                    <a:pt x="449123" y="603657"/>
                    <a:pt x="449276" y="603200"/>
                    <a:pt x="449885" y="602590"/>
                  </a:cubicBezTo>
                  <a:lnTo>
                    <a:pt x="449885" y="599847"/>
                  </a:lnTo>
                  <a:cubicBezTo>
                    <a:pt x="449885" y="596189"/>
                    <a:pt x="448666" y="593141"/>
                    <a:pt x="446228" y="590703"/>
                  </a:cubicBezTo>
                  <a:cubicBezTo>
                    <a:pt x="443789" y="588264"/>
                    <a:pt x="442265" y="586740"/>
                    <a:pt x="441656" y="586131"/>
                  </a:cubicBezTo>
                  <a:cubicBezTo>
                    <a:pt x="438608" y="583083"/>
                    <a:pt x="437084" y="580949"/>
                    <a:pt x="437084" y="579730"/>
                  </a:cubicBezTo>
                  <a:cubicBezTo>
                    <a:pt x="437084" y="577292"/>
                    <a:pt x="439522" y="575158"/>
                    <a:pt x="444399" y="573329"/>
                  </a:cubicBezTo>
                  <a:cubicBezTo>
                    <a:pt x="438912" y="567843"/>
                    <a:pt x="434036" y="564490"/>
                    <a:pt x="429768" y="563271"/>
                  </a:cubicBezTo>
                  <a:cubicBezTo>
                    <a:pt x="427330" y="562052"/>
                    <a:pt x="424739" y="560070"/>
                    <a:pt x="421996" y="557327"/>
                  </a:cubicBezTo>
                  <a:cubicBezTo>
                    <a:pt x="419253" y="554584"/>
                    <a:pt x="416967" y="552603"/>
                    <a:pt x="415138" y="551384"/>
                  </a:cubicBezTo>
                  <a:cubicBezTo>
                    <a:pt x="412700" y="548945"/>
                    <a:pt x="410566" y="547726"/>
                    <a:pt x="408737" y="547726"/>
                  </a:cubicBezTo>
                  <a:cubicBezTo>
                    <a:pt x="406908" y="547726"/>
                    <a:pt x="404470" y="548640"/>
                    <a:pt x="401422" y="550469"/>
                  </a:cubicBezTo>
                  <a:cubicBezTo>
                    <a:pt x="400812" y="551079"/>
                    <a:pt x="400355" y="551993"/>
                    <a:pt x="400050" y="553212"/>
                  </a:cubicBezTo>
                  <a:cubicBezTo>
                    <a:pt x="399746" y="554432"/>
                    <a:pt x="398984" y="555346"/>
                    <a:pt x="397764" y="555956"/>
                  </a:cubicBezTo>
                  <a:cubicBezTo>
                    <a:pt x="396545" y="557175"/>
                    <a:pt x="394107" y="558394"/>
                    <a:pt x="390449" y="559613"/>
                  </a:cubicBezTo>
                  <a:lnTo>
                    <a:pt x="387706" y="560528"/>
                  </a:lnTo>
                  <a:cubicBezTo>
                    <a:pt x="385877" y="562356"/>
                    <a:pt x="383134" y="565709"/>
                    <a:pt x="379476" y="570586"/>
                  </a:cubicBezTo>
                  <a:cubicBezTo>
                    <a:pt x="378257" y="571805"/>
                    <a:pt x="377038" y="572415"/>
                    <a:pt x="375819" y="572415"/>
                  </a:cubicBezTo>
                  <a:cubicBezTo>
                    <a:pt x="375209" y="573024"/>
                    <a:pt x="372466" y="574548"/>
                    <a:pt x="367589" y="576987"/>
                  </a:cubicBezTo>
                  <a:cubicBezTo>
                    <a:pt x="367589" y="577596"/>
                    <a:pt x="366980" y="578511"/>
                    <a:pt x="365760" y="579730"/>
                  </a:cubicBezTo>
                  <a:cubicBezTo>
                    <a:pt x="364541" y="580949"/>
                    <a:pt x="363932" y="581559"/>
                    <a:pt x="363932" y="581559"/>
                  </a:cubicBezTo>
                  <a:cubicBezTo>
                    <a:pt x="363932" y="581559"/>
                    <a:pt x="360884" y="584607"/>
                    <a:pt x="354788" y="590703"/>
                  </a:cubicBezTo>
                  <a:lnTo>
                    <a:pt x="353873" y="591617"/>
                  </a:lnTo>
                  <a:cubicBezTo>
                    <a:pt x="353264" y="594665"/>
                    <a:pt x="351435" y="597561"/>
                    <a:pt x="348387" y="600304"/>
                  </a:cubicBezTo>
                  <a:cubicBezTo>
                    <a:pt x="345339" y="603047"/>
                    <a:pt x="342900" y="605333"/>
                    <a:pt x="341072" y="607162"/>
                  </a:cubicBezTo>
                  <a:cubicBezTo>
                    <a:pt x="340462" y="607772"/>
                    <a:pt x="340310" y="608381"/>
                    <a:pt x="340614" y="608991"/>
                  </a:cubicBezTo>
                  <a:cubicBezTo>
                    <a:pt x="340919" y="609600"/>
                    <a:pt x="340767" y="610210"/>
                    <a:pt x="340157" y="610820"/>
                  </a:cubicBezTo>
                  <a:lnTo>
                    <a:pt x="336500" y="615392"/>
                  </a:lnTo>
                  <a:cubicBezTo>
                    <a:pt x="335890" y="617220"/>
                    <a:pt x="334518" y="619354"/>
                    <a:pt x="332385" y="621792"/>
                  </a:cubicBezTo>
                  <a:cubicBezTo>
                    <a:pt x="330251" y="624231"/>
                    <a:pt x="328575" y="626669"/>
                    <a:pt x="327356" y="629108"/>
                  </a:cubicBezTo>
                  <a:cubicBezTo>
                    <a:pt x="327356" y="630327"/>
                    <a:pt x="326441" y="631546"/>
                    <a:pt x="324612" y="632765"/>
                  </a:cubicBezTo>
                  <a:cubicBezTo>
                    <a:pt x="324612" y="633375"/>
                    <a:pt x="324460" y="633680"/>
                    <a:pt x="324155" y="633680"/>
                  </a:cubicBezTo>
                  <a:cubicBezTo>
                    <a:pt x="323850" y="633680"/>
                    <a:pt x="323393" y="633680"/>
                    <a:pt x="322784" y="633680"/>
                  </a:cubicBezTo>
                  <a:cubicBezTo>
                    <a:pt x="322174" y="636118"/>
                    <a:pt x="320802" y="638709"/>
                    <a:pt x="318669" y="641452"/>
                  </a:cubicBezTo>
                  <a:cubicBezTo>
                    <a:pt x="316535" y="644195"/>
                    <a:pt x="314859" y="646786"/>
                    <a:pt x="313640" y="649224"/>
                  </a:cubicBezTo>
                  <a:cubicBezTo>
                    <a:pt x="313030" y="649834"/>
                    <a:pt x="313030" y="650748"/>
                    <a:pt x="313640" y="651968"/>
                  </a:cubicBezTo>
                  <a:cubicBezTo>
                    <a:pt x="315468" y="654406"/>
                    <a:pt x="317297" y="656997"/>
                    <a:pt x="319126" y="659740"/>
                  </a:cubicBezTo>
                  <a:cubicBezTo>
                    <a:pt x="320955" y="662483"/>
                    <a:pt x="322784" y="665379"/>
                    <a:pt x="324612" y="668427"/>
                  </a:cubicBezTo>
                  <a:cubicBezTo>
                    <a:pt x="331928" y="677571"/>
                    <a:pt x="335280" y="681838"/>
                    <a:pt x="334671" y="681228"/>
                  </a:cubicBezTo>
                  <a:cubicBezTo>
                    <a:pt x="334671" y="681228"/>
                    <a:pt x="335585" y="682143"/>
                    <a:pt x="337414" y="683972"/>
                  </a:cubicBezTo>
                  <a:cubicBezTo>
                    <a:pt x="340462" y="684581"/>
                    <a:pt x="342596" y="686410"/>
                    <a:pt x="343815" y="689458"/>
                  </a:cubicBezTo>
                  <a:lnTo>
                    <a:pt x="347472" y="698602"/>
                  </a:lnTo>
                  <a:cubicBezTo>
                    <a:pt x="348692" y="701650"/>
                    <a:pt x="349911" y="706222"/>
                    <a:pt x="351130" y="712318"/>
                  </a:cubicBezTo>
                  <a:cubicBezTo>
                    <a:pt x="352959" y="716585"/>
                    <a:pt x="353873" y="722072"/>
                    <a:pt x="353873" y="728777"/>
                  </a:cubicBezTo>
                  <a:cubicBezTo>
                    <a:pt x="353873" y="730606"/>
                    <a:pt x="354178" y="733197"/>
                    <a:pt x="354788" y="736550"/>
                  </a:cubicBezTo>
                  <a:cubicBezTo>
                    <a:pt x="355397" y="739902"/>
                    <a:pt x="355092" y="743103"/>
                    <a:pt x="353873" y="746151"/>
                  </a:cubicBezTo>
                  <a:cubicBezTo>
                    <a:pt x="349606" y="755295"/>
                    <a:pt x="347777" y="763220"/>
                    <a:pt x="348387" y="769925"/>
                  </a:cubicBezTo>
                  <a:lnTo>
                    <a:pt x="344729" y="780898"/>
                  </a:lnTo>
                  <a:cubicBezTo>
                    <a:pt x="339243" y="796748"/>
                    <a:pt x="335280" y="806806"/>
                    <a:pt x="332842" y="811073"/>
                  </a:cubicBezTo>
                  <a:cubicBezTo>
                    <a:pt x="331013" y="813512"/>
                    <a:pt x="328880" y="815645"/>
                    <a:pt x="326441" y="817474"/>
                  </a:cubicBezTo>
                  <a:cubicBezTo>
                    <a:pt x="324003" y="819303"/>
                    <a:pt x="321869" y="821436"/>
                    <a:pt x="320040" y="823875"/>
                  </a:cubicBezTo>
                  <a:lnTo>
                    <a:pt x="318212" y="826618"/>
                  </a:lnTo>
                  <a:cubicBezTo>
                    <a:pt x="317602" y="832104"/>
                    <a:pt x="313944" y="834848"/>
                    <a:pt x="307239" y="834848"/>
                  </a:cubicBezTo>
                  <a:lnTo>
                    <a:pt x="288036" y="835762"/>
                  </a:lnTo>
                  <a:lnTo>
                    <a:pt x="287122" y="835762"/>
                  </a:lnTo>
                  <a:cubicBezTo>
                    <a:pt x="284074" y="836981"/>
                    <a:pt x="281483" y="838048"/>
                    <a:pt x="279350" y="838962"/>
                  </a:cubicBezTo>
                  <a:cubicBezTo>
                    <a:pt x="277216" y="839877"/>
                    <a:pt x="275235" y="840639"/>
                    <a:pt x="273406" y="841248"/>
                  </a:cubicBezTo>
                  <a:lnTo>
                    <a:pt x="269748" y="843077"/>
                  </a:lnTo>
                  <a:cubicBezTo>
                    <a:pt x="267920" y="843077"/>
                    <a:pt x="265786" y="843230"/>
                    <a:pt x="263348" y="843534"/>
                  </a:cubicBezTo>
                  <a:cubicBezTo>
                    <a:pt x="260909" y="843839"/>
                    <a:pt x="259080" y="843687"/>
                    <a:pt x="257861" y="843077"/>
                  </a:cubicBezTo>
                  <a:cubicBezTo>
                    <a:pt x="254813" y="842468"/>
                    <a:pt x="251765" y="842468"/>
                    <a:pt x="248717" y="843077"/>
                  </a:cubicBezTo>
                  <a:cubicBezTo>
                    <a:pt x="245669" y="843687"/>
                    <a:pt x="242621" y="843687"/>
                    <a:pt x="239573" y="843077"/>
                  </a:cubicBezTo>
                  <a:lnTo>
                    <a:pt x="236830" y="843077"/>
                  </a:lnTo>
                  <a:lnTo>
                    <a:pt x="229515" y="843992"/>
                  </a:lnTo>
                  <a:cubicBezTo>
                    <a:pt x="227686" y="843992"/>
                    <a:pt x="223724" y="844601"/>
                    <a:pt x="217628" y="845820"/>
                  </a:cubicBezTo>
                  <a:lnTo>
                    <a:pt x="191110" y="845820"/>
                  </a:lnTo>
                  <a:lnTo>
                    <a:pt x="186538" y="846735"/>
                  </a:lnTo>
                  <a:cubicBezTo>
                    <a:pt x="185928" y="846735"/>
                    <a:pt x="185319" y="846887"/>
                    <a:pt x="184709" y="847192"/>
                  </a:cubicBezTo>
                  <a:cubicBezTo>
                    <a:pt x="184100" y="847497"/>
                    <a:pt x="183795" y="847344"/>
                    <a:pt x="183795" y="846735"/>
                  </a:cubicBezTo>
                  <a:cubicBezTo>
                    <a:pt x="182576" y="845516"/>
                    <a:pt x="182271" y="844601"/>
                    <a:pt x="182880" y="843992"/>
                  </a:cubicBezTo>
                  <a:cubicBezTo>
                    <a:pt x="182880" y="843382"/>
                    <a:pt x="183490" y="843077"/>
                    <a:pt x="184709" y="843077"/>
                  </a:cubicBezTo>
                  <a:lnTo>
                    <a:pt x="185624" y="843077"/>
                  </a:lnTo>
                  <a:cubicBezTo>
                    <a:pt x="186843" y="841248"/>
                    <a:pt x="189586" y="840334"/>
                    <a:pt x="193853" y="840334"/>
                  </a:cubicBezTo>
                  <a:cubicBezTo>
                    <a:pt x="198730" y="840334"/>
                    <a:pt x="201778" y="839420"/>
                    <a:pt x="202997" y="837591"/>
                  </a:cubicBezTo>
                  <a:lnTo>
                    <a:pt x="195682" y="837591"/>
                  </a:lnTo>
                  <a:cubicBezTo>
                    <a:pt x="187757" y="837591"/>
                    <a:pt x="181966" y="837896"/>
                    <a:pt x="178308" y="838505"/>
                  </a:cubicBezTo>
                  <a:lnTo>
                    <a:pt x="174651" y="836676"/>
                  </a:lnTo>
                  <a:cubicBezTo>
                    <a:pt x="175870" y="833628"/>
                    <a:pt x="178004" y="832104"/>
                    <a:pt x="181052" y="832104"/>
                  </a:cubicBezTo>
                  <a:lnTo>
                    <a:pt x="189281" y="828447"/>
                  </a:lnTo>
                  <a:lnTo>
                    <a:pt x="210312" y="816560"/>
                  </a:lnTo>
                  <a:cubicBezTo>
                    <a:pt x="210922" y="815950"/>
                    <a:pt x="211684" y="815188"/>
                    <a:pt x="212598" y="814274"/>
                  </a:cubicBezTo>
                  <a:cubicBezTo>
                    <a:pt x="213513" y="813359"/>
                    <a:pt x="214275" y="812597"/>
                    <a:pt x="214884" y="811988"/>
                  </a:cubicBezTo>
                  <a:cubicBezTo>
                    <a:pt x="217323" y="810768"/>
                    <a:pt x="219456" y="808635"/>
                    <a:pt x="221285" y="805587"/>
                  </a:cubicBezTo>
                  <a:cubicBezTo>
                    <a:pt x="223114" y="802539"/>
                    <a:pt x="224943" y="800100"/>
                    <a:pt x="226772" y="798272"/>
                  </a:cubicBezTo>
                  <a:lnTo>
                    <a:pt x="235916" y="790042"/>
                  </a:lnTo>
                  <a:lnTo>
                    <a:pt x="239573" y="780898"/>
                  </a:lnTo>
                  <a:cubicBezTo>
                    <a:pt x="240792" y="777850"/>
                    <a:pt x="244145" y="774192"/>
                    <a:pt x="249632" y="769925"/>
                  </a:cubicBezTo>
                  <a:lnTo>
                    <a:pt x="255118" y="758038"/>
                  </a:lnTo>
                  <a:cubicBezTo>
                    <a:pt x="256337" y="754990"/>
                    <a:pt x="258014" y="751485"/>
                    <a:pt x="260147" y="747522"/>
                  </a:cubicBezTo>
                  <a:cubicBezTo>
                    <a:pt x="262281" y="743560"/>
                    <a:pt x="263957" y="739750"/>
                    <a:pt x="265176" y="736092"/>
                  </a:cubicBezTo>
                  <a:cubicBezTo>
                    <a:pt x="265786" y="733044"/>
                    <a:pt x="267158" y="728472"/>
                    <a:pt x="269291" y="722376"/>
                  </a:cubicBezTo>
                  <a:cubicBezTo>
                    <a:pt x="271425" y="716280"/>
                    <a:pt x="272796" y="710489"/>
                    <a:pt x="273406" y="705003"/>
                  </a:cubicBezTo>
                  <a:cubicBezTo>
                    <a:pt x="274016" y="703784"/>
                    <a:pt x="274320" y="701345"/>
                    <a:pt x="274320" y="697688"/>
                  </a:cubicBezTo>
                  <a:lnTo>
                    <a:pt x="261519" y="705917"/>
                  </a:lnTo>
                  <a:cubicBezTo>
                    <a:pt x="260909" y="706527"/>
                    <a:pt x="260300" y="707441"/>
                    <a:pt x="259690" y="708660"/>
                  </a:cubicBezTo>
                  <a:cubicBezTo>
                    <a:pt x="259080" y="709880"/>
                    <a:pt x="257861" y="711099"/>
                    <a:pt x="256032" y="712318"/>
                  </a:cubicBezTo>
                  <a:cubicBezTo>
                    <a:pt x="255423" y="714147"/>
                    <a:pt x="253899" y="716280"/>
                    <a:pt x="251460" y="718719"/>
                  </a:cubicBezTo>
                  <a:lnTo>
                    <a:pt x="248717" y="718719"/>
                  </a:lnTo>
                  <a:cubicBezTo>
                    <a:pt x="246888" y="718719"/>
                    <a:pt x="245517" y="719024"/>
                    <a:pt x="244602" y="719633"/>
                  </a:cubicBezTo>
                  <a:cubicBezTo>
                    <a:pt x="243688" y="720243"/>
                    <a:pt x="242621" y="720852"/>
                    <a:pt x="241402" y="721462"/>
                  </a:cubicBezTo>
                  <a:cubicBezTo>
                    <a:pt x="239573" y="722681"/>
                    <a:pt x="237897" y="724358"/>
                    <a:pt x="236373" y="726491"/>
                  </a:cubicBezTo>
                  <a:cubicBezTo>
                    <a:pt x="234849" y="728625"/>
                    <a:pt x="233477" y="729996"/>
                    <a:pt x="232258" y="730606"/>
                  </a:cubicBezTo>
                  <a:cubicBezTo>
                    <a:pt x="231039" y="731216"/>
                    <a:pt x="229667" y="731825"/>
                    <a:pt x="228143" y="732435"/>
                  </a:cubicBezTo>
                  <a:cubicBezTo>
                    <a:pt x="226619" y="733044"/>
                    <a:pt x="225552" y="733959"/>
                    <a:pt x="224943" y="735178"/>
                  </a:cubicBezTo>
                  <a:cubicBezTo>
                    <a:pt x="224943" y="735788"/>
                    <a:pt x="223724" y="736092"/>
                    <a:pt x="221285" y="736092"/>
                  </a:cubicBezTo>
                  <a:cubicBezTo>
                    <a:pt x="220676" y="736092"/>
                    <a:pt x="219761" y="736397"/>
                    <a:pt x="218542" y="737007"/>
                  </a:cubicBezTo>
                  <a:cubicBezTo>
                    <a:pt x="217323" y="737616"/>
                    <a:pt x="216408" y="738836"/>
                    <a:pt x="215799" y="740664"/>
                  </a:cubicBezTo>
                  <a:cubicBezTo>
                    <a:pt x="215799" y="743103"/>
                    <a:pt x="214275" y="743712"/>
                    <a:pt x="211227" y="742493"/>
                  </a:cubicBezTo>
                  <a:cubicBezTo>
                    <a:pt x="210008" y="741884"/>
                    <a:pt x="208484" y="741579"/>
                    <a:pt x="206655" y="741579"/>
                  </a:cubicBezTo>
                  <a:cubicBezTo>
                    <a:pt x="205436" y="741579"/>
                    <a:pt x="202388" y="742798"/>
                    <a:pt x="197511" y="745236"/>
                  </a:cubicBezTo>
                  <a:cubicBezTo>
                    <a:pt x="193244" y="747675"/>
                    <a:pt x="187148" y="749504"/>
                    <a:pt x="179223" y="750723"/>
                  </a:cubicBezTo>
                  <a:cubicBezTo>
                    <a:pt x="175565" y="751942"/>
                    <a:pt x="170688" y="754076"/>
                    <a:pt x="164592" y="757124"/>
                  </a:cubicBezTo>
                  <a:lnTo>
                    <a:pt x="162764" y="758038"/>
                  </a:lnTo>
                  <a:lnTo>
                    <a:pt x="147219" y="762610"/>
                  </a:lnTo>
                  <a:lnTo>
                    <a:pt x="142647" y="763524"/>
                  </a:lnTo>
                  <a:cubicBezTo>
                    <a:pt x="141428" y="764744"/>
                    <a:pt x="140513" y="765353"/>
                    <a:pt x="139904" y="765353"/>
                  </a:cubicBezTo>
                  <a:cubicBezTo>
                    <a:pt x="136246" y="765353"/>
                    <a:pt x="130150" y="766572"/>
                    <a:pt x="121616" y="769011"/>
                  </a:cubicBezTo>
                  <a:cubicBezTo>
                    <a:pt x="120396" y="769011"/>
                    <a:pt x="118110" y="769468"/>
                    <a:pt x="114758" y="770382"/>
                  </a:cubicBezTo>
                  <a:cubicBezTo>
                    <a:pt x="111405" y="771297"/>
                    <a:pt x="108509" y="771449"/>
                    <a:pt x="106071" y="770840"/>
                  </a:cubicBezTo>
                  <a:lnTo>
                    <a:pt x="104242" y="770840"/>
                  </a:lnTo>
                  <a:lnTo>
                    <a:pt x="90526" y="775412"/>
                  </a:lnTo>
                  <a:cubicBezTo>
                    <a:pt x="85040" y="775412"/>
                    <a:pt x="80772" y="775716"/>
                    <a:pt x="77724" y="776326"/>
                  </a:cubicBezTo>
                  <a:cubicBezTo>
                    <a:pt x="76505" y="776326"/>
                    <a:pt x="75896" y="776326"/>
                    <a:pt x="75896" y="776326"/>
                  </a:cubicBezTo>
                  <a:cubicBezTo>
                    <a:pt x="74067" y="778155"/>
                    <a:pt x="71324" y="778460"/>
                    <a:pt x="67666" y="777240"/>
                  </a:cubicBezTo>
                  <a:cubicBezTo>
                    <a:pt x="64008" y="777240"/>
                    <a:pt x="60351" y="777850"/>
                    <a:pt x="56693" y="779069"/>
                  </a:cubicBezTo>
                  <a:lnTo>
                    <a:pt x="32919" y="780898"/>
                  </a:lnTo>
                  <a:lnTo>
                    <a:pt x="21032" y="782727"/>
                  </a:lnTo>
                  <a:lnTo>
                    <a:pt x="10059" y="782727"/>
                  </a:lnTo>
                  <a:lnTo>
                    <a:pt x="7316" y="783641"/>
                  </a:lnTo>
                  <a:lnTo>
                    <a:pt x="4572" y="782727"/>
                  </a:lnTo>
                  <a:cubicBezTo>
                    <a:pt x="5792" y="781508"/>
                    <a:pt x="6401" y="780898"/>
                    <a:pt x="6401" y="780898"/>
                  </a:cubicBezTo>
                  <a:cubicBezTo>
                    <a:pt x="7620" y="780898"/>
                    <a:pt x="8535" y="780593"/>
                    <a:pt x="9144" y="779984"/>
                  </a:cubicBezTo>
                  <a:lnTo>
                    <a:pt x="10973" y="779069"/>
                  </a:lnTo>
                  <a:lnTo>
                    <a:pt x="14631" y="779984"/>
                  </a:lnTo>
                  <a:cubicBezTo>
                    <a:pt x="17069" y="779984"/>
                    <a:pt x="19355" y="779526"/>
                    <a:pt x="21489" y="778612"/>
                  </a:cubicBezTo>
                  <a:cubicBezTo>
                    <a:pt x="23622" y="777698"/>
                    <a:pt x="25604" y="776936"/>
                    <a:pt x="27432" y="776326"/>
                  </a:cubicBezTo>
                  <a:lnTo>
                    <a:pt x="47549" y="771754"/>
                  </a:lnTo>
                  <a:cubicBezTo>
                    <a:pt x="48159" y="771754"/>
                    <a:pt x="50292" y="771144"/>
                    <a:pt x="53950" y="769925"/>
                  </a:cubicBezTo>
                  <a:cubicBezTo>
                    <a:pt x="56388" y="769925"/>
                    <a:pt x="57912" y="769620"/>
                    <a:pt x="58522" y="769011"/>
                  </a:cubicBezTo>
                  <a:lnTo>
                    <a:pt x="58522" y="767182"/>
                  </a:lnTo>
                  <a:cubicBezTo>
                    <a:pt x="57912" y="767182"/>
                    <a:pt x="57303" y="767030"/>
                    <a:pt x="56693" y="766725"/>
                  </a:cubicBezTo>
                  <a:cubicBezTo>
                    <a:pt x="56084" y="766420"/>
                    <a:pt x="55474" y="766572"/>
                    <a:pt x="54864" y="767182"/>
                  </a:cubicBezTo>
                  <a:lnTo>
                    <a:pt x="0" y="778155"/>
                  </a:lnTo>
                  <a:cubicBezTo>
                    <a:pt x="0" y="775716"/>
                    <a:pt x="1220" y="774192"/>
                    <a:pt x="3658" y="773583"/>
                  </a:cubicBezTo>
                  <a:lnTo>
                    <a:pt x="40234" y="758952"/>
                  </a:lnTo>
                  <a:cubicBezTo>
                    <a:pt x="43282" y="757733"/>
                    <a:pt x="46940" y="756057"/>
                    <a:pt x="51207" y="753923"/>
                  </a:cubicBezTo>
                  <a:cubicBezTo>
                    <a:pt x="55474" y="751790"/>
                    <a:pt x="60656" y="749504"/>
                    <a:pt x="66752" y="747065"/>
                  </a:cubicBezTo>
                  <a:lnTo>
                    <a:pt x="85040" y="736092"/>
                  </a:lnTo>
                  <a:cubicBezTo>
                    <a:pt x="86868" y="734873"/>
                    <a:pt x="89002" y="733654"/>
                    <a:pt x="91440" y="732435"/>
                  </a:cubicBezTo>
                  <a:cubicBezTo>
                    <a:pt x="93879" y="731216"/>
                    <a:pt x="95708" y="729996"/>
                    <a:pt x="96927" y="728777"/>
                  </a:cubicBezTo>
                  <a:cubicBezTo>
                    <a:pt x="98146" y="727558"/>
                    <a:pt x="102413" y="724815"/>
                    <a:pt x="109728" y="720548"/>
                  </a:cubicBezTo>
                  <a:cubicBezTo>
                    <a:pt x="110948" y="719328"/>
                    <a:pt x="112167" y="718719"/>
                    <a:pt x="113386" y="718719"/>
                  </a:cubicBezTo>
                  <a:cubicBezTo>
                    <a:pt x="114605" y="718719"/>
                    <a:pt x="115215" y="718109"/>
                    <a:pt x="115215" y="716890"/>
                  </a:cubicBezTo>
                  <a:cubicBezTo>
                    <a:pt x="117044" y="715671"/>
                    <a:pt x="118720" y="713994"/>
                    <a:pt x="120244" y="711861"/>
                  </a:cubicBezTo>
                  <a:cubicBezTo>
                    <a:pt x="121768" y="709727"/>
                    <a:pt x="123444" y="708051"/>
                    <a:pt x="125273" y="706832"/>
                  </a:cubicBezTo>
                  <a:cubicBezTo>
                    <a:pt x="127102" y="705612"/>
                    <a:pt x="128931" y="704088"/>
                    <a:pt x="130760" y="702260"/>
                  </a:cubicBezTo>
                  <a:cubicBezTo>
                    <a:pt x="132588" y="700431"/>
                    <a:pt x="134722" y="699212"/>
                    <a:pt x="137160" y="698602"/>
                  </a:cubicBezTo>
                  <a:cubicBezTo>
                    <a:pt x="138380" y="697992"/>
                    <a:pt x="139751" y="696468"/>
                    <a:pt x="141275" y="694030"/>
                  </a:cubicBezTo>
                  <a:cubicBezTo>
                    <a:pt x="142799" y="691592"/>
                    <a:pt x="144171" y="689763"/>
                    <a:pt x="145390" y="688544"/>
                  </a:cubicBezTo>
                  <a:lnTo>
                    <a:pt x="156363" y="678485"/>
                  </a:lnTo>
                  <a:lnTo>
                    <a:pt x="160935" y="672999"/>
                  </a:lnTo>
                  <a:cubicBezTo>
                    <a:pt x="160935" y="672999"/>
                    <a:pt x="161087" y="672846"/>
                    <a:pt x="161392" y="672542"/>
                  </a:cubicBezTo>
                  <a:cubicBezTo>
                    <a:pt x="161697" y="672237"/>
                    <a:pt x="161849" y="672084"/>
                    <a:pt x="161849" y="672084"/>
                  </a:cubicBezTo>
                  <a:cubicBezTo>
                    <a:pt x="163678" y="672084"/>
                    <a:pt x="165354" y="671018"/>
                    <a:pt x="166878" y="668884"/>
                  </a:cubicBezTo>
                  <a:cubicBezTo>
                    <a:pt x="168402" y="666750"/>
                    <a:pt x="169774" y="665074"/>
                    <a:pt x="170993" y="663855"/>
                  </a:cubicBezTo>
                  <a:cubicBezTo>
                    <a:pt x="170993" y="663855"/>
                    <a:pt x="171146" y="663702"/>
                    <a:pt x="171450" y="663398"/>
                  </a:cubicBezTo>
                  <a:cubicBezTo>
                    <a:pt x="171755" y="663093"/>
                    <a:pt x="171908" y="662940"/>
                    <a:pt x="171908" y="662940"/>
                  </a:cubicBezTo>
                  <a:cubicBezTo>
                    <a:pt x="171908" y="661112"/>
                    <a:pt x="172517" y="659283"/>
                    <a:pt x="173736" y="657454"/>
                  </a:cubicBezTo>
                  <a:cubicBezTo>
                    <a:pt x="174956" y="655625"/>
                    <a:pt x="175870" y="653796"/>
                    <a:pt x="176480" y="651968"/>
                  </a:cubicBezTo>
                  <a:cubicBezTo>
                    <a:pt x="176480" y="649529"/>
                    <a:pt x="175565" y="647091"/>
                    <a:pt x="173736" y="644652"/>
                  </a:cubicBezTo>
                  <a:cubicBezTo>
                    <a:pt x="171908" y="642824"/>
                    <a:pt x="170079" y="642519"/>
                    <a:pt x="168250" y="643738"/>
                  </a:cubicBezTo>
                  <a:cubicBezTo>
                    <a:pt x="167031" y="644957"/>
                    <a:pt x="165812" y="644957"/>
                    <a:pt x="164592" y="643738"/>
                  </a:cubicBezTo>
                  <a:cubicBezTo>
                    <a:pt x="163373" y="643738"/>
                    <a:pt x="162764" y="642824"/>
                    <a:pt x="162764" y="640995"/>
                  </a:cubicBezTo>
                  <a:lnTo>
                    <a:pt x="162764" y="637337"/>
                  </a:lnTo>
                  <a:cubicBezTo>
                    <a:pt x="162764" y="634289"/>
                    <a:pt x="161849" y="631546"/>
                    <a:pt x="160020" y="629108"/>
                  </a:cubicBezTo>
                  <a:lnTo>
                    <a:pt x="160935" y="625450"/>
                  </a:lnTo>
                  <a:cubicBezTo>
                    <a:pt x="161544" y="625450"/>
                    <a:pt x="161849" y="624536"/>
                    <a:pt x="161849" y="622707"/>
                  </a:cubicBezTo>
                  <a:cubicBezTo>
                    <a:pt x="161240" y="622097"/>
                    <a:pt x="160020" y="621792"/>
                    <a:pt x="158192" y="621792"/>
                  </a:cubicBezTo>
                  <a:lnTo>
                    <a:pt x="156363" y="625450"/>
                  </a:lnTo>
                  <a:cubicBezTo>
                    <a:pt x="157582" y="627279"/>
                    <a:pt x="157430" y="628498"/>
                    <a:pt x="155906" y="629108"/>
                  </a:cubicBezTo>
                  <a:cubicBezTo>
                    <a:pt x="154382" y="629717"/>
                    <a:pt x="153315" y="630022"/>
                    <a:pt x="152705" y="630022"/>
                  </a:cubicBezTo>
                  <a:lnTo>
                    <a:pt x="149048" y="630022"/>
                  </a:lnTo>
                  <a:cubicBezTo>
                    <a:pt x="146609" y="630632"/>
                    <a:pt x="145238" y="630632"/>
                    <a:pt x="144933" y="630022"/>
                  </a:cubicBezTo>
                  <a:cubicBezTo>
                    <a:pt x="144628" y="629412"/>
                    <a:pt x="144780" y="627888"/>
                    <a:pt x="145390" y="625450"/>
                  </a:cubicBezTo>
                  <a:lnTo>
                    <a:pt x="145390" y="622707"/>
                  </a:lnTo>
                  <a:lnTo>
                    <a:pt x="141732" y="623621"/>
                  </a:lnTo>
                  <a:cubicBezTo>
                    <a:pt x="139904" y="623621"/>
                    <a:pt x="138075" y="623012"/>
                    <a:pt x="136246" y="621792"/>
                  </a:cubicBezTo>
                  <a:cubicBezTo>
                    <a:pt x="134417" y="620573"/>
                    <a:pt x="132588" y="619659"/>
                    <a:pt x="130760" y="619049"/>
                  </a:cubicBezTo>
                  <a:cubicBezTo>
                    <a:pt x="125273" y="616611"/>
                    <a:pt x="121616" y="613258"/>
                    <a:pt x="119787" y="608991"/>
                  </a:cubicBezTo>
                  <a:lnTo>
                    <a:pt x="113386" y="604419"/>
                  </a:lnTo>
                  <a:cubicBezTo>
                    <a:pt x="106680" y="600761"/>
                    <a:pt x="103328" y="596799"/>
                    <a:pt x="103328" y="592532"/>
                  </a:cubicBezTo>
                  <a:cubicBezTo>
                    <a:pt x="103328" y="590093"/>
                    <a:pt x="102718" y="588569"/>
                    <a:pt x="101499" y="587960"/>
                  </a:cubicBezTo>
                  <a:cubicBezTo>
                    <a:pt x="99670" y="585521"/>
                    <a:pt x="98756" y="583845"/>
                    <a:pt x="98756" y="582930"/>
                  </a:cubicBezTo>
                  <a:cubicBezTo>
                    <a:pt x="98756" y="582016"/>
                    <a:pt x="99975" y="580340"/>
                    <a:pt x="102413" y="577901"/>
                  </a:cubicBezTo>
                  <a:lnTo>
                    <a:pt x="107900" y="571500"/>
                  </a:lnTo>
                  <a:cubicBezTo>
                    <a:pt x="108509" y="571500"/>
                    <a:pt x="108966" y="571348"/>
                    <a:pt x="109271" y="571043"/>
                  </a:cubicBezTo>
                  <a:cubicBezTo>
                    <a:pt x="109576" y="570738"/>
                    <a:pt x="110033" y="570586"/>
                    <a:pt x="110643" y="570586"/>
                  </a:cubicBezTo>
                  <a:cubicBezTo>
                    <a:pt x="114910" y="570586"/>
                    <a:pt x="117653" y="568452"/>
                    <a:pt x="118872" y="564185"/>
                  </a:cubicBezTo>
                  <a:lnTo>
                    <a:pt x="111557" y="566928"/>
                  </a:lnTo>
                  <a:cubicBezTo>
                    <a:pt x="111557" y="566928"/>
                    <a:pt x="111405" y="566776"/>
                    <a:pt x="111100" y="566471"/>
                  </a:cubicBezTo>
                  <a:cubicBezTo>
                    <a:pt x="110795" y="566166"/>
                    <a:pt x="110643" y="566014"/>
                    <a:pt x="110643" y="566014"/>
                  </a:cubicBezTo>
                  <a:cubicBezTo>
                    <a:pt x="111252" y="565404"/>
                    <a:pt x="112014" y="564795"/>
                    <a:pt x="112929" y="564185"/>
                  </a:cubicBezTo>
                  <a:cubicBezTo>
                    <a:pt x="113843" y="563576"/>
                    <a:pt x="114605" y="562661"/>
                    <a:pt x="115215" y="561442"/>
                  </a:cubicBezTo>
                  <a:cubicBezTo>
                    <a:pt x="115824" y="560223"/>
                    <a:pt x="118568" y="558089"/>
                    <a:pt x="123444" y="555041"/>
                  </a:cubicBezTo>
                  <a:cubicBezTo>
                    <a:pt x="124664" y="553212"/>
                    <a:pt x="126188" y="551536"/>
                    <a:pt x="128016" y="550012"/>
                  </a:cubicBezTo>
                  <a:cubicBezTo>
                    <a:pt x="129845" y="548488"/>
                    <a:pt x="131369" y="547116"/>
                    <a:pt x="132588" y="545897"/>
                  </a:cubicBezTo>
                  <a:cubicBezTo>
                    <a:pt x="134417" y="542849"/>
                    <a:pt x="140818" y="535839"/>
                    <a:pt x="151791" y="524866"/>
                  </a:cubicBezTo>
                  <a:cubicBezTo>
                    <a:pt x="151791" y="525476"/>
                    <a:pt x="152096" y="525780"/>
                    <a:pt x="152705" y="525780"/>
                  </a:cubicBezTo>
                  <a:cubicBezTo>
                    <a:pt x="145390" y="533096"/>
                    <a:pt x="139599" y="540106"/>
                    <a:pt x="135332" y="546812"/>
                  </a:cubicBezTo>
                  <a:cubicBezTo>
                    <a:pt x="135332" y="546812"/>
                    <a:pt x="135484" y="546964"/>
                    <a:pt x="135789" y="547269"/>
                  </a:cubicBezTo>
                  <a:cubicBezTo>
                    <a:pt x="136094" y="547574"/>
                    <a:pt x="136246" y="547726"/>
                    <a:pt x="136246" y="547726"/>
                  </a:cubicBezTo>
                  <a:cubicBezTo>
                    <a:pt x="137465" y="547726"/>
                    <a:pt x="139294" y="547116"/>
                    <a:pt x="141732" y="545897"/>
                  </a:cubicBezTo>
                  <a:lnTo>
                    <a:pt x="142647" y="546812"/>
                  </a:lnTo>
                  <a:cubicBezTo>
                    <a:pt x="139599" y="549860"/>
                    <a:pt x="137465" y="552603"/>
                    <a:pt x="136246" y="555041"/>
                  </a:cubicBezTo>
                  <a:lnTo>
                    <a:pt x="135332" y="552298"/>
                  </a:lnTo>
                  <a:cubicBezTo>
                    <a:pt x="135332" y="553517"/>
                    <a:pt x="134112" y="555498"/>
                    <a:pt x="131674" y="558242"/>
                  </a:cubicBezTo>
                  <a:cubicBezTo>
                    <a:pt x="129236" y="560985"/>
                    <a:pt x="128931" y="563576"/>
                    <a:pt x="130760" y="566014"/>
                  </a:cubicBezTo>
                  <a:lnTo>
                    <a:pt x="132588" y="566014"/>
                  </a:lnTo>
                  <a:cubicBezTo>
                    <a:pt x="134417" y="562356"/>
                    <a:pt x="135636" y="561442"/>
                    <a:pt x="136246" y="563271"/>
                  </a:cubicBezTo>
                  <a:cubicBezTo>
                    <a:pt x="138075" y="563880"/>
                    <a:pt x="139599" y="565709"/>
                    <a:pt x="140818" y="568757"/>
                  </a:cubicBezTo>
                  <a:cubicBezTo>
                    <a:pt x="140818" y="572415"/>
                    <a:pt x="140513" y="575158"/>
                    <a:pt x="139904" y="576987"/>
                  </a:cubicBezTo>
                  <a:cubicBezTo>
                    <a:pt x="139904" y="578816"/>
                    <a:pt x="141123" y="579730"/>
                    <a:pt x="143561" y="579730"/>
                  </a:cubicBezTo>
                  <a:lnTo>
                    <a:pt x="147219" y="580644"/>
                  </a:lnTo>
                  <a:cubicBezTo>
                    <a:pt x="149657" y="580644"/>
                    <a:pt x="152248" y="580035"/>
                    <a:pt x="154991" y="578816"/>
                  </a:cubicBezTo>
                  <a:cubicBezTo>
                    <a:pt x="157734" y="577596"/>
                    <a:pt x="159716" y="576682"/>
                    <a:pt x="160935" y="576072"/>
                  </a:cubicBezTo>
                  <a:lnTo>
                    <a:pt x="190196" y="561442"/>
                  </a:lnTo>
                  <a:cubicBezTo>
                    <a:pt x="193244" y="560223"/>
                    <a:pt x="195682" y="558242"/>
                    <a:pt x="197511" y="555498"/>
                  </a:cubicBezTo>
                  <a:cubicBezTo>
                    <a:pt x="199340" y="552755"/>
                    <a:pt x="200864" y="550774"/>
                    <a:pt x="202083" y="549555"/>
                  </a:cubicBezTo>
                  <a:lnTo>
                    <a:pt x="211227" y="539496"/>
                  </a:lnTo>
                  <a:cubicBezTo>
                    <a:pt x="211227" y="540716"/>
                    <a:pt x="210465" y="542697"/>
                    <a:pt x="208941" y="545440"/>
                  </a:cubicBezTo>
                  <a:cubicBezTo>
                    <a:pt x="207417" y="548183"/>
                    <a:pt x="207569" y="550469"/>
                    <a:pt x="209398" y="552298"/>
                  </a:cubicBezTo>
                  <a:cubicBezTo>
                    <a:pt x="211836" y="550469"/>
                    <a:pt x="213970" y="549098"/>
                    <a:pt x="215799" y="548183"/>
                  </a:cubicBezTo>
                  <a:cubicBezTo>
                    <a:pt x="217628" y="547269"/>
                    <a:pt x="219152" y="546507"/>
                    <a:pt x="220371" y="545897"/>
                  </a:cubicBezTo>
                  <a:cubicBezTo>
                    <a:pt x="223419" y="544068"/>
                    <a:pt x="226924" y="541020"/>
                    <a:pt x="230886" y="536753"/>
                  </a:cubicBezTo>
                  <a:cubicBezTo>
                    <a:pt x="234849" y="532486"/>
                    <a:pt x="238354" y="528828"/>
                    <a:pt x="241402" y="525780"/>
                  </a:cubicBezTo>
                  <a:cubicBezTo>
                    <a:pt x="242621" y="524561"/>
                    <a:pt x="248108" y="519684"/>
                    <a:pt x="257861" y="511150"/>
                  </a:cubicBezTo>
                  <a:cubicBezTo>
                    <a:pt x="260300" y="509321"/>
                    <a:pt x="263348" y="507340"/>
                    <a:pt x="267005" y="505206"/>
                  </a:cubicBezTo>
                  <a:cubicBezTo>
                    <a:pt x="270663" y="503073"/>
                    <a:pt x="273711" y="500787"/>
                    <a:pt x="276149" y="498348"/>
                  </a:cubicBezTo>
                  <a:cubicBezTo>
                    <a:pt x="284684" y="489814"/>
                    <a:pt x="291389" y="483718"/>
                    <a:pt x="296266" y="480060"/>
                  </a:cubicBezTo>
                  <a:cubicBezTo>
                    <a:pt x="293828" y="477622"/>
                    <a:pt x="292608" y="476098"/>
                    <a:pt x="292608" y="475488"/>
                  </a:cubicBezTo>
                  <a:cubicBezTo>
                    <a:pt x="292608" y="474879"/>
                    <a:pt x="293828" y="473660"/>
                    <a:pt x="296266" y="471831"/>
                  </a:cubicBezTo>
                  <a:cubicBezTo>
                    <a:pt x="301752" y="467564"/>
                    <a:pt x="304800" y="462992"/>
                    <a:pt x="305410" y="458115"/>
                  </a:cubicBezTo>
                  <a:cubicBezTo>
                    <a:pt x="306020" y="456286"/>
                    <a:pt x="306782" y="454762"/>
                    <a:pt x="307696" y="453543"/>
                  </a:cubicBezTo>
                  <a:cubicBezTo>
                    <a:pt x="308610" y="452324"/>
                    <a:pt x="309372" y="450495"/>
                    <a:pt x="309982" y="448056"/>
                  </a:cubicBezTo>
                  <a:lnTo>
                    <a:pt x="315468" y="437998"/>
                  </a:lnTo>
                  <a:lnTo>
                    <a:pt x="315468" y="437084"/>
                  </a:lnTo>
                  <a:cubicBezTo>
                    <a:pt x="312420" y="438303"/>
                    <a:pt x="308610" y="439522"/>
                    <a:pt x="304038" y="440741"/>
                  </a:cubicBezTo>
                  <a:cubicBezTo>
                    <a:pt x="299466" y="441960"/>
                    <a:pt x="295961" y="443789"/>
                    <a:pt x="293523" y="446228"/>
                  </a:cubicBezTo>
                  <a:cubicBezTo>
                    <a:pt x="291084" y="448666"/>
                    <a:pt x="288036" y="450495"/>
                    <a:pt x="284379" y="451714"/>
                  </a:cubicBezTo>
                  <a:cubicBezTo>
                    <a:pt x="280721" y="452933"/>
                    <a:pt x="277978" y="453848"/>
                    <a:pt x="276149" y="454457"/>
                  </a:cubicBezTo>
                  <a:cubicBezTo>
                    <a:pt x="274930" y="454457"/>
                    <a:pt x="272492" y="455372"/>
                    <a:pt x="268834" y="457200"/>
                  </a:cubicBezTo>
                  <a:cubicBezTo>
                    <a:pt x="266396" y="458420"/>
                    <a:pt x="263652" y="459334"/>
                    <a:pt x="260604" y="459944"/>
                  </a:cubicBezTo>
                  <a:cubicBezTo>
                    <a:pt x="257556" y="460553"/>
                    <a:pt x="255118" y="461468"/>
                    <a:pt x="253289" y="462687"/>
                  </a:cubicBezTo>
                  <a:cubicBezTo>
                    <a:pt x="252680" y="463296"/>
                    <a:pt x="251613" y="463601"/>
                    <a:pt x="250089" y="463601"/>
                  </a:cubicBezTo>
                  <a:cubicBezTo>
                    <a:pt x="248565" y="463601"/>
                    <a:pt x="247498" y="463601"/>
                    <a:pt x="246888" y="463601"/>
                  </a:cubicBezTo>
                  <a:cubicBezTo>
                    <a:pt x="246279" y="463601"/>
                    <a:pt x="245212" y="463906"/>
                    <a:pt x="243688" y="464516"/>
                  </a:cubicBezTo>
                  <a:cubicBezTo>
                    <a:pt x="242164" y="465125"/>
                    <a:pt x="241097" y="466040"/>
                    <a:pt x="240488" y="467259"/>
                  </a:cubicBezTo>
                  <a:cubicBezTo>
                    <a:pt x="240488" y="467259"/>
                    <a:pt x="240335" y="467411"/>
                    <a:pt x="240030" y="467716"/>
                  </a:cubicBezTo>
                  <a:cubicBezTo>
                    <a:pt x="239726" y="468021"/>
                    <a:pt x="239573" y="468173"/>
                    <a:pt x="239573" y="468173"/>
                  </a:cubicBezTo>
                  <a:cubicBezTo>
                    <a:pt x="238354" y="467564"/>
                    <a:pt x="236830" y="467259"/>
                    <a:pt x="235001" y="467259"/>
                  </a:cubicBezTo>
                  <a:cubicBezTo>
                    <a:pt x="234392" y="467259"/>
                    <a:pt x="233172" y="467259"/>
                    <a:pt x="231344" y="467259"/>
                  </a:cubicBezTo>
                  <a:cubicBezTo>
                    <a:pt x="229515" y="467259"/>
                    <a:pt x="227991" y="466649"/>
                    <a:pt x="226772" y="465430"/>
                  </a:cubicBezTo>
                  <a:cubicBezTo>
                    <a:pt x="225552" y="464820"/>
                    <a:pt x="222504" y="463601"/>
                    <a:pt x="217628" y="461772"/>
                  </a:cubicBezTo>
                  <a:cubicBezTo>
                    <a:pt x="212141" y="460553"/>
                    <a:pt x="208484" y="457505"/>
                    <a:pt x="206655" y="452628"/>
                  </a:cubicBezTo>
                  <a:cubicBezTo>
                    <a:pt x="206045" y="452019"/>
                    <a:pt x="205283" y="451562"/>
                    <a:pt x="204369" y="451257"/>
                  </a:cubicBezTo>
                  <a:cubicBezTo>
                    <a:pt x="203454" y="450952"/>
                    <a:pt x="202388" y="450190"/>
                    <a:pt x="201168" y="448971"/>
                  </a:cubicBezTo>
                  <a:lnTo>
                    <a:pt x="194768" y="442570"/>
                  </a:lnTo>
                  <a:lnTo>
                    <a:pt x="192939" y="437084"/>
                  </a:lnTo>
                  <a:cubicBezTo>
                    <a:pt x="190500" y="433426"/>
                    <a:pt x="188976" y="431292"/>
                    <a:pt x="188367" y="430683"/>
                  </a:cubicBezTo>
                  <a:cubicBezTo>
                    <a:pt x="185319" y="427635"/>
                    <a:pt x="183795" y="425806"/>
                    <a:pt x="183795" y="425196"/>
                  </a:cubicBezTo>
                  <a:cubicBezTo>
                    <a:pt x="183795" y="424587"/>
                    <a:pt x="185319" y="423063"/>
                    <a:pt x="188367" y="420624"/>
                  </a:cubicBezTo>
                  <a:lnTo>
                    <a:pt x="192024" y="417881"/>
                  </a:lnTo>
                  <a:cubicBezTo>
                    <a:pt x="190196" y="416662"/>
                    <a:pt x="189434" y="415443"/>
                    <a:pt x="189738" y="414224"/>
                  </a:cubicBezTo>
                  <a:cubicBezTo>
                    <a:pt x="190043" y="413004"/>
                    <a:pt x="190805" y="411785"/>
                    <a:pt x="192024" y="410566"/>
                  </a:cubicBezTo>
                  <a:lnTo>
                    <a:pt x="198425" y="405994"/>
                  </a:lnTo>
                  <a:lnTo>
                    <a:pt x="200254" y="405080"/>
                  </a:lnTo>
                  <a:lnTo>
                    <a:pt x="201168" y="405080"/>
                  </a:lnTo>
                  <a:cubicBezTo>
                    <a:pt x="203607" y="405080"/>
                    <a:pt x="205588" y="403708"/>
                    <a:pt x="207112" y="400965"/>
                  </a:cubicBezTo>
                  <a:cubicBezTo>
                    <a:pt x="208636" y="398222"/>
                    <a:pt x="209398" y="396545"/>
                    <a:pt x="209398" y="395936"/>
                  </a:cubicBezTo>
                  <a:lnTo>
                    <a:pt x="223114" y="381305"/>
                  </a:lnTo>
                  <a:lnTo>
                    <a:pt x="244145" y="362103"/>
                  </a:lnTo>
                  <a:cubicBezTo>
                    <a:pt x="244755" y="361493"/>
                    <a:pt x="246584" y="359817"/>
                    <a:pt x="249632" y="357074"/>
                  </a:cubicBezTo>
                  <a:cubicBezTo>
                    <a:pt x="252680" y="354330"/>
                    <a:pt x="254204" y="350825"/>
                    <a:pt x="254204" y="346558"/>
                  </a:cubicBezTo>
                  <a:cubicBezTo>
                    <a:pt x="254813" y="345339"/>
                    <a:pt x="256032" y="343967"/>
                    <a:pt x="257861" y="342443"/>
                  </a:cubicBezTo>
                  <a:cubicBezTo>
                    <a:pt x="259690" y="340919"/>
                    <a:pt x="261214" y="339548"/>
                    <a:pt x="262433" y="338328"/>
                  </a:cubicBezTo>
                  <a:lnTo>
                    <a:pt x="261519" y="335585"/>
                  </a:lnTo>
                  <a:cubicBezTo>
                    <a:pt x="257861" y="333147"/>
                    <a:pt x="257252" y="330708"/>
                    <a:pt x="259690" y="328270"/>
                  </a:cubicBezTo>
                  <a:lnTo>
                    <a:pt x="259690" y="324612"/>
                  </a:lnTo>
                  <a:lnTo>
                    <a:pt x="256032" y="323698"/>
                  </a:lnTo>
                  <a:cubicBezTo>
                    <a:pt x="252375" y="325527"/>
                    <a:pt x="249936" y="324917"/>
                    <a:pt x="248717" y="321869"/>
                  </a:cubicBezTo>
                  <a:cubicBezTo>
                    <a:pt x="248108" y="320650"/>
                    <a:pt x="247041" y="319736"/>
                    <a:pt x="245517" y="319126"/>
                  </a:cubicBezTo>
                  <a:cubicBezTo>
                    <a:pt x="243993" y="318516"/>
                    <a:pt x="242926" y="318212"/>
                    <a:pt x="242316" y="318212"/>
                  </a:cubicBezTo>
                  <a:cubicBezTo>
                    <a:pt x="240488" y="317602"/>
                    <a:pt x="238506" y="317297"/>
                    <a:pt x="236373" y="317297"/>
                  </a:cubicBezTo>
                  <a:cubicBezTo>
                    <a:pt x="234239" y="317297"/>
                    <a:pt x="232258" y="316992"/>
                    <a:pt x="230429" y="316383"/>
                  </a:cubicBezTo>
                  <a:cubicBezTo>
                    <a:pt x="227991" y="315773"/>
                    <a:pt x="225248" y="314554"/>
                    <a:pt x="222200" y="312725"/>
                  </a:cubicBezTo>
                  <a:cubicBezTo>
                    <a:pt x="219152" y="310896"/>
                    <a:pt x="216713" y="309372"/>
                    <a:pt x="214884" y="308153"/>
                  </a:cubicBezTo>
                  <a:cubicBezTo>
                    <a:pt x="214275" y="307544"/>
                    <a:pt x="211532" y="306324"/>
                    <a:pt x="206655" y="304496"/>
                  </a:cubicBezTo>
                  <a:cubicBezTo>
                    <a:pt x="201778" y="303886"/>
                    <a:pt x="198120" y="300838"/>
                    <a:pt x="195682" y="295352"/>
                  </a:cubicBezTo>
                  <a:cubicBezTo>
                    <a:pt x="195682" y="294742"/>
                    <a:pt x="194463" y="293828"/>
                    <a:pt x="192024" y="292608"/>
                  </a:cubicBezTo>
                  <a:lnTo>
                    <a:pt x="184709" y="287122"/>
                  </a:lnTo>
                  <a:cubicBezTo>
                    <a:pt x="180442" y="282855"/>
                    <a:pt x="178004" y="278588"/>
                    <a:pt x="177394" y="274320"/>
                  </a:cubicBezTo>
                  <a:cubicBezTo>
                    <a:pt x="177394" y="274320"/>
                    <a:pt x="176784" y="273711"/>
                    <a:pt x="175565" y="272492"/>
                  </a:cubicBezTo>
                  <a:cubicBezTo>
                    <a:pt x="173736" y="271882"/>
                    <a:pt x="171908" y="270663"/>
                    <a:pt x="170079" y="268834"/>
                  </a:cubicBezTo>
                  <a:cubicBezTo>
                    <a:pt x="169469" y="267615"/>
                    <a:pt x="167945" y="264872"/>
                    <a:pt x="165507" y="260604"/>
                  </a:cubicBezTo>
                  <a:lnTo>
                    <a:pt x="169164" y="257861"/>
                  </a:lnTo>
                  <a:cubicBezTo>
                    <a:pt x="169164" y="257861"/>
                    <a:pt x="169012" y="257709"/>
                    <a:pt x="168707" y="257404"/>
                  </a:cubicBezTo>
                  <a:cubicBezTo>
                    <a:pt x="168402" y="257099"/>
                    <a:pt x="168250" y="256947"/>
                    <a:pt x="168250" y="256947"/>
                  </a:cubicBezTo>
                  <a:cubicBezTo>
                    <a:pt x="165812" y="257556"/>
                    <a:pt x="164592" y="256642"/>
                    <a:pt x="164592" y="254204"/>
                  </a:cubicBezTo>
                  <a:cubicBezTo>
                    <a:pt x="164592" y="254204"/>
                    <a:pt x="165812" y="252984"/>
                    <a:pt x="168250" y="250546"/>
                  </a:cubicBezTo>
                  <a:cubicBezTo>
                    <a:pt x="170688" y="251765"/>
                    <a:pt x="171908" y="252680"/>
                    <a:pt x="171908" y="253289"/>
                  </a:cubicBezTo>
                  <a:cubicBezTo>
                    <a:pt x="171908" y="256337"/>
                    <a:pt x="173736" y="258471"/>
                    <a:pt x="177394" y="259690"/>
                  </a:cubicBezTo>
                  <a:cubicBezTo>
                    <a:pt x="179223" y="259690"/>
                    <a:pt x="180594" y="259995"/>
                    <a:pt x="181509" y="260604"/>
                  </a:cubicBezTo>
                  <a:cubicBezTo>
                    <a:pt x="182423" y="261214"/>
                    <a:pt x="183490" y="261824"/>
                    <a:pt x="184709" y="262433"/>
                  </a:cubicBezTo>
                  <a:cubicBezTo>
                    <a:pt x="193853" y="265481"/>
                    <a:pt x="198425" y="267005"/>
                    <a:pt x="198425" y="267005"/>
                  </a:cubicBezTo>
                  <a:lnTo>
                    <a:pt x="201168" y="267920"/>
                  </a:lnTo>
                  <a:cubicBezTo>
                    <a:pt x="202388" y="270358"/>
                    <a:pt x="205436" y="271577"/>
                    <a:pt x="210312" y="271577"/>
                  </a:cubicBezTo>
                  <a:cubicBezTo>
                    <a:pt x="220676" y="271577"/>
                    <a:pt x="232258" y="269444"/>
                    <a:pt x="245060" y="265176"/>
                  </a:cubicBezTo>
                  <a:lnTo>
                    <a:pt x="270663" y="252375"/>
                  </a:lnTo>
                  <a:cubicBezTo>
                    <a:pt x="273101" y="251765"/>
                    <a:pt x="277368" y="250394"/>
                    <a:pt x="283464" y="248260"/>
                  </a:cubicBezTo>
                  <a:cubicBezTo>
                    <a:pt x="289560" y="246126"/>
                    <a:pt x="294437" y="243840"/>
                    <a:pt x="298095" y="241402"/>
                  </a:cubicBezTo>
                  <a:lnTo>
                    <a:pt x="302667" y="239573"/>
                  </a:lnTo>
                  <a:lnTo>
                    <a:pt x="300838" y="238659"/>
                  </a:lnTo>
                  <a:cubicBezTo>
                    <a:pt x="296571" y="235611"/>
                    <a:pt x="291846" y="231344"/>
                    <a:pt x="286665" y="225857"/>
                  </a:cubicBezTo>
                  <a:cubicBezTo>
                    <a:pt x="281483" y="220371"/>
                    <a:pt x="276454" y="216408"/>
                    <a:pt x="271577" y="213970"/>
                  </a:cubicBezTo>
                  <a:cubicBezTo>
                    <a:pt x="269748" y="213360"/>
                    <a:pt x="268224" y="212446"/>
                    <a:pt x="267005" y="211227"/>
                  </a:cubicBezTo>
                  <a:cubicBezTo>
                    <a:pt x="265786" y="210008"/>
                    <a:pt x="264872" y="209398"/>
                    <a:pt x="264262" y="209398"/>
                  </a:cubicBezTo>
                  <a:cubicBezTo>
                    <a:pt x="260604" y="209398"/>
                    <a:pt x="257709" y="208026"/>
                    <a:pt x="255575" y="205283"/>
                  </a:cubicBezTo>
                  <a:cubicBezTo>
                    <a:pt x="253442" y="202540"/>
                    <a:pt x="252070" y="200864"/>
                    <a:pt x="251460" y="200254"/>
                  </a:cubicBezTo>
                  <a:cubicBezTo>
                    <a:pt x="246584" y="196596"/>
                    <a:pt x="243536" y="193853"/>
                    <a:pt x="242316" y="192024"/>
                  </a:cubicBezTo>
                  <a:cubicBezTo>
                    <a:pt x="238049" y="185928"/>
                    <a:pt x="234087" y="181356"/>
                    <a:pt x="230429" y="178308"/>
                  </a:cubicBezTo>
                  <a:cubicBezTo>
                    <a:pt x="226772" y="175870"/>
                    <a:pt x="224638" y="172517"/>
                    <a:pt x="224028" y="168250"/>
                  </a:cubicBezTo>
                  <a:cubicBezTo>
                    <a:pt x="223419" y="167031"/>
                    <a:pt x="222504" y="165507"/>
                    <a:pt x="221285" y="163678"/>
                  </a:cubicBezTo>
                  <a:cubicBezTo>
                    <a:pt x="220066" y="161849"/>
                    <a:pt x="219152" y="160325"/>
                    <a:pt x="218542" y="159106"/>
                  </a:cubicBezTo>
                  <a:lnTo>
                    <a:pt x="213970" y="155448"/>
                  </a:lnTo>
                  <a:cubicBezTo>
                    <a:pt x="212141" y="152400"/>
                    <a:pt x="211227" y="149657"/>
                    <a:pt x="211227" y="147219"/>
                  </a:cubicBezTo>
                  <a:lnTo>
                    <a:pt x="213056" y="132588"/>
                  </a:lnTo>
                  <a:cubicBezTo>
                    <a:pt x="213056" y="129540"/>
                    <a:pt x="211836" y="128016"/>
                    <a:pt x="209398" y="128016"/>
                  </a:cubicBezTo>
                  <a:cubicBezTo>
                    <a:pt x="208179" y="128016"/>
                    <a:pt x="207569" y="127712"/>
                    <a:pt x="207569" y="127102"/>
                  </a:cubicBezTo>
                  <a:lnTo>
                    <a:pt x="208484" y="121615"/>
                  </a:lnTo>
                  <a:cubicBezTo>
                    <a:pt x="208484" y="117958"/>
                    <a:pt x="208179" y="115215"/>
                    <a:pt x="207569" y="113386"/>
                  </a:cubicBezTo>
                  <a:lnTo>
                    <a:pt x="198425" y="90526"/>
                  </a:lnTo>
                  <a:cubicBezTo>
                    <a:pt x="197206" y="87478"/>
                    <a:pt x="195682" y="85344"/>
                    <a:pt x="193853" y="84125"/>
                  </a:cubicBezTo>
                  <a:cubicBezTo>
                    <a:pt x="191415" y="82906"/>
                    <a:pt x="190805" y="81382"/>
                    <a:pt x="192024" y="79553"/>
                  </a:cubicBezTo>
                  <a:cubicBezTo>
                    <a:pt x="192634" y="78334"/>
                    <a:pt x="193091" y="77115"/>
                    <a:pt x="193396" y="75896"/>
                  </a:cubicBezTo>
                  <a:cubicBezTo>
                    <a:pt x="193701" y="74676"/>
                    <a:pt x="194158" y="73762"/>
                    <a:pt x="194768" y="73152"/>
                  </a:cubicBezTo>
                  <a:lnTo>
                    <a:pt x="196596" y="73152"/>
                  </a:lnTo>
                  <a:cubicBezTo>
                    <a:pt x="198425" y="76810"/>
                    <a:pt x="200864" y="78639"/>
                    <a:pt x="203912" y="78639"/>
                  </a:cubicBezTo>
                  <a:cubicBezTo>
                    <a:pt x="207569" y="78639"/>
                    <a:pt x="210617" y="80467"/>
                    <a:pt x="213056" y="84125"/>
                  </a:cubicBezTo>
                  <a:cubicBezTo>
                    <a:pt x="215494" y="89002"/>
                    <a:pt x="219456" y="91440"/>
                    <a:pt x="224943" y="91440"/>
                  </a:cubicBezTo>
                  <a:lnTo>
                    <a:pt x="234087" y="96012"/>
                  </a:lnTo>
                  <a:cubicBezTo>
                    <a:pt x="234087" y="96012"/>
                    <a:pt x="234239" y="96622"/>
                    <a:pt x="234544" y="97841"/>
                  </a:cubicBezTo>
                  <a:cubicBezTo>
                    <a:pt x="234849" y="99060"/>
                    <a:pt x="234696" y="99975"/>
                    <a:pt x="234087" y="100584"/>
                  </a:cubicBezTo>
                  <a:cubicBezTo>
                    <a:pt x="234087" y="101803"/>
                    <a:pt x="235306" y="102718"/>
                    <a:pt x="237744" y="103328"/>
                  </a:cubicBezTo>
                  <a:lnTo>
                    <a:pt x="238659" y="103328"/>
                  </a:lnTo>
                  <a:cubicBezTo>
                    <a:pt x="244755" y="107595"/>
                    <a:pt x="249022" y="107595"/>
                    <a:pt x="251460" y="103328"/>
                  </a:cubicBezTo>
                  <a:lnTo>
                    <a:pt x="256032" y="106985"/>
                  </a:lnTo>
                  <a:cubicBezTo>
                    <a:pt x="256642" y="105766"/>
                    <a:pt x="257252" y="105156"/>
                    <a:pt x="257861" y="105156"/>
                  </a:cubicBezTo>
                  <a:cubicBezTo>
                    <a:pt x="258471" y="105156"/>
                    <a:pt x="259080" y="104852"/>
                    <a:pt x="259690" y="104242"/>
                  </a:cubicBezTo>
                  <a:cubicBezTo>
                    <a:pt x="261519" y="98756"/>
                    <a:pt x="264872" y="93574"/>
                    <a:pt x="269748" y="88697"/>
                  </a:cubicBezTo>
                  <a:cubicBezTo>
                    <a:pt x="274625" y="83820"/>
                    <a:pt x="277673" y="80467"/>
                    <a:pt x="278892" y="78639"/>
                  </a:cubicBezTo>
                  <a:cubicBezTo>
                    <a:pt x="280112" y="77420"/>
                    <a:pt x="281483" y="76200"/>
                    <a:pt x="283007" y="74981"/>
                  </a:cubicBezTo>
                  <a:cubicBezTo>
                    <a:pt x="284531" y="73762"/>
                    <a:pt x="285903" y="71933"/>
                    <a:pt x="287122" y="69495"/>
                  </a:cubicBezTo>
                  <a:cubicBezTo>
                    <a:pt x="288951" y="66447"/>
                    <a:pt x="293218" y="62484"/>
                    <a:pt x="299924" y="57608"/>
                  </a:cubicBezTo>
                  <a:cubicBezTo>
                    <a:pt x="306629" y="52731"/>
                    <a:pt x="311201" y="49073"/>
                    <a:pt x="313640" y="46635"/>
                  </a:cubicBezTo>
                  <a:cubicBezTo>
                    <a:pt x="320345" y="39929"/>
                    <a:pt x="329184" y="33833"/>
                    <a:pt x="340157" y="28347"/>
                  </a:cubicBezTo>
                  <a:cubicBezTo>
                    <a:pt x="349301" y="22251"/>
                    <a:pt x="355702" y="18593"/>
                    <a:pt x="359360" y="17374"/>
                  </a:cubicBezTo>
                  <a:cubicBezTo>
                    <a:pt x="364846" y="13107"/>
                    <a:pt x="374600" y="9754"/>
                    <a:pt x="388620" y="7315"/>
                  </a:cubicBezTo>
                  <a:cubicBezTo>
                    <a:pt x="394107" y="7315"/>
                    <a:pt x="399898" y="6401"/>
                    <a:pt x="405994" y="45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0000">
                  <a:schemeClr val="bg1"/>
                </a:gs>
                <a:gs pos="100000">
                  <a:srgbClr val="18F0C9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dirty="0">
                <a:solidFill>
                  <a:schemeClr val="bg1"/>
                </a:solidFill>
                <a:latin typeface="演示镇魂行楷" panose="00000500000000000000" pitchFamily="2" charset="-122"/>
                <a:ea typeface="演示镇魂行楷" panose="00000500000000000000" pitchFamily="2" charset="-122"/>
              </a:endParaRPr>
            </a:p>
          </p:txBody>
        </p:sp>
        <p:sp>
          <p:nvSpPr>
            <p:cNvPr id="8" name="PA-文本框 36">
              <a:extLst>
                <a:ext uri="{FF2B5EF4-FFF2-40B4-BE49-F238E27FC236}">
                  <a16:creationId xmlns:a16="http://schemas.microsoft.com/office/drawing/2014/main" id="{78830337-FC3A-A740-49E4-7A4D19F9FEB3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10197" y="1374111"/>
              <a:ext cx="1138334" cy="1046270"/>
            </a:xfrm>
            <a:custGeom>
              <a:avLst/>
              <a:gdLst/>
              <a:ahLst/>
              <a:cxnLst/>
              <a:rect l="l" t="t" r="r" b="b"/>
              <a:pathLst>
                <a:path w="961035" h="883311">
                  <a:moveTo>
                    <a:pt x="443484" y="620878"/>
                  </a:moveTo>
                  <a:cubicBezTo>
                    <a:pt x="442265" y="620878"/>
                    <a:pt x="440589" y="622249"/>
                    <a:pt x="438455" y="624993"/>
                  </a:cubicBezTo>
                  <a:cubicBezTo>
                    <a:pt x="436322" y="627736"/>
                    <a:pt x="434645" y="629565"/>
                    <a:pt x="433426" y="630479"/>
                  </a:cubicBezTo>
                  <a:cubicBezTo>
                    <a:pt x="432207" y="631393"/>
                    <a:pt x="431292" y="630631"/>
                    <a:pt x="430683" y="628193"/>
                  </a:cubicBezTo>
                  <a:cubicBezTo>
                    <a:pt x="430683" y="626974"/>
                    <a:pt x="430073" y="625602"/>
                    <a:pt x="428854" y="624078"/>
                  </a:cubicBezTo>
                  <a:cubicBezTo>
                    <a:pt x="427635" y="622554"/>
                    <a:pt x="426720" y="622097"/>
                    <a:pt x="426111" y="622707"/>
                  </a:cubicBezTo>
                  <a:cubicBezTo>
                    <a:pt x="423672" y="623926"/>
                    <a:pt x="419405" y="624688"/>
                    <a:pt x="413309" y="624993"/>
                  </a:cubicBezTo>
                  <a:cubicBezTo>
                    <a:pt x="407213" y="625297"/>
                    <a:pt x="402946" y="626059"/>
                    <a:pt x="400508" y="627279"/>
                  </a:cubicBezTo>
                  <a:cubicBezTo>
                    <a:pt x="398069" y="627888"/>
                    <a:pt x="394869" y="629412"/>
                    <a:pt x="390906" y="631851"/>
                  </a:cubicBezTo>
                  <a:cubicBezTo>
                    <a:pt x="386944" y="634289"/>
                    <a:pt x="384048" y="636118"/>
                    <a:pt x="382220" y="637337"/>
                  </a:cubicBezTo>
                  <a:cubicBezTo>
                    <a:pt x="370637" y="639775"/>
                    <a:pt x="359664" y="644652"/>
                    <a:pt x="349301" y="651967"/>
                  </a:cubicBezTo>
                  <a:cubicBezTo>
                    <a:pt x="348082" y="652577"/>
                    <a:pt x="346710" y="653949"/>
                    <a:pt x="345186" y="656082"/>
                  </a:cubicBezTo>
                  <a:cubicBezTo>
                    <a:pt x="343662" y="658216"/>
                    <a:pt x="343205" y="659892"/>
                    <a:pt x="343815" y="661111"/>
                  </a:cubicBezTo>
                  <a:cubicBezTo>
                    <a:pt x="344424" y="662331"/>
                    <a:pt x="344729" y="663855"/>
                    <a:pt x="344729" y="665683"/>
                  </a:cubicBezTo>
                  <a:cubicBezTo>
                    <a:pt x="344729" y="666903"/>
                    <a:pt x="344272" y="668274"/>
                    <a:pt x="343358" y="669798"/>
                  </a:cubicBezTo>
                  <a:cubicBezTo>
                    <a:pt x="342443" y="671322"/>
                    <a:pt x="341681" y="672694"/>
                    <a:pt x="341072" y="673913"/>
                  </a:cubicBezTo>
                  <a:cubicBezTo>
                    <a:pt x="339852" y="675132"/>
                    <a:pt x="339243" y="676656"/>
                    <a:pt x="339243" y="678485"/>
                  </a:cubicBezTo>
                  <a:cubicBezTo>
                    <a:pt x="339243" y="681533"/>
                    <a:pt x="338786" y="686410"/>
                    <a:pt x="337871" y="693115"/>
                  </a:cubicBezTo>
                  <a:cubicBezTo>
                    <a:pt x="336957" y="699821"/>
                    <a:pt x="336500" y="705612"/>
                    <a:pt x="336500" y="710489"/>
                  </a:cubicBezTo>
                  <a:cubicBezTo>
                    <a:pt x="336500" y="715366"/>
                    <a:pt x="337109" y="722071"/>
                    <a:pt x="338328" y="730606"/>
                  </a:cubicBezTo>
                  <a:cubicBezTo>
                    <a:pt x="355397" y="726948"/>
                    <a:pt x="368199" y="722681"/>
                    <a:pt x="376733" y="717804"/>
                  </a:cubicBezTo>
                  <a:cubicBezTo>
                    <a:pt x="379781" y="716585"/>
                    <a:pt x="386182" y="715366"/>
                    <a:pt x="395936" y="714147"/>
                  </a:cubicBezTo>
                  <a:lnTo>
                    <a:pt x="415138" y="711403"/>
                  </a:lnTo>
                  <a:cubicBezTo>
                    <a:pt x="420015" y="708355"/>
                    <a:pt x="424587" y="706527"/>
                    <a:pt x="428854" y="705917"/>
                  </a:cubicBezTo>
                  <a:cubicBezTo>
                    <a:pt x="430073" y="704698"/>
                    <a:pt x="432054" y="702717"/>
                    <a:pt x="434798" y="699973"/>
                  </a:cubicBezTo>
                  <a:cubicBezTo>
                    <a:pt x="437541" y="697230"/>
                    <a:pt x="439827" y="695554"/>
                    <a:pt x="441656" y="694944"/>
                  </a:cubicBezTo>
                  <a:cubicBezTo>
                    <a:pt x="447142" y="692506"/>
                    <a:pt x="452324" y="691287"/>
                    <a:pt x="457200" y="691287"/>
                  </a:cubicBezTo>
                  <a:cubicBezTo>
                    <a:pt x="460858" y="683971"/>
                    <a:pt x="462687" y="676656"/>
                    <a:pt x="462687" y="669341"/>
                  </a:cubicBezTo>
                  <a:cubicBezTo>
                    <a:pt x="462687" y="660197"/>
                    <a:pt x="460858" y="651358"/>
                    <a:pt x="457200" y="642823"/>
                  </a:cubicBezTo>
                  <a:cubicBezTo>
                    <a:pt x="453543" y="634289"/>
                    <a:pt x="449885" y="627583"/>
                    <a:pt x="446228" y="622707"/>
                  </a:cubicBezTo>
                  <a:cubicBezTo>
                    <a:pt x="445008" y="621487"/>
                    <a:pt x="444094" y="620878"/>
                    <a:pt x="443484" y="620878"/>
                  </a:cubicBezTo>
                  <a:close/>
                  <a:moveTo>
                    <a:pt x="514808" y="603504"/>
                  </a:moveTo>
                  <a:cubicBezTo>
                    <a:pt x="511760" y="604723"/>
                    <a:pt x="508712" y="605638"/>
                    <a:pt x="505664" y="606247"/>
                  </a:cubicBezTo>
                  <a:cubicBezTo>
                    <a:pt x="502616" y="606857"/>
                    <a:pt x="499568" y="607771"/>
                    <a:pt x="496520" y="608991"/>
                  </a:cubicBezTo>
                  <a:cubicBezTo>
                    <a:pt x="489204" y="608991"/>
                    <a:pt x="482194" y="610057"/>
                    <a:pt x="475488" y="612191"/>
                  </a:cubicBezTo>
                  <a:cubicBezTo>
                    <a:pt x="468783" y="614325"/>
                    <a:pt x="464211" y="615696"/>
                    <a:pt x="461772" y="616306"/>
                  </a:cubicBezTo>
                  <a:cubicBezTo>
                    <a:pt x="459944" y="616306"/>
                    <a:pt x="458420" y="617830"/>
                    <a:pt x="457200" y="620878"/>
                  </a:cubicBezTo>
                  <a:cubicBezTo>
                    <a:pt x="457200" y="622097"/>
                    <a:pt x="457658" y="623316"/>
                    <a:pt x="458572" y="624535"/>
                  </a:cubicBezTo>
                  <a:cubicBezTo>
                    <a:pt x="459486" y="625755"/>
                    <a:pt x="460553" y="626364"/>
                    <a:pt x="461772" y="626364"/>
                  </a:cubicBezTo>
                  <a:cubicBezTo>
                    <a:pt x="467868" y="629412"/>
                    <a:pt x="470307" y="633375"/>
                    <a:pt x="469088" y="638251"/>
                  </a:cubicBezTo>
                  <a:cubicBezTo>
                    <a:pt x="467868" y="640080"/>
                    <a:pt x="467259" y="642519"/>
                    <a:pt x="467259" y="645567"/>
                  </a:cubicBezTo>
                  <a:cubicBezTo>
                    <a:pt x="467259" y="649224"/>
                    <a:pt x="469088" y="652882"/>
                    <a:pt x="472745" y="656539"/>
                  </a:cubicBezTo>
                  <a:cubicBezTo>
                    <a:pt x="474574" y="660197"/>
                    <a:pt x="476403" y="662940"/>
                    <a:pt x="478232" y="664769"/>
                  </a:cubicBezTo>
                  <a:cubicBezTo>
                    <a:pt x="479451" y="666598"/>
                    <a:pt x="480365" y="668427"/>
                    <a:pt x="480975" y="670255"/>
                  </a:cubicBezTo>
                  <a:cubicBezTo>
                    <a:pt x="481584" y="672084"/>
                    <a:pt x="482194" y="673913"/>
                    <a:pt x="482804" y="675742"/>
                  </a:cubicBezTo>
                  <a:cubicBezTo>
                    <a:pt x="484632" y="678180"/>
                    <a:pt x="487071" y="680771"/>
                    <a:pt x="490119" y="683514"/>
                  </a:cubicBezTo>
                  <a:cubicBezTo>
                    <a:pt x="493167" y="686257"/>
                    <a:pt x="495300" y="689153"/>
                    <a:pt x="496520" y="692201"/>
                  </a:cubicBezTo>
                  <a:cubicBezTo>
                    <a:pt x="497739" y="697687"/>
                    <a:pt x="500177" y="701345"/>
                    <a:pt x="503835" y="703174"/>
                  </a:cubicBezTo>
                  <a:lnTo>
                    <a:pt x="507492" y="710489"/>
                  </a:lnTo>
                  <a:cubicBezTo>
                    <a:pt x="512369" y="715975"/>
                    <a:pt x="516332" y="718719"/>
                    <a:pt x="519380" y="718719"/>
                  </a:cubicBezTo>
                  <a:cubicBezTo>
                    <a:pt x="522428" y="718719"/>
                    <a:pt x="525476" y="716280"/>
                    <a:pt x="528524" y="711403"/>
                  </a:cubicBezTo>
                  <a:cubicBezTo>
                    <a:pt x="530352" y="708355"/>
                    <a:pt x="532029" y="705612"/>
                    <a:pt x="533553" y="703174"/>
                  </a:cubicBezTo>
                  <a:cubicBezTo>
                    <a:pt x="535077" y="700735"/>
                    <a:pt x="536448" y="698602"/>
                    <a:pt x="537668" y="696773"/>
                  </a:cubicBezTo>
                  <a:cubicBezTo>
                    <a:pt x="543764" y="683362"/>
                    <a:pt x="548031" y="673303"/>
                    <a:pt x="550469" y="666598"/>
                  </a:cubicBezTo>
                  <a:cubicBezTo>
                    <a:pt x="551688" y="662940"/>
                    <a:pt x="552755" y="659130"/>
                    <a:pt x="553670" y="655168"/>
                  </a:cubicBezTo>
                  <a:cubicBezTo>
                    <a:pt x="554584" y="651205"/>
                    <a:pt x="555956" y="646786"/>
                    <a:pt x="557784" y="641909"/>
                  </a:cubicBezTo>
                  <a:cubicBezTo>
                    <a:pt x="557784" y="640080"/>
                    <a:pt x="558089" y="638251"/>
                    <a:pt x="558699" y="636423"/>
                  </a:cubicBezTo>
                  <a:cubicBezTo>
                    <a:pt x="559308" y="634594"/>
                    <a:pt x="559308" y="633679"/>
                    <a:pt x="558699" y="633679"/>
                  </a:cubicBezTo>
                  <a:cubicBezTo>
                    <a:pt x="556260" y="632460"/>
                    <a:pt x="553822" y="631851"/>
                    <a:pt x="551384" y="631851"/>
                  </a:cubicBezTo>
                  <a:lnTo>
                    <a:pt x="548640" y="631851"/>
                  </a:lnTo>
                  <a:cubicBezTo>
                    <a:pt x="545592" y="631851"/>
                    <a:pt x="543764" y="629412"/>
                    <a:pt x="543154" y="624535"/>
                  </a:cubicBezTo>
                  <a:cubicBezTo>
                    <a:pt x="542544" y="622707"/>
                    <a:pt x="541935" y="620878"/>
                    <a:pt x="541325" y="619049"/>
                  </a:cubicBezTo>
                  <a:cubicBezTo>
                    <a:pt x="540716" y="617220"/>
                    <a:pt x="539801" y="615391"/>
                    <a:pt x="538582" y="613563"/>
                  </a:cubicBezTo>
                  <a:lnTo>
                    <a:pt x="522123" y="630936"/>
                  </a:lnTo>
                  <a:lnTo>
                    <a:pt x="520294" y="613563"/>
                  </a:lnTo>
                  <a:cubicBezTo>
                    <a:pt x="522123" y="612343"/>
                    <a:pt x="523647" y="610819"/>
                    <a:pt x="524866" y="608991"/>
                  </a:cubicBezTo>
                  <a:lnTo>
                    <a:pt x="524866" y="604419"/>
                  </a:lnTo>
                  <a:close/>
                  <a:moveTo>
                    <a:pt x="562814" y="502006"/>
                  </a:moveTo>
                  <a:cubicBezTo>
                    <a:pt x="564338" y="501396"/>
                    <a:pt x="566319" y="501396"/>
                    <a:pt x="568757" y="502006"/>
                  </a:cubicBezTo>
                  <a:cubicBezTo>
                    <a:pt x="576072" y="503835"/>
                    <a:pt x="586436" y="509626"/>
                    <a:pt x="599847" y="519379"/>
                  </a:cubicBezTo>
                  <a:cubicBezTo>
                    <a:pt x="607772" y="526085"/>
                    <a:pt x="614782" y="530962"/>
                    <a:pt x="620878" y="534010"/>
                  </a:cubicBezTo>
                  <a:cubicBezTo>
                    <a:pt x="623316" y="534619"/>
                    <a:pt x="624993" y="536905"/>
                    <a:pt x="625907" y="540868"/>
                  </a:cubicBezTo>
                  <a:cubicBezTo>
                    <a:pt x="626822" y="544830"/>
                    <a:pt x="627584" y="547726"/>
                    <a:pt x="628193" y="549555"/>
                  </a:cubicBezTo>
                  <a:lnTo>
                    <a:pt x="636423" y="563271"/>
                  </a:lnTo>
                  <a:cubicBezTo>
                    <a:pt x="637642" y="564490"/>
                    <a:pt x="640080" y="567081"/>
                    <a:pt x="643738" y="571043"/>
                  </a:cubicBezTo>
                  <a:cubicBezTo>
                    <a:pt x="647396" y="575005"/>
                    <a:pt x="649529" y="580035"/>
                    <a:pt x="650139" y="586131"/>
                  </a:cubicBezTo>
                  <a:cubicBezTo>
                    <a:pt x="650139" y="587350"/>
                    <a:pt x="650748" y="588874"/>
                    <a:pt x="651968" y="590703"/>
                  </a:cubicBezTo>
                  <a:cubicBezTo>
                    <a:pt x="653187" y="592531"/>
                    <a:pt x="654101" y="594055"/>
                    <a:pt x="654711" y="595275"/>
                  </a:cubicBezTo>
                  <a:cubicBezTo>
                    <a:pt x="655930" y="597103"/>
                    <a:pt x="657759" y="598627"/>
                    <a:pt x="660197" y="599847"/>
                  </a:cubicBezTo>
                  <a:cubicBezTo>
                    <a:pt x="666903" y="603504"/>
                    <a:pt x="670865" y="612343"/>
                    <a:pt x="672084" y="626364"/>
                  </a:cubicBezTo>
                  <a:lnTo>
                    <a:pt x="672084" y="630022"/>
                  </a:lnTo>
                  <a:lnTo>
                    <a:pt x="671170" y="648310"/>
                  </a:lnTo>
                  <a:lnTo>
                    <a:pt x="671170" y="651053"/>
                  </a:lnTo>
                  <a:cubicBezTo>
                    <a:pt x="667512" y="652272"/>
                    <a:pt x="665074" y="654253"/>
                    <a:pt x="663855" y="656997"/>
                  </a:cubicBezTo>
                  <a:cubicBezTo>
                    <a:pt x="662636" y="659740"/>
                    <a:pt x="661721" y="663093"/>
                    <a:pt x="661112" y="667055"/>
                  </a:cubicBezTo>
                  <a:cubicBezTo>
                    <a:pt x="660502" y="671017"/>
                    <a:pt x="659588" y="674523"/>
                    <a:pt x="658368" y="677571"/>
                  </a:cubicBezTo>
                  <a:lnTo>
                    <a:pt x="654711" y="694944"/>
                  </a:lnTo>
                  <a:cubicBezTo>
                    <a:pt x="646786" y="705307"/>
                    <a:pt x="639776" y="720547"/>
                    <a:pt x="633680" y="740664"/>
                  </a:cubicBezTo>
                  <a:cubicBezTo>
                    <a:pt x="619659" y="763829"/>
                    <a:pt x="609296" y="779983"/>
                    <a:pt x="602590" y="789127"/>
                  </a:cubicBezTo>
                  <a:cubicBezTo>
                    <a:pt x="600761" y="793395"/>
                    <a:pt x="599085" y="797052"/>
                    <a:pt x="597561" y="800100"/>
                  </a:cubicBezTo>
                  <a:cubicBezTo>
                    <a:pt x="596037" y="803148"/>
                    <a:pt x="594665" y="805891"/>
                    <a:pt x="593446" y="808330"/>
                  </a:cubicBezTo>
                  <a:cubicBezTo>
                    <a:pt x="592836" y="808330"/>
                    <a:pt x="592227" y="808482"/>
                    <a:pt x="591617" y="808787"/>
                  </a:cubicBezTo>
                  <a:cubicBezTo>
                    <a:pt x="591008" y="809092"/>
                    <a:pt x="590398" y="808939"/>
                    <a:pt x="589788" y="808330"/>
                  </a:cubicBezTo>
                  <a:cubicBezTo>
                    <a:pt x="584302" y="813207"/>
                    <a:pt x="580949" y="822960"/>
                    <a:pt x="579730" y="837591"/>
                  </a:cubicBezTo>
                  <a:lnTo>
                    <a:pt x="579730" y="843077"/>
                  </a:lnTo>
                  <a:cubicBezTo>
                    <a:pt x="579730" y="849173"/>
                    <a:pt x="577596" y="852526"/>
                    <a:pt x="573329" y="853135"/>
                  </a:cubicBezTo>
                  <a:cubicBezTo>
                    <a:pt x="570281" y="854355"/>
                    <a:pt x="567538" y="855269"/>
                    <a:pt x="565100" y="855879"/>
                  </a:cubicBezTo>
                  <a:cubicBezTo>
                    <a:pt x="562661" y="856488"/>
                    <a:pt x="560528" y="857098"/>
                    <a:pt x="558699" y="857707"/>
                  </a:cubicBezTo>
                  <a:cubicBezTo>
                    <a:pt x="555651" y="857707"/>
                    <a:pt x="553517" y="856641"/>
                    <a:pt x="552298" y="854507"/>
                  </a:cubicBezTo>
                  <a:cubicBezTo>
                    <a:pt x="551079" y="852373"/>
                    <a:pt x="549860" y="850697"/>
                    <a:pt x="548640" y="849478"/>
                  </a:cubicBezTo>
                  <a:cubicBezTo>
                    <a:pt x="546812" y="847649"/>
                    <a:pt x="545592" y="846735"/>
                    <a:pt x="544983" y="846735"/>
                  </a:cubicBezTo>
                  <a:cubicBezTo>
                    <a:pt x="538887" y="843687"/>
                    <a:pt x="532791" y="838200"/>
                    <a:pt x="526695" y="830275"/>
                  </a:cubicBezTo>
                  <a:cubicBezTo>
                    <a:pt x="523037" y="824179"/>
                    <a:pt x="519684" y="820065"/>
                    <a:pt x="516636" y="817931"/>
                  </a:cubicBezTo>
                  <a:cubicBezTo>
                    <a:pt x="513588" y="815797"/>
                    <a:pt x="509321" y="815035"/>
                    <a:pt x="503835" y="815645"/>
                  </a:cubicBezTo>
                  <a:cubicBezTo>
                    <a:pt x="503225" y="815035"/>
                    <a:pt x="502463" y="814426"/>
                    <a:pt x="501549" y="813816"/>
                  </a:cubicBezTo>
                  <a:cubicBezTo>
                    <a:pt x="500634" y="813207"/>
                    <a:pt x="499568" y="812902"/>
                    <a:pt x="498348" y="812902"/>
                  </a:cubicBezTo>
                  <a:lnTo>
                    <a:pt x="488290" y="812902"/>
                  </a:lnTo>
                  <a:cubicBezTo>
                    <a:pt x="477317" y="809854"/>
                    <a:pt x="470002" y="807415"/>
                    <a:pt x="466344" y="805587"/>
                  </a:cubicBezTo>
                  <a:cubicBezTo>
                    <a:pt x="457810" y="804367"/>
                    <a:pt x="452324" y="802234"/>
                    <a:pt x="449885" y="799186"/>
                  </a:cubicBezTo>
                  <a:cubicBezTo>
                    <a:pt x="449276" y="798576"/>
                    <a:pt x="447752" y="796138"/>
                    <a:pt x="445313" y="791871"/>
                  </a:cubicBezTo>
                  <a:lnTo>
                    <a:pt x="443484" y="785470"/>
                  </a:lnTo>
                  <a:lnTo>
                    <a:pt x="437998" y="786384"/>
                  </a:lnTo>
                  <a:lnTo>
                    <a:pt x="438912" y="793699"/>
                  </a:lnTo>
                  <a:lnTo>
                    <a:pt x="439827" y="795528"/>
                  </a:lnTo>
                  <a:lnTo>
                    <a:pt x="435255" y="801015"/>
                  </a:lnTo>
                  <a:cubicBezTo>
                    <a:pt x="434036" y="789432"/>
                    <a:pt x="430988" y="783641"/>
                    <a:pt x="426111" y="783641"/>
                  </a:cubicBezTo>
                  <a:cubicBezTo>
                    <a:pt x="424892" y="783641"/>
                    <a:pt x="424130" y="783336"/>
                    <a:pt x="423825" y="782727"/>
                  </a:cubicBezTo>
                  <a:cubicBezTo>
                    <a:pt x="423520" y="782117"/>
                    <a:pt x="423368" y="782117"/>
                    <a:pt x="423368" y="782727"/>
                  </a:cubicBezTo>
                  <a:cubicBezTo>
                    <a:pt x="421539" y="784555"/>
                    <a:pt x="418186" y="785470"/>
                    <a:pt x="413309" y="785470"/>
                  </a:cubicBezTo>
                  <a:cubicBezTo>
                    <a:pt x="410261" y="785470"/>
                    <a:pt x="407518" y="785165"/>
                    <a:pt x="405080" y="784555"/>
                  </a:cubicBezTo>
                  <a:cubicBezTo>
                    <a:pt x="402641" y="783946"/>
                    <a:pt x="400203" y="783641"/>
                    <a:pt x="397764" y="783641"/>
                  </a:cubicBezTo>
                  <a:lnTo>
                    <a:pt x="393192" y="782727"/>
                  </a:lnTo>
                  <a:cubicBezTo>
                    <a:pt x="390754" y="782727"/>
                    <a:pt x="388011" y="783184"/>
                    <a:pt x="384963" y="784098"/>
                  </a:cubicBezTo>
                  <a:cubicBezTo>
                    <a:pt x="381915" y="785013"/>
                    <a:pt x="379172" y="785470"/>
                    <a:pt x="376733" y="785470"/>
                  </a:cubicBezTo>
                  <a:cubicBezTo>
                    <a:pt x="376124" y="786079"/>
                    <a:pt x="374752" y="786384"/>
                    <a:pt x="372618" y="786384"/>
                  </a:cubicBezTo>
                  <a:cubicBezTo>
                    <a:pt x="370485" y="786384"/>
                    <a:pt x="369113" y="785775"/>
                    <a:pt x="368504" y="784555"/>
                  </a:cubicBezTo>
                  <a:cubicBezTo>
                    <a:pt x="362408" y="777240"/>
                    <a:pt x="353873" y="774192"/>
                    <a:pt x="342900" y="775411"/>
                  </a:cubicBezTo>
                  <a:cubicBezTo>
                    <a:pt x="345948" y="791261"/>
                    <a:pt x="347472" y="799491"/>
                    <a:pt x="347472" y="800100"/>
                  </a:cubicBezTo>
                  <a:cubicBezTo>
                    <a:pt x="346863" y="809244"/>
                    <a:pt x="347777" y="822655"/>
                    <a:pt x="350216" y="840334"/>
                  </a:cubicBezTo>
                  <a:cubicBezTo>
                    <a:pt x="350825" y="843991"/>
                    <a:pt x="351130" y="851307"/>
                    <a:pt x="351130" y="862279"/>
                  </a:cubicBezTo>
                  <a:lnTo>
                    <a:pt x="351130" y="877824"/>
                  </a:lnTo>
                  <a:cubicBezTo>
                    <a:pt x="351130" y="880872"/>
                    <a:pt x="350520" y="882396"/>
                    <a:pt x="349301" y="882396"/>
                  </a:cubicBezTo>
                  <a:cubicBezTo>
                    <a:pt x="348692" y="883006"/>
                    <a:pt x="346558" y="882396"/>
                    <a:pt x="342900" y="880567"/>
                  </a:cubicBezTo>
                  <a:cubicBezTo>
                    <a:pt x="342900" y="880567"/>
                    <a:pt x="341681" y="879348"/>
                    <a:pt x="339243" y="876910"/>
                  </a:cubicBezTo>
                  <a:cubicBezTo>
                    <a:pt x="336195" y="878129"/>
                    <a:pt x="334366" y="879348"/>
                    <a:pt x="333756" y="880567"/>
                  </a:cubicBezTo>
                  <a:cubicBezTo>
                    <a:pt x="331928" y="882396"/>
                    <a:pt x="330099" y="883311"/>
                    <a:pt x="328270" y="883311"/>
                  </a:cubicBezTo>
                  <a:cubicBezTo>
                    <a:pt x="325832" y="883311"/>
                    <a:pt x="323698" y="881787"/>
                    <a:pt x="321869" y="878739"/>
                  </a:cubicBezTo>
                  <a:cubicBezTo>
                    <a:pt x="311506" y="865327"/>
                    <a:pt x="293218" y="845515"/>
                    <a:pt x="267005" y="819303"/>
                  </a:cubicBezTo>
                  <a:cubicBezTo>
                    <a:pt x="264567" y="817474"/>
                    <a:pt x="262586" y="814426"/>
                    <a:pt x="261062" y="810159"/>
                  </a:cubicBezTo>
                  <a:cubicBezTo>
                    <a:pt x="259538" y="805891"/>
                    <a:pt x="258471" y="802843"/>
                    <a:pt x="257861" y="801015"/>
                  </a:cubicBezTo>
                  <a:cubicBezTo>
                    <a:pt x="256642" y="799795"/>
                    <a:pt x="255118" y="797662"/>
                    <a:pt x="253289" y="794614"/>
                  </a:cubicBezTo>
                  <a:cubicBezTo>
                    <a:pt x="251460" y="791566"/>
                    <a:pt x="249632" y="789127"/>
                    <a:pt x="247803" y="787299"/>
                  </a:cubicBezTo>
                  <a:lnTo>
                    <a:pt x="240488" y="772668"/>
                  </a:lnTo>
                  <a:lnTo>
                    <a:pt x="229515" y="752551"/>
                  </a:lnTo>
                  <a:lnTo>
                    <a:pt x="228600" y="733349"/>
                  </a:lnTo>
                  <a:cubicBezTo>
                    <a:pt x="231039" y="715061"/>
                    <a:pt x="232258" y="698907"/>
                    <a:pt x="232258" y="684886"/>
                  </a:cubicBezTo>
                  <a:cubicBezTo>
                    <a:pt x="231039" y="677571"/>
                    <a:pt x="230429" y="671475"/>
                    <a:pt x="230429" y="666598"/>
                  </a:cubicBezTo>
                  <a:cubicBezTo>
                    <a:pt x="230429" y="656844"/>
                    <a:pt x="232563" y="649529"/>
                    <a:pt x="236830" y="644652"/>
                  </a:cubicBezTo>
                  <a:lnTo>
                    <a:pt x="238659" y="640080"/>
                  </a:lnTo>
                  <a:cubicBezTo>
                    <a:pt x="235611" y="639471"/>
                    <a:pt x="233172" y="639471"/>
                    <a:pt x="231344" y="640080"/>
                  </a:cubicBezTo>
                  <a:lnTo>
                    <a:pt x="231344" y="637337"/>
                  </a:lnTo>
                  <a:cubicBezTo>
                    <a:pt x="231953" y="636118"/>
                    <a:pt x="232868" y="633679"/>
                    <a:pt x="234087" y="630022"/>
                  </a:cubicBezTo>
                  <a:cubicBezTo>
                    <a:pt x="235306" y="626364"/>
                    <a:pt x="235916" y="622707"/>
                    <a:pt x="235916" y="619049"/>
                  </a:cubicBezTo>
                  <a:cubicBezTo>
                    <a:pt x="235916" y="617220"/>
                    <a:pt x="235306" y="613258"/>
                    <a:pt x="234087" y="607162"/>
                  </a:cubicBezTo>
                  <a:lnTo>
                    <a:pt x="234087" y="600761"/>
                  </a:lnTo>
                  <a:cubicBezTo>
                    <a:pt x="234087" y="590398"/>
                    <a:pt x="233477" y="582778"/>
                    <a:pt x="232258" y="577901"/>
                  </a:cubicBezTo>
                  <a:cubicBezTo>
                    <a:pt x="231039" y="573024"/>
                    <a:pt x="228905" y="563271"/>
                    <a:pt x="225857" y="548640"/>
                  </a:cubicBezTo>
                  <a:cubicBezTo>
                    <a:pt x="223419" y="535229"/>
                    <a:pt x="221285" y="525780"/>
                    <a:pt x="219456" y="520294"/>
                  </a:cubicBezTo>
                  <a:lnTo>
                    <a:pt x="237744" y="503835"/>
                  </a:lnTo>
                  <a:cubicBezTo>
                    <a:pt x="239573" y="505054"/>
                    <a:pt x="241097" y="506121"/>
                    <a:pt x="242316" y="507035"/>
                  </a:cubicBezTo>
                  <a:cubicBezTo>
                    <a:pt x="243536" y="507949"/>
                    <a:pt x="244755" y="508711"/>
                    <a:pt x="245974" y="509321"/>
                  </a:cubicBezTo>
                  <a:cubicBezTo>
                    <a:pt x="245974" y="509321"/>
                    <a:pt x="248108" y="511455"/>
                    <a:pt x="252375" y="515722"/>
                  </a:cubicBezTo>
                  <a:cubicBezTo>
                    <a:pt x="259080" y="524866"/>
                    <a:pt x="264567" y="534010"/>
                    <a:pt x="268834" y="543154"/>
                  </a:cubicBezTo>
                  <a:cubicBezTo>
                    <a:pt x="273101" y="552907"/>
                    <a:pt x="277368" y="560527"/>
                    <a:pt x="281636" y="566014"/>
                  </a:cubicBezTo>
                  <a:cubicBezTo>
                    <a:pt x="284074" y="569062"/>
                    <a:pt x="286208" y="571195"/>
                    <a:pt x="288036" y="572415"/>
                  </a:cubicBezTo>
                  <a:lnTo>
                    <a:pt x="288036" y="575158"/>
                  </a:lnTo>
                  <a:cubicBezTo>
                    <a:pt x="289256" y="579425"/>
                    <a:pt x="290322" y="582321"/>
                    <a:pt x="291237" y="583845"/>
                  </a:cubicBezTo>
                  <a:cubicBezTo>
                    <a:pt x="292151" y="585369"/>
                    <a:pt x="294132" y="586435"/>
                    <a:pt x="297180" y="587045"/>
                  </a:cubicBezTo>
                  <a:cubicBezTo>
                    <a:pt x="297790" y="586435"/>
                    <a:pt x="299009" y="586131"/>
                    <a:pt x="300838" y="586131"/>
                  </a:cubicBezTo>
                  <a:cubicBezTo>
                    <a:pt x="303886" y="586131"/>
                    <a:pt x="306020" y="588569"/>
                    <a:pt x="307239" y="593446"/>
                  </a:cubicBezTo>
                  <a:cubicBezTo>
                    <a:pt x="308458" y="594665"/>
                    <a:pt x="310287" y="595275"/>
                    <a:pt x="312725" y="595275"/>
                  </a:cubicBezTo>
                  <a:cubicBezTo>
                    <a:pt x="318212" y="595275"/>
                    <a:pt x="323850" y="593903"/>
                    <a:pt x="329642" y="591160"/>
                  </a:cubicBezTo>
                  <a:cubicBezTo>
                    <a:pt x="335433" y="588417"/>
                    <a:pt x="339852" y="584911"/>
                    <a:pt x="342900" y="580644"/>
                  </a:cubicBezTo>
                  <a:cubicBezTo>
                    <a:pt x="361188" y="572110"/>
                    <a:pt x="375209" y="566014"/>
                    <a:pt x="384963" y="562356"/>
                  </a:cubicBezTo>
                  <a:cubicBezTo>
                    <a:pt x="391668" y="559918"/>
                    <a:pt x="401117" y="555651"/>
                    <a:pt x="413309" y="549555"/>
                  </a:cubicBezTo>
                  <a:cubicBezTo>
                    <a:pt x="429159" y="541020"/>
                    <a:pt x="442875" y="535229"/>
                    <a:pt x="454457" y="532181"/>
                  </a:cubicBezTo>
                  <a:cubicBezTo>
                    <a:pt x="459334" y="530962"/>
                    <a:pt x="465582" y="529743"/>
                    <a:pt x="473202" y="528523"/>
                  </a:cubicBezTo>
                  <a:cubicBezTo>
                    <a:pt x="480822" y="527304"/>
                    <a:pt x="487071" y="526085"/>
                    <a:pt x="491948" y="524866"/>
                  </a:cubicBezTo>
                  <a:lnTo>
                    <a:pt x="512064" y="520294"/>
                  </a:lnTo>
                  <a:cubicBezTo>
                    <a:pt x="513284" y="519075"/>
                    <a:pt x="514350" y="518160"/>
                    <a:pt x="515265" y="517551"/>
                  </a:cubicBezTo>
                  <a:cubicBezTo>
                    <a:pt x="516179" y="516941"/>
                    <a:pt x="516941" y="516331"/>
                    <a:pt x="517551" y="515722"/>
                  </a:cubicBezTo>
                  <a:cubicBezTo>
                    <a:pt x="519380" y="519379"/>
                    <a:pt x="522428" y="519989"/>
                    <a:pt x="526695" y="517551"/>
                  </a:cubicBezTo>
                  <a:cubicBezTo>
                    <a:pt x="528524" y="517551"/>
                    <a:pt x="531267" y="517246"/>
                    <a:pt x="534924" y="516636"/>
                  </a:cubicBezTo>
                  <a:cubicBezTo>
                    <a:pt x="538582" y="516027"/>
                    <a:pt x="541630" y="516027"/>
                    <a:pt x="544068" y="516636"/>
                  </a:cubicBezTo>
                  <a:cubicBezTo>
                    <a:pt x="550774" y="518465"/>
                    <a:pt x="554736" y="519075"/>
                    <a:pt x="555956" y="518465"/>
                  </a:cubicBezTo>
                  <a:cubicBezTo>
                    <a:pt x="556565" y="517855"/>
                    <a:pt x="557327" y="516179"/>
                    <a:pt x="558242" y="513436"/>
                  </a:cubicBezTo>
                  <a:cubicBezTo>
                    <a:pt x="559156" y="510693"/>
                    <a:pt x="559613" y="509016"/>
                    <a:pt x="559613" y="508407"/>
                  </a:cubicBezTo>
                  <a:cubicBezTo>
                    <a:pt x="559613" y="507797"/>
                    <a:pt x="559766" y="506730"/>
                    <a:pt x="560070" y="505206"/>
                  </a:cubicBezTo>
                  <a:cubicBezTo>
                    <a:pt x="560375" y="503682"/>
                    <a:pt x="561290" y="502615"/>
                    <a:pt x="562814" y="502006"/>
                  </a:cubicBezTo>
                  <a:close/>
                  <a:moveTo>
                    <a:pt x="243231" y="500177"/>
                  </a:moveTo>
                  <a:lnTo>
                    <a:pt x="237744" y="503835"/>
                  </a:lnTo>
                  <a:cubicBezTo>
                    <a:pt x="236525" y="502615"/>
                    <a:pt x="235001" y="502006"/>
                    <a:pt x="233172" y="502006"/>
                  </a:cubicBezTo>
                  <a:cubicBezTo>
                    <a:pt x="233172" y="501396"/>
                    <a:pt x="236525" y="500787"/>
                    <a:pt x="243231" y="500177"/>
                  </a:cubicBezTo>
                  <a:close/>
                  <a:moveTo>
                    <a:pt x="363932" y="0"/>
                  </a:moveTo>
                  <a:cubicBezTo>
                    <a:pt x="365151" y="610"/>
                    <a:pt x="365913" y="1372"/>
                    <a:pt x="366218" y="2286"/>
                  </a:cubicBezTo>
                  <a:cubicBezTo>
                    <a:pt x="366522" y="3201"/>
                    <a:pt x="367589" y="3962"/>
                    <a:pt x="369418" y="4572"/>
                  </a:cubicBezTo>
                  <a:lnTo>
                    <a:pt x="370332" y="914"/>
                  </a:lnTo>
                  <a:cubicBezTo>
                    <a:pt x="371552" y="1524"/>
                    <a:pt x="373838" y="2439"/>
                    <a:pt x="377190" y="3658"/>
                  </a:cubicBezTo>
                  <a:cubicBezTo>
                    <a:pt x="380543" y="4877"/>
                    <a:pt x="383439" y="6706"/>
                    <a:pt x="385877" y="9144"/>
                  </a:cubicBezTo>
                  <a:cubicBezTo>
                    <a:pt x="385877" y="14021"/>
                    <a:pt x="389230" y="16459"/>
                    <a:pt x="395936" y="16459"/>
                  </a:cubicBezTo>
                  <a:cubicBezTo>
                    <a:pt x="396545" y="16459"/>
                    <a:pt x="397764" y="17221"/>
                    <a:pt x="399593" y="18745"/>
                  </a:cubicBezTo>
                  <a:cubicBezTo>
                    <a:pt x="401422" y="20269"/>
                    <a:pt x="403251" y="21336"/>
                    <a:pt x="405080" y="21946"/>
                  </a:cubicBezTo>
                  <a:lnTo>
                    <a:pt x="406908" y="23775"/>
                  </a:lnTo>
                  <a:lnTo>
                    <a:pt x="406908" y="24689"/>
                  </a:lnTo>
                  <a:cubicBezTo>
                    <a:pt x="406908" y="28347"/>
                    <a:pt x="408585" y="30937"/>
                    <a:pt x="411938" y="32461"/>
                  </a:cubicBezTo>
                  <a:cubicBezTo>
                    <a:pt x="415290" y="33985"/>
                    <a:pt x="417881" y="35357"/>
                    <a:pt x="419710" y="36576"/>
                  </a:cubicBezTo>
                  <a:cubicBezTo>
                    <a:pt x="427025" y="43891"/>
                    <a:pt x="430683" y="47549"/>
                    <a:pt x="430683" y="47549"/>
                  </a:cubicBezTo>
                  <a:cubicBezTo>
                    <a:pt x="431902" y="48768"/>
                    <a:pt x="433426" y="50902"/>
                    <a:pt x="435255" y="53950"/>
                  </a:cubicBezTo>
                  <a:cubicBezTo>
                    <a:pt x="437084" y="56998"/>
                    <a:pt x="438912" y="59741"/>
                    <a:pt x="440741" y="62179"/>
                  </a:cubicBezTo>
                  <a:cubicBezTo>
                    <a:pt x="441351" y="62789"/>
                    <a:pt x="442113" y="64313"/>
                    <a:pt x="443027" y="66751"/>
                  </a:cubicBezTo>
                  <a:cubicBezTo>
                    <a:pt x="443942" y="69190"/>
                    <a:pt x="443180" y="71323"/>
                    <a:pt x="440741" y="73152"/>
                  </a:cubicBezTo>
                  <a:lnTo>
                    <a:pt x="448971" y="79553"/>
                  </a:lnTo>
                  <a:cubicBezTo>
                    <a:pt x="456286" y="85039"/>
                    <a:pt x="460248" y="88087"/>
                    <a:pt x="460858" y="88697"/>
                  </a:cubicBezTo>
                  <a:cubicBezTo>
                    <a:pt x="463906" y="90526"/>
                    <a:pt x="465125" y="92355"/>
                    <a:pt x="464516" y="94183"/>
                  </a:cubicBezTo>
                  <a:cubicBezTo>
                    <a:pt x="464516" y="96622"/>
                    <a:pt x="464973" y="98908"/>
                    <a:pt x="465887" y="101041"/>
                  </a:cubicBezTo>
                  <a:cubicBezTo>
                    <a:pt x="466802" y="103175"/>
                    <a:pt x="467259" y="104851"/>
                    <a:pt x="467259" y="106071"/>
                  </a:cubicBezTo>
                  <a:cubicBezTo>
                    <a:pt x="467868" y="114605"/>
                    <a:pt x="465125" y="125578"/>
                    <a:pt x="459029" y="138989"/>
                  </a:cubicBezTo>
                  <a:cubicBezTo>
                    <a:pt x="457810" y="142647"/>
                    <a:pt x="456438" y="147066"/>
                    <a:pt x="454914" y="152248"/>
                  </a:cubicBezTo>
                  <a:cubicBezTo>
                    <a:pt x="453390" y="157429"/>
                    <a:pt x="451409" y="163373"/>
                    <a:pt x="448971" y="170079"/>
                  </a:cubicBezTo>
                  <a:cubicBezTo>
                    <a:pt x="447752" y="173736"/>
                    <a:pt x="445923" y="176784"/>
                    <a:pt x="443484" y="179223"/>
                  </a:cubicBezTo>
                  <a:lnTo>
                    <a:pt x="435255" y="198425"/>
                  </a:lnTo>
                  <a:lnTo>
                    <a:pt x="491948" y="238659"/>
                  </a:lnTo>
                  <a:cubicBezTo>
                    <a:pt x="496215" y="241707"/>
                    <a:pt x="500482" y="245059"/>
                    <a:pt x="504749" y="248717"/>
                  </a:cubicBezTo>
                  <a:cubicBezTo>
                    <a:pt x="509016" y="252375"/>
                    <a:pt x="512674" y="255118"/>
                    <a:pt x="515722" y="256947"/>
                  </a:cubicBezTo>
                  <a:cubicBezTo>
                    <a:pt x="527304" y="264262"/>
                    <a:pt x="543459" y="267919"/>
                    <a:pt x="564185" y="267919"/>
                  </a:cubicBezTo>
                  <a:cubicBezTo>
                    <a:pt x="575158" y="267919"/>
                    <a:pt x="583388" y="267615"/>
                    <a:pt x="588874" y="267005"/>
                  </a:cubicBezTo>
                  <a:cubicBezTo>
                    <a:pt x="596799" y="265786"/>
                    <a:pt x="603504" y="265176"/>
                    <a:pt x="608991" y="265176"/>
                  </a:cubicBezTo>
                  <a:cubicBezTo>
                    <a:pt x="614477" y="265176"/>
                    <a:pt x="619049" y="264871"/>
                    <a:pt x="622707" y="264262"/>
                  </a:cubicBezTo>
                  <a:cubicBezTo>
                    <a:pt x="627584" y="264871"/>
                    <a:pt x="632460" y="266395"/>
                    <a:pt x="637337" y="268834"/>
                  </a:cubicBezTo>
                  <a:lnTo>
                    <a:pt x="660197" y="272491"/>
                  </a:lnTo>
                  <a:lnTo>
                    <a:pt x="668427" y="274320"/>
                  </a:lnTo>
                  <a:cubicBezTo>
                    <a:pt x="670865" y="275539"/>
                    <a:pt x="675285" y="276454"/>
                    <a:pt x="681686" y="277063"/>
                  </a:cubicBezTo>
                  <a:cubicBezTo>
                    <a:pt x="688086" y="277673"/>
                    <a:pt x="693420" y="278283"/>
                    <a:pt x="697688" y="278892"/>
                  </a:cubicBezTo>
                  <a:cubicBezTo>
                    <a:pt x="699516" y="279502"/>
                    <a:pt x="701345" y="279502"/>
                    <a:pt x="703174" y="278892"/>
                  </a:cubicBezTo>
                  <a:cubicBezTo>
                    <a:pt x="705003" y="278283"/>
                    <a:pt x="706222" y="277978"/>
                    <a:pt x="706832" y="277978"/>
                  </a:cubicBezTo>
                  <a:cubicBezTo>
                    <a:pt x="717804" y="273101"/>
                    <a:pt x="725729" y="270053"/>
                    <a:pt x="730606" y="268834"/>
                  </a:cubicBezTo>
                  <a:cubicBezTo>
                    <a:pt x="739750" y="268224"/>
                    <a:pt x="747675" y="266395"/>
                    <a:pt x="754380" y="263347"/>
                  </a:cubicBezTo>
                  <a:cubicBezTo>
                    <a:pt x="762915" y="260299"/>
                    <a:pt x="770535" y="257861"/>
                    <a:pt x="777240" y="256032"/>
                  </a:cubicBezTo>
                  <a:lnTo>
                    <a:pt x="796443" y="250546"/>
                  </a:lnTo>
                  <a:cubicBezTo>
                    <a:pt x="815340" y="245669"/>
                    <a:pt x="842468" y="237897"/>
                    <a:pt x="877824" y="227229"/>
                  </a:cubicBezTo>
                  <a:cubicBezTo>
                    <a:pt x="913181" y="216560"/>
                    <a:pt x="940918" y="208179"/>
                    <a:pt x="961035" y="202083"/>
                  </a:cubicBezTo>
                  <a:cubicBezTo>
                    <a:pt x="947624" y="206350"/>
                    <a:pt x="921258" y="216408"/>
                    <a:pt x="881939" y="232258"/>
                  </a:cubicBezTo>
                  <a:cubicBezTo>
                    <a:pt x="842620" y="248107"/>
                    <a:pt x="822351" y="257556"/>
                    <a:pt x="821132" y="260604"/>
                  </a:cubicBezTo>
                  <a:cubicBezTo>
                    <a:pt x="820522" y="262433"/>
                    <a:pt x="823722" y="262128"/>
                    <a:pt x="830733" y="259690"/>
                  </a:cubicBezTo>
                  <a:cubicBezTo>
                    <a:pt x="837743" y="257251"/>
                    <a:pt x="845820" y="254203"/>
                    <a:pt x="854964" y="250546"/>
                  </a:cubicBezTo>
                  <a:cubicBezTo>
                    <a:pt x="880568" y="239573"/>
                    <a:pt x="896722" y="234087"/>
                    <a:pt x="903428" y="234087"/>
                  </a:cubicBezTo>
                  <a:cubicBezTo>
                    <a:pt x="882092" y="239573"/>
                    <a:pt x="865632" y="246736"/>
                    <a:pt x="854050" y="255575"/>
                  </a:cubicBezTo>
                  <a:cubicBezTo>
                    <a:pt x="842468" y="264414"/>
                    <a:pt x="835000" y="272187"/>
                    <a:pt x="831647" y="278892"/>
                  </a:cubicBezTo>
                  <a:cubicBezTo>
                    <a:pt x="828294" y="285598"/>
                    <a:pt x="824789" y="293827"/>
                    <a:pt x="821132" y="303581"/>
                  </a:cubicBezTo>
                  <a:cubicBezTo>
                    <a:pt x="819912" y="310896"/>
                    <a:pt x="819303" y="318516"/>
                    <a:pt x="819303" y="326441"/>
                  </a:cubicBezTo>
                  <a:cubicBezTo>
                    <a:pt x="819303" y="330708"/>
                    <a:pt x="819912" y="332842"/>
                    <a:pt x="821132" y="332842"/>
                  </a:cubicBezTo>
                  <a:cubicBezTo>
                    <a:pt x="821741" y="332842"/>
                    <a:pt x="823418" y="330556"/>
                    <a:pt x="826161" y="325984"/>
                  </a:cubicBezTo>
                  <a:cubicBezTo>
                    <a:pt x="828904" y="321412"/>
                    <a:pt x="830885" y="317907"/>
                    <a:pt x="832104" y="315468"/>
                  </a:cubicBezTo>
                  <a:cubicBezTo>
                    <a:pt x="833933" y="316078"/>
                    <a:pt x="836067" y="321107"/>
                    <a:pt x="838505" y="330556"/>
                  </a:cubicBezTo>
                  <a:cubicBezTo>
                    <a:pt x="840944" y="340005"/>
                    <a:pt x="842772" y="345034"/>
                    <a:pt x="843992" y="345643"/>
                  </a:cubicBezTo>
                  <a:cubicBezTo>
                    <a:pt x="846430" y="345034"/>
                    <a:pt x="847649" y="345339"/>
                    <a:pt x="847649" y="346558"/>
                  </a:cubicBezTo>
                  <a:cubicBezTo>
                    <a:pt x="847649" y="347777"/>
                    <a:pt x="847040" y="349301"/>
                    <a:pt x="845820" y="351130"/>
                  </a:cubicBezTo>
                  <a:cubicBezTo>
                    <a:pt x="845211" y="351739"/>
                    <a:pt x="843992" y="352806"/>
                    <a:pt x="842163" y="354330"/>
                  </a:cubicBezTo>
                  <a:cubicBezTo>
                    <a:pt x="840334" y="355854"/>
                    <a:pt x="839724" y="356921"/>
                    <a:pt x="840334" y="357531"/>
                  </a:cubicBezTo>
                  <a:cubicBezTo>
                    <a:pt x="843992" y="359969"/>
                    <a:pt x="844601" y="363627"/>
                    <a:pt x="842163" y="368503"/>
                  </a:cubicBezTo>
                  <a:cubicBezTo>
                    <a:pt x="843992" y="370942"/>
                    <a:pt x="845058" y="374142"/>
                    <a:pt x="845363" y="378105"/>
                  </a:cubicBezTo>
                  <a:cubicBezTo>
                    <a:pt x="845668" y="382067"/>
                    <a:pt x="846430" y="385572"/>
                    <a:pt x="847649" y="388620"/>
                  </a:cubicBezTo>
                  <a:cubicBezTo>
                    <a:pt x="847040" y="389839"/>
                    <a:pt x="846887" y="390906"/>
                    <a:pt x="847192" y="391821"/>
                  </a:cubicBezTo>
                  <a:cubicBezTo>
                    <a:pt x="847497" y="392735"/>
                    <a:pt x="847649" y="393802"/>
                    <a:pt x="847649" y="395021"/>
                  </a:cubicBezTo>
                  <a:cubicBezTo>
                    <a:pt x="844601" y="401117"/>
                    <a:pt x="841858" y="404470"/>
                    <a:pt x="839420" y="405079"/>
                  </a:cubicBezTo>
                  <a:cubicBezTo>
                    <a:pt x="829666" y="407518"/>
                    <a:pt x="826313" y="412090"/>
                    <a:pt x="829361" y="418795"/>
                  </a:cubicBezTo>
                  <a:lnTo>
                    <a:pt x="829361" y="420624"/>
                  </a:lnTo>
                  <a:cubicBezTo>
                    <a:pt x="829361" y="422453"/>
                    <a:pt x="826008" y="423367"/>
                    <a:pt x="819303" y="423367"/>
                  </a:cubicBezTo>
                  <a:cubicBezTo>
                    <a:pt x="816255" y="423977"/>
                    <a:pt x="814121" y="425196"/>
                    <a:pt x="812902" y="427025"/>
                  </a:cubicBezTo>
                  <a:cubicBezTo>
                    <a:pt x="811683" y="428854"/>
                    <a:pt x="811683" y="429768"/>
                    <a:pt x="812902" y="429768"/>
                  </a:cubicBezTo>
                  <a:cubicBezTo>
                    <a:pt x="816560" y="433426"/>
                    <a:pt x="819303" y="435559"/>
                    <a:pt x="821132" y="436169"/>
                  </a:cubicBezTo>
                  <a:cubicBezTo>
                    <a:pt x="828447" y="440436"/>
                    <a:pt x="832104" y="444094"/>
                    <a:pt x="832104" y="447142"/>
                  </a:cubicBezTo>
                  <a:cubicBezTo>
                    <a:pt x="832104" y="447751"/>
                    <a:pt x="830885" y="451104"/>
                    <a:pt x="828447" y="457200"/>
                  </a:cubicBezTo>
                  <a:cubicBezTo>
                    <a:pt x="826008" y="462687"/>
                    <a:pt x="819303" y="467563"/>
                    <a:pt x="808330" y="471831"/>
                  </a:cubicBezTo>
                  <a:cubicBezTo>
                    <a:pt x="806501" y="473050"/>
                    <a:pt x="805130" y="474879"/>
                    <a:pt x="804215" y="477317"/>
                  </a:cubicBezTo>
                  <a:cubicBezTo>
                    <a:pt x="803301" y="479755"/>
                    <a:pt x="802234" y="481279"/>
                    <a:pt x="801015" y="481889"/>
                  </a:cubicBezTo>
                  <a:cubicBezTo>
                    <a:pt x="795528" y="481889"/>
                    <a:pt x="789128" y="482346"/>
                    <a:pt x="781812" y="483261"/>
                  </a:cubicBezTo>
                  <a:cubicBezTo>
                    <a:pt x="774497" y="484175"/>
                    <a:pt x="768096" y="484632"/>
                    <a:pt x="762610" y="484632"/>
                  </a:cubicBezTo>
                  <a:cubicBezTo>
                    <a:pt x="756514" y="484632"/>
                    <a:pt x="750418" y="483718"/>
                    <a:pt x="744322" y="481889"/>
                  </a:cubicBezTo>
                  <a:lnTo>
                    <a:pt x="743408" y="481889"/>
                  </a:lnTo>
                  <a:cubicBezTo>
                    <a:pt x="737312" y="481279"/>
                    <a:pt x="722681" y="479755"/>
                    <a:pt x="699516" y="477317"/>
                  </a:cubicBezTo>
                  <a:cubicBezTo>
                    <a:pt x="689763" y="476098"/>
                    <a:pt x="680466" y="473812"/>
                    <a:pt x="671627" y="470459"/>
                  </a:cubicBezTo>
                  <a:cubicBezTo>
                    <a:pt x="662788" y="467106"/>
                    <a:pt x="657149" y="465125"/>
                    <a:pt x="654711" y="464515"/>
                  </a:cubicBezTo>
                  <a:cubicBezTo>
                    <a:pt x="649224" y="461467"/>
                    <a:pt x="640690" y="455676"/>
                    <a:pt x="629108" y="447142"/>
                  </a:cubicBezTo>
                  <a:cubicBezTo>
                    <a:pt x="626669" y="445923"/>
                    <a:pt x="626060" y="445313"/>
                    <a:pt x="627279" y="445313"/>
                  </a:cubicBezTo>
                  <a:cubicBezTo>
                    <a:pt x="626060" y="440436"/>
                    <a:pt x="622554" y="435864"/>
                    <a:pt x="616763" y="431597"/>
                  </a:cubicBezTo>
                  <a:cubicBezTo>
                    <a:pt x="610972" y="427330"/>
                    <a:pt x="606857" y="424282"/>
                    <a:pt x="604419" y="422453"/>
                  </a:cubicBezTo>
                  <a:cubicBezTo>
                    <a:pt x="598932" y="419405"/>
                    <a:pt x="593446" y="415595"/>
                    <a:pt x="587960" y="411023"/>
                  </a:cubicBezTo>
                  <a:cubicBezTo>
                    <a:pt x="582473" y="406451"/>
                    <a:pt x="578511" y="402946"/>
                    <a:pt x="576072" y="400507"/>
                  </a:cubicBezTo>
                  <a:cubicBezTo>
                    <a:pt x="573634" y="398679"/>
                    <a:pt x="567538" y="394107"/>
                    <a:pt x="557784" y="386791"/>
                  </a:cubicBezTo>
                  <a:cubicBezTo>
                    <a:pt x="548031" y="379476"/>
                    <a:pt x="539192" y="371247"/>
                    <a:pt x="531267" y="362103"/>
                  </a:cubicBezTo>
                  <a:cubicBezTo>
                    <a:pt x="528219" y="359055"/>
                    <a:pt x="524104" y="355245"/>
                    <a:pt x="518922" y="350673"/>
                  </a:cubicBezTo>
                  <a:cubicBezTo>
                    <a:pt x="513741" y="346101"/>
                    <a:pt x="509321" y="341986"/>
                    <a:pt x="505664" y="338328"/>
                  </a:cubicBezTo>
                  <a:cubicBezTo>
                    <a:pt x="497129" y="331013"/>
                    <a:pt x="477012" y="309372"/>
                    <a:pt x="445313" y="273406"/>
                  </a:cubicBezTo>
                  <a:lnTo>
                    <a:pt x="411480" y="238659"/>
                  </a:lnTo>
                  <a:cubicBezTo>
                    <a:pt x="410871" y="240487"/>
                    <a:pt x="409499" y="242773"/>
                    <a:pt x="407366" y="245517"/>
                  </a:cubicBezTo>
                  <a:cubicBezTo>
                    <a:pt x="405232" y="248260"/>
                    <a:pt x="403251" y="251155"/>
                    <a:pt x="401422" y="254203"/>
                  </a:cubicBezTo>
                  <a:lnTo>
                    <a:pt x="393192" y="263347"/>
                  </a:lnTo>
                  <a:lnTo>
                    <a:pt x="371247" y="298095"/>
                  </a:lnTo>
                  <a:cubicBezTo>
                    <a:pt x="368199" y="302362"/>
                    <a:pt x="364541" y="306934"/>
                    <a:pt x="360274" y="311811"/>
                  </a:cubicBezTo>
                  <a:cubicBezTo>
                    <a:pt x="359055" y="314859"/>
                    <a:pt x="357531" y="317602"/>
                    <a:pt x="355702" y="320040"/>
                  </a:cubicBezTo>
                  <a:cubicBezTo>
                    <a:pt x="353873" y="322479"/>
                    <a:pt x="352349" y="324612"/>
                    <a:pt x="351130" y="326441"/>
                  </a:cubicBezTo>
                  <a:cubicBezTo>
                    <a:pt x="346863" y="332537"/>
                    <a:pt x="343510" y="338328"/>
                    <a:pt x="341072" y="343815"/>
                  </a:cubicBezTo>
                  <a:cubicBezTo>
                    <a:pt x="334976" y="349911"/>
                    <a:pt x="331928" y="352959"/>
                    <a:pt x="331928" y="352959"/>
                  </a:cubicBezTo>
                  <a:cubicBezTo>
                    <a:pt x="328270" y="356007"/>
                    <a:pt x="324460" y="360731"/>
                    <a:pt x="320498" y="367132"/>
                  </a:cubicBezTo>
                  <a:cubicBezTo>
                    <a:pt x="316535" y="373533"/>
                    <a:pt x="313030" y="378867"/>
                    <a:pt x="309982" y="383134"/>
                  </a:cubicBezTo>
                  <a:lnTo>
                    <a:pt x="299924" y="392278"/>
                  </a:lnTo>
                  <a:lnTo>
                    <a:pt x="298095" y="393192"/>
                  </a:lnTo>
                  <a:cubicBezTo>
                    <a:pt x="295047" y="396240"/>
                    <a:pt x="291084" y="402031"/>
                    <a:pt x="286208" y="410566"/>
                  </a:cubicBezTo>
                  <a:lnTo>
                    <a:pt x="293523" y="414223"/>
                  </a:lnTo>
                  <a:cubicBezTo>
                    <a:pt x="297180" y="416662"/>
                    <a:pt x="298704" y="416357"/>
                    <a:pt x="298095" y="413309"/>
                  </a:cubicBezTo>
                  <a:lnTo>
                    <a:pt x="302667" y="412395"/>
                  </a:lnTo>
                  <a:lnTo>
                    <a:pt x="305410" y="414223"/>
                  </a:lnTo>
                  <a:cubicBezTo>
                    <a:pt x="306629" y="414833"/>
                    <a:pt x="307544" y="415595"/>
                    <a:pt x="308153" y="416509"/>
                  </a:cubicBezTo>
                  <a:cubicBezTo>
                    <a:pt x="308763" y="417424"/>
                    <a:pt x="309372" y="417881"/>
                    <a:pt x="309982" y="417881"/>
                  </a:cubicBezTo>
                  <a:lnTo>
                    <a:pt x="322784" y="415138"/>
                  </a:lnTo>
                  <a:cubicBezTo>
                    <a:pt x="323393" y="415138"/>
                    <a:pt x="324155" y="414985"/>
                    <a:pt x="325070" y="414681"/>
                  </a:cubicBezTo>
                  <a:cubicBezTo>
                    <a:pt x="325984" y="414376"/>
                    <a:pt x="326746" y="414528"/>
                    <a:pt x="327356" y="415138"/>
                  </a:cubicBezTo>
                  <a:cubicBezTo>
                    <a:pt x="329794" y="414528"/>
                    <a:pt x="332385" y="414223"/>
                    <a:pt x="335128" y="414223"/>
                  </a:cubicBezTo>
                  <a:cubicBezTo>
                    <a:pt x="337871" y="414223"/>
                    <a:pt x="340157" y="413919"/>
                    <a:pt x="341986" y="413309"/>
                  </a:cubicBezTo>
                  <a:lnTo>
                    <a:pt x="374904" y="404165"/>
                  </a:lnTo>
                  <a:cubicBezTo>
                    <a:pt x="390754" y="399288"/>
                    <a:pt x="400508" y="396545"/>
                    <a:pt x="404165" y="395935"/>
                  </a:cubicBezTo>
                  <a:cubicBezTo>
                    <a:pt x="406604" y="394716"/>
                    <a:pt x="410261" y="393497"/>
                    <a:pt x="415138" y="392278"/>
                  </a:cubicBezTo>
                  <a:cubicBezTo>
                    <a:pt x="420015" y="391059"/>
                    <a:pt x="423368" y="388925"/>
                    <a:pt x="425196" y="385877"/>
                  </a:cubicBezTo>
                  <a:cubicBezTo>
                    <a:pt x="427025" y="384048"/>
                    <a:pt x="428702" y="382067"/>
                    <a:pt x="430226" y="379933"/>
                  </a:cubicBezTo>
                  <a:cubicBezTo>
                    <a:pt x="431750" y="377800"/>
                    <a:pt x="433426" y="376428"/>
                    <a:pt x="435255" y="375819"/>
                  </a:cubicBezTo>
                  <a:cubicBezTo>
                    <a:pt x="437084" y="375209"/>
                    <a:pt x="439065" y="373837"/>
                    <a:pt x="441198" y="371704"/>
                  </a:cubicBezTo>
                  <a:cubicBezTo>
                    <a:pt x="443332" y="369570"/>
                    <a:pt x="445313" y="367894"/>
                    <a:pt x="447142" y="366675"/>
                  </a:cubicBezTo>
                  <a:cubicBezTo>
                    <a:pt x="446532" y="369723"/>
                    <a:pt x="445008" y="372923"/>
                    <a:pt x="442570" y="376276"/>
                  </a:cubicBezTo>
                  <a:cubicBezTo>
                    <a:pt x="440132" y="379629"/>
                    <a:pt x="438303" y="382219"/>
                    <a:pt x="437084" y="384048"/>
                  </a:cubicBezTo>
                  <a:cubicBezTo>
                    <a:pt x="438303" y="385267"/>
                    <a:pt x="438912" y="385877"/>
                    <a:pt x="438912" y="385877"/>
                  </a:cubicBezTo>
                  <a:lnTo>
                    <a:pt x="455372" y="378562"/>
                  </a:lnTo>
                  <a:lnTo>
                    <a:pt x="458115" y="375819"/>
                  </a:lnTo>
                  <a:lnTo>
                    <a:pt x="461772" y="375819"/>
                  </a:lnTo>
                  <a:lnTo>
                    <a:pt x="472745" y="358445"/>
                  </a:lnTo>
                  <a:cubicBezTo>
                    <a:pt x="473964" y="356616"/>
                    <a:pt x="475641" y="355549"/>
                    <a:pt x="477774" y="355245"/>
                  </a:cubicBezTo>
                  <a:cubicBezTo>
                    <a:pt x="479908" y="354940"/>
                    <a:pt x="481584" y="355397"/>
                    <a:pt x="482804" y="356616"/>
                  </a:cubicBezTo>
                  <a:cubicBezTo>
                    <a:pt x="486461" y="358445"/>
                    <a:pt x="491490" y="360579"/>
                    <a:pt x="497891" y="363017"/>
                  </a:cubicBezTo>
                  <a:cubicBezTo>
                    <a:pt x="504292" y="365455"/>
                    <a:pt x="509016" y="368808"/>
                    <a:pt x="512064" y="373075"/>
                  </a:cubicBezTo>
                  <a:cubicBezTo>
                    <a:pt x="513284" y="373685"/>
                    <a:pt x="514655" y="374447"/>
                    <a:pt x="516179" y="375361"/>
                  </a:cubicBezTo>
                  <a:cubicBezTo>
                    <a:pt x="517703" y="376276"/>
                    <a:pt x="519075" y="376733"/>
                    <a:pt x="520294" y="376733"/>
                  </a:cubicBezTo>
                  <a:cubicBezTo>
                    <a:pt x="526390" y="376733"/>
                    <a:pt x="531876" y="379171"/>
                    <a:pt x="536753" y="384048"/>
                  </a:cubicBezTo>
                  <a:cubicBezTo>
                    <a:pt x="541630" y="388925"/>
                    <a:pt x="543764" y="394107"/>
                    <a:pt x="543154" y="399593"/>
                  </a:cubicBezTo>
                  <a:cubicBezTo>
                    <a:pt x="543154" y="405079"/>
                    <a:pt x="544678" y="408737"/>
                    <a:pt x="547726" y="410566"/>
                  </a:cubicBezTo>
                  <a:lnTo>
                    <a:pt x="575158" y="422453"/>
                  </a:lnTo>
                  <a:cubicBezTo>
                    <a:pt x="576377" y="423063"/>
                    <a:pt x="577444" y="423977"/>
                    <a:pt x="578358" y="425196"/>
                  </a:cubicBezTo>
                  <a:cubicBezTo>
                    <a:pt x="579273" y="426415"/>
                    <a:pt x="579425" y="428244"/>
                    <a:pt x="578816" y="430683"/>
                  </a:cubicBezTo>
                  <a:cubicBezTo>
                    <a:pt x="578206" y="431902"/>
                    <a:pt x="577901" y="434035"/>
                    <a:pt x="577901" y="437083"/>
                  </a:cubicBezTo>
                  <a:lnTo>
                    <a:pt x="590703" y="451714"/>
                  </a:lnTo>
                  <a:cubicBezTo>
                    <a:pt x="592532" y="453543"/>
                    <a:pt x="593294" y="456133"/>
                    <a:pt x="592989" y="459486"/>
                  </a:cubicBezTo>
                  <a:cubicBezTo>
                    <a:pt x="592684" y="462839"/>
                    <a:pt x="592532" y="464820"/>
                    <a:pt x="592532" y="465430"/>
                  </a:cubicBezTo>
                  <a:cubicBezTo>
                    <a:pt x="592532" y="466039"/>
                    <a:pt x="591312" y="466344"/>
                    <a:pt x="588874" y="466344"/>
                  </a:cubicBezTo>
                  <a:cubicBezTo>
                    <a:pt x="585826" y="466344"/>
                    <a:pt x="583692" y="466954"/>
                    <a:pt x="582473" y="468173"/>
                  </a:cubicBezTo>
                  <a:cubicBezTo>
                    <a:pt x="582473" y="468783"/>
                    <a:pt x="580949" y="470002"/>
                    <a:pt x="577901" y="471831"/>
                  </a:cubicBezTo>
                  <a:lnTo>
                    <a:pt x="576072" y="471831"/>
                  </a:lnTo>
                  <a:lnTo>
                    <a:pt x="566928" y="475488"/>
                  </a:lnTo>
                  <a:cubicBezTo>
                    <a:pt x="566319" y="476098"/>
                    <a:pt x="565557" y="476403"/>
                    <a:pt x="564642" y="476403"/>
                  </a:cubicBezTo>
                  <a:cubicBezTo>
                    <a:pt x="563728" y="476403"/>
                    <a:pt x="562966" y="476403"/>
                    <a:pt x="562356" y="476403"/>
                  </a:cubicBezTo>
                  <a:cubicBezTo>
                    <a:pt x="562356" y="477622"/>
                    <a:pt x="562052" y="478231"/>
                    <a:pt x="561442" y="478231"/>
                  </a:cubicBezTo>
                  <a:cubicBezTo>
                    <a:pt x="559613" y="478841"/>
                    <a:pt x="557784" y="479755"/>
                    <a:pt x="555956" y="480975"/>
                  </a:cubicBezTo>
                  <a:cubicBezTo>
                    <a:pt x="554127" y="482194"/>
                    <a:pt x="552298" y="483108"/>
                    <a:pt x="550469" y="483718"/>
                  </a:cubicBezTo>
                  <a:cubicBezTo>
                    <a:pt x="549250" y="483718"/>
                    <a:pt x="548031" y="483108"/>
                    <a:pt x="546812" y="481889"/>
                  </a:cubicBezTo>
                  <a:cubicBezTo>
                    <a:pt x="546202" y="480670"/>
                    <a:pt x="544983" y="480975"/>
                    <a:pt x="543154" y="482803"/>
                  </a:cubicBezTo>
                  <a:cubicBezTo>
                    <a:pt x="541325" y="484023"/>
                    <a:pt x="538430" y="484937"/>
                    <a:pt x="534467" y="485547"/>
                  </a:cubicBezTo>
                  <a:cubicBezTo>
                    <a:pt x="530505" y="486156"/>
                    <a:pt x="527914" y="486461"/>
                    <a:pt x="526695" y="486461"/>
                  </a:cubicBezTo>
                  <a:lnTo>
                    <a:pt x="521208" y="486461"/>
                  </a:lnTo>
                  <a:cubicBezTo>
                    <a:pt x="514503" y="486461"/>
                    <a:pt x="509626" y="487985"/>
                    <a:pt x="506578" y="491033"/>
                  </a:cubicBezTo>
                  <a:cubicBezTo>
                    <a:pt x="505359" y="492252"/>
                    <a:pt x="504140" y="492862"/>
                    <a:pt x="502920" y="492862"/>
                  </a:cubicBezTo>
                  <a:lnTo>
                    <a:pt x="494691" y="493776"/>
                  </a:lnTo>
                  <a:lnTo>
                    <a:pt x="491033" y="493776"/>
                  </a:lnTo>
                  <a:cubicBezTo>
                    <a:pt x="486156" y="493776"/>
                    <a:pt x="484632" y="494995"/>
                    <a:pt x="486461" y="497434"/>
                  </a:cubicBezTo>
                  <a:cubicBezTo>
                    <a:pt x="484632" y="498043"/>
                    <a:pt x="482499" y="498348"/>
                    <a:pt x="480060" y="498348"/>
                  </a:cubicBezTo>
                  <a:cubicBezTo>
                    <a:pt x="477622" y="498348"/>
                    <a:pt x="476098" y="498653"/>
                    <a:pt x="475488" y="499263"/>
                  </a:cubicBezTo>
                  <a:lnTo>
                    <a:pt x="472745" y="499263"/>
                  </a:lnTo>
                  <a:cubicBezTo>
                    <a:pt x="472136" y="499872"/>
                    <a:pt x="471374" y="500177"/>
                    <a:pt x="470459" y="500177"/>
                  </a:cubicBezTo>
                  <a:cubicBezTo>
                    <a:pt x="469545" y="500177"/>
                    <a:pt x="468783" y="500482"/>
                    <a:pt x="468173" y="501091"/>
                  </a:cubicBezTo>
                  <a:cubicBezTo>
                    <a:pt x="465735" y="502311"/>
                    <a:pt x="463601" y="502920"/>
                    <a:pt x="461772" y="502920"/>
                  </a:cubicBezTo>
                  <a:cubicBezTo>
                    <a:pt x="461163" y="502920"/>
                    <a:pt x="460248" y="503530"/>
                    <a:pt x="459029" y="504749"/>
                  </a:cubicBezTo>
                  <a:lnTo>
                    <a:pt x="453543" y="503835"/>
                  </a:lnTo>
                  <a:cubicBezTo>
                    <a:pt x="450495" y="503835"/>
                    <a:pt x="447294" y="504292"/>
                    <a:pt x="443942" y="505206"/>
                  </a:cubicBezTo>
                  <a:cubicBezTo>
                    <a:pt x="440589" y="506121"/>
                    <a:pt x="437998" y="506273"/>
                    <a:pt x="436169" y="505663"/>
                  </a:cubicBezTo>
                  <a:lnTo>
                    <a:pt x="434340" y="505663"/>
                  </a:lnTo>
                  <a:cubicBezTo>
                    <a:pt x="432512" y="505663"/>
                    <a:pt x="430226" y="506273"/>
                    <a:pt x="427482" y="507492"/>
                  </a:cubicBezTo>
                  <a:cubicBezTo>
                    <a:pt x="424739" y="508711"/>
                    <a:pt x="421844" y="509626"/>
                    <a:pt x="418796" y="510235"/>
                  </a:cubicBezTo>
                  <a:lnTo>
                    <a:pt x="409652" y="512979"/>
                  </a:lnTo>
                  <a:cubicBezTo>
                    <a:pt x="408432" y="512369"/>
                    <a:pt x="406604" y="512064"/>
                    <a:pt x="404165" y="512064"/>
                  </a:cubicBezTo>
                  <a:cubicBezTo>
                    <a:pt x="401117" y="512064"/>
                    <a:pt x="398679" y="512369"/>
                    <a:pt x="396850" y="512979"/>
                  </a:cubicBezTo>
                  <a:cubicBezTo>
                    <a:pt x="395021" y="513588"/>
                    <a:pt x="393192" y="514198"/>
                    <a:pt x="391364" y="514807"/>
                  </a:cubicBezTo>
                  <a:lnTo>
                    <a:pt x="388620" y="516636"/>
                  </a:lnTo>
                  <a:cubicBezTo>
                    <a:pt x="386182" y="515417"/>
                    <a:pt x="383439" y="514807"/>
                    <a:pt x="380391" y="514807"/>
                  </a:cubicBezTo>
                  <a:cubicBezTo>
                    <a:pt x="377343" y="514807"/>
                    <a:pt x="375209" y="514807"/>
                    <a:pt x="373990" y="514807"/>
                  </a:cubicBezTo>
                  <a:cubicBezTo>
                    <a:pt x="372161" y="514807"/>
                    <a:pt x="368808" y="515417"/>
                    <a:pt x="363932" y="516636"/>
                  </a:cubicBezTo>
                  <a:lnTo>
                    <a:pt x="363017" y="516636"/>
                  </a:lnTo>
                  <a:cubicBezTo>
                    <a:pt x="355092" y="515417"/>
                    <a:pt x="350520" y="514503"/>
                    <a:pt x="349301" y="513893"/>
                  </a:cubicBezTo>
                  <a:cubicBezTo>
                    <a:pt x="346253" y="514503"/>
                    <a:pt x="342443" y="514655"/>
                    <a:pt x="337871" y="514350"/>
                  </a:cubicBezTo>
                  <a:cubicBezTo>
                    <a:pt x="333299" y="514045"/>
                    <a:pt x="329794" y="513893"/>
                    <a:pt x="327356" y="513893"/>
                  </a:cubicBezTo>
                  <a:lnTo>
                    <a:pt x="307239" y="513893"/>
                  </a:lnTo>
                  <a:lnTo>
                    <a:pt x="299924" y="513893"/>
                  </a:lnTo>
                  <a:cubicBezTo>
                    <a:pt x="295656" y="513893"/>
                    <a:pt x="291999" y="513588"/>
                    <a:pt x="288951" y="512979"/>
                  </a:cubicBezTo>
                  <a:lnTo>
                    <a:pt x="277978" y="511150"/>
                  </a:lnTo>
                  <a:cubicBezTo>
                    <a:pt x="286512" y="508711"/>
                    <a:pt x="295656" y="506883"/>
                    <a:pt x="305410" y="505663"/>
                  </a:cubicBezTo>
                  <a:lnTo>
                    <a:pt x="325527" y="501091"/>
                  </a:lnTo>
                  <a:cubicBezTo>
                    <a:pt x="331013" y="501091"/>
                    <a:pt x="334976" y="499872"/>
                    <a:pt x="337414" y="497434"/>
                  </a:cubicBezTo>
                  <a:cubicBezTo>
                    <a:pt x="340462" y="494386"/>
                    <a:pt x="344120" y="492862"/>
                    <a:pt x="348387" y="492862"/>
                  </a:cubicBezTo>
                  <a:cubicBezTo>
                    <a:pt x="353873" y="491643"/>
                    <a:pt x="357836" y="489814"/>
                    <a:pt x="360274" y="487375"/>
                  </a:cubicBezTo>
                  <a:lnTo>
                    <a:pt x="362103" y="486461"/>
                  </a:lnTo>
                  <a:cubicBezTo>
                    <a:pt x="365151" y="483413"/>
                    <a:pt x="363932" y="480975"/>
                    <a:pt x="358445" y="479146"/>
                  </a:cubicBezTo>
                  <a:cubicBezTo>
                    <a:pt x="356616" y="479146"/>
                    <a:pt x="355092" y="478689"/>
                    <a:pt x="353873" y="477774"/>
                  </a:cubicBezTo>
                  <a:cubicBezTo>
                    <a:pt x="352654" y="476860"/>
                    <a:pt x="353568" y="476403"/>
                    <a:pt x="356616" y="476403"/>
                  </a:cubicBezTo>
                  <a:cubicBezTo>
                    <a:pt x="357226" y="475793"/>
                    <a:pt x="357378" y="475031"/>
                    <a:pt x="357074" y="474117"/>
                  </a:cubicBezTo>
                  <a:cubicBezTo>
                    <a:pt x="356769" y="473202"/>
                    <a:pt x="356312" y="473050"/>
                    <a:pt x="355702" y="473659"/>
                  </a:cubicBezTo>
                  <a:lnTo>
                    <a:pt x="346558" y="469087"/>
                  </a:lnTo>
                  <a:cubicBezTo>
                    <a:pt x="342900" y="470307"/>
                    <a:pt x="340462" y="470307"/>
                    <a:pt x="339243" y="469087"/>
                  </a:cubicBezTo>
                  <a:cubicBezTo>
                    <a:pt x="338633" y="468478"/>
                    <a:pt x="336500" y="467563"/>
                    <a:pt x="332842" y="466344"/>
                  </a:cubicBezTo>
                  <a:cubicBezTo>
                    <a:pt x="331623" y="466954"/>
                    <a:pt x="330099" y="466801"/>
                    <a:pt x="328270" y="465887"/>
                  </a:cubicBezTo>
                  <a:cubicBezTo>
                    <a:pt x="326441" y="464973"/>
                    <a:pt x="325222" y="464515"/>
                    <a:pt x="324612" y="464515"/>
                  </a:cubicBezTo>
                  <a:cubicBezTo>
                    <a:pt x="324003" y="464515"/>
                    <a:pt x="323546" y="464363"/>
                    <a:pt x="323241" y="464058"/>
                  </a:cubicBezTo>
                  <a:cubicBezTo>
                    <a:pt x="322936" y="463753"/>
                    <a:pt x="322784" y="463296"/>
                    <a:pt x="322784" y="462687"/>
                  </a:cubicBezTo>
                  <a:lnTo>
                    <a:pt x="320955" y="462687"/>
                  </a:lnTo>
                  <a:cubicBezTo>
                    <a:pt x="317907" y="462687"/>
                    <a:pt x="314097" y="461772"/>
                    <a:pt x="309525" y="459943"/>
                  </a:cubicBezTo>
                  <a:cubicBezTo>
                    <a:pt x="304953" y="458115"/>
                    <a:pt x="301448" y="457200"/>
                    <a:pt x="299009" y="457200"/>
                  </a:cubicBezTo>
                  <a:cubicBezTo>
                    <a:pt x="293523" y="455371"/>
                    <a:pt x="290170" y="454152"/>
                    <a:pt x="288951" y="453543"/>
                  </a:cubicBezTo>
                  <a:cubicBezTo>
                    <a:pt x="281636" y="451104"/>
                    <a:pt x="277368" y="448971"/>
                    <a:pt x="276149" y="447142"/>
                  </a:cubicBezTo>
                  <a:cubicBezTo>
                    <a:pt x="276149" y="444703"/>
                    <a:pt x="275540" y="443179"/>
                    <a:pt x="274320" y="442570"/>
                  </a:cubicBezTo>
                  <a:cubicBezTo>
                    <a:pt x="273101" y="441351"/>
                    <a:pt x="269444" y="438303"/>
                    <a:pt x="263348" y="433426"/>
                  </a:cubicBezTo>
                  <a:cubicBezTo>
                    <a:pt x="259080" y="437083"/>
                    <a:pt x="253289" y="443789"/>
                    <a:pt x="245974" y="453543"/>
                  </a:cubicBezTo>
                  <a:lnTo>
                    <a:pt x="226772" y="459943"/>
                  </a:lnTo>
                  <a:cubicBezTo>
                    <a:pt x="226772" y="462382"/>
                    <a:pt x="225400" y="464668"/>
                    <a:pt x="222657" y="466801"/>
                  </a:cubicBezTo>
                  <a:cubicBezTo>
                    <a:pt x="219914" y="468935"/>
                    <a:pt x="216713" y="470002"/>
                    <a:pt x="213056" y="470002"/>
                  </a:cubicBezTo>
                  <a:cubicBezTo>
                    <a:pt x="203912" y="470002"/>
                    <a:pt x="199340" y="474574"/>
                    <a:pt x="199340" y="483718"/>
                  </a:cubicBezTo>
                  <a:lnTo>
                    <a:pt x="199340" y="487375"/>
                  </a:lnTo>
                  <a:cubicBezTo>
                    <a:pt x="198120" y="486766"/>
                    <a:pt x="196749" y="486156"/>
                    <a:pt x="195225" y="485547"/>
                  </a:cubicBezTo>
                  <a:cubicBezTo>
                    <a:pt x="193701" y="484937"/>
                    <a:pt x="192329" y="484632"/>
                    <a:pt x="191110" y="484632"/>
                  </a:cubicBezTo>
                  <a:cubicBezTo>
                    <a:pt x="190500" y="487071"/>
                    <a:pt x="189129" y="489204"/>
                    <a:pt x="186995" y="491033"/>
                  </a:cubicBezTo>
                  <a:cubicBezTo>
                    <a:pt x="184862" y="492862"/>
                    <a:pt x="182880" y="493167"/>
                    <a:pt x="181052" y="491947"/>
                  </a:cubicBezTo>
                  <a:cubicBezTo>
                    <a:pt x="178613" y="491947"/>
                    <a:pt x="177394" y="491338"/>
                    <a:pt x="177394" y="490119"/>
                  </a:cubicBezTo>
                  <a:cubicBezTo>
                    <a:pt x="177394" y="487071"/>
                    <a:pt x="178004" y="484937"/>
                    <a:pt x="179223" y="483718"/>
                  </a:cubicBezTo>
                  <a:lnTo>
                    <a:pt x="192939" y="478231"/>
                  </a:lnTo>
                  <a:cubicBezTo>
                    <a:pt x="187452" y="476403"/>
                    <a:pt x="182271" y="475488"/>
                    <a:pt x="177394" y="475488"/>
                  </a:cubicBezTo>
                  <a:cubicBezTo>
                    <a:pt x="174346" y="475488"/>
                    <a:pt x="171908" y="475793"/>
                    <a:pt x="170079" y="476403"/>
                  </a:cubicBezTo>
                  <a:cubicBezTo>
                    <a:pt x="168250" y="477012"/>
                    <a:pt x="166269" y="478079"/>
                    <a:pt x="164135" y="479603"/>
                  </a:cubicBezTo>
                  <a:cubicBezTo>
                    <a:pt x="162002" y="481127"/>
                    <a:pt x="159716" y="482194"/>
                    <a:pt x="157277" y="482803"/>
                  </a:cubicBezTo>
                  <a:cubicBezTo>
                    <a:pt x="153620" y="483413"/>
                    <a:pt x="148133" y="483718"/>
                    <a:pt x="140818" y="483718"/>
                  </a:cubicBezTo>
                  <a:cubicBezTo>
                    <a:pt x="140208" y="483718"/>
                    <a:pt x="138989" y="484023"/>
                    <a:pt x="137160" y="484632"/>
                  </a:cubicBezTo>
                  <a:cubicBezTo>
                    <a:pt x="135332" y="485242"/>
                    <a:pt x="134112" y="485851"/>
                    <a:pt x="133503" y="486461"/>
                  </a:cubicBezTo>
                  <a:cubicBezTo>
                    <a:pt x="125578" y="489509"/>
                    <a:pt x="117958" y="491033"/>
                    <a:pt x="110643" y="491033"/>
                  </a:cubicBezTo>
                  <a:cubicBezTo>
                    <a:pt x="107595" y="491033"/>
                    <a:pt x="104090" y="491490"/>
                    <a:pt x="100127" y="492405"/>
                  </a:cubicBezTo>
                  <a:cubicBezTo>
                    <a:pt x="96165" y="493319"/>
                    <a:pt x="92660" y="492862"/>
                    <a:pt x="89612" y="491033"/>
                  </a:cubicBezTo>
                  <a:lnTo>
                    <a:pt x="85954" y="491033"/>
                  </a:lnTo>
                  <a:cubicBezTo>
                    <a:pt x="70104" y="491033"/>
                    <a:pt x="58217" y="491338"/>
                    <a:pt x="50292" y="491947"/>
                  </a:cubicBezTo>
                  <a:cubicBezTo>
                    <a:pt x="31395" y="494386"/>
                    <a:pt x="17679" y="495910"/>
                    <a:pt x="9144" y="496519"/>
                  </a:cubicBezTo>
                  <a:lnTo>
                    <a:pt x="7316" y="496519"/>
                  </a:lnTo>
                  <a:cubicBezTo>
                    <a:pt x="7316" y="496519"/>
                    <a:pt x="7163" y="496367"/>
                    <a:pt x="6858" y="496062"/>
                  </a:cubicBezTo>
                  <a:cubicBezTo>
                    <a:pt x="6554" y="495757"/>
                    <a:pt x="6096" y="495605"/>
                    <a:pt x="5487" y="495605"/>
                  </a:cubicBezTo>
                  <a:lnTo>
                    <a:pt x="27432" y="490119"/>
                  </a:lnTo>
                  <a:lnTo>
                    <a:pt x="64008" y="480060"/>
                  </a:lnTo>
                  <a:lnTo>
                    <a:pt x="64008" y="479146"/>
                  </a:lnTo>
                  <a:lnTo>
                    <a:pt x="54864" y="478231"/>
                  </a:lnTo>
                  <a:cubicBezTo>
                    <a:pt x="49378" y="480060"/>
                    <a:pt x="43739" y="481737"/>
                    <a:pt x="37948" y="483261"/>
                  </a:cubicBezTo>
                  <a:cubicBezTo>
                    <a:pt x="32157" y="484785"/>
                    <a:pt x="26213" y="486461"/>
                    <a:pt x="20117" y="488290"/>
                  </a:cubicBezTo>
                  <a:cubicBezTo>
                    <a:pt x="16460" y="488899"/>
                    <a:pt x="12954" y="489814"/>
                    <a:pt x="9602" y="491033"/>
                  </a:cubicBezTo>
                  <a:cubicBezTo>
                    <a:pt x="6249" y="492252"/>
                    <a:pt x="3048" y="493167"/>
                    <a:pt x="0" y="493776"/>
                  </a:cubicBezTo>
                  <a:cubicBezTo>
                    <a:pt x="2439" y="492557"/>
                    <a:pt x="6249" y="490271"/>
                    <a:pt x="11430" y="486918"/>
                  </a:cubicBezTo>
                  <a:cubicBezTo>
                    <a:pt x="16612" y="483565"/>
                    <a:pt x="21641" y="480975"/>
                    <a:pt x="26518" y="479146"/>
                  </a:cubicBezTo>
                  <a:lnTo>
                    <a:pt x="59436" y="461772"/>
                  </a:lnTo>
                  <a:cubicBezTo>
                    <a:pt x="61265" y="461163"/>
                    <a:pt x="62789" y="460096"/>
                    <a:pt x="64008" y="458572"/>
                  </a:cubicBezTo>
                  <a:cubicBezTo>
                    <a:pt x="65228" y="457048"/>
                    <a:pt x="66142" y="455981"/>
                    <a:pt x="66752" y="455371"/>
                  </a:cubicBezTo>
                  <a:cubicBezTo>
                    <a:pt x="69190" y="453543"/>
                    <a:pt x="72543" y="450495"/>
                    <a:pt x="76810" y="446227"/>
                  </a:cubicBezTo>
                  <a:cubicBezTo>
                    <a:pt x="81077" y="441960"/>
                    <a:pt x="84430" y="439217"/>
                    <a:pt x="86868" y="437998"/>
                  </a:cubicBezTo>
                  <a:cubicBezTo>
                    <a:pt x="91136" y="433731"/>
                    <a:pt x="96927" y="429159"/>
                    <a:pt x="104242" y="424282"/>
                  </a:cubicBezTo>
                  <a:cubicBezTo>
                    <a:pt x="107290" y="421843"/>
                    <a:pt x="109881" y="419710"/>
                    <a:pt x="112014" y="417881"/>
                  </a:cubicBezTo>
                  <a:cubicBezTo>
                    <a:pt x="114148" y="416052"/>
                    <a:pt x="115824" y="414528"/>
                    <a:pt x="117044" y="413309"/>
                  </a:cubicBezTo>
                  <a:cubicBezTo>
                    <a:pt x="129236" y="399898"/>
                    <a:pt x="136551" y="391973"/>
                    <a:pt x="138989" y="389535"/>
                  </a:cubicBezTo>
                  <a:cubicBezTo>
                    <a:pt x="139599" y="388925"/>
                    <a:pt x="142952" y="384658"/>
                    <a:pt x="149048" y="376733"/>
                  </a:cubicBezTo>
                  <a:cubicBezTo>
                    <a:pt x="150876" y="374904"/>
                    <a:pt x="154229" y="370332"/>
                    <a:pt x="159106" y="363017"/>
                  </a:cubicBezTo>
                  <a:cubicBezTo>
                    <a:pt x="164592" y="358750"/>
                    <a:pt x="168555" y="354178"/>
                    <a:pt x="170993" y="349301"/>
                  </a:cubicBezTo>
                  <a:lnTo>
                    <a:pt x="181966" y="336499"/>
                  </a:lnTo>
                  <a:cubicBezTo>
                    <a:pt x="181966" y="336499"/>
                    <a:pt x="185624" y="331927"/>
                    <a:pt x="192939" y="322783"/>
                  </a:cubicBezTo>
                  <a:lnTo>
                    <a:pt x="205740" y="306324"/>
                  </a:lnTo>
                  <a:cubicBezTo>
                    <a:pt x="205740" y="306324"/>
                    <a:pt x="208788" y="301752"/>
                    <a:pt x="214884" y="292608"/>
                  </a:cubicBezTo>
                  <a:cubicBezTo>
                    <a:pt x="216713" y="290170"/>
                    <a:pt x="218542" y="287884"/>
                    <a:pt x="220371" y="285750"/>
                  </a:cubicBezTo>
                  <a:cubicBezTo>
                    <a:pt x="222200" y="283617"/>
                    <a:pt x="224028" y="281331"/>
                    <a:pt x="225857" y="278892"/>
                  </a:cubicBezTo>
                  <a:cubicBezTo>
                    <a:pt x="227076" y="277063"/>
                    <a:pt x="228448" y="275235"/>
                    <a:pt x="229972" y="273406"/>
                  </a:cubicBezTo>
                  <a:cubicBezTo>
                    <a:pt x="231496" y="271577"/>
                    <a:pt x="232868" y="269748"/>
                    <a:pt x="234087" y="267919"/>
                  </a:cubicBezTo>
                  <a:cubicBezTo>
                    <a:pt x="235306" y="266091"/>
                    <a:pt x="236830" y="263652"/>
                    <a:pt x="238659" y="260604"/>
                  </a:cubicBezTo>
                  <a:cubicBezTo>
                    <a:pt x="240488" y="257556"/>
                    <a:pt x="242621" y="255118"/>
                    <a:pt x="245060" y="253289"/>
                  </a:cubicBezTo>
                  <a:lnTo>
                    <a:pt x="251460" y="243231"/>
                  </a:lnTo>
                  <a:cubicBezTo>
                    <a:pt x="256337" y="238354"/>
                    <a:pt x="259690" y="233782"/>
                    <a:pt x="261519" y="229515"/>
                  </a:cubicBezTo>
                  <a:cubicBezTo>
                    <a:pt x="267615" y="222199"/>
                    <a:pt x="271272" y="217932"/>
                    <a:pt x="272492" y="216713"/>
                  </a:cubicBezTo>
                  <a:cubicBezTo>
                    <a:pt x="275540" y="210007"/>
                    <a:pt x="277673" y="205740"/>
                    <a:pt x="278892" y="203911"/>
                  </a:cubicBezTo>
                  <a:cubicBezTo>
                    <a:pt x="282550" y="200863"/>
                    <a:pt x="286360" y="196901"/>
                    <a:pt x="290322" y="192024"/>
                  </a:cubicBezTo>
                  <a:cubicBezTo>
                    <a:pt x="294285" y="187147"/>
                    <a:pt x="297180" y="183490"/>
                    <a:pt x="299009" y="181051"/>
                  </a:cubicBezTo>
                  <a:cubicBezTo>
                    <a:pt x="302057" y="175565"/>
                    <a:pt x="304496" y="170383"/>
                    <a:pt x="306324" y="165507"/>
                  </a:cubicBezTo>
                  <a:cubicBezTo>
                    <a:pt x="309372" y="163068"/>
                    <a:pt x="312725" y="158801"/>
                    <a:pt x="316383" y="152705"/>
                  </a:cubicBezTo>
                  <a:cubicBezTo>
                    <a:pt x="321869" y="147219"/>
                    <a:pt x="325832" y="142342"/>
                    <a:pt x="328270" y="138075"/>
                  </a:cubicBezTo>
                  <a:cubicBezTo>
                    <a:pt x="330099" y="135027"/>
                    <a:pt x="332232" y="132131"/>
                    <a:pt x="334671" y="129388"/>
                  </a:cubicBezTo>
                  <a:cubicBezTo>
                    <a:pt x="337109" y="126645"/>
                    <a:pt x="338938" y="124663"/>
                    <a:pt x="340157" y="123444"/>
                  </a:cubicBezTo>
                  <a:cubicBezTo>
                    <a:pt x="341376" y="121006"/>
                    <a:pt x="342748" y="118415"/>
                    <a:pt x="344272" y="115672"/>
                  </a:cubicBezTo>
                  <a:cubicBezTo>
                    <a:pt x="345796" y="112929"/>
                    <a:pt x="347777" y="110033"/>
                    <a:pt x="350216" y="106985"/>
                  </a:cubicBezTo>
                  <a:cubicBezTo>
                    <a:pt x="351435" y="105766"/>
                    <a:pt x="353873" y="102108"/>
                    <a:pt x="357531" y="96012"/>
                  </a:cubicBezTo>
                  <a:lnTo>
                    <a:pt x="370332" y="74981"/>
                  </a:lnTo>
                  <a:cubicBezTo>
                    <a:pt x="378257" y="65837"/>
                    <a:pt x="383439" y="58522"/>
                    <a:pt x="385877" y="53035"/>
                  </a:cubicBezTo>
                  <a:cubicBezTo>
                    <a:pt x="386487" y="51816"/>
                    <a:pt x="386792" y="49683"/>
                    <a:pt x="386792" y="46635"/>
                  </a:cubicBezTo>
                  <a:cubicBezTo>
                    <a:pt x="386792" y="41148"/>
                    <a:pt x="383744" y="34443"/>
                    <a:pt x="377648" y="26518"/>
                  </a:cubicBezTo>
                  <a:cubicBezTo>
                    <a:pt x="375209" y="24689"/>
                    <a:pt x="373990" y="21336"/>
                    <a:pt x="373990" y="16459"/>
                  </a:cubicBezTo>
                  <a:cubicBezTo>
                    <a:pt x="372771" y="14021"/>
                    <a:pt x="371247" y="12192"/>
                    <a:pt x="369418" y="10973"/>
                  </a:cubicBezTo>
                  <a:cubicBezTo>
                    <a:pt x="368808" y="10363"/>
                    <a:pt x="367589" y="9449"/>
                    <a:pt x="365760" y="8230"/>
                  </a:cubicBezTo>
                  <a:cubicBezTo>
                    <a:pt x="363932" y="7011"/>
                    <a:pt x="363322" y="4267"/>
                    <a:pt x="36393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0000">
                  <a:schemeClr val="bg1"/>
                </a:gs>
                <a:gs pos="100000">
                  <a:srgbClr val="18F0C9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dirty="0">
                <a:solidFill>
                  <a:schemeClr val="bg1"/>
                </a:solidFill>
                <a:latin typeface="演示镇魂行楷" panose="00000500000000000000" pitchFamily="2" charset="-122"/>
                <a:ea typeface="演示镇魂行楷" panose="00000500000000000000" pitchFamily="2" charset="-122"/>
              </a:endParaRPr>
            </a:p>
          </p:txBody>
        </p:sp>
        <p:sp>
          <p:nvSpPr>
            <p:cNvPr id="9" name="PA-文本框 38">
              <a:extLst>
                <a:ext uri="{FF2B5EF4-FFF2-40B4-BE49-F238E27FC236}">
                  <a16:creationId xmlns:a16="http://schemas.microsoft.com/office/drawing/2014/main" id="{B4762735-13D9-DC25-A23C-C01BE0A1DBA9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966270" y="1416148"/>
              <a:ext cx="1028699" cy="1007006"/>
            </a:xfrm>
            <a:custGeom>
              <a:avLst/>
              <a:gdLst/>
              <a:ahLst/>
              <a:cxnLst/>
              <a:rect l="l" t="t" r="r" b="b"/>
              <a:pathLst>
                <a:path w="823875" h="806501">
                  <a:moveTo>
                    <a:pt x="304496" y="568757"/>
                  </a:moveTo>
                  <a:cubicBezTo>
                    <a:pt x="303886" y="572414"/>
                    <a:pt x="301448" y="576986"/>
                    <a:pt x="297180" y="582473"/>
                  </a:cubicBezTo>
                  <a:cubicBezTo>
                    <a:pt x="292913" y="587959"/>
                    <a:pt x="290475" y="592531"/>
                    <a:pt x="289865" y="596189"/>
                  </a:cubicBezTo>
                  <a:lnTo>
                    <a:pt x="291694" y="597103"/>
                  </a:lnTo>
                  <a:cubicBezTo>
                    <a:pt x="294132" y="592226"/>
                    <a:pt x="296876" y="587654"/>
                    <a:pt x="299924" y="583387"/>
                  </a:cubicBezTo>
                  <a:cubicBezTo>
                    <a:pt x="302972" y="579120"/>
                    <a:pt x="305410" y="575158"/>
                    <a:pt x="307239" y="571500"/>
                  </a:cubicBezTo>
                  <a:cubicBezTo>
                    <a:pt x="306629" y="570281"/>
                    <a:pt x="305715" y="569366"/>
                    <a:pt x="304496" y="568757"/>
                  </a:cubicBezTo>
                  <a:close/>
                  <a:moveTo>
                    <a:pt x="374904" y="475488"/>
                  </a:moveTo>
                  <a:lnTo>
                    <a:pt x="349301" y="478231"/>
                  </a:lnTo>
                  <a:cubicBezTo>
                    <a:pt x="348692" y="480060"/>
                    <a:pt x="348082" y="481432"/>
                    <a:pt x="347472" y="482346"/>
                  </a:cubicBezTo>
                  <a:cubicBezTo>
                    <a:pt x="346863" y="483260"/>
                    <a:pt x="346253" y="484022"/>
                    <a:pt x="345644" y="484632"/>
                  </a:cubicBezTo>
                  <a:cubicBezTo>
                    <a:pt x="347472" y="483413"/>
                    <a:pt x="350520" y="483718"/>
                    <a:pt x="354788" y="485546"/>
                  </a:cubicBezTo>
                  <a:cubicBezTo>
                    <a:pt x="356616" y="483718"/>
                    <a:pt x="360274" y="483108"/>
                    <a:pt x="365760" y="483718"/>
                  </a:cubicBezTo>
                  <a:lnTo>
                    <a:pt x="371247" y="482803"/>
                  </a:lnTo>
                  <a:cubicBezTo>
                    <a:pt x="371247" y="482803"/>
                    <a:pt x="372466" y="481584"/>
                    <a:pt x="374904" y="479146"/>
                  </a:cubicBezTo>
                  <a:cubicBezTo>
                    <a:pt x="376733" y="480974"/>
                    <a:pt x="377952" y="481889"/>
                    <a:pt x="378562" y="481889"/>
                  </a:cubicBezTo>
                  <a:cubicBezTo>
                    <a:pt x="379172" y="481889"/>
                    <a:pt x="381610" y="480060"/>
                    <a:pt x="385877" y="476402"/>
                  </a:cubicBezTo>
                  <a:cubicBezTo>
                    <a:pt x="384048" y="475793"/>
                    <a:pt x="380391" y="475488"/>
                    <a:pt x="374904" y="475488"/>
                  </a:cubicBezTo>
                  <a:close/>
                  <a:moveTo>
                    <a:pt x="284379" y="293522"/>
                  </a:moveTo>
                  <a:cubicBezTo>
                    <a:pt x="283160" y="294742"/>
                    <a:pt x="282550" y="295351"/>
                    <a:pt x="282550" y="295351"/>
                  </a:cubicBezTo>
                  <a:cubicBezTo>
                    <a:pt x="280721" y="299618"/>
                    <a:pt x="279350" y="303733"/>
                    <a:pt x="278435" y="307696"/>
                  </a:cubicBezTo>
                  <a:cubicBezTo>
                    <a:pt x="277521" y="311658"/>
                    <a:pt x="276149" y="315773"/>
                    <a:pt x="274320" y="320040"/>
                  </a:cubicBezTo>
                  <a:lnTo>
                    <a:pt x="275235" y="320040"/>
                  </a:lnTo>
                  <a:cubicBezTo>
                    <a:pt x="276454" y="317602"/>
                    <a:pt x="277064" y="316078"/>
                    <a:pt x="277064" y="315468"/>
                  </a:cubicBezTo>
                  <a:cubicBezTo>
                    <a:pt x="278892" y="313030"/>
                    <a:pt x="280416" y="310286"/>
                    <a:pt x="281636" y="307238"/>
                  </a:cubicBezTo>
                  <a:cubicBezTo>
                    <a:pt x="282855" y="304190"/>
                    <a:pt x="284684" y="301142"/>
                    <a:pt x="287122" y="298094"/>
                  </a:cubicBezTo>
                  <a:cubicBezTo>
                    <a:pt x="287122" y="296875"/>
                    <a:pt x="286665" y="295961"/>
                    <a:pt x="285750" y="295351"/>
                  </a:cubicBezTo>
                  <a:cubicBezTo>
                    <a:pt x="284836" y="294742"/>
                    <a:pt x="284379" y="294132"/>
                    <a:pt x="284379" y="293522"/>
                  </a:cubicBezTo>
                  <a:close/>
                  <a:moveTo>
                    <a:pt x="216828" y="246316"/>
                  </a:moveTo>
                  <a:cubicBezTo>
                    <a:pt x="213246" y="246850"/>
                    <a:pt x="209703" y="248107"/>
                    <a:pt x="206198" y="250088"/>
                  </a:cubicBezTo>
                  <a:cubicBezTo>
                    <a:pt x="199187" y="254051"/>
                    <a:pt x="193548" y="258775"/>
                    <a:pt x="189281" y="264262"/>
                  </a:cubicBezTo>
                  <a:cubicBezTo>
                    <a:pt x="183185" y="270358"/>
                    <a:pt x="181356" y="277063"/>
                    <a:pt x="183795" y="284378"/>
                  </a:cubicBezTo>
                  <a:cubicBezTo>
                    <a:pt x="184404" y="288646"/>
                    <a:pt x="186233" y="295961"/>
                    <a:pt x="189281" y="306324"/>
                  </a:cubicBezTo>
                  <a:cubicBezTo>
                    <a:pt x="189891" y="308762"/>
                    <a:pt x="191110" y="311201"/>
                    <a:pt x="192939" y="313639"/>
                  </a:cubicBezTo>
                  <a:cubicBezTo>
                    <a:pt x="194768" y="316078"/>
                    <a:pt x="196596" y="317297"/>
                    <a:pt x="198425" y="317297"/>
                  </a:cubicBezTo>
                  <a:cubicBezTo>
                    <a:pt x="200254" y="319126"/>
                    <a:pt x="202540" y="320192"/>
                    <a:pt x="205283" y="320497"/>
                  </a:cubicBezTo>
                  <a:cubicBezTo>
                    <a:pt x="208026" y="320802"/>
                    <a:pt x="210008" y="320040"/>
                    <a:pt x="211227" y="318211"/>
                  </a:cubicBezTo>
                  <a:cubicBezTo>
                    <a:pt x="220980" y="309677"/>
                    <a:pt x="227991" y="302971"/>
                    <a:pt x="232258" y="298094"/>
                  </a:cubicBezTo>
                  <a:cubicBezTo>
                    <a:pt x="242012" y="290170"/>
                    <a:pt x="250241" y="280416"/>
                    <a:pt x="256947" y="268834"/>
                  </a:cubicBezTo>
                  <a:cubicBezTo>
                    <a:pt x="258166" y="266395"/>
                    <a:pt x="258776" y="264566"/>
                    <a:pt x="258776" y="263347"/>
                  </a:cubicBezTo>
                  <a:cubicBezTo>
                    <a:pt x="258776" y="261518"/>
                    <a:pt x="257252" y="258470"/>
                    <a:pt x="254204" y="254203"/>
                  </a:cubicBezTo>
                  <a:cubicBezTo>
                    <a:pt x="253594" y="251155"/>
                    <a:pt x="251460" y="249631"/>
                    <a:pt x="247803" y="249631"/>
                  </a:cubicBezTo>
                  <a:cubicBezTo>
                    <a:pt x="239878" y="247802"/>
                    <a:pt x="233172" y="246888"/>
                    <a:pt x="227686" y="246888"/>
                  </a:cubicBezTo>
                  <a:cubicBezTo>
                    <a:pt x="224028" y="245974"/>
                    <a:pt x="220409" y="245783"/>
                    <a:pt x="216828" y="246316"/>
                  </a:cubicBezTo>
                  <a:close/>
                  <a:moveTo>
                    <a:pt x="625450" y="224942"/>
                  </a:moveTo>
                  <a:cubicBezTo>
                    <a:pt x="626669" y="226162"/>
                    <a:pt x="627279" y="227381"/>
                    <a:pt x="627279" y="228600"/>
                  </a:cubicBezTo>
                  <a:cubicBezTo>
                    <a:pt x="627279" y="229819"/>
                    <a:pt x="626060" y="230429"/>
                    <a:pt x="623621" y="230429"/>
                  </a:cubicBezTo>
                  <a:cubicBezTo>
                    <a:pt x="621183" y="230429"/>
                    <a:pt x="619964" y="229819"/>
                    <a:pt x="619964" y="228600"/>
                  </a:cubicBezTo>
                  <a:cubicBezTo>
                    <a:pt x="619964" y="226162"/>
                    <a:pt x="621792" y="224942"/>
                    <a:pt x="625450" y="224942"/>
                  </a:cubicBezTo>
                  <a:close/>
                  <a:moveTo>
                    <a:pt x="202083" y="0"/>
                  </a:moveTo>
                  <a:cubicBezTo>
                    <a:pt x="203302" y="610"/>
                    <a:pt x="204521" y="1676"/>
                    <a:pt x="205740" y="3200"/>
                  </a:cubicBezTo>
                  <a:cubicBezTo>
                    <a:pt x="206960" y="4724"/>
                    <a:pt x="208179" y="5486"/>
                    <a:pt x="209398" y="5486"/>
                  </a:cubicBezTo>
                  <a:cubicBezTo>
                    <a:pt x="213665" y="6096"/>
                    <a:pt x="215189" y="7925"/>
                    <a:pt x="213970" y="10973"/>
                  </a:cubicBezTo>
                  <a:cubicBezTo>
                    <a:pt x="216408" y="11582"/>
                    <a:pt x="218694" y="12802"/>
                    <a:pt x="220828" y="14630"/>
                  </a:cubicBezTo>
                  <a:cubicBezTo>
                    <a:pt x="222962" y="16459"/>
                    <a:pt x="224638" y="17678"/>
                    <a:pt x="225857" y="18288"/>
                  </a:cubicBezTo>
                  <a:cubicBezTo>
                    <a:pt x="227686" y="19507"/>
                    <a:pt x="230124" y="22250"/>
                    <a:pt x="233172" y="26517"/>
                  </a:cubicBezTo>
                  <a:cubicBezTo>
                    <a:pt x="236220" y="30785"/>
                    <a:pt x="239268" y="33528"/>
                    <a:pt x="242316" y="34747"/>
                  </a:cubicBezTo>
                  <a:cubicBezTo>
                    <a:pt x="244145" y="35357"/>
                    <a:pt x="245974" y="38100"/>
                    <a:pt x="247803" y="42977"/>
                  </a:cubicBezTo>
                  <a:cubicBezTo>
                    <a:pt x="248412" y="42977"/>
                    <a:pt x="248717" y="43282"/>
                    <a:pt x="248717" y="43891"/>
                  </a:cubicBezTo>
                  <a:cubicBezTo>
                    <a:pt x="252984" y="46939"/>
                    <a:pt x="255880" y="50597"/>
                    <a:pt x="257404" y="54864"/>
                  </a:cubicBezTo>
                  <a:cubicBezTo>
                    <a:pt x="258928" y="59131"/>
                    <a:pt x="259995" y="61874"/>
                    <a:pt x="260604" y="63094"/>
                  </a:cubicBezTo>
                  <a:cubicBezTo>
                    <a:pt x="263043" y="65532"/>
                    <a:pt x="264414" y="67513"/>
                    <a:pt x="264719" y="69037"/>
                  </a:cubicBezTo>
                  <a:cubicBezTo>
                    <a:pt x="265024" y="70561"/>
                    <a:pt x="264567" y="72542"/>
                    <a:pt x="263348" y="74981"/>
                  </a:cubicBezTo>
                  <a:cubicBezTo>
                    <a:pt x="269444" y="78638"/>
                    <a:pt x="272492" y="84430"/>
                    <a:pt x="272492" y="92354"/>
                  </a:cubicBezTo>
                  <a:lnTo>
                    <a:pt x="275235" y="96012"/>
                  </a:lnTo>
                  <a:cubicBezTo>
                    <a:pt x="280112" y="100889"/>
                    <a:pt x="282550" y="105461"/>
                    <a:pt x="282550" y="109728"/>
                  </a:cubicBezTo>
                  <a:cubicBezTo>
                    <a:pt x="282550" y="111557"/>
                    <a:pt x="281940" y="114300"/>
                    <a:pt x="280721" y="117958"/>
                  </a:cubicBezTo>
                  <a:cubicBezTo>
                    <a:pt x="280112" y="120396"/>
                    <a:pt x="277064" y="127711"/>
                    <a:pt x="271577" y="139903"/>
                  </a:cubicBezTo>
                  <a:cubicBezTo>
                    <a:pt x="268529" y="142951"/>
                    <a:pt x="267005" y="145390"/>
                    <a:pt x="267005" y="147218"/>
                  </a:cubicBezTo>
                  <a:lnTo>
                    <a:pt x="249632" y="168250"/>
                  </a:lnTo>
                  <a:lnTo>
                    <a:pt x="233172" y="185623"/>
                  </a:lnTo>
                  <a:cubicBezTo>
                    <a:pt x="231953" y="186842"/>
                    <a:pt x="231191" y="188366"/>
                    <a:pt x="230886" y="190195"/>
                  </a:cubicBezTo>
                  <a:cubicBezTo>
                    <a:pt x="230582" y="192024"/>
                    <a:pt x="229820" y="193548"/>
                    <a:pt x="228600" y="194767"/>
                  </a:cubicBezTo>
                  <a:cubicBezTo>
                    <a:pt x="226772" y="195377"/>
                    <a:pt x="225552" y="196291"/>
                    <a:pt x="224943" y="197510"/>
                  </a:cubicBezTo>
                  <a:cubicBezTo>
                    <a:pt x="221285" y="198730"/>
                    <a:pt x="218085" y="201168"/>
                    <a:pt x="215342" y="204826"/>
                  </a:cubicBezTo>
                  <a:cubicBezTo>
                    <a:pt x="212598" y="208483"/>
                    <a:pt x="210617" y="211226"/>
                    <a:pt x="209398" y="213055"/>
                  </a:cubicBezTo>
                  <a:cubicBezTo>
                    <a:pt x="208788" y="213055"/>
                    <a:pt x="208484" y="213360"/>
                    <a:pt x="208484" y="213970"/>
                  </a:cubicBezTo>
                  <a:cubicBezTo>
                    <a:pt x="208484" y="214579"/>
                    <a:pt x="208179" y="215189"/>
                    <a:pt x="207569" y="215798"/>
                  </a:cubicBezTo>
                  <a:cubicBezTo>
                    <a:pt x="204521" y="217017"/>
                    <a:pt x="202083" y="218999"/>
                    <a:pt x="200254" y="221742"/>
                  </a:cubicBezTo>
                  <a:cubicBezTo>
                    <a:pt x="198425" y="224485"/>
                    <a:pt x="197206" y="226162"/>
                    <a:pt x="196596" y="226771"/>
                  </a:cubicBezTo>
                  <a:cubicBezTo>
                    <a:pt x="195987" y="229210"/>
                    <a:pt x="194463" y="231038"/>
                    <a:pt x="192024" y="232258"/>
                  </a:cubicBezTo>
                  <a:cubicBezTo>
                    <a:pt x="189586" y="234696"/>
                    <a:pt x="187452" y="237287"/>
                    <a:pt x="185624" y="240030"/>
                  </a:cubicBezTo>
                  <a:cubicBezTo>
                    <a:pt x="183795" y="242773"/>
                    <a:pt x="181966" y="245059"/>
                    <a:pt x="180137" y="246888"/>
                  </a:cubicBezTo>
                  <a:cubicBezTo>
                    <a:pt x="178308" y="249326"/>
                    <a:pt x="176175" y="251765"/>
                    <a:pt x="173736" y="254203"/>
                  </a:cubicBezTo>
                  <a:cubicBezTo>
                    <a:pt x="171298" y="256642"/>
                    <a:pt x="169164" y="259690"/>
                    <a:pt x="167336" y="263347"/>
                  </a:cubicBezTo>
                  <a:cubicBezTo>
                    <a:pt x="160630" y="270662"/>
                    <a:pt x="155753" y="277063"/>
                    <a:pt x="152705" y="282550"/>
                  </a:cubicBezTo>
                  <a:cubicBezTo>
                    <a:pt x="150267" y="283769"/>
                    <a:pt x="148133" y="285293"/>
                    <a:pt x="146304" y="287122"/>
                  </a:cubicBezTo>
                  <a:cubicBezTo>
                    <a:pt x="142037" y="291389"/>
                    <a:pt x="139599" y="295351"/>
                    <a:pt x="138989" y="299009"/>
                  </a:cubicBezTo>
                  <a:cubicBezTo>
                    <a:pt x="138380" y="299618"/>
                    <a:pt x="138075" y="301142"/>
                    <a:pt x="138075" y="303581"/>
                  </a:cubicBezTo>
                  <a:cubicBezTo>
                    <a:pt x="140513" y="306629"/>
                    <a:pt x="144171" y="309677"/>
                    <a:pt x="149048" y="312725"/>
                  </a:cubicBezTo>
                  <a:cubicBezTo>
                    <a:pt x="150876" y="315773"/>
                    <a:pt x="153010" y="317297"/>
                    <a:pt x="155448" y="317297"/>
                  </a:cubicBezTo>
                  <a:cubicBezTo>
                    <a:pt x="157887" y="318516"/>
                    <a:pt x="159716" y="319126"/>
                    <a:pt x="160935" y="319126"/>
                  </a:cubicBezTo>
                  <a:cubicBezTo>
                    <a:pt x="162764" y="319126"/>
                    <a:pt x="165507" y="317297"/>
                    <a:pt x="169164" y="313639"/>
                  </a:cubicBezTo>
                  <a:lnTo>
                    <a:pt x="166421" y="308153"/>
                  </a:lnTo>
                  <a:cubicBezTo>
                    <a:pt x="166421" y="307543"/>
                    <a:pt x="167183" y="306934"/>
                    <a:pt x="168707" y="306324"/>
                  </a:cubicBezTo>
                  <a:cubicBezTo>
                    <a:pt x="170231" y="305714"/>
                    <a:pt x="171603" y="305105"/>
                    <a:pt x="172822" y="304495"/>
                  </a:cubicBezTo>
                  <a:cubicBezTo>
                    <a:pt x="172212" y="303886"/>
                    <a:pt x="170993" y="302971"/>
                    <a:pt x="169164" y="301752"/>
                  </a:cubicBezTo>
                  <a:cubicBezTo>
                    <a:pt x="167336" y="300533"/>
                    <a:pt x="166421" y="299466"/>
                    <a:pt x="166421" y="298552"/>
                  </a:cubicBezTo>
                  <a:cubicBezTo>
                    <a:pt x="166421" y="297637"/>
                    <a:pt x="168250" y="296570"/>
                    <a:pt x="171908" y="295351"/>
                  </a:cubicBezTo>
                  <a:lnTo>
                    <a:pt x="166421" y="292608"/>
                  </a:lnTo>
                  <a:lnTo>
                    <a:pt x="170079" y="288950"/>
                  </a:lnTo>
                  <a:lnTo>
                    <a:pt x="170993" y="282550"/>
                  </a:lnTo>
                  <a:cubicBezTo>
                    <a:pt x="171603" y="278892"/>
                    <a:pt x="172517" y="275539"/>
                    <a:pt x="173736" y="272491"/>
                  </a:cubicBezTo>
                  <a:cubicBezTo>
                    <a:pt x="174956" y="269443"/>
                    <a:pt x="177089" y="266700"/>
                    <a:pt x="180137" y="264262"/>
                  </a:cubicBezTo>
                  <a:cubicBezTo>
                    <a:pt x="181966" y="262433"/>
                    <a:pt x="183795" y="260147"/>
                    <a:pt x="185624" y="257404"/>
                  </a:cubicBezTo>
                  <a:cubicBezTo>
                    <a:pt x="187452" y="254660"/>
                    <a:pt x="189281" y="252374"/>
                    <a:pt x="191110" y="250546"/>
                  </a:cubicBezTo>
                  <a:cubicBezTo>
                    <a:pt x="198425" y="243230"/>
                    <a:pt x="203912" y="238658"/>
                    <a:pt x="207569" y="236830"/>
                  </a:cubicBezTo>
                  <a:cubicBezTo>
                    <a:pt x="210008" y="235610"/>
                    <a:pt x="214732" y="233324"/>
                    <a:pt x="221742" y="229972"/>
                  </a:cubicBezTo>
                  <a:cubicBezTo>
                    <a:pt x="228753" y="226619"/>
                    <a:pt x="235611" y="225552"/>
                    <a:pt x="242316" y="226771"/>
                  </a:cubicBezTo>
                  <a:cubicBezTo>
                    <a:pt x="247193" y="226771"/>
                    <a:pt x="251613" y="227533"/>
                    <a:pt x="255575" y="229057"/>
                  </a:cubicBezTo>
                  <a:cubicBezTo>
                    <a:pt x="259538" y="230581"/>
                    <a:pt x="262128" y="231648"/>
                    <a:pt x="263348" y="232258"/>
                  </a:cubicBezTo>
                  <a:lnTo>
                    <a:pt x="263348" y="233172"/>
                  </a:lnTo>
                  <a:cubicBezTo>
                    <a:pt x="268834" y="238049"/>
                    <a:pt x="275844" y="245364"/>
                    <a:pt x="284379" y="255118"/>
                  </a:cubicBezTo>
                  <a:cubicBezTo>
                    <a:pt x="286208" y="261214"/>
                    <a:pt x="287427" y="265176"/>
                    <a:pt x="288036" y="267005"/>
                  </a:cubicBezTo>
                  <a:cubicBezTo>
                    <a:pt x="288646" y="268224"/>
                    <a:pt x="289865" y="270967"/>
                    <a:pt x="291694" y="275234"/>
                  </a:cubicBezTo>
                  <a:cubicBezTo>
                    <a:pt x="292913" y="278282"/>
                    <a:pt x="294132" y="284074"/>
                    <a:pt x="295352" y="292608"/>
                  </a:cubicBezTo>
                  <a:cubicBezTo>
                    <a:pt x="295961" y="293827"/>
                    <a:pt x="296266" y="295351"/>
                    <a:pt x="296266" y="297180"/>
                  </a:cubicBezTo>
                  <a:lnTo>
                    <a:pt x="294437" y="309982"/>
                  </a:lnTo>
                  <a:cubicBezTo>
                    <a:pt x="292608" y="316687"/>
                    <a:pt x="288951" y="324002"/>
                    <a:pt x="283464" y="331927"/>
                  </a:cubicBezTo>
                  <a:cubicBezTo>
                    <a:pt x="281026" y="336804"/>
                    <a:pt x="277216" y="341376"/>
                    <a:pt x="272034" y="345643"/>
                  </a:cubicBezTo>
                  <a:cubicBezTo>
                    <a:pt x="266853" y="349910"/>
                    <a:pt x="263652" y="352654"/>
                    <a:pt x="262433" y="353873"/>
                  </a:cubicBezTo>
                  <a:cubicBezTo>
                    <a:pt x="260604" y="355702"/>
                    <a:pt x="257556" y="358597"/>
                    <a:pt x="253289" y="362560"/>
                  </a:cubicBezTo>
                  <a:cubicBezTo>
                    <a:pt x="249022" y="366522"/>
                    <a:pt x="245669" y="370027"/>
                    <a:pt x="243231" y="373075"/>
                  </a:cubicBezTo>
                  <a:cubicBezTo>
                    <a:pt x="240792" y="375514"/>
                    <a:pt x="240183" y="377952"/>
                    <a:pt x="241402" y="380390"/>
                  </a:cubicBezTo>
                  <a:cubicBezTo>
                    <a:pt x="242621" y="381610"/>
                    <a:pt x="243231" y="382524"/>
                    <a:pt x="243231" y="383134"/>
                  </a:cubicBezTo>
                  <a:cubicBezTo>
                    <a:pt x="244450" y="386182"/>
                    <a:pt x="245364" y="390601"/>
                    <a:pt x="245974" y="396392"/>
                  </a:cubicBezTo>
                  <a:cubicBezTo>
                    <a:pt x="246584" y="402184"/>
                    <a:pt x="247193" y="406603"/>
                    <a:pt x="247803" y="409651"/>
                  </a:cubicBezTo>
                  <a:cubicBezTo>
                    <a:pt x="248412" y="410261"/>
                    <a:pt x="248717" y="411175"/>
                    <a:pt x="248717" y="412394"/>
                  </a:cubicBezTo>
                  <a:cubicBezTo>
                    <a:pt x="248717" y="413614"/>
                    <a:pt x="247498" y="416052"/>
                    <a:pt x="245060" y="419710"/>
                  </a:cubicBezTo>
                  <a:cubicBezTo>
                    <a:pt x="243231" y="420319"/>
                    <a:pt x="242316" y="421081"/>
                    <a:pt x="242316" y="421996"/>
                  </a:cubicBezTo>
                  <a:cubicBezTo>
                    <a:pt x="242316" y="422910"/>
                    <a:pt x="242621" y="423520"/>
                    <a:pt x="243231" y="423824"/>
                  </a:cubicBezTo>
                  <a:cubicBezTo>
                    <a:pt x="243840" y="424129"/>
                    <a:pt x="244450" y="424586"/>
                    <a:pt x="245060" y="425196"/>
                  </a:cubicBezTo>
                  <a:cubicBezTo>
                    <a:pt x="250546" y="428854"/>
                    <a:pt x="253899" y="431292"/>
                    <a:pt x="255118" y="432511"/>
                  </a:cubicBezTo>
                  <a:cubicBezTo>
                    <a:pt x="263652" y="445922"/>
                    <a:pt x="269748" y="456286"/>
                    <a:pt x="273406" y="463601"/>
                  </a:cubicBezTo>
                  <a:cubicBezTo>
                    <a:pt x="274625" y="466649"/>
                    <a:pt x="277064" y="469087"/>
                    <a:pt x="280721" y="470916"/>
                  </a:cubicBezTo>
                  <a:cubicBezTo>
                    <a:pt x="286817" y="472745"/>
                    <a:pt x="288951" y="477012"/>
                    <a:pt x="287122" y="483718"/>
                  </a:cubicBezTo>
                  <a:cubicBezTo>
                    <a:pt x="287122" y="489814"/>
                    <a:pt x="286817" y="495300"/>
                    <a:pt x="286208" y="500177"/>
                  </a:cubicBezTo>
                  <a:cubicBezTo>
                    <a:pt x="286208" y="499567"/>
                    <a:pt x="285903" y="499262"/>
                    <a:pt x="285293" y="499262"/>
                  </a:cubicBezTo>
                  <a:cubicBezTo>
                    <a:pt x="284074" y="499872"/>
                    <a:pt x="282855" y="500482"/>
                    <a:pt x="281636" y="501091"/>
                  </a:cubicBezTo>
                  <a:cubicBezTo>
                    <a:pt x="280416" y="501701"/>
                    <a:pt x="279197" y="502615"/>
                    <a:pt x="277978" y="503834"/>
                  </a:cubicBezTo>
                  <a:cubicBezTo>
                    <a:pt x="277368" y="505054"/>
                    <a:pt x="276302" y="506882"/>
                    <a:pt x="274778" y="509321"/>
                  </a:cubicBezTo>
                  <a:cubicBezTo>
                    <a:pt x="273254" y="511759"/>
                    <a:pt x="272796" y="514502"/>
                    <a:pt x="273406" y="517550"/>
                  </a:cubicBezTo>
                  <a:cubicBezTo>
                    <a:pt x="274016" y="518160"/>
                    <a:pt x="273863" y="519074"/>
                    <a:pt x="272949" y="520294"/>
                  </a:cubicBezTo>
                  <a:cubicBezTo>
                    <a:pt x="272034" y="521513"/>
                    <a:pt x="270968" y="522427"/>
                    <a:pt x="269748" y="523037"/>
                  </a:cubicBezTo>
                  <a:lnTo>
                    <a:pt x="256032" y="534924"/>
                  </a:lnTo>
                  <a:cubicBezTo>
                    <a:pt x="255423" y="535534"/>
                    <a:pt x="253899" y="538277"/>
                    <a:pt x="251460" y="543154"/>
                  </a:cubicBezTo>
                  <a:cubicBezTo>
                    <a:pt x="251460" y="543763"/>
                    <a:pt x="249936" y="545592"/>
                    <a:pt x="246888" y="548640"/>
                  </a:cubicBezTo>
                  <a:lnTo>
                    <a:pt x="261519" y="553212"/>
                  </a:lnTo>
                  <a:lnTo>
                    <a:pt x="262433" y="551383"/>
                  </a:lnTo>
                  <a:cubicBezTo>
                    <a:pt x="261214" y="550774"/>
                    <a:pt x="258471" y="548945"/>
                    <a:pt x="254204" y="545897"/>
                  </a:cubicBezTo>
                  <a:lnTo>
                    <a:pt x="259690" y="545897"/>
                  </a:lnTo>
                  <a:lnTo>
                    <a:pt x="262433" y="545897"/>
                  </a:lnTo>
                  <a:cubicBezTo>
                    <a:pt x="266700" y="545897"/>
                    <a:pt x="270358" y="544373"/>
                    <a:pt x="273406" y="541325"/>
                  </a:cubicBezTo>
                  <a:cubicBezTo>
                    <a:pt x="274016" y="537667"/>
                    <a:pt x="275844" y="534162"/>
                    <a:pt x="278892" y="530809"/>
                  </a:cubicBezTo>
                  <a:cubicBezTo>
                    <a:pt x="281940" y="527456"/>
                    <a:pt x="284074" y="525170"/>
                    <a:pt x="285293" y="523951"/>
                  </a:cubicBezTo>
                  <a:cubicBezTo>
                    <a:pt x="285903" y="525170"/>
                    <a:pt x="282855" y="531114"/>
                    <a:pt x="276149" y="541782"/>
                  </a:cubicBezTo>
                  <a:cubicBezTo>
                    <a:pt x="269444" y="552450"/>
                    <a:pt x="266091" y="558089"/>
                    <a:pt x="266091" y="558698"/>
                  </a:cubicBezTo>
                  <a:cubicBezTo>
                    <a:pt x="270358" y="556260"/>
                    <a:pt x="276149" y="550774"/>
                    <a:pt x="283464" y="542239"/>
                  </a:cubicBezTo>
                  <a:cubicBezTo>
                    <a:pt x="291999" y="533705"/>
                    <a:pt x="296876" y="529133"/>
                    <a:pt x="298095" y="528523"/>
                  </a:cubicBezTo>
                  <a:cubicBezTo>
                    <a:pt x="299924" y="527304"/>
                    <a:pt x="302057" y="524866"/>
                    <a:pt x="304496" y="521208"/>
                  </a:cubicBezTo>
                  <a:cubicBezTo>
                    <a:pt x="306934" y="517550"/>
                    <a:pt x="309068" y="515112"/>
                    <a:pt x="310896" y="513893"/>
                  </a:cubicBezTo>
                  <a:cubicBezTo>
                    <a:pt x="310287" y="515722"/>
                    <a:pt x="309525" y="517398"/>
                    <a:pt x="308610" y="518922"/>
                  </a:cubicBezTo>
                  <a:cubicBezTo>
                    <a:pt x="307696" y="520446"/>
                    <a:pt x="307239" y="522122"/>
                    <a:pt x="307239" y="523951"/>
                  </a:cubicBezTo>
                  <a:cubicBezTo>
                    <a:pt x="307239" y="523951"/>
                    <a:pt x="307391" y="524104"/>
                    <a:pt x="307696" y="524408"/>
                  </a:cubicBezTo>
                  <a:cubicBezTo>
                    <a:pt x="308001" y="524713"/>
                    <a:pt x="308153" y="524866"/>
                    <a:pt x="308153" y="524866"/>
                  </a:cubicBezTo>
                  <a:cubicBezTo>
                    <a:pt x="308153" y="524256"/>
                    <a:pt x="308458" y="523646"/>
                    <a:pt x="309068" y="523037"/>
                  </a:cubicBezTo>
                  <a:cubicBezTo>
                    <a:pt x="309677" y="522427"/>
                    <a:pt x="310287" y="522122"/>
                    <a:pt x="310896" y="522122"/>
                  </a:cubicBezTo>
                  <a:lnTo>
                    <a:pt x="338328" y="488290"/>
                  </a:lnTo>
                  <a:lnTo>
                    <a:pt x="334671" y="488290"/>
                  </a:lnTo>
                  <a:cubicBezTo>
                    <a:pt x="335280" y="487680"/>
                    <a:pt x="335890" y="486918"/>
                    <a:pt x="336500" y="486004"/>
                  </a:cubicBezTo>
                  <a:cubicBezTo>
                    <a:pt x="337109" y="485089"/>
                    <a:pt x="337719" y="484632"/>
                    <a:pt x="338328" y="484632"/>
                  </a:cubicBezTo>
                  <a:cubicBezTo>
                    <a:pt x="338938" y="484632"/>
                    <a:pt x="339852" y="484937"/>
                    <a:pt x="341072" y="485546"/>
                  </a:cubicBezTo>
                  <a:cubicBezTo>
                    <a:pt x="341072" y="484937"/>
                    <a:pt x="341681" y="484022"/>
                    <a:pt x="342900" y="482803"/>
                  </a:cubicBezTo>
                  <a:lnTo>
                    <a:pt x="345644" y="479146"/>
                  </a:lnTo>
                  <a:cubicBezTo>
                    <a:pt x="337109" y="480365"/>
                    <a:pt x="331318" y="481584"/>
                    <a:pt x="328270" y="482803"/>
                  </a:cubicBezTo>
                  <a:lnTo>
                    <a:pt x="321869" y="482803"/>
                  </a:lnTo>
                  <a:cubicBezTo>
                    <a:pt x="322479" y="482194"/>
                    <a:pt x="322936" y="481432"/>
                    <a:pt x="323241" y="480517"/>
                  </a:cubicBezTo>
                  <a:cubicBezTo>
                    <a:pt x="323546" y="479603"/>
                    <a:pt x="324003" y="479146"/>
                    <a:pt x="324612" y="479146"/>
                  </a:cubicBezTo>
                  <a:cubicBezTo>
                    <a:pt x="332537" y="475488"/>
                    <a:pt x="339243" y="473050"/>
                    <a:pt x="344729" y="471830"/>
                  </a:cubicBezTo>
                  <a:lnTo>
                    <a:pt x="352959" y="469087"/>
                  </a:lnTo>
                  <a:cubicBezTo>
                    <a:pt x="355397" y="465430"/>
                    <a:pt x="357836" y="461620"/>
                    <a:pt x="360274" y="457657"/>
                  </a:cubicBezTo>
                  <a:cubicBezTo>
                    <a:pt x="362712" y="453695"/>
                    <a:pt x="364541" y="450799"/>
                    <a:pt x="365760" y="448970"/>
                  </a:cubicBezTo>
                  <a:lnTo>
                    <a:pt x="355702" y="468173"/>
                  </a:lnTo>
                  <a:lnTo>
                    <a:pt x="360274" y="465430"/>
                  </a:lnTo>
                  <a:cubicBezTo>
                    <a:pt x="362103" y="465430"/>
                    <a:pt x="363627" y="465125"/>
                    <a:pt x="364846" y="464515"/>
                  </a:cubicBezTo>
                  <a:cubicBezTo>
                    <a:pt x="366065" y="464515"/>
                    <a:pt x="366980" y="464210"/>
                    <a:pt x="367589" y="463601"/>
                  </a:cubicBezTo>
                  <a:cubicBezTo>
                    <a:pt x="368199" y="462991"/>
                    <a:pt x="369113" y="462686"/>
                    <a:pt x="370332" y="462686"/>
                  </a:cubicBezTo>
                  <a:cubicBezTo>
                    <a:pt x="370942" y="462686"/>
                    <a:pt x="371704" y="462382"/>
                    <a:pt x="372618" y="461772"/>
                  </a:cubicBezTo>
                  <a:cubicBezTo>
                    <a:pt x="373533" y="461162"/>
                    <a:pt x="374295" y="460858"/>
                    <a:pt x="374904" y="460858"/>
                  </a:cubicBezTo>
                  <a:cubicBezTo>
                    <a:pt x="378562" y="460858"/>
                    <a:pt x="381000" y="459943"/>
                    <a:pt x="382220" y="458114"/>
                  </a:cubicBezTo>
                  <a:cubicBezTo>
                    <a:pt x="383439" y="456286"/>
                    <a:pt x="384353" y="455066"/>
                    <a:pt x="384963" y="454457"/>
                  </a:cubicBezTo>
                  <a:lnTo>
                    <a:pt x="384963" y="451714"/>
                  </a:lnTo>
                  <a:cubicBezTo>
                    <a:pt x="383134" y="448056"/>
                    <a:pt x="382220" y="445008"/>
                    <a:pt x="382220" y="442570"/>
                  </a:cubicBezTo>
                  <a:cubicBezTo>
                    <a:pt x="381610" y="441960"/>
                    <a:pt x="381458" y="440893"/>
                    <a:pt x="381762" y="439369"/>
                  </a:cubicBezTo>
                  <a:cubicBezTo>
                    <a:pt x="382067" y="437845"/>
                    <a:pt x="382524" y="436474"/>
                    <a:pt x="383134" y="435254"/>
                  </a:cubicBezTo>
                  <a:lnTo>
                    <a:pt x="376733" y="424282"/>
                  </a:lnTo>
                  <a:cubicBezTo>
                    <a:pt x="376733" y="422453"/>
                    <a:pt x="375209" y="422148"/>
                    <a:pt x="372161" y="423367"/>
                  </a:cubicBezTo>
                  <a:cubicBezTo>
                    <a:pt x="370332" y="423977"/>
                    <a:pt x="368961" y="424586"/>
                    <a:pt x="368046" y="425196"/>
                  </a:cubicBezTo>
                  <a:cubicBezTo>
                    <a:pt x="367132" y="425806"/>
                    <a:pt x="366370" y="426110"/>
                    <a:pt x="365760" y="426110"/>
                  </a:cubicBezTo>
                  <a:cubicBezTo>
                    <a:pt x="362103" y="427939"/>
                    <a:pt x="360274" y="427025"/>
                    <a:pt x="360274" y="423367"/>
                  </a:cubicBezTo>
                  <a:cubicBezTo>
                    <a:pt x="360274" y="418490"/>
                    <a:pt x="357226" y="417271"/>
                    <a:pt x="351130" y="419710"/>
                  </a:cubicBezTo>
                  <a:cubicBezTo>
                    <a:pt x="348692" y="419710"/>
                    <a:pt x="346558" y="419100"/>
                    <a:pt x="344729" y="417881"/>
                  </a:cubicBezTo>
                  <a:cubicBezTo>
                    <a:pt x="341681" y="414833"/>
                    <a:pt x="338328" y="413918"/>
                    <a:pt x="334671" y="415138"/>
                  </a:cubicBezTo>
                  <a:cubicBezTo>
                    <a:pt x="334061" y="415747"/>
                    <a:pt x="332994" y="415747"/>
                    <a:pt x="331470" y="415138"/>
                  </a:cubicBezTo>
                  <a:cubicBezTo>
                    <a:pt x="329946" y="414528"/>
                    <a:pt x="328880" y="413614"/>
                    <a:pt x="328270" y="412394"/>
                  </a:cubicBezTo>
                  <a:cubicBezTo>
                    <a:pt x="326441" y="410566"/>
                    <a:pt x="324308" y="409956"/>
                    <a:pt x="321869" y="410566"/>
                  </a:cubicBezTo>
                  <a:cubicBezTo>
                    <a:pt x="320040" y="411175"/>
                    <a:pt x="318516" y="411175"/>
                    <a:pt x="317297" y="410566"/>
                  </a:cubicBezTo>
                  <a:cubicBezTo>
                    <a:pt x="316078" y="409956"/>
                    <a:pt x="314554" y="409042"/>
                    <a:pt x="312725" y="407822"/>
                  </a:cubicBezTo>
                  <a:lnTo>
                    <a:pt x="309982" y="406908"/>
                  </a:lnTo>
                  <a:cubicBezTo>
                    <a:pt x="310592" y="406298"/>
                    <a:pt x="311506" y="404165"/>
                    <a:pt x="312725" y="400507"/>
                  </a:cubicBezTo>
                  <a:cubicBezTo>
                    <a:pt x="310896" y="400507"/>
                    <a:pt x="307848" y="399288"/>
                    <a:pt x="303581" y="396850"/>
                  </a:cubicBezTo>
                  <a:cubicBezTo>
                    <a:pt x="303581" y="399288"/>
                    <a:pt x="304191" y="401422"/>
                    <a:pt x="305410" y="403250"/>
                  </a:cubicBezTo>
                  <a:lnTo>
                    <a:pt x="305410" y="406908"/>
                  </a:lnTo>
                  <a:lnTo>
                    <a:pt x="303581" y="406908"/>
                  </a:lnTo>
                  <a:cubicBezTo>
                    <a:pt x="302972" y="406908"/>
                    <a:pt x="302514" y="406603"/>
                    <a:pt x="302210" y="405994"/>
                  </a:cubicBezTo>
                  <a:cubicBezTo>
                    <a:pt x="301905" y="405384"/>
                    <a:pt x="301448" y="405079"/>
                    <a:pt x="300838" y="405079"/>
                  </a:cubicBezTo>
                  <a:cubicBezTo>
                    <a:pt x="300228" y="403860"/>
                    <a:pt x="299619" y="402184"/>
                    <a:pt x="299009" y="400050"/>
                  </a:cubicBezTo>
                  <a:cubicBezTo>
                    <a:pt x="298400" y="397916"/>
                    <a:pt x="297485" y="396545"/>
                    <a:pt x="296266" y="395935"/>
                  </a:cubicBezTo>
                  <a:cubicBezTo>
                    <a:pt x="295656" y="395326"/>
                    <a:pt x="294590" y="395173"/>
                    <a:pt x="293066" y="395478"/>
                  </a:cubicBezTo>
                  <a:cubicBezTo>
                    <a:pt x="291542" y="395783"/>
                    <a:pt x="290170" y="395935"/>
                    <a:pt x="288951" y="395935"/>
                  </a:cubicBezTo>
                  <a:cubicBezTo>
                    <a:pt x="287732" y="394106"/>
                    <a:pt x="285903" y="393802"/>
                    <a:pt x="283464" y="395021"/>
                  </a:cubicBezTo>
                  <a:lnTo>
                    <a:pt x="288036" y="391363"/>
                  </a:lnTo>
                  <a:cubicBezTo>
                    <a:pt x="290475" y="388925"/>
                    <a:pt x="292608" y="387401"/>
                    <a:pt x="294437" y="386791"/>
                  </a:cubicBezTo>
                  <a:cubicBezTo>
                    <a:pt x="298095" y="386791"/>
                    <a:pt x="300838" y="386182"/>
                    <a:pt x="302667" y="384962"/>
                  </a:cubicBezTo>
                  <a:lnTo>
                    <a:pt x="304496" y="384962"/>
                  </a:lnTo>
                  <a:cubicBezTo>
                    <a:pt x="307544" y="384353"/>
                    <a:pt x="311506" y="384048"/>
                    <a:pt x="316383" y="384048"/>
                  </a:cubicBezTo>
                  <a:cubicBezTo>
                    <a:pt x="322479" y="383438"/>
                    <a:pt x="328422" y="382829"/>
                    <a:pt x="334214" y="382219"/>
                  </a:cubicBezTo>
                  <a:cubicBezTo>
                    <a:pt x="340005" y="381610"/>
                    <a:pt x="345644" y="381000"/>
                    <a:pt x="351130" y="380390"/>
                  </a:cubicBezTo>
                  <a:cubicBezTo>
                    <a:pt x="354178" y="380390"/>
                    <a:pt x="356921" y="380086"/>
                    <a:pt x="359360" y="379476"/>
                  </a:cubicBezTo>
                  <a:cubicBezTo>
                    <a:pt x="361798" y="378866"/>
                    <a:pt x="364541" y="378562"/>
                    <a:pt x="367589" y="378562"/>
                  </a:cubicBezTo>
                  <a:cubicBezTo>
                    <a:pt x="369418" y="377342"/>
                    <a:pt x="372466" y="376733"/>
                    <a:pt x="376733" y="376733"/>
                  </a:cubicBezTo>
                  <a:cubicBezTo>
                    <a:pt x="379781" y="376123"/>
                    <a:pt x="383134" y="375818"/>
                    <a:pt x="386792" y="375818"/>
                  </a:cubicBezTo>
                  <a:lnTo>
                    <a:pt x="393192" y="375818"/>
                  </a:lnTo>
                  <a:cubicBezTo>
                    <a:pt x="398069" y="375818"/>
                    <a:pt x="398984" y="373990"/>
                    <a:pt x="395936" y="370332"/>
                  </a:cubicBezTo>
                  <a:cubicBezTo>
                    <a:pt x="397155" y="369113"/>
                    <a:pt x="398374" y="367894"/>
                    <a:pt x="399593" y="366674"/>
                  </a:cubicBezTo>
                  <a:cubicBezTo>
                    <a:pt x="400812" y="365455"/>
                    <a:pt x="402032" y="363931"/>
                    <a:pt x="403251" y="362102"/>
                  </a:cubicBezTo>
                  <a:cubicBezTo>
                    <a:pt x="405689" y="360883"/>
                    <a:pt x="407518" y="360883"/>
                    <a:pt x="408737" y="362102"/>
                  </a:cubicBezTo>
                  <a:cubicBezTo>
                    <a:pt x="409956" y="362102"/>
                    <a:pt x="411176" y="362712"/>
                    <a:pt x="412395" y="363931"/>
                  </a:cubicBezTo>
                  <a:cubicBezTo>
                    <a:pt x="413614" y="365150"/>
                    <a:pt x="414528" y="365760"/>
                    <a:pt x="415138" y="365760"/>
                  </a:cubicBezTo>
                  <a:cubicBezTo>
                    <a:pt x="421844" y="365760"/>
                    <a:pt x="428244" y="367284"/>
                    <a:pt x="434340" y="370332"/>
                  </a:cubicBezTo>
                  <a:cubicBezTo>
                    <a:pt x="436779" y="371551"/>
                    <a:pt x="439217" y="372161"/>
                    <a:pt x="441656" y="372161"/>
                  </a:cubicBezTo>
                  <a:cubicBezTo>
                    <a:pt x="444094" y="373990"/>
                    <a:pt x="447142" y="375361"/>
                    <a:pt x="450800" y="376276"/>
                  </a:cubicBezTo>
                  <a:cubicBezTo>
                    <a:pt x="454457" y="377190"/>
                    <a:pt x="456896" y="377952"/>
                    <a:pt x="458115" y="378562"/>
                  </a:cubicBezTo>
                  <a:cubicBezTo>
                    <a:pt x="461772" y="381000"/>
                    <a:pt x="465125" y="382981"/>
                    <a:pt x="468173" y="384505"/>
                  </a:cubicBezTo>
                  <a:cubicBezTo>
                    <a:pt x="471221" y="386029"/>
                    <a:pt x="473964" y="387401"/>
                    <a:pt x="476403" y="388620"/>
                  </a:cubicBezTo>
                  <a:cubicBezTo>
                    <a:pt x="486156" y="391668"/>
                    <a:pt x="492252" y="397764"/>
                    <a:pt x="494691" y="406908"/>
                  </a:cubicBezTo>
                  <a:cubicBezTo>
                    <a:pt x="495910" y="411785"/>
                    <a:pt x="499263" y="415138"/>
                    <a:pt x="504749" y="416966"/>
                  </a:cubicBezTo>
                  <a:cubicBezTo>
                    <a:pt x="509626" y="420014"/>
                    <a:pt x="513131" y="422758"/>
                    <a:pt x="515265" y="425196"/>
                  </a:cubicBezTo>
                  <a:cubicBezTo>
                    <a:pt x="517398" y="427634"/>
                    <a:pt x="519075" y="430987"/>
                    <a:pt x="520294" y="435254"/>
                  </a:cubicBezTo>
                  <a:cubicBezTo>
                    <a:pt x="522123" y="439522"/>
                    <a:pt x="524561" y="442570"/>
                    <a:pt x="527609" y="444398"/>
                  </a:cubicBezTo>
                  <a:cubicBezTo>
                    <a:pt x="530657" y="446227"/>
                    <a:pt x="532486" y="447446"/>
                    <a:pt x="533096" y="448056"/>
                  </a:cubicBezTo>
                  <a:cubicBezTo>
                    <a:pt x="536753" y="448056"/>
                    <a:pt x="540106" y="449580"/>
                    <a:pt x="543154" y="452628"/>
                  </a:cubicBezTo>
                  <a:cubicBezTo>
                    <a:pt x="545592" y="455066"/>
                    <a:pt x="546812" y="457810"/>
                    <a:pt x="546812" y="460858"/>
                  </a:cubicBezTo>
                  <a:cubicBezTo>
                    <a:pt x="546812" y="462686"/>
                    <a:pt x="545592" y="464820"/>
                    <a:pt x="543154" y="467258"/>
                  </a:cubicBezTo>
                  <a:cubicBezTo>
                    <a:pt x="541325" y="470306"/>
                    <a:pt x="540563" y="473507"/>
                    <a:pt x="540868" y="476860"/>
                  </a:cubicBezTo>
                  <a:cubicBezTo>
                    <a:pt x="541173" y="480212"/>
                    <a:pt x="541325" y="482498"/>
                    <a:pt x="541325" y="483718"/>
                  </a:cubicBezTo>
                  <a:cubicBezTo>
                    <a:pt x="541325" y="485546"/>
                    <a:pt x="540868" y="487223"/>
                    <a:pt x="539954" y="488747"/>
                  </a:cubicBezTo>
                  <a:cubicBezTo>
                    <a:pt x="539039" y="490271"/>
                    <a:pt x="537363" y="491642"/>
                    <a:pt x="534924" y="492862"/>
                  </a:cubicBezTo>
                  <a:cubicBezTo>
                    <a:pt x="533096" y="493471"/>
                    <a:pt x="530810" y="494538"/>
                    <a:pt x="528066" y="496062"/>
                  </a:cubicBezTo>
                  <a:cubicBezTo>
                    <a:pt x="525323" y="497586"/>
                    <a:pt x="522732" y="498348"/>
                    <a:pt x="520294" y="498348"/>
                  </a:cubicBezTo>
                  <a:cubicBezTo>
                    <a:pt x="519075" y="498348"/>
                    <a:pt x="517551" y="498653"/>
                    <a:pt x="515722" y="499262"/>
                  </a:cubicBezTo>
                  <a:cubicBezTo>
                    <a:pt x="513893" y="499872"/>
                    <a:pt x="512064" y="499872"/>
                    <a:pt x="510236" y="499262"/>
                  </a:cubicBezTo>
                  <a:cubicBezTo>
                    <a:pt x="505968" y="498043"/>
                    <a:pt x="503835" y="495910"/>
                    <a:pt x="503835" y="492862"/>
                  </a:cubicBezTo>
                  <a:lnTo>
                    <a:pt x="503835" y="491033"/>
                  </a:lnTo>
                  <a:cubicBezTo>
                    <a:pt x="503835" y="485546"/>
                    <a:pt x="500482" y="483718"/>
                    <a:pt x="493776" y="485546"/>
                  </a:cubicBezTo>
                  <a:cubicBezTo>
                    <a:pt x="492557" y="486156"/>
                    <a:pt x="490728" y="486308"/>
                    <a:pt x="488290" y="486004"/>
                  </a:cubicBezTo>
                  <a:cubicBezTo>
                    <a:pt x="485852" y="485699"/>
                    <a:pt x="484023" y="485546"/>
                    <a:pt x="482804" y="485546"/>
                  </a:cubicBezTo>
                  <a:lnTo>
                    <a:pt x="478232" y="485546"/>
                  </a:lnTo>
                  <a:lnTo>
                    <a:pt x="459029" y="489204"/>
                  </a:lnTo>
                  <a:lnTo>
                    <a:pt x="446228" y="489204"/>
                  </a:lnTo>
                  <a:cubicBezTo>
                    <a:pt x="440741" y="492252"/>
                    <a:pt x="436779" y="492862"/>
                    <a:pt x="434340" y="491033"/>
                  </a:cubicBezTo>
                  <a:lnTo>
                    <a:pt x="432512" y="491033"/>
                  </a:lnTo>
                  <a:lnTo>
                    <a:pt x="425196" y="492862"/>
                  </a:lnTo>
                  <a:cubicBezTo>
                    <a:pt x="423368" y="492862"/>
                    <a:pt x="420624" y="492252"/>
                    <a:pt x="416967" y="491033"/>
                  </a:cubicBezTo>
                  <a:cubicBezTo>
                    <a:pt x="416357" y="490423"/>
                    <a:pt x="415748" y="489966"/>
                    <a:pt x="415138" y="489661"/>
                  </a:cubicBezTo>
                  <a:cubicBezTo>
                    <a:pt x="414528" y="489356"/>
                    <a:pt x="414224" y="489814"/>
                    <a:pt x="414224" y="491033"/>
                  </a:cubicBezTo>
                  <a:cubicBezTo>
                    <a:pt x="413004" y="491642"/>
                    <a:pt x="411480" y="491947"/>
                    <a:pt x="409652" y="491947"/>
                  </a:cubicBezTo>
                  <a:cubicBezTo>
                    <a:pt x="407823" y="491947"/>
                    <a:pt x="405994" y="491642"/>
                    <a:pt x="404165" y="491033"/>
                  </a:cubicBezTo>
                  <a:cubicBezTo>
                    <a:pt x="402336" y="490423"/>
                    <a:pt x="400508" y="489814"/>
                    <a:pt x="398679" y="489204"/>
                  </a:cubicBezTo>
                  <a:cubicBezTo>
                    <a:pt x="397460" y="489204"/>
                    <a:pt x="396545" y="489509"/>
                    <a:pt x="395936" y="490118"/>
                  </a:cubicBezTo>
                  <a:cubicBezTo>
                    <a:pt x="395326" y="490728"/>
                    <a:pt x="394716" y="491033"/>
                    <a:pt x="394107" y="491033"/>
                  </a:cubicBezTo>
                  <a:lnTo>
                    <a:pt x="394107" y="496519"/>
                  </a:lnTo>
                  <a:cubicBezTo>
                    <a:pt x="395326" y="497738"/>
                    <a:pt x="396850" y="498348"/>
                    <a:pt x="398679" y="498348"/>
                  </a:cubicBezTo>
                  <a:cubicBezTo>
                    <a:pt x="399898" y="497738"/>
                    <a:pt x="401117" y="497434"/>
                    <a:pt x="402336" y="497434"/>
                  </a:cubicBezTo>
                  <a:cubicBezTo>
                    <a:pt x="403556" y="497434"/>
                    <a:pt x="403860" y="498348"/>
                    <a:pt x="403251" y="500177"/>
                  </a:cubicBezTo>
                  <a:lnTo>
                    <a:pt x="403251" y="502920"/>
                  </a:lnTo>
                  <a:cubicBezTo>
                    <a:pt x="403251" y="508406"/>
                    <a:pt x="405994" y="509930"/>
                    <a:pt x="411480" y="507492"/>
                  </a:cubicBezTo>
                  <a:cubicBezTo>
                    <a:pt x="413309" y="507492"/>
                    <a:pt x="414681" y="508102"/>
                    <a:pt x="415595" y="509321"/>
                  </a:cubicBezTo>
                  <a:cubicBezTo>
                    <a:pt x="416510" y="510540"/>
                    <a:pt x="416967" y="511759"/>
                    <a:pt x="416967" y="512978"/>
                  </a:cubicBezTo>
                  <a:lnTo>
                    <a:pt x="416052" y="516636"/>
                  </a:lnTo>
                  <a:cubicBezTo>
                    <a:pt x="416052" y="521513"/>
                    <a:pt x="419405" y="523951"/>
                    <a:pt x="426111" y="523951"/>
                  </a:cubicBezTo>
                  <a:lnTo>
                    <a:pt x="430683" y="525780"/>
                  </a:lnTo>
                  <a:cubicBezTo>
                    <a:pt x="433121" y="527609"/>
                    <a:pt x="435255" y="530047"/>
                    <a:pt x="437084" y="533095"/>
                  </a:cubicBezTo>
                  <a:cubicBezTo>
                    <a:pt x="438912" y="536143"/>
                    <a:pt x="440132" y="538277"/>
                    <a:pt x="440741" y="539496"/>
                  </a:cubicBezTo>
                  <a:cubicBezTo>
                    <a:pt x="441960" y="540715"/>
                    <a:pt x="442875" y="541325"/>
                    <a:pt x="443484" y="541325"/>
                  </a:cubicBezTo>
                  <a:cubicBezTo>
                    <a:pt x="447752" y="542544"/>
                    <a:pt x="450800" y="544830"/>
                    <a:pt x="452628" y="548183"/>
                  </a:cubicBezTo>
                  <a:cubicBezTo>
                    <a:pt x="454457" y="551536"/>
                    <a:pt x="455981" y="553822"/>
                    <a:pt x="457200" y="555041"/>
                  </a:cubicBezTo>
                  <a:lnTo>
                    <a:pt x="457200" y="556870"/>
                  </a:lnTo>
                  <a:cubicBezTo>
                    <a:pt x="457810" y="557479"/>
                    <a:pt x="466344" y="566928"/>
                    <a:pt x="482804" y="585216"/>
                  </a:cubicBezTo>
                  <a:cubicBezTo>
                    <a:pt x="484023" y="587654"/>
                    <a:pt x="485547" y="588874"/>
                    <a:pt x="487376" y="588874"/>
                  </a:cubicBezTo>
                  <a:cubicBezTo>
                    <a:pt x="489814" y="588264"/>
                    <a:pt x="491338" y="588264"/>
                    <a:pt x="491948" y="588874"/>
                  </a:cubicBezTo>
                  <a:cubicBezTo>
                    <a:pt x="492557" y="589483"/>
                    <a:pt x="492862" y="591007"/>
                    <a:pt x="492862" y="593446"/>
                  </a:cubicBezTo>
                  <a:lnTo>
                    <a:pt x="492862" y="595274"/>
                  </a:lnTo>
                  <a:cubicBezTo>
                    <a:pt x="492862" y="598932"/>
                    <a:pt x="494386" y="601675"/>
                    <a:pt x="497434" y="603504"/>
                  </a:cubicBezTo>
                  <a:cubicBezTo>
                    <a:pt x="500482" y="606552"/>
                    <a:pt x="504444" y="609295"/>
                    <a:pt x="509321" y="611734"/>
                  </a:cubicBezTo>
                  <a:cubicBezTo>
                    <a:pt x="511760" y="611734"/>
                    <a:pt x="513893" y="612038"/>
                    <a:pt x="515722" y="612648"/>
                  </a:cubicBezTo>
                  <a:cubicBezTo>
                    <a:pt x="517551" y="613258"/>
                    <a:pt x="518770" y="614782"/>
                    <a:pt x="519380" y="617220"/>
                  </a:cubicBezTo>
                  <a:cubicBezTo>
                    <a:pt x="519989" y="620268"/>
                    <a:pt x="522428" y="622859"/>
                    <a:pt x="526695" y="624992"/>
                  </a:cubicBezTo>
                  <a:cubicBezTo>
                    <a:pt x="530962" y="627126"/>
                    <a:pt x="535229" y="627583"/>
                    <a:pt x="539496" y="626364"/>
                  </a:cubicBezTo>
                  <a:cubicBezTo>
                    <a:pt x="540106" y="625145"/>
                    <a:pt x="541020" y="624230"/>
                    <a:pt x="542240" y="623621"/>
                  </a:cubicBezTo>
                  <a:cubicBezTo>
                    <a:pt x="543459" y="620573"/>
                    <a:pt x="545288" y="616763"/>
                    <a:pt x="547726" y="612191"/>
                  </a:cubicBezTo>
                  <a:cubicBezTo>
                    <a:pt x="550164" y="607619"/>
                    <a:pt x="551993" y="603809"/>
                    <a:pt x="553212" y="600761"/>
                  </a:cubicBezTo>
                  <a:cubicBezTo>
                    <a:pt x="556260" y="594055"/>
                    <a:pt x="559613" y="587959"/>
                    <a:pt x="563271" y="582473"/>
                  </a:cubicBezTo>
                  <a:cubicBezTo>
                    <a:pt x="563880" y="580034"/>
                    <a:pt x="566319" y="573938"/>
                    <a:pt x="570586" y="564185"/>
                  </a:cubicBezTo>
                  <a:lnTo>
                    <a:pt x="572415" y="563270"/>
                  </a:lnTo>
                  <a:cubicBezTo>
                    <a:pt x="578511" y="547421"/>
                    <a:pt x="583083" y="536448"/>
                    <a:pt x="586131" y="530352"/>
                  </a:cubicBezTo>
                  <a:lnTo>
                    <a:pt x="600761" y="499262"/>
                  </a:lnTo>
                  <a:lnTo>
                    <a:pt x="607162" y="480974"/>
                  </a:lnTo>
                  <a:cubicBezTo>
                    <a:pt x="608381" y="477926"/>
                    <a:pt x="609753" y="474878"/>
                    <a:pt x="611277" y="471830"/>
                  </a:cubicBezTo>
                  <a:cubicBezTo>
                    <a:pt x="612801" y="468782"/>
                    <a:pt x="614172" y="465734"/>
                    <a:pt x="615392" y="462686"/>
                  </a:cubicBezTo>
                  <a:cubicBezTo>
                    <a:pt x="619049" y="452323"/>
                    <a:pt x="623926" y="442265"/>
                    <a:pt x="630022" y="432511"/>
                  </a:cubicBezTo>
                  <a:cubicBezTo>
                    <a:pt x="632460" y="420929"/>
                    <a:pt x="635508" y="411785"/>
                    <a:pt x="639166" y="405079"/>
                  </a:cubicBezTo>
                  <a:cubicBezTo>
                    <a:pt x="640385" y="401422"/>
                    <a:pt x="641604" y="398221"/>
                    <a:pt x="642824" y="395478"/>
                  </a:cubicBezTo>
                  <a:cubicBezTo>
                    <a:pt x="644043" y="392735"/>
                    <a:pt x="644957" y="390144"/>
                    <a:pt x="645567" y="387706"/>
                  </a:cubicBezTo>
                  <a:cubicBezTo>
                    <a:pt x="646786" y="385267"/>
                    <a:pt x="648920" y="379476"/>
                    <a:pt x="651968" y="370332"/>
                  </a:cubicBezTo>
                  <a:cubicBezTo>
                    <a:pt x="655016" y="361188"/>
                    <a:pt x="657454" y="355092"/>
                    <a:pt x="659283" y="352044"/>
                  </a:cubicBezTo>
                  <a:cubicBezTo>
                    <a:pt x="660502" y="347777"/>
                    <a:pt x="663245" y="341071"/>
                    <a:pt x="667512" y="331927"/>
                  </a:cubicBezTo>
                  <a:cubicBezTo>
                    <a:pt x="668122" y="328270"/>
                    <a:pt x="669036" y="324460"/>
                    <a:pt x="670256" y="320497"/>
                  </a:cubicBezTo>
                  <a:cubicBezTo>
                    <a:pt x="671475" y="316535"/>
                    <a:pt x="672389" y="313334"/>
                    <a:pt x="672999" y="310896"/>
                  </a:cubicBezTo>
                  <a:cubicBezTo>
                    <a:pt x="674218" y="308458"/>
                    <a:pt x="675437" y="305257"/>
                    <a:pt x="676656" y="301295"/>
                  </a:cubicBezTo>
                  <a:cubicBezTo>
                    <a:pt x="677876" y="297332"/>
                    <a:pt x="679095" y="294132"/>
                    <a:pt x="680314" y="291694"/>
                  </a:cubicBezTo>
                  <a:cubicBezTo>
                    <a:pt x="683362" y="275844"/>
                    <a:pt x="684886" y="267005"/>
                    <a:pt x="684886" y="265176"/>
                  </a:cubicBezTo>
                  <a:lnTo>
                    <a:pt x="683972" y="257861"/>
                  </a:lnTo>
                  <a:cubicBezTo>
                    <a:pt x="682143" y="254203"/>
                    <a:pt x="680619" y="250546"/>
                    <a:pt x="679400" y="246888"/>
                  </a:cubicBezTo>
                  <a:cubicBezTo>
                    <a:pt x="680619" y="243230"/>
                    <a:pt x="678790" y="241402"/>
                    <a:pt x="673913" y="241402"/>
                  </a:cubicBezTo>
                  <a:cubicBezTo>
                    <a:pt x="666598" y="236525"/>
                    <a:pt x="661112" y="232258"/>
                    <a:pt x="657454" y="228600"/>
                  </a:cubicBezTo>
                  <a:cubicBezTo>
                    <a:pt x="655016" y="226162"/>
                    <a:pt x="652577" y="226162"/>
                    <a:pt x="650139" y="228600"/>
                  </a:cubicBezTo>
                  <a:cubicBezTo>
                    <a:pt x="648920" y="229210"/>
                    <a:pt x="646176" y="231648"/>
                    <a:pt x="641909" y="235915"/>
                  </a:cubicBezTo>
                  <a:cubicBezTo>
                    <a:pt x="639471" y="234086"/>
                    <a:pt x="638252" y="231648"/>
                    <a:pt x="638252" y="228600"/>
                  </a:cubicBezTo>
                  <a:cubicBezTo>
                    <a:pt x="638252" y="226771"/>
                    <a:pt x="638556" y="224333"/>
                    <a:pt x="639166" y="221285"/>
                  </a:cubicBezTo>
                  <a:cubicBezTo>
                    <a:pt x="639776" y="218237"/>
                    <a:pt x="639776" y="215798"/>
                    <a:pt x="639166" y="213970"/>
                  </a:cubicBezTo>
                  <a:cubicBezTo>
                    <a:pt x="637337" y="214579"/>
                    <a:pt x="634899" y="215036"/>
                    <a:pt x="631851" y="215341"/>
                  </a:cubicBezTo>
                  <a:cubicBezTo>
                    <a:pt x="628803" y="215646"/>
                    <a:pt x="626060" y="216408"/>
                    <a:pt x="623621" y="217627"/>
                  </a:cubicBezTo>
                  <a:lnTo>
                    <a:pt x="621792" y="217627"/>
                  </a:lnTo>
                  <a:cubicBezTo>
                    <a:pt x="615696" y="217627"/>
                    <a:pt x="610820" y="218237"/>
                    <a:pt x="607162" y="219456"/>
                  </a:cubicBezTo>
                  <a:cubicBezTo>
                    <a:pt x="605943" y="220066"/>
                    <a:pt x="603809" y="220980"/>
                    <a:pt x="600761" y="222199"/>
                  </a:cubicBezTo>
                  <a:cubicBezTo>
                    <a:pt x="597713" y="223418"/>
                    <a:pt x="594360" y="224942"/>
                    <a:pt x="590703" y="226771"/>
                  </a:cubicBezTo>
                  <a:cubicBezTo>
                    <a:pt x="590093" y="226771"/>
                    <a:pt x="589484" y="227228"/>
                    <a:pt x="588874" y="228143"/>
                  </a:cubicBezTo>
                  <a:cubicBezTo>
                    <a:pt x="588264" y="229057"/>
                    <a:pt x="587655" y="229819"/>
                    <a:pt x="587045" y="230429"/>
                  </a:cubicBezTo>
                  <a:lnTo>
                    <a:pt x="581559" y="230429"/>
                  </a:lnTo>
                  <a:cubicBezTo>
                    <a:pt x="577901" y="232867"/>
                    <a:pt x="573634" y="234696"/>
                    <a:pt x="568757" y="235915"/>
                  </a:cubicBezTo>
                  <a:cubicBezTo>
                    <a:pt x="568148" y="236525"/>
                    <a:pt x="567386" y="237134"/>
                    <a:pt x="566471" y="237744"/>
                  </a:cubicBezTo>
                  <a:cubicBezTo>
                    <a:pt x="565557" y="238354"/>
                    <a:pt x="565100" y="238963"/>
                    <a:pt x="565100" y="239573"/>
                  </a:cubicBezTo>
                  <a:cubicBezTo>
                    <a:pt x="564490" y="239573"/>
                    <a:pt x="564033" y="239878"/>
                    <a:pt x="563728" y="240487"/>
                  </a:cubicBezTo>
                  <a:cubicBezTo>
                    <a:pt x="563423" y="241097"/>
                    <a:pt x="562661" y="241402"/>
                    <a:pt x="561442" y="241402"/>
                  </a:cubicBezTo>
                  <a:cubicBezTo>
                    <a:pt x="558394" y="241402"/>
                    <a:pt x="555194" y="241859"/>
                    <a:pt x="551841" y="242773"/>
                  </a:cubicBezTo>
                  <a:cubicBezTo>
                    <a:pt x="548488" y="243688"/>
                    <a:pt x="545897" y="244450"/>
                    <a:pt x="544068" y="245059"/>
                  </a:cubicBezTo>
                  <a:cubicBezTo>
                    <a:pt x="544068" y="245669"/>
                    <a:pt x="543916" y="246126"/>
                    <a:pt x="543611" y="246431"/>
                  </a:cubicBezTo>
                  <a:cubicBezTo>
                    <a:pt x="543306" y="246736"/>
                    <a:pt x="543154" y="247193"/>
                    <a:pt x="543154" y="247802"/>
                  </a:cubicBezTo>
                  <a:cubicBezTo>
                    <a:pt x="541935" y="251460"/>
                    <a:pt x="539192" y="252984"/>
                    <a:pt x="534924" y="252374"/>
                  </a:cubicBezTo>
                  <a:lnTo>
                    <a:pt x="534010" y="252374"/>
                  </a:lnTo>
                  <a:cubicBezTo>
                    <a:pt x="523037" y="259690"/>
                    <a:pt x="517551" y="263347"/>
                    <a:pt x="517551" y="263347"/>
                  </a:cubicBezTo>
                  <a:cubicBezTo>
                    <a:pt x="515112" y="265176"/>
                    <a:pt x="511302" y="267310"/>
                    <a:pt x="506121" y="269748"/>
                  </a:cubicBezTo>
                  <a:cubicBezTo>
                    <a:pt x="500939" y="272186"/>
                    <a:pt x="496824" y="274320"/>
                    <a:pt x="493776" y="276149"/>
                  </a:cubicBezTo>
                  <a:cubicBezTo>
                    <a:pt x="493167" y="276149"/>
                    <a:pt x="492710" y="276149"/>
                    <a:pt x="492405" y="276149"/>
                  </a:cubicBezTo>
                  <a:cubicBezTo>
                    <a:pt x="492100" y="276149"/>
                    <a:pt x="491948" y="276454"/>
                    <a:pt x="491948" y="277063"/>
                  </a:cubicBezTo>
                  <a:cubicBezTo>
                    <a:pt x="490728" y="278892"/>
                    <a:pt x="488290" y="280264"/>
                    <a:pt x="484632" y="281178"/>
                  </a:cubicBezTo>
                  <a:cubicBezTo>
                    <a:pt x="480975" y="282092"/>
                    <a:pt x="478232" y="283159"/>
                    <a:pt x="476403" y="284378"/>
                  </a:cubicBezTo>
                  <a:lnTo>
                    <a:pt x="474574" y="288950"/>
                  </a:lnTo>
                  <a:cubicBezTo>
                    <a:pt x="466040" y="290170"/>
                    <a:pt x="459639" y="293218"/>
                    <a:pt x="455372" y="298094"/>
                  </a:cubicBezTo>
                  <a:cubicBezTo>
                    <a:pt x="450495" y="302971"/>
                    <a:pt x="447447" y="308762"/>
                    <a:pt x="446228" y="315468"/>
                  </a:cubicBezTo>
                  <a:cubicBezTo>
                    <a:pt x="444399" y="319735"/>
                    <a:pt x="441351" y="324002"/>
                    <a:pt x="437084" y="328270"/>
                  </a:cubicBezTo>
                  <a:cubicBezTo>
                    <a:pt x="436474" y="331318"/>
                    <a:pt x="434036" y="332842"/>
                    <a:pt x="429768" y="332842"/>
                  </a:cubicBezTo>
                  <a:cubicBezTo>
                    <a:pt x="426111" y="334670"/>
                    <a:pt x="423672" y="336804"/>
                    <a:pt x="422453" y="339242"/>
                  </a:cubicBezTo>
                  <a:cubicBezTo>
                    <a:pt x="418796" y="344729"/>
                    <a:pt x="416967" y="347472"/>
                    <a:pt x="416967" y="347472"/>
                  </a:cubicBezTo>
                  <a:cubicBezTo>
                    <a:pt x="415138" y="349910"/>
                    <a:pt x="413004" y="351130"/>
                    <a:pt x="410566" y="351130"/>
                  </a:cubicBezTo>
                  <a:cubicBezTo>
                    <a:pt x="408128" y="351130"/>
                    <a:pt x="405080" y="350215"/>
                    <a:pt x="401422" y="348386"/>
                  </a:cubicBezTo>
                  <a:cubicBezTo>
                    <a:pt x="400203" y="348386"/>
                    <a:pt x="398831" y="348691"/>
                    <a:pt x="397307" y="349301"/>
                  </a:cubicBezTo>
                  <a:cubicBezTo>
                    <a:pt x="395783" y="349910"/>
                    <a:pt x="394716" y="350825"/>
                    <a:pt x="394107" y="352044"/>
                  </a:cubicBezTo>
                  <a:cubicBezTo>
                    <a:pt x="392888" y="352654"/>
                    <a:pt x="391059" y="352958"/>
                    <a:pt x="388620" y="352958"/>
                  </a:cubicBezTo>
                  <a:cubicBezTo>
                    <a:pt x="385572" y="352958"/>
                    <a:pt x="383134" y="351434"/>
                    <a:pt x="381305" y="348386"/>
                  </a:cubicBezTo>
                  <a:cubicBezTo>
                    <a:pt x="378867" y="345948"/>
                    <a:pt x="377648" y="343510"/>
                    <a:pt x="377648" y="341071"/>
                  </a:cubicBezTo>
                  <a:cubicBezTo>
                    <a:pt x="375819" y="336804"/>
                    <a:pt x="372466" y="334670"/>
                    <a:pt x="367589" y="334670"/>
                  </a:cubicBezTo>
                  <a:cubicBezTo>
                    <a:pt x="365760" y="334670"/>
                    <a:pt x="363627" y="334061"/>
                    <a:pt x="361188" y="332842"/>
                  </a:cubicBezTo>
                  <a:cubicBezTo>
                    <a:pt x="358750" y="331622"/>
                    <a:pt x="357226" y="330098"/>
                    <a:pt x="356616" y="328270"/>
                  </a:cubicBezTo>
                  <a:cubicBezTo>
                    <a:pt x="355397" y="327660"/>
                    <a:pt x="353721" y="326593"/>
                    <a:pt x="351587" y="325069"/>
                  </a:cubicBezTo>
                  <a:cubicBezTo>
                    <a:pt x="349454" y="323545"/>
                    <a:pt x="347168" y="322783"/>
                    <a:pt x="344729" y="322783"/>
                  </a:cubicBezTo>
                  <a:cubicBezTo>
                    <a:pt x="341072" y="321564"/>
                    <a:pt x="337719" y="318516"/>
                    <a:pt x="334671" y="313639"/>
                  </a:cubicBezTo>
                  <a:cubicBezTo>
                    <a:pt x="334671" y="309372"/>
                    <a:pt x="331318" y="305105"/>
                    <a:pt x="324612" y="300838"/>
                  </a:cubicBezTo>
                  <a:cubicBezTo>
                    <a:pt x="321564" y="297790"/>
                    <a:pt x="320040" y="295656"/>
                    <a:pt x="320040" y="294437"/>
                  </a:cubicBezTo>
                  <a:lnTo>
                    <a:pt x="320040" y="292608"/>
                  </a:lnTo>
                  <a:cubicBezTo>
                    <a:pt x="320040" y="286512"/>
                    <a:pt x="318516" y="281940"/>
                    <a:pt x="315468" y="278892"/>
                  </a:cubicBezTo>
                  <a:cubicBezTo>
                    <a:pt x="314249" y="277673"/>
                    <a:pt x="314554" y="275539"/>
                    <a:pt x="316383" y="272491"/>
                  </a:cubicBezTo>
                  <a:cubicBezTo>
                    <a:pt x="317602" y="271882"/>
                    <a:pt x="318669" y="270815"/>
                    <a:pt x="319583" y="269291"/>
                  </a:cubicBezTo>
                  <a:cubicBezTo>
                    <a:pt x="320498" y="267767"/>
                    <a:pt x="321869" y="266395"/>
                    <a:pt x="323698" y="265176"/>
                  </a:cubicBezTo>
                  <a:cubicBezTo>
                    <a:pt x="325527" y="261518"/>
                    <a:pt x="327356" y="258166"/>
                    <a:pt x="329184" y="255118"/>
                  </a:cubicBezTo>
                  <a:cubicBezTo>
                    <a:pt x="331013" y="252070"/>
                    <a:pt x="332842" y="248717"/>
                    <a:pt x="334671" y="245059"/>
                  </a:cubicBezTo>
                  <a:lnTo>
                    <a:pt x="335585" y="241402"/>
                  </a:lnTo>
                  <a:cubicBezTo>
                    <a:pt x="335585" y="240792"/>
                    <a:pt x="335433" y="240030"/>
                    <a:pt x="335128" y="239116"/>
                  </a:cubicBezTo>
                  <a:cubicBezTo>
                    <a:pt x="334823" y="238201"/>
                    <a:pt x="334976" y="237134"/>
                    <a:pt x="335585" y="235915"/>
                  </a:cubicBezTo>
                  <a:cubicBezTo>
                    <a:pt x="339243" y="231038"/>
                    <a:pt x="342900" y="224942"/>
                    <a:pt x="346558" y="217627"/>
                  </a:cubicBezTo>
                  <a:cubicBezTo>
                    <a:pt x="350216" y="210312"/>
                    <a:pt x="352959" y="204826"/>
                    <a:pt x="354788" y="201168"/>
                  </a:cubicBezTo>
                  <a:cubicBezTo>
                    <a:pt x="363322" y="180441"/>
                    <a:pt x="370028" y="162763"/>
                    <a:pt x="374904" y="148133"/>
                  </a:cubicBezTo>
                  <a:cubicBezTo>
                    <a:pt x="381610" y="129235"/>
                    <a:pt x="385572" y="116738"/>
                    <a:pt x="386792" y="110642"/>
                  </a:cubicBezTo>
                  <a:cubicBezTo>
                    <a:pt x="387401" y="107594"/>
                    <a:pt x="388011" y="104242"/>
                    <a:pt x="388620" y="100584"/>
                  </a:cubicBezTo>
                  <a:cubicBezTo>
                    <a:pt x="389230" y="96926"/>
                    <a:pt x="390144" y="93269"/>
                    <a:pt x="391364" y="89611"/>
                  </a:cubicBezTo>
                  <a:cubicBezTo>
                    <a:pt x="391364" y="85954"/>
                    <a:pt x="391059" y="82601"/>
                    <a:pt x="390449" y="79553"/>
                  </a:cubicBezTo>
                  <a:cubicBezTo>
                    <a:pt x="389840" y="76505"/>
                    <a:pt x="389535" y="74066"/>
                    <a:pt x="389535" y="72238"/>
                  </a:cubicBezTo>
                  <a:cubicBezTo>
                    <a:pt x="389535" y="70409"/>
                    <a:pt x="389230" y="67513"/>
                    <a:pt x="388620" y="63551"/>
                  </a:cubicBezTo>
                  <a:cubicBezTo>
                    <a:pt x="388011" y="59588"/>
                    <a:pt x="387401" y="56693"/>
                    <a:pt x="386792" y="54864"/>
                  </a:cubicBezTo>
                  <a:cubicBezTo>
                    <a:pt x="386792" y="54864"/>
                    <a:pt x="385572" y="53645"/>
                    <a:pt x="383134" y="51206"/>
                  </a:cubicBezTo>
                  <a:cubicBezTo>
                    <a:pt x="381305" y="49987"/>
                    <a:pt x="380086" y="48463"/>
                    <a:pt x="379476" y="46634"/>
                  </a:cubicBezTo>
                  <a:cubicBezTo>
                    <a:pt x="378867" y="44806"/>
                    <a:pt x="378562" y="42977"/>
                    <a:pt x="378562" y="41148"/>
                  </a:cubicBezTo>
                  <a:cubicBezTo>
                    <a:pt x="378562" y="39319"/>
                    <a:pt x="377648" y="38100"/>
                    <a:pt x="375819" y="37490"/>
                  </a:cubicBezTo>
                  <a:cubicBezTo>
                    <a:pt x="375209" y="36881"/>
                    <a:pt x="374295" y="36271"/>
                    <a:pt x="373076" y="35662"/>
                  </a:cubicBezTo>
                  <a:cubicBezTo>
                    <a:pt x="371856" y="35052"/>
                    <a:pt x="371856" y="34138"/>
                    <a:pt x="373076" y="32918"/>
                  </a:cubicBezTo>
                  <a:cubicBezTo>
                    <a:pt x="374904" y="34138"/>
                    <a:pt x="376428" y="34747"/>
                    <a:pt x="377648" y="34747"/>
                  </a:cubicBezTo>
                  <a:lnTo>
                    <a:pt x="385877" y="35662"/>
                  </a:lnTo>
                  <a:cubicBezTo>
                    <a:pt x="388316" y="35662"/>
                    <a:pt x="389535" y="36271"/>
                    <a:pt x="389535" y="37490"/>
                  </a:cubicBezTo>
                  <a:cubicBezTo>
                    <a:pt x="389535" y="38100"/>
                    <a:pt x="389840" y="38709"/>
                    <a:pt x="390449" y="39319"/>
                  </a:cubicBezTo>
                  <a:cubicBezTo>
                    <a:pt x="391059" y="39929"/>
                    <a:pt x="391973" y="40234"/>
                    <a:pt x="393192" y="40234"/>
                  </a:cubicBezTo>
                  <a:cubicBezTo>
                    <a:pt x="394412" y="40843"/>
                    <a:pt x="396850" y="42062"/>
                    <a:pt x="400508" y="43891"/>
                  </a:cubicBezTo>
                  <a:cubicBezTo>
                    <a:pt x="404165" y="45720"/>
                    <a:pt x="406299" y="48463"/>
                    <a:pt x="406908" y="52121"/>
                  </a:cubicBezTo>
                  <a:lnTo>
                    <a:pt x="410566" y="53035"/>
                  </a:lnTo>
                  <a:cubicBezTo>
                    <a:pt x="410566" y="53645"/>
                    <a:pt x="411633" y="54254"/>
                    <a:pt x="413766" y="54864"/>
                  </a:cubicBezTo>
                  <a:cubicBezTo>
                    <a:pt x="415900" y="55474"/>
                    <a:pt x="416967" y="56083"/>
                    <a:pt x="416967" y="56693"/>
                  </a:cubicBezTo>
                  <a:cubicBezTo>
                    <a:pt x="417576" y="59131"/>
                    <a:pt x="419253" y="62027"/>
                    <a:pt x="421996" y="65380"/>
                  </a:cubicBezTo>
                  <a:cubicBezTo>
                    <a:pt x="424739" y="68732"/>
                    <a:pt x="426416" y="71628"/>
                    <a:pt x="427025" y="74066"/>
                  </a:cubicBezTo>
                  <a:cubicBezTo>
                    <a:pt x="427025" y="75286"/>
                    <a:pt x="427635" y="76505"/>
                    <a:pt x="428854" y="77724"/>
                  </a:cubicBezTo>
                  <a:cubicBezTo>
                    <a:pt x="430073" y="78943"/>
                    <a:pt x="430988" y="80467"/>
                    <a:pt x="431597" y="82296"/>
                  </a:cubicBezTo>
                  <a:cubicBezTo>
                    <a:pt x="433426" y="87173"/>
                    <a:pt x="434950" y="91592"/>
                    <a:pt x="436169" y="95555"/>
                  </a:cubicBezTo>
                  <a:cubicBezTo>
                    <a:pt x="437388" y="99517"/>
                    <a:pt x="438608" y="103327"/>
                    <a:pt x="439827" y="106985"/>
                  </a:cubicBezTo>
                  <a:lnTo>
                    <a:pt x="439827" y="110642"/>
                  </a:lnTo>
                  <a:lnTo>
                    <a:pt x="438912" y="113386"/>
                  </a:lnTo>
                  <a:cubicBezTo>
                    <a:pt x="438912" y="115214"/>
                    <a:pt x="441351" y="116129"/>
                    <a:pt x="446228" y="116129"/>
                  </a:cubicBezTo>
                  <a:lnTo>
                    <a:pt x="448971" y="117958"/>
                  </a:lnTo>
                  <a:lnTo>
                    <a:pt x="448971" y="129845"/>
                  </a:lnTo>
                  <a:cubicBezTo>
                    <a:pt x="448361" y="130454"/>
                    <a:pt x="447447" y="132131"/>
                    <a:pt x="446228" y="134874"/>
                  </a:cubicBezTo>
                  <a:cubicBezTo>
                    <a:pt x="445008" y="137617"/>
                    <a:pt x="445008" y="140513"/>
                    <a:pt x="446228" y="143561"/>
                  </a:cubicBezTo>
                  <a:cubicBezTo>
                    <a:pt x="445008" y="148438"/>
                    <a:pt x="444399" y="153010"/>
                    <a:pt x="444399" y="157277"/>
                  </a:cubicBezTo>
                  <a:cubicBezTo>
                    <a:pt x="443789" y="159106"/>
                    <a:pt x="444704" y="159715"/>
                    <a:pt x="447142" y="159106"/>
                  </a:cubicBezTo>
                  <a:lnTo>
                    <a:pt x="455372" y="159106"/>
                  </a:lnTo>
                  <a:cubicBezTo>
                    <a:pt x="454762" y="159715"/>
                    <a:pt x="454000" y="160477"/>
                    <a:pt x="453086" y="161392"/>
                  </a:cubicBezTo>
                  <a:cubicBezTo>
                    <a:pt x="452171" y="162306"/>
                    <a:pt x="451104" y="163068"/>
                    <a:pt x="449885" y="163678"/>
                  </a:cubicBezTo>
                  <a:cubicBezTo>
                    <a:pt x="449885" y="163678"/>
                    <a:pt x="448666" y="164897"/>
                    <a:pt x="446228" y="167335"/>
                  </a:cubicBezTo>
                  <a:cubicBezTo>
                    <a:pt x="443180" y="169164"/>
                    <a:pt x="441656" y="172212"/>
                    <a:pt x="441656" y="176479"/>
                  </a:cubicBezTo>
                  <a:cubicBezTo>
                    <a:pt x="441656" y="177089"/>
                    <a:pt x="441960" y="177851"/>
                    <a:pt x="442570" y="178765"/>
                  </a:cubicBezTo>
                  <a:cubicBezTo>
                    <a:pt x="443180" y="179680"/>
                    <a:pt x="444704" y="179832"/>
                    <a:pt x="447142" y="179222"/>
                  </a:cubicBezTo>
                  <a:cubicBezTo>
                    <a:pt x="450190" y="178003"/>
                    <a:pt x="453238" y="178918"/>
                    <a:pt x="456286" y="181966"/>
                  </a:cubicBezTo>
                  <a:cubicBezTo>
                    <a:pt x="456286" y="183185"/>
                    <a:pt x="456591" y="184404"/>
                    <a:pt x="457200" y="185623"/>
                  </a:cubicBezTo>
                  <a:cubicBezTo>
                    <a:pt x="457810" y="186842"/>
                    <a:pt x="458115" y="187757"/>
                    <a:pt x="458115" y="188366"/>
                  </a:cubicBezTo>
                  <a:cubicBezTo>
                    <a:pt x="460553" y="192024"/>
                    <a:pt x="462687" y="192634"/>
                    <a:pt x="464516" y="190195"/>
                  </a:cubicBezTo>
                  <a:cubicBezTo>
                    <a:pt x="467564" y="184709"/>
                    <a:pt x="470307" y="184709"/>
                    <a:pt x="472745" y="190195"/>
                  </a:cubicBezTo>
                  <a:cubicBezTo>
                    <a:pt x="473355" y="190195"/>
                    <a:pt x="474574" y="191110"/>
                    <a:pt x="476403" y="192938"/>
                  </a:cubicBezTo>
                  <a:cubicBezTo>
                    <a:pt x="478841" y="195377"/>
                    <a:pt x="481584" y="195377"/>
                    <a:pt x="484632" y="192938"/>
                  </a:cubicBezTo>
                  <a:cubicBezTo>
                    <a:pt x="485242" y="192329"/>
                    <a:pt x="486156" y="192024"/>
                    <a:pt x="487376" y="192024"/>
                  </a:cubicBezTo>
                  <a:cubicBezTo>
                    <a:pt x="488595" y="192024"/>
                    <a:pt x="489814" y="191414"/>
                    <a:pt x="491033" y="190195"/>
                  </a:cubicBezTo>
                  <a:cubicBezTo>
                    <a:pt x="492862" y="189586"/>
                    <a:pt x="494996" y="188366"/>
                    <a:pt x="497434" y="186538"/>
                  </a:cubicBezTo>
                  <a:cubicBezTo>
                    <a:pt x="499872" y="184709"/>
                    <a:pt x="502311" y="183490"/>
                    <a:pt x="504749" y="182880"/>
                  </a:cubicBezTo>
                  <a:lnTo>
                    <a:pt x="520294" y="176479"/>
                  </a:lnTo>
                  <a:cubicBezTo>
                    <a:pt x="532486" y="170993"/>
                    <a:pt x="543459" y="167335"/>
                    <a:pt x="553212" y="165506"/>
                  </a:cubicBezTo>
                  <a:cubicBezTo>
                    <a:pt x="558699" y="163678"/>
                    <a:pt x="567843" y="160934"/>
                    <a:pt x="580644" y="157277"/>
                  </a:cubicBezTo>
                  <a:cubicBezTo>
                    <a:pt x="583692" y="155448"/>
                    <a:pt x="586893" y="154229"/>
                    <a:pt x="590246" y="153619"/>
                  </a:cubicBezTo>
                  <a:cubicBezTo>
                    <a:pt x="593598" y="153010"/>
                    <a:pt x="595884" y="152705"/>
                    <a:pt x="597104" y="152705"/>
                  </a:cubicBezTo>
                  <a:cubicBezTo>
                    <a:pt x="600761" y="152095"/>
                    <a:pt x="601371" y="150571"/>
                    <a:pt x="598932" y="148133"/>
                  </a:cubicBezTo>
                  <a:cubicBezTo>
                    <a:pt x="597713" y="147523"/>
                    <a:pt x="596951" y="146761"/>
                    <a:pt x="596646" y="145847"/>
                  </a:cubicBezTo>
                  <a:cubicBezTo>
                    <a:pt x="596342" y="144932"/>
                    <a:pt x="595884" y="144170"/>
                    <a:pt x="595275" y="143561"/>
                  </a:cubicBezTo>
                  <a:cubicBezTo>
                    <a:pt x="598323" y="143561"/>
                    <a:pt x="601371" y="143256"/>
                    <a:pt x="604419" y="142646"/>
                  </a:cubicBezTo>
                  <a:cubicBezTo>
                    <a:pt x="607467" y="142037"/>
                    <a:pt x="610515" y="141732"/>
                    <a:pt x="613563" y="141732"/>
                  </a:cubicBezTo>
                  <a:cubicBezTo>
                    <a:pt x="624536" y="141732"/>
                    <a:pt x="632156" y="141427"/>
                    <a:pt x="636423" y="140818"/>
                  </a:cubicBezTo>
                  <a:cubicBezTo>
                    <a:pt x="640690" y="140818"/>
                    <a:pt x="643128" y="141122"/>
                    <a:pt x="643738" y="141732"/>
                  </a:cubicBezTo>
                  <a:cubicBezTo>
                    <a:pt x="656540" y="147218"/>
                    <a:pt x="665684" y="150876"/>
                    <a:pt x="671170" y="152705"/>
                  </a:cubicBezTo>
                  <a:cubicBezTo>
                    <a:pt x="673608" y="153924"/>
                    <a:pt x="683972" y="160020"/>
                    <a:pt x="702260" y="170993"/>
                  </a:cubicBezTo>
                  <a:cubicBezTo>
                    <a:pt x="707746" y="175260"/>
                    <a:pt x="718719" y="183185"/>
                    <a:pt x="735178" y="194767"/>
                  </a:cubicBezTo>
                  <a:lnTo>
                    <a:pt x="739750" y="201168"/>
                  </a:lnTo>
                  <a:cubicBezTo>
                    <a:pt x="741579" y="203606"/>
                    <a:pt x="744932" y="207112"/>
                    <a:pt x="749808" y="211684"/>
                  </a:cubicBezTo>
                  <a:cubicBezTo>
                    <a:pt x="754685" y="216256"/>
                    <a:pt x="758038" y="220675"/>
                    <a:pt x="759867" y="224942"/>
                  </a:cubicBezTo>
                  <a:cubicBezTo>
                    <a:pt x="761086" y="226771"/>
                    <a:pt x="763372" y="229514"/>
                    <a:pt x="766725" y="233172"/>
                  </a:cubicBezTo>
                  <a:cubicBezTo>
                    <a:pt x="770078" y="236830"/>
                    <a:pt x="772059" y="239573"/>
                    <a:pt x="772668" y="241402"/>
                  </a:cubicBezTo>
                  <a:cubicBezTo>
                    <a:pt x="780593" y="252984"/>
                    <a:pt x="786080" y="260299"/>
                    <a:pt x="789128" y="263347"/>
                  </a:cubicBezTo>
                  <a:cubicBezTo>
                    <a:pt x="790956" y="265176"/>
                    <a:pt x="792480" y="266090"/>
                    <a:pt x="793700" y="266090"/>
                  </a:cubicBezTo>
                  <a:cubicBezTo>
                    <a:pt x="799796" y="269138"/>
                    <a:pt x="803910" y="272796"/>
                    <a:pt x="806044" y="277063"/>
                  </a:cubicBezTo>
                  <a:cubicBezTo>
                    <a:pt x="808178" y="281330"/>
                    <a:pt x="809854" y="286817"/>
                    <a:pt x="811073" y="293522"/>
                  </a:cubicBezTo>
                  <a:lnTo>
                    <a:pt x="817474" y="313639"/>
                  </a:lnTo>
                  <a:cubicBezTo>
                    <a:pt x="818084" y="316078"/>
                    <a:pt x="818998" y="318973"/>
                    <a:pt x="820217" y="322326"/>
                  </a:cubicBezTo>
                  <a:cubicBezTo>
                    <a:pt x="821436" y="325679"/>
                    <a:pt x="822656" y="328879"/>
                    <a:pt x="823875" y="331927"/>
                  </a:cubicBezTo>
                  <a:lnTo>
                    <a:pt x="822046" y="335585"/>
                  </a:lnTo>
                  <a:lnTo>
                    <a:pt x="821132" y="341071"/>
                  </a:lnTo>
                  <a:cubicBezTo>
                    <a:pt x="820522" y="343510"/>
                    <a:pt x="818693" y="345643"/>
                    <a:pt x="815645" y="347472"/>
                  </a:cubicBezTo>
                  <a:cubicBezTo>
                    <a:pt x="813816" y="347472"/>
                    <a:pt x="812902" y="349910"/>
                    <a:pt x="812902" y="354787"/>
                  </a:cubicBezTo>
                  <a:cubicBezTo>
                    <a:pt x="812902" y="358445"/>
                    <a:pt x="811683" y="362102"/>
                    <a:pt x="809244" y="365760"/>
                  </a:cubicBezTo>
                  <a:lnTo>
                    <a:pt x="808330" y="371246"/>
                  </a:lnTo>
                  <a:lnTo>
                    <a:pt x="809244" y="378562"/>
                  </a:lnTo>
                  <a:cubicBezTo>
                    <a:pt x="809244" y="384048"/>
                    <a:pt x="808025" y="388925"/>
                    <a:pt x="805587" y="393192"/>
                  </a:cubicBezTo>
                  <a:cubicBezTo>
                    <a:pt x="804368" y="396240"/>
                    <a:pt x="803453" y="399136"/>
                    <a:pt x="802844" y="401879"/>
                  </a:cubicBezTo>
                  <a:cubicBezTo>
                    <a:pt x="802234" y="404622"/>
                    <a:pt x="801320" y="407518"/>
                    <a:pt x="800100" y="410566"/>
                  </a:cubicBezTo>
                  <a:cubicBezTo>
                    <a:pt x="798881" y="425806"/>
                    <a:pt x="795224" y="438302"/>
                    <a:pt x="789128" y="448056"/>
                  </a:cubicBezTo>
                  <a:cubicBezTo>
                    <a:pt x="788518" y="449885"/>
                    <a:pt x="787756" y="452628"/>
                    <a:pt x="786842" y="456286"/>
                  </a:cubicBezTo>
                  <a:cubicBezTo>
                    <a:pt x="785927" y="459943"/>
                    <a:pt x="784556" y="462991"/>
                    <a:pt x="782727" y="465430"/>
                  </a:cubicBezTo>
                  <a:cubicBezTo>
                    <a:pt x="781508" y="469087"/>
                    <a:pt x="780593" y="473050"/>
                    <a:pt x="779984" y="477317"/>
                  </a:cubicBezTo>
                  <a:cubicBezTo>
                    <a:pt x="779374" y="481584"/>
                    <a:pt x="778460" y="484632"/>
                    <a:pt x="777240" y="486461"/>
                  </a:cubicBezTo>
                  <a:cubicBezTo>
                    <a:pt x="774802" y="488290"/>
                    <a:pt x="772973" y="491338"/>
                    <a:pt x="771754" y="495605"/>
                  </a:cubicBezTo>
                  <a:cubicBezTo>
                    <a:pt x="770535" y="499872"/>
                    <a:pt x="769620" y="502920"/>
                    <a:pt x="769011" y="504749"/>
                  </a:cubicBezTo>
                  <a:cubicBezTo>
                    <a:pt x="769011" y="506578"/>
                    <a:pt x="769011" y="507492"/>
                    <a:pt x="769011" y="507492"/>
                  </a:cubicBezTo>
                  <a:cubicBezTo>
                    <a:pt x="766572" y="511150"/>
                    <a:pt x="764439" y="516636"/>
                    <a:pt x="762610" y="523951"/>
                  </a:cubicBezTo>
                  <a:cubicBezTo>
                    <a:pt x="762000" y="524561"/>
                    <a:pt x="761391" y="525780"/>
                    <a:pt x="760781" y="527609"/>
                  </a:cubicBezTo>
                  <a:cubicBezTo>
                    <a:pt x="760172" y="529438"/>
                    <a:pt x="759867" y="530962"/>
                    <a:pt x="759867" y="532181"/>
                  </a:cubicBezTo>
                  <a:cubicBezTo>
                    <a:pt x="759257" y="533400"/>
                    <a:pt x="758648" y="534467"/>
                    <a:pt x="758038" y="535381"/>
                  </a:cubicBezTo>
                  <a:cubicBezTo>
                    <a:pt x="757428" y="536296"/>
                    <a:pt x="756819" y="537667"/>
                    <a:pt x="756209" y="539496"/>
                  </a:cubicBezTo>
                  <a:lnTo>
                    <a:pt x="750723" y="558698"/>
                  </a:lnTo>
                  <a:cubicBezTo>
                    <a:pt x="750113" y="559308"/>
                    <a:pt x="749961" y="559918"/>
                    <a:pt x="750266" y="560527"/>
                  </a:cubicBezTo>
                  <a:cubicBezTo>
                    <a:pt x="750570" y="561137"/>
                    <a:pt x="750418" y="561442"/>
                    <a:pt x="749808" y="561442"/>
                  </a:cubicBezTo>
                  <a:cubicBezTo>
                    <a:pt x="749199" y="562661"/>
                    <a:pt x="747980" y="564794"/>
                    <a:pt x="746151" y="567842"/>
                  </a:cubicBezTo>
                  <a:cubicBezTo>
                    <a:pt x="744322" y="570890"/>
                    <a:pt x="743103" y="573329"/>
                    <a:pt x="742493" y="575158"/>
                  </a:cubicBezTo>
                  <a:cubicBezTo>
                    <a:pt x="740664" y="576986"/>
                    <a:pt x="739750" y="579730"/>
                    <a:pt x="739750" y="583387"/>
                  </a:cubicBezTo>
                  <a:cubicBezTo>
                    <a:pt x="738531" y="585826"/>
                    <a:pt x="737312" y="587654"/>
                    <a:pt x="736092" y="588874"/>
                  </a:cubicBezTo>
                  <a:cubicBezTo>
                    <a:pt x="733654" y="591922"/>
                    <a:pt x="731825" y="595579"/>
                    <a:pt x="730606" y="599846"/>
                  </a:cubicBezTo>
                  <a:cubicBezTo>
                    <a:pt x="729387" y="604114"/>
                    <a:pt x="728472" y="607162"/>
                    <a:pt x="727863" y="608990"/>
                  </a:cubicBezTo>
                  <a:lnTo>
                    <a:pt x="727863" y="613562"/>
                  </a:lnTo>
                  <a:cubicBezTo>
                    <a:pt x="724205" y="614782"/>
                    <a:pt x="721767" y="618439"/>
                    <a:pt x="720548" y="624535"/>
                  </a:cubicBezTo>
                  <a:cubicBezTo>
                    <a:pt x="720548" y="625145"/>
                    <a:pt x="719633" y="628498"/>
                    <a:pt x="717804" y="634594"/>
                  </a:cubicBezTo>
                  <a:cubicBezTo>
                    <a:pt x="717195" y="635203"/>
                    <a:pt x="716890" y="635813"/>
                    <a:pt x="716890" y="636422"/>
                  </a:cubicBezTo>
                  <a:cubicBezTo>
                    <a:pt x="716890" y="637032"/>
                    <a:pt x="716585" y="637337"/>
                    <a:pt x="715976" y="637337"/>
                  </a:cubicBezTo>
                  <a:cubicBezTo>
                    <a:pt x="714147" y="638556"/>
                    <a:pt x="712318" y="640994"/>
                    <a:pt x="710489" y="644652"/>
                  </a:cubicBezTo>
                  <a:cubicBezTo>
                    <a:pt x="708660" y="648310"/>
                    <a:pt x="707136" y="651053"/>
                    <a:pt x="705917" y="652882"/>
                  </a:cubicBezTo>
                  <a:cubicBezTo>
                    <a:pt x="705308" y="653491"/>
                    <a:pt x="705003" y="654253"/>
                    <a:pt x="705003" y="655168"/>
                  </a:cubicBezTo>
                  <a:cubicBezTo>
                    <a:pt x="705003" y="656082"/>
                    <a:pt x="704698" y="657149"/>
                    <a:pt x="704088" y="658368"/>
                  </a:cubicBezTo>
                  <a:cubicBezTo>
                    <a:pt x="703479" y="658978"/>
                    <a:pt x="702564" y="661416"/>
                    <a:pt x="701345" y="665683"/>
                  </a:cubicBezTo>
                  <a:cubicBezTo>
                    <a:pt x="700736" y="666293"/>
                    <a:pt x="700278" y="667360"/>
                    <a:pt x="699974" y="668884"/>
                  </a:cubicBezTo>
                  <a:cubicBezTo>
                    <a:pt x="699669" y="670408"/>
                    <a:pt x="699212" y="671474"/>
                    <a:pt x="698602" y="672084"/>
                  </a:cubicBezTo>
                  <a:cubicBezTo>
                    <a:pt x="696164" y="675132"/>
                    <a:pt x="694944" y="677266"/>
                    <a:pt x="694944" y="678485"/>
                  </a:cubicBezTo>
                  <a:cubicBezTo>
                    <a:pt x="693725" y="678485"/>
                    <a:pt x="693116" y="679094"/>
                    <a:pt x="693116" y="680314"/>
                  </a:cubicBezTo>
                  <a:cubicBezTo>
                    <a:pt x="692506" y="683971"/>
                    <a:pt x="690372" y="688238"/>
                    <a:pt x="686715" y="693115"/>
                  </a:cubicBezTo>
                  <a:cubicBezTo>
                    <a:pt x="683057" y="697992"/>
                    <a:pt x="680924" y="701650"/>
                    <a:pt x="680314" y="704088"/>
                  </a:cubicBezTo>
                  <a:lnTo>
                    <a:pt x="680314" y="708660"/>
                  </a:lnTo>
                  <a:cubicBezTo>
                    <a:pt x="680314" y="713537"/>
                    <a:pt x="678790" y="716585"/>
                    <a:pt x="675742" y="717804"/>
                  </a:cubicBezTo>
                  <a:cubicBezTo>
                    <a:pt x="674523" y="717804"/>
                    <a:pt x="673913" y="719023"/>
                    <a:pt x="673913" y="721462"/>
                  </a:cubicBezTo>
                  <a:lnTo>
                    <a:pt x="672999" y="725119"/>
                  </a:lnTo>
                  <a:cubicBezTo>
                    <a:pt x="670560" y="726948"/>
                    <a:pt x="666598" y="732130"/>
                    <a:pt x="661112" y="740664"/>
                  </a:cubicBezTo>
                  <a:cubicBezTo>
                    <a:pt x="656844" y="749198"/>
                    <a:pt x="653492" y="755294"/>
                    <a:pt x="651053" y="758952"/>
                  </a:cubicBezTo>
                  <a:cubicBezTo>
                    <a:pt x="651053" y="762000"/>
                    <a:pt x="650139" y="764438"/>
                    <a:pt x="648310" y="766267"/>
                  </a:cubicBezTo>
                  <a:cubicBezTo>
                    <a:pt x="648310" y="766877"/>
                    <a:pt x="648005" y="767334"/>
                    <a:pt x="647396" y="767639"/>
                  </a:cubicBezTo>
                  <a:cubicBezTo>
                    <a:pt x="646786" y="767944"/>
                    <a:pt x="646481" y="768401"/>
                    <a:pt x="646481" y="769010"/>
                  </a:cubicBezTo>
                  <a:cubicBezTo>
                    <a:pt x="646481" y="776935"/>
                    <a:pt x="646176" y="782422"/>
                    <a:pt x="645567" y="785470"/>
                  </a:cubicBezTo>
                  <a:cubicBezTo>
                    <a:pt x="646786" y="787908"/>
                    <a:pt x="646481" y="790651"/>
                    <a:pt x="644652" y="793699"/>
                  </a:cubicBezTo>
                  <a:cubicBezTo>
                    <a:pt x="643433" y="796747"/>
                    <a:pt x="642062" y="798881"/>
                    <a:pt x="640538" y="800100"/>
                  </a:cubicBezTo>
                  <a:cubicBezTo>
                    <a:pt x="639014" y="801319"/>
                    <a:pt x="637490" y="802081"/>
                    <a:pt x="635966" y="802386"/>
                  </a:cubicBezTo>
                  <a:cubicBezTo>
                    <a:pt x="634442" y="802691"/>
                    <a:pt x="633375" y="802843"/>
                    <a:pt x="632765" y="802843"/>
                  </a:cubicBezTo>
                  <a:cubicBezTo>
                    <a:pt x="630936" y="802843"/>
                    <a:pt x="628193" y="803453"/>
                    <a:pt x="624536" y="804672"/>
                  </a:cubicBezTo>
                  <a:cubicBezTo>
                    <a:pt x="620878" y="805891"/>
                    <a:pt x="618135" y="806501"/>
                    <a:pt x="616306" y="806501"/>
                  </a:cubicBezTo>
                  <a:cubicBezTo>
                    <a:pt x="614477" y="806501"/>
                    <a:pt x="611124" y="805282"/>
                    <a:pt x="606248" y="802843"/>
                  </a:cubicBezTo>
                  <a:cubicBezTo>
                    <a:pt x="605028" y="802234"/>
                    <a:pt x="602895" y="801014"/>
                    <a:pt x="599847" y="799186"/>
                  </a:cubicBezTo>
                  <a:cubicBezTo>
                    <a:pt x="596799" y="797357"/>
                    <a:pt x="593446" y="796747"/>
                    <a:pt x="589788" y="797357"/>
                  </a:cubicBezTo>
                  <a:cubicBezTo>
                    <a:pt x="588569" y="797357"/>
                    <a:pt x="586893" y="796747"/>
                    <a:pt x="584759" y="795528"/>
                  </a:cubicBezTo>
                  <a:cubicBezTo>
                    <a:pt x="582626" y="794309"/>
                    <a:pt x="580949" y="793699"/>
                    <a:pt x="579730" y="793699"/>
                  </a:cubicBezTo>
                  <a:cubicBezTo>
                    <a:pt x="576072" y="790651"/>
                    <a:pt x="571196" y="786079"/>
                    <a:pt x="565100" y="779983"/>
                  </a:cubicBezTo>
                  <a:cubicBezTo>
                    <a:pt x="559004" y="773887"/>
                    <a:pt x="553517" y="769010"/>
                    <a:pt x="548640" y="765353"/>
                  </a:cubicBezTo>
                  <a:cubicBezTo>
                    <a:pt x="544983" y="761695"/>
                    <a:pt x="540106" y="758342"/>
                    <a:pt x="534010" y="755294"/>
                  </a:cubicBezTo>
                  <a:cubicBezTo>
                    <a:pt x="527914" y="752246"/>
                    <a:pt x="523342" y="749808"/>
                    <a:pt x="520294" y="747979"/>
                  </a:cubicBezTo>
                  <a:cubicBezTo>
                    <a:pt x="512369" y="742493"/>
                    <a:pt x="504140" y="734873"/>
                    <a:pt x="495605" y="725119"/>
                  </a:cubicBezTo>
                  <a:lnTo>
                    <a:pt x="473660" y="702259"/>
                  </a:lnTo>
                  <a:cubicBezTo>
                    <a:pt x="461468" y="687629"/>
                    <a:pt x="452933" y="676656"/>
                    <a:pt x="448056" y="669341"/>
                  </a:cubicBezTo>
                  <a:lnTo>
                    <a:pt x="442570" y="658368"/>
                  </a:lnTo>
                  <a:cubicBezTo>
                    <a:pt x="442570" y="657758"/>
                    <a:pt x="442113" y="656387"/>
                    <a:pt x="441198" y="654253"/>
                  </a:cubicBezTo>
                  <a:cubicBezTo>
                    <a:pt x="440284" y="652120"/>
                    <a:pt x="438608" y="650138"/>
                    <a:pt x="436169" y="648310"/>
                  </a:cubicBezTo>
                  <a:lnTo>
                    <a:pt x="435255" y="643738"/>
                  </a:lnTo>
                  <a:cubicBezTo>
                    <a:pt x="436474" y="641909"/>
                    <a:pt x="436931" y="640080"/>
                    <a:pt x="436626" y="638251"/>
                  </a:cubicBezTo>
                  <a:cubicBezTo>
                    <a:pt x="436322" y="636422"/>
                    <a:pt x="436169" y="635203"/>
                    <a:pt x="436169" y="634594"/>
                  </a:cubicBezTo>
                  <a:cubicBezTo>
                    <a:pt x="434340" y="630326"/>
                    <a:pt x="430073" y="616915"/>
                    <a:pt x="423368" y="594360"/>
                  </a:cubicBezTo>
                  <a:cubicBezTo>
                    <a:pt x="420320" y="583997"/>
                    <a:pt x="418186" y="577901"/>
                    <a:pt x="416967" y="576072"/>
                  </a:cubicBezTo>
                  <a:cubicBezTo>
                    <a:pt x="415138" y="571195"/>
                    <a:pt x="413157" y="566318"/>
                    <a:pt x="411023" y="561442"/>
                  </a:cubicBezTo>
                  <a:cubicBezTo>
                    <a:pt x="408890" y="556565"/>
                    <a:pt x="407213" y="552298"/>
                    <a:pt x="405994" y="548640"/>
                  </a:cubicBezTo>
                  <a:cubicBezTo>
                    <a:pt x="405384" y="548030"/>
                    <a:pt x="405080" y="545897"/>
                    <a:pt x="405080" y="542239"/>
                  </a:cubicBezTo>
                  <a:cubicBezTo>
                    <a:pt x="405689" y="541020"/>
                    <a:pt x="405842" y="539953"/>
                    <a:pt x="405537" y="539039"/>
                  </a:cubicBezTo>
                  <a:cubicBezTo>
                    <a:pt x="405232" y="538124"/>
                    <a:pt x="404775" y="537667"/>
                    <a:pt x="404165" y="537667"/>
                  </a:cubicBezTo>
                  <a:cubicBezTo>
                    <a:pt x="403556" y="536448"/>
                    <a:pt x="402641" y="535534"/>
                    <a:pt x="401422" y="534924"/>
                  </a:cubicBezTo>
                  <a:cubicBezTo>
                    <a:pt x="399593" y="533095"/>
                    <a:pt x="398374" y="531571"/>
                    <a:pt x="397764" y="530352"/>
                  </a:cubicBezTo>
                  <a:cubicBezTo>
                    <a:pt x="397155" y="529133"/>
                    <a:pt x="397460" y="527609"/>
                    <a:pt x="398679" y="525780"/>
                  </a:cubicBezTo>
                  <a:cubicBezTo>
                    <a:pt x="399898" y="522732"/>
                    <a:pt x="400355" y="520751"/>
                    <a:pt x="400050" y="519836"/>
                  </a:cubicBezTo>
                  <a:cubicBezTo>
                    <a:pt x="399746" y="518922"/>
                    <a:pt x="397764" y="518160"/>
                    <a:pt x="394107" y="517550"/>
                  </a:cubicBezTo>
                  <a:cubicBezTo>
                    <a:pt x="389840" y="515112"/>
                    <a:pt x="388620" y="512978"/>
                    <a:pt x="390449" y="511150"/>
                  </a:cubicBezTo>
                  <a:cubicBezTo>
                    <a:pt x="391668" y="509321"/>
                    <a:pt x="392278" y="507492"/>
                    <a:pt x="392278" y="505663"/>
                  </a:cubicBezTo>
                  <a:cubicBezTo>
                    <a:pt x="392278" y="503834"/>
                    <a:pt x="389840" y="502006"/>
                    <a:pt x="384963" y="500177"/>
                  </a:cubicBezTo>
                  <a:lnTo>
                    <a:pt x="382220" y="500177"/>
                  </a:lnTo>
                  <a:cubicBezTo>
                    <a:pt x="384048" y="499567"/>
                    <a:pt x="385725" y="498500"/>
                    <a:pt x="387249" y="496976"/>
                  </a:cubicBezTo>
                  <a:cubicBezTo>
                    <a:pt x="388773" y="495452"/>
                    <a:pt x="388620" y="493471"/>
                    <a:pt x="386792" y="491033"/>
                  </a:cubicBezTo>
                  <a:cubicBezTo>
                    <a:pt x="383134" y="489204"/>
                    <a:pt x="379781" y="490118"/>
                    <a:pt x="376733" y="493776"/>
                  </a:cubicBezTo>
                  <a:cubicBezTo>
                    <a:pt x="375514" y="493166"/>
                    <a:pt x="374295" y="492252"/>
                    <a:pt x="373076" y="491033"/>
                  </a:cubicBezTo>
                  <a:cubicBezTo>
                    <a:pt x="371856" y="489814"/>
                    <a:pt x="370942" y="489204"/>
                    <a:pt x="370332" y="489204"/>
                  </a:cubicBezTo>
                  <a:lnTo>
                    <a:pt x="343815" y="489204"/>
                  </a:lnTo>
                  <a:cubicBezTo>
                    <a:pt x="341986" y="493471"/>
                    <a:pt x="340005" y="497738"/>
                    <a:pt x="337871" y="502006"/>
                  </a:cubicBezTo>
                  <a:cubicBezTo>
                    <a:pt x="335738" y="506273"/>
                    <a:pt x="333756" y="510235"/>
                    <a:pt x="331928" y="513893"/>
                  </a:cubicBezTo>
                  <a:lnTo>
                    <a:pt x="326441" y="523951"/>
                  </a:lnTo>
                  <a:cubicBezTo>
                    <a:pt x="325222" y="528218"/>
                    <a:pt x="323393" y="531266"/>
                    <a:pt x="320955" y="533095"/>
                  </a:cubicBezTo>
                  <a:cubicBezTo>
                    <a:pt x="320345" y="534314"/>
                    <a:pt x="319736" y="535838"/>
                    <a:pt x="319126" y="537667"/>
                  </a:cubicBezTo>
                  <a:cubicBezTo>
                    <a:pt x="318516" y="539496"/>
                    <a:pt x="317602" y="541020"/>
                    <a:pt x="316383" y="542239"/>
                  </a:cubicBezTo>
                  <a:cubicBezTo>
                    <a:pt x="315773" y="542239"/>
                    <a:pt x="315468" y="543154"/>
                    <a:pt x="315468" y="544982"/>
                  </a:cubicBezTo>
                  <a:cubicBezTo>
                    <a:pt x="315468" y="546811"/>
                    <a:pt x="315164" y="548030"/>
                    <a:pt x="314554" y="548640"/>
                  </a:cubicBezTo>
                  <a:cubicBezTo>
                    <a:pt x="313335" y="552907"/>
                    <a:pt x="310896" y="558089"/>
                    <a:pt x="307239" y="564185"/>
                  </a:cubicBezTo>
                  <a:cubicBezTo>
                    <a:pt x="310287" y="566014"/>
                    <a:pt x="312725" y="565404"/>
                    <a:pt x="314554" y="562356"/>
                  </a:cubicBezTo>
                  <a:lnTo>
                    <a:pt x="331928" y="534924"/>
                  </a:lnTo>
                  <a:cubicBezTo>
                    <a:pt x="331928" y="533095"/>
                    <a:pt x="332232" y="531876"/>
                    <a:pt x="332842" y="531266"/>
                  </a:cubicBezTo>
                  <a:cubicBezTo>
                    <a:pt x="332842" y="529438"/>
                    <a:pt x="333452" y="528523"/>
                    <a:pt x="334671" y="528523"/>
                  </a:cubicBezTo>
                  <a:lnTo>
                    <a:pt x="337414" y="532181"/>
                  </a:lnTo>
                  <a:lnTo>
                    <a:pt x="322784" y="574243"/>
                  </a:lnTo>
                  <a:lnTo>
                    <a:pt x="318212" y="578815"/>
                  </a:lnTo>
                  <a:cubicBezTo>
                    <a:pt x="315164" y="582473"/>
                    <a:pt x="312725" y="586283"/>
                    <a:pt x="310896" y="590245"/>
                  </a:cubicBezTo>
                  <a:cubicBezTo>
                    <a:pt x="309068" y="594208"/>
                    <a:pt x="307239" y="597713"/>
                    <a:pt x="305410" y="600761"/>
                  </a:cubicBezTo>
                  <a:lnTo>
                    <a:pt x="286208" y="631850"/>
                  </a:lnTo>
                  <a:cubicBezTo>
                    <a:pt x="285598" y="633070"/>
                    <a:pt x="284379" y="635356"/>
                    <a:pt x="282550" y="638708"/>
                  </a:cubicBezTo>
                  <a:cubicBezTo>
                    <a:pt x="280721" y="642061"/>
                    <a:pt x="278588" y="644957"/>
                    <a:pt x="276149" y="647395"/>
                  </a:cubicBezTo>
                  <a:lnTo>
                    <a:pt x="257861" y="669341"/>
                  </a:lnTo>
                  <a:cubicBezTo>
                    <a:pt x="250546" y="679094"/>
                    <a:pt x="246584" y="684886"/>
                    <a:pt x="245974" y="686714"/>
                  </a:cubicBezTo>
                  <a:cubicBezTo>
                    <a:pt x="245974" y="686714"/>
                    <a:pt x="243231" y="689458"/>
                    <a:pt x="237744" y="694944"/>
                  </a:cubicBezTo>
                  <a:cubicBezTo>
                    <a:pt x="235916" y="696773"/>
                    <a:pt x="233477" y="699211"/>
                    <a:pt x="230429" y="702259"/>
                  </a:cubicBezTo>
                  <a:cubicBezTo>
                    <a:pt x="227381" y="705307"/>
                    <a:pt x="224333" y="708965"/>
                    <a:pt x="221285" y="713232"/>
                  </a:cubicBezTo>
                  <a:cubicBezTo>
                    <a:pt x="221285" y="713842"/>
                    <a:pt x="221133" y="714299"/>
                    <a:pt x="220828" y="714604"/>
                  </a:cubicBezTo>
                  <a:cubicBezTo>
                    <a:pt x="220523" y="714908"/>
                    <a:pt x="220066" y="714756"/>
                    <a:pt x="219456" y="714146"/>
                  </a:cubicBezTo>
                  <a:cubicBezTo>
                    <a:pt x="213970" y="715975"/>
                    <a:pt x="210922" y="719633"/>
                    <a:pt x="210312" y="725119"/>
                  </a:cubicBezTo>
                  <a:cubicBezTo>
                    <a:pt x="208484" y="726948"/>
                    <a:pt x="206045" y="727862"/>
                    <a:pt x="202997" y="727862"/>
                  </a:cubicBezTo>
                  <a:cubicBezTo>
                    <a:pt x="200559" y="728472"/>
                    <a:pt x="198273" y="729691"/>
                    <a:pt x="196139" y="731520"/>
                  </a:cubicBezTo>
                  <a:cubicBezTo>
                    <a:pt x="194006" y="733349"/>
                    <a:pt x="192024" y="734873"/>
                    <a:pt x="190196" y="736092"/>
                  </a:cubicBezTo>
                  <a:cubicBezTo>
                    <a:pt x="188976" y="739140"/>
                    <a:pt x="187757" y="740664"/>
                    <a:pt x="186538" y="740664"/>
                  </a:cubicBezTo>
                  <a:cubicBezTo>
                    <a:pt x="185319" y="743102"/>
                    <a:pt x="184100" y="744626"/>
                    <a:pt x="182880" y="745236"/>
                  </a:cubicBezTo>
                  <a:cubicBezTo>
                    <a:pt x="182271" y="745236"/>
                    <a:pt x="181661" y="744931"/>
                    <a:pt x="181052" y="744322"/>
                  </a:cubicBezTo>
                  <a:cubicBezTo>
                    <a:pt x="180442" y="743712"/>
                    <a:pt x="179832" y="743712"/>
                    <a:pt x="179223" y="744322"/>
                  </a:cubicBezTo>
                  <a:cubicBezTo>
                    <a:pt x="178613" y="746150"/>
                    <a:pt x="177546" y="747979"/>
                    <a:pt x="176022" y="749808"/>
                  </a:cubicBezTo>
                  <a:cubicBezTo>
                    <a:pt x="174498" y="751637"/>
                    <a:pt x="173736" y="753161"/>
                    <a:pt x="173736" y="754380"/>
                  </a:cubicBezTo>
                  <a:cubicBezTo>
                    <a:pt x="173736" y="757428"/>
                    <a:pt x="172517" y="759257"/>
                    <a:pt x="170079" y="759866"/>
                  </a:cubicBezTo>
                  <a:cubicBezTo>
                    <a:pt x="167640" y="760476"/>
                    <a:pt x="166116" y="760781"/>
                    <a:pt x="165507" y="760781"/>
                  </a:cubicBezTo>
                  <a:cubicBezTo>
                    <a:pt x="163678" y="761390"/>
                    <a:pt x="161240" y="761390"/>
                    <a:pt x="158192" y="760781"/>
                  </a:cubicBezTo>
                  <a:cubicBezTo>
                    <a:pt x="157582" y="761390"/>
                    <a:pt x="156363" y="761695"/>
                    <a:pt x="154534" y="761695"/>
                  </a:cubicBezTo>
                  <a:cubicBezTo>
                    <a:pt x="151486" y="761695"/>
                    <a:pt x="148133" y="759562"/>
                    <a:pt x="144476" y="755294"/>
                  </a:cubicBezTo>
                  <a:cubicBezTo>
                    <a:pt x="143256" y="754685"/>
                    <a:pt x="142037" y="753923"/>
                    <a:pt x="140818" y="753008"/>
                  </a:cubicBezTo>
                  <a:cubicBezTo>
                    <a:pt x="139599" y="752094"/>
                    <a:pt x="138380" y="751332"/>
                    <a:pt x="137160" y="750722"/>
                  </a:cubicBezTo>
                  <a:cubicBezTo>
                    <a:pt x="135941" y="750113"/>
                    <a:pt x="134112" y="749198"/>
                    <a:pt x="131674" y="747979"/>
                  </a:cubicBezTo>
                  <a:cubicBezTo>
                    <a:pt x="129236" y="746760"/>
                    <a:pt x="127712" y="745236"/>
                    <a:pt x="127102" y="743407"/>
                  </a:cubicBezTo>
                  <a:cubicBezTo>
                    <a:pt x="125273" y="741578"/>
                    <a:pt x="122835" y="739140"/>
                    <a:pt x="119787" y="736092"/>
                  </a:cubicBezTo>
                  <a:cubicBezTo>
                    <a:pt x="116739" y="733044"/>
                    <a:pt x="113691" y="730606"/>
                    <a:pt x="110643" y="728777"/>
                  </a:cubicBezTo>
                  <a:cubicBezTo>
                    <a:pt x="104547" y="725119"/>
                    <a:pt x="99060" y="719785"/>
                    <a:pt x="94184" y="712775"/>
                  </a:cubicBezTo>
                  <a:cubicBezTo>
                    <a:pt x="89307" y="705764"/>
                    <a:pt x="86259" y="701650"/>
                    <a:pt x="85040" y="700430"/>
                  </a:cubicBezTo>
                  <a:cubicBezTo>
                    <a:pt x="79553" y="690067"/>
                    <a:pt x="75591" y="681533"/>
                    <a:pt x="73152" y="674827"/>
                  </a:cubicBezTo>
                  <a:cubicBezTo>
                    <a:pt x="72543" y="673608"/>
                    <a:pt x="72390" y="672694"/>
                    <a:pt x="72695" y="672084"/>
                  </a:cubicBezTo>
                  <a:cubicBezTo>
                    <a:pt x="73000" y="671474"/>
                    <a:pt x="73152" y="670560"/>
                    <a:pt x="73152" y="669341"/>
                  </a:cubicBezTo>
                  <a:cubicBezTo>
                    <a:pt x="74372" y="668122"/>
                    <a:pt x="78334" y="662330"/>
                    <a:pt x="85040" y="651967"/>
                  </a:cubicBezTo>
                  <a:cubicBezTo>
                    <a:pt x="86868" y="651358"/>
                    <a:pt x="87478" y="650748"/>
                    <a:pt x="86868" y="650138"/>
                  </a:cubicBezTo>
                  <a:cubicBezTo>
                    <a:pt x="86259" y="649529"/>
                    <a:pt x="85954" y="648614"/>
                    <a:pt x="85954" y="647395"/>
                  </a:cubicBezTo>
                  <a:cubicBezTo>
                    <a:pt x="85954" y="645566"/>
                    <a:pt x="86868" y="644195"/>
                    <a:pt x="88697" y="643280"/>
                  </a:cubicBezTo>
                  <a:cubicBezTo>
                    <a:pt x="90526" y="642366"/>
                    <a:pt x="91745" y="641604"/>
                    <a:pt x="92355" y="640994"/>
                  </a:cubicBezTo>
                  <a:lnTo>
                    <a:pt x="108814" y="614477"/>
                  </a:lnTo>
                  <a:cubicBezTo>
                    <a:pt x="110643" y="612648"/>
                    <a:pt x="112319" y="610514"/>
                    <a:pt x="113843" y="608076"/>
                  </a:cubicBezTo>
                  <a:cubicBezTo>
                    <a:pt x="115367" y="605638"/>
                    <a:pt x="117348" y="603199"/>
                    <a:pt x="119787" y="600761"/>
                  </a:cubicBezTo>
                  <a:lnTo>
                    <a:pt x="130760" y="586130"/>
                  </a:lnTo>
                  <a:cubicBezTo>
                    <a:pt x="135027" y="582473"/>
                    <a:pt x="140818" y="575767"/>
                    <a:pt x="148133" y="566014"/>
                  </a:cubicBezTo>
                  <a:lnTo>
                    <a:pt x="164592" y="545897"/>
                  </a:lnTo>
                  <a:lnTo>
                    <a:pt x="181052" y="529438"/>
                  </a:lnTo>
                  <a:cubicBezTo>
                    <a:pt x="188976" y="520294"/>
                    <a:pt x="193548" y="512978"/>
                    <a:pt x="194768" y="507492"/>
                  </a:cubicBezTo>
                  <a:cubicBezTo>
                    <a:pt x="195987" y="506273"/>
                    <a:pt x="197054" y="505206"/>
                    <a:pt x="197968" y="504292"/>
                  </a:cubicBezTo>
                  <a:cubicBezTo>
                    <a:pt x="198882" y="503377"/>
                    <a:pt x="199949" y="502310"/>
                    <a:pt x="201168" y="501091"/>
                  </a:cubicBezTo>
                  <a:lnTo>
                    <a:pt x="203912" y="493776"/>
                  </a:lnTo>
                  <a:lnTo>
                    <a:pt x="197511" y="493776"/>
                  </a:lnTo>
                  <a:cubicBezTo>
                    <a:pt x="196901" y="493776"/>
                    <a:pt x="195834" y="493471"/>
                    <a:pt x="194310" y="492862"/>
                  </a:cubicBezTo>
                  <a:cubicBezTo>
                    <a:pt x="192786" y="492252"/>
                    <a:pt x="192024" y="491642"/>
                    <a:pt x="192024" y="491033"/>
                  </a:cubicBezTo>
                  <a:cubicBezTo>
                    <a:pt x="192024" y="487985"/>
                    <a:pt x="192634" y="485242"/>
                    <a:pt x="193853" y="482803"/>
                  </a:cubicBezTo>
                  <a:cubicBezTo>
                    <a:pt x="195072" y="481584"/>
                    <a:pt x="195682" y="480060"/>
                    <a:pt x="195682" y="478231"/>
                  </a:cubicBezTo>
                  <a:cubicBezTo>
                    <a:pt x="190805" y="481889"/>
                    <a:pt x="186690" y="485394"/>
                    <a:pt x="183338" y="488747"/>
                  </a:cubicBezTo>
                  <a:cubicBezTo>
                    <a:pt x="179985" y="492100"/>
                    <a:pt x="177089" y="494690"/>
                    <a:pt x="174651" y="496519"/>
                  </a:cubicBezTo>
                  <a:cubicBezTo>
                    <a:pt x="174651" y="495300"/>
                    <a:pt x="174498" y="493776"/>
                    <a:pt x="174194" y="491947"/>
                  </a:cubicBezTo>
                  <a:cubicBezTo>
                    <a:pt x="173889" y="490118"/>
                    <a:pt x="174041" y="487680"/>
                    <a:pt x="174651" y="484632"/>
                  </a:cubicBezTo>
                  <a:cubicBezTo>
                    <a:pt x="174651" y="484022"/>
                    <a:pt x="174803" y="483565"/>
                    <a:pt x="175108" y="483260"/>
                  </a:cubicBezTo>
                  <a:cubicBezTo>
                    <a:pt x="175413" y="482956"/>
                    <a:pt x="175870" y="482803"/>
                    <a:pt x="176480" y="482803"/>
                  </a:cubicBezTo>
                  <a:lnTo>
                    <a:pt x="180137" y="483718"/>
                  </a:lnTo>
                  <a:cubicBezTo>
                    <a:pt x="182576" y="483718"/>
                    <a:pt x="184252" y="482498"/>
                    <a:pt x="185166" y="480060"/>
                  </a:cubicBezTo>
                  <a:cubicBezTo>
                    <a:pt x="186081" y="477622"/>
                    <a:pt x="186538" y="476098"/>
                    <a:pt x="186538" y="475488"/>
                  </a:cubicBezTo>
                  <a:lnTo>
                    <a:pt x="171908" y="481889"/>
                  </a:lnTo>
                  <a:cubicBezTo>
                    <a:pt x="169469" y="481889"/>
                    <a:pt x="167640" y="482194"/>
                    <a:pt x="166421" y="482803"/>
                  </a:cubicBezTo>
                  <a:cubicBezTo>
                    <a:pt x="164592" y="482803"/>
                    <a:pt x="163221" y="483565"/>
                    <a:pt x="162306" y="485089"/>
                  </a:cubicBezTo>
                  <a:cubicBezTo>
                    <a:pt x="161392" y="486613"/>
                    <a:pt x="161240" y="487985"/>
                    <a:pt x="161849" y="489204"/>
                  </a:cubicBezTo>
                  <a:cubicBezTo>
                    <a:pt x="161240" y="490423"/>
                    <a:pt x="160478" y="491185"/>
                    <a:pt x="159563" y="491490"/>
                  </a:cubicBezTo>
                  <a:cubicBezTo>
                    <a:pt x="158649" y="491795"/>
                    <a:pt x="157887" y="492252"/>
                    <a:pt x="157277" y="492862"/>
                  </a:cubicBezTo>
                  <a:cubicBezTo>
                    <a:pt x="157277" y="494081"/>
                    <a:pt x="156668" y="494690"/>
                    <a:pt x="155448" y="494690"/>
                  </a:cubicBezTo>
                  <a:cubicBezTo>
                    <a:pt x="154839" y="494081"/>
                    <a:pt x="153924" y="493776"/>
                    <a:pt x="152705" y="493776"/>
                  </a:cubicBezTo>
                  <a:cubicBezTo>
                    <a:pt x="151486" y="493776"/>
                    <a:pt x="150114" y="494843"/>
                    <a:pt x="148590" y="496976"/>
                  </a:cubicBezTo>
                  <a:cubicBezTo>
                    <a:pt x="147066" y="499110"/>
                    <a:pt x="146000" y="500177"/>
                    <a:pt x="145390" y="500177"/>
                  </a:cubicBezTo>
                  <a:cubicBezTo>
                    <a:pt x="143561" y="500177"/>
                    <a:pt x="141275" y="500939"/>
                    <a:pt x="138532" y="502463"/>
                  </a:cubicBezTo>
                  <a:cubicBezTo>
                    <a:pt x="135789" y="503987"/>
                    <a:pt x="133503" y="505054"/>
                    <a:pt x="131674" y="505663"/>
                  </a:cubicBezTo>
                  <a:cubicBezTo>
                    <a:pt x="128626" y="506882"/>
                    <a:pt x="124359" y="509473"/>
                    <a:pt x="118872" y="513436"/>
                  </a:cubicBezTo>
                  <a:cubicBezTo>
                    <a:pt x="113386" y="517398"/>
                    <a:pt x="107595" y="519074"/>
                    <a:pt x="101499" y="518465"/>
                  </a:cubicBezTo>
                  <a:cubicBezTo>
                    <a:pt x="97841" y="517246"/>
                    <a:pt x="94336" y="516331"/>
                    <a:pt x="90983" y="515722"/>
                  </a:cubicBezTo>
                  <a:cubicBezTo>
                    <a:pt x="87630" y="515112"/>
                    <a:pt x="84430" y="514502"/>
                    <a:pt x="81382" y="513893"/>
                  </a:cubicBezTo>
                  <a:cubicBezTo>
                    <a:pt x="79553" y="513893"/>
                    <a:pt x="78639" y="512674"/>
                    <a:pt x="78639" y="510235"/>
                  </a:cubicBezTo>
                  <a:cubicBezTo>
                    <a:pt x="75591" y="506578"/>
                    <a:pt x="71476" y="503072"/>
                    <a:pt x="66294" y="499720"/>
                  </a:cubicBezTo>
                  <a:cubicBezTo>
                    <a:pt x="61113" y="496367"/>
                    <a:pt x="57303" y="493776"/>
                    <a:pt x="54864" y="491947"/>
                  </a:cubicBezTo>
                  <a:cubicBezTo>
                    <a:pt x="53645" y="490728"/>
                    <a:pt x="52578" y="489204"/>
                    <a:pt x="51664" y="487375"/>
                  </a:cubicBezTo>
                  <a:cubicBezTo>
                    <a:pt x="50750" y="485546"/>
                    <a:pt x="49683" y="483718"/>
                    <a:pt x="48464" y="481889"/>
                  </a:cubicBezTo>
                  <a:cubicBezTo>
                    <a:pt x="46635" y="480670"/>
                    <a:pt x="44806" y="477926"/>
                    <a:pt x="42977" y="473659"/>
                  </a:cubicBezTo>
                  <a:cubicBezTo>
                    <a:pt x="42977" y="472440"/>
                    <a:pt x="42672" y="471526"/>
                    <a:pt x="42063" y="470916"/>
                  </a:cubicBezTo>
                  <a:cubicBezTo>
                    <a:pt x="41453" y="470306"/>
                    <a:pt x="40844" y="469392"/>
                    <a:pt x="40234" y="468173"/>
                  </a:cubicBezTo>
                  <a:cubicBezTo>
                    <a:pt x="39015" y="464515"/>
                    <a:pt x="37796" y="461467"/>
                    <a:pt x="36576" y="459029"/>
                  </a:cubicBezTo>
                  <a:cubicBezTo>
                    <a:pt x="36576" y="457200"/>
                    <a:pt x="37491" y="455676"/>
                    <a:pt x="39320" y="454457"/>
                  </a:cubicBezTo>
                  <a:lnTo>
                    <a:pt x="68580" y="437083"/>
                  </a:lnTo>
                  <a:lnTo>
                    <a:pt x="72238" y="430682"/>
                  </a:lnTo>
                  <a:cubicBezTo>
                    <a:pt x="72848" y="430682"/>
                    <a:pt x="73305" y="430987"/>
                    <a:pt x="73610" y="431597"/>
                  </a:cubicBezTo>
                  <a:cubicBezTo>
                    <a:pt x="73914" y="432206"/>
                    <a:pt x="74372" y="432511"/>
                    <a:pt x="74981" y="432511"/>
                  </a:cubicBezTo>
                  <a:lnTo>
                    <a:pt x="73152" y="428854"/>
                  </a:lnTo>
                  <a:cubicBezTo>
                    <a:pt x="73152" y="428854"/>
                    <a:pt x="73305" y="428701"/>
                    <a:pt x="73610" y="428396"/>
                  </a:cubicBezTo>
                  <a:cubicBezTo>
                    <a:pt x="73914" y="428092"/>
                    <a:pt x="74067" y="427939"/>
                    <a:pt x="74067" y="427939"/>
                  </a:cubicBezTo>
                  <a:cubicBezTo>
                    <a:pt x="86868" y="420014"/>
                    <a:pt x="93574" y="415747"/>
                    <a:pt x="94184" y="415138"/>
                  </a:cubicBezTo>
                  <a:cubicBezTo>
                    <a:pt x="97841" y="413309"/>
                    <a:pt x="100584" y="410413"/>
                    <a:pt x="102413" y="406451"/>
                  </a:cubicBezTo>
                  <a:cubicBezTo>
                    <a:pt x="104242" y="402488"/>
                    <a:pt x="104242" y="399898"/>
                    <a:pt x="102413" y="398678"/>
                  </a:cubicBezTo>
                  <a:cubicBezTo>
                    <a:pt x="101194" y="397459"/>
                    <a:pt x="99822" y="395326"/>
                    <a:pt x="98298" y="392278"/>
                  </a:cubicBezTo>
                  <a:cubicBezTo>
                    <a:pt x="96774" y="389230"/>
                    <a:pt x="94946" y="387096"/>
                    <a:pt x="92812" y="385877"/>
                  </a:cubicBezTo>
                  <a:cubicBezTo>
                    <a:pt x="90678" y="384658"/>
                    <a:pt x="88088" y="384658"/>
                    <a:pt x="85040" y="385877"/>
                  </a:cubicBezTo>
                  <a:lnTo>
                    <a:pt x="85954" y="382219"/>
                  </a:lnTo>
                  <a:cubicBezTo>
                    <a:pt x="85954" y="379781"/>
                    <a:pt x="84582" y="377800"/>
                    <a:pt x="81839" y="376276"/>
                  </a:cubicBezTo>
                  <a:cubicBezTo>
                    <a:pt x="79096" y="374752"/>
                    <a:pt x="77115" y="373685"/>
                    <a:pt x="75896" y="373075"/>
                  </a:cubicBezTo>
                  <a:cubicBezTo>
                    <a:pt x="72848" y="372466"/>
                    <a:pt x="68276" y="369722"/>
                    <a:pt x="62180" y="364846"/>
                  </a:cubicBezTo>
                  <a:cubicBezTo>
                    <a:pt x="62180" y="364846"/>
                    <a:pt x="53645" y="356311"/>
                    <a:pt x="36576" y="339242"/>
                  </a:cubicBezTo>
                  <a:cubicBezTo>
                    <a:pt x="29871" y="335585"/>
                    <a:pt x="25604" y="330403"/>
                    <a:pt x="23775" y="323698"/>
                  </a:cubicBezTo>
                  <a:cubicBezTo>
                    <a:pt x="23165" y="323698"/>
                    <a:pt x="22708" y="323393"/>
                    <a:pt x="22403" y="322783"/>
                  </a:cubicBezTo>
                  <a:cubicBezTo>
                    <a:pt x="22098" y="322174"/>
                    <a:pt x="21641" y="321869"/>
                    <a:pt x="21032" y="321869"/>
                  </a:cubicBezTo>
                  <a:cubicBezTo>
                    <a:pt x="17374" y="318211"/>
                    <a:pt x="14021" y="312725"/>
                    <a:pt x="10973" y="305410"/>
                  </a:cubicBezTo>
                  <a:cubicBezTo>
                    <a:pt x="7925" y="298094"/>
                    <a:pt x="5182" y="292303"/>
                    <a:pt x="2744" y="288036"/>
                  </a:cubicBezTo>
                  <a:cubicBezTo>
                    <a:pt x="2134" y="287426"/>
                    <a:pt x="1677" y="286817"/>
                    <a:pt x="1372" y="286207"/>
                  </a:cubicBezTo>
                  <a:cubicBezTo>
                    <a:pt x="1067" y="285598"/>
                    <a:pt x="610" y="284683"/>
                    <a:pt x="0" y="283464"/>
                  </a:cubicBezTo>
                  <a:cubicBezTo>
                    <a:pt x="1220" y="283464"/>
                    <a:pt x="2134" y="283159"/>
                    <a:pt x="2744" y="282550"/>
                  </a:cubicBezTo>
                  <a:cubicBezTo>
                    <a:pt x="3353" y="281940"/>
                    <a:pt x="4268" y="281635"/>
                    <a:pt x="5487" y="281635"/>
                  </a:cubicBezTo>
                  <a:lnTo>
                    <a:pt x="12802" y="282550"/>
                  </a:lnTo>
                  <a:cubicBezTo>
                    <a:pt x="15850" y="282550"/>
                    <a:pt x="18288" y="281635"/>
                    <a:pt x="20117" y="279806"/>
                  </a:cubicBezTo>
                  <a:lnTo>
                    <a:pt x="17374" y="277063"/>
                  </a:lnTo>
                  <a:lnTo>
                    <a:pt x="19203" y="276149"/>
                  </a:lnTo>
                  <a:cubicBezTo>
                    <a:pt x="24689" y="274320"/>
                    <a:pt x="27737" y="273406"/>
                    <a:pt x="28347" y="273406"/>
                  </a:cubicBezTo>
                  <a:cubicBezTo>
                    <a:pt x="30785" y="273406"/>
                    <a:pt x="32919" y="272339"/>
                    <a:pt x="34748" y="270205"/>
                  </a:cubicBezTo>
                  <a:cubicBezTo>
                    <a:pt x="36576" y="268072"/>
                    <a:pt x="37796" y="266700"/>
                    <a:pt x="38405" y="266090"/>
                  </a:cubicBezTo>
                  <a:cubicBezTo>
                    <a:pt x="43892" y="262433"/>
                    <a:pt x="47854" y="258775"/>
                    <a:pt x="50292" y="255118"/>
                  </a:cubicBezTo>
                  <a:cubicBezTo>
                    <a:pt x="50902" y="254508"/>
                    <a:pt x="51969" y="252984"/>
                    <a:pt x="53493" y="250546"/>
                  </a:cubicBezTo>
                  <a:cubicBezTo>
                    <a:pt x="55017" y="248107"/>
                    <a:pt x="56693" y="246278"/>
                    <a:pt x="58522" y="245059"/>
                  </a:cubicBezTo>
                  <a:cubicBezTo>
                    <a:pt x="60960" y="242621"/>
                    <a:pt x="62484" y="239878"/>
                    <a:pt x="63094" y="236830"/>
                  </a:cubicBezTo>
                  <a:cubicBezTo>
                    <a:pt x="72848" y="227076"/>
                    <a:pt x="77724" y="222199"/>
                    <a:pt x="77724" y="222199"/>
                  </a:cubicBezTo>
                  <a:cubicBezTo>
                    <a:pt x="80772" y="217322"/>
                    <a:pt x="83516" y="213665"/>
                    <a:pt x="85954" y="211226"/>
                  </a:cubicBezTo>
                  <a:lnTo>
                    <a:pt x="94184" y="202082"/>
                  </a:lnTo>
                  <a:cubicBezTo>
                    <a:pt x="95403" y="201473"/>
                    <a:pt x="96622" y="200254"/>
                    <a:pt x="97841" y="198425"/>
                  </a:cubicBezTo>
                  <a:cubicBezTo>
                    <a:pt x="99060" y="196596"/>
                    <a:pt x="100280" y="195377"/>
                    <a:pt x="101499" y="194767"/>
                  </a:cubicBezTo>
                  <a:lnTo>
                    <a:pt x="114300" y="176479"/>
                  </a:lnTo>
                  <a:cubicBezTo>
                    <a:pt x="114910" y="175870"/>
                    <a:pt x="116129" y="174803"/>
                    <a:pt x="117958" y="173279"/>
                  </a:cubicBezTo>
                  <a:cubicBezTo>
                    <a:pt x="119787" y="171755"/>
                    <a:pt x="121616" y="170078"/>
                    <a:pt x="123444" y="168250"/>
                  </a:cubicBezTo>
                  <a:cubicBezTo>
                    <a:pt x="125883" y="166421"/>
                    <a:pt x="128626" y="163068"/>
                    <a:pt x="131674" y="158191"/>
                  </a:cubicBezTo>
                  <a:cubicBezTo>
                    <a:pt x="132284" y="156972"/>
                    <a:pt x="133350" y="155753"/>
                    <a:pt x="134874" y="154534"/>
                  </a:cubicBezTo>
                  <a:cubicBezTo>
                    <a:pt x="136398" y="153314"/>
                    <a:pt x="137770" y="152095"/>
                    <a:pt x="138989" y="150876"/>
                  </a:cubicBezTo>
                  <a:lnTo>
                    <a:pt x="147219" y="142646"/>
                  </a:lnTo>
                  <a:lnTo>
                    <a:pt x="155448" y="131674"/>
                  </a:lnTo>
                  <a:lnTo>
                    <a:pt x="164592" y="124358"/>
                  </a:lnTo>
                  <a:lnTo>
                    <a:pt x="172822" y="117043"/>
                  </a:lnTo>
                  <a:cubicBezTo>
                    <a:pt x="174651" y="113386"/>
                    <a:pt x="177089" y="110033"/>
                    <a:pt x="180137" y="106985"/>
                  </a:cubicBezTo>
                  <a:cubicBezTo>
                    <a:pt x="181966" y="103937"/>
                    <a:pt x="184404" y="102108"/>
                    <a:pt x="187452" y="101498"/>
                  </a:cubicBezTo>
                  <a:cubicBezTo>
                    <a:pt x="189281" y="98450"/>
                    <a:pt x="194158" y="92964"/>
                    <a:pt x="202083" y="85039"/>
                  </a:cubicBezTo>
                  <a:lnTo>
                    <a:pt x="210312" y="74981"/>
                  </a:lnTo>
                  <a:cubicBezTo>
                    <a:pt x="211532" y="73152"/>
                    <a:pt x="213208" y="70866"/>
                    <a:pt x="215342" y="68123"/>
                  </a:cubicBezTo>
                  <a:cubicBezTo>
                    <a:pt x="217475" y="65380"/>
                    <a:pt x="219456" y="62789"/>
                    <a:pt x="221285" y="60350"/>
                  </a:cubicBezTo>
                  <a:cubicBezTo>
                    <a:pt x="223114" y="54864"/>
                    <a:pt x="224028" y="48768"/>
                    <a:pt x="224028" y="42062"/>
                  </a:cubicBezTo>
                  <a:cubicBezTo>
                    <a:pt x="223419" y="40843"/>
                    <a:pt x="222200" y="39167"/>
                    <a:pt x="220371" y="37033"/>
                  </a:cubicBezTo>
                  <a:cubicBezTo>
                    <a:pt x="218542" y="34900"/>
                    <a:pt x="216713" y="32614"/>
                    <a:pt x="214884" y="30175"/>
                  </a:cubicBezTo>
                  <a:cubicBezTo>
                    <a:pt x="213056" y="25298"/>
                    <a:pt x="211532" y="21946"/>
                    <a:pt x="210312" y="20117"/>
                  </a:cubicBezTo>
                  <a:lnTo>
                    <a:pt x="209398" y="18288"/>
                  </a:lnTo>
                  <a:cubicBezTo>
                    <a:pt x="206960" y="17069"/>
                    <a:pt x="204978" y="14326"/>
                    <a:pt x="203454" y="10058"/>
                  </a:cubicBezTo>
                  <a:cubicBezTo>
                    <a:pt x="201930" y="5791"/>
                    <a:pt x="200254" y="2743"/>
                    <a:pt x="198425" y="91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0000">
                  <a:schemeClr val="bg1"/>
                </a:gs>
                <a:gs pos="100000">
                  <a:srgbClr val="18F0C9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7200" dirty="0">
                <a:solidFill>
                  <a:schemeClr val="bg1"/>
                </a:solidFill>
                <a:latin typeface="演示镇魂行楷" panose="00000500000000000000" pitchFamily="2" charset="-122"/>
                <a:ea typeface="演示镇魂行楷" panose="00000500000000000000" pitchFamily="2" charset="-122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F9CA9B6-D333-B5C9-A543-B090AFFFFD5B}"/>
                </a:ext>
              </a:extLst>
            </p:cNvPr>
            <p:cNvGrpSpPr/>
            <p:nvPr/>
          </p:nvGrpSpPr>
          <p:grpSpPr>
            <a:xfrm>
              <a:off x="1526699" y="2251355"/>
              <a:ext cx="9138601" cy="154957"/>
              <a:chOff x="1526700" y="2232178"/>
              <a:chExt cx="9138601" cy="217538"/>
            </a:xfrm>
          </p:grpSpPr>
          <p:sp>
            <p:nvSpPr>
              <p:cNvPr id="19" name="平行四边形 18">
                <a:extLst>
                  <a:ext uri="{FF2B5EF4-FFF2-40B4-BE49-F238E27FC236}">
                    <a16:creationId xmlns:a16="http://schemas.microsoft.com/office/drawing/2014/main" id="{9553EEDD-AE9C-E7D5-E0AF-483B9866B20D}"/>
                  </a:ext>
                </a:extLst>
              </p:cNvPr>
              <p:cNvSpPr/>
              <p:nvPr/>
            </p:nvSpPr>
            <p:spPr>
              <a:xfrm flipV="1">
                <a:off x="7958592" y="2232178"/>
                <a:ext cx="2528931" cy="122852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18F0C9">
                      <a:alpha val="30000"/>
                    </a:srgbClr>
                  </a:gs>
                  <a:gs pos="88000">
                    <a:srgbClr val="0FC0A7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平行四边形 19">
                <a:extLst>
                  <a:ext uri="{FF2B5EF4-FFF2-40B4-BE49-F238E27FC236}">
                    <a16:creationId xmlns:a16="http://schemas.microsoft.com/office/drawing/2014/main" id="{2B8AE974-EA4C-50D3-6B5D-B9E264F92B03}"/>
                  </a:ext>
                </a:extLst>
              </p:cNvPr>
              <p:cNvSpPr/>
              <p:nvPr/>
            </p:nvSpPr>
            <p:spPr>
              <a:xfrm flipV="1">
                <a:off x="8136370" y="2383414"/>
                <a:ext cx="2528931" cy="66302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18F0C9">
                      <a:alpha val="40000"/>
                    </a:srgbClr>
                  </a:gs>
                  <a:gs pos="88000">
                    <a:srgbClr val="0FC0A7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平行四边形 20">
                <a:extLst>
                  <a:ext uri="{FF2B5EF4-FFF2-40B4-BE49-F238E27FC236}">
                    <a16:creationId xmlns:a16="http://schemas.microsoft.com/office/drawing/2014/main" id="{3A666959-CE5C-1F60-6C9A-7680BCC1674E}"/>
                  </a:ext>
                </a:extLst>
              </p:cNvPr>
              <p:cNvSpPr/>
              <p:nvPr/>
            </p:nvSpPr>
            <p:spPr>
              <a:xfrm flipH="1" flipV="1">
                <a:off x="1704478" y="2232178"/>
                <a:ext cx="2528931" cy="122852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18F0C9">
                      <a:alpha val="30000"/>
                    </a:srgbClr>
                  </a:gs>
                  <a:gs pos="88000">
                    <a:srgbClr val="0FC0A7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平行四边形 21">
                <a:extLst>
                  <a:ext uri="{FF2B5EF4-FFF2-40B4-BE49-F238E27FC236}">
                    <a16:creationId xmlns:a16="http://schemas.microsoft.com/office/drawing/2014/main" id="{B77E2990-BF8E-1BF0-5FBF-402A160C02F5}"/>
                  </a:ext>
                </a:extLst>
              </p:cNvPr>
              <p:cNvSpPr/>
              <p:nvPr/>
            </p:nvSpPr>
            <p:spPr>
              <a:xfrm flipH="1" flipV="1">
                <a:off x="1526700" y="2383414"/>
                <a:ext cx="2528931" cy="66302"/>
              </a:xfrm>
              <a:prstGeom prst="parallelogram">
                <a:avLst/>
              </a:prstGeom>
              <a:gradFill flip="none" rotWithShape="1">
                <a:gsLst>
                  <a:gs pos="0">
                    <a:srgbClr val="18F0C9">
                      <a:alpha val="40000"/>
                    </a:srgbClr>
                  </a:gs>
                  <a:gs pos="88000">
                    <a:srgbClr val="0FC0A7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2B14B0A-1372-59B6-0DC1-66375E5D29B9}"/>
                </a:ext>
              </a:extLst>
            </p:cNvPr>
            <p:cNvSpPr txBox="1"/>
            <p:nvPr/>
          </p:nvSpPr>
          <p:spPr>
            <a:xfrm>
              <a:off x="3048964" y="2456624"/>
              <a:ext cx="6094070" cy="2000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700" dirty="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rPr>
                <a:t>2023 MAINTENANCE CONTRACT AUDIT REPORT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382497B-9605-73EE-DA5C-5BC7513989C4}"/>
                </a:ext>
              </a:extLst>
            </p:cNvPr>
            <p:cNvGrpSpPr/>
            <p:nvPr/>
          </p:nvGrpSpPr>
          <p:grpSpPr>
            <a:xfrm>
              <a:off x="2340304" y="2553337"/>
              <a:ext cx="7511390" cy="0"/>
              <a:chOff x="2340305" y="2521338"/>
              <a:chExt cx="7511390" cy="0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079AF10E-2129-1C56-72AC-0C059E38F6D2}"/>
                  </a:ext>
                </a:extLst>
              </p:cNvPr>
              <p:cNvCxnSpPr/>
              <p:nvPr/>
            </p:nvCxnSpPr>
            <p:spPr>
              <a:xfrm>
                <a:off x="9143035" y="2521338"/>
                <a:ext cx="708660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0070C0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C3C12BFE-AD25-6828-89C8-63823B72C21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340305" y="2521338"/>
                <a:ext cx="708660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0070C0"/>
                    </a:gs>
                    <a:gs pos="100000">
                      <a:srgbClr val="0070C0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F192756C-21AD-EFE6-2516-9F3F2971E601}"/>
                </a:ext>
              </a:extLst>
            </p:cNvPr>
            <p:cNvSpPr/>
            <p:nvPr/>
          </p:nvSpPr>
          <p:spPr>
            <a:xfrm>
              <a:off x="6320859" y="2929662"/>
              <a:ext cx="2238315" cy="347101"/>
            </a:xfrm>
            <a:prstGeom prst="roundRect">
              <a:avLst>
                <a:gd name="adj" fmla="val 50000"/>
              </a:avLst>
            </a:prstGeom>
            <a:solidFill>
              <a:srgbClr val="18F0C9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26841D14-0F7C-0315-6C37-80AAAA1377E0}"/>
                </a:ext>
              </a:extLst>
            </p:cNvPr>
            <p:cNvSpPr/>
            <p:nvPr/>
          </p:nvSpPr>
          <p:spPr>
            <a:xfrm>
              <a:off x="6441430" y="2881597"/>
              <a:ext cx="1997172" cy="4432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变身大师</a:t>
              </a: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85F63963-EA1F-0A80-4A3A-2231E10995C0}"/>
                </a:ext>
              </a:extLst>
            </p:cNvPr>
            <p:cNvSpPr/>
            <p:nvPr/>
          </p:nvSpPr>
          <p:spPr>
            <a:xfrm>
              <a:off x="3632825" y="2929662"/>
              <a:ext cx="2238315" cy="347101"/>
            </a:xfrm>
            <a:prstGeom prst="roundRect">
              <a:avLst>
                <a:gd name="adj" fmla="val 50000"/>
              </a:avLst>
            </a:prstGeom>
            <a:solidFill>
              <a:srgbClr val="18F0C9">
                <a:alpha val="4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783772C6-7337-0238-D19D-68899E0C396D}"/>
                </a:ext>
              </a:extLst>
            </p:cNvPr>
            <p:cNvSpPr/>
            <p:nvPr/>
          </p:nvSpPr>
          <p:spPr>
            <a:xfrm>
              <a:off x="3753396" y="2881597"/>
              <a:ext cx="1997172" cy="4432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rPr>
                <a:t>部门：内控合规专案组</a:t>
              </a:r>
              <a:endPara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38" name="椭圆 37">
            <a:extLst>
              <a:ext uri="{FF2B5EF4-FFF2-40B4-BE49-F238E27FC236}">
                <a16:creationId xmlns:a16="http://schemas.microsoft.com/office/drawing/2014/main" id="{322DCDE7-5273-A66C-29AB-AAC53281B1F8}"/>
              </a:ext>
            </a:extLst>
          </p:cNvPr>
          <p:cNvSpPr/>
          <p:nvPr/>
        </p:nvSpPr>
        <p:spPr>
          <a:xfrm>
            <a:off x="1546722" y="1157674"/>
            <a:ext cx="440882" cy="440880"/>
          </a:xfrm>
          <a:prstGeom prst="ellipse">
            <a:avLst/>
          </a:prstGeom>
          <a:gradFill>
            <a:gsLst>
              <a:gs pos="6000">
                <a:schemeClr val="bg1">
                  <a:alpha val="23000"/>
                </a:schemeClr>
              </a:gs>
              <a:gs pos="91000">
                <a:schemeClr val="bg1">
                  <a:alpha val="1000"/>
                </a:schemeClr>
              </a:gs>
            </a:gsLst>
            <a:lin ang="540000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BDE3A7A1-7808-2C6C-F1A3-234C7DDF47A7}"/>
              </a:ext>
            </a:extLst>
          </p:cNvPr>
          <p:cNvSpPr/>
          <p:nvPr/>
        </p:nvSpPr>
        <p:spPr>
          <a:xfrm>
            <a:off x="3256266" y="650473"/>
            <a:ext cx="562172" cy="562170"/>
          </a:xfrm>
          <a:prstGeom prst="ellipse">
            <a:avLst/>
          </a:prstGeom>
          <a:gradFill>
            <a:gsLst>
              <a:gs pos="6000">
                <a:schemeClr val="bg1">
                  <a:alpha val="23000"/>
                </a:schemeClr>
              </a:gs>
              <a:gs pos="91000">
                <a:schemeClr val="bg1">
                  <a:alpha val="1000"/>
                </a:schemeClr>
              </a:gs>
            </a:gsLst>
            <a:lin ang="540000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D6518C3F-617C-D07C-5BD2-B1297D171F5F}"/>
              </a:ext>
            </a:extLst>
          </p:cNvPr>
          <p:cNvSpPr/>
          <p:nvPr/>
        </p:nvSpPr>
        <p:spPr>
          <a:xfrm>
            <a:off x="5087100" y="920839"/>
            <a:ext cx="374570" cy="374570"/>
          </a:xfrm>
          <a:prstGeom prst="ellipse">
            <a:avLst/>
          </a:prstGeom>
          <a:gradFill>
            <a:gsLst>
              <a:gs pos="6000">
                <a:schemeClr val="bg1">
                  <a:alpha val="23000"/>
                </a:schemeClr>
              </a:gs>
              <a:gs pos="91000">
                <a:schemeClr val="bg1">
                  <a:alpha val="1000"/>
                </a:schemeClr>
              </a:gs>
            </a:gsLst>
            <a:lin ang="540000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363337B1-22A9-EFB9-F676-417075419E74}"/>
              </a:ext>
            </a:extLst>
          </p:cNvPr>
          <p:cNvSpPr/>
          <p:nvPr/>
        </p:nvSpPr>
        <p:spPr>
          <a:xfrm>
            <a:off x="6730332" y="658644"/>
            <a:ext cx="562172" cy="562170"/>
          </a:xfrm>
          <a:prstGeom prst="ellipse">
            <a:avLst/>
          </a:prstGeom>
          <a:gradFill>
            <a:gsLst>
              <a:gs pos="6000">
                <a:schemeClr val="bg1">
                  <a:alpha val="23000"/>
                </a:schemeClr>
              </a:gs>
              <a:gs pos="91000">
                <a:schemeClr val="bg1">
                  <a:alpha val="1000"/>
                </a:schemeClr>
              </a:gs>
            </a:gsLst>
            <a:lin ang="540000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2FEE96BD-1637-50EB-C956-BB04DD3B0056}"/>
              </a:ext>
            </a:extLst>
          </p:cNvPr>
          <p:cNvSpPr/>
          <p:nvPr/>
        </p:nvSpPr>
        <p:spPr>
          <a:xfrm>
            <a:off x="8561166" y="920839"/>
            <a:ext cx="374570" cy="374570"/>
          </a:xfrm>
          <a:prstGeom prst="ellipse">
            <a:avLst/>
          </a:prstGeom>
          <a:gradFill>
            <a:gsLst>
              <a:gs pos="6000">
                <a:schemeClr val="bg1">
                  <a:alpha val="23000"/>
                </a:schemeClr>
              </a:gs>
              <a:gs pos="91000">
                <a:schemeClr val="bg1">
                  <a:alpha val="1000"/>
                </a:schemeClr>
              </a:gs>
            </a:gsLst>
            <a:lin ang="540000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96A1A838-7F3D-9A05-460A-A48D031350D6}"/>
              </a:ext>
            </a:extLst>
          </p:cNvPr>
          <p:cNvSpPr/>
          <p:nvPr/>
        </p:nvSpPr>
        <p:spPr>
          <a:xfrm>
            <a:off x="10204397" y="898657"/>
            <a:ext cx="440882" cy="440880"/>
          </a:xfrm>
          <a:prstGeom prst="ellipse">
            <a:avLst/>
          </a:prstGeom>
          <a:gradFill>
            <a:gsLst>
              <a:gs pos="6000">
                <a:schemeClr val="bg1">
                  <a:alpha val="23000"/>
                </a:schemeClr>
              </a:gs>
              <a:gs pos="91000">
                <a:schemeClr val="bg1">
                  <a:alpha val="1000"/>
                </a:schemeClr>
              </a:gs>
            </a:gsLst>
            <a:lin ang="540000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4EAC0A9B-D1F3-B2FB-0238-F90B359029AA}"/>
              </a:ext>
            </a:extLst>
          </p:cNvPr>
          <p:cNvCxnSpPr>
            <a:cxnSpLocks/>
          </p:cNvCxnSpPr>
          <p:nvPr/>
        </p:nvCxnSpPr>
        <p:spPr>
          <a:xfrm flipV="1">
            <a:off x="1940670" y="953491"/>
            <a:ext cx="1353820" cy="370840"/>
          </a:xfrm>
          <a:prstGeom prst="line">
            <a:avLst/>
          </a:prstGeom>
          <a:ln w="3175">
            <a:solidFill>
              <a:schemeClr val="bg1">
                <a:alpha val="1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FC11B809-3FFA-E59D-E136-B312E90CD61D}"/>
              </a:ext>
            </a:extLst>
          </p:cNvPr>
          <p:cNvCxnSpPr>
            <a:cxnSpLocks/>
          </p:cNvCxnSpPr>
          <p:nvPr/>
        </p:nvCxnSpPr>
        <p:spPr>
          <a:xfrm>
            <a:off x="3746701" y="935936"/>
            <a:ext cx="1386639" cy="181664"/>
          </a:xfrm>
          <a:prstGeom prst="line">
            <a:avLst/>
          </a:prstGeom>
          <a:ln w="3175">
            <a:solidFill>
              <a:schemeClr val="bg1">
                <a:alpha val="1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66F7E248-8E59-FC54-4BB8-728098E8DC5D}"/>
              </a:ext>
            </a:extLst>
          </p:cNvPr>
          <p:cNvCxnSpPr>
            <a:cxnSpLocks/>
            <a:stCxn id="40" idx="6"/>
            <a:endCxn id="41" idx="2"/>
          </p:cNvCxnSpPr>
          <p:nvPr/>
        </p:nvCxnSpPr>
        <p:spPr>
          <a:xfrm flipV="1">
            <a:off x="5461670" y="939729"/>
            <a:ext cx="1268662" cy="168395"/>
          </a:xfrm>
          <a:prstGeom prst="line">
            <a:avLst/>
          </a:prstGeom>
          <a:ln w="3175">
            <a:solidFill>
              <a:schemeClr val="bg1">
                <a:alpha val="1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138C578F-E844-79E4-F0C5-4A8472F1C361}"/>
              </a:ext>
            </a:extLst>
          </p:cNvPr>
          <p:cNvCxnSpPr>
            <a:cxnSpLocks/>
            <a:endCxn id="42" idx="2"/>
          </p:cNvCxnSpPr>
          <p:nvPr/>
        </p:nvCxnSpPr>
        <p:spPr>
          <a:xfrm>
            <a:off x="7240433" y="921711"/>
            <a:ext cx="1320733" cy="186413"/>
          </a:xfrm>
          <a:prstGeom prst="line">
            <a:avLst/>
          </a:prstGeom>
          <a:ln w="3175">
            <a:solidFill>
              <a:schemeClr val="bg1">
                <a:alpha val="1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2C5A7F56-EC2B-C999-30AD-0500C0FAC3D1}"/>
              </a:ext>
            </a:extLst>
          </p:cNvPr>
          <p:cNvCxnSpPr>
            <a:cxnSpLocks/>
            <a:endCxn id="43" idx="2"/>
          </p:cNvCxnSpPr>
          <p:nvPr/>
        </p:nvCxnSpPr>
        <p:spPr>
          <a:xfrm flipV="1">
            <a:off x="8896948" y="1119097"/>
            <a:ext cx="1307449" cy="15848"/>
          </a:xfrm>
          <a:prstGeom prst="line">
            <a:avLst/>
          </a:prstGeom>
          <a:ln w="3175">
            <a:solidFill>
              <a:schemeClr val="bg1">
                <a:alpha val="1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541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E193B91-0EA9-321B-1152-FB99AE89FB7F}"/>
              </a:ext>
            </a:extLst>
          </p:cNvPr>
          <p:cNvSpPr/>
          <p:nvPr/>
        </p:nvSpPr>
        <p:spPr>
          <a:xfrm>
            <a:off x="6166192" y="995664"/>
            <a:ext cx="5620183" cy="2555865"/>
          </a:xfrm>
          <a:custGeom>
            <a:avLst/>
            <a:gdLst>
              <a:gd name="connsiteX0" fmla="*/ 72689 w 5620183"/>
              <a:gd name="connsiteY0" fmla="*/ 0 h 2555865"/>
              <a:gd name="connsiteX1" fmla="*/ 5547494 w 5620183"/>
              <a:gd name="connsiteY1" fmla="*/ 0 h 2555865"/>
              <a:gd name="connsiteX2" fmla="*/ 5620183 w 5620183"/>
              <a:gd name="connsiteY2" fmla="*/ 72689 h 2555865"/>
              <a:gd name="connsiteX3" fmla="*/ 5620183 w 5620183"/>
              <a:gd name="connsiteY3" fmla="*/ 2483176 h 2555865"/>
              <a:gd name="connsiteX4" fmla="*/ 5547494 w 5620183"/>
              <a:gd name="connsiteY4" fmla="*/ 2555865 h 2555865"/>
              <a:gd name="connsiteX5" fmla="*/ 1300723 w 5620183"/>
              <a:gd name="connsiteY5" fmla="*/ 2555865 h 2555865"/>
              <a:gd name="connsiteX6" fmla="*/ 1319402 w 5620183"/>
              <a:gd name="connsiteY6" fmla="*/ 2433477 h 2555865"/>
              <a:gd name="connsiteX7" fmla="*/ 1326613 w 5620183"/>
              <a:gd name="connsiteY7" fmla="*/ 2290662 h 2555865"/>
              <a:gd name="connsiteX8" fmla="*/ 72624 w 5620183"/>
              <a:gd name="connsiteY8" fmla="*/ 901069 h 2555865"/>
              <a:gd name="connsiteX9" fmla="*/ 0 w 5620183"/>
              <a:gd name="connsiteY9" fmla="*/ 897402 h 2555865"/>
              <a:gd name="connsiteX10" fmla="*/ 0 w 5620183"/>
              <a:gd name="connsiteY10" fmla="*/ 72689 h 2555865"/>
              <a:gd name="connsiteX11" fmla="*/ 72689 w 5620183"/>
              <a:gd name="connsiteY11" fmla="*/ 0 h 2555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20183" h="2555865">
                <a:moveTo>
                  <a:pt x="72689" y="0"/>
                </a:moveTo>
                <a:lnTo>
                  <a:pt x="5547494" y="0"/>
                </a:lnTo>
                <a:cubicBezTo>
                  <a:pt x="5587639" y="0"/>
                  <a:pt x="5620183" y="32544"/>
                  <a:pt x="5620183" y="72689"/>
                </a:cubicBezTo>
                <a:lnTo>
                  <a:pt x="5620183" y="2483176"/>
                </a:lnTo>
                <a:cubicBezTo>
                  <a:pt x="5620183" y="2523321"/>
                  <a:pt x="5587639" y="2555865"/>
                  <a:pt x="5547494" y="2555865"/>
                </a:cubicBezTo>
                <a:lnTo>
                  <a:pt x="1300723" y="2555865"/>
                </a:lnTo>
                <a:lnTo>
                  <a:pt x="1319402" y="2433477"/>
                </a:lnTo>
                <a:cubicBezTo>
                  <a:pt x="1324171" y="2386521"/>
                  <a:pt x="1326613" y="2338877"/>
                  <a:pt x="1326613" y="2290662"/>
                </a:cubicBezTo>
                <a:cubicBezTo>
                  <a:pt x="1326613" y="1567443"/>
                  <a:pt x="776971" y="972599"/>
                  <a:pt x="72624" y="901069"/>
                </a:cubicBezTo>
                <a:lnTo>
                  <a:pt x="0" y="897402"/>
                </a:lnTo>
                <a:lnTo>
                  <a:pt x="0" y="72689"/>
                </a:lnTo>
                <a:cubicBezTo>
                  <a:pt x="0" y="32544"/>
                  <a:pt x="32544" y="0"/>
                  <a:pt x="726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E7D1A99F-B2FB-AC01-329B-0208F830AB18}"/>
              </a:ext>
            </a:extLst>
          </p:cNvPr>
          <p:cNvSpPr/>
          <p:nvPr/>
        </p:nvSpPr>
        <p:spPr>
          <a:xfrm>
            <a:off x="409127" y="995664"/>
            <a:ext cx="5620183" cy="2555865"/>
          </a:xfrm>
          <a:custGeom>
            <a:avLst/>
            <a:gdLst>
              <a:gd name="connsiteX0" fmla="*/ 72689 w 5620183"/>
              <a:gd name="connsiteY0" fmla="*/ 0 h 2555865"/>
              <a:gd name="connsiteX1" fmla="*/ 5547494 w 5620183"/>
              <a:gd name="connsiteY1" fmla="*/ 0 h 2555865"/>
              <a:gd name="connsiteX2" fmla="*/ 5620183 w 5620183"/>
              <a:gd name="connsiteY2" fmla="*/ 72689 h 2555865"/>
              <a:gd name="connsiteX3" fmla="*/ 5620183 w 5620183"/>
              <a:gd name="connsiteY3" fmla="*/ 897401 h 2555865"/>
              <a:gd name="connsiteX4" fmla="*/ 5547559 w 5620183"/>
              <a:gd name="connsiteY4" fmla="*/ 901069 h 2555865"/>
              <a:gd name="connsiteX5" fmla="*/ 4293569 w 5620183"/>
              <a:gd name="connsiteY5" fmla="*/ 2290662 h 2555865"/>
              <a:gd name="connsiteX6" fmla="*/ 4300781 w 5620183"/>
              <a:gd name="connsiteY6" fmla="*/ 2433477 h 2555865"/>
              <a:gd name="connsiteX7" fmla="*/ 4319459 w 5620183"/>
              <a:gd name="connsiteY7" fmla="*/ 2555865 h 2555865"/>
              <a:gd name="connsiteX8" fmla="*/ 72689 w 5620183"/>
              <a:gd name="connsiteY8" fmla="*/ 2555865 h 2555865"/>
              <a:gd name="connsiteX9" fmla="*/ 0 w 5620183"/>
              <a:gd name="connsiteY9" fmla="*/ 2483176 h 2555865"/>
              <a:gd name="connsiteX10" fmla="*/ 0 w 5620183"/>
              <a:gd name="connsiteY10" fmla="*/ 72689 h 2555865"/>
              <a:gd name="connsiteX11" fmla="*/ 72689 w 5620183"/>
              <a:gd name="connsiteY11" fmla="*/ 0 h 2555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20183" h="2555865">
                <a:moveTo>
                  <a:pt x="72689" y="0"/>
                </a:moveTo>
                <a:lnTo>
                  <a:pt x="5547494" y="0"/>
                </a:lnTo>
                <a:cubicBezTo>
                  <a:pt x="5587639" y="0"/>
                  <a:pt x="5620183" y="32544"/>
                  <a:pt x="5620183" y="72689"/>
                </a:cubicBezTo>
                <a:lnTo>
                  <a:pt x="5620183" y="897401"/>
                </a:lnTo>
                <a:lnTo>
                  <a:pt x="5547559" y="901069"/>
                </a:lnTo>
                <a:cubicBezTo>
                  <a:pt x="4843212" y="972599"/>
                  <a:pt x="4293569" y="1567443"/>
                  <a:pt x="4293569" y="2290662"/>
                </a:cubicBezTo>
                <a:cubicBezTo>
                  <a:pt x="4293569" y="2338877"/>
                  <a:pt x="4296012" y="2386521"/>
                  <a:pt x="4300781" y="2433477"/>
                </a:cubicBezTo>
                <a:lnTo>
                  <a:pt x="4319459" y="2555865"/>
                </a:lnTo>
                <a:lnTo>
                  <a:pt x="72689" y="2555865"/>
                </a:lnTo>
                <a:cubicBezTo>
                  <a:pt x="32544" y="2555865"/>
                  <a:pt x="0" y="2523321"/>
                  <a:pt x="0" y="2483176"/>
                </a:cubicBezTo>
                <a:lnTo>
                  <a:pt x="0" y="72689"/>
                </a:lnTo>
                <a:cubicBezTo>
                  <a:pt x="0" y="32544"/>
                  <a:pt x="32544" y="0"/>
                  <a:pt x="726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311FB803-F904-B426-F81E-102F10DE115D}"/>
              </a:ext>
            </a:extLst>
          </p:cNvPr>
          <p:cNvSpPr/>
          <p:nvPr/>
        </p:nvSpPr>
        <p:spPr>
          <a:xfrm flipV="1">
            <a:off x="4839578" y="2024778"/>
            <a:ext cx="2512844" cy="2628469"/>
          </a:xfrm>
          <a:custGeom>
            <a:avLst/>
            <a:gdLst>
              <a:gd name="connsiteX0" fmla="*/ 1256422 w 2512844"/>
              <a:gd name="connsiteY0" fmla="*/ 2628469 h 2628469"/>
              <a:gd name="connsiteX1" fmla="*/ 2144847 w 2512844"/>
              <a:gd name="connsiteY1" fmla="*/ 2260472 h 2628469"/>
              <a:gd name="connsiteX2" fmla="*/ 2158313 w 2512844"/>
              <a:gd name="connsiteY2" fmla="*/ 2245655 h 2628469"/>
              <a:gd name="connsiteX3" fmla="*/ 2322970 w 2512844"/>
              <a:gd name="connsiteY3" fmla="*/ 2254687 h 2628469"/>
              <a:gd name="connsiteX4" fmla="*/ 2289461 w 2512844"/>
              <a:gd name="connsiteY4" fmla="*/ 2086301 h 2628469"/>
              <a:gd name="connsiteX5" fmla="*/ 2298267 w 2512844"/>
              <a:gd name="connsiteY5" fmla="*/ 2074525 h 2628469"/>
              <a:gd name="connsiteX6" fmla="*/ 2512844 w 2512844"/>
              <a:gd name="connsiteY6" fmla="*/ 1372047 h 2628469"/>
              <a:gd name="connsiteX7" fmla="*/ 1384884 w 2512844"/>
              <a:gd name="connsiteY7" fmla="*/ 122112 h 2628469"/>
              <a:gd name="connsiteX8" fmla="*/ 1349776 w 2512844"/>
              <a:gd name="connsiteY8" fmla="*/ 120339 h 2628469"/>
              <a:gd name="connsiteX9" fmla="*/ 1256422 w 2512844"/>
              <a:gd name="connsiteY9" fmla="*/ 0 h 2628469"/>
              <a:gd name="connsiteX10" fmla="*/ 1163069 w 2512844"/>
              <a:gd name="connsiteY10" fmla="*/ 120339 h 2628469"/>
              <a:gd name="connsiteX11" fmla="*/ 1127960 w 2512844"/>
              <a:gd name="connsiteY11" fmla="*/ 122112 h 2628469"/>
              <a:gd name="connsiteX12" fmla="*/ 0 w 2512844"/>
              <a:gd name="connsiteY12" fmla="*/ 1372047 h 2628469"/>
              <a:gd name="connsiteX13" fmla="*/ 214577 w 2512844"/>
              <a:gd name="connsiteY13" fmla="*/ 2074525 h 2628469"/>
              <a:gd name="connsiteX14" fmla="*/ 223383 w 2512844"/>
              <a:gd name="connsiteY14" fmla="*/ 2086301 h 2628469"/>
              <a:gd name="connsiteX15" fmla="*/ 189874 w 2512844"/>
              <a:gd name="connsiteY15" fmla="*/ 2254685 h 2628469"/>
              <a:gd name="connsiteX16" fmla="*/ 354529 w 2512844"/>
              <a:gd name="connsiteY16" fmla="*/ 2245653 h 2628469"/>
              <a:gd name="connsiteX17" fmla="*/ 367997 w 2512844"/>
              <a:gd name="connsiteY17" fmla="*/ 2260472 h 2628469"/>
              <a:gd name="connsiteX18" fmla="*/ 1256422 w 2512844"/>
              <a:gd name="connsiteY18" fmla="*/ 2628469 h 26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512844" h="2628469">
                <a:moveTo>
                  <a:pt x="1256422" y="2628469"/>
                </a:moveTo>
                <a:cubicBezTo>
                  <a:pt x="1603374" y="2628469"/>
                  <a:pt x="1917479" y="2487839"/>
                  <a:pt x="2144847" y="2260472"/>
                </a:cubicBezTo>
                <a:lnTo>
                  <a:pt x="2158313" y="2245655"/>
                </a:lnTo>
                <a:lnTo>
                  <a:pt x="2322970" y="2254687"/>
                </a:lnTo>
                <a:lnTo>
                  <a:pt x="2289461" y="2086301"/>
                </a:lnTo>
                <a:lnTo>
                  <a:pt x="2298267" y="2074525"/>
                </a:lnTo>
                <a:cubicBezTo>
                  <a:pt x="2433740" y="1873998"/>
                  <a:pt x="2512844" y="1632261"/>
                  <a:pt x="2512844" y="1372047"/>
                </a:cubicBezTo>
                <a:cubicBezTo>
                  <a:pt x="2512844" y="721513"/>
                  <a:pt x="2018443" y="186453"/>
                  <a:pt x="1384884" y="122112"/>
                </a:cubicBezTo>
                <a:lnTo>
                  <a:pt x="1349776" y="120339"/>
                </a:lnTo>
                <a:lnTo>
                  <a:pt x="1256422" y="0"/>
                </a:lnTo>
                <a:lnTo>
                  <a:pt x="1163069" y="120339"/>
                </a:lnTo>
                <a:lnTo>
                  <a:pt x="1127960" y="122112"/>
                </a:lnTo>
                <a:cubicBezTo>
                  <a:pt x="494401" y="186453"/>
                  <a:pt x="0" y="721513"/>
                  <a:pt x="0" y="1372047"/>
                </a:cubicBezTo>
                <a:cubicBezTo>
                  <a:pt x="0" y="1632261"/>
                  <a:pt x="79104" y="1873998"/>
                  <a:pt x="214577" y="2074525"/>
                </a:cubicBezTo>
                <a:lnTo>
                  <a:pt x="223383" y="2086301"/>
                </a:lnTo>
                <a:lnTo>
                  <a:pt x="189874" y="2254685"/>
                </a:lnTo>
                <a:lnTo>
                  <a:pt x="354529" y="2245653"/>
                </a:lnTo>
                <a:lnTo>
                  <a:pt x="367997" y="2260472"/>
                </a:lnTo>
                <a:cubicBezTo>
                  <a:pt x="595365" y="2487839"/>
                  <a:pt x="909470" y="2628469"/>
                  <a:pt x="1256422" y="2628469"/>
                </a:cubicBezTo>
                <a:close/>
              </a:path>
            </a:pathLst>
          </a:custGeom>
          <a:solidFill>
            <a:srgbClr val="1A3E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141E8BCB-9FDC-5B53-080D-EB6569911A15}"/>
              </a:ext>
            </a:extLst>
          </p:cNvPr>
          <p:cNvSpPr/>
          <p:nvPr/>
        </p:nvSpPr>
        <p:spPr>
          <a:xfrm>
            <a:off x="4772888" y="1958088"/>
            <a:ext cx="2646224" cy="2646224"/>
          </a:xfrm>
          <a:prstGeom prst="ellipse">
            <a:avLst/>
          </a:prstGeom>
          <a:noFill/>
          <a:ln>
            <a:solidFill>
              <a:srgbClr val="1A3EC0">
                <a:alpha val="4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9CE2B10A-93DF-17F1-C611-4A2BD88C3604}"/>
              </a:ext>
            </a:extLst>
          </p:cNvPr>
          <p:cNvSpPr/>
          <p:nvPr/>
        </p:nvSpPr>
        <p:spPr>
          <a:xfrm>
            <a:off x="405626" y="3702843"/>
            <a:ext cx="11380749" cy="2999293"/>
          </a:xfrm>
          <a:custGeom>
            <a:avLst/>
            <a:gdLst>
              <a:gd name="connsiteX0" fmla="*/ 85300 w 11380749"/>
              <a:gd name="connsiteY0" fmla="*/ 0 h 2999293"/>
              <a:gd name="connsiteX1" fmla="*/ 4363858 w 11380749"/>
              <a:gd name="connsiteY1" fmla="*/ 0 h 2999293"/>
              <a:gd name="connsiteX2" fmla="*/ 4403337 w 11380749"/>
              <a:gd name="connsiteY2" fmla="*/ 127183 h 2999293"/>
              <a:gd name="connsiteX3" fmla="*/ 5690374 w 11380749"/>
              <a:gd name="connsiteY3" fmla="*/ 980288 h 2999293"/>
              <a:gd name="connsiteX4" fmla="*/ 6977411 w 11380749"/>
              <a:gd name="connsiteY4" fmla="*/ 127183 h 2999293"/>
              <a:gd name="connsiteX5" fmla="*/ 7016891 w 11380749"/>
              <a:gd name="connsiteY5" fmla="*/ 0 h 2999293"/>
              <a:gd name="connsiteX6" fmla="*/ 11295449 w 11380749"/>
              <a:gd name="connsiteY6" fmla="*/ 0 h 2999293"/>
              <a:gd name="connsiteX7" fmla="*/ 11380749 w 11380749"/>
              <a:gd name="connsiteY7" fmla="*/ 85300 h 2999293"/>
              <a:gd name="connsiteX8" fmla="*/ 11380749 w 11380749"/>
              <a:gd name="connsiteY8" fmla="*/ 2913993 h 2999293"/>
              <a:gd name="connsiteX9" fmla="*/ 11295449 w 11380749"/>
              <a:gd name="connsiteY9" fmla="*/ 2999293 h 2999293"/>
              <a:gd name="connsiteX10" fmla="*/ 85300 w 11380749"/>
              <a:gd name="connsiteY10" fmla="*/ 2999293 h 2999293"/>
              <a:gd name="connsiteX11" fmla="*/ 0 w 11380749"/>
              <a:gd name="connsiteY11" fmla="*/ 2913993 h 2999293"/>
              <a:gd name="connsiteX12" fmla="*/ 0 w 11380749"/>
              <a:gd name="connsiteY12" fmla="*/ 85300 h 2999293"/>
              <a:gd name="connsiteX13" fmla="*/ 85300 w 11380749"/>
              <a:gd name="connsiteY13" fmla="*/ 0 h 2999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380749" h="2999293">
                <a:moveTo>
                  <a:pt x="85300" y="0"/>
                </a:moveTo>
                <a:lnTo>
                  <a:pt x="4363858" y="0"/>
                </a:lnTo>
                <a:lnTo>
                  <a:pt x="4403337" y="127183"/>
                </a:lnTo>
                <a:cubicBezTo>
                  <a:pt x="4615384" y="628517"/>
                  <a:pt x="5111799" y="980288"/>
                  <a:pt x="5690374" y="980288"/>
                </a:cubicBezTo>
                <a:cubicBezTo>
                  <a:pt x="6268950" y="980288"/>
                  <a:pt x="6765365" y="628517"/>
                  <a:pt x="6977411" y="127183"/>
                </a:cubicBezTo>
                <a:lnTo>
                  <a:pt x="7016891" y="0"/>
                </a:lnTo>
                <a:lnTo>
                  <a:pt x="11295449" y="0"/>
                </a:lnTo>
                <a:cubicBezTo>
                  <a:pt x="11342559" y="0"/>
                  <a:pt x="11380749" y="38190"/>
                  <a:pt x="11380749" y="85300"/>
                </a:cubicBezTo>
                <a:lnTo>
                  <a:pt x="11380749" y="2913993"/>
                </a:lnTo>
                <a:cubicBezTo>
                  <a:pt x="11380749" y="2961103"/>
                  <a:pt x="11342559" y="2999293"/>
                  <a:pt x="11295449" y="2999293"/>
                </a:cubicBezTo>
                <a:lnTo>
                  <a:pt x="85300" y="2999293"/>
                </a:lnTo>
                <a:cubicBezTo>
                  <a:pt x="38190" y="2999293"/>
                  <a:pt x="0" y="2961103"/>
                  <a:pt x="0" y="2913993"/>
                </a:cubicBezTo>
                <a:lnTo>
                  <a:pt x="0" y="85300"/>
                </a:lnTo>
                <a:cubicBezTo>
                  <a:pt x="0" y="38190"/>
                  <a:pt x="38190" y="0"/>
                  <a:pt x="85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D0BF790-0DC8-EE2B-9A96-3A08A02CED06}"/>
              </a:ext>
            </a:extLst>
          </p:cNvPr>
          <p:cNvSpPr txBox="1"/>
          <p:nvPr/>
        </p:nvSpPr>
        <p:spPr>
          <a:xfrm>
            <a:off x="375484" y="233333"/>
            <a:ext cx="240895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800" b="1" dirty="0">
                <a:solidFill>
                  <a:srgbClr val="1A3EC0"/>
                </a:solidFill>
                <a:latin typeface="演示斜黑体" panose="00000A08000000000000" pitchFamily="50" charset="-122"/>
                <a:ea typeface="演示斜黑体" panose="00000A08000000000000" pitchFamily="50" charset="-122"/>
                <a:cs typeface="微软雅黑" panose="020B0503020204020204" charset="-122"/>
                <a:sym typeface="+mn-ea"/>
              </a:rPr>
              <a:t>历年同期比对</a:t>
            </a:r>
            <a:endParaRPr lang="zh-CN" altLang="en-US" sz="2000" b="1" dirty="0">
              <a:solidFill>
                <a:srgbClr val="1A3EC0"/>
              </a:solidFill>
              <a:latin typeface="演示斜黑体" panose="00000A08000000000000" pitchFamily="50" charset="-122"/>
              <a:ea typeface="演示斜黑体" panose="00000A08000000000000" pitchFamily="50" charset="-122"/>
              <a:cs typeface="微软雅黑" panose="020B0503020204020204" charset="-122"/>
              <a:sym typeface="Wingdings" panose="05000000000000000000" charset="0"/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2E8DAFAD-8FD6-4F6B-64AF-DDFA3EB00E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5959536"/>
              </p:ext>
            </p:extLst>
          </p:nvPr>
        </p:nvGraphicFramePr>
        <p:xfrm>
          <a:off x="618336" y="4906931"/>
          <a:ext cx="10955328" cy="1897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3" name="文本框 42">
            <a:extLst>
              <a:ext uri="{FF2B5EF4-FFF2-40B4-BE49-F238E27FC236}">
                <a16:creationId xmlns:a16="http://schemas.microsoft.com/office/drawing/2014/main" id="{05781CCF-9CC1-38A3-5DA6-B765FDB80FEA}"/>
              </a:ext>
            </a:extLst>
          </p:cNvPr>
          <p:cNvSpPr txBox="1"/>
          <p:nvPr/>
        </p:nvSpPr>
        <p:spPr>
          <a:xfrm>
            <a:off x="4928432" y="2696809"/>
            <a:ext cx="11489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微软雅黑" panose="020B0503020204020204" charset="-122"/>
                <a:sym typeface="Wingdings" panose="05000000000000000000" charset="0"/>
              </a:rPr>
              <a:t>年度</a:t>
            </a:r>
            <a:endParaRPr lang="en-US" altLang="zh-CN" sz="1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微软雅黑" panose="020B0503020204020204" charset="-122"/>
              <a:sym typeface="Wingdings" panose="05000000000000000000" charset="0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微软雅黑" panose="020B0503020204020204" charset="-122"/>
                <a:sym typeface="Wingdings" panose="05000000000000000000" charset="0"/>
              </a:rPr>
              <a:t>签约率比对</a:t>
            </a:r>
            <a:endParaRPr lang="zh-CN" altLang="en-US" sz="1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78D5A37-30E1-8214-D5CD-E2430986254E}"/>
              </a:ext>
            </a:extLst>
          </p:cNvPr>
          <p:cNvSpPr txBox="1"/>
          <p:nvPr/>
        </p:nvSpPr>
        <p:spPr>
          <a:xfrm>
            <a:off x="6266844" y="2696809"/>
            <a:ext cx="9346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微软雅黑" panose="020B0503020204020204" charset="-122"/>
                <a:sym typeface="Wingdings" panose="05000000000000000000" charset="0"/>
              </a:rPr>
              <a:t>年度异常</a:t>
            </a:r>
            <a:endParaRPr lang="en-US" altLang="zh-CN" sz="1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微软雅黑" panose="020B0503020204020204" charset="-122"/>
              <a:sym typeface="Wingdings" panose="05000000000000000000" charset="0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微软雅黑" panose="020B0503020204020204" charset="-122"/>
                <a:sym typeface="Wingdings" panose="05000000000000000000" charset="0"/>
              </a:rPr>
              <a:t>占比比对</a:t>
            </a:r>
            <a:endParaRPr lang="zh-CN" altLang="en-US" sz="1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11AFE52-E714-A16E-9619-ED08FF697004}"/>
              </a:ext>
            </a:extLst>
          </p:cNvPr>
          <p:cNvSpPr txBox="1"/>
          <p:nvPr/>
        </p:nvSpPr>
        <p:spPr>
          <a:xfrm>
            <a:off x="5407154" y="3805447"/>
            <a:ext cx="13776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微软雅黑" panose="020B0503020204020204" charset="-122"/>
                <a:sym typeface="Wingdings" panose="05000000000000000000" charset="0"/>
              </a:rPr>
              <a:t>部门异常</a:t>
            </a:r>
            <a:endParaRPr lang="en-US" altLang="zh-CN" sz="1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微软雅黑" panose="020B0503020204020204" charset="-122"/>
              <a:sym typeface="Wingdings" panose="05000000000000000000" charset="0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微软雅黑" panose="020B0503020204020204" charset="-122"/>
                <a:sym typeface="Wingdings" panose="05000000000000000000" charset="0"/>
              </a:rPr>
              <a:t>发生率比对</a:t>
            </a:r>
            <a:endParaRPr lang="zh-CN" altLang="en-US" sz="1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127AC295-3636-D16E-ADBB-001D7150F8D7}"/>
              </a:ext>
            </a:extLst>
          </p:cNvPr>
          <p:cNvGrpSpPr/>
          <p:nvPr/>
        </p:nvGrpSpPr>
        <p:grpSpPr>
          <a:xfrm>
            <a:off x="4697287" y="1217882"/>
            <a:ext cx="2797426" cy="593509"/>
            <a:chOff x="4668356" y="1217882"/>
            <a:chExt cx="2797426" cy="593509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EEFC71F-B6F8-5F1A-BD01-DC3E3E0E1F9D}"/>
                </a:ext>
              </a:extLst>
            </p:cNvPr>
            <p:cNvSpPr txBox="1"/>
            <p:nvPr/>
          </p:nvSpPr>
          <p:spPr>
            <a:xfrm>
              <a:off x="4668357" y="1217882"/>
              <a:ext cx="1192538" cy="33323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Font typeface="Wingdings" panose="05000000000000000000" charset="0"/>
                <a:buNone/>
                <a:defRPr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dirty="0">
                  <a:sym typeface="Wingdings" panose="05000000000000000000" charset="0"/>
                </a:rPr>
                <a:t>连续</a:t>
              </a:r>
              <a:r>
                <a:rPr lang="en-US" altLang="zh-CN" dirty="0">
                  <a:sym typeface="Wingdings" panose="05000000000000000000" charset="0"/>
                </a:rPr>
                <a:t>3</a:t>
              </a:r>
              <a:r>
                <a:rPr lang="zh-CN" altLang="en-US" dirty="0">
                  <a:sym typeface="Wingdings" panose="05000000000000000000" charset="0"/>
                </a:rPr>
                <a:t>年</a:t>
              </a:r>
              <a:endParaRPr lang="en-US" altLang="zh-CN" dirty="0">
                <a:sym typeface="Wingdings" panose="05000000000000000000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0471C8D-CC43-4A86-8615-090D4511303B}"/>
                </a:ext>
              </a:extLst>
            </p:cNvPr>
            <p:cNvSpPr txBox="1"/>
            <p:nvPr/>
          </p:nvSpPr>
          <p:spPr>
            <a:xfrm>
              <a:off x="4668356" y="1444239"/>
              <a:ext cx="1380173" cy="3671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Font typeface="Wingdings" panose="05000000000000000000" charset="0"/>
                <a:buNone/>
                <a:defRPr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sz="1600" dirty="0">
                  <a:solidFill>
                    <a:srgbClr val="1A3EC0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Wingdings" panose="05000000000000000000" charset="0"/>
                </a:rPr>
                <a:t>签约率</a:t>
              </a:r>
              <a:r>
                <a:rPr lang="en-US" altLang="zh-CN" sz="1600" dirty="0">
                  <a:solidFill>
                    <a:srgbClr val="1A3EC0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Wingdings" panose="05000000000000000000" charset="0"/>
                </a:rPr>
                <a:t>100%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6800D92-C6E1-256F-31DA-2CC3752C34DD}"/>
                </a:ext>
              </a:extLst>
            </p:cNvPr>
            <p:cNvSpPr txBox="1"/>
            <p:nvPr/>
          </p:nvSpPr>
          <p:spPr>
            <a:xfrm>
              <a:off x="6085609" y="1217882"/>
              <a:ext cx="1380173" cy="33323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Font typeface="Wingdings" panose="05000000000000000000" charset="0"/>
                <a:buNone/>
                <a:defRPr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微软雅黑" panose="020B0503020204020204" charset="-122"/>
                </a:defRPr>
              </a:lvl1pPr>
            </a:lstStyle>
            <a:p>
              <a:pPr algn="r"/>
              <a:r>
                <a:rPr lang="zh-CN" altLang="en-US" dirty="0">
                  <a:sym typeface="Wingdings" panose="05000000000000000000" charset="0"/>
                </a:rPr>
                <a:t>连续</a:t>
              </a:r>
              <a:r>
                <a:rPr lang="en-US" altLang="zh-CN" dirty="0">
                  <a:sym typeface="Wingdings" panose="05000000000000000000" charset="0"/>
                </a:rPr>
                <a:t>3</a:t>
              </a:r>
              <a:r>
                <a:rPr lang="zh-CN" altLang="en-US" dirty="0">
                  <a:sym typeface="Wingdings" panose="05000000000000000000" charset="0"/>
                </a:rPr>
                <a:t>年</a:t>
              </a:r>
              <a:endParaRPr lang="en-US" altLang="zh-CN" dirty="0">
                <a:sym typeface="Wingdings" panose="05000000000000000000" charset="0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DBC851D-3493-AE53-A734-34E32F19FBC1}"/>
                </a:ext>
              </a:extLst>
            </p:cNvPr>
            <p:cNvSpPr txBox="1"/>
            <p:nvPr/>
          </p:nvSpPr>
          <p:spPr>
            <a:xfrm>
              <a:off x="6085609" y="1446804"/>
              <a:ext cx="1380173" cy="36458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Font typeface="Wingdings" panose="05000000000000000000" charset="0"/>
                <a:buNone/>
                <a:defRPr sz="1600">
                  <a:solidFill>
                    <a:srgbClr val="1A3EC0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微软雅黑" panose="020B0503020204020204" charset="-122"/>
                </a:defRPr>
              </a:lvl1pPr>
            </a:lstStyle>
            <a:p>
              <a:pPr algn="r"/>
              <a:r>
                <a:rPr lang="zh-CN" altLang="en-US">
                  <a:sym typeface="Wingdings" panose="05000000000000000000" charset="0"/>
                </a:rPr>
                <a:t>持续降低</a:t>
              </a:r>
              <a:endParaRPr lang="en-US" altLang="zh-CN" dirty="0">
                <a:sym typeface="Wingdings" panose="05000000000000000000" charset="0"/>
              </a:endParaRPr>
            </a:p>
          </p:txBody>
        </p:sp>
      </p:grp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1037F427-3A4A-75D6-D101-720DD7A70CEF}"/>
              </a:ext>
            </a:extLst>
          </p:cNvPr>
          <p:cNvCxnSpPr>
            <a:cxnSpLocks/>
          </p:cNvCxnSpPr>
          <p:nvPr/>
        </p:nvCxnSpPr>
        <p:spPr>
          <a:xfrm>
            <a:off x="4839578" y="3608860"/>
            <a:ext cx="2512844" cy="0"/>
          </a:xfrm>
          <a:prstGeom prst="line">
            <a:avLst/>
          </a:prstGeom>
          <a:ln w="76200">
            <a:solidFill>
              <a:srgbClr val="F3F5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14C49C76-9A68-F088-E1A9-452271AB2D5B}"/>
              </a:ext>
            </a:extLst>
          </p:cNvPr>
          <p:cNvCxnSpPr>
            <a:cxnSpLocks/>
          </p:cNvCxnSpPr>
          <p:nvPr/>
        </p:nvCxnSpPr>
        <p:spPr>
          <a:xfrm>
            <a:off x="6096000" y="1982494"/>
            <a:ext cx="0" cy="1626366"/>
          </a:xfrm>
          <a:prstGeom prst="line">
            <a:avLst/>
          </a:prstGeom>
          <a:ln w="76200">
            <a:solidFill>
              <a:srgbClr val="F3F5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48DBE160-7D02-B2D0-C328-CB47E0A39090}"/>
              </a:ext>
            </a:extLst>
          </p:cNvPr>
          <p:cNvGrpSpPr/>
          <p:nvPr/>
        </p:nvGrpSpPr>
        <p:grpSpPr>
          <a:xfrm>
            <a:off x="1075910" y="1669666"/>
            <a:ext cx="2841715" cy="1293368"/>
            <a:chOff x="1075910" y="1689100"/>
            <a:chExt cx="2841715" cy="1293368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FCBC8118-F872-664C-358E-AB833D00EBE6}"/>
                </a:ext>
              </a:extLst>
            </p:cNvPr>
            <p:cNvSpPr/>
            <p:nvPr/>
          </p:nvSpPr>
          <p:spPr>
            <a:xfrm>
              <a:off x="1075910" y="1689100"/>
              <a:ext cx="177800" cy="12933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338469BF-3763-8D90-2144-8B4846B1CB11}"/>
                </a:ext>
              </a:extLst>
            </p:cNvPr>
            <p:cNvSpPr/>
            <p:nvPr/>
          </p:nvSpPr>
          <p:spPr>
            <a:xfrm>
              <a:off x="1330559" y="1689100"/>
              <a:ext cx="177800" cy="12933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DAD91932-D60D-FA57-7934-7B891ADDCE19}"/>
                </a:ext>
              </a:extLst>
            </p:cNvPr>
            <p:cNvSpPr/>
            <p:nvPr/>
          </p:nvSpPr>
          <p:spPr>
            <a:xfrm>
              <a:off x="1878999" y="1689100"/>
              <a:ext cx="177800" cy="12933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DE7442C8-7AF1-3C07-FCA5-66983DF8D36C}"/>
                </a:ext>
              </a:extLst>
            </p:cNvPr>
            <p:cNvSpPr/>
            <p:nvPr/>
          </p:nvSpPr>
          <p:spPr>
            <a:xfrm>
              <a:off x="2133648" y="1689100"/>
              <a:ext cx="177800" cy="12933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A78A7E52-6858-8A8D-7D20-D9E7D05122C4}"/>
                </a:ext>
              </a:extLst>
            </p:cNvPr>
            <p:cNvSpPr/>
            <p:nvPr/>
          </p:nvSpPr>
          <p:spPr>
            <a:xfrm>
              <a:off x="2682088" y="1689100"/>
              <a:ext cx="177800" cy="12933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5C42A096-B114-5410-EB80-BBC784A0C9F7}"/>
                </a:ext>
              </a:extLst>
            </p:cNvPr>
            <p:cNvSpPr/>
            <p:nvPr/>
          </p:nvSpPr>
          <p:spPr>
            <a:xfrm>
              <a:off x="2936737" y="1689100"/>
              <a:ext cx="177800" cy="12933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6C611440-B517-C283-77B1-E18D60CECBEF}"/>
                </a:ext>
              </a:extLst>
            </p:cNvPr>
            <p:cNvSpPr/>
            <p:nvPr/>
          </p:nvSpPr>
          <p:spPr>
            <a:xfrm>
              <a:off x="3485176" y="1689100"/>
              <a:ext cx="177800" cy="12933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CDB18678-7920-6733-7890-6762D8282817}"/>
                </a:ext>
              </a:extLst>
            </p:cNvPr>
            <p:cNvSpPr/>
            <p:nvPr/>
          </p:nvSpPr>
          <p:spPr>
            <a:xfrm>
              <a:off x="3739825" y="1689100"/>
              <a:ext cx="177800" cy="12933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62" name="图表 161">
            <a:extLst>
              <a:ext uri="{FF2B5EF4-FFF2-40B4-BE49-F238E27FC236}">
                <a16:creationId xmlns:a16="http://schemas.microsoft.com/office/drawing/2014/main" id="{79EB275C-0002-B2A5-3EF4-F7861800E7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2551423"/>
              </p:ext>
            </p:extLst>
          </p:nvPr>
        </p:nvGraphicFramePr>
        <p:xfrm>
          <a:off x="618336" y="1163077"/>
          <a:ext cx="3832759" cy="2343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4E4CDCC9-D302-E739-A21E-9C6E4CF360C8}"/>
              </a:ext>
            </a:extLst>
          </p:cNvPr>
          <p:cNvGrpSpPr/>
          <p:nvPr/>
        </p:nvGrpSpPr>
        <p:grpSpPr>
          <a:xfrm>
            <a:off x="8220438" y="1677682"/>
            <a:ext cx="2841715" cy="1293368"/>
            <a:chOff x="1075910" y="1689100"/>
            <a:chExt cx="2841715" cy="1293368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C37F553-D300-18C2-202B-4A8081E43AD1}"/>
                </a:ext>
              </a:extLst>
            </p:cNvPr>
            <p:cNvSpPr/>
            <p:nvPr/>
          </p:nvSpPr>
          <p:spPr>
            <a:xfrm>
              <a:off x="1075910" y="1689100"/>
              <a:ext cx="177800" cy="12933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3C1EBD78-8B0E-9B14-8EAF-1046518BE3CC}"/>
                </a:ext>
              </a:extLst>
            </p:cNvPr>
            <p:cNvSpPr/>
            <p:nvPr/>
          </p:nvSpPr>
          <p:spPr>
            <a:xfrm>
              <a:off x="1330559" y="1689100"/>
              <a:ext cx="177800" cy="12933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id="{64385C6B-2247-7B64-3D36-A06A02199F97}"/>
                </a:ext>
              </a:extLst>
            </p:cNvPr>
            <p:cNvSpPr/>
            <p:nvPr/>
          </p:nvSpPr>
          <p:spPr>
            <a:xfrm>
              <a:off x="1878999" y="1689100"/>
              <a:ext cx="177800" cy="12933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41FBE026-81BC-24F5-2979-E527D7420048}"/>
                </a:ext>
              </a:extLst>
            </p:cNvPr>
            <p:cNvSpPr/>
            <p:nvPr/>
          </p:nvSpPr>
          <p:spPr>
            <a:xfrm>
              <a:off x="2133648" y="1689100"/>
              <a:ext cx="177800" cy="12933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id="{721AC282-E345-802B-2981-F39CFB062F28}"/>
                </a:ext>
              </a:extLst>
            </p:cNvPr>
            <p:cNvSpPr/>
            <p:nvPr/>
          </p:nvSpPr>
          <p:spPr>
            <a:xfrm>
              <a:off x="2682088" y="1689100"/>
              <a:ext cx="177800" cy="12933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0EF2A7C4-5C08-1027-6E06-E9F051007808}"/>
                </a:ext>
              </a:extLst>
            </p:cNvPr>
            <p:cNvSpPr/>
            <p:nvPr/>
          </p:nvSpPr>
          <p:spPr>
            <a:xfrm>
              <a:off x="2936737" y="1689100"/>
              <a:ext cx="177800" cy="12933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125FD80A-2B58-EE04-2CFE-0E6F901A5766}"/>
                </a:ext>
              </a:extLst>
            </p:cNvPr>
            <p:cNvSpPr/>
            <p:nvPr/>
          </p:nvSpPr>
          <p:spPr>
            <a:xfrm>
              <a:off x="3485176" y="1689100"/>
              <a:ext cx="177800" cy="12933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id="{B3F545F1-0F16-9E6B-4F22-343DE68A8E68}"/>
                </a:ext>
              </a:extLst>
            </p:cNvPr>
            <p:cNvSpPr/>
            <p:nvPr/>
          </p:nvSpPr>
          <p:spPr>
            <a:xfrm>
              <a:off x="3739825" y="1689100"/>
              <a:ext cx="177800" cy="12933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E032C04C-E1BB-668B-FB75-5A33C12401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1315933"/>
              </p:ext>
            </p:extLst>
          </p:nvPr>
        </p:nvGraphicFramePr>
        <p:xfrm>
          <a:off x="7753158" y="1265075"/>
          <a:ext cx="3948622" cy="2343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9" name="任意多边形: 形状 168">
            <a:extLst>
              <a:ext uri="{FF2B5EF4-FFF2-40B4-BE49-F238E27FC236}">
                <a16:creationId xmlns:a16="http://schemas.microsoft.com/office/drawing/2014/main" id="{43BC2172-5458-059B-4F5E-661AF69B9470}"/>
              </a:ext>
            </a:extLst>
          </p:cNvPr>
          <p:cNvSpPr/>
          <p:nvPr/>
        </p:nvSpPr>
        <p:spPr>
          <a:xfrm>
            <a:off x="4683929" y="1265075"/>
            <a:ext cx="281940" cy="1081885"/>
          </a:xfrm>
          <a:custGeom>
            <a:avLst/>
            <a:gdLst>
              <a:gd name="connsiteX0" fmla="*/ 0 w 281940"/>
              <a:gd name="connsiteY0" fmla="*/ 0 h 1043940"/>
              <a:gd name="connsiteX1" fmla="*/ 0 w 281940"/>
              <a:gd name="connsiteY1" fmla="*/ 762000 h 1043940"/>
              <a:gd name="connsiteX2" fmla="*/ 281940 w 281940"/>
              <a:gd name="connsiteY2" fmla="*/ 1043940 h 1043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940" h="1043940">
                <a:moveTo>
                  <a:pt x="0" y="0"/>
                </a:moveTo>
                <a:lnTo>
                  <a:pt x="0" y="762000"/>
                </a:lnTo>
                <a:lnTo>
                  <a:pt x="281940" y="1043940"/>
                </a:lnTo>
              </a:path>
            </a:pathLst>
          </a:custGeom>
          <a:noFill/>
          <a:ln w="6350">
            <a:solidFill>
              <a:srgbClr val="1A3E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>
            <a:extLst>
              <a:ext uri="{FF2B5EF4-FFF2-40B4-BE49-F238E27FC236}">
                <a16:creationId xmlns:a16="http://schemas.microsoft.com/office/drawing/2014/main" id="{294F88B1-1867-24C7-F8A5-D49521B03774}"/>
              </a:ext>
            </a:extLst>
          </p:cNvPr>
          <p:cNvSpPr/>
          <p:nvPr/>
        </p:nvSpPr>
        <p:spPr>
          <a:xfrm>
            <a:off x="4645419" y="1246501"/>
            <a:ext cx="72104" cy="72104"/>
          </a:xfrm>
          <a:prstGeom prst="ellipse">
            <a:avLst/>
          </a:prstGeom>
          <a:solidFill>
            <a:schemeClr val="bg1"/>
          </a:solidFill>
          <a:ln>
            <a:solidFill>
              <a:srgbClr val="1A3E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任意多边形: 形状 172">
            <a:extLst>
              <a:ext uri="{FF2B5EF4-FFF2-40B4-BE49-F238E27FC236}">
                <a16:creationId xmlns:a16="http://schemas.microsoft.com/office/drawing/2014/main" id="{ED392485-BE66-07E9-6784-2467ECB67173}"/>
              </a:ext>
            </a:extLst>
          </p:cNvPr>
          <p:cNvSpPr/>
          <p:nvPr/>
        </p:nvSpPr>
        <p:spPr>
          <a:xfrm flipH="1">
            <a:off x="7226132" y="1265075"/>
            <a:ext cx="281940" cy="1081885"/>
          </a:xfrm>
          <a:custGeom>
            <a:avLst/>
            <a:gdLst>
              <a:gd name="connsiteX0" fmla="*/ 0 w 281940"/>
              <a:gd name="connsiteY0" fmla="*/ 0 h 1043940"/>
              <a:gd name="connsiteX1" fmla="*/ 0 w 281940"/>
              <a:gd name="connsiteY1" fmla="*/ 762000 h 1043940"/>
              <a:gd name="connsiteX2" fmla="*/ 281940 w 281940"/>
              <a:gd name="connsiteY2" fmla="*/ 1043940 h 1043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940" h="1043940">
                <a:moveTo>
                  <a:pt x="0" y="0"/>
                </a:moveTo>
                <a:lnTo>
                  <a:pt x="0" y="762000"/>
                </a:lnTo>
                <a:lnTo>
                  <a:pt x="281940" y="1043940"/>
                </a:lnTo>
              </a:path>
            </a:pathLst>
          </a:custGeom>
          <a:noFill/>
          <a:ln w="6350">
            <a:solidFill>
              <a:srgbClr val="1A3E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>
            <a:extLst>
              <a:ext uri="{FF2B5EF4-FFF2-40B4-BE49-F238E27FC236}">
                <a16:creationId xmlns:a16="http://schemas.microsoft.com/office/drawing/2014/main" id="{4837E248-3E16-6906-5186-84007F318EE1}"/>
              </a:ext>
            </a:extLst>
          </p:cNvPr>
          <p:cNvSpPr/>
          <p:nvPr/>
        </p:nvSpPr>
        <p:spPr>
          <a:xfrm flipH="1">
            <a:off x="7474478" y="1246501"/>
            <a:ext cx="72104" cy="72104"/>
          </a:xfrm>
          <a:prstGeom prst="ellipse">
            <a:avLst/>
          </a:prstGeom>
          <a:solidFill>
            <a:schemeClr val="bg1"/>
          </a:solidFill>
          <a:ln>
            <a:solidFill>
              <a:srgbClr val="1A3E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0" name="组合 179">
            <a:extLst>
              <a:ext uri="{FF2B5EF4-FFF2-40B4-BE49-F238E27FC236}">
                <a16:creationId xmlns:a16="http://schemas.microsoft.com/office/drawing/2014/main" id="{3301249C-B7A9-F92A-2DC3-D2FCE8A07B5B}"/>
              </a:ext>
            </a:extLst>
          </p:cNvPr>
          <p:cNvGrpSpPr/>
          <p:nvPr/>
        </p:nvGrpSpPr>
        <p:grpSpPr>
          <a:xfrm>
            <a:off x="1203226" y="4297680"/>
            <a:ext cx="9785548" cy="560070"/>
            <a:chOff x="1203960" y="4297680"/>
            <a:chExt cx="9785548" cy="560070"/>
          </a:xfrm>
        </p:grpSpPr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CB2EDBAF-7226-05E1-64CB-D9214209403D}"/>
                </a:ext>
              </a:extLst>
            </p:cNvPr>
            <p:cNvSpPr/>
            <p:nvPr/>
          </p:nvSpPr>
          <p:spPr>
            <a:xfrm>
              <a:off x="1203960" y="4297680"/>
              <a:ext cx="4892040" cy="560070"/>
            </a:xfrm>
            <a:custGeom>
              <a:avLst/>
              <a:gdLst>
                <a:gd name="connsiteX0" fmla="*/ 4892040 w 4892040"/>
                <a:gd name="connsiteY0" fmla="*/ 415290 h 560070"/>
                <a:gd name="connsiteX1" fmla="*/ 4892040 w 4892040"/>
                <a:gd name="connsiteY1" fmla="*/ 560070 h 560070"/>
                <a:gd name="connsiteX2" fmla="*/ 3025140 w 4892040"/>
                <a:gd name="connsiteY2" fmla="*/ 560070 h 560070"/>
                <a:gd name="connsiteX3" fmla="*/ 2754630 w 4892040"/>
                <a:gd name="connsiteY3" fmla="*/ 0 h 560070"/>
                <a:gd name="connsiteX4" fmla="*/ 0 w 4892040"/>
                <a:gd name="connsiteY4" fmla="*/ 0 h 560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2040" h="560070">
                  <a:moveTo>
                    <a:pt x="4892040" y="415290"/>
                  </a:moveTo>
                  <a:lnTo>
                    <a:pt x="4892040" y="560070"/>
                  </a:lnTo>
                  <a:lnTo>
                    <a:pt x="3025140" y="560070"/>
                  </a:lnTo>
                  <a:lnTo>
                    <a:pt x="2754630" y="0"/>
                  </a:lnTo>
                  <a:lnTo>
                    <a:pt x="0" y="0"/>
                  </a:lnTo>
                </a:path>
              </a:pathLst>
            </a:custGeom>
            <a:noFill/>
            <a:ln w="6350">
              <a:solidFill>
                <a:srgbClr val="1A3E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B416EDC3-F39E-E31B-A626-F1E0A99D7724}"/>
                </a:ext>
              </a:extLst>
            </p:cNvPr>
            <p:cNvSpPr/>
            <p:nvPr/>
          </p:nvSpPr>
          <p:spPr>
            <a:xfrm flipH="1">
              <a:off x="6097468" y="4297680"/>
              <a:ext cx="4892040" cy="560070"/>
            </a:xfrm>
            <a:custGeom>
              <a:avLst/>
              <a:gdLst>
                <a:gd name="connsiteX0" fmla="*/ 4892040 w 4892040"/>
                <a:gd name="connsiteY0" fmla="*/ 415290 h 560070"/>
                <a:gd name="connsiteX1" fmla="*/ 4892040 w 4892040"/>
                <a:gd name="connsiteY1" fmla="*/ 560070 h 560070"/>
                <a:gd name="connsiteX2" fmla="*/ 3025140 w 4892040"/>
                <a:gd name="connsiteY2" fmla="*/ 560070 h 560070"/>
                <a:gd name="connsiteX3" fmla="*/ 2754630 w 4892040"/>
                <a:gd name="connsiteY3" fmla="*/ 0 h 560070"/>
                <a:gd name="connsiteX4" fmla="*/ 0 w 4892040"/>
                <a:gd name="connsiteY4" fmla="*/ 0 h 560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92040" h="560070">
                  <a:moveTo>
                    <a:pt x="4892040" y="415290"/>
                  </a:moveTo>
                  <a:lnTo>
                    <a:pt x="4892040" y="560070"/>
                  </a:lnTo>
                  <a:lnTo>
                    <a:pt x="3025140" y="560070"/>
                  </a:lnTo>
                  <a:lnTo>
                    <a:pt x="2754630" y="0"/>
                  </a:lnTo>
                  <a:lnTo>
                    <a:pt x="0" y="0"/>
                  </a:lnTo>
                </a:path>
              </a:pathLst>
            </a:custGeom>
            <a:noFill/>
            <a:ln w="6350">
              <a:solidFill>
                <a:srgbClr val="1A3E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63044E16-9324-A462-22E1-60F7C96C5083}"/>
              </a:ext>
            </a:extLst>
          </p:cNvPr>
          <p:cNvGrpSpPr/>
          <p:nvPr/>
        </p:nvGrpSpPr>
        <p:grpSpPr>
          <a:xfrm>
            <a:off x="1155727" y="4257933"/>
            <a:ext cx="9880547" cy="72104"/>
            <a:chOff x="1164810" y="4250313"/>
            <a:chExt cx="9880547" cy="72104"/>
          </a:xfrm>
        </p:grpSpPr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8AD7B538-5895-0126-C8BF-FC0E41DAE72C}"/>
                </a:ext>
              </a:extLst>
            </p:cNvPr>
            <p:cNvSpPr/>
            <p:nvPr/>
          </p:nvSpPr>
          <p:spPr>
            <a:xfrm flipH="1">
              <a:off x="10973253" y="4250313"/>
              <a:ext cx="72104" cy="7210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A3E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521DEA16-1F2C-1183-68D6-28A6DBCC01DB}"/>
                </a:ext>
              </a:extLst>
            </p:cNvPr>
            <p:cNvSpPr/>
            <p:nvPr/>
          </p:nvSpPr>
          <p:spPr>
            <a:xfrm flipH="1">
              <a:off x="1164810" y="4250313"/>
              <a:ext cx="72104" cy="7210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A3E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4D05B025-B829-396B-8BC7-22272040447F}"/>
              </a:ext>
            </a:extLst>
          </p:cNvPr>
          <p:cNvGrpSpPr/>
          <p:nvPr/>
        </p:nvGrpSpPr>
        <p:grpSpPr>
          <a:xfrm>
            <a:off x="1232904" y="3805213"/>
            <a:ext cx="9726192" cy="542175"/>
            <a:chOff x="1231312" y="3805213"/>
            <a:chExt cx="9726192" cy="542175"/>
          </a:xfrm>
        </p:grpSpPr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1907519B-BCFF-F861-EFC7-5076FBB8AF5F}"/>
                </a:ext>
              </a:extLst>
            </p:cNvPr>
            <p:cNvSpPr txBox="1"/>
            <p:nvPr/>
          </p:nvSpPr>
          <p:spPr>
            <a:xfrm>
              <a:off x="1231312" y="4039611"/>
              <a:ext cx="1726220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Font typeface="Wingdings" panose="05000000000000000000" charset="0"/>
                <a:buNone/>
                <a:defRPr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微软雅黑" panose="020B050302020402020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dirty="0">
                  <a:sym typeface="+mn-ea"/>
                </a:rPr>
                <a:t>较去年略有降低</a:t>
              </a:r>
              <a:endParaRPr lang="zh-CN" altLang="en-US" dirty="0"/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DD911F2B-7BBB-B78E-0BDA-4ABD0351A993}"/>
                </a:ext>
              </a:extLst>
            </p:cNvPr>
            <p:cNvSpPr txBox="1"/>
            <p:nvPr/>
          </p:nvSpPr>
          <p:spPr>
            <a:xfrm>
              <a:off x="9240250" y="4039611"/>
              <a:ext cx="1717254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buFont typeface="Wingdings" panose="05000000000000000000" charset="0"/>
                <a:buNone/>
                <a:defRPr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微软雅黑" panose="020B0503020204020204" charset="-122"/>
                </a:defRPr>
              </a:lvl1pPr>
            </a:lstStyle>
            <a:p>
              <a:pPr algn="r"/>
              <a:r>
                <a:rPr lang="zh-CN" altLang="en-US" dirty="0">
                  <a:sym typeface="+mn-ea"/>
                </a:rPr>
                <a:t>较去年明显上升</a:t>
              </a:r>
            </a:p>
          </p:txBody>
        </p: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06C7D110-ADA1-0E71-DC91-83774B84638D}"/>
                </a:ext>
              </a:extLst>
            </p:cNvPr>
            <p:cNvSpPr txBox="1"/>
            <p:nvPr/>
          </p:nvSpPr>
          <p:spPr>
            <a:xfrm>
              <a:off x="1243769" y="3805213"/>
              <a:ext cx="1050570" cy="33323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Font typeface="Wingdings" panose="05000000000000000000" charset="0"/>
                <a:buNone/>
                <a:defRPr sz="1400"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b="1" dirty="0">
                  <a:solidFill>
                    <a:srgbClr val="1A3EC0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+mn-ea"/>
                </a:rPr>
                <a:t>维保组</a:t>
              </a:r>
              <a:endParaRPr lang="zh-CN" altLang="en-US" b="1" dirty="0">
                <a:solidFill>
                  <a:srgbClr val="1A3EC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185" name="文本框 184">
              <a:extLst>
                <a:ext uri="{FF2B5EF4-FFF2-40B4-BE49-F238E27FC236}">
                  <a16:creationId xmlns:a16="http://schemas.microsoft.com/office/drawing/2014/main" id="{B09A9B5D-0DAF-67E2-ACE5-06BF8A1A59F7}"/>
                </a:ext>
              </a:extLst>
            </p:cNvPr>
            <p:cNvSpPr txBox="1"/>
            <p:nvPr/>
          </p:nvSpPr>
          <p:spPr>
            <a:xfrm>
              <a:off x="8972892" y="3805213"/>
              <a:ext cx="1984612" cy="33323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buFont typeface="Wingdings" panose="05000000000000000000" charset="0"/>
                <a:buNone/>
                <a:defRPr sz="1400" b="1">
                  <a:solidFill>
                    <a:srgbClr val="1A3EC0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微软雅黑" panose="020B0503020204020204" charset="-122"/>
                </a:defRPr>
              </a:lvl1pPr>
            </a:lstStyle>
            <a:p>
              <a:pPr algn="r"/>
              <a:r>
                <a:rPr lang="zh-CN" altLang="en-US" dirty="0">
                  <a:sym typeface="+mn-ea"/>
                </a:rPr>
                <a:t>节能组 防损组 技术部</a:t>
              </a:r>
            </a:p>
          </p:txBody>
        </p:sp>
      </p:grpSp>
      <p:grpSp>
        <p:nvGrpSpPr>
          <p:cNvPr id="191" name="组合 190">
            <a:extLst>
              <a:ext uri="{FF2B5EF4-FFF2-40B4-BE49-F238E27FC236}">
                <a16:creationId xmlns:a16="http://schemas.microsoft.com/office/drawing/2014/main" id="{2098867F-BACD-E4CC-A6FB-506878B2E85E}"/>
              </a:ext>
            </a:extLst>
          </p:cNvPr>
          <p:cNvGrpSpPr/>
          <p:nvPr/>
        </p:nvGrpSpPr>
        <p:grpSpPr>
          <a:xfrm>
            <a:off x="2667986" y="415292"/>
            <a:ext cx="537501" cy="244956"/>
            <a:chOff x="2748601" y="393015"/>
            <a:chExt cx="537501" cy="289510"/>
          </a:xfrm>
          <a:solidFill>
            <a:schemeClr val="bg1">
              <a:lumMod val="75000"/>
            </a:schemeClr>
          </a:solidFill>
        </p:grpSpPr>
        <p:sp>
          <p:nvSpPr>
            <p:cNvPr id="187" name="箭头: V 形 186">
              <a:extLst>
                <a:ext uri="{FF2B5EF4-FFF2-40B4-BE49-F238E27FC236}">
                  <a16:creationId xmlns:a16="http://schemas.microsoft.com/office/drawing/2014/main" id="{1513C8F0-E5E4-50FA-148B-2ABB8F532B25}"/>
                </a:ext>
              </a:extLst>
            </p:cNvPr>
            <p:cNvSpPr/>
            <p:nvPr/>
          </p:nvSpPr>
          <p:spPr>
            <a:xfrm flipH="1">
              <a:off x="2748601" y="393015"/>
              <a:ext cx="188136" cy="289510"/>
            </a:xfrm>
            <a:prstGeom prst="chevron">
              <a:avLst>
                <a:gd name="adj" fmla="val 628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8" name="箭头: V 形 187">
              <a:extLst>
                <a:ext uri="{FF2B5EF4-FFF2-40B4-BE49-F238E27FC236}">
                  <a16:creationId xmlns:a16="http://schemas.microsoft.com/office/drawing/2014/main" id="{A4EA7F0C-0DDD-878D-6106-B100FC196C07}"/>
                </a:ext>
              </a:extLst>
            </p:cNvPr>
            <p:cNvSpPr/>
            <p:nvPr/>
          </p:nvSpPr>
          <p:spPr>
            <a:xfrm flipH="1">
              <a:off x="2865056" y="393015"/>
              <a:ext cx="188136" cy="289510"/>
            </a:xfrm>
            <a:prstGeom prst="chevron">
              <a:avLst>
                <a:gd name="adj" fmla="val 628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9" name="箭头: V 形 188">
              <a:extLst>
                <a:ext uri="{FF2B5EF4-FFF2-40B4-BE49-F238E27FC236}">
                  <a16:creationId xmlns:a16="http://schemas.microsoft.com/office/drawing/2014/main" id="{48BB036A-4221-5BAE-7C42-5EED010721F4}"/>
                </a:ext>
              </a:extLst>
            </p:cNvPr>
            <p:cNvSpPr/>
            <p:nvPr/>
          </p:nvSpPr>
          <p:spPr>
            <a:xfrm flipH="1">
              <a:off x="2981511" y="393015"/>
              <a:ext cx="188136" cy="289510"/>
            </a:xfrm>
            <a:prstGeom prst="chevron">
              <a:avLst>
                <a:gd name="adj" fmla="val 628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0" name="箭头: V 形 189">
              <a:extLst>
                <a:ext uri="{FF2B5EF4-FFF2-40B4-BE49-F238E27FC236}">
                  <a16:creationId xmlns:a16="http://schemas.microsoft.com/office/drawing/2014/main" id="{5051761D-9BCA-C423-3106-DF984739C056}"/>
                </a:ext>
              </a:extLst>
            </p:cNvPr>
            <p:cNvSpPr/>
            <p:nvPr/>
          </p:nvSpPr>
          <p:spPr>
            <a:xfrm flipH="1">
              <a:off x="3097966" y="393015"/>
              <a:ext cx="188136" cy="289510"/>
            </a:xfrm>
            <a:prstGeom prst="chevron">
              <a:avLst>
                <a:gd name="adj" fmla="val 628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193" name="直接连接符 192">
            <a:extLst>
              <a:ext uri="{FF2B5EF4-FFF2-40B4-BE49-F238E27FC236}">
                <a16:creationId xmlns:a16="http://schemas.microsoft.com/office/drawing/2014/main" id="{0E50A44F-59BB-2832-465A-14BE73B93C57}"/>
              </a:ext>
            </a:extLst>
          </p:cNvPr>
          <p:cNvCxnSpPr>
            <a:stCxn id="190" idx="1"/>
          </p:cNvCxnSpPr>
          <p:nvPr/>
        </p:nvCxnSpPr>
        <p:spPr>
          <a:xfrm>
            <a:off x="3087159" y="537770"/>
            <a:ext cx="910484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圆: 空心 193">
            <a:extLst>
              <a:ext uri="{FF2B5EF4-FFF2-40B4-BE49-F238E27FC236}">
                <a16:creationId xmlns:a16="http://schemas.microsoft.com/office/drawing/2014/main" id="{29DED587-6251-E59B-D201-231706A8690A}"/>
              </a:ext>
            </a:extLst>
          </p:cNvPr>
          <p:cNvSpPr/>
          <p:nvPr/>
        </p:nvSpPr>
        <p:spPr>
          <a:xfrm>
            <a:off x="375484" y="233647"/>
            <a:ext cx="396206" cy="396206"/>
          </a:xfrm>
          <a:prstGeom prst="donut">
            <a:avLst>
              <a:gd name="adj" fmla="val 13686"/>
            </a:avLst>
          </a:prstGeom>
          <a:gradFill flip="none" rotWithShape="1">
            <a:gsLst>
              <a:gs pos="0">
                <a:srgbClr val="1A3EC0">
                  <a:alpha val="44000"/>
                </a:srgbClr>
              </a:gs>
              <a:gs pos="56000">
                <a:srgbClr val="1A3EC0">
                  <a:alpha val="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709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4C039897-51EF-192C-23B6-C0FECBCEAD54}"/>
              </a:ext>
            </a:extLst>
          </p:cNvPr>
          <p:cNvSpPr/>
          <p:nvPr/>
        </p:nvSpPr>
        <p:spPr>
          <a:xfrm>
            <a:off x="0" y="1040993"/>
            <a:ext cx="12192000" cy="23655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rgbClr val="1A3EC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D0BF790-0DC8-EE2B-9A96-3A08A02CED06}"/>
              </a:ext>
            </a:extLst>
          </p:cNvPr>
          <p:cNvSpPr txBox="1"/>
          <p:nvPr/>
        </p:nvSpPr>
        <p:spPr>
          <a:xfrm>
            <a:off x="375484" y="233333"/>
            <a:ext cx="3881556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800" b="1" dirty="0">
                <a:solidFill>
                  <a:srgbClr val="1A3EC0"/>
                </a:solidFill>
                <a:latin typeface="演示斜黑体" panose="00000A08000000000000" pitchFamily="50" charset="-122"/>
                <a:ea typeface="演示斜黑体" panose="00000A08000000000000" pitchFamily="50" charset="-122"/>
                <a:cs typeface="微软雅黑" panose="020B0503020204020204" charset="-122"/>
                <a:sym typeface="+mn-ea"/>
              </a:rPr>
              <a:t>现场执行状况查核</a:t>
            </a:r>
            <a:endParaRPr lang="zh-CN" altLang="en-US" sz="2000" b="1" dirty="0">
              <a:solidFill>
                <a:srgbClr val="1A3EC0"/>
              </a:solidFill>
              <a:latin typeface="演示斜黑体" panose="00000A08000000000000" pitchFamily="50" charset="-122"/>
              <a:ea typeface="演示斜黑体" panose="00000A08000000000000" pitchFamily="50" charset="-122"/>
              <a:cs typeface="微软雅黑" panose="020B0503020204020204" charset="-122"/>
              <a:sym typeface="Wingdings" panose="05000000000000000000" charset="0"/>
            </a:endParaRPr>
          </a:p>
        </p:txBody>
      </p:sp>
      <p:grpSp>
        <p:nvGrpSpPr>
          <p:cNvPr id="191" name="组合 190">
            <a:extLst>
              <a:ext uri="{FF2B5EF4-FFF2-40B4-BE49-F238E27FC236}">
                <a16:creationId xmlns:a16="http://schemas.microsoft.com/office/drawing/2014/main" id="{2098867F-BACD-E4CC-A6FB-506878B2E85E}"/>
              </a:ext>
            </a:extLst>
          </p:cNvPr>
          <p:cNvGrpSpPr/>
          <p:nvPr/>
        </p:nvGrpSpPr>
        <p:grpSpPr>
          <a:xfrm>
            <a:off x="3369026" y="415292"/>
            <a:ext cx="537501" cy="244956"/>
            <a:chOff x="2748601" y="393015"/>
            <a:chExt cx="537501" cy="289510"/>
          </a:xfrm>
          <a:solidFill>
            <a:schemeClr val="bg1">
              <a:lumMod val="75000"/>
            </a:schemeClr>
          </a:solidFill>
        </p:grpSpPr>
        <p:sp>
          <p:nvSpPr>
            <p:cNvPr id="187" name="箭头: V 形 186">
              <a:extLst>
                <a:ext uri="{FF2B5EF4-FFF2-40B4-BE49-F238E27FC236}">
                  <a16:creationId xmlns:a16="http://schemas.microsoft.com/office/drawing/2014/main" id="{1513C8F0-E5E4-50FA-148B-2ABB8F532B25}"/>
                </a:ext>
              </a:extLst>
            </p:cNvPr>
            <p:cNvSpPr/>
            <p:nvPr/>
          </p:nvSpPr>
          <p:spPr>
            <a:xfrm flipH="1">
              <a:off x="2748601" y="393015"/>
              <a:ext cx="188136" cy="289510"/>
            </a:xfrm>
            <a:prstGeom prst="chevron">
              <a:avLst>
                <a:gd name="adj" fmla="val 628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8" name="箭头: V 形 187">
              <a:extLst>
                <a:ext uri="{FF2B5EF4-FFF2-40B4-BE49-F238E27FC236}">
                  <a16:creationId xmlns:a16="http://schemas.microsoft.com/office/drawing/2014/main" id="{A4EA7F0C-0DDD-878D-6106-B100FC196C07}"/>
                </a:ext>
              </a:extLst>
            </p:cNvPr>
            <p:cNvSpPr/>
            <p:nvPr/>
          </p:nvSpPr>
          <p:spPr>
            <a:xfrm flipH="1">
              <a:off x="2865056" y="393015"/>
              <a:ext cx="188136" cy="289510"/>
            </a:xfrm>
            <a:prstGeom prst="chevron">
              <a:avLst>
                <a:gd name="adj" fmla="val 628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9" name="箭头: V 形 188">
              <a:extLst>
                <a:ext uri="{FF2B5EF4-FFF2-40B4-BE49-F238E27FC236}">
                  <a16:creationId xmlns:a16="http://schemas.microsoft.com/office/drawing/2014/main" id="{48BB036A-4221-5BAE-7C42-5EED010721F4}"/>
                </a:ext>
              </a:extLst>
            </p:cNvPr>
            <p:cNvSpPr/>
            <p:nvPr/>
          </p:nvSpPr>
          <p:spPr>
            <a:xfrm flipH="1">
              <a:off x="2981511" y="393015"/>
              <a:ext cx="188136" cy="289510"/>
            </a:xfrm>
            <a:prstGeom prst="chevron">
              <a:avLst>
                <a:gd name="adj" fmla="val 628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0" name="箭头: V 形 189">
              <a:extLst>
                <a:ext uri="{FF2B5EF4-FFF2-40B4-BE49-F238E27FC236}">
                  <a16:creationId xmlns:a16="http://schemas.microsoft.com/office/drawing/2014/main" id="{5051761D-9BCA-C423-3106-DF984739C056}"/>
                </a:ext>
              </a:extLst>
            </p:cNvPr>
            <p:cNvSpPr/>
            <p:nvPr/>
          </p:nvSpPr>
          <p:spPr>
            <a:xfrm flipH="1">
              <a:off x="3097966" y="393015"/>
              <a:ext cx="188136" cy="289510"/>
            </a:xfrm>
            <a:prstGeom prst="chevron">
              <a:avLst>
                <a:gd name="adj" fmla="val 628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193" name="直接连接符 192">
            <a:extLst>
              <a:ext uri="{FF2B5EF4-FFF2-40B4-BE49-F238E27FC236}">
                <a16:creationId xmlns:a16="http://schemas.microsoft.com/office/drawing/2014/main" id="{0E50A44F-59BB-2832-465A-14BE73B93C57}"/>
              </a:ext>
            </a:extLst>
          </p:cNvPr>
          <p:cNvCxnSpPr>
            <a:cxnSpLocks/>
            <a:stCxn id="190" idx="1"/>
          </p:cNvCxnSpPr>
          <p:nvPr/>
        </p:nvCxnSpPr>
        <p:spPr>
          <a:xfrm>
            <a:off x="3788199" y="537770"/>
            <a:ext cx="840380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圆: 空心 193">
            <a:extLst>
              <a:ext uri="{FF2B5EF4-FFF2-40B4-BE49-F238E27FC236}">
                <a16:creationId xmlns:a16="http://schemas.microsoft.com/office/drawing/2014/main" id="{29DED587-6251-E59B-D201-231706A8690A}"/>
              </a:ext>
            </a:extLst>
          </p:cNvPr>
          <p:cNvSpPr/>
          <p:nvPr/>
        </p:nvSpPr>
        <p:spPr>
          <a:xfrm>
            <a:off x="375484" y="233647"/>
            <a:ext cx="396206" cy="396206"/>
          </a:xfrm>
          <a:prstGeom prst="donut">
            <a:avLst>
              <a:gd name="adj" fmla="val 13686"/>
            </a:avLst>
          </a:prstGeom>
          <a:gradFill flip="none" rotWithShape="1">
            <a:gsLst>
              <a:gs pos="0">
                <a:srgbClr val="1A3EC0">
                  <a:alpha val="44000"/>
                </a:srgbClr>
              </a:gs>
              <a:gs pos="56000">
                <a:srgbClr val="1A3EC0">
                  <a:alpha val="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CE6997-354D-28B4-B596-59C4E7B4D179}"/>
              </a:ext>
            </a:extLst>
          </p:cNvPr>
          <p:cNvSpPr txBox="1"/>
          <p:nvPr/>
        </p:nvSpPr>
        <p:spPr>
          <a:xfrm>
            <a:off x="318879" y="1120263"/>
            <a:ext cx="1136613" cy="3627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rgbClr val="1A3E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Wingdings" panose="05000000000000000000" charset="0"/>
              </a:rPr>
              <a:t>查核情况：</a:t>
            </a:r>
            <a:endParaRPr lang="zh-CN" altLang="en-US" sz="1400" b="1" dirty="0">
              <a:solidFill>
                <a:srgbClr val="1A3E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ea"/>
              <a:sym typeface="Wingdings" panose="05000000000000000000" charset="0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217257D-A550-117B-7015-789B7A725E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9420926"/>
              </p:ext>
            </p:extLst>
          </p:nvPr>
        </p:nvGraphicFramePr>
        <p:xfrm>
          <a:off x="2996955" y="1166157"/>
          <a:ext cx="8973026" cy="2327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3D60ADC3-3C1B-B4BB-496A-29D2C9EA2D93}"/>
              </a:ext>
            </a:extLst>
          </p:cNvPr>
          <p:cNvSpPr txBox="1"/>
          <p:nvPr/>
        </p:nvSpPr>
        <p:spPr>
          <a:xfrm>
            <a:off x="293413" y="3626786"/>
            <a:ext cx="2880495" cy="399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600" b="1" dirty="0">
                <a:solidFill>
                  <a:srgbClr val="1A3E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  <a:sym typeface="Wingdings" panose="05000000000000000000" charset="0"/>
              </a:rPr>
              <a:t>抽查门店设备</a:t>
            </a:r>
            <a:r>
              <a:rPr lang="zh-CN" altLang="en-US" sz="1600" b="1" dirty="0">
                <a:solidFill>
                  <a:srgbClr val="1A3E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  <a:sym typeface="+mn-ea"/>
              </a:rPr>
              <a:t>保养执行状况</a:t>
            </a:r>
            <a:r>
              <a:rPr lang="zh-CN" altLang="en-US" sz="1600" b="1" dirty="0">
                <a:solidFill>
                  <a:srgbClr val="1A3E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  <a:sym typeface="Wingdings" panose="05000000000000000000" charset="0"/>
              </a:rPr>
              <a:t>：</a:t>
            </a:r>
            <a:endParaRPr lang="zh-CN" altLang="en-US" sz="1100" b="1" dirty="0">
              <a:solidFill>
                <a:srgbClr val="1A3E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ea"/>
              <a:sym typeface="+mn-ea"/>
            </a:endParaRPr>
          </a:p>
        </p:txBody>
      </p:sp>
      <p:graphicFrame>
        <p:nvGraphicFramePr>
          <p:cNvPr id="19" name="表格 19">
            <a:extLst>
              <a:ext uri="{FF2B5EF4-FFF2-40B4-BE49-F238E27FC236}">
                <a16:creationId xmlns:a16="http://schemas.microsoft.com/office/drawing/2014/main" id="{41D1C824-8AED-D307-41E4-0DF110E8F5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975125"/>
              </p:ext>
            </p:extLst>
          </p:nvPr>
        </p:nvGraphicFramePr>
        <p:xfrm>
          <a:off x="375484" y="4115429"/>
          <a:ext cx="11557128" cy="2504904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907346">
                  <a:extLst>
                    <a:ext uri="{9D8B030D-6E8A-4147-A177-3AD203B41FA5}">
                      <a16:colId xmlns:a16="http://schemas.microsoft.com/office/drawing/2014/main" val="945900630"/>
                    </a:ext>
                  </a:extLst>
                </a:gridCol>
                <a:gridCol w="1608297">
                  <a:extLst>
                    <a:ext uri="{9D8B030D-6E8A-4147-A177-3AD203B41FA5}">
                      <a16:colId xmlns:a16="http://schemas.microsoft.com/office/drawing/2014/main" val="4254038364"/>
                    </a:ext>
                  </a:extLst>
                </a:gridCol>
                <a:gridCol w="1608297">
                  <a:extLst>
                    <a:ext uri="{9D8B030D-6E8A-4147-A177-3AD203B41FA5}">
                      <a16:colId xmlns:a16="http://schemas.microsoft.com/office/drawing/2014/main" val="2307958230"/>
                    </a:ext>
                  </a:extLst>
                </a:gridCol>
                <a:gridCol w="1608297">
                  <a:extLst>
                    <a:ext uri="{9D8B030D-6E8A-4147-A177-3AD203B41FA5}">
                      <a16:colId xmlns:a16="http://schemas.microsoft.com/office/drawing/2014/main" val="3751024899"/>
                    </a:ext>
                  </a:extLst>
                </a:gridCol>
                <a:gridCol w="1608297">
                  <a:extLst>
                    <a:ext uri="{9D8B030D-6E8A-4147-A177-3AD203B41FA5}">
                      <a16:colId xmlns:a16="http://schemas.microsoft.com/office/drawing/2014/main" val="3501450216"/>
                    </a:ext>
                  </a:extLst>
                </a:gridCol>
                <a:gridCol w="1608297">
                  <a:extLst>
                    <a:ext uri="{9D8B030D-6E8A-4147-A177-3AD203B41FA5}">
                      <a16:colId xmlns:a16="http://schemas.microsoft.com/office/drawing/2014/main" val="18285484"/>
                    </a:ext>
                  </a:extLst>
                </a:gridCol>
                <a:gridCol w="1608297">
                  <a:extLst>
                    <a:ext uri="{9D8B030D-6E8A-4147-A177-3AD203B41FA5}">
                      <a16:colId xmlns:a16="http://schemas.microsoft.com/office/drawing/2014/main" val="1889098363"/>
                    </a:ext>
                  </a:extLst>
                </a:gridCol>
              </a:tblGrid>
              <a:tr h="4093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b="1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+mn-ea"/>
                        </a:rPr>
                        <a:t>保养项目</a:t>
                      </a:r>
                      <a:endParaRPr lang="zh-CN" altLang="en-US" sz="1000" b="1" kern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A3EC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zh-CN" sz="1050" b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华东区</a:t>
                      </a:r>
                    </a:p>
                    <a:p>
                      <a:pPr indent="0" algn="ctr">
                        <a:buNone/>
                      </a:pPr>
                      <a:r>
                        <a:rPr lang="zh-CN" altLang="zh-CN" sz="10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（RT8家门店）</a:t>
                      </a:r>
                      <a:endParaRPr lang="zh-CN" altLang="en-US" sz="1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A3EC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zh-CN" altLang="zh-CN" sz="1050" b="0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华东区</a:t>
                      </a:r>
                    </a:p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zh-CN" altLang="zh-CN" sz="1000" b="1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（AU15家门店）</a:t>
                      </a:r>
                      <a:endParaRPr lang="zh-CN" altLang="en-US" sz="1000" b="1" kern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A3EC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zh-CN" altLang="zh-CN" sz="1050" b="0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华北区</a:t>
                      </a:r>
                    </a:p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zh-CN" altLang="zh-CN" sz="1000" b="1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（1家门店）</a:t>
                      </a:r>
                      <a:endParaRPr lang="zh-CN" altLang="en-US" sz="1000" b="1" kern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A3EC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zh-CN" altLang="zh-CN" sz="1050" b="0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华中区</a:t>
                      </a:r>
                    </a:p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zh-CN" altLang="zh-CN" sz="1000" b="1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（1家门店）</a:t>
                      </a:r>
                      <a:endParaRPr lang="zh-CN" altLang="en-US" sz="1000" b="1" kern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A3EC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zh-CN" altLang="zh-CN" sz="1050" b="0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华南区</a:t>
                      </a:r>
                    </a:p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zh-CN" altLang="zh-CN" sz="1000" b="1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（1家门店）</a:t>
                      </a:r>
                      <a:endParaRPr lang="zh-CN" altLang="en-US" sz="1000" b="1" kern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A3E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000" b="1" kern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合计</a:t>
                      </a:r>
                      <a:endParaRPr lang="zh-CN" altLang="en-US" sz="1000" b="1" kern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A3E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256869"/>
                  </a:ext>
                </a:extLst>
              </a:tr>
              <a:tr h="339858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zh-CN" sz="8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保养验收表单存档</a:t>
                      </a:r>
                      <a:endParaRPr lang="en-US" altLang="zh-CN" sz="8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zh-CN" altLang="zh-CN" sz="8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不齐全、填写不规范</a:t>
                      </a:r>
                      <a:endParaRPr lang="zh-CN" altLang="en-US" sz="8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092405912"/>
                  </a:ext>
                </a:extLst>
              </a:tr>
              <a:tr h="33985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zh-CN" sz="8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保养设备数量与</a:t>
                      </a:r>
                      <a:endParaRPr lang="en-US" altLang="zh-CN" sz="8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zh-CN" sz="8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合同不一致</a:t>
                      </a:r>
                      <a:endParaRPr lang="zh-CN" altLang="en-US" sz="8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70319325"/>
                  </a:ext>
                </a:extLst>
              </a:tr>
              <a:tr h="33985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zh-CN" sz="800" b="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保养设备行程与</a:t>
                      </a:r>
                      <a:endParaRPr lang="en-US" altLang="zh-CN" sz="800" b="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zh-CN" sz="800" b="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合同不一致</a:t>
                      </a:r>
                      <a:endParaRPr lang="zh-CN" altLang="en-US" sz="800" b="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61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59852991"/>
                  </a:ext>
                </a:extLst>
              </a:tr>
              <a:tr h="33985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zh-CN" sz="800" b="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保养设备型号与</a:t>
                      </a:r>
                      <a:endParaRPr lang="en-US" altLang="zh-CN" sz="800" b="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zh-CN" sz="800" b="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合同不一致</a:t>
                      </a:r>
                      <a:endParaRPr lang="zh-CN" altLang="en-US" sz="800" b="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93308454"/>
                  </a:ext>
                </a:extLst>
              </a:tr>
              <a:tr h="33985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zh-CN" sz="1000" b="1" kern="1200" dirty="0">
                          <a:solidFill>
                            <a:srgbClr val="1A3E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保养品质</a:t>
                      </a:r>
                      <a:endParaRPr lang="en-US" altLang="zh-CN" sz="1000" b="1" kern="1200" dirty="0">
                        <a:solidFill>
                          <a:srgbClr val="1A3E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zh-CN" sz="1000" b="1" kern="1200" dirty="0">
                          <a:solidFill>
                            <a:srgbClr val="1A3E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不达标</a:t>
                      </a:r>
                      <a:endParaRPr lang="zh-CN" altLang="en-US" sz="1000" b="1" kern="1200" dirty="0">
                        <a:solidFill>
                          <a:srgbClr val="1A3E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>
                          <a:solidFill>
                            <a:srgbClr val="1A3E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</a:t>
                      </a:r>
                      <a:endParaRPr lang="zh-CN" altLang="en-US" sz="1100" b="1" dirty="0">
                        <a:solidFill>
                          <a:srgbClr val="1A3E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>
                          <a:solidFill>
                            <a:srgbClr val="1A3E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</a:t>
                      </a:r>
                      <a:endParaRPr lang="zh-CN" altLang="en-US" sz="1100" b="1" dirty="0">
                        <a:solidFill>
                          <a:srgbClr val="1A3E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>
                          <a:solidFill>
                            <a:srgbClr val="1A3E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1100" b="1" dirty="0">
                        <a:solidFill>
                          <a:srgbClr val="1A3E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>
                          <a:solidFill>
                            <a:srgbClr val="1A3E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1100" b="1" dirty="0">
                        <a:solidFill>
                          <a:srgbClr val="1A3E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>
                          <a:solidFill>
                            <a:srgbClr val="1A3E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altLang="en-US" sz="1100" b="1" dirty="0">
                        <a:solidFill>
                          <a:srgbClr val="1A3E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>
                          <a:solidFill>
                            <a:srgbClr val="1A3E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62</a:t>
                      </a:r>
                      <a:endParaRPr lang="zh-CN" altLang="en-US" sz="1100" b="1" dirty="0">
                        <a:solidFill>
                          <a:srgbClr val="1A3E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533820"/>
                  </a:ext>
                </a:extLst>
              </a:tr>
              <a:tr h="33985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zh-CN" sz="800" b="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设备异常故障</a:t>
                      </a:r>
                      <a:endParaRPr lang="en-US" altLang="zh-CN" sz="800" b="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zh-CN" sz="800" b="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需维修</a:t>
                      </a:r>
                      <a:endParaRPr lang="zh-CN" altLang="en-US" sz="800" b="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1A3E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1A3E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1A3E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1A3E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1A3E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1A3E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1A3E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0974923"/>
                  </a:ext>
                </a:extLst>
              </a:tr>
            </a:tbl>
          </a:graphicData>
        </a:graphic>
      </p:graphicFrame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FFAFC155-F54E-4D82-72A9-B8D34D06676B}"/>
              </a:ext>
            </a:extLst>
          </p:cNvPr>
          <p:cNvSpPr/>
          <p:nvPr/>
        </p:nvSpPr>
        <p:spPr>
          <a:xfrm>
            <a:off x="400949" y="1540287"/>
            <a:ext cx="1136613" cy="696922"/>
          </a:xfrm>
          <a:prstGeom prst="roundRect">
            <a:avLst>
              <a:gd name="adj" fmla="val 6452"/>
            </a:avLst>
          </a:prstGeom>
          <a:gradFill flip="none" rotWithShape="1">
            <a:gsLst>
              <a:gs pos="0">
                <a:srgbClr val="1A3EC0">
                  <a:alpha val="0"/>
                </a:srgbClr>
              </a:gs>
              <a:gs pos="100000">
                <a:srgbClr val="1A3EC0">
                  <a:alpha val="10000"/>
                </a:srgbClr>
              </a:gs>
            </a:gsLst>
            <a:lin ang="2700000" scaled="1"/>
            <a:tileRect/>
          </a:gradFill>
          <a:ln w="3175">
            <a:solidFill>
              <a:srgbClr val="1A3EC0">
                <a:alpha val="5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220D447B-1E01-D134-1CE1-6C0F722971BC}"/>
              </a:ext>
            </a:extLst>
          </p:cNvPr>
          <p:cNvSpPr/>
          <p:nvPr/>
        </p:nvSpPr>
        <p:spPr>
          <a:xfrm>
            <a:off x="1623684" y="1540287"/>
            <a:ext cx="1136613" cy="696922"/>
          </a:xfrm>
          <a:prstGeom prst="roundRect">
            <a:avLst>
              <a:gd name="adj" fmla="val 6452"/>
            </a:avLst>
          </a:prstGeom>
          <a:gradFill flip="none" rotWithShape="1">
            <a:gsLst>
              <a:gs pos="0">
                <a:srgbClr val="1A3EC0">
                  <a:alpha val="0"/>
                </a:srgbClr>
              </a:gs>
              <a:gs pos="100000">
                <a:srgbClr val="1A3EC0">
                  <a:alpha val="10000"/>
                </a:srgbClr>
              </a:gs>
            </a:gsLst>
            <a:lin ang="2700000" scaled="1"/>
            <a:tileRect/>
          </a:gradFill>
          <a:ln w="3175">
            <a:solidFill>
              <a:srgbClr val="1A3EC0">
                <a:alpha val="5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165C66F-5F29-EE7D-4642-7CFA774FECE3}"/>
              </a:ext>
            </a:extLst>
          </p:cNvPr>
          <p:cNvSpPr txBox="1"/>
          <p:nvPr/>
        </p:nvSpPr>
        <p:spPr>
          <a:xfrm>
            <a:off x="400951" y="1540287"/>
            <a:ext cx="853334" cy="3273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Font typeface="Wingdings" panose="05000000000000000000" charset="0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Wingdings" panose="05000000000000000000" charset="0"/>
              </a:rPr>
              <a:t>查核项目</a:t>
            </a:r>
            <a:endParaRPr lang="zh-CN" altLang="en-US" sz="1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ea"/>
              <a:sym typeface="Wingdings" panose="05000000000000000000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639434C-8539-98E2-81D3-3BF018703A34}"/>
              </a:ext>
            </a:extLst>
          </p:cNvPr>
          <p:cNvSpPr txBox="1"/>
          <p:nvPr/>
        </p:nvSpPr>
        <p:spPr>
          <a:xfrm>
            <a:off x="1685901" y="1540287"/>
            <a:ext cx="853334" cy="3273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Font typeface="Wingdings" panose="05000000000000000000" charset="0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Wingdings" panose="05000000000000000000" charset="0"/>
              </a:rPr>
              <a:t>抽查门店</a:t>
            </a:r>
            <a:endParaRPr lang="zh-CN" altLang="en-US" sz="12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ea"/>
              <a:sym typeface="Wingdings" panose="05000000000000000000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81CE452-6B06-84AB-A4D0-4AF14A1280D5}"/>
              </a:ext>
            </a:extLst>
          </p:cNvPr>
          <p:cNvSpPr txBox="1"/>
          <p:nvPr/>
        </p:nvSpPr>
        <p:spPr>
          <a:xfrm>
            <a:off x="400950" y="1732488"/>
            <a:ext cx="10482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Wingdings" panose="05000000000000000000" charset="0"/>
            </a:pPr>
            <a:r>
              <a:rPr lang="en-US" altLang="zh-CN" sz="2800" dirty="0">
                <a:solidFill>
                  <a:srgbClr val="1A3EC0"/>
                </a:solidFill>
                <a:latin typeface="Bahnschrift SemiBold Condensed" panose="020B0502040204020203" pitchFamily="34" charset="0"/>
                <a:ea typeface="微软雅黑" panose="020B0503020204020204" pitchFamily="34" charset="-122"/>
                <a:cs typeface="+mj-ea"/>
                <a:sym typeface="Wingdings" panose="05000000000000000000" charset="0"/>
              </a:rPr>
              <a:t>365 </a:t>
            </a:r>
            <a:r>
              <a:rPr lang="zh-CN" altLang="en-US" sz="1400" dirty="0">
                <a:solidFill>
                  <a:srgbClr val="1A3EC0"/>
                </a:solidFill>
                <a:latin typeface="Bahnschrift SemiBold Condensed" panose="020B0502040204020203" pitchFamily="34" charset="0"/>
                <a:ea typeface="微软雅黑" panose="020B0503020204020204" pitchFamily="34" charset="-122"/>
                <a:cs typeface="+mj-ea"/>
                <a:sym typeface="Wingdings" panose="05000000000000000000" charset="0"/>
              </a:rPr>
              <a:t>项</a:t>
            </a:r>
            <a:endParaRPr lang="zh-CN" altLang="en-US" sz="2800" dirty="0">
              <a:solidFill>
                <a:srgbClr val="1A3EC0"/>
              </a:solidFill>
              <a:latin typeface="Bahnschrift SemiBold Condensed" panose="020B0502040204020203" pitchFamily="34" charset="0"/>
              <a:ea typeface="微软雅黑" panose="020B0503020204020204" pitchFamily="34" charset="-122"/>
              <a:cs typeface="+mj-ea"/>
              <a:sym typeface="Wingdings" panose="05000000000000000000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C079495-B88A-07C0-8C15-844CF654FE74}"/>
              </a:ext>
            </a:extLst>
          </p:cNvPr>
          <p:cNvSpPr txBox="1"/>
          <p:nvPr/>
        </p:nvSpPr>
        <p:spPr>
          <a:xfrm>
            <a:off x="1685900" y="1732488"/>
            <a:ext cx="10482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Wingdings" panose="05000000000000000000" charset="0"/>
            </a:pPr>
            <a:r>
              <a:rPr lang="en-US" altLang="zh-CN" sz="2800" dirty="0">
                <a:solidFill>
                  <a:srgbClr val="1A3EC0"/>
                </a:solidFill>
                <a:latin typeface="Bahnschrift SemiBold Condensed" panose="020B0502040204020203" pitchFamily="34" charset="0"/>
                <a:ea typeface="微软雅黑" panose="020B0503020204020204" pitchFamily="34" charset="-122"/>
                <a:cs typeface="+mj-ea"/>
                <a:sym typeface="Wingdings" panose="05000000000000000000" charset="0"/>
              </a:rPr>
              <a:t>26 </a:t>
            </a:r>
            <a:r>
              <a:rPr lang="zh-CN" altLang="en-US" sz="1400" dirty="0">
                <a:solidFill>
                  <a:srgbClr val="1A3EC0"/>
                </a:solidFill>
                <a:latin typeface="Bahnschrift SemiBold Condensed" panose="020B0502040204020203" pitchFamily="34" charset="0"/>
                <a:ea typeface="微软雅黑" panose="020B0503020204020204" pitchFamily="34" charset="-122"/>
                <a:cs typeface="+mj-ea"/>
                <a:sym typeface="Wingdings" panose="05000000000000000000" charset="0"/>
              </a:rPr>
              <a:t>家</a:t>
            </a:r>
            <a:endParaRPr lang="zh-CN" altLang="en-US" sz="2800" dirty="0">
              <a:solidFill>
                <a:srgbClr val="1A3EC0"/>
              </a:solidFill>
              <a:latin typeface="Bahnschrift SemiBold Condensed" panose="020B0502040204020203" pitchFamily="34" charset="0"/>
              <a:ea typeface="微软雅黑" panose="020B0503020204020204" pitchFamily="34" charset="-122"/>
              <a:cs typeface="+mj-ea"/>
              <a:sym typeface="Wingdings" panose="05000000000000000000" charset="0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978DF7D0-1739-A1B1-EAD1-4F535417EC68}"/>
              </a:ext>
            </a:extLst>
          </p:cNvPr>
          <p:cNvSpPr/>
          <p:nvPr/>
        </p:nvSpPr>
        <p:spPr>
          <a:xfrm>
            <a:off x="400949" y="2314587"/>
            <a:ext cx="2359348" cy="878161"/>
          </a:xfrm>
          <a:prstGeom prst="roundRect">
            <a:avLst>
              <a:gd name="adj" fmla="val 6452"/>
            </a:avLst>
          </a:prstGeom>
          <a:solidFill>
            <a:srgbClr val="0A8473">
              <a:alpha val="28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94984443-CB19-92AD-559B-BC752AEC3836}"/>
              </a:ext>
            </a:extLst>
          </p:cNvPr>
          <p:cNvSpPr/>
          <p:nvPr/>
        </p:nvSpPr>
        <p:spPr>
          <a:xfrm>
            <a:off x="445644" y="2813453"/>
            <a:ext cx="2248888" cy="22665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67378BD1-ECA0-5576-04C2-A7ACB82AC79B}"/>
              </a:ext>
            </a:extLst>
          </p:cNvPr>
          <p:cNvSpPr/>
          <p:nvPr/>
        </p:nvSpPr>
        <p:spPr>
          <a:xfrm>
            <a:off x="445645" y="2813453"/>
            <a:ext cx="1174151" cy="226660"/>
          </a:xfrm>
          <a:custGeom>
            <a:avLst/>
            <a:gdLst>
              <a:gd name="connsiteX0" fmla="*/ 0 w 1174151"/>
              <a:gd name="connsiteY0" fmla="*/ 113329 h 226660"/>
              <a:gd name="connsiteX1" fmla="*/ 0 w 1174151"/>
              <a:gd name="connsiteY1" fmla="*/ 113330 h 226660"/>
              <a:gd name="connsiteX2" fmla="*/ 0 w 1174151"/>
              <a:gd name="connsiteY2" fmla="*/ 113330 h 226660"/>
              <a:gd name="connsiteX3" fmla="*/ 113330 w 1174151"/>
              <a:gd name="connsiteY3" fmla="*/ 0 h 226660"/>
              <a:gd name="connsiteX4" fmla="*/ 1174151 w 1174151"/>
              <a:gd name="connsiteY4" fmla="*/ 0 h 226660"/>
              <a:gd name="connsiteX5" fmla="*/ 1174151 w 1174151"/>
              <a:gd name="connsiteY5" fmla="*/ 226660 h 226660"/>
              <a:gd name="connsiteX6" fmla="*/ 113330 w 1174151"/>
              <a:gd name="connsiteY6" fmla="*/ 226659 h 226660"/>
              <a:gd name="connsiteX7" fmla="*/ 8906 w 1174151"/>
              <a:gd name="connsiteY7" fmla="*/ 157442 h 226660"/>
              <a:gd name="connsiteX8" fmla="*/ 0 w 1174151"/>
              <a:gd name="connsiteY8" fmla="*/ 113330 h 226660"/>
              <a:gd name="connsiteX9" fmla="*/ 8906 w 1174151"/>
              <a:gd name="connsiteY9" fmla="*/ 69217 h 226660"/>
              <a:gd name="connsiteX10" fmla="*/ 113330 w 1174151"/>
              <a:gd name="connsiteY10" fmla="*/ 0 h 226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4151" h="226660">
                <a:moveTo>
                  <a:pt x="0" y="113329"/>
                </a:moveTo>
                <a:lnTo>
                  <a:pt x="0" y="113330"/>
                </a:lnTo>
                <a:lnTo>
                  <a:pt x="0" y="113330"/>
                </a:lnTo>
                <a:close/>
                <a:moveTo>
                  <a:pt x="113330" y="0"/>
                </a:moveTo>
                <a:lnTo>
                  <a:pt x="1174151" y="0"/>
                </a:lnTo>
                <a:lnTo>
                  <a:pt x="1174151" y="226660"/>
                </a:lnTo>
                <a:lnTo>
                  <a:pt x="113330" y="226659"/>
                </a:lnTo>
                <a:cubicBezTo>
                  <a:pt x="66388" y="226659"/>
                  <a:pt x="26111" y="198118"/>
                  <a:pt x="8906" y="157442"/>
                </a:cubicBezTo>
                <a:lnTo>
                  <a:pt x="0" y="113330"/>
                </a:lnTo>
                <a:lnTo>
                  <a:pt x="8906" y="69217"/>
                </a:lnTo>
                <a:cubicBezTo>
                  <a:pt x="26111" y="28541"/>
                  <a:pt x="66388" y="0"/>
                  <a:pt x="113330" y="0"/>
                </a:cubicBezTo>
                <a:close/>
              </a:path>
            </a:pathLst>
          </a:custGeom>
          <a:solidFill>
            <a:srgbClr val="0FC0A7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0F0EEBD5-A0C8-728F-C6B6-4BE7F440D288}"/>
              </a:ext>
            </a:extLst>
          </p:cNvPr>
          <p:cNvSpPr/>
          <p:nvPr/>
        </p:nvSpPr>
        <p:spPr>
          <a:xfrm>
            <a:off x="1445529" y="2749636"/>
            <a:ext cx="348534" cy="354295"/>
          </a:xfrm>
          <a:prstGeom prst="roundRect">
            <a:avLst>
              <a:gd name="adj" fmla="val 6452"/>
            </a:avLst>
          </a:prstGeom>
          <a:solidFill>
            <a:srgbClr val="0FC0A7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Bahnschrift SemiBold Condensed" panose="020B0502040204020203" pitchFamily="34" charset="0"/>
                <a:ea typeface="+mj-ea"/>
                <a:cs typeface="+mj-ea"/>
                <a:sym typeface="+mn-ea"/>
              </a:rPr>
              <a:t>52</a:t>
            </a:r>
            <a:r>
              <a:rPr lang="en-US" altLang="zh-CN" sz="1200" b="1" dirty="0">
                <a:solidFill>
                  <a:schemeClr val="bg1"/>
                </a:solidFill>
                <a:latin typeface="Bahnschrift SemiBold Condensed" panose="020B0502040204020203" pitchFamily="34" charset="0"/>
                <a:ea typeface="+mj-ea"/>
                <a:cs typeface="+mj-ea"/>
                <a:sym typeface="+mn-ea"/>
              </a:rPr>
              <a:t>%</a:t>
            </a:r>
            <a:endParaRPr lang="zh-CN" altLang="en-US" dirty="0">
              <a:solidFill>
                <a:schemeClr val="bg1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5F266434-8255-1D89-1D57-9BC3875996CB}"/>
              </a:ext>
            </a:extLst>
          </p:cNvPr>
          <p:cNvSpPr txBox="1"/>
          <p:nvPr/>
        </p:nvSpPr>
        <p:spPr>
          <a:xfrm>
            <a:off x="445644" y="2214133"/>
            <a:ext cx="1757743" cy="543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Font typeface="Wingdings" panose="05000000000000000000" charset="0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+mn-ea"/>
              </a:rPr>
              <a:t>异常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+mj-ea"/>
                <a:sym typeface="Wingdings" panose="05000000000000000000" charset="0"/>
              </a:rPr>
              <a:t>项目</a:t>
            </a:r>
            <a:r>
              <a:rPr lang="en-US" altLang="zh-CN" sz="2400" dirty="0">
                <a:ln w="15875">
                  <a:solidFill>
                    <a:schemeClr val="bg1"/>
                  </a:solidFill>
                </a:ln>
                <a:solidFill>
                  <a:srgbClr val="0FC0A7"/>
                </a:solidFill>
                <a:latin typeface="Bahnschrift SemiBold Condensed" panose="020B0502040204020203" pitchFamily="34" charset="0"/>
                <a:ea typeface="微软雅黑" panose="020B0503020204020204" pitchFamily="34" charset="-122"/>
                <a:cs typeface="+mj-ea"/>
                <a:sym typeface="+mn-ea"/>
              </a:rPr>
              <a:t>191 </a:t>
            </a:r>
            <a:r>
              <a:rPr lang="zh-CN" altLang="en-US" sz="1400" dirty="0">
                <a:ln w="15875">
                  <a:solidFill>
                    <a:schemeClr val="bg1"/>
                  </a:solidFill>
                </a:ln>
                <a:solidFill>
                  <a:srgbClr val="0FC0A7"/>
                </a:solidFill>
                <a:latin typeface="Bahnschrift SemiBold Condensed" panose="020B0502040204020203" pitchFamily="34" charset="0"/>
                <a:ea typeface="微软雅黑" panose="020B0503020204020204" pitchFamily="34" charset="-122"/>
                <a:cs typeface="+mj-ea"/>
                <a:sym typeface="+mn-ea"/>
              </a:rPr>
              <a:t>项</a:t>
            </a:r>
            <a:endParaRPr lang="zh-CN" altLang="en-US" sz="1200" dirty="0">
              <a:ln w="15875">
                <a:solidFill>
                  <a:schemeClr val="bg1"/>
                </a:solidFill>
              </a:ln>
              <a:solidFill>
                <a:srgbClr val="0FC0A7"/>
              </a:solidFill>
              <a:latin typeface="Bahnschrift SemiBold Condensed" panose="020B0502040204020203" pitchFamily="34" charset="0"/>
              <a:ea typeface="微软雅黑" panose="020B0503020204020204" pitchFamily="34" charset="-122"/>
              <a:cs typeface="+mj-ea"/>
              <a:sym typeface="Wingdings" panose="05000000000000000000" charset="0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8B35D7C7-C6D6-1E8E-E0F5-E5600814B81F}"/>
              </a:ext>
            </a:extLst>
          </p:cNvPr>
          <p:cNvSpPr txBox="1"/>
          <p:nvPr/>
        </p:nvSpPr>
        <p:spPr>
          <a:xfrm>
            <a:off x="1056102" y="2214132"/>
            <a:ext cx="773388" cy="543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Font typeface="Wingdings" panose="05000000000000000000" charset="0"/>
            </a:pPr>
            <a:r>
              <a:rPr lang="en-US" altLang="zh-CN" sz="2400" dirty="0">
                <a:solidFill>
                  <a:srgbClr val="0FC0A7"/>
                </a:solidFill>
                <a:latin typeface="Bahnschrift SemiBold Condensed" panose="020B0502040204020203" pitchFamily="34" charset="0"/>
                <a:ea typeface="微软雅黑" panose="020B0503020204020204" pitchFamily="34" charset="-122"/>
                <a:cs typeface="+mj-ea"/>
                <a:sym typeface="+mn-ea"/>
              </a:rPr>
              <a:t>191 </a:t>
            </a:r>
            <a:r>
              <a:rPr lang="zh-CN" altLang="en-US" sz="1400" dirty="0">
                <a:solidFill>
                  <a:srgbClr val="0FC0A7"/>
                </a:solidFill>
                <a:latin typeface="Bahnschrift SemiBold Condensed" panose="020B0502040204020203" pitchFamily="34" charset="0"/>
                <a:ea typeface="微软雅黑" panose="020B0503020204020204" pitchFamily="34" charset="-122"/>
                <a:cs typeface="+mj-ea"/>
                <a:sym typeface="+mn-ea"/>
              </a:rPr>
              <a:t>项</a:t>
            </a:r>
            <a:endParaRPr lang="zh-CN" altLang="en-US" sz="1200" dirty="0">
              <a:solidFill>
                <a:srgbClr val="0FC0A7"/>
              </a:solidFill>
              <a:latin typeface="Bahnschrift SemiBold Condensed" panose="020B0502040204020203" pitchFamily="34" charset="0"/>
              <a:ea typeface="微软雅黑" panose="020B0503020204020204" pitchFamily="34" charset="-122"/>
              <a:cs typeface="+mj-ea"/>
              <a:sym typeface="Wingdings" panose="05000000000000000000" charset="0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367D69AA-F587-1F57-B96E-6F9112053015}"/>
              </a:ext>
            </a:extLst>
          </p:cNvPr>
          <p:cNvSpPr txBox="1"/>
          <p:nvPr/>
        </p:nvSpPr>
        <p:spPr>
          <a:xfrm>
            <a:off x="2968975" y="3562833"/>
            <a:ext cx="1936151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  <a:sym typeface="Wingdings" panose="05000000000000000000" charset="0"/>
              </a:rPr>
              <a:t>较去年</a:t>
            </a: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  <a:sym typeface="Wingdings" panose="05000000000000000000" charset="0"/>
              </a:rPr>
              <a:t>新增</a:t>
            </a:r>
            <a:r>
              <a:rPr 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  <a:sym typeface="Wingdings" panose="05000000000000000000" charset="0"/>
              </a:rPr>
              <a:t>门店数</a:t>
            </a:r>
            <a:r>
              <a:rPr lang="en-US" altLang="zh-CN" sz="2400" b="1" dirty="0">
                <a:solidFill>
                  <a:srgbClr val="1A3EC0"/>
                </a:solidFill>
                <a:latin typeface="Bahnschrift SemiBold Condensed" panose="020B0502040204020203" pitchFamily="34" charset="0"/>
                <a:ea typeface="微软雅黑" panose="020B0503020204020204" pitchFamily="34" charset="-122"/>
                <a:cs typeface="微软雅黑" panose="020B0503020204020204" charset="-122"/>
                <a:sym typeface="Wingdings" panose="05000000000000000000" charset="0"/>
              </a:rPr>
              <a:t>21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charset="0"/>
              </a:rPr>
              <a:t>家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84A4012-6088-15C0-3625-208D1E6BE9FA}"/>
              </a:ext>
            </a:extLst>
          </p:cNvPr>
          <p:cNvSpPr txBox="1"/>
          <p:nvPr/>
        </p:nvSpPr>
        <p:spPr>
          <a:xfrm>
            <a:off x="4823057" y="3562833"/>
            <a:ext cx="1893852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Font typeface="Wingdings" panose="05000000000000000000" charset="0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  <a:sym typeface="Wingdings" panose="05000000000000000000" charset="0"/>
              </a:rPr>
              <a:t>较去年新增查核项目</a:t>
            </a:r>
            <a:r>
              <a:rPr lang="en-US" altLang="zh-CN" sz="2400" b="1" dirty="0">
                <a:solidFill>
                  <a:srgbClr val="1A3EC0"/>
                </a:solidFill>
                <a:latin typeface="Bahnschrift SemiBold Condensed" panose="020B0502040204020203" pitchFamily="34" charset="0"/>
                <a:ea typeface="微软雅黑" panose="020B0503020204020204" pitchFamily="34" charset="-122"/>
                <a:sym typeface="Wingdings" panose="05000000000000000000" charset="0"/>
              </a:rPr>
              <a:t>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charset="0"/>
              </a:rPr>
              <a:t>个</a:t>
            </a: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C34C11BD-C458-622F-F446-E6E60D8E4262}"/>
              </a:ext>
            </a:extLst>
          </p:cNvPr>
          <p:cNvCxnSpPr>
            <a:cxnSpLocks/>
          </p:cNvCxnSpPr>
          <p:nvPr/>
        </p:nvCxnSpPr>
        <p:spPr>
          <a:xfrm flipH="1">
            <a:off x="4719039" y="3701841"/>
            <a:ext cx="44734" cy="283353"/>
          </a:xfrm>
          <a:prstGeom prst="line">
            <a:avLst/>
          </a:prstGeom>
          <a:ln>
            <a:solidFill>
              <a:srgbClr val="1A3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6AE863F-EA93-6354-06F7-82D3D88FBBFB}"/>
              </a:ext>
            </a:extLst>
          </p:cNvPr>
          <p:cNvGrpSpPr/>
          <p:nvPr/>
        </p:nvGrpSpPr>
        <p:grpSpPr>
          <a:xfrm>
            <a:off x="6563976" y="4095983"/>
            <a:ext cx="466624" cy="230832"/>
            <a:chOff x="3446746" y="4184010"/>
            <a:chExt cx="466624" cy="230832"/>
          </a:xfrm>
        </p:grpSpPr>
        <p:sp>
          <p:nvSpPr>
            <p:cNvPr id="57" name="箭头: 五边形 56">
              <a:extLst>
                <a:ext uri="{FF2B5EF4-FFF2-40B4-BE49-F238E27FC236}">
                  <a16:creationId xmlns:a16="http://schemas.microsoft.com/office/drawing/2014/main" id="{7E6ED93C-3B52-099F-D347-11A7D3D5DF21}"/>
                </a:ext>
              </a:extLst>
            </p:cNvPr>
            <p:cNvSpPr/>
            <p:nvPr/>
          </p:nvSpPr>
          <p:spPr>
            <a:xfrm rot="5400000">
              <a:off x="3574367" y="4075839"/>
              <a:ext cx="211382" cy="466624"/>
            </a:xfrm>
            <a:prstGeom prst="homePlate">
              <a:avLst>
                <a:gd name="adj" fmla="val 27470"/>
              </a:avLst>
            </a:prstGeom>
            <a:solidFill>
              <a:srgbClr val="0FC0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1A3EC0"/>
                </a:solidFill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4BF64C1-8E2F-57C8-1121-1A793511C58D}"/>
                </a:ext>
              </a:extLst>
            </p:cNvPr>
            <p:cNvSpPr txBox="1"/>
            <p:nvPr/>
          </p:nvSpPr>
          <p:spPr>
            <a:xfrm>
              <a:off x="3446746" y="4184010"/>
              <a:ext cx="466624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900" dirty="0">
                  <a:solidFill>
                    <a:srgbClr val="1A3E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charset="-122"/>
                  <a:sym typeface="Wingdings" panose="05000000000000000000" charset="0"/>
                </a:rPr>
                <a:t>新增</a:t>
              </a:r>
              <a:endParaRPr lang="zh-CN" altLang="en-US" sz="900" dirty="0">
                <a:solidFill>
                  <a:srgbClr val="1A3EC0"/>
                </a:solidFill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E6A4C38-0A76-FD0A-561B-A6A4B9A45F1E}"/>
              </a:ext>
            </a:extLst>
          </p:cNvPr>
          <p:cNvGrpSpPr/>
          <p:nvPr/>
        </p:nvGrpSpPr>
        <p:grpSpPr>
          <a:xfrm>
            <a:off x="4958525" y="4095983"/>
            <a:ext cx="466624" cy="230832"/>
            <a:chOff x="3446746" y="4184010"/>
            <a:chExt cx="466624" cy="230832"/>
          </a:xfrm>
        </p:grpSpPr>
        <p:sp>
          <p:nvSpPr>
            <p:cNvPr id="63" name="箭头: 五边形 62">
              <a:extLst>
                <a:ext uri="{FF2B5EF4-FFF2-40B4-BE49-F238E27FC236}">
                  <a16:creationId xmlns:a16="http://schemas.microsoft.com/office/drawing/2014/main" id="{F6B0039F-AB26-B7AA-2094-AD74949350A6}"/>
                </a:ext>
              </a:extLst>
            </p:cNvPr>
            <p:cNvSpPr/>
            <p:nvPr/>
          </p:nvSpPr>
          <p:spPr>
            <a:xfrm rot="5400000">
              <a:off x="3574367" y="4075839"/>
              <a:ext cx="211382" cy="466624"/>
            </a:xfrm>
            <a:prstGeom prst="homePlate">
              <a:avLst>
                <a:gd name="adj" fmla="val 27470"/>
              </a:avLst>
            </a:prstGeom>
            <a:solidFill>
              <a:srgbClr val="0FC0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1A3EC0"/>
                </a:solidFill>
              </a:endParaRP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38A19EFF-8782-4A63-4A20-E7CFCB313299}"/>
                </a:ext>
              </a:extLst>
            </p:cNvPr>
            <p:cNvSpPr txBox="1"/>
            <p:nvPr/>
          </p:nvSpPr>
          <p:spPr>
            <a:xfrm>
              <a:off x="3446746" y="4184010"/>
              <a:ext cx="466624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900" dirty="0">
                  <a:solidFill>
                    <a:srgbClr val="1A3E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charset="-122"/>
                  <a:sym typeface="Wingdings" panose="05000000000000000000" charset="0"/>
                </a:rPr>
                <a:t>新增</a:t>
              </a:r>
              <a:endParaRPr lang="zh-CN" altLang="en-US" sz="900" dirty="0">
                <a:solidFill>
                  <a:srgbClr val="1A3EC0"/>
                </a:solidFill>
              </a:endParaRP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52FD5CED-FA4A-086B-668D-5D862A5559A7}"/>
              </a:ext>
            </a:extLst>
          </p:cNvPr>
          <p:cNvGrpSpPr/>
          <p:nvPr/>
        </p:nvGrpSpPr>
        <p:grpSpPr>
          <a:xfrm>
            <a:off x="8169427" y="4095983"/>
            <a:ext cx="466624" cy="230832"/>
            <a:chOff x="3446746" y="4184010"/>
            <a:chExt cx="466624" cy="230832"/>
          </a:xfrm>
        </p:grpSpPr>
        <p:sp>
          <p:nvSpPr>
            <p:cNvPr id="130" name="箭头: 五边形 129">
              <a:extLst>
                <a:ext uri="{FF2B5EF4-FFF2-40B4-BE49-F238E27FC236}">
                  <a16:creationId xmlns:a16="http://schemas.microsoft.com/office/drawing/2014/main" id="{E9B38F41-66E1-2525-34C7-91E0207115AC}"/>
                </a:ext>
              </a:extLst>
            </p:cNvPr>
            <p:cNvSpPr/>
            <p:nvPr/>
          </p:nvSpPr>
          <p:spPr>
            <a:xfrm rot="5400000">
              <a:off x="3574367" y="4075839"/>
              <a:ext cx="211382" cy="466624"/>
            </a:xfrm>
            <a:prstGeom prst="homePlate">
              <a:avLst>
                <a:gd name="adj" fmla="val 27470"/>
              </a:avLst>
            </a:prstGeom>
            <a:solidFill>
              <a:srgbClr val="0FC0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1A3EC0"/>
                </a:solidFill>
              </a:endParaRP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8BC6FD35-EF52-606F-09C8-090607952ACE}"/>
                </a:ext>
              </a:extLst>
            </p:cNvPr>
            <p:cNvSpPr txBox="1"/>
            <p:nvPr/>
          </p:nvSpPr>
          <p:spPr>
            <a:xfrm>
              <a:off x="3446746" y="4184010"/>
              <a:ext cx="466624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900" dirty="0">
                  <a:solidFill>
                    <a:srgbClr val="1A3E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charset="-122"/>
                  <a:sym typeface="Wingdings" panose="05000000000000000000" charset="0"/>
                </a:rPr>
                <a:t>新增</a:t>
              </a:r>
              <a:endParaRPr lang="zh-CN" altLang="en-US" sz="900" dirty="0">
                <a:solidFill>
                  <a:srgbClr val="1A3EC0"/>
                </a:solidFill>
              </a:endParaRP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F26ECC0D-51F7-CFD9-6FE8-4F22898DA7BD}"/>
              </a:ext>
            </a:extLst>
          </p:cNvPr>
          <p:cNvGrpSpPr/>
          <p:nvPr/>
        </p:nvGrpSpPr>
        <p:grpSpPr>
          <a:xfrm>
            <a:off x="9774878" y="4095983"/>
            <a:ext cx="466624" cy="230832"/>
            <a:chOff x="3446746" y="4184010"/>
            <a:chExt cx="466624" cy="230832"/>
          </a:xfrm>
        </p:grpSpPr>
        <p:sp>
          <p:nvSpPr>
            <p:cNvPr id="133" name="箭头: 五边形 132">
              <a:extLst>
                <a:ext uri="{FF2B5EF4-FFF2-40B4-BE49-F238E27FC236}">
                  <a16:creationId xmlns:a16="http://schemas.microsoft.com/office/drawing/2014/main" id="{7A98ACE6-F78E-D545-0EF9-36A8019C5145}"/>
                </a:ext>
              </a:extLst>
            </p:cNvPr>
            <p:cNvSpPr/>
            <p:nvPr/>
          </p:nvSpPr>
          <p:spPr>
            <a:xfrm rot="5400000">
              <a:off x="3574367" y="4075839"/>
              <a:ext cx="211382" cy="466624"/>
            </a:xfrm>
            <a:prstGeom prst="homePlate">
              <a:avLst>
                <a:gd name="adj" fmla="val 27470"/>
              </a:avLst>
            </a:prstGeom>
            <a:solidFill>
              <a:srgbClr val="0FC0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1A3EC0"/>
                </a:solidFill>
              </a:endParaRP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0AB34577-EBD4-6C2A-81AC-B4733F38E322}"/>
                </a:ext>
              </a:extLst>
            </p:cNvPr>
            <p:cNvSpPr txBox="1"/>
            <p:nvPr/>
          </p:nvSpPr>
          <p:spPr>
            <a:xfrm>
              <a:off x="3446746" y="4184010"/>
              <a:ext cx="466624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900" dirty="0">
                  <a:solidFill>
                    <a:srgbClr val="1A3E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charset="-122"/>
                  <a:sym typeface="Wingdings" panose="05000000000000000000" charset="0"/>
                </a:rPr>
                <a:t>新增</a:t>
              </a:r>
              <a:endParaRPr lang="zh-CN" altLang="en-US" sz="900" dirty="0">
                <a:solidFill>
                  <a:srgbClr val="1A3EC0"/>
                </a:solidFill>
              </a:endParaRP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79DC4405-3E08-D487-8919-A6B81B88D385}"/>
              </a:ext>
            </a:extLst>
          </p:cNvPr>
          <p:cNvGrpSpPr/>
          <p:nvPr/>
        </p:nvGrpSpPr>
        <p:grpSpPr>
          <a:xfrm>
            <a:off x="1767567" y="5224274"/>
            <a:ext cx="466624" cy="230832"/>
            <a:chOff x="3446746" y="4184010"/>
            <a:chExt cx="466624" cy="230832"/>
          </a:xfrm>
        </p:grpSpPr>
        <p:sp>
          <p:nvSpPr>
            <p:cNvPr id="136" name="箭头: 五边形 135">
              <a:extLst>
                <a:ext uri="{FF2B5EF4-FFF2-40B4-BE49-F238E27FC236}">
                  <a16:creationId xmlns:a16="http://schemas.microsoft.com/office/drawing/2014/main" id="{14B7815A-BBCE-FA59-CA61-61F646B606F8}"/>
                </a:ext>
              </a:extLst>
            </p:cNvPr>
            <p:cNvSpPr/>
            <p:nvPr/>
          </p:nvSpPr>
          <p:spPr>
            <a:xfrm rot="5400000">
              <a:off x="3574367" y="4075839"/>
              <a:ext cx="211382" cy="466624"/>
            </a:xfrm>
            <a:prstGeom prst="homePlate">
              <a:avLst>
                <a:gd name="adj" fmla="val 27470"/>
              </a:avLst>
            </a:prstGeom>
            <a:solidFill>
              <a:srgbClr val="0FC0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1A3EC0"/>
                </a:solidFill>
              </a:endParaRP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1F4E4779-410B-353D-8B95-9DAA83595BDC}"/>
                </a:ext>
              </a:extLst>
            </p:cNvPr>
            <p:cNvSpPr txBox="1"/>
            <p:nvPr/>
          </p:nvSpPr>
          <p:spPr>
            <a:xfrm>
              <a:off x="3446746" y="4184010"/>
              <a:ext cx="466624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900" dirty="0">
                  <a:solidFill>
                    <a:srgbClr val="1A3E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charset="-122"/>
                  <a:sym typeface="Wingdings" panose="05000000000000000000" charset="0"/>
                </a:rPr>
                <a:t>新增</a:t>
              </a:r>
              <a:endParaRPr lang="zh-CN" altLang="en-US" sz="900" dirty="0">
                <a:solidFill>
                  <a:srgbClr val="1A3EC0"/>
                </a:solidFill>
              </a:endParaRP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F1385C06-EC12-1476-FB7D-4E17EB2BFDD1}"/>
              </a:ext>
            </a:extLst>
          </p:cNvPr>
          <p:cNvGrpSpPr/>
          <p:nvPr/>
        </p:nvGrpSpPr>
        <p:grpSpPr>
          <a:xfrm>
            <a:off x="1767567" y="5567069"/>
            <a:ext cx="466624" cy="230832"/>
            <a:chOff x="3446746" y="4184010"/>
            <a:chExt cx="466624" cy="230832"/>
          </a:xfrm>
        </p:grpSpPr>
        <p:sp>
          <p:nvSpPr>
            <p:cNvPr id="139" name="箭头: 五边形 138">
              <a:extLst>
                <a:ext uri="{FF2B5EF4-FFF2-40B4-BE49-F238E27FC236}">
                  <a16:creationId xmlns:a16="http://schemas.microsoft.com/office/drawing/2014/main" id="{C76CFEE4-3FC8-A147-7373-E5C995BBDE13}"/>
                </a:ext>
              </a:extLst>
            </p:cNvPr>
            <p:cNvSpPr/>
            <p:nvPr/>
          </p:nvSpPr>
          <p:spPr>
            <a:xfrm rot="5400000">
              <a:off x="3574367" y="4075839"/>
              <a:ext cx="211382" cy="466624"/>
            </a:xfrm>
            <a:prstGeom prst="homePlate">
              <a:avLst>
                <a:gd name="adj" fmla="val 27470"/>
              </a:avLst>
            </a:prstGeom>
            <a:solidFill>
              <a:srgbClr val="0FC0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1A3EC0"/>
                </a:solidFill>
              </a:endParaRP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0576AE70-937F-5863-6D5F-EB10CCCB3B02}"/>
                </a:ext>
              </a:extLst>
            </p:cNvPr>
            <p:cNvSpPr txBox="1"/>
            <p:nvPr/>
          </p:nvSpPr>
          <p:spPr>
            <a:xfrm>
              <a:off x="3446746" y="4184010"/>
              <a:ext cx="466624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900" dirty="0">
                  <a:solidFill>
                    <a:srgbClr val="1A3E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charset="-122"/>
                  <a:sym typeface="Wingdings" panose="05000000000000000000" charset="0"/>
                </a:rPr>
                <a:t>新增</a:t>
              </a:r>
              <a:endParaRPr lang="zh-CN" altLang="en-US" sz="900" dirty="0">
                <a:solidFill>
                  <a:srgbClr val="1A3EC0"/>
                </a:solidFill>
              </a:endParaRPr>
            </a:p>
          </p:txBody>
        </p:sp>
      </p:grpSp>
      <p:graphicFrame>
        <p:nvGraphicFramePr>
          <p:cNvPr id="150" name="表格 149">
            <a:extLst>
              <a:ext uri="{FF2B5EF4-FFF2-40B4-BE49-F238E27FC236}">
                <a16:creationId xmlns:a16="http://schemas.microsoft.com/office/drawing/2014/main" id="{56F4FF36-639E-86DA-6653-51222CB353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579287"/>
              </p:ext>
            </p:extLst>
          </p:nvPr>
        </p:nvGraphicFramePr>
        <p:xfrm>
          <a:off x="293413" y="5870110"/>
          <a:ext cx="11676565" cy="411480"/>
        </p:xfrm>
        <a:graphic>
          <a:graphicData uri="http://schemas.openxmlformats.org/drawingml/2006/table">
            <a:tbl>
              <a:tblPr firstRow="1" bandRow="1">
                <a:effectLst>
                  <a:outerShdw blurRad="63500" algn="ctr" rotWithShape="0">
                    <a:srgbClr val="1A3EC0">
                      <a:alpha val="40000"/>
                    </a:srgbClr>
                  </a:outerShdw>
                </a:effectLst>
                <a:tableStyleId>{5FD0F851-EC5A-4D38-B0AD-8093EC10F338}</a:tableStyleId>
              </a:tblPr>
              <a:tblGrid>
                <a:gridCol w="1927057">
                  <a:extLst>
                    <a:ext uri="{9D8B030D-6E8A-4147-A177-3AD203B41FA5}">
                      <a16:colId xmlns:a16="http://schemas.microsoft.com/office/drawing/2014/main" val="3400312656"/>
                    </a:ext>
                  </a:extLst>
                </a:gridCol>
                <a:gridCol w="1624918">
                  <a:extLst>
                    <a:ext uri="{9D8B030D-6E8A-4147-A177-3AD203B41FA5}">
                      <a16:colId xmlns:a16="http://schemas.microsoft.com/office/drawing/2014/main" val="3803141553"/>
                    </a:ext>
                  </a:extLst>
                </a:gridCol>
                <a:gridCol w="1624918">
                  <a:extLst>
                    <a:ext uri="{9D8B030D-6E8A-4147-A177-3AD203B41FA5}">
                      <a16:colId xmlns:a16="http://schemas.microsoft.com/office/drawing/2014/main" val="2700378088"/>
                    </a:ext>
                  </a:extLst>
                </a:gridCol>
                <a:gridCol w="1624918">
                  <a:extLst>
                    <a:ext uri="{9D8B030D-6E8A-4147-A177-3AD203B41FA5}">
                      <a16:colId xmlns:a16="http://schemas.microsoft.com/office/drawing/2014/main" val="1629674270"/>
                    </a:ext>
                  </a:extLst>
                </a:gridCol>
                <a:gridCol w="1624918">
                  <a:extLst>
                    <a:ext uri="{9D8B030D-6E8A-4147-A177-3AD203B41FA5}">
                      <a16:colId xmlns:a16="http://schemas.microsoft.com/office/drawing/2014/main" val="1683384255"/>
                    </a:ext>
                  </a:extLst>
                </a:gridCol>
                <a:gridCol w="1624918">
                  <a:extLst>
                    <a:ext uri="{9D8B030D-6E8A-4147-A177-3AD203B41FA5}">
                      <a16:colId xmlns:a16="http://schemas.microsoft.com/office/drawing/2014/main" val="1794561206"/>
                    </a:ext>
                  </a:extLst>
                </a:gridCol>
                <a:gridCol w="1624918">
                  <a:extLst>
                    <a:ext uri="{9D8B030D-6E8A-4147-A177-3AD203B41FA5}">
                      <a16:colId xmlns:a16="http://schemas.microsoft.com/office/drawing/2014/main" val="1507832448"/>
                    </a:ext>
                  </a:extLst>
                </a:gridCol>
              </a:tblGrid>
              <a:tr h="33985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zh-CN" sz="1050" b="1" kern="1200" dirty="0">
                          <a:solidFill>
                            <a:srgbClr val="1A3E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保养品质</a:t>
                      </a:r>
                      <a:endParaRPr lang="en-US" altLang="zh-CN" sz="1050" b="1" kern="1200" dirty="0">
                        <a:solidFill>
                          <a:srgbClr val="1A3E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zh-CN" sz="1050" b="1" kern="1200" dirty="0">
                          <a:solidFill>
                            <a:srgbClr val="1A3E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不达标</a:t>
                      </a:r>
                      <a:endParaRPr lang="zh-CN" altLang="en-US" sz="1050" b="1" kern="1200" dirty="0">
                        <a:solidFill>
                          <a:srgbClr val="1A3E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rgbClr val="1A3E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</a:t>
                      </a:r>
                      <a:endParaRPr lang="zh-CN" altLang="en-US" sz="1200" b="1" dirty="0">
                        <a:solidFill>
                          <a:srgbClr val="1A3E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rgbClr val="1A3E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</a:t>
                      </a:r>
                      <a:endParaRPr lang="zh-CN" altLang="en-US" sz="1200" b="1" dirty="0">
                        <a:solidFill>
                          <a:srgbClr val="1A3E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rgbClr val="1A3E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1200" b="1" dirty="0">
                        <a:solidFill>
                          <a:srgbClr val="1A3E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rgbClr val="1A3E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1200" b="1" dirty="0">
                        <a:solidFill>
                          <a:srgbClr val="1A3E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rgbClr val="1A3E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altLang="en-US" sz="1200" b="1" dirty="0">
                        <a:solidFill>
                          <a:srgbClr val="1A3E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rgbClr val="1A3E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62</a:t>
                      </a:r>
                      <a:endParaRPr lang="zh-CN" altLang="en-US" sz="1200" b="1" dirty="0">
                        <a:solidFill>
                          <a:srgbClr val="1A3E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2041889"/>
                  </a:ext>
                </a:extLst>
              </a:tr>
            </a:tbl>
          </a:graphicData>
        </a:graphic>
      </p:graphicFrame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32D0F1A4-3625-B030-40A3-E3A1798B825B}"/>
              </a:ext>
            </a:extLst>
          </p:cNvPr>
          <p:cNvGrpSpPr/>
          <p:nvPr/>
        </p:nvGrpSpPr>
        <p:grpSpPr>
          <a:xfrm>
            <a:off x="1767567" y="5912248"/>
            <a:ext cx="466624" cy="230832"/>
            <a:chOff x="3446746" y="4184010"/>
            <a:chExt cx="466624" cy="230832"/>
          </a:xfrm>
        </p:grpSpPr>
        <p:sp>
          <p:nvSpPr>
            <p:cNvPr id="142" name="箭头: 五边形 141">
              <a:extLst>
                <a:ext uri="{FF2B5EF4-FFF2-40B4-BE49-F238E27FC236}">
                  <a16:creationId xmlns:a16="http://schemas.microsoft.com/office/drawing/2014/main" id="{7AAF624E-087A-BD06-24CF-1D56712B4C13}"/>
                </a:ext>
              </a:extLst>
            </p:cNvPr>
            <p:cNvSpPr/>
            <p:nvPr/>
          </p:nvSpPr>
          <p:spPr>
            <a:xfrm rot="5400000">
              <a:off x="3574367" y="4075839"/>
              <a:ext cx="211382" cy="466624"/>
            </a:xfrm>
            <a:prstGeom prst="homePlate">
              <a:avLst>
                <a:gd name="adj" fmla="val 27470"/>
              </a:avLst>
            </a:prstGeom>
            <a:solidFill>
              <a:srgbClr val="0FC0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1A3EC0"/>
                </a:solidFill>
              </a:endParaRP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1FB5B5AF-5F7B-4C8A-4C7D-F03AFACBE213}"/>
                </a:ext>
              </a:extLst>
            </p:cNvPr>
            <p:cNvSpPr txBox="1"/>
            <p:nvPr/>
          </p:nvSpPr>
          <p:spPr>
            <a:xfrm>
              <a:off x="3446746" y="4184010"/>
              <a:ext cx="466624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900" dirty="0">
                  <a:solidFill>
                    <a:srgbClr val="1A3E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charset="-122"/>
                  <a:sym typeface="Wingdings" panose="05000000000000000000" charset="0"/>
                </a:rPr>
                <a:t>新增</a:t>
              </a:r>
              <a:endParaRPr lang="zh-CN" altLang="en-US" sz="900" dirty="0">
                <a:solidFill>
                  <a:srgbClr val="1A3EC0"/>
                </a:solidFill>
              </a:endParaRP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A2C44FBD-0869-5312-03A2-C919915C5A11}"/>
              </a:ext>
            </a:extLst>
          </p:cNvPr>
          <p:cNvGrpSpPr/>
          <p:nvPr/>
        </p:nvGrpSpPr>
        <p:grpSpPr>
          <a:xfrm>
            <a:off x="1767567" y="6330067"/>
            <a:ext cx="466624" cy="230832"/>
            <a:chOff x="3446746" y="4184010"/>
            <a:chExt cx="466624" cy="230832"/>
          </a:xfrm>
        </p:grpSpPr>
        <p:sp>
          <p:nvSpPr>
            <p:cNvPr id="145" name="箭头: 五边形 144">
              <a:extLst>
                <a:ext uri="{FF2B5EF4-FFF2-40B4-BE49-F238E27FC236}">
                  <a16:creationId xmlns:a16="http://schemas.microsoft.com/office/drawing/2014/main" id="{41FC6E43-3921-390B-155A-771CD3E017E7}"/>
                </a:ext>
              </a:extLst>
            </p:cNvPr>
            <p:cNvSpPr/>
            <p:nvPr/>
          </p:nvSpPr>
          <p:spPr>
            <a:xfrm rot="5400000">
              <a:off x="3574367" y="4075839"/>
              <a:ext cx="211382" cy="466624"/>
            </a:xfrm>
            <a:prstGeom prst="homePlate">
              <a:avLst>
                <a:gd name="adj" fmla="val 27470"/>
              </a:avLst>
            </a:prstGeom>
            <a:solidFill>
              <a:srgbClr val="0FC0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1A3EC0"/>
                </a:solidFill>
              </a:endParaRP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61A183EA-927B-7534-9BBB-D1DCE5DF0050}"/>
                </a:ext>
              </a:extLst>
            </p:cNvPr>
            <p:cNvSpPr txBox="1"/>
            <p:nvPr/>
          </p:nvSpPr>
          <p:spPr>
            <a:xfrm>
              <a:off x="3446746" y="4184010"/>
              <a:ext cx="466624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900" dirty="0">
                  <a:solidFill>
                    <a:srgbClr val="1A3E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charset="-122"/>
                  <a:sym typeface="Wingdings" panose="05000000000000000000" charset="0"/>
                </a:rPr>
                <a:t>新增</a:t>
              </a:r>
              <a:endParaRPr lang="zh-CN" altLang="en-US" sz="900" dirty="0">
                <a:solidFill>
                  <a:srgbClr val="1A3E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3875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3FA251E7-A4EC-E769-51F5-57C73F844530}"/>
              </a:ext>
            </a:extLst>
          </p:cNvPr>
          <p:cNvGrpSpPr/>
          <p:nvPr/>
        </p:nvGrpSpPr>
        <p:grpSpPr>
          <a:xfrm>
            <a:off x="0" y="2286850"/>
            <a:ext cx="12192000" cy="1885064"/>
            <a:chOff x="0" y="2348469"/>
            <a:chExt cx="12192000" cy="1885064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78B82C8B-CB85-C061-70FD-7E42DEAD4363}"/>
                </a:ext>
              </a:extLst>
            </p:cNvPr>
            <p:cNvSpPr/>
            <p:nvPr/>
          </p:nvSpPr>
          <p:spPr>
            <a:xfrm>
              <a:off x="0" y="2348469"/>
              <a:ext cx="12192000" cy="1885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srgbClr val="1A3EC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6307ED3A-E0C0-0A3E-0F72-82EBA321AF48}"/>
                </a:ext>
              </a:extLst>
            </p:cNvPr>
            <p:cNvSpPr txBox="1"/>
            <p:nvPr/>
          </p:nvSpPr>
          <p:spPr>
            <a:xfrm>
              <a:off x="633816" y="3172568"/>
              <a:ext cx="1194432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charset="0"/>
                <a:buNone/>
                <a:tabLst/>
                <a:defRPr/>
              </a:pPr>
              <a:r>
                <a:rPr kumimoji="0" lang="zh-CN" altLang="en-US" sz="11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Medium" panose="020B0600000000000000" pitchFamily="34" charset="-122"/>
                  <a:ea typeface="思源黑体 Medium" panose="020B0600000000000000" pitchFamily="34" charset="-122"/>
                  <a:cs typeface="+mj-ea"/>
                  <a:sym typeface="+mn-ea"/>
                </a:rPr>
                <a:t>金额</a:t>
              </a:r>
              <a:endPara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j-ea"/>
                <a:sym typeface="+mn-ea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charset="0"/>
                <a:buNone/>
                <a:tabLst/>
                <a:defRPr/>
              </a:pPr>
              <a:r>
                <a:rPr lang="en-US" altLang="zh-CN" sz="2800" dirty="0">
                  <a:solidFill>
                    <a:srgbClr val="1A3EC0"/>
                  </a:solidFill>
                  <a:latin typeface="Bahnschrift SemiBold Condensed" panose="020B0502040204020203" pitchFamily="34" charset="0"/>
                  <a:ea typeface="思源黑体 Medium" panose="020B0600000000000000" pitchFamily="34" charset="-122"/>
                  <a:cs typeface="+mj-ea"/>
                  <a:sym typeface="+mn-ea"/>
                </a:rPr>
                <a:t>12000</a:t>
              </a:r>
              <a:r>
                <a:rPr lang="zh-CN" altLang="en-US" sz="1200" dirty="0">
                  <a:solidFill>
                    <a:srgbClr val="1A3EC0"/>
                  </a:solidFill>
                  <a:latin typeface="Bahnschrift SemiBold Condensed" panose="020B0502040204020203" pitchFamily="34" charset="0"/>
                  <a:ea typeface="思源黑体 Medium" panose="020B0600000000000000" pitchFamily="34" charset="-122"/>
                  <a:cs typeface="+mj-ea"/>
                  <a:sym typeface="+mn-ea"/>
                </a:rPr>
                <a:t>元</a:t>
              </a:r>
              <a:endParaRPr lang="zh-CN" altLang="en-US" sz="1200" noProof="1">
                <a:solidFill>
                  <a:srgbClr val="1A3EC0"/>
                </a:solidFill>
                <a:latin typeface="Bahnschrift SemiBold Condensed" panose="020B0502040204020203" pitchFamily="34" charset="0"/>
                <a:ea typeface="思源黑体 Medium" panose="020B0600000000000000" pitchFamily="34" charset="-122"/>
                <a:cs typeface="+mj-ea"/>
                <a:sym typeface="+mn-ea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9106B740-B183-52FB-DC13-3721849D54DE}"/>
                </a:ext>
              </a:extLst>
            </p:cNvPr>
            <p:cNvSpPr/>
            <p:nvPr/>
          </p:nvSpPr>
          <p:spPr>
            <a:xfrm rot="16200000">
              <a:off x="1171683" y="2187063"/>
              <a:ext cx="340814" cy="1416550"/>
            </a:xfrm>
            <a:custGeom>
              <a:avLst/>
              <a:gdLst>
                <a:gd name="connsiteX0" fmla="*/ 0 w 340814"/>
                <a:gd name="connsiteY0" fmla="*/ 0 h 1178682"/>
                <a:gd name="connsiteX1" fmla="*/ 340814 w 340814"/>
                <a:gd name="connsiteY1" fmla="*/ 0 h 1178682"/>
                <a:gd name="connsiteX2" fmla="*/ 340814 w 340814"/>
                <a:gd name="connsiteY2" fmla="*/ 1178680 h 1178682"/>
                <a:gd name="connsiteX3" fmla="*/ 170408 w 340814"/>
                <a:gd name="connsiteY3" fmla="*/ 1045948 h 1178682"/>
                <a:gd name="connsiteX4" fmla="*/ 0 w 340814"/>
                <a:gd name="connsiteY4" fmla="*/ 1178682 h 1178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814" h="1178682">
                  <a:moveTo>
                    <a:pt x="0" y="0"/>
                  </a:moveTo>
                  <a:lnTo>
                    <a:pt x="340814" y="0"/>
                  </a:lnTo>
                  <a:lnTo>
                    <a:pt x="340814" y="1178680"/>
                  </a:lnTo>
                  <a:lnTo>
                    <a:pt x="170408" y="1045948"/>
                  </a:lnTo>
                  <a:lnTo>
                    <a:pt x="0" y="1178682"/>
                  </a:lnTo>
                  <a:close/>
                </a:path>
              </a:pathLst>
            </a:custGeom>
            <a:solidFill>
              <a:srgbClr val="1A3E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id="{F0BD859A-FEBA-5075-2C03-B08C57D68A8F}"/>
                </a:ext>
              </a:extLst>
            </p:cNvPr>
            <p:cNvSpPr txBox="1"/>
            <p:nvPr/>
          </p:nvSpPr>
          <p:spPr>
            <a:xfrm rot="16200000">
              <a:off x="952611" y="2401275"/>
              <a:ext cx="400110" cy="976228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Medium" panose="020B0600000000000000" pitchFamily="34" charset="-122"/>
                  <a:ea typeface="思源黑体 Medium" panose="020B0600000000000000" pitchFamily="34" charset="-122"/>
                  <a:cs typeface="微软雅黑" panose="020B0503020204020204" charset="-122"/>
                  <a:sym typeface="+mn-ea"/>
                </a:rPr>
                <a:t>合同签约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2F168C2-CFB4-716D-E2F1-716B24134CB3}"/>
                </a:ext>
              </a:extLst>
            </p:cNvPr>
            <p:cNvSpPr txBox="1"/>
            <p:nvPr/>
          </p:nvSpPr>
          <p:spPr>
            <a:xfrm>
              <a:off x="1415827" y="2574380"/>
              <a:ext cx="49818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charset="0"/>
                <a:buNone/>
                <a:tabLst/>
                <a:defRPr/>
              </a:pPr>
              <a:r>
                <a:rPr kumimoji="0" lang="en-US" altLang="zh-CN" sz="11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Medium" panose="020B0600000000000000" pitchFamily="34" charset="-122"/>
                  <a:ea typeface="思源黑体 Medium" panose="020B0600000000000000" pitchFamily="34" charset="-122"/>
                  <a:cs typeface="微软雅黑" panose="020B0503020204020204" charset="-122"/>
                  <a:sym typeface="+mn-ea"/>
                </a:rPr>
                <a:t>=</a:t>
              </a:r>
              <a:endParaRPr lang="en-US" altLang="zh-CN" sz="1100" dirty="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微软雅黑" panose="020B0503020204020204" charset="-122"/>
                <a:sym typeface="+mn-ea"/>
              </a:endParaRPr>
            </a:p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Bahnschrift SemiBold Condensed" panose="020B0502040204020203" pitchFamily="34" charset="0"/>
                  <a:ea typeface="思源黑体 Medium" panose="020B0600000000000000" pitchFamily="34" charset="-122"/>
                  <a:cs typeface="+mj-ea"/>
                  <a:sym typeface="+mn-ea"/>
                </a:rPr>
                <a:t>6</a:t>
              </a:r>
              <a:r>
                <a:rPr lang="zh-CN" altLang="en-US" sz="1200" dirty="0">
                  <a:solidFill>
                    <a:schemeClr val="bg1"/>
                  </a:solidFill>
                  <a:latin typeface="Bahnschrift SemiBold Condensed" panose="020B0502040204020203" pitchFamily="34" charset="0"/>
                  <a:ea typeface="思源黑体 Medium" panose="020B0600000000000000" pitchFamily="34" charset="-122"/>
                  <a:cs typeface="+mj-ea"/>
                  <a:sym typeface="+mn-ea"/>
                </a:rPr>
                <a:t>台</a:t>
              </a:r>
              <a:endParaRPr lang="zh-CN" altLang="en-US" sz="2000" noProof="1">
                <a:solidFill>
                  <a:schemeClr val="bg1"/>
                </a:solidFill>
                <a:latin typeface="Bahnschrift SemiBold Condensed" panose="020B0502040204020203" pitchFamily="34" charset="0"/>
                <a:ea typeface="思源黑体 Medium" panose="020B0600000000000000" pitchFamily="34" charset="-122"/>
                <a:cs typeface="+mj-ea"/>
                <a:sym typeface="+mn-ea"/>
              </a:endParaRP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41F24144-E372-A321-D9AE-885516C7F3FB}"/>
                </a:ext>
              </a:extLst>
            </p:cNvPr>
            <p:cNvSpPr txBox="1"/>
            <p:nvPr/>
          </p:nvSpPr>
          <p:spPr>
            <a:xfrm>
              <a:off x="2701030" y="3172568"/>
              <a:ext cx="1194432" cy="572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charset="0"/>
                <a:buNone/>
                <a:tabLst/>
                <a:defRPr/>
              </a:pPr>
              <a:r>
                <a:rPr kumimoji="0" lang="zh-CN" altLang="en-US" sz="11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Medium" panose="020B0600000000000000" pitchFamily="34" charset="-122"/>
                  <a:ea typeface="思源黑体 Medium" panose="020B0600000000000000" pitchFamily="34" charset="-122"/>
                  <a:cs typeface="+mj-ea"/>
                  <a:sym typeface="+mn-ea"/>
                </a:rPr>
                <a:t>金额</a:t>
              </a:r>
              <a:endPara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j-ea"/>
                <a:sym typeface="+mn-ea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charset="0"/>
                <a:buNone/>
                <a:tabLst/>
                <a:defRPr/>
              </a:pPr>
              <a:r>
                <a:rPr lang="en-US" altLang="zh-CN" sz="2800" dirty="0">
                  <a:solidFill>
                    <a:srgbClr val="0FC0A7"/>
                  </a:solidFill>
                  <a:latin typeface="Bahnschrift SemiBold Condensed" panose="020B0502040204020203" pitchFamily="34" charset="0"/>
                  <a:ea typeface="思源黑体 Medium" panose="020B0600000000000000" pitchFamily="34" charset="-122"/>
                  <a:cs typeface="+mj-ea"/>
                  <a:sym typeface="+mn-ea"/>
                </a:rPr>
                <a:t>100</a:t>
              </a:r>
              <a:r>
                <a:rPr lang="zh-CN" altLang="en-US" sz="2800" dirty="0">
                  <a:solidFill>
                    <a:srgbClr val="0FC0A7"/>
                  </a:solidFill>
                  <a:latin typeface="Bahnschrift SemiBold Condensed" panose="020B0502040204020203" pitchFamily="34" charset="0"/>
                  <a:ea typeface="思源黑体 Medium" panose="020B0600000000000000" pitchFamily="34" charset="-122"/>
                  <a:cs typeface="+mj-ea"/>
                  <a:sym typeface="+mn-ea"/>
                </a:rPr>
                <a:t>00</a:t>
              </a:r>
              <a:r>
                <a:rPr kumimoji="0" lang="zh-CN" altLang="en-US" sz="1100" i="0" u="none" strike="noStrike" kern="1200" cap="none" spc="0" normalizeH="0" baseline="0" noProof="0" dirty="0">
                  <a:ln>
                    <a:noFill/>
                  </a:ln>
                  <a:solidFill>
                    <a:srgbClr val="0FC0A7"/>
                  </a:solidFill>
                  <a:effectLst/>
                  <a:uLnTx/>
                  <a:uFillTx/>
                  <a:latin typeface="思源黑体 Medium" panose="020B0600000000000000" pitchFamily="34" charset="-122"/>
                  <a:ea typeface="思源黑体 Medium" panose="020B0600000000000000" pitchFamily="34" charset="-122"/>
                  <a:cs typeface="+mj-ea"/>
                  <a:sym typeface="+mn-ea"/>
                </a:rPr>
                <a:t>元</a:t>
              </a:r>
              <a:endParaRPr kumimoji="0" lang="zh-CN" altLang="en-US" sz="1100" i="0" u="none" strike="noStrike" kern="1200" cap="none" spc="0" normalizeH="0" baseline="0" noProof="1">
                <a:ln>
                  <a:noFill/>
                </a:ln>
                <a:solidFill>
                  <a:srgbClr val="0FC0A7"/>
                </a:soli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j-ea"/>
                <a:sym typeface="+mn-ea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933CDE00-2157-3AE9-A946-772086B959B0}"/>
                </a:ext>
              </a:extLst>
            </p:cNvPr>
            <p:cNvSpPr/>
            <p:nvPr/>
          </p:nvSpPr>
          <p:spPr>
            <a:xfrm rot="16200000">
              <a:off x="3281943" y="2187063"/>
              <a:ext cx="340814" cy="1416550"/>
            </a:xfrm>
            <a:custGeom>
              <a:avLst/>
              <a:gdLst>
                <a:gd name="connsiteX0" fmla="*/ 0 w 340814"/>
                <a:gd name="connsiteY0" fmla="*/ 0 h 1178682"/>
                <a:gd name="connsiteX1" fmla="*/ 340814 w 340814"/>
                <a:gd name="connsiteY1" fmla="*/ 0 h 1178682"/>
                <a:gd name="connsiteX2" fmla="*/ 340814 w 340814"/>
                <a:gd name="connsiteY2" fmla="*/ 1178680 h 1178682"/>
                <a:gd name="connsiteX3" fmla="*/ 170408 w 340814"/>
                <a:gd name="connsiteY3" fmla="*/ 1045948 h 1178682"/>
                <a:gd name="connsiteX4" fmla="*/ 0 w 340814"/>
                <a:gd name="connsiteY4" fmla="*/ 1178682 h 1178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814" h="1178682">
                  <a:moveTo>
                    <a:pt x="0" y="0"/>
                  </a:moveTo>
                  <a:lnTo>
                    <a:pt x="340814" y="0"/>
                  </a:lnTo>
                  <a:lnTo>
                    <a:pt x="340814" y="1178680"/>
                  </a:lnTo>
                  <a:lnTo>
                    <a:pt x="170408" y="1045948"/>
                  </a:lnTo>
                  <a:lnTo>
                    <a:pt x="0" y="1178682"/>
                  </a:lnTo>
                  <a:close/>
                </a:path>
              </a:pathLst>
            </a:custGeom>
            <a:solidFill>
              <a:srgbClr val="0FC0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49509904-ADAF-5FD1-FC67-5687BB767047}"/>
                </a:ext>
              </a:extLst>
            </p:cNvPr>
            <p:cNvSpPr txBox="1"/>
            <p:nvPr/>
          </p:nvSpPr>
          <p:spPr>
            <a:xfrm rot="16200000">
              <a:off x="3062871" y="2401275"/>
              <a:ext cx="400110" cy="976228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Medium" panose="020B0600000000000000" pitchFamily="34" charset="-122"/>
                  <a:ea typeface="思源黑体 Medium" panose="020B0600000000000000" pitchFamily="34" charset="-122"/>
                  <a:cs typeface="微软雅黑" panose="020B0503020204020204" charset="-122"/>
                  <a:sym typeface="+mn-ea"/>
                </a:rPr>
                <a:t>现场实际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56C1043D-D334-D40F-972B-AE1097D050E8}"/>
                </a:ext>
              </a:extLst>
            </p:cNvPr>
            <p:cNvSpPr txBox="1"/>
            <p:nvPr/>
          </p:nvSpPr>
          <p:spPr>
            <a:xfrm>
              <a:off x="3512730" y="2574380"/>
              <a:ext cx="49818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charset="0"/>
                <a:buNone/>
                <a:tabLst/>
                <a:defRPr/>
              </a:pPr>
              <a:endParaRPr lang="en-US" altLang="zh-CN" sz="1100" dirty="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+mj-ea"/>
                <a:sym typeface="宋体" panose="02010600030101010101" pitchFamily="2" charset="-122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charset="0"/>
                <a:buNone/>
                <a:tabLst/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Bahnschrift SemiBold Condensed" panose="020B0502040204020203" pitchFamily="34" charset="0"/>
                  <a:ea typeface="思源黑体 Medium" panose="020B0600000000000000" pitchFamily="34" charset="-122"/>
                  <a:cs typeface="+mj-ea"/>
                  <a:sym typeface="宋体" panose="02010600030101010101" pitchFamily="2" charset="-122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latin typeface="Bahnschrift SemiBold Condensed" panose="020B0502040204020203" pitchFamily="34" charset="0"/>
                  <a:ea typeface="思源黑体 Medium" panose="020B0600000000000000" pitchFamily="34" charset="-122"/>
                  <a:cs typeface="+mj-ea"/>
                  <a:sym typeface="宋体" panose="02010600030101010101" pitchFamily="2" charset="-122"/>
                </a:rPr>
                <a:t>台</a:t>
              </a:r>
              <a:endParaRPr lang="zh-CN" altLang="en-US" sz="1200" noProof="1">
                <a:solidFill>
                  <a:schemeClr val="bg1"/>
                </a:solidFill>
                <a:latin typeface="Bahnschrift SemiBold Condensed" panose="020B0502040204020203" pitchFamily="34" charset="0"/>
                <a:ea typeface="思源黑体 Medium" panose="020B0600000000000000" pitchFamily="34" charset="-122"/>
                <a:cs typeface="+mj-ea"/>
                <a:sym typeface="+mn-ea"/>
              </a:endParaRPr>
            </a:p>
          </p:txBody>
        </p:sp>
        <p:cxnSp>
          <p:nvCxnSpPr>
            <p:cNvPr id="164" name="直接连接符 163">
              <a:extLst>
                <a:ext uri="{FF2B5EF4-FFF2-40B4-BE49-F238E27FC236}">
                  <a16:creationId xmlns:a16="http://schemas.microsoft.com/office/drawing/2014/main" id="{3F89F613-3487-369A-4268-F4A9D694A564}"/>
                </a:ext>
              </a:extLst>
            </p:cNvPr>
            <p:cNvCxnSpPr>
              <a:stCxn id="159" idx="1"/>
            </p:cNvCxnSpPr>
            <p:nvPr/>
          </p:nvCxnSpPr>
          <p:spPr>
            <a:xfrm>
              <a:off x="2744075" y="2724931"/>
              <a:ext cx="0" cy="1201444"/>
            </a:xfrm>
            <a:prstGeom prst="line">
              <a:avLst/>
            </a:prstGeom>
            <a:ln>
              <a:solidFill>
                <a:srgbClr val="0FC0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>
              <a:extLst>
                <a:ext uri="{FF2B5EF4-FFF2-40B4-BE49-F238E27FC236}">
                  <a16:creationId xmlns:a16="http://schemas.microsoft.com/office/drawing/2014/main" id="{8DF927F4-8132-A315-481D-F46151FBC9F1}"/>
                </a:ext>
              </a:extLst>
            </p:cNvPr>
            <p:cNvCxnSpPr/>
            <p:nvPr/>
          </p:nvCxnSpPr>
          <p:spPr>
            <a:xfrm>
              <a:off x="616669" y="2724931"/>
              <a:ext cx="0" cy="1201444"/>
            </a:xfrm>
            <a:prstGeom prst="line">
              <a:avLst/>
            </a:prstGeom>
            <a:ln>
              <a:solidFill>
                <a:srgbClr val="1A3E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4DA32246-CF0B-A7DB-53E7-28887841F86A}"/>
                </a:ext>
              </a:extLst>
            </p:cNvPr>
            <p:cNvGrpSpPr/>
            <p:nvPr/>
          </p:nvGrpSpPr>
          <p:grpSpPr>
            <a:xfrm>
              <a:off x="4759575" y="2476246"/>
              <a:ext cx="1671063" cy="1629508"/>
              <a:chOff x="4699384" y="2410754"/>
              <a:chExt cx="1671063" cy="1629508"/>
            </a:xfrm>
          </p:grpSpPr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id="{A94FEBFF-60E4-D84D-5AAA-C8BF448F9353}"/>
                  </a:ext>
                </a:extLst>
              </p:cNvPr>
              <p:cNvSpPr/>
              <p:nvPr/>
            </p:nvSpPr>
            <p:spPr>
              <a:xfrm>
                <a:off x="4699384" y="2410754"/>
                <a:ext cx="1629508" cy="1629508"/>
              </a:xfrm>
              <a:prstGeom prst="ellipse">
                <a:avLst/>
              </a:prstGeom>
              <a:solidFill>
                <a:srgbClr val="D3DB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9" name="组合 168">
                <a:extLst>
                  <a:ext uri="{FF2B5EF4-FFF2-40B4-BE49-F238E27FC236}">
                    <a16:creationId xmlns:a16="http://schemas.microsoft.com/office/drawing/2014/main" id="{308AA5FC-5627-3E56-91E1-486C45EE26CF}"/>
                  </a:ext>
                </a:extLst>
              </p:cNvPr>
              <p:cNvGrpSpPr/>
              <p:nvPr/>
            </p:nvGrpSpPr>
            <p:grpSpPr>
              <a:xfrm rot="21225529">
                <a:off x="4843424" y="2738635"/>
                <a:ext cx="1527023" cy="896248"/>
                <a:chOff x="4834076" y="2810195"/>
                <a:chExt cx="1527023" cy="896248"/>
              </a:xfrm>
            </p:grpSpPr>
            <p:sp>
              <p:nvSpPr>
                <p:cNvPr id="168" name="文本框 167">
                  <a:extLst>
                    <a:ext uri="{FF2B5EF4-FFF2-40B4-BE49-F238E27FC236}">
                      <a16:creationId xmlns:a16="http://schemas.microsoft.com/office/drawing/2014/main" id="{68454DC1-BB94-C8D8-7910-E87963550325}"/>
                    </a:ext>
                  </a:extLst>
                </p:cNvPr>
                <p:cNvSpPr txBox="1"/>
                <p:nvPr/>
              </p:nvSpPr>
              <p:spPr>
                <a:xfrm>
                  <a:off x="4834076" y="2937002"/>
                  <a:ext cx="1527023" cy="76944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44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Bahnschrift SemiBold Condensed" panose="020B0502040204020203" pitchFamily="34" charset="0"/>
                      <a:ea typeface="思源黑体 Medium" panose="020B0600000000000000" pitchFamily="34" charset="-122"/>
                      <a:cs typeface="+mj-ea"/>
                      <a:sym typeface="+mn-ea"/>
                    </a:rPr>
                    <a:t>2000</a:t>
                  </a:r>
                  <a:r>
                    <a:rPr lang="zh-CN" altLang="en-US" sz="24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Bahnschrift SemiBold Condensed" panose="020B0502040204020203" pitchFamily="34" charset="0"/>
                      <a:ea typeface="思源黑体 Medium" panose="020B0600000000000000" pitchFamily="34" charset="-122"/>
                      <a:cs typeface="+mj-ea"/>
                      <a:sym typeface="+mn-ea"/>
                    </a:rPr>
                    <a:t>元</a:t>
                  </a:r>
                  <a:endParaRPr lang="zh-CN" altLang="en-US" sz="4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Bahnschrift SemiBold Condensed" panose="020B0502040204020203" pitchFamily="34" charset="0"/>
                    <a:ea typeface="思源黑体 Medium" panose="020B0600000000000000" pitchFamily="34" charset="-122"/>
                    <a:cs typeface="+mj-ea"/>
                  </a:endParaRPr>
                </a:p>
              </p:txBody>
            </p:sp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F86BCB83-99E5-ADC0-8E08-1D88FE59554B}"/>
                    </a:ext>
                  </a:extLst>
                </p:cNvPr>
                <p:cNvSpPr txBox="1"/>
                <p:nvPr/>
              </p:nvSpPr>
              <p:spPr>
                <a:xfrm>
                  <a:off x="4879431" y="2810195"/>
                  <a:ext cx="919118" cy="307777"/>
                </a:xfrm>
                <a:prstGeom prst="rect">
                  <a:avLst/>
                </a:prstGeom>
                <a:noFill/>
              </p:spPr>
              <p:txBody>
                <a:bodyPr vert="horz" wrap="square">
                  <a:spAutoFit/>
                </a:bodyPr>
                <a:lstStyle>
                  <a:defPPr>
                    <a:defRPr lang="zh-CN"/>
                  </a:defPPr>
                  <a:lvl1pPr>
                    <a:defRPr kumimoji="0" sz="1400" i="0" u="none" strike="noStrike" cap="none" spc="0" normalizeH="0" baseline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思源黑体 Medium" panose="020B0600000000000000" pitchFamily="34" charset="-122"/>
                      <a:ea typeface="思源黑体 Medium" panose="020B0600000000000000" pitchFamily="34" charset="-122"/>
                      <a:cs typeface="微软雅黑" panose="020B0503020204020204" charset="-122"/>
                    </a:defRPr>
                  </a:lvl1pPr>
                </a:lstStyle>
                <a:p>
                  <a:r>
                    <a:rPr lang="zh-CN" altLang="en-US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sym typeface="+mn-ea"/>
                    </a:rPr>
                    <a:t>金额差异</a:t>
                  </a:r>
                  <a:endParaRPr lang="zh-CN" altLang="en-US" noProof="1">
                    <a:solidFill>
                      <a:schemeClr val="tx1">
                        <a:lumMod val="95000"/>
                        <a:lumOff val="5000"/>
                      </a:schemeClr>
                    </a:solidFill>
                    <a:sym typeface="+mn-ea"/>
                  </a:endParaRPr>
                </a:p>
              </p:txBody>
            </p:sp>
          </p:grp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id="{6020171B-3C5D-61B8-CF0F-96157CE2501F}"/>
                  </a:ext>
                </a:extLst>
              </p:cNvPr>
              <p:cNvSpPr/>
              <p:nvPr/>
            </p:nvSpPr>
            <p:spPr>
              <a:xfrm>
                <a:off x="4766371" y="2477741"/>
                <a:ext cx="1495534" cy="1495534"/>
              </a:xfrm>
              <a:prstGeom prst="ellipse">
                <a:avLst/>
              </a:prstGeom>
              <a:noFill/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E591DDE2-D76A-2924-AEAE-8FBBA9FD8E96}"/>
                </a:ext>
              </a:extLst>
            </p:cNvPr>
            <p:cNvSpPr/>
            <p:nvPr/>
          </p:nvSpPr>
          <p:spPr>
            <a:xfrm>
              <a:off x="577337" y="3910037"/>
              <a:ext cx="78664" cy="7866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1A3E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4620D08E-BEB9-ECF5-56C1-D1E70561D0A9}"/>
                </a:ext>
              </a:extLst>
            </p:cNvPr>
            <p:cNvSpPr/>
            <p:nvPr/>
          </p:nvSpPr>
          <p:spPr>
            <a:xfrm>
              <a:off x="2704743" y="3910037"/>
              <a:ext cx="78664" cy="7866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0FC0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9" name="直接连接符 178">
              <a:extLst>
                <a:ext uri="{FF2B5EF4-FFF2-40B4-BE49-F238E27FC236}">
                  <a16:creationId xmlns:a16="http://schemas.microsoft.com/office/drawing/2014/main" id="{51CCF568-508D-4E12-1869-F2619EFB34F2}"/>
                </a:ext>
              </a:extLst>
            </p:cNvPr>
            <p:cNvCxnSpPr>
              <a:cxnSpLocks/>
            </p:cNvCxnSpPr>
            <p:nvPr/>
          </p:nvCxnSpPr>
          <p:spPr>
            <a:xfrm>
              <a:off x="664551" y="3949369"/>
              <a:ext cx="1915614" cy="0"/>
            </a:xfrm>
            <a:prstGeom prst="line">
              <a:avLst/>
            </a:prstGeom>
            <a:ln>
              <a:prstDash val="lg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>
              <a:extLst>
                <a:ext uri="{FF2B5EF4-FFF2-40B4-BE49-F238E27FC236}">
                  <a16:creationId xmlns:a16="http://schemas.microsoft.com/office/drawing/2014/main" id="{274BAA0B-CE91-C6DC-F4CC-828D7BB2D029}"/>
                </a:ext>
              </a:extLst>
            </p:cNvPr>
            <p:cNvCxnSpPr>
              <a:cxnSpLocks/>
            </p:cNvCxnSpPr>
            <p:nvPr/>
          </p:nvCxnSpPr>
          <p:spPr>
            <a:xfrm>
              <a:off x="2866006" y="3949369"/>
              <a:ext cx="1915614" cy="0"/>
            </a:xfrm>
            <a:prstGeom prst="line">
              <a:avLst/>
            </a:prstGeom>
            <a:ln>
              <a:prstDash val="lg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1" name="对话气泡: 矩形 200">
            <a:extLst>
              <a:ext uri="{FF2B5EF4-FFF2-40B4-BE49-F238E27FC236}">
                <a16:creationId xmlns:a16="http://schemas.microsoft.com/office/drawing/2014/main" id="{61A94319-8670-65D6-FF39-A13FC21E5352}"/>
              </a:ext>
            </a:extLst>
          </p:cNvPr>
          <p:cNvSpPr/>
          <p:nvPr/>
        </p:nvSpPr>
        <p:spPr>
          <a:xfrm>
            <a:off x="4484861" y="4512530"/>
            <a:ext cx="2215185" cy="1082936"/>
          </a:xfrm>
          <a:custGeom>
            <a:avLst/>
            <a:gdLst>
              <a:gd name="connsiteX0" fmla="*/ 0 w 2087277"/>
              <a:gd name="connsiteY0" fmla="*/ 0 h 1082936"/>
              <a:gd name="connsiteX1" fmla="*/ 347880 w 2087277"/>
              <a:gd name="connsiteY1" fmla="*/ 0 h 1082936"/>
              <a:gd name="connsiteX2" fmla="*/ 347880 w 2087277"/>
              <a:gd name="connsiteY2" fmla="*/ 0 h 1082936"/>
              <a:gd name="connsiteX3" fmla="*/ 869699 w 2087277"/>
              <a:gd name="connsiteY3" fmla="*/ 0 h 1082936"/>
              <a:gd name="connsiteX4" fmla="*/ 2087277 w 2087277"/>
              <a:gd name="connsiteY4" fmla="*/ 0 h 1082936"/>
              <a:gd name="connsiteX5" fmla="*/ 2087277 w 2087277"/>
              <a:gd name="connsiteY5" fmla="*/ 631713 h 1082936"/>
              <a:gd name="connsiteX6" fmla="*/ 2087277 w 2087277"/>
              <a:gd name="connsiteY6" fmla="*/ 631713 h 1082936"/>
              <a:gd name="connsiteX7" fmla="*/ 2087277 w 2087277"/>
              <a:gd name="connsiteY7" fmla="*/ 902447 h 1082936"/>
              <a:gd name="connsiteX8" fmla="*/ 2087277 w 2087277"/>
              <a:gd name="connsiteY8" fmla="*/ 1082936 h 1082936"/>
              <a:gd name="connsiteX9" fmla="*/ 869699 w 2087277"/>
              <a:gd name="connsiteY9" fmla="*/ 1082936 h 1082936"/>
              <a:gd name="connsiteX10" fmla="*/ 347880 w 2087277"/>
              <a:gd name="connsiteY10" fmla="*/ 1082936 h 1082936"/>
              <a:gd name="connsiteX11" fmla="*/ 347880 w 2087277"/>
              <a:gd name="connsiteY11" fmla="*/ 1082936 h 1082936"/>
              <a:gd name="connsiteX12" fmla="*/ 0 w 2087277"/>
              <a:gd name="connsiteY12" fmla="*/ 1082936 h 1082936"/>
              <a:gd name="connsiteX13" fmla="*/ 0 w 2087277"/>
              <a:gd name="connsiteY13" fmla="*/ 902447 h 1082936"/>
              <a:gd name="connsiteX14" fmla="*/ -127908 w 2087277"/>
              <a:gd name="connsiteY14" fmla="*/ 897797 h 1082936"/>
              <a:gd name="connsiteX15" fmla="*/ 0 w 2087277"/>
              <a:gd name="connsiteY15" fmla="*/ 631713 h 1082936"/>
              <a:gd name="connsiteX16" fmla="*/ 0 w 2087277"/>
              <a:gd name="connsiteY16" fmla="*/ 0 h 1082936"/>
              <a:gd name="connsiteX0" fmla="*/ 4699389 w 6786666"/>
              <a:gd name="connsiteY0" fmla="*/ 4512530 h 5595466"/>
              <a:gd name="connsiteX1" fmla="*/ 0 w 6786666"/>
              <a:gd name="connsiteY1" fmla="*/ 0 h 5595466"/>
              <a:gd name="connsiteX2" fmla="*/ 5047269 w 6786666"/>
              <a:gd name="connsiteY2" fmla="*/ 4512530 h 5595466"/>
              <a:gd name="connsiteX3" fmla="*/ 5047269 w 6786666"/>
              <a:gd name="connsiteY3" fmla="*/ 4512530 h 5595466"/>
              <a:gd name="connsiteX4" fmla="*/ 5569088 w 6786666"/>
              <a:gd name="connsiteY4" fmla="*/ 4512530 h 5595466"/>
              <a:gd name="connsiteX5" fmla="*/ 6786666 w 6786666"/>
              <a:gd name="connsiteY5" fmla="*/ 4512530 h 5595466"/>
              <a:gd name="connsiteX6" fmla="*/ 6786666 w 6786666"/>
              <a:gd name="connsiteY6" fmla="*/ 5144243 h 5595466"/>
              <a:gd name="connsiteX7" fmla="*/ 6786666 w 6786666"/>
              <a:gd name="connsiteY7" fmla="*/ 5144243 h 5595466"/>
              <a:gd name="connsiteX8" fmla="*/ 6786666 w 6786666"/>
              <a:gd name="connsiteY8" fmla="*/ 5414977 h 5595466"/>
              <a:gd name="connsiteX9" fmla="*/ 6786666 w 6786666"/>
              <a:gd name="connsiteY9" fmla="*/ 5595466 h 5595466"/>
              <a:gd name="connsiteX10" fmla="*/ 5569088 w 6786666"/>
              <a:gd name="connsiteY10" fmla="*/ 5595466 h 5595466"/>
              <a:gd name="connsiteX11" fmla="*/ 5047269 w 6786666"/>
              <a:gd name="connsiteY11" fmla="*/ 5595466 h 5595466"/>
              <a:gd name="connsiteX12" fmla="*/ 5047269 w 6786666"/>
              <a:gd name="connsiteY12" fmla="*/ 5595466 h 5595466"/>
              <a:gd name="connsiteX13" fmla="*/ 4699389 w 6786666"/>
              <a:gd name="connsiteY13" fmla="*/ 5595466 h 5595466"/>
              <a:gd name="connsiteX14" fmla="*/ 4699389 w 6786666"/>
              <a:gd name="connsiteY14" fmla="*/ 5414977 h 5595466"/>
              <a:gd name="connsiteX15" fmla="*/ 4571481 w 6786666"/>
              <a:gd name="connsiteY15" fmla="*/ 5410327 h 5595466"/>
              <a:gd name="connsiteX16" fmla="*/ 4699389 w 6786666"/>
              <a:gd name="connsiteY16" fmla="*/ 5144243 h 5595466"/>
              <a:gd name="connsiteX17" fmla="*/ 4699389 w 6786666"/>
              <a:gd name="connsiteY17" fmla="*/ 4512530 h 5595466"/>
              <a:gd name="connsiteX0" fmla="*/ 127908 w 2215185"/>
              <a:gd name="connsiteY0" fmla="*/ 0 h 1082936"/>
              <a:gd name="connsiteX1" fmla="*/ 475788 w 2215185"/>
              <a:gd name="connsiteY1" fmla="*/ 0 h 1082936"/>
              <a:gd name="connsiteX2" fmla="*/ 475788 w 2215185"/>
              <a:gd name="connsiteY2" fmla="*/ 0 h 1082936"/>
              <a:gd name="connsiteX3" fmla="*/ 997607 w 2215185"/>
              <a:gd name="connsiteY3" fmla="*/ 0 h 1082936"/>
              <a:gd name="connsiteX4" fmla="*/ 2215185 w 2215185"/>
              <a:gd name="connsiteY4" fmla="*/ 0 h 1082936"/>
              <a:gd name="connsiteX5" fmla="*/ 2215185 w 2215185"/>
              <a:gd name="connsiteY5" fmla="*/ 631713 h 1082936"/>
              <a:gd name="connsiteX6" fmla="*/ 2215185 w 2215185"/>
              <a:gd name="connsiteY6" fmla="*/ 631713 h 1082936"/>
              <a:gd name="connsiteX7" fmla="*/ 2215185 w 2215185"/>
              <a:gd name="connsiteY7" fmla="*/ 902447 h 1082936"/>
              <a:gd name="connsiteX8" fmla="*/ 2215185 w 2215185"/>
              <a:gd name="connsiteY8" fmla="*/ 1082936 h 1082936"/>
              <a:gd name="connsiteX9" fmla="*/ 997607 w 2215185"/>
              <a:gd name="connsiteY9" fmla="*/ 1082936 h 1082936"/>
              <a:gd name="connsiteX10" fmla="*/ 475788 w 2215185"/>
              <a:gd name="connsiteY10" fmla="*/ 1082936 h 1082936"/>
              <a:gd name="connsiteX11" fmla="*/ 475788 w 2215185"/>
              <a:gd name="connsiteY11" fmla="*/ 1082936 h 1082936"/>
              <a:gd name="connsiteX12" fmla="*/ 127908 w 2215185"/>
              <a:gd name="connsiteY12" fmla="*/ 1082936 h 1082936"/>
              <a:gd name="connsiteX13" fmla="*/ 127908 w 2215185"/>
              <a:gd name="connsiteY13" fmla="*/ 902447 h 1082936"/>
              <a:gd name="connsiteX14" fmla="*/ 0 w 2215185"/>
              <a:gd name="connsiteY14" fmla="*/ 897797 h 1082936"/>
              <a:gd name="connsiteX15" fmla="*/ 127908 w 2215185"/>
              <a:gd name="connsiteY15" fmla="*/ 631713 h 1082936"/>
              <a:gd name="connsiteX16" fmla="*/ 127908 w 2215185"/>
              <a:gd name="connsiteY16" fmla="*/ 0 h 108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15185" h="1082936">
                <a:moveTo>
                  <a:pt x="127908" y="0"/>
                </a:moveTo>
                <a:lnTo>
                  <a:pt x="475788" y="0"/>
                </a:lnTo>
                <a:lnTo>
                  <a:pt x="475788" y="0"/>
                </a:lnTo>
                <a:lnTo>
                  <a:pt x="997607" y="0"/>
                </a:lnTo>
                <a:lnTo>
                  <a:pt x="2215185" y="0"/>
                </a:lnTo>
                <a:lnTo>
                  <a:pt x="2215185" y="631713"/>
                </a:lnTo>
                <a:lnTo>
                  <a:pt x="2215185" y="631713"/>
                </a:lnTo>
                <a:lnTo>
                  <a:pt x="2215185" y="902447"/>
                </a:lnTo>
                <a:lnTo>
                  <a:pt x="2215185" y="1082936"/>
                </a:lnTo>
                <a:lnTo>
                  <a:pt x="997607" y="1082936"/>
                </a:lnTo>
                <a:lnTo>
                  <a:pt x="475788" y="1082936"/>
                </a:lnTo>
                <a:lnTo>
                  <a:pt x="475788" y="1082936"/>
                </a:lnTo>
                <a:lnTo>
                  <a:pt x="127908" y="1082936"/>
                </a:lnTo>
                <a:lnTo>
                  <a:pt x="127908" y="902447"/>
                </a:lnTo>
                <a:lnTo>
                  <a:pt x="0" y="897797"/>
                </a:lnTo>
                <a:lnTo>
                  <a:pt x="127908" y="631713"/>
                </a:lnTo>
                <a:lnTo>
                  <a:pt x="127908" y="0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rgbClr val="1A3E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对话气泡: 矩形 199">
            <a:extLst>
              <a:ext uri="{FF2B5EF4-FFF2-40B4-BE49-F238E27FC236}">
                <a16:creationId xmlns:a16="http://schemas.microsoft.com/office/drawing/2014/main" id="{FF7308CD-1CE9-11A9-5B69-1D8CEF4FEAD6}"/>
              </a:ext>
            </a:extLst>
          </p:cNvPr>
          <p:cNvSpPr/>
          <p:nvPr/>
        </p:nvSpPr>
        <p:spPr>
          <a:xfrm>
            <a:off x="1262723" y="4512530"/>
            <a:ext cx="2087277" cy="1082936"/>
          </a:xfrm>
          <a:prstGeom prst="wedgeRectCallout">
            <a:avLst>
              <a:gd name="adj1" fmla="val -56128"/>
              <a:gd name="adj2" fmla="val 32904"/>
            </a:avLst>
          </a:prstGeom>
          <a:solidFill>
            <a:schemeClr val="bg1"/>
          </a:solidFill>
          <a:ln w="3175">
            <a:solidFill>
              <a:srgbClr val="1A3E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6A0FCA6-F447-4DCB-4F03-9DD04B3723E3}"/>
              </a:ext>
            </a:extLst>
          </p:cNvPr>
          <p:cNvGrpSpPr/>
          <p:nvPr/>
        </p:nvGrpSpPr>
        <p:grpSpPr>
          <a:xfrm>
            <a:off x="6890994" y="1110493"/>
            <a:ext cx="4704778" cy="1176352"/>
            <a:chOff x="6890994" y="1157005"/>
            <a:chExt cx="4704778" cy="1057775"/>
          </a:xfrm>
        </p:grpSpPr>
        <p:sp>
          <p:nvSpPr>
            <p:cNvPr id="35" name="等腰三角形 34">
              <a:extLst>
                <a:ext uri="{FF2B5EF4-FFF2-40B4-BE49-F238E27FC236}">
                  <a16:creationId xmlns:a16="http://schemas.microsoft.com/office/drawing/2014/main" id="{C09312A7-438D-07EC-9241-4EE482379686}"/>
                </a:ext>
              </a:extLst>
            </p:cNvPr>
            <p:cNvSpPr/>
            <p:nvPr/>
          </p:nvSpPr>
          <p:spPr>
            <a:xfrm>
              <a:off x="6890994" y="1157005"/>
              <a:ext cx="328156" cy="1057775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>
              <a:extLst>
                <a:ext uri="{FF2B5EF4-FFF2-40B4-BE49-F238E27FC236}">
                  <a16:creationId xmlns:a16="http://schemas.microsoft.com/office/drawing/2014/main" id="{3A3C176A-9451-3C0A-AC20-1485D4A4E731}"/>
                </a:ext>
              </a:extLst>
            </p:cNvPr>
            <p:cNvSpPr/>
            <p:nvPr/>
          </p:nvSpPr>
          <p:spPr>
            <a:xfrm flipH="1">
              <a:off x="11267616" y="1157005"/>
              <a:ext cx="328156" cy="1057775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9D0BF790-0DC8-EE2B-9A96-3A08A02CED06}"/>
              </a:ext>
            </a:extLst>
          </p:cNvPr>
          <p:cNvSpPr txBox="1"/>
          <p:nvPr/>
        </p:nvSpPr>
        <p:spPr>
          <a:xfrm>
            <a:off x="375484" y="233333"/>
            <a:ext cx="3881556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buFont typeface="Wingdings" panose="05000000000000000000" charset="0"/>
              <a:buNone/>
            </a:pPr>
            <a:r>
              <a:rPr lang="zh-CN" altLang="en-US" sz="2800" b="1" dirty="0">
                <a:solidFill>
                  <a:srgbClr val="1A3EC0"/>
                </a:solidFill>
                <a:latin typeface="演示斜黑体" panose="00000A08000000000000" pitchFamily="50" charset="-122"/>
                <a:ea typeface="演示斜黑体" panose="00000A08000000000000" pitchFamily="50" charset="-122"/>
                <a:cs typeface="微软雅黑" panose="020B0503020204020204" charset="-122"/>
                <a:sym typeface="+mn-ea"/>
              </a:rPr>
              <a:t>案例分析</a:t>
            </a:r>
            <a:r>
              <a:rPr lang="en-US" altLang="zh-CN" sz="2800" b="1" dirty="0">
                <a:solidFill>
                  <a:srgbClr val="1A3EC0"/>
                </a:solidFill>
                <a:latin typeface="演示斜黑体" panose="00000A08000000000000" pitchFamily="50" charset="-122"/>
                <a:ea typeface="演示斜黑体" panose="00000A08000000000000" pitchFamily="50" charset="-122"/>
                <a:cs typeface="微软雅黑" panose="020B0503020204020204" charset="-122"/>
                <a:sym typeface="+mn-ea"/>
              </a:rPr>
              <a:t>--</a:t>
            </a:r>
            <a:r>
              <a:rPr lang="zh-CN" altLang="en-US" sz="2800" b="1" dirty="0">
                <a:solidFill>
                  <a:srgbClr val="1A3EC0"/>
                </a:solidFill>
                <a:latin typeface="演示斜黑体" panose="00000A08000000000000" pitchFamily="50" charset="-122"/>
                <a:ea typeface="演示斜黑体" panose="00000A08000000000000" pitchFamily="50" charset="-122"/>
                <a:cs typeface="微软雅黑" panose="020B0503020204020204" charset="-122"/>
                <a:sym typeface="+mn-ea"/>
              </a:rPr>
              <a:t>现场查核</a:t>
            </a:r>
            <a:endParaRPr lang="zh-CN" altLang="en-US" sz="2000" b="1" dirty="0">
              <a:solidFill>
                <a:srgbClr val="1A3EC0"/>
              </a:solidFill>
              <a:latin typeface="演示斜黑体" panose="00000A08000000000000" pitchFamily="50" charset="-122"/>
              <a:ea typeface="演示斜黑体" panose="00000A08000000000000" pitchFamily="50" charset="-122"/>
              <a:cs typeface="微软雅黑" panose="020B0503020204020204" charset="-122"/>
              <a:sym typeface="Wingdings" panose="05000000000000000000" charset="0"/>
            </a:endParaRPr>
          </a:p>
        </p:txBody>
      </p:sp>
      <p:grpSp>
        <p:nvGrpSpPr>
          <p:cNvPr id="191" name="组合 190">
            <a:extLst>
              <a:ext uri="{FF2B5EF4-FFF2-40B4-BE49-F238E27FC236}">
                <a16:creationId xmlns:a16="http://schemas.microsoft.com/office/drawing/2014/main" id="{2098867F-BACD-E4CC-A6FB-506878B2E85E}"/>
              </a:ext>
            </a:extLst>
          </p:cNvPr>
          <p:cNvGrpSpPr/>
          <p:nvPr/>
        </p:nvGrpSpPr>
        <p:grpSpPr>
          <a:xfrm>
            <a:off x="3642403" y="415292"/>
            <a:ext cx="537501" cy="244956"/>
            <a:chOff x="2748601" y="393015"/>
            <a:chExt cx="537501" cy="289510"/>
          </a:xfrm>
          <a:solidFill>
            <a:schemeClr val="bg1">
              <a:lumMod val="75000"/>
            </a:schemeClr>
          </a:solidFill>
        </p:grpSpPr>
        <p:sp>
          <p:nvSpPr>
            <p:cNvPr id="187" name="箭头: V 形 186">
              <a:extLst>
                <a:ext uri="{FF2B5EF4-FFF2-40B4-BE49-F238E27FC236}">
                  <a16:creationId xmlns:a16="http://schemas.microsoft.com/office/drawing/2014/main" id="{1513C8F0-E5E4-50FA-148B-2ABB8F532B25}"/>
                </a:ext>
              </a:extLst>
            </p:cNvPr>
            <p:cNvSpPr/>
            <p:nvPr/>
          </p:nvSpPr>
          <p:spPr>
            <a:xfrm flipH="1">
              <a:off x="2748601" y="393015"/>
              <a:ext cx="188136" cy="289510"/>
            </a:xfrm>
            <a:prstGeom prst="chevron">
              <a:avLst>
                <a:gd name="adj" fmla="val 628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8" name="箭头: V 形 187">
              <a:extLst>
                <a:ext uri="{FF2B5EF4-FFF2-40B4-BE49-F238E27FC236}">
                  <a16:creationId xmlns:a16="http://schemas.microsoft.com/office/drawing/2014/main" id="{A4EA7F0C-0DDD-878D-6106-B100FC196C07}"/>
                </a:ext>
              </a:extLst>
            </p:cNvPr>
            <p:cNvSpPr/>
            <p:nvPr/>
          </p:nvSpPr>
          <p:spPr>
            <a:xfrm flipH="1">
              <a:off x="2865056" y="393015"/>
              <a:ext cx="188136" cy="289510"/>
            </a:xfrm>
            <a:prstGeom prst="chevron">
              <a:avLst>
                <a:gd name="adj" fmla="val 628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9" name="箭头: V 形 188">
              <a:extLst>
                <a:ext uri="{FF2B5EF4-FFF2-40B4-BE49-F238E27FC236}">
                  <a16:creationId xmlns:a16="http://schemas.microsoft.com/office/drawing/2014/main" id="{48BB036A-4221-5BAE-7C42-5EED010721F4}"/>
                </a:ext>
              </a:extLst>
            </p:cNvPr>
            <p:cNvSpPr/>
            <p:nvPr/>
          </p:nvSpPr>
          <p:spPr>
            <a:xfrm flipH="1">
              <a:off x="2981511" y="393015"/>
              <a:ext cx="188136" cy="289510"/>
            </a:xfrm>
            <a:prstGeom prst="chevron">
              <a:avLst>
                <a:gd name="adj" fmla="val 628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0" name="箭头: V 形 189">
              <a:extLst>
                <a:ext uri="{FF2B5EF4-FFF2-40B4-BE49-F238E27FC236}">
                  <a16:creationId xmlns:a16="http://schemas.microsoft.com/office/drawing/2014/main" id="{5051761D-9BCA-C423-3106-DF984739C056}"/>
                </a:ext>
              </a:extLst>
            </p:cNvPr>
            <p:cNvSpPr/>
            <p:nvPr/>
          </p:nvSpPr>
          <p:spPr>
            <a:xfrm flipH="1">
              <a:off x="3097966" y="393015"/>
              <a:ext cx="188136" cy="289510"/>
            </a:xfrm>
            <a:prstGeom prst="chevron">
              <a:avLst>
                <a:gd name="adj" fmla="val 628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193" name="直接连接符 192">
            <a:extLst>
              <a:ext uri="{FF2B5EF4-FFF2-40B4-BE49-F238E27FC236}">
                <a16:creationId xmlns:a16="http://schemas.microsoft.com/office/drawing/2014/main" id="{0E50A44F-59BB-2832-465A-14BE73B93C57}"/>
              </a:ext>
            </a:extLst>
          </p:cNvPr>
          <p:cNvCxnSpPr>
            <a:cxnSpLocks/>
            <a:stCxn id="190" idx="1"/>
          </p:cNvCxnSpPr>
          <p:nvPr/>
        </p:nvCxnSpPr>
        <p:spPr>
          <a:xfrm>
            <a:off x="4061576" y="537770"/>
            <a:ext cx="813042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圆: 空心 193">
            <a:extLst>
              <a:ext uri="{FF2B5EF4-FFF2-40B4-BE49-F238E27FC236}">
                <a16:creationId xmlns:a16="http://schemas.microsoft.com/office/drawing/2014/main" id="{29DED587-6251-E59B-D201-231706A8690A}"/>
              </a:ext>
            </a:extLst>
          </p:cNvPr>
          <p:cNvSpPr/>
          <p:nvPr/>
        </p:nvSpPr>
        <p:spPr>
          <a:xfrm>
            <a:off x="375484" y="233647"/>
            <a:ext cx="396206" cy="396206"/>
          </a:xfrm>
          <a:prstGeom prst="donut">
            <a:avLst>
              <a:gd name="adj" fmla="val 13686"/>
            </a:avLst>
          </a:prstGeom>
          <a:gradFill flip="none" rotWithShape="1">
            <a:gsLst>
              <a:gs pos="0">
                <a:srgbClr val="1A3EC0">
                  <a:alpha val="44000"/>
                </a:srgbClr>
              </a:gs>
              <a:gs pos="56000">
                <a:srgbClr val="1A3EC0">
                  <a:alpha val="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74269B-DBFB-2B28-88B2-C2C8232F1524}"/>
              </a:ext>
            </a:extLst>
          </p:cNvPr>
          <p:cNvSpPr txBox="1"/>
          <p:nvPr/>
        </p:nvSpPr>
        <p:spPr>
          <a:xfrm>
            <a:off x="594093" y="1065011"/>
            <a:ext cx="2574163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sym typeface="+mn-ea"/>
              </a:rPr>
              <a:t>保养设备数量与合同不一致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思源黑体 Medium" panose="020B0600000000000000" pitchFamily="34" charset="-122"/>
              <a:ea typeface="思源黑体 Medium" panose="020B0600000000000000" pitchFamily="34" charset="-122"/>
              <a:sym typeface="+mn-ea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6E8B58C-4D23-D364-5818-4A74DB6CB6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19151" y="1110497"/>
            <a:ext cx="4039400" cy="5572160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FF303485-1C1B-4BB4-FAFD-F743D599CE70}"/>
              </a:ext>
            </a:extLst>
          </p:cNvPr>
          <p:cNvSpPr/>
          <p:nvPr/>
        </p:nvSpPr>
        <p:spPr>
          <a:xfrm>
            <a:off x="7219151" y="1110497"/>
            <a:ext cx="4039399" cy="5572156"/>
          </a:xfrm>
          <a:custGeom>
            <a:avLst/>
            <a:gdLst>
              <a:gd name="connsiteX0" fmla="*/ 2580336 w 4039399"/>
              <a:gd name="connsiteY0" fmla="*/ 3028281 h 5572156"/>
              <a:gd name="connsiteX1" fmla="*/ 1384079 w 4039399"/>
              <a:gd name="connsiteY1" fmla="*/ 4224538 h 5572156"/>
              <a:gd name="connsiteX2" fmla="*/ 2580336 w 4039399"/>
              <a:gd name="connsiteY2" fmla="*/ 5420795 h 5572156"/>
              <a:gd name="connsiteX3" fmla="*/ 3776593 w 4039399"/>
              <a:gd name="connsiteY3" fmla="*/ 4224538 h 5572156"/>
              <a:gd name="connsiteX4" fmla="*/ 2580336 w 4039399"/>
              <a:gd name="connsiteY4" fmla="*/ 3028281 h 5572156"/>
              <a:gd name="connsiteX5" fmla="*/ 0 w 4039399"/>
              <a:gd name="connsiteY5" fmla="*/ 0 h 5572156"/>
              <a:gd name="connsiteX6" fmla="*/ 4039399 w 4039399"/>
              <a:gd name="connsiteY6" fmla="*/ 0 h 5572156"/>
              <a:gd name="connsiteX7" fmla="*/ 4039399 w 4039399"/>
              <a:gd name="connsiteY7" fmla="*/ 5572156 h 5572156"/>
              <a:gd name="connsiteX8" fmla="*/ 0 w 4039399"/>
              <a:gd name="connsiteY8" fmla="*/ 5572156 h 5572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39399" h="5572156">
                <a:moveTo>
                  <a:pt x="2580336" y="3028281"/>
                </a:moveTo>
                <a:cubicBezTo>
                  <a:pt x="1919662" y="3028281"/>
                  <a:pt x="1384079" y="3563864"/>
                  <a:pt x="1384079" y="4224538"/>
                </a:cubicBezTo>
                <a:cubicBezTo>
                  <a:pt x="1384079" y="4885212"/>
                  <a:pt x="1919662" y="5420795"/>
                  <a:pt x="2580336" y="5420795"/>
                </a:cubicBezTo>
                <a:cubicBezTo>
                  <a:pt x="3241010" y="5420795"/>
                  <a:pt x="3776593" y="4885212"/>
                  <a:pt x="3776593" y="4224538"/>
                </a:cubicBezTo>
                <a:cubicBezTo>
                  <a:pt x="3776593" y="3563864"/>
                  <a:pt x="3241010" y="3028281"/>
                  <a:pt x="2580336" y="3028281"/>
                </a:cubicBezTo>
                <a:close/>
                <a:moveTo>
                  <a:pt x="0" y="0"/>
                </a:moveTo>
                <a:lnTo>
                  <a:pt x="4039399" y="0"/>
                </a:lnTo>
                <a:lnTo>
                  <a:pt x="4039399" y="5572156"/>
                </a:lnTo>
                <a:lnTo>
                  <a:pt x="0" y="5572156"/>
                </a:lnTo>
                <a:close/>
              </a:path>
            </a:pathLst>
          </a:custGeom>
          <a:solidFill>
            <a:srgbClr val="0FC0A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32DD92D-E9E8-C6B1-37EF-2AB99399031F}"/>
              </a:ext>
            </a:extLst>
          </p:cNvPr>
          <p:cNvSpPr/>
          <p:nvPr/>
        </p:nvSpPr>
        <p:spPr>
          <a:xfrm>
            <a:off x="8601076" y="4129569"/>
            <a:ext cx="2409824" cy="2409824"/>
          </a:xfrm>
          <a:prstGeom prst="ellipse">
            <a:avLst/>
          </a:prstGeom>
          <a:noFill/>
          <a:ln w="38100">
            <a:solidFill>
              <a:srgbClr val="18F0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B79F08E-3A92-8542-78E4-A6149B349A8D}"/>
              </a:ext>
            </a:extLst>
          </p:cNvPr>
          <p:cNvSpPr txBox="1"/>
          <p:nvPr/>
        </p:nvSpPr>
        <p:spPr>
          <a:xfrm>
            <a:off x="594093" y="1328605"/>
            <a:ext cx="3662947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rgbClr val="1A3EC0"/>
                </a:solidFill>
                <a:effectLst/>
                <a:uLnTx/>
                <a:uFillTx/>
                <a:latin typeface="思源黑体 Heavy" panose="020B0A00000000000000" pitchFamily="34" charset="-122"/>
                <a:ea typeface="思源黑体 Heavy" panose="020B0A00000000000000" pitchFamily="34" charset="-122"/>
                <a:sym typeface="+mn-ea"/>
              </a:rPr>
              <a:t>堆高车在报废状态与合同数量不符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rgbClr val="1A3EC0"/>
              </a:solidFill>
              <a:effectLst/>
              <a:uLnTx/>
              <a:uFillTx/>
              <a:latin typeface="思源黑体 Heavy" panose="020B0A00000000000000" pitchFamily="34" charset="-122"/>
              <a:ea typeface="思源黑体 Heavy" panose="020B0A00000000000000" pitchFamily="34" charset="-122"/>
              <a:cs typeface="+mj-ea"/>
              <a:sym typeface="+mn-ea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E0BA314A-C7CC-06B0-EDD5-A53B971CEE74}"/>
              </a:ext>
            </a:extLst>
          </p:cNvPr>
          <p:cNvCxnSpPr>
            <a:cxnSpLocks/>
          </p:cNvCxnSpPr>
          <p:nvPr/>
        </p:nvCxnSpPr>
        <p:spPr>
          <a:xfrm>
            <a:off x="594094" y="1087163"/>
            <a:ext cx="0" cy="557705"/>
          </a:xfrm>
          <a:prstGeom prst="line">
            <a:avLst/>
          </a:prstGeom>
          <a:ln w="28575">
            <a:solidFill>
              <a:srgbClr val="1A3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BA99523B-B672-71F6-9031-75D9E9FCC70F}"/>
              </a:ext>
            </a:extLst>
          </p:cNvPr>
          <p:cNvGrpSpPr/>
          <p:nvPr/>
        </p:nvGrpSpPr>
        <p:grpSpPr>
          <a:xfrm>
            <a:off x="631307" y="1736425"/>
            <a:ext cx="3588517" cy="290026"/>
            <a:chOff x="668523" y="1769644"/>
            <a:chExt cx="3588517" cy="290026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296A4B97-3C36-6298-98E4-70F238748BFD}"/>
                </a:ext>
              </a:extLst>
            </p:cNvPr>
            <p:cNvSpPr/>
            <p:nvPr/>
          </p:nvSpPr>
          <p:spPr>
            <a:xfrm>
              <a:off x="668523" y="1769644"/>
              <a:ext cx="1611814" cy="29002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Medium" panose="020B0600000000000000" pitchFamily="34" charset="-122"/>
                <a:ea typeface="思源黑体 Medium" panose="020B0600000000000000" pitchFamily="34" charset="-122"/>
              </a:endParaRPr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D6E39F73-2EFB-3A60-0CAE-2BE038455819}"/>
                </a:ext>
              </a:extLst>
            </p:cNvPr>
            <p:cNvSpPr/>
            <p:nvPr/>
          </p:nvSpPr>
          <p:spPr>
            <a:xfrm>
              <a:off x="2439637" y="1769644"/>
              <a:ext cx="1734733" cy="29002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Medium" panose="020B0600000000000000" pitchFamily="34" charset="-122"/>
                <a:ea typeface="思源黑体 Medium" panose="020B0600000000000000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84B65C5-AC27-2319-5EA7-FCC4D4ADA619}"/>
                </a:ext>
              </a:extLst>
            </p:cNvPr>
            <p:cNvSpPr txBox="1"/>
            <p:nvPr/>
          </p:nvSpPr>
          <p:spPr>
            <a:xfrm>
              <a:off x="990037" y="1784767"/>
              <a:ext cx="1181664" cy="2616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charset="0"/>
                <a:buNone/>
                <a:tabLst/>
                <a:defRPr/>
              </a:pPr>
              <a:r>
                <a:rPr kumimoji="0" lang="zh-CN" alt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Medium" panose="020B0600000000000000" pitchFamily="34" charset="-122"/>
                  <a:ea typeface="思源黑体 Medium" panose="020B0600000000000000" pitchFamily="34" charset="-122"/>
                  <a:cs typeface="+mj-ea"/>
                  <a:sym typeface="+mn-ea"/>
                </a:rPr>
                <a:t>厂商：</a:t>
              </a:r>
              <a:r>
                <a:rPr lang="zh-CN" altLang="en-US" sz="1100" dirty="0">
                  <a:solidFill>
                    <a:schemeClr val="bg1"/>
                  </a:solidFill>
                  <a:latin typeface="思源黑体 Medium" panose="020B0600000000000000" pitchFamily="34" charset="-122"/>
                  <a:ea typeface="思源黑体 Medium" panose="020B0600000000000000" pitchFamily="34" charset="-122"/>
                  <a:sym typeface="+mn-ea"/>
                </a:rPr>
                <a:t>信杰科技</a:t>
              </a:r>
              <a:endPara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cs typeface="+mj-ea"/>
                <a:sym typeface="+mn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3F668B2-4FAF-FEE8-57AA-DC574E994A5D}"/>
                </a:ext>
              </a:extLst>
            </p:cNvPr>
            <p:cNvSpPr txBox="1"/>
            <p:nvPr/>
          </p:nvSpPr>
          <p:spPr>
            <a:xfrm>
              <a:off x="2723382" y="1784767"/>
              <a:ext cx="1533658" cy="2616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Medium" panose="020B0600000000000000" pitchFamily="34" charset="-122"/>
                  <a:ea typeface="思源黑体 Medium" panose="020B0600000000000000" pitchFamily="34" charset="-122"/>
                  <a:sym typeface="+mn-ea"/>
                </a:rPr>
                <a:t>影响范围：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Medium" panose="020B0600000000000000" pitchFamily="34" charset="-122"/>
                  <a:ea typeface="思源黑体 Medium" panose="020B0600000000000000" pitchFamily="34" charset="-122"/>
                  <a:sym typeface="+mn-ea"/>
                </a:rPr>
                <a:t>费用增加</a:t>
              </a:r>
              <a:endPara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Medium" panose="020B0600000000000000" pitchFamily="34" charset="-122"/>
                <a:ea typeface="思源黑体 Medium" panose="020B0600000000000000" pitchFamily="34" charset="-122"/>
                <a:sym typeface="+mn-ea"/>
              </a:endParaRPr>
            </a:p>
          </p:txBody>
        </p:sp>
        <p:pic>
          <p:nvPicPr>
            <p:cNvPr id="53" name="图形 52">
              <a:extLst>
                <a:ext uri="{FF2B5EF4-FFF2-40B4-BE49-F238E27FC236}">
                  <a16:creationId xmlns:a16="http://schemas.microsoft.com/office/drawing/2014/main" id="{B33CAE03-F155-E2DF-B9B9-91E530052D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02018" y="1813541"/>
              <a:ext cx="198645" cy="189186"/>
            </a:xfrm>
            <a:prstGeom prst="rect">
              <a:avLst/>
            </a:prstGeom>
          </p:spPr>
        </p:pic>
        <p:pic>
          <p:nvPicPr>
            <p:cNvPr id="59" name="图形 58">
              <a:extLst>
                <a:ext uri="{FF2B5EF4-FFF2-40B4-BE49-F238E27FC236}">
                  <a16:creationId xmlns:a16="http://schemas.microsoft.com/office/drawing/2014/main" id="{C24236B1-481D-0863-AB1F-62A966E0F09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551713" y="1820797"/>
              <a:ext cx="189563" cy="189563"/>
            </a:xfrm>
            <a:prstGeom prst="rect">
              <a:avLst/>
            </a:prstGeom>
          </p:spPr>
        </p:pic>
      </p:grpSp>
      <p:sp>
        <p:nvSpPr>
          <p:cNvPr id="185" name="文本框 184">
            <a:extLst>
              <a:ext uri="{FF2B5EF4-FFF2-40B4-BE49-F238E27FC236}">
                <a16:creationId xmlns:a16="http://schemas.microsoft.com/office/drawing/2014/main" id="{7BC1D601-452B-1290-2EDD-97C687DA89A8}"/>
              </a:ext>
            </a:extLst>
          </p:cNvPr>
          <p:cNvSpPr txBox="1"/>
          <p:nvPr/>
        </p:nvSpPr>
        <p:spPr>
          <a:xfrm>
            <a:off x="1334510" y="4809999"/>
            <a:ext cx="1960753" cy="6880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None/>
              <a:tabLst/>
              <a:defRPr/>
            </a:pP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内仓面积小通道狭窄不能使用堆高车，贴封条禁止使用，建议</a:t>
            </a:r>
            <a:r>
              <a:rPr kumimoji="0" lang="zh-CN" altLang="en-US" sz="1100" i="0" u="none" strike="noStrike" kern="1200" cap="none" spc="0" normalizeH="0" baseline="0" noProof="0" dirty="0">
                <a:ln>
                  <a:noFill/>
                </a:ln>
                <a:solidFill>
                  <a:srgbClr val="1A3EC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明年减少保养设备一台。</a:t>
            </a: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id="{8BC4561A-1B9C-C011-9BE2-9B4C73BAC7E7}"/>
              </a:ext>
            </a:extLst>
          </p:cNvPr>
          <p:cNvSpPr txBox="1"/>
          <p:nvPr/>
        </p:nvSpPr>
        <p:spPr>
          <a:xfrm>
            <a:off x="4731598" y="4809999"/>
            <a:ext cx="1940722" cy="68807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None/>
              <a:tabLst/>
              <a:defRPr kumimoji="0" sz="110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just"/>
            <a:r>
              <a:rPr lang="zh-CN" altLang="en-US" dirty="0"/>
              <a:t>按实际保养数量</a:t>
            </a:r>
            <a:r>
              <a:rPr lang="en-US" altLang="zh-CN" dirty="0"/>
              <a:t>5</a:t>
            </a:r>
            <a:r>
              <a:rPr lang="zh-CN" altLang="en-US" dirty="0"/>
              <a:t>樘结算、请款。明年保养合同</a:t>
            </a:r>
            <a:r>
              <a:rPr lang="zh-CN" altLang="en-US" dirty="0">
                <a:solidFill>
                  <a:srgbClr val="1A3EC0"/>
                </a:solidFill>
              </a:rPr>
              <a:t>按照实际数量签订。</a:t>
            </a:r>
          </a:p>
        </p:txBody>
      </p:sp>
      <p:pic>
        <p:nvPicPr>
          <p:cNvPr id="195" name="图片 194" descr="卡通人物&#10;&#10;低可信度描述已自动生成">
            <a:extLst>
              <a:ext uri="{FF2B5EF4-FFF2-40B4-BE49-F238E27FC236}">
                <a16:creationId xmlns:a16="http://schemas.microsoft.com/office/drawing/2014/main" id="{B026F8CC-DF88-C36D-2297-88AC7642AE5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381" y="5221912"/>
            <a:ext cx="733169" cy="1412084"/>
          </a:xfrm>
          <a:prstGeom prst="rect">
            <a:avLst/>
          </a:prstGeom>
        </p:spPr>
      </p:pic>
      <p:pic>
        <p:nvPicPr>
          <p:cNvPr id="197" name="图片 196" descr="卡通人物&#10;&#10;低可信度描述已自动生成">
            <a:extLst>
              <a:ext uri="{FF2B5EF4-FFF2-40B4-BE49-F238E27FC236}">
                <a16:creationId xmlns:a16="http://schemas.microsoft.com/office/drawing/2014/main" id="{75671024-E5F7-585A-4AED-97953ADECEF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50534" y="5263744"/>
            <a:ext cx="520846" cy="1469934"/>
          </a:xfrm>
          <a:prstGeom prst="rect">
            <a:avLst/>
          </a:prstGeom>
        </p:spPr>
      </p:pic>
      <p:sp>
        <p:nvSpPr>
          <p:cNvPr id="198" name="文本框 197">
            <a:extLst>
              <a:ext uri="{FF2B5EF4-FFF2-40B4-BE49-F238E27FC236}">
                <a16:creationId xmlns:a16="http://schemas.microsoft.com/office/drawing/2014/main" id="{12EB7EE5-C384-1AE3-7B3A-F5EF8F752893}"/>
              </a:ext>
            </a:extLst>
          </p:cNvPr>
          <p:cNvSpPr txBox="1"/>
          <p:nvPr/>
        </p:nvSpPr>
        <p:spPr>
          <a:xfrm>
            <a:off x="1334511" y="4536307"/>
            <a:ext cx="1043098" cy="348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1A3EC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门店</a:t>
            </a:r>
            <a:r>
              <a:rPr lang="zh-CN" altLang="en-US" sz="1400" dirty="0">
                <a:solidFill>
                  <a:srgbClr val="1A3EC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回复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rgbClr val="1A3EC0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B26A7D54-7987-957D-A57E-374FDCC88BF2}"/>
              </a:ext>
            </a:extLst>
          </p:cNvPr>
          <p:cNvSpPr txBox="1"/>
          <p:nvPr/>
        </p:nvSpPr>
        <p:spPr>
          <a:xfrm>
            <a:off x="4722533" y="4536307"/>
            <a:ext cx="1389848" cy="348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rgbClr val="1A3EC0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维保组回复</a:t>
            </a:r>
          </a:p>
        </p:txBody>
      </p:sp>
    </p:spTree>
    <p:extLst>
      <p:ext uri="{BB962C8B-B14F-4D97-AF65-F5344CB8AC3E}">
        <p14:creationId xmlns:p14="http://schemas.microsoft.com/office/powerpoint/2010/main" val="305960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DBE87E7-6FC9-5F7C-62A6-37391CD4C97F}"/>
              </a:ext>
            </a:extLst>
          </p:cNvPr>
          <p:cNvSpPr txBox="1"/>
          <p:nvPr/>
        </p:nvSpPr>
        <p:spPr>
          <a:xfrm>
            <a:off x="679091" y="51928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9190397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2831</TotalTime>
  <Words>380</Words>
  <Application>Microsoft Office PowerPoint</Application>
  <PresentationFormat>宽屏</PresentationFormat>
  <Paragraphs>138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0" baseType="lpstr">
      <vt:lpstr>等线</vt:lpstr>
      <vt:lpstr>等线 Light</vt:lpstr>
      <vt:lpstr>思源黑体 CN Heavy</vt:lpstr>
      <vt:lpstr>思源黑体 CN Light</vt:lpstr>
      <vt:lpstr>思源黑体 CN Medium</vt:lpstr>
      <vt:lpstr>思源黑体 Heavy</vt:lpstr>
      <vt:lpstr>思源黑体 Medium</vt:lpstr>
      <vt:lpstr>思源宋体 CN Light</vt:lpstr>
      <vt:lpstr>微软雅黑</vt:lpstr>
      <vt:lpstr>演示斜黑体</vt:lpstr>
      <vt:lpstr>演示镇魂行楷</vt:lpstr>
      <vt:lpstr>Arial</vt:lpstr>
      <vt:lpstr>Bahnschrift SemiBold Condensed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蓝色商务风保养合约查核报告ppt模板</dc:title>
  <dc:creator>PPT竞技场</dc:creator>
  <cp:keywords>51PPT模板网</cp:keywords>
  <dc:description>www.51pptmoban.com</dc:description>
  <cp:lastModifiedBy>Win user</cp:lastModifiedBy>
  <cp:revision>7</cp:revision>
  <dcterms:created xsi:type="dcterms:W3CDTF">2022-09-21T03:41:56Z</dcterms:created>
  <dcterms:modified xsi:type="dcterms:W3CDTF">2022-10-18T14:13:20Z</dcterms:modified>
</cp:coreProperties>
</file>